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DE7E8"/>
          </a:solidFill>
        </a:fill>
      </a:tcStyle>
    </a:wholeTbl>
    <a:band2H>
      <a:tcTxStyle/>
      <a:tcStyle>
        <a:tcBdr/>
        <a:fill>
          <a:solidFill>
            <a:srgbClr val="E8F3F4"/>
          </a:solidFill>
        </a:fill>
      </a:tcStyle>
    </a:band2H>
    <a:firstCol>
      <a:tcTxStyle b="on" i="on">
        <a:fontRef idx="minor">
          <a:srgbClr val="FFFFFF"/>
        </a:fontRef>
        <a:srgbClr val="FFFFFF"/>
      </a:tcTxStyle>
      <a:tcStyle>
        <a:tcBdr>
          <a:left>
            <a:ln w="12700" cap="flat">
              <a:solidFill>
                <a:srgbClr val="FFFFFF"/>
              </a:solidFill>
              <a:prstDash val="solid"/>
              <a:bevel/>
            </a:ln>
          </a:left>
          <a:right>
            <a:ln w="381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3DBCC0"/>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3DBCC0"/>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3DBCC0"/>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5" d="100"/>
          <a:sy n="35" d="100"/>
        </p:scale>
        <p:origin x="67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9" name="Shape 209"/>
          <p:cNvSpPr>
            <a:spLocks noGrp="1" noRot="1" noChangeAspect="1"/>
          </p:cNvSpPr>
          <p:nvPr>
            <p:ph type="sldImg"/>
          </p:nvPr>
        </p:nvSpPr>
        <p:spPr>
          <a:xfrm>
            <a:off x="1143000" y="685800"/>
            <a:ext cx="4572000" cy="3429000"/>
          </a:xfrm>
          <a:prstGeom prst="rect">
            <a:avLst/>
          </a:prstGeom>
        </p:spPr>
        <p:txBody>
          <a:bodyPr/>
          <a:lstStyle/>
          <a:p>
            <a:endParaRPr/>
          </a:p>
        </p:txBody>
      </p:sp>
      <p:sp>
        <p:nvSpPr>
          <p:cNvPr id="210" name="Shape 2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471552877"/>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标题文本</a:t>
            </a:r>
          </a:p>
        </p:txBody>
      </p:sp>
      <p:sp>
        <p:nvSpPr>
          <p:cNvPr id="21" name="Shape 21"/>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垂直排列标题与 文本">
    <p:spTree>
      <p:nvGrpSpPr>
        <p:cNvPr id="1" name=""/>
        <p:cNvGrpSpPr/>
        <p:nvPr/>
      </p:nvGrpSpPr>
      <p:grpSpPr>
        <a:xfrm>
          <a:off x="0" y="0"/>
          <a:ext cx="0" cy="0"/>
          <a:chOff x="0" y="0"/>
          <a:chExt cx="0" cy="0"/>
        </a:xfrm>
      </p:grpSpPr>
      <p:sp>
        <p:nvSpPr>
          <p:cNvPr id="98" name="Shape 98"/>
          <p:cNvSpPr>
            <a:spLocks noGrp="1"/>
          </p:cNvSpPr>
          <p:nvPr>
            <p:ph type="title"/>
          </p:nvPr>
        </p:nvSpPr>
        <p:spPr>
          <a:xfrm>
            <a:off x="17449800" y="0"/>
            <a:ext cx="5257800" cy="13084175"/>
          </a:xfrm>
          <a:prstGeom prst="rect">
            <a:avLst/>
          </a:prstGeom>
        </p:spPr>
        <p:txBody>
          <a:bodyPr/>
          <a:lstStyle/>
          <a:p>
            <a:r>
              <a:t>标题文本</a:t>
            </a:r>
          </a:p>
        </p:txBody>
      </p:sp>
      <p:sp>
        <p:nvSpPr>
          <p:cNvPr id="99" name="Shape 99"/>
          <p:cNvSpPr>
            <a:spLocks noGrp="1"/>
          </p:cNvSpPr>
          <p:nvPr>
            <p:ph type="body" idx="1"/>
          </p:nvPr>
        </p:nvSpPr>
        <p:spPr>
          <a:xfrm>
            <a:off x="1676400" y="730250"/>
            <a:ext cx="15468600" cy="12985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0" name="Shape 10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3_垂直排列标题与 文本">
    <p:spTree>
      <p:nvGrpSpPr>
        <p:cNvPr id="1" name=""/>
        <p:cNvGrpSpPr/>
        <p:nvPr/>
      </p:nvGrpSpPr>
      <p:grpSpPr>
        <a:xfrm>
          <a:off x="0" y="0"/>
          <a:ext cx="0" cy="0"/>
          <a:chOff x="0" y="0"/>
          <a:chExt cx="0" cy="0"/>
        </a:xfrm>
      </p:grpSpPr>
      <p:sp>
        <p:nvSpPr>
          <p:cNvPr id="107" name="Shape 107"/>
          <p:cNvSpPr>
            <a:spLocks noGrp="1"/>
          </p:cNvSpPr>
          <p:nvPr>
            <p:ph type="sldNum" sz="quarter" idx="2"/>
          </p:nvPr>
        </p:nvSpPr>
        <p:spPr>
          <a:xfrm>
            <a:off x="17475200" y="12075160"/>
            <a:ext cx="5689600" cy="53848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幻灯片">
    <p:bg>
      <p:bgPr>
        <a:solidFill>
          <a:srgbClr val="F2F2F2"/>
        </a:solidFill>
        <a:effectLst/>
      </p:bgPr>
    </p:bg>
    <p:spTree>
      <p:nvGrpSpPr>
        <p:cNvPr id="1" name=""/>
        <p:cNvGrpSpPr/>
        <p:nvPr/>
      </p:nvGrpSpPr>
      <p:grpSpPr>
        <a:xfrm>
          <a:off x="0" y="0"/>
          <a:ext cx="0" cy="0"/>
          <a:chOff x="0" y="0"/>
          <a:chExt cx="0" cy="0"/>
        </a:xfrm>
      </p:grpSpPr>
      <p:sp>
        <p:nvSpPr>
          <p:cNvPr id="114" name="Shape 114"/>
          <p:cNvSpPr>
            <a:spLocks noGrp="1"/>
          </p:cNvSpPr>
          <p:nvPr>
            <p:ph type="title"/>
          </p:nvPr>
        </p:nvSpPr>
        <p:spPr>
          <a:xfrm>
            <a:off x="3048000" y="0"/>
            <a:ext cx="18288000" cy="7019926"/>
          </a:xfrm>
          <a:prstGeom prst="rect">
            <a:avLst/>
          </a:prstGeom>
        </p:spPr>
        <p:txBody>
          <a:bodyPr anchor="b"/>
          <a:lstStyle>
            <a:lvl1pPr algn="ctr">
              <a:defRPr sz="12000"/>
            </a:lvl1pPr>
          </a:lstStyle>
          <a:p>
            <a:r>
              <a:t>标题文本</a:t>
            </a:r>
          </a:p>
        </p:txBody>
      </p:sp>
      <p:sp>
        <p:nvSpPr>
          <p:cNvPr id="115" name="Shape 115"/>
          <p:cNvSpPr>
            <a:spLocks noGrp="1"/>
          </p:cNvSpPr>
          <p:nvPr>
            <p:ph type="body" sz="half" idx="1"/>
          </p:nvPr>
        </p:nvSpPr>
        <p:spPr>
          <a:xfrm>
            <a:off x="3048000" y="7204075"/>
            <a:ext cx="18288000" cy="6511925"/>
          </a:xfrm>
          <a:prstGeom prst="rect">
            <a:avLst/>
          </a:prstGeom>
        </p:spPr>
        <p:txBody>
          <a:bodyPr/>
          <a:lstStyle>
            <a:lvl1pPr marL="0" indent="0" algn="ctr">
              <a:buSzTx/>
              <a:buFontTx/>
              <a:buNone/>
              <a:defRPr sz="4800"/>
            </a:lvl1pPr>
            <a:lvl2pPr marL="0" indent="457200" algn="ctr">
              <a:buSzTx/>
              <a:buFontTx/>
              <a:buNone/>
              <a:defRPr sz="4800"/>
            </a:lvl2pPr>
            <a:lvl3pPr marL="0" indent="914400" algn="ctr">
              <a:buSzTx/>
              <a:buFontTx/>
              <a:buNone/>
              <a:defRPr sz="4800"/>
            </a:lvl3pPr>
            <a:lvl4pPr marL="0" indent="1371600" algn="ctr">
              <a:buSzTx/>
              <a:buFontTx/>
              <a:buNone/>
              <a:defRPr sz="4800"/>
            </a:lvl4pPr>
            <a:lvl5pPr marL="0" indent="1828800" algn="ctr">
              <a:buSzTx/>
              <a:buFontTx/>
              <a:buNone/>
              <a:defRPr sz="4800"/>
            </a:lvl5pPr>
          </a:lstStyle>
          <a:p>
            <a:r>
              <a:t>正文级别 1</a:t>
            </a:r>
          </a:p>
          <a:p>
            <a:pPr lvl="1"/>
            <a:r>
              <a:t>正文级别 2</a:t>
            </a:r>
          </a:p>
          <a:p>
            <a:pPr lvl="2"/>
            <a:r>
              <a:t>正文级别 3</a:t>
            </a:r>
          </a:p>
          <a:p>
            <a:pPr lvl="3"/>
            <a:r>
              <a:t>正文级别 4</a:t>
            </a:r>
          </a:p>
          <a:p>
            <a:pPr lvl="4"/>
            <a:r>
              <a:t>正文级别 5</a:t>
            </a: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和内容">
    <p:bg>
      <p:bgPr>
        <a:solidFill>
          <a:srgbClr val="F2F2F2"/>
        </a:solidFill>
        <a:effectLst/>
      </p:bgPr>
    </p:bg>
    <p:spTree>
      <p:nvGrpSpPr>
        <p:cNvPr id="1" name=""/>
        <p:cNvGrpSpPr/>
        <p:nvPr/>
      </p:nvGrpSpPr>
      <p:grpSpPr>
        <a:xfrm>
          <a:off x="0" y="0"/>
          <a:ext cx="0" cy="0"/>
          <a:chOff x="0" y="0"/>
          <a:chExt cx="0" cy="0"/>
        </a:xfrm>
      </p:grpSpPr>
      <p:sp>
        <p:nvSpPr>
          <p:cNvPr id="123" name="Shape 123"/>
          <p:cNvSpPr>
            <a:spLocks noGrp="1"/>
          </p:cNvSpPr>
          <p:nvPr>
            <p:ph type="title"/>
          </p:nvPr>
        </p:nvSpPr>
        <p:spPr>
          <a:prstGeom prst="rect">
            <a:avLst/>
          </a:prstGeom>
        </p:spPr>
        <p:txBody>
          <a:bodyPr/>
          <a:lstStyle/>
          <a:p>
            <a:r>
              <a:t>标题文本</a:t>
            </a:r>
          </a:p>
        </p:txBody>
      </p:sp>
      <p:sp>
        <p:nvSpPr>
          <p:cNvPr id="124" name="Shape 124"/>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25" name="Shape 12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节标题">
    <p:bg>
      <p:bgPr>
        <a:solidFill>
          <a:srgbClr val="F2F2F2"/>
        </a:solidFill>
        <a:effectLst/>
      </p:bgPr>
    </p:bg>
    <p:spTree>
      <p:nvGrpSpPr>
        <p:cNvPr id="1" name=""/>
        <p:cNvGrpSpPr/>
        <p:nvPr/>
      </p:nvGrpSpPr>
      <p:grpSpPr>
        <a:xfrm>
          <a:off x="0" y="0"/>
          <a:ext cx="0" cy="0"/>
          <a:chOff x="0" y="0"/>
          <a:chExt cx="0" cy="0"/>
        </a:xfrm>
      </p:grpSpPr>
      <p:sp>
        <p:nvSpPr>
          <p:cNvPr id="132" name="Shape 132"/>
          <p:cNvSpPr>
            <a:spLocks noGrp="1"/>
          </p:cNvSpPr>
          <p:nvPr>
            <p:ph type="title"/>
          </p:nvPr>
        </p:nvSpPr>
        <p:spPr>
          <a:xfrm>
            <a:off x="1663700" y="0"/>
            <a:ext cx="21031200" cy="9124950"/>
          </a:xfrm>
          <a:prstGeom prst="rect">
            <a:avLst/>
          </a:prstGeom>
        </p:spPr>
        <p:txBody>
          <a:bodyPr anchor="b"/>
          <a:lstStyle>
            <a:lvl1pPr>
              <a:defRPr sz="12000"/>
            </a:lvl1pPr>
          </a:lstStyle>
          <a:p>
            <a:r>
              <a:t>标题文本</a:t>
            </a:r>
          </a:p>
        </p:txBody>
      </p:sp>
      <p:sp>
        <p:nvSpPr>
          <p:cNvPr id="133" name="Shape 133"/>
          <p:cNvSpPr>
            <a:spLocks noGrp="1"/>
          </p:cNvSpPr>
          <p:nvPr>
            <p:ph type="body" sz="half" idx="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134" name="Shape 13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两栏内容">
    <p:bg>
      <p:bgPr>
        <a:solidFill>
          <a:srgbClr val="F2F2F2"/>
        </a:solidFill>
        <a:effectLst/>
      </p:bgPr>
    </p:bg>
    <p:spTree>
      <p:nvGrpSpPr>
        <p:cNvPr id="1" name=""/>
        <p:cNvGrpSpPr/>
        <p:nvPr/>
      </p:nvGrpSpPr>
      <p:grpSpPr>
        <a:xfrm>
          <a:off x="0" y="0"/>
          <a:ext cx="0" cy="0"/>
          <a:chOff x="0" y="0"/>
          <a:chExt cx="0" cy="0"/>
        </a:xfrm>
      </p:grpSpPr>
      <p:sp>
        <p:nvSpPr>
          <p:cNvPr id="141" name="Shape 141"/>
          <p:cNvSpPr>
            <a:spLocks noGrp="1"/>
          </p:cNvSpPr>
          <p:nvPr>
            <p:ph type="title"/>
          </p:nvPr>
        </p:nvSpPr>
        <p:spPr>
          <a:prstGeom prst="rect">
            <a:avLst/>
          </a:prstGeom>
        </p:spPr>
        <p:txBody>
          <a:bodyPr/>
          <a:lstStyle/>
          <a:p>
            <a:r>
              <a:t>标题文本</a:t>
            </a:r>
          </a:p>
        </p:txBody>
      </p:sp>
      <p:sp>
        <p:nvSpPr>
          <p:cNvPr id="142" name="Shape 142"/>
          <p:cNvSpPr>
            <a:spLocks noGrp="1"/>
          </p:cNvSpPr>
          <p:nvPr>
            <p:ph type="body" sz="half" idx="1"/>
          </p:nvPr>
        </p:nvSpPr>
        <p:spPr>
          <a:xfrm>
            <a:off x="1676400" y="3651250"/>
            <a:ext cx="10363200" cy="10064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43" name="Shape 14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比较">
    <p:bg>
      <p:bgPr>
        <a:solidFill>
          <a:srgbClr val="F2F2F2"/>
        </a:solidFill>
        <a:effectLst/>
      </p:bgPr>
    </p:bg>
    <p:spTree>
      <p:nvGrpSpPr>
        <p:cNvPr id="1" name=""/>
        <p:cNvGrpSpPr/>
        <p:nvPr/>
      </p:nvGrpSpPr>
      <p:grpSpPr>
        <a:xfrm>
          <a:off x="0" y="0"/>
          <a:ext cx="0" cy="0"/>
          <a:chOff x="0" y="0"/>
          <a:chExt cx="0" cy="0"/>
        </a:xfrm>
      </p:grpSpPr>
      <p:sp>
        <p:nvSpPr>
          <p:cNvPr id="150" name="Shape 150"/>
          <p:cNvSpPr>
            <a:spLocks noGrp="1"/>
          </p:cNvSpPr>
          <p:nvPr>
            <p:ph type="title"/>
          </p:nvPr>
        </p:nvSpPr>
        <p:spPr>
          <a:xfrm>
            <a:off x="1679575" y="730250"/>
            <a:ext cx="21031201" cy="2651126"/>
          </a:xfrm>
          <a:prstGeom prst="rect">
            <a:avLst/>
          </a:prstGeom>
        </p:spPr>
        <p:txBody>
          <a:bodyPr/>
          <a:lstStyle/>
          <a:p>
            <a:r>
              <a:t>标题文本</a:t>
            </a:r>
          </a:p>
        </p:txBody>
      </p:sp>
      <p:sp>
        <p:nvSpPr>
          <p:cNvPr id="151" name="Shape 151"/>
          <p:cNvSpPr>
            <a:spLocks noGrp="1"/>
          </p:cNvSpPr>
          <p:nvPr>
            <p:ph type="body" sz="quarter" idx="1"/>
          </p:nvPr>
        </p:nvSpPr>
        <p:spPr>
          <a:xfrm>
            <a:off x="1679575" y="3362326"/>
            <a:ext cx="10315576" cy="1647825"/>
          </a:xfrm>
          <a:prstGeom prst="rect">
            <a:avLst/>
          </a:prstGeom>
        </p:spPr>
        <p:txBody>
          <a:bodyPr anchor="b"/>
          <a:lstStyle>
            <a:lvl1pPr marL="0" indent="0">
              <a:buSzTx/>
              <a:buFontTx/>
              <a:buNone/>
              <a:defRPr sz="4800" b="1"/>
            </a:lvl1pPr>
            <a:lvl2pPr marL="0" indent="457200">
              <a:buSzTx/>
              <a:buFontTx/>
              <a:buNone/>
              <a:defRPr sz="4800" b="1"/>
            </a:lvl2pPr>
            <a:lvl3pPr marL="0" indent="914400">
              <a:buSzTx/>
              <a:buFontTx/>
              <a:buNone/>
              <a:defRPr sz="4800" b="1"/>
            </a:lvl3pPr>
            <a:lvl4pPr marL="0" indent="1371600">
              <a:buSzTx/>
              <a:buFontTx/>
              <a:buNone/>
              <a:defRPr sz="4800" b="1"/>
            </a:lvl4pPr>
            <a:lvl5pPr marL="0" indent="1828800">
              <a:buSzTx/>
              <a:buFontTx/>
              <a:buNone/>
              <a:defRPr sz="4800" b="1"/>
            </a:lvl5pPr>
          </a:lstStyle>
          <a:p>
            <a:r>
              <a:t>正文级别 1</a:t>
            </a:r>
          </a:p>
          <a:p>
            <a:pPr lvl="1"/>
            <a:r>
              <a:t>正文级别 2</a:t>
            </a:r>
          </a:p>
          <a:p>
            <a:pPr lvl="2"/>
            <a:r>
              <a:t>正文级别 3</a:t>
            </a:r>
          </a:p>
          <a:p>
            <a:pPr lvl="3"/>
            <a:r>
              <a:t>正文级别 4</a:t>
            </a:r>
          </a:p>
          <a:p>
            <a:pPr lvl="4"/>
            <a:r>
              <a:t>正文级别 5</a:t>
            </a:r>
          </a:p>
        </p:txBody>
      </p:sp>
      <p:sp>
        <p:nvSpPr>
          <p:cNvPr id="152" name="Shape 15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仅标题">
    <p:bg>
      <p:bgPr>
        <a:solidFill>
          <a:srgbClr val="F2F2F2"/>
        </a:solidFill>
        <a:effectLst/>
      </p:bgPr>
    </p:bg>
    <p:spTree>
      <p:nvGrpSpPr>
        <p:cNvPr id="1" name=""/>
        <p:cNvGrpSpPr/>
        <p:nvPr/>
      </p:nvGrpSpPr>
      <p:grpSpPr>
        <a:xfrm>
          <a:off x="0" y="0"/>
          <a:ext cx="0" cy="0"/>
          <a:chOff x="0" y="0"/>
          <a:chExt cx="0" cy="0"/>
        </a:xfrm>
      </p:grpSpPr>
      <p:sp>
        <p:nvSpPr>
          <p:cNvPr id="159" name="Shape 159"/>
          <p:cNvSpPr>
            <a:spLocks noGrp="1"/>
          </p:cNvSpPr>
          <p:nvPr>
            <p:ph type="title"/>
          </p:nvPr>
        </p:nvSpPr>
        <p:spPr>
          <a:xfrm>
            <a:off x="1676400" y="730250"/>
            <a:ext cx="21031200" cy="2651126"/>
          </a:xfrm>
          <a:prstGeom prst="rect">
            <a:avLst/>
          </a:prstGeom>
        </p:spPr>
        <p:txBody>
          <a:bodyPr/>
          <a:lstStyle/>
          <a:p>
            <a:r>
              <a:t>标题文本</a:t>
            </a:r>
          </a:p>
        </p:txBody>
      </p:sp>
      <p:sp>
        <p:nvSpPr>
          <p:cNvPr id="160" name="Shape 16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空白">
    <p:bg>
      <p:bgPr>
        <a:solidFill>
          <a:srgbClr val="F2F2F2"/>
        </a:solidFill>
        <a:effectLst/>
      </p:bgPr>
    </p:bg>
    <p:spTree>
      <p:nvGrpSpPr>
        <p:cNvPr id="1" name=""/>
        <p:cNvGrpSpPr/>
        <p:nvPr/>
      </p:nvGrpSpPr>
      <p:grpSpPr>
        <a:xfrm>
          <a:off x="0" y="0"/>
          <a:ext cx="0" cy="0"/>
          <a:chOff x="0" y="0"/>
          <a:chExt cx="0" cy="0"/>
        </a:xfrm>
      </p:grpSpPr>
      <p:sp>
        <p:nvSpPr>
          <p:cNvPr id="167" name="Shape 16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内容与标题">
    <p:bg>
      <p:bgPr>
        <a:solidFill>
          <a:srgbClr val="F2F2F2"/>
        </a:solidFill>
        <a:effectLst/>
      </p:bgPr>
    </p:bg>
    <p:spTree>
      <p:nvGrpSpPr>
        <p:cNvPr id="1" name=""/>
        <p:cNvGrpSpPr/>
        <p:nvPr/>
      </p:nvGrpSpPr>
      <p:grpSpPr>
        <a:xfrm>
          <a:off x="0" y="0"/>
          <a:ext cx="0" cy="0"/>
          <a:chOff x="0" y="0"/>
          <a:chExt cx="0" cy="0"/>
        </a:xfrm>
      </p:grpSpPr>
      <p:sp>
        <p:nvSpPr>
          <p:cNvPr id="174" name="Shape 174"/>
          <p:cNvSpPr>
            <a:spLocks noGrp="1"/>
          </p:cNvSpPr>
          <p:nvPr>
            <p:ph type="title"/>
          </p:nvPr>
        </p:nvSpPr>
        <p:spPr>
          <a:xfrm>
            <a:off x="1679575" y="0"/>
            <a:ext cx="7864476" cy="4114800"/>
          </a:xfrm>
          <a:prstGeom prst="rect">
            <a:avLst/>
          </a:prstGeom>
        </p:spPr>
        <p:txBody>
          <a:bodyPr anchor="b"/>
          <a:lstStyle>
            <a:lvl1pPr>
              <a:defRPr sz="6400"/>
            </a:lvl1pPr>
          </a:lstStyle>
          <a:p>
            <a:r>
              <a:t>标题文本</a:t>
            </a:r>
          </a:p>
        </p:txBody>
      </p:sp>
      <p:sp>
        <p:nvSpPr>
          <p:cNvPr id="175" name="Shape 175"/>
          <p:cNvSpPr>
            <a:spLocks noGrp="1"/>
          </p:cNvSpPr>
          <p:nvPr>
            <p:ph type="body" idx="1"/>
          </p:nvPr>
        </p:nvSpPr>
        <p:spPr>
          <a:xfrm>
            <a:off x="10366375" y="1974850"/>
            <a:ext cx="12344401" cy="11741150"/>
          </a:xfrm>
          <a:prstGeom prst="rect">
            <a:avLst/>
          </a:prstGeom>
        </p:spPr>
        <p:txBody>
          <a:bodyPr/>
          <a:lstStyle>
            <a:lvl1pPr>
              <a:defRPr sz="6400"/>
            </a:lvl1pPr>
            <a:lvl2pPr marL="979714" indent="-522514">
              <a:defRPr sz="6400"/>
            </a:lvl2pPr>
            <a:lvl3pPr marL="1524000" indent="-609600">
              <a:defRPr sz="6400"/>
            </a:lvl3pPr>
            <a:lvl4pPr marL="2103120" indent="-731520">
              <a:defRPr sz="6400"/>
            </a:lvl4pPr>
            <a:lvl5pPr marL="2560320" indent="-731520">
              <a:defRPr sz="6400"/>
            </a:lvl5pPr>
          </a:lstStyle>
          <a:p>
            <a:r>
              <a:t>正文级别 1</a:t>
            </a:r>
          </a:p>
          <a:p>
            <a:pPr lvl="1"/>
            <a:r>
              <a:t>正文级别 2</a:t>
            </a:r>
          </a:p>
          <a:p>
            <a:pPr lvl="2"/>
            <a:r>
              <a:t>正文级别 3</a:t>
            </a:r>
          </a:p>
          <a:p>
            <a:pPr lvl="3"/>
            <a:r>
              <a:t>正文级别 4</a:t>
            </a:r>
          </a:p>
          <a:p>
            <a:pPr lvl="4"/>
            <a:r>
              <a:t>正文级别 5</a:t>
            </a:r>
          </a:p>
        </p:txBody>
      </p:sp>
      <p:sp>
        <p:nvSpPr>
          <p:cNvPr id="176" name="Shape 1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Shape 29"/>
          <p:cNvSpPr>
            <a:spLocks noGrp="1"/>
          </p:cNvSpPr>
          <p:nvPr>
            <p:ph type="title"/>
          </p:nvPr>
        </p:nvSpPr>
        <p:spPr>
          <a:xfrm>
            <a:off x="1663700" y="0"/>
            <a:ext cx="21031200" cy="9124950"/>
          </a:xfrm>
          <a:prstGeom prst="rect">
            <a:avLst/>
          </a:prstGeom>
        </p:spPr>
        <p:txBody>
          <a:bodyPr anchor="b"/>
          <a:lstStyle>
            <a:lvl1pPr>
              <a:defRPr sz="12000"/>
            </a:lvl1pPr>
          </a:lstStyle>
          <a:p>
            <a:r>
              <a:t>标题文本</a:t>
            </a:r>
          </a:p>
        </p:txBody>
      </p:sp>
      <p:sp>
        <p:nvSpPr>
          <p:cNvPr id="30" name="Shape 30"/>
          <p:cNvSpPr>
            <a:spLocks noGrp="1"/>
          </p:cNvSpPr>
          <p:nvPr>
            <p:ph type="body" sz="half" idx="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图片与标题">
    <p:bg>
      <p:bgPr>
        <a:solidFill>
          <a:srgbClr val="F2F2F2"/>
        </a:solidFill>
        <a:effectLst/>
      </p:bgPr>
    </p:bg>
    <p:spTree>
      <p:nvGrpSpPr>
        <p:cNvPr id="1" name=""/>
        <p:cNvGrpSpPr/>
        <p:nvPr/>
      </p:nvGrpSpPr>
      <p:grpSpPr>
        <a:xfrm>
          <a:off x="0" y="0"/>
          <a:ext cx="0" cy="0"/>
          <a:chOff x="0" y="0"/>
          <a:chExt cx="0" cy="0"/>
        </a:xfrm>
      </p:grpSpPr>
      <p:sp>
        <p:nvSpPr>
          <p:cNvPr id="183" name="Shape 183"/>
          <p:cNvSpPr>
            <a:spLocks noGrp="1"/>
          </p:cNvSpPr>
          <p:nvPr>
            <p:ph type="title"/>
          </p:nvPr>
        </p:nvSpPr>
        <p:spPr>
          <a:xfrm>
            <a:off x="1679575" y="0"/>
            <a:ext cx="7864476" cy="4114800"/>
          </a:xfrm>
          <a:prstGeom prst="rect">
            <a:avLst/>
          </a:prstGeom>
        </p:spPr>
        <p:txBody>
          <a:bodyPr anchor="b"/>
          <a:lstStyle>
            <a:lvl1pPr>
              <a:defRPr sz="6400"/>
            </a:lvl1pPr>
          </a:lstStyle>
          <a:p>
            <a:r>
              <a:t>标题文本</a:t>
            </a:r>
          </a:p>
        </p:txBody>
      </p:sp>
      <p:sp>
        <p:nvSpPr>
          <p:cNvPr id="184" name="Shape 184"/>
          <p:cNvSpPr>
            <a:spLocks noGrp="1"/>
          </p:cNvSpPr>
          <p:nvPr>
            <p:ph type="body" sz="half" idx="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r>
              <a:t>正文级别 1</a:t>
            </a:r>
          </a:p>
          <a:p>
            <a:pPr lvl="1"/>
            <a:r>
              <a:t>正文级别 2</a:t>
            </a:r>
          </a:p>
          <a:p>
            <a:pPr lvl="2"/>
            <a:r>
              <a:t>正文级别 3</a:t>
            </a:r>
          </a:p>
          <a:p>
            <a:pPr lvl="3"/>
            <a:r>
              <a:t>正文级别 4</a:t>
            </a:r>
          </a:p>
          <a:p>
            <a:pPr lvl="4"/>
            <a:r>
              <a:t>正文级别 5</a:t>
            </a:r>
          </a:p>
        </p:txBody>
      </p:sp>
      <p:sp>
        <p:nvSpPr>
          <p:cNvPr id="185" name="Shape 18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标题和竖排文字">
    <p:bg>
      <p:bgPr>
        <a:solidFill>
          <a:srgbClr val="F2F2F2"/>
        </a:solidFill>
        <a:effectLst/>
      </p:bgPr>
    </p:bg>
    <p:spTree>
      <p:nvGrpSpPr>
        <p:cNvPr id="1" name=""/>
        <p:cNvGrpSpPr/>
        <p:nvPr/>
      </p:nvGrpSpPr>
      <p:grpSpPr>
        <a:xfrm>
          <a:off x="0" y="0"/>
          <a:ext cx="0" cy="0"/>
          <a:chOff x="0" y="0"/>
          <a:chExt cx="0" cy="0"/>
        </a:xfrm>
      </p:grpSpPr>
      <p:sp>
        <p:nvSpPr>
          <p:cNvPr id="192" name="Shape 192"/>
          <p:cNvSpPr>
            <a:spLocks noGrp="1"/>
          </p:cNvSpPr>
          <p:nvPr>
            <p:ph type="title"/>
          </p:nvPr>
        </p:nvSpPr>
        <p:spPr>
          <a:prstGeom prst="rect">
            <a:avLst/>
          </a:prstGeom>
        </p:spPr>
        <p:txBody>
          <a:bodyPr/>
          <a:lstStyle/>
          <a:p>
            <a:r>
              <a:t>标题文本</a:t>
            </a:r>
          </a:p>
        </p:txBody>
      </p:sp>
      <p:sp>
        <p:nvSpPr>
          <p:cNvPr id="193" name="Shape 193"/>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94" name="Shape 19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垂直排列标题与 文本">
    <p:bg>
      <p:bgPr>
        <a:solidFill>
          <a:srgbClr val="F2F2F2"/>
        </a:solidFill>
        <a:effectLst/>
      </p:bgPr>
    </p:bg>
    <p:spTree>
      <p:nvGrpSpPr>
        <p:cNvPr id="1" name=""/>
        <p:cNvGrpSpPr/>
        <p:nvPr/>
      </p:nvGrpSpPr>
      <p:grpSpPr>
        <a:xfrm>
          <a:off x="0" y="0"/>
          <a:ext cx="0" cy="0"/>
          <a:chOff x="0" y="0"/>
          <a:chExt cx="0" cy="0"/>
        </a:xfrm>
      </p:grpSpPr>
      <p:sp>
        <p:nvSpPr>
          <p:cNvPr id="201" name="Shape 201"/>
          <p:cNvSpPr>
            <a:spLocks noGrp="1"/>
          </p:cNvSpPr>
          <p:nvPr>
            <p:ph type="title"/>
          </p:nvPr>
        </p:nvSpPr>
        <p:spPr>
          <a:xfrm>
            <a:off x="17449800" y="0"/>
            <a:ext cx="5257800" cy="13084175"/>
          </a:xfrm>
          <a:prstGeom prst="rect">
            <a:avLst/>
          </a:prstGeom>
        </p:spPr>
        <p:txBody>
          <a:bodyPr/>
          <a:lstStyle/>
          <a:p>
            <a:r>
              <a:t>标题文本</a:t>
            </a:r>
          </a:p>
        </p:txBody>
      </p:sp>
      <p:sp>
        <p:nvSpPr>
          <p:cNvPr id="202" name="Shape 202"/>
          <p:cNvSpPr>
            <a:spLocks noGrp="1"/>
          </p:cNvSpPr>
          <p:nvPr>
            <p:ph type="body" idx="1"/>
          </p:nvPr>
        </p:nvSpPr>
        <p:spPr>
          <a:xfrm>
            <a:off x="1676400" y="730250"/>
            <a:ext cx="15468600" cy="12985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03" name="Shape 2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标题文本</a:t>
            </a:r>
          </a:p>
        </p:txBody>
      </p:sp>
      <p:sp>
        <p:nvSpPr>
          <p:cNvPr id="39" name="Shape 39"/>
          <p:cNvSpPr>
            <a:spLocks noGrp="1"/>
          </p:cNvSpPr>
          <p:nvPr>
            <p:ph type="body" sz="half" idx="1"/>
          </p:nvPr>
        </p:nvSpPr>
        <p:spPr>
          <a:xfrm>
            <a:off x="1676400" y="3651250"/>
            <a:ext cx="10363200" cy="10064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Shape 47"/>
          <p:cNvSpPr>
            <a:spLocks noGrp="1"/>
          </p:cNvSpPr>
          <p:nvPr>
            <p:ph type="title"/>
          </p:nvPr>
        </p:nvSpPr>
        <p:spPr>
          <a:xfrm>
            <a:off x="1679575" y="730250"/>
            <a:ext cx="21031201" cy="2651126"/>
          </a:xfrm>
          <a:prstGeom prst="rect">
            <a:avLst/>
          </a:prstGeom>
        </p:spPr>
        <p:txBody>
          <a:bodyPr/>
          <a:lstStyle/>
          <a:p>
            <a:r>
              <a:t>标题文本</a:t>
            </a:r>
          </a:p>
        </p:txBody>
      </p:sp>
      <p:sp>
        <p:nvSpPr>
          <p:cNvPr id="48" name="Shape 48"/>
          <p:cNvSpPr>
            <a:spLocks noGrp="1"/>
          </p:cNvSpPr>
          <p:nvPr>
            <p:ph type="body" sz="quarter" idx="1"/>
          </p:nvPr>
        </p:nvSpPr>
        <p:spPr>
          <a:xfrm>
            <a:off x="1679575" y="3362326"/>
            <a:ext cx="10315576" cy="1647825"/>
          </a:xfrm>
          <a:prstGeom prst="rect">
            <a:avLst/>
          </a:prstGeom>
        </p:spPr>
        <p:txBody>
          <a:bodyPr anchor="b"/>
          <a:lstStyle>
            <a:lvl1pPr marL="0" indent="0">
              <a:buSzTx/>
              <a:buFontTx/>
              <a:buNone/>
              <a:defRPr sz="4800" b="1"/>
            </a:lvl1pPr>
            <a:lvl2pPr marL="0" indent="457200">
              <a:buSzTx/>
              <a:buFontTx/>
              <a:buNone/>
              <a:defRPr sz="4800" b="1"/>
            </a:lvl2pPr>
            <a:lvl3pPr marL="0" indent="914400">
              <a:buSzTx/>
              <a:buFontTx/>
              <a:buNone/>
              <a:defRPr sz="4800" b="1"/>
            </a:lvl3pPr>
            <a:lvl4pPr marL="0" indent="1371600">
              <a:buSzTx/>
              <a:buFontTx/>
              <a:buNone/>
              <a:defRPr sz="4800" b="1"/>
            </a:lvl4pPr>
            <a:lvl5pPr marL="0" indent="1828800">
              <a:buSzTx/>
              <a:buFontTx/>
              <a:buNone/>
              <a:defRPr sz="4800" b="1"/>
            </a:lvl5pPr>
          </a:lstStyle>
          <a:p>
            <a:r>
              <a:t>正文级别 1</a:t>
            </a:r>
          </a:p>
          <a:p>
            <a:pPr lvl="1"/>
            <a:r>
              <a:t>正文级别 2</a:t>
            </a:r>
          </a:p>
          <a:p>
            <a:pPr lvl="2"/>
            <a:r>
              <a:t>正文级别 3</a:t>
            </a:r>
          </a:p>
          <a:p>
            <a:pPr lvl="3"/>
            <a:r>
              <a:t>正文级别 4</a:t>
            </a:r>
          </a:p>
          <a:p>
            <a:pPr lvl="4"/>
            <a:r>
              <a:t>正文级别 5</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6" name="Shape 56"/>
          <p:cNvSpPr>
            <a:spLocks noGrp="1"/>
          </p:cNvSpPr>
          <p:nvPr>
            <p:ph type="title"/>
          </p:nvPr>
        </p:nvSpPr>
        <p:spPr>
          <a:xfrm>
            <a:off x="1676400" y="730250"/>
            <a:ext cx="21031200" cy="2651126"/>
          </a:xfrm>
          <a:prstGeom prst="rect">
            <a:avLst/>
          </a:prstGeom>
        </p:spPr>
        <p:txBody>
          <a:bodyPr/>
          <a:lstStyle/>
          <a:p>
            <a:r>
              <a:t>标题文本</a:t>
            </a:r>
          </a:p>
        </p:txBody>
      </p:sp>
      <p:sp>
        <p:nvSpPr>
          <p:cNvPr id="57" name="Shape 5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4" name="Shape 6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1" name="Shape 71"/>
          <p:cNvSpPr>
            <a:spLocks noGrp="1"/>
          </p:cNvSpPr>
          <p:nvPr>
            <p:ph type="title"/>
          </p:nvPr>
        </p:nvSpPr>
        <p:spPr>
          <a:xfrm>
            <a:off x="1679575" y="0"/>
            <a:ext cx="7864476" cy="4114800"/>
          </a:xfrm>
          <a:prstGeom prst="rect">
            <a:avLst/>
          </a:prstGeom>
        </p:spPr>
        <p:txBody>
          <a:bodyPr anchor="b"/>
          <a:lstStyle>
            <a:lvl1pPr>
              <a:defRPr sz="6400"/>
            </a:lvl1pPr>
          </a:lstStyle>
          <a:p>
            <a:r>
              <a:t>标题文本</a:t>
            </a:r>
          </a:p>
        </p:txBody>
      </p:sp>
      <p:sp>
        <p:nvSpPr>
          <p:cNvPr id="72" name="Shape 72"/>
          <p:cNvSpPr>
            <a:spLocks noGrp="1"/>
          </p:cNvSpPr>
          <p:nvPr>
            <p:ph type="body" idx="1"/>
          </p:nvPr>
        </p:nvSpPr>
        <p:spPr>
          <a:xfrm>
            <a:off x="10366375" y="1974850"/>
            <a:ext cx="12344401" cy="11741150"/>
          </a:xfrm>
          <a:prstGeom prst="rect">
            <a:avLst/>
          </a:prstGeom>
        </p:spPr>
        <p:txBody>
          <a:bodyPr/>
          <a:lstStyle>
            <a:lvl1pPr>
              <a:defRPr sz="6400"/>
            </a:lvl1pPr>
            <a:lvl2pPr marL="979714" indent="-522514">
              <a:defRPr sz="6400"/>
            </a:lvl2pPr>
            <a:lvl3pPr marL="1524000" indent="-609600">
              <a:defRPr sz="6400"/>
            </a:lvl3pPr>
            <a:lvl4pPr marL="2103120" indent="-731520">
              <a:defRPr sz="6400"/>
            </a:lvl4pPr>
            <a:lvl5pPr marL="2560320" indent="-731520">
              <a:defRPr sz="6400"/>
            </a:lvl5pPr>
          </a:lstStyle>
          <a:p>
            <a:r>
              <a:t>正文级别 1</a:t>
            </a:r>
          </a:p>
          <a:p>
            <a:pPr lvl="1"/>
            <a:r>
              <a:t>正文级别 2</a:t>
            </a:r>
          </a:p>
          <a:p>
            <a:pPr lvl="2"/>
            <a:r>
              <a:t>正文级别 3</a:t>
            </a:r>
          </a:p>
          <a:p>
            <a:pPr lvl="3"/>
            <a:r>
              <a:t>正文级别 4</a:t>
            </a:r>
          </a:p>
          <a:p>
            <a:pPr lvl="4"/>
            <a:r>
              <a:t>正文级别 5</a:t>
            </a:r>
          </a:p>
        </p:txBody>
      </p:sp>
      <p:sp>
        <p:nvSpPr>
          <p:cNvPr id="73" name="Shape 7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0" name="Shape 80"/>
          <p:cNvSpPr>
            <a:spLocks noGrp="1"/>
          </p:cNvSpPr>
          <p:nvPr>
            <p:ph type="title"/>
          </p:nvPr>
        </p:nvSpPr>
        <p:spPr>
          <a:xfrm>
            <a:off x="1679575" y="0"/>
            <a:ext cx="7864476" cy="4114800"/>
          </a:xfrm>
          <a:prstGeom prst="rect">
            <a:avLst/>
          </a:prstGeom>
        </p:spPr>
        <p:txBody>
          <a:bodyPr anchor="b"/>
          <a:lstStyle>
            <a:lvl1pPr>
              <a:defRPr sz="6400"/>
            </a:lvl1pPr>
          </a:lstStyle>
          <a:p>
            <a:r>
              <a:t>标题文本</a:t>
            </a:r>
          </a:p>
        </p:txBody>
      </p:sp>
      <p:sp>
        <p:nvSpPr>
          <p:cNvPr id="81" name="Shape 81"/>
          <p:cNvSpPr>
            <a:spLocks noGrp="1"/>
          </p:cNvSpPr>
          <p:nvPr>
            <p:ph type="body" sz="half" idx="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r>
              <a:t>正文级别 1</a:t>
            </a:r>
          </a:p>
          <a:p>
            <a:pPr lvl="1"/>
            <a:r>
              <a:t>正文级别 2</a:t>
            </a:r>
          </a:p>
          <a:p>
            <a:pPr lvl="2"/>
            <a:r>
              <a:t>正文级别 3</a:t>
            </a:r>
          </a:p>
          <a:p>
            <a:pPr lvl="3"/>
            <a:r>
              <a:t>正文级别 4</a:t>
            </a:r>
          </a:p>
          <a:p>
            <a:pPr lvl="4"/>
            <a:r>
              <a:t>正文级别 5</a:t>
            </a:r>
          </a:p>
        </p:txBody>
      </p:sp>
      <p:sp>
        <p:nvSpPr>
          <p:cNvPr id="82" name="Shape 8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89" name="Shape 89"/>
          <p:cNvSpPr>
            <a:spLocks noGrp="1"/>
          </p:cNvSpPr>
          <p:nvPr>
            <p:ph type="title"/>
          </p:nvPr>
        </p:nvSpPr>
        <p:spPr>
          <a:prstGeom prst="rect">
            <a:avLst/>
          </a:prstGeom>
        </p:spPr>
        <p:txBody>
          <a:bodyPr/>
          <a:lstStyle/>
          <a:p>
            <a:r>
              <a:t>标题文本</a:t>
            </a:r>
          </a:p>
        </p:txBody>
      </p:sp>
      <p:sp>
        <p:nvSpPr>
          <p:cNvPr id="90" name="Shape 90"/>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1" name="Shape 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EFDF">
            <a:alpha val="22000"/>
          </a:srgbClr>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76400" y="460375"/>
            <a:ext cx="21031200" cy="3190876"/>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normAutofit/>
          </a:bodyPr>
          <a:lstStyle/>
          <a:p>
            <a:r>
              <a:t>标题文本</a:t>
            </a:r>
          </a:p>
        </p:txBody>
      </p:sp>
      <p:sp>
        <p:nvSpPr>
          <p:cNvPr id="3" name="Shape 3"/>
          <p:cNvSpPr>
            <a:spLocks noGrp="1"/>
          </p:cNvSpPr>
          <p:nvPr>
            <p:ph type="body" idx="1"/>
          </p:nvPr>
        </p:nvSpPr>
        <p:spPr>
          <a:xfrm>
            <a:off x="1676400" y="3651250"/>
            <a:ext cx="21031200" cy="10064750"/>
          </a:xfrm>
          <a:prstGeom prst="rect">
            <a:avLst/>
          </a:prstGeom>
          <a:ln w="12700">
            <a:miter lim="400000"/>
          </a:ln>
          <a:extLst>
            <a:ext uri="{C572A759-6A51-4108-AA02-DFA0A04FC94B}">
              <ma14:wrappingTextBoxFlag xmlns:ma14="http://schemas.microsoft.com/office/mac/drawingml/2011/main" xmlns="" val="1"/>
            </a:ext>
          </a:extLst>
        </p:spPr>
        <p:txBody>
          <a:bodyPr tIns="91439" bIns="91439">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Lst>
  <p:transition spd="med"/>
  <p:txStyles>
    <p:titleStyle>
      <a:lvl1pPr marL="0" marR="0" indent="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1pPr>
      <a:lvl2pPr marL="0" marR="0" indent="2286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2pPr>
      <a:lvl3pPr marL="0" marR="0" indent="4572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3pPr>
      <a:lvl4pPr marL="0" marR="0" indent="6858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4pPr>
      <a:lvl5pPr marL="0" marR="0" indent="9144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5pPr>
      <a:lvl6pPr marL="0" marR="0" indent="11430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6pPr>
      <a:lvl7pPr marL="0" marR="0" indent="13716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7pPr>
      <a:lvl8pPr marL="0" marR="0" indent="16002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8pPr>
      <a:lvl9pPr marL="0" marR="0" indent="1828800" algn="l" defTabSz="914400" latinLnBrk="0">
        <a:lnSpc>
          <a:spcPct val="90000"/>
        </a:lnSpc>
        <a:spcBef>
          <a:spcPts val="0"/>
        </a:spcBef>
        <a:spcAft>
          <a:spcPts val="0"/>
        </a:spcAft>
        <a:buClrTx/>
        <a:buSzTx/>
        <a:buFontTx/>
        <a:buNone/>
        <a:tabLst/>
        <a:defRPr sz="8800" b="0" i="0" u="none" strike="noStrike" cap="none" spc="0" baseline="0">
          <a:ln>
            <a:noFill/>
          </a:ln>
          <a:solidFill>
            <a:srgbClr val="000000"/>
          </a:solidFill>
          <a:uFillTx/>
          <a:latin typeface="+mj-lt"/>
          <a:ea typeface="+mj-ea"/>
          <a:cs typeface="+mj-cs"/>
          <a:sym typeface="Helvetica"/>
        </a:defRPr>
      </a:lvl9pPr>
    </p:titleStyle>
    <p:bodyStyle>
      <a:lvl1pPr marL="457200" marR="0" indent="-457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1pPr>
      <a:lvl2pPr marL="990600" marR="0" indent="-5334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2pPr>
      <a:lvl3pPr marL="1554480" marR="0" indent="-64008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3pPr>
      <a:lvl4pPr marL="20828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4pPr>
      <a:lvl5pPr marL="25400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5pPr>
      <a:lvl6pPr marL="29972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6pPr>
      <a:lvl7pPr marL="34544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7pPr>
      <a:lvl8pPr marL="39116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8pPr>
      <a:lvl9pPr marL="4368800" marR="0" indent="-711200" algn="l" defTabSz="914400" rtl="0" latinLnBrk="0">
        <a:lnSpc>
          <a:spcPct val="90000"/>
        </a:lnSpc>
        <a:spcBef>
          <a:spcPts val="1000"/>
        </a:spcBef>
        <a:spcAft>
          <a:spcPts val="0"/>
        </a:spcAft>
        <a:buClrTx/>
        <a:buSzPct val="100000"/>
        <a:buFont typeface="Arial"/>
        <a:buChar char="•"/>
        <a:tabLst/>
        <a:defRPr sz="5600" b="0" i="0" u="none" strike="noStrike" cap="none" spc="0" baseline="0">
          <a:ln>
            <a:noFill/>
          </a:ln>
          <a:solidFill>
            <a:srgbClr val="000000"/>
          </a:solidFill>
          <a:uFillTx/>
          <a:latin typeface="+mn-lt"/>
          <a:ea typeface="+mn-ea"/>
          <a:cs typeface="+mn-cs"/>
          <a:sym typeface="Trebuchet MS"/>
        </a:defRPr>
      </a:lvl9pPr>
    </p:bodyStyle>
    <p:otherStyle>
      <a:lvl1pPr marL="0" marR="0" indent="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314" name="Group 314"/>
          <p:cNvGrpSpPr/>
          <p:nvPr/>
        </p:nvGrpSpPr>
        <p:grpSpPr>
          <a:xfrm>
            <a:off x="1173798" y="4079091"/>
            <a:ext cx="12382776" cy="7739333"/>
            <a:chOff x="0" y="0"/>
            <a:chExt cx="12382774" cy="7739332"/>
          </a:xfrm>
        </p:grpSpPr>
        <p:sp>
          <p:nvSpPr>
            <p:cNvPr id="218" name="Shape 218"/>
            <p:cNvSpPr/>
            <p:nvPr/>
          </p:nvSpPr>
          <p:spPr>
            <a:xfrm>
              <a:off x="2794" y="3167827"/>
              <a:ext cx="63718" cy="71590"/>
            </a:xfrm>
            <a:custGeom>
              <a:avLst/>
              <a:gdLst/>
              <a:ahLst/>
              <a:cxnLst>
                <a:cxn ang="0">
                  <a:pos x="wd2" y="hd2"/>
                </a:cxn>
                <a:cxn ang="5400000">
                  <a:pos x="wd2" y="hd2"/>
                </a:cxn>
                <a:cxn ang="10800000">
                  <a:pos x="wd2" y="hd2"/>
                </a:cxn>
                <a:cxn ang="16200000">
                  <a:pos x="wd2" y="hd2"/>
                </a:cxn>
              </a:cxnLst>
              <a:rect l="0" t="0" r="r" b="b"/>
              <a:pathLst>
                <a:path w="18899" h="19642" extrusionOk="0">
                  <a:moveTo>
                    <a:pt x="17213" y="8207"/>
                  </a:moveTo>
                  <a:cubicBezTo>
                    <a:pt x="15863" y="10748"/>
                    <a:pt x="11813" y="10748"/>
                    <a:pt x="10463" y="13289"/>
                  </a:cubicBezTo>
                  <a:cubicBezTo>
                    <a:pt x="9113" y="15830"/>
                    <a:pt x="10463" y="19642"/>
                    <a:pt x="5063" y="19642"/>
                  </a:cubicBezTo>
                  <a:cubicBezTo>
                    <a:pt x="2363" y="18371"/>
                    <a:pt x="-1687" y="14560"/>
                    <a:pt x="2363" y="13289"/>
                  </a:cubicBezTo>
                  <a:cubicBezTo>
                    <a:pt x="-337" y="12018"/>
                    <a:pt x="-1687" y="8207"/>
                    <a:pt x="3713" y="6936"/>
                  </a:cubicBezTo>
                  <a:cubicBezTo>
                    <a:pt x="3713" y="4395"/>
                    <a:pt x="2363" y="3124"/>
                    <a:pt x="5063" y="1854"/>
                  </a:cubicBezTo>
                  <a:cubicBezTo>
                    <a:pt x="7763" y="583"/>
                    <a:pt x="10463" y="1854"/>
                    <a:pt x="13163" y="583"/>
                  </a:cubicBezTo>
                  <a:cubicBezTo>
                    <a:pt x="19913" y="-1958"/>
                    <a:pt x="19913" y="4395"/>
                    <a:pt x="17213" y="820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19" name="Shape 219"/>
            <p:cNvSpPr/>
            <p:nvPr/>
          </p:nvSpPr>
          <p:spPr>
            <a:xfrm>
              <a:off x="-1" y="1780016"/>
              <a:ext cx="4584803" cy="5959317"/>
            </a:xfrm>
            <a:custGeom>
              <a:avLst/>
              <a:gdLst/>
              <a:ahLst/>
              <a:cxnLst>
                <a:cxn ang="0">
                  <a:pos x="wd2" y="hd2"/>
                </a:cxn>
                <a:cxn ang="5400000">
                  <a:pos x="wd2" y="hd2"/>
                </a:cxn>
                <a:cxn ang="10800000">
                  <a:pos x="wd2" y="hd2"/>
                </a:cxn>
                <a:cxn ang="16200000">
                  <a:pos x="wd2" y="hd2"/>
                </a:cxn>
              </a:cxnLst>
              <a:rect l="0" t="0" r="r" b="b"/>
              <a:pathLst>
                <a:path w="21494" h="21437" extrusionOk="0">
                  <a:moveTo>
                    <a:pt x="16541" y="21237"/>
                  </a:moveTo>
                  <a:cubicBezTo>
                    <a:pt x="16585" y="21237"/>
                    <a:pt x="16607" y="21203"/>
                    <a:pt x="16650" y="21187"/>
                  </a:cubicBezTo>
                  <a:cubicBezTo>
                    <a:pt x="16672" y="21187"/>
                    <a:pt x="16672" y="21170"/>
                    <a:pt x="16694" y="21170"/>
                  </a:cubicBezTo>
                  <a:cubicBezTo>
                    <a:pt x="16694" y="21170"/>
                    <a:pt x="16738" y="21153"/>
                    <a:pt x="16738" y="21153"/>
                  </a:cubicBezTo>
                  <a:cubicBezTo>
                    <a:pt x="16716" y="21153"/>
                    <a:pt x="16716" y="21153"/>
                    <a:pt x="16716" y="21153"/>
                  </a:cubicBezTo>
                  <a:cubicBezTo>
                    <a:pt x="16694" y="21136"/>
                    <a:pt x="16672" y="21153"/>
                    <a:pt x="16650" y="21136"/>
                  </a:cubicBezTo>
                  <a:cubicBezTo>
                    <a:pt x="16585" y="21136"/>
                    <a:pt x="16541" y="21136"/>
                    <a:pt x="16498" y="21103"/>
                  </a:cubicBezTo>
                  <a:cubicBezTo>
                    <a:pt x="16432" y="21086"/>
                    <a:pt x="16323" y="21053"/>
                    <a:pt x="16279" y="21002"/>
                  </a:cubicBezTo>
                  <a:cubicBezTo>
                    <a:pt x="16236" y="20952"/>
                    <a:pt x="16192" y="20902"/>
                    <a:pt x="16127" y="20835"/>
                  </a:cubicBezTo>
                  <a:cubicBezTo>
                    <a:pt x="16105" y="20818"/>
                    <a:pt x="16061" y="20801"/>
                    <a:pt x="16061" y="20751"/>
                  </a:cubicBezTo>
                  <a:cubicBezTo>
                    <a:pt x="16083" y="20717"/>
                    <a:pt x="16149" y="20734"/>
                    <a:pt x="16170" y="20701"/>
                  </a:cubicBezTo>
                  <a:cubicBezTo>
                    <a:pt x="16039" y="20600"/>
                    <a:pt x="15996" y="20516"/>
                    <a:pt x="16083" y="20399"/>
                  </a:cubicBezTo>
                  <a:cubicBezTo>
                    <a:pt x="16127" y="20332"/>
                    <a:pt x="16149" y="20282"/>
                    <a:pt x="16170" y="20231"/>
                  </a:cubicBezTo>
                  <a:cubicBezTo>
                    <a:pt x="16214" y="20148"/>
                    <a:pt x="16258" y="20114"/>
                    <a:pt x="16345" y="20064"/>
                  </a:cubicBezTo>
                  <a:cubicBezTo>
                    <a:pt x="16454" y="20014"/>
                    <a:pt x="16672" y="19846"/>
                    <a:pt x="16585" y="19729"/>
                  </a:cubicBezTo>
                  <a:cubicBezTo>
                    <a:pt x="16541" y="19678"/>
                    <a:pt x="16454" y="19662"/>
                    <a:pt x="16389" y="19628"/>
                  </a:cubicBezTo>
                  <a:cubicBezTo>
                    <a:pt x="16323" y="19595"/>
                    <a:pt x="16258" y="19528"/>
                    <a:pt x="16301" y="19461"/>
                  </a:cubicBezTo>
                  <a:cubicBezTo>
                    <a:pt x="16345" y="19394"/>
                    <a:pt x="16476" y="19410"/>
                    <a:pt x="16519" y="19343"/>
                  </a:cubicBezTo>
                  <a:cubicBezTo>
                    <a:pt x="16519" y="19343"/>
                    <a:pt x="16498" y="19293"/>
                    <a:pt x="16519" y="19260"/>
                  </a:cubicBezTo>
                  <a:cubicBezTo>
                    <a:pt x="16519" y="19226"/>
                    <a:pt x="16563" y="19209"/>
                    <a:pt x="16585" y="19176"/>
                  </a:cubicBezTo>
                  <a:cubicBezTo>
                    <a:pt x="16629" y="19125"/>
                    <a:pt x="16694" y="19092"/>
                    <a:pt x="16738" y="19042"/>
                  </a:cubicBezTo>
                  <a:cubicBezTo>
                    <a:pt x="16759" y="19025"/>
                    <a:pt x="16825" y="18958"/>
                    <a:pt x="16781" y="18924"/>
                  </a:cubicBezTo>
                  <a:cubicBezTo>
                    <a:pt x="16759" y="18908"/>
                    <a:pt x="16694" y="18941"/>
                    <a:pt x="16672" y="18924"/>
                  </a:cubicBezTo>
                  <a:cubicBezTo>
                    <a:pt x="16541" y="18841"/>
                    <a:pt x="16585" y="18623"/>
                    <a:pt x="16738" y="18572"/>
                  </a:cubicBezTo>
                  <a:cubicBezTo>
                    <a:pt x="16825" y="18539"/>
                    <a:pt x="16869" y="18640"/>
                    <a:pt x="16978" y="18606"/>
                  </a:cubicBezTo>
                  <a:cubicBezTo>
                    <a:pt x="17065" y="18589"/>
                    <a:pt x="17087" y="18505"/>
                    <a:pt x="17087" y="18438"/>
                  </a:cubicBezTo>
                  <a:cubicBezTo>
                    <a:pt x="17109" y="18371"/>
                    <a:pt x="17109" y="18304"/>
                    <a:pt x="17174" y="18271"/>
                  </a:cubicBezTo>
                  <a:cubicBezTo>
                    <a:pt x="17261" y="18221"/>
                    <a:pt x="17370" y="18271"/>
                    <a:pt x="17458" y="18254"/>
                  </a:cubicBezTo>
                  <a:cubicBezTo>
                    <a:pt x="17545" y="18237"/>
                    <a:pt x="17698" y="18221"/>
                    <a:pt x="17763" y="18187"/>
                  </a:cubicBezTo>
                  <a:cubicBezTo>
                    <a:pt x="17829" y="18154"/>
                    <a:pt x="17850" y="18103"/>
                    <a:pt x="17872" y="18053"/>
                  </a:cubicBezTo>
                  <a:cubicBezTo>
                    <a:pt x="17916" y="18020"/>
                    <a:pt x="17959" y="18020"/>
                    <a:pt x="17981" y="17969"/>
                  </a:cubicBezTo>
                  <a:cubicBezTo>
                    <a:pt x="18003" y="17919"/>
                    <a:pt x="18003" y="17852"/>
                    <a:pt x="18003" y="17785"/>
                  </a:cubicBezTo>
                  <a:cubicBezTo>
                    <a:pt x="18003" y="17701"/>
                    <a:pt x="17959" y="17684"/>
                    <a:pt x="17850" y="17651"/>
                  </a:cubicBezTo>
                  <a:cubicBezTo>
                    <a:pt x="17785" y="17617"/>
                    <a:pt x="17698" y="17567"/>
                    <a:pt x="17785" y="17534"/>
                  </a:cubicBezTo>
                  <a:cubicBezTo>
                    <a:pt x="17894" y="17450"/>
                    <a:pt x="18134" y="17617"/>
                    <a:pt x="18243" y="17651"/>
                  </a:cubicBezTo>
                  <a:cubicBezTo>
                    <a:pt x="18439" y="17718"/>
                    <a:pt x="18439" y="17567"/>
                    <a:pt x="18527" y="17467"/>
                  </a:cubicBezTo>
                  <a:cubicBezTo>
                    <a:pt x="18614" y="17366"/>
                    <a:pt x="18701" y="17232"/>
                    <a:pt x="18832" y="17148"/>
                  </a:cubicBezTo>
                  <a:cubicBezTo>
                    <a:pt x="18963" y="17064"/>
                    <a:pt x="19094" y="16964"/>
                    <a:pt x="19181" y="16847"/>
                  </a:cubicBezTo>
                  <a:cubicBezTo>
                    <a:pt x="19247" y="16729"/>
                    <a:pt x="19290" y="16612"/>
                    <a:pt x="19290" y="16478"/>
                  </a:cubicBezTo>
                  <a:cubicBezTo>
                    <a:pt x="19312" y="16327"/>
                    <a:pt x="19399" y="16260"/>
                    <a:pt x="19552" y="16159"/>
                  </a:cubicBezTo>
                  <a:cubicBezTo>
                    <a:pt x="19661" y="16076"/>
                    <a:pt x="19814" y="15975"/>
                    <a:pt x="19967" y="15958"/>
                  </a:cubicBezTo>
                  <a:cubicBezTo>
                    <a:pt x="20076" y="15942"/>
                    <a:pt x="20185" y="15975"/>
                    <a:pt x="20272" y="15942"/>
                  </a:cubicBezTo>
                  <a:cubicBezTo>
                    <a:pt x="20338" y="15908"/>
                    <a:pt x="20359" y="15841"/>
                    <a:pt x="20425" y="15808"/>
                  </a:cubicBezTo>
                  <a:cubicBezTo>
                    <a:pt x="20490" y="15774"/>
                    <a:pt x="20556" y="15741"/>
                    <a:pt x="20599" y="15690"/>
                  </a:cubicBezTo>
                  <a:cubicBezTo>
                    <a:pt x="20643" y="15623"/>
                    <a:pt x="20665" y="15556"/>
                    <a:pt x="20687" y="15489"/>
                  </a:cubicBezTo>
                  <a:cubicBezTo>
                    <a:pt x="20709" y="15422"/>
                    <a:pt x="20752" y="15372"/>
                    <a:pt x="20774" y="15305"/>
                  </a:cubicBezTo>
                  <a:cubicBezTo>
                    <a:pt x="20818" y="15188"/>
                    <a:pt x="20839" y="15037"/>
                    <a:pt x="20861" y="14903"/>
                  </a:cubicBezTo>
                  <a:cubicBezTo>
                    <a:pt x="20905" y="14769"/>
                    <a:pt x="20905" y="14635"/>
                    <a:pt x="21036" y="14517"/>
                  </a:cubicBezTo>
                  <a:cubicBezTo>
                    <a:pt x="21145" y="14417"/>
                    <a:pt x="21319" y="14383"/>
                    <a:pt x="21407" y="14266"/>
                  </a:cubicBezTo>
                  <a:cubicBezTo>
                    <a:pt x="21450" y="14199"/>
                    <a:pt x="21450" y="14132"/>
                    <a:pt x="21450" y="14065"/>
                  </a:cubicBezTo>
                  <a:cubicBezTo>
                    <a:pt x="21472" y="13998"/>
                    <a:pt x="21494" y="13931"/>
                    <a:pt x="21494" y="13864"/>
                  </a:cubicBezTo>
                  <a:cubicBezTo>
                    <a:pt x="21472" y="13830"/>
                    <a:pt x="21494" y="13730"/>
                    <a:pt x="21450" y="13696"/>
                  </a:cubicBezTo>
                  <a:cubicBezTo>
                    <a:pt x="21385" y="13663"/>
                    <a:pt x="21254" y="13663"/>
                    <a:pt x="21210" y="13629"/>
                  </a:cubicBezTo>
                  <a:cubicBezTo>
                    <a:pt x="21123" y="13579"/>
                    <a:pt x="21014" y="13562"/>
                    <a:pt x="20927" y="13529"/>
                  </a:cubicBezTo>
                  <a:cubicBezTo>
                    <a:pt x="20861" y="13478"/>
                    <a:pt x="20796" y="13445"/>
                    <a:pt x="20709" y="13411"/>
                  </a:cubicBezTo>
                  <a:cubicBezTo>
                    <a:pt x="20621" y="13378"/>
                    <a:pt x="20534" y="13327"/>
                    <a:pt x="20447" y="13311"/>
                  </a:cubicBezTo>
                  <a:cubicBezTo>
                    <a:pt x="20338" y="13311"/>
                    <a:pt x="20229" y="13344"/>
                    <a:pt x="20141" y="13327"/>
                  </a:cubicBezTo>
                  <a:cubicBezTo>
                    <a:pt x="20032" y="13311"/>
                    <a:pt x="20010" y="13227"/>
                    <a:pt x="19923" y="13193"/>
                  </a:cubicBezTo>
                  <a:cubicBezTo>
                    <a:pt x="19836" y="13177"/>
                    <a:pt x="19749" y="13160"/>
                    <a:pt x="19661" y="13143"/>
                  </a:cubicBezTo>
                  <a:cubicBezTo>
                    <a:pt x="19552" y="13126"/>
                    <a:pt x="19487" y="13126"/>
                    <a:pt x="19399" y="13193"/>
                  </a:cubicBezTo>
                  <a:cubicBezTo>
                    <a:pt x="19356" y="13227"/>
                    <a:pt x="19312" y="13311"/>
                    <a:pt x="19225" y="13327"/>
                  </a:cubicBezTo>
                  <a:cubicBezTo>
                    <a:pt x="19159" y="13193"/>
                    <a:pt x="19356" y="13160"/>
                    <a:pt x="19399" y="13093"/>
                  </a:cubicBezTo>
                  <a:cubicBezTo>
                    <a:pt x="19312" y="13076"/>
                    <a:pt x="19203" y="13026"/>
                    <a:pt x="19116" y="13026"/>
                  </a:cubicBezTo>
                  <a:cubicBezTo>
                    <a:pt x="19050" y="13026"/>
                    <a:pt x="19007" y="13110"/>
                    <a:pt x="18963" y="13143"/>
                  </a:cubicBezTo>
                  <a:cubicBezTo>
                    <a:pt x="18832" y="13193"/>
                    <a:pt x="18832" y="13093"/>
                    <a:pt x="18898" y="13043"/>
                  </a:cubicBezTo>
                  <a:cubicBezTo>
                    <a:pt x="19029" y="12925"/>
                    <a:pt x="19138" y="12892"/>
                    <a:pt x="19029" y="12741"/>
                  </a:cubicBezTo>
                  <a:cubicBezTo>
                    <a:pt x="18941" y="12640"/>
                    <a:pt x="18854" y="12523"/>
                    <a:pt x="18745" y="12439"/>
                  </a:cubicBezTo>
                  <a:cubicBezTo>
                    <a:pt x="18614" y="12339"/>
                    <a:pt x="18396" y="12238"/>
                    <a:pt x="18221" y="12272"/>
                  </a:cubicBezTo>
                  <a:cubicBezTo>
                    <a:pt x="18134" y="12289"/>
                    <a:pt x="18090" y="12305"/>
                    <a:pt x="17981" y="12255"/>
                  </a:cubicBezTo>
                  <a:cubicBezTo>
                    <a:pt x="17872" y="12222"/>
                    <a:pt x="17894" y="12205"/>
                    <a:pt x="17850" y="12121"/>
                  </a:cubicBezTo>
                  <a:cubicBezTo>
                    <a:pt x="17785" y="12071"/>
                    <a:pt x="17698" y="12004"/>
                    <a:pt x="17610" y="11987"/>
                  </a:cubicBezTo>
                  <a:cubicBezTo>
                    <a:pt x="17479" y="11970"/>
                    <a:pt x="17458" y="11987"/>
                    <a:pt x="17414" y="11886"/>
                  </a:cubicBezTo>
                  <a:cubicBezTo>
                    <a:pt x="17370" y="11886"/>
                    <a:pt x="17283" y="11819"/>
                    <a:pt x="17218" y="11786"/>
                  </a:cubicBezTo>
                  <a:cubicBezTo>
                    <a:pt x="17174" y="11769"/>
                    <a:pt x="17109" y="11736"/>
                    <a:pt x="17043" y="11719"/>
                  </a:cubicBezTo>
                  <a:cubicBezTo>
                    <a:pt x="16890" y="11669"/>
                    <a:pt x="16803" y="11769"/>
                    <a:pt x="16629" y="11736"/>
                  </a:cubicBezTo>
                  <a:cubicBezTo>
                    <a:pt x="16563" y="11736"/>
                    <a:pt x="16476" y="11702"/>
                    <a:pt x="16410" y="11702"/>
                  </a:cubicBezTo>
                  <a:cubicBezTo>
                    <a:pt x="16323" y="11685"/>
                    <a:pt x="16301" y="11736"/>
                    <a:pt x="16214" y="11702"/>
                  </a:cubicBezTo>
                  <a:cubicBezTo>
                    <a:pt x="16149" y="11685"/>
                    <a:pt x="16127" y="11618"/>
                    <a:pt x="16083" y="11602"/>
                  </a:cubicBezTo>
                  <a:cubicBezTo>
                    <a:pt x="16018" y="11568"/>
                    <a:pt x="15843" y="11551"/>
                    <a:pt x="15778" y="11585"/>
                  </a:cubicBezTo>
                  <a:cubicBezTo>
                    <a:pt x="15712" y="11618"/>
                    <a:pt x="15669" y="11618"/>
                    <a:pt x="15669" y="11669"/>
                  </a:cubicBezTo>
                  <a:cubicBezTo>
                    <a:pt x="15647" y="11702"/>
                    <a:pt x="15756" y="11920"/>
                    <a:pt x="15581" y="11870"/>
                  </a:cubicBezTo>
                  <a:cubicBezTo>
                    <a:pt x="15450" y="11836"/>
                    <a:pt x="15625" y="11501"/>
                    <a:pt x="15690" y="11434"/>
                  </a:cubicBezTo>
                  <a:cubicBezTo>
                    <a:pt x="15625" y="11400"/>
                    <a:pt x="15341" y="11518"/>
                    <a:pt x="15232" y="11534"/>
                  </a:cubicBezTo>
                  <a:cubicBezTo>
                    <a:pt x="15167" y="11551"/>
                    <a:pt x="15079" y="11551"/>
                    <a:pt x="15014" y="11585"/>
                  </a:cubicBezTo>
                  <a:cubicBezTo>
                    <a:pt x="14927" y="11618"/>
                    <a:pt x="14970" y="11669"/>
                    <a:pt x="14949" y="11736"/>
                  </a:cubicBezTo>
                  <a:cubicBezTo>
                    <a:pt x="14949" y="11769"/>
                    <a:pt x="14905" y="11836"/>
                    <a:pt x="14883" y="11886"/>
                  </a:cubicBezTo>
                  <a:cubicBezTo>
                    <a:pt x="14861" y="11937"/>
                    <a:pt x="14818" y="11987"/>
                    <a:pt x="14730" y="11970"/>
                  </a:cubicBezTo>
                  <a:cubicBezTo>
                    <a:pt x="14665" y="11953"/>
                    <a:pt x="14643" y="11886"/>
                    <a:pt x="14599" y="11870"/>
                  </a:cubicBezTo>
                  <a:cubicBezTo>
                    <a:pt x="14534" y="11836"/>
                    <a:pt x="14447" y="11836"/>
                    <a:pt x="14359" y="11836"/>
                  </a:cubicBezTo>
                  <a:cubicBezTo>
                    <a:pt x="14250" y="11819"/>
                    <a:pt x="14207" y="11803"/>
                    <a:pt x="14098" y="11853"/>
                  </a:cubicBezTo>
                  <a:cubicBezTo>
                    <a:pt x="14010" y="11886"/>
                    <a:pt x="13989" y="11920"/>
                    <a:pt x="13901" y="11853"/>
                  </a:cubicBezTo>
                  <a:cubicBezTo>
                    <a:pt x="13792" y="11786"/>
                    <a:pt x="13683" y="11635"/>
                    <a:pt x="13661" y="11518"/>
                  </a:cubicBezTo>
                  <a:cubicBezTo>
                    <a:pt x="13661" y="11400"/>
                    <a:pt x="13727" y="11233"/>
                    <a:pt x="13661" y="11116"/>
                  </a:cubicBezTo>
                  <a:cubicBezTo>
                    <a:pt x="13639" y="11049"/>
                    <a:pt x="13465" y="11049"/>
                    <a:pt x="13378" y="11032"/>
                  </a:cubicBezTo>
                  <a:cubicBezTo>
                    <a:pt x="13356" y="11015"/>
                    <a:pt x="13312" y="10981"/>
                    <a:pt x="13269" y="10965"/>
                  </a:cubicBezTo>
                  <a:cubicBezTo>
                    <a:pt x="13203" y="10965"/>
                    <a:pt x="13116" y="10981"/>
                    <a:pt x="13050" y="10981"/>
                  </a:cubicBezTo>
                  <a:cubicBezTo>
                    <a:pt x="13007" y="10981"/>
                    <a:pt x="12876" y="11032"/>
                    <a:pt x="12832" y="11032"/>
                  </a:cubicBezTo>
                  <a:cubicBezTo>
                    <a:pt x="12745" y="11015"/>
                    <a:pt x="12854" y="10948"/>
                    <a:pt x="12876" y="10914"/>
                  </a:cubicBezTo>
                  <a:cubicBezTo>
                    <a:pt x="12898" y="10864"/>
                    <a:pt x="12919" y="10797"/>
                    <a:pt x="12919" y="10764"/>
                  </a:cubicBezTo>
                  <a:cubicBezTo>
                    <a:pt x="12963" y="10630"/>
                    <a:pt x="13203" y="10194"/>
                    <a:pt x="12832" y="10227"/>
                  </a:cubicBezTo>
                  <a:cubicBezTo>
                    <a:pt x="12745" y="10227"/>
                    <a:pt x="12636" y="10261"/>
                    <a:pt x="12570" y="10294"/>
                  </a:cubicBezTo>
                  <a:cubicBezTo>
                    <a:pt x="12483" y="10361"/>
                    <a:pt x="12527" y="10395"/>
                    <a:pt x="12505" y="10479"/>
                  </a:cubicBezTo>
                  <a:cubicBezTo>
                    <a:pt x="12483" y="10663"/>
                    <a:pt x="12265" y="10630"/>
                    <a:pt x="12090" y="10646"/>
                  </a:cubicBezTo>
                  <a:cubicBezTo>
                    <a:pt x="11894" y="10680"/>
                    <a:pt x="11741" y="10680"/>
                    <a:pt x="11610" y="10546"/>
                  </a:cubicBezTo>
                  <a:cubicBezTo>
                    <a:pt x="11523" y="10445"/>
                    <a:pt x="11479" y="10311"/>
                    <a:pt x="11436" y="10177"/>
                  </a:cubicBezTo>
                  <a:cubicBezTo>
                    <a:pt x="11414" y="10110"/>
                    <a:pt x="11370" y="10060"/>
                    <a:pt x="11392" y="9976"/>
                  </a:cubicBezTo>
                  <a:cubicBezTo>
                    <a:pt x="11414" y="9909"/>
                    <a:pt x="11458" y="9876"/>
                    <a:pt x="11458" y="9792"/>
                  </a:cubicBezTo>
                  <a:cubicBezTo>
                    <a:pt x="11458" y="9658"/>
                    <a:pt x="11436" y="9557"/>
                    <a:pt x="11545" y="9440"/>
                  </a:cubicBezTo>
                  <a:cubicBezTo>
                    <a:pt x="11610" y="9390"/>
                    <a:pt x="11698" y="9390"/>
                    <a:pt x="11763" y="9339"/>
                  </a:cubicBezTo>
                  <a:cubicBezTo>
                    <a:pt x="11785" y="9323"/>
                    <a:pt x="11785" y="9289"/>
                    <a:pt x="11829" y="9256"/>
                  </a:cubicBezTo>
                  <a:cubicBezTo>
                    <a:pt x="11872" y="9239"/>
                    <a:pt x="11916" y="9239"/>
                    <a:pt x="11959" y="9222"/>
                  </a:cubicBezTo>
                  <a:cubicBezTo>
                    <a:pt x="12047" y="9188"/>
                    <a:pt x="12156" y="9155"/>
                    <a:pt x="12265" y="9188"/>
                  </a:cubicBezTo>
                  <a:cubicBezTo>
                    <a:pt x="12330" y="9205"/>
                    <a:pt x="12679" y="9339"/>
                    <a:pt x="12636" y="9205"/>
                  </a:cubicBezTo>
                  <a:cubicBezTo>
                    <a:pt x="12636" y="9172"/>
                    <a:pt x="12549" y="9172"/>
                    <a:pt x="12614" y="9121"/>
                  </a:cubicBezTo>
                  <a:cubicBezTo>
                    <a:pt x="12636" y="9105"/>
                    <a:pt x="12723" y="9138"/>
                    <a:pt x="12767" y="9138"/>
                  </a:cubicBezTo>
                  <a:cubicBezTo>
                    <a:pt x="12854" y="9138"/>
                    <a:pt x="12963" y="9121"/>
                    <a:pt x="13050" y="9121"/>
                  </a:cubicBezTo>
                  <a:cubicBezTo>
                    <a:pt x="13181" y="9105"/>
                    <a:pt x="13203" y="9138"/>
                    <a:pt x="13312" y="9172"/>
                  </a:cubicBezTo>
                  <a:cubicBezTo>
                    <a:pt x="13421" y="9222"/>
                    <a:pt x="13465" y="9155"/>
                    <a:pt x="13574" y="9172"/>
                  </a:cubicBezTo>
                  <a:cubicBezTo>
                    <a:pt x="13639" y="9188"/>
                    <a:pt x="13705" y="9272"/>
                    <a:pt x="13727" y="9306"/>
                  </a:cubicBezTo>
                  <a:cubicBezTo>
                    <a:pt x="13749" y="9373"/>
                    <a:pt x="13705" y="9440"/>
                    <a:pt x="13749" y="9507"/>
                  </a:cubicBezTo>
                  <a:cubicBezTo>
                    <a:pt x="13770" y="9540"/>
                    <a:pt x="13814" y="9557"/>
                    <a:pt x="13858" y="9591"/>
                  </a:cubicBezTo>
                  <a:cubicBezTo>
                    <a:pt x="13879" y="9624"/>
                    <a:pt x="13879" y="9641"/>
                    <a:pt x="13901" y="9674"/>
                  </a:cubicBezTo>
                  <a:cubicBezTo>
                    <a:pt x="13923" y="9708"/>
                    <a:pt x="13945" y="9859"/>
                    <a:pt x="14010" y="9859"/>
                  </a:cubicBezTo>
                  <a:cubicBezTo>
                    <a:pt x="14076" y="9876"/>
                    <a:pt x="14163" y="9758"/>
                    <a:pt x="14185" y="9725"/>
                  </a:cubicBezTo>
                  <a:cubicBezTo>
                    <a:pt x="14229" y="9624"/>
                    <a:pt x="14119" y="9457"/>
                    <a:pt x="14098" y="9339"/>
                  </a:cubicBezTo>
                  <a:cubicBezTo>
                    <a:pt x="14076" y="9222"/>
                    <a:pt x="14010" y="9088"/>
                    <a:pt x="14010" y="8971"/>
                  </a:cubicBezTo>
                  <a:cubicBezTo>
                    <a:pt x="14010" y="8853"/>
                    <a:pt x="14207" y="8786"/>
                    <a:pt x="14316" y="8719"/>
                  </a:cubicBezTo>
                  <a:cubicBezTo>
                    <a:pt x="14381" y="8669"/>
                    <a:pt x="14490" y="8652"/>
                    <a:pt x="14556" y="8619"/>
                  </a:cubicBezTo>
                  <a:cubicBezTo>
                    <a:pt x="14621" y="8585"/>
                    <a:pt x="14621" y="8518"/>
                    <a:pt x="14665" y="8468"/>
                  </a:cubicBezTo>
                  <a:cubicBezTo>
                    <a:pt x="14730" y="8434"/>
                    <a:pt x="14796" y="8451"/>
                    <a:pt x="14861" y="8434"/>
                  </a:cubicBezTo>
                  <a:cubicBezTo>
                    <a:pt x="14970" y="8384"/>
                    <a:pt x="14949" y="8284"/>
                    <a:pt x="14927" y="8217"/>
                  </a:cubicBezTo>
                  <a:cubicBezTo>
                    <a:pt x="14905" y="8116"/>
                    <a:pt x="14643" y="7865"/>
                    <a:pt x="14774" y="7781"/>
                  </a:cubicBezTo>
                  <a:cubicBezTo>
                    <a:pt x="14839" y="7848"/>
                    <a:pt x="14883" y="8116"/>
                    <a:pt x="14992" y="8015"/>
                  </a:cubicBezTo>
                  <a:cubicBezTo>
                    <a:pt x="15036" y="7965"/>
                    <a:pt x="15058" y="7898"/>
                    <a:pt x="15014" y="7848"/>
                  </a:cubicBezTo>
                  <a:cubicBezTo>
                    <a:pt x="14970" y="7781"/>
                    <a:pt x="14883" y="7764"/>
                    <a:pt x="14992" y="7714"/>
                  </a:cubicBezTo>
                  <a:cubicBezTo>
                    <a:pt x="15101" y="7865"/>
                    <a:pt x="15189" y="7714"/>
                    <a:pt x="15189" y="7613"/>
                  </a:cubicBezTo>
                  <a:cubicBezTo>
                    <a:pt x="15232" y="7479"/>
                    <a:pt x="15341" y="7479"/>
                    <a:pt x="15494" y="7412"/>
                  </a:cubicBezTo>
                  <a:cubicBezTo>
                    <a:pt x="15581" y="7362"/>
                    <a:pt x="15625" y="7395"/>
                    <a:pt x="15734" y="7395"/>
                  </a:cubicBezTo>
                  <a:cubicBezTo>
                    <a:pt x="15843" y="7395"/>
                    <a:pt x="15843" y="7345"/>
                    <a:pt x="15799" y="7278"/>
                  </a:cubicBezTo>
                  <a:cubicBezTo>
                    <a:pt x="15778" y="7211"/>
                    <a:pt x="15712" y="7178"/>
                    <a:pt x="15756" y="7111"/>
                  </a:cubicBezTo>
                  <a:cubicBezTo>
                    <a:pt x="15778" y="7060"/>
                    <a:pt x="15865" y="6993"/>
                    <a:pt x="15930" y="6960"/>
                  </a:cubicBezTo>
                  <a:cubicBezTo>
                    <a:pt x="16061" y="6859"/>
                    <a:pt x="16258" y="6859"/>
                    <a:pt x="16432" y="6792"/>
                  </a:cubicBezTo>
                  <a:cubicBezTo>
                    <a:pt x="16585" y="6742"/>
                    <a:pt x="16672" y="6558"/>
                    <a:pt x="16847" y="6725"/>
                  </a:cubicBezTo>
                  <a:cubicBezTo>
                    <a:pt x="16759" y="6725"/>
                    <a:pt x="16672" y="6775"/>
                    <a:pt x="16607" y="6809"/>
                  </a:cubicBezTo>
                  <a:cubicBezTo>
                    <a:pt x="16519" y="6842"/>
                    <a:pt x="16476" y="6859"/>
                    <a:pt x="16476" y="6943"/>
                  </a:cubicBezTo>
                  <a:cubicBezTo>
                    <a:pt x="16476" y="7027"/>
                    <a:pt x="16519" y="7060"/>
                    <a:pt x="16607" y="7027"/>
                  </a:cubicBezTo>
                  <a:cubicBezTo>
                    <a:pt x="16694" y="6993"/>
                    <a:pt x="16694" y="6943"/>
                    <a:pt x="16759" y="6893"/>
                  </a:cubicBezTo>
                  <a:cubicBezTo>
                    <a:pt x="16890" y="6826"/>
                    <a:pt x="17109" y="6859"/>
                    <a:pt x="17218" y="6759"/>
                  </a:cubicBezTo>
                  <a:cubicBezTo>
                    <a:pt x="17239" y="6725"/>
                    <a:pt x="17196" y="6725"/>
                    <a:pt x="17261" y="6692"/>
                  </a:cubicBezTo>
                  <a:cubicBezTo>
                    <a:pt x="17283" y="6692"/>
                    <a:pt x="17327" y="6708"/>
                    <a:pt x="17370" y="6708"/>
                  </a:cubicBezTo>
                  <a:cubicBezTo>
                    <a:pt x="17458" y="6708"/>
                    <a:pt x="17545" y="6658"/>
                    <a:pt x="17589" y="6591"/>
                  </a:cubicBezTo>
                  <a:cubicBezTo>
                    <a:pt x="17501" y="6574"/>
                    <a:pt x="17479" y="6541"/>
                    <a:pt x="17436" y="6491"/>
                  </a:cubicBezTo>
                  <a:cubicBezTo>
                    <a:pt x="17370" y="6440"/>
                    <a:pt x="17327" y="6407"/>
                    <a:pt x="17261" y="6474"/>
                  </a:cubicBezTo>
                  <a:cubicBezTo>
                    <a:pt x="17218" y="6507"/>
                    <a:pt x="17261" y="6591"/>
                    <a:pt x="17218" y="6625"/>
                  </a:cubicBezTo>
                  <a:cubicBezTo>
                    <a:pt x="17152" y="6675"/>
                    <a:pt x="17043" y="6658"/>
                    <a:pt x="16978" y="6641"/>
                  </a:cubicBezTo>
                  <a:cubicBezTo>
                    <a:pt x="16912" y="6625"/>
                    <a:pt x="16869" y="6591"/>
                    <a:pt x="16803" y="6574"/>
                  </a:cubicBezTo>
                  <a:cubicBezTo>
                    <a:pt x="16694" y="6541"/>
                    <a:pt x="16672" y="6541"/>
                    <a:pt x="16694" y="6474"/>
                  </a:cubicBezTo>
                  <a:cubicBezTo>
                    <a:pt x="16716" y="6390"/>
                    <a:pt x="16759" y="6390"/>
                    <a:pt x="16650" y="6340"/>
                  </a:cubicBezTo>
                  <a:cubicBezTo>
                    <a:pt x="16607" y="6306"/>
                    <a:pt x="16519" y="6289"/>
                    <a:pt x="16476" y="6256"/>
                  </a:cubicBezTo>
                  <a:cubicBezTo>
                    <a:pt x="16476" y="6256"/>
                    <a:pt x="16454" y="6239"/>
                    <a:pt x="16454" y="6222"/>
                  </a:cubicBezTo>
                  <a:cubicBezTo>
                    <a:pt x="16585" y="6222"/>
                    <a:pt x="16825" y="6239"/>
                    <a:pt x="16738" y="6088"/>
                  </a:cubicBezTo>
                  <a:cubicBezTo>
                    <a:pt x="16694" y="6038"/>
                    <a:pt x="16672" y="6021"/>
                    <a:pt x="16585" y="6021"/>
                  </a:cubicBezTo>
                  <a:cubicBezTo>
                    <a:pt x="16519" y="6021"/>
                    <a:pt x="16432" y="6038"/>
                    <a:pt x="16367" y="6038"/>
                  </a:cubicBezTo>
                  <a:cubicBezTo>
                    <a:pt x="16214" y="6055"/>
                    <a:pt x="16149" y="6155"/>
                    <a:pt x="16039" y="6222"/>
                  </a:cubicBezTo>
                  <a:cubicBezTo>
                    <a:pt x="15952" y="6306"/>
                    <a:pt x="15799" y="6357"/>
                    <a:pt x="15690" y="6424"/>
                  </a:cubicBezTo>
                  <a:cubicBezTo>
                    <a:pt x="15712" y="6373"/>
                    <a:pt x="15778" y="6340"/>
                    <a:pt x="15821" y="6306"/>
                  </a:cubicBezTo>
                  <a:cubicBezTo>
                    <a:pt x="15865" y="6239"/>
                    <a:pt x="15887" y="6189"/>
                    <a:pt x="15930" y="6122"/>
                  </a:cubicBezTo>
                  <a:cubicBezTo>
                    <a:pt x="15974" y="6072"/>
                    <a:pt x="15996" y="6038"/>
                    <a:pt x="16083" y="6005"/>
                  </a:cubicBezTo>
                  <a:cubicBezTo>
                    <a:pt x="16170" y="5988"/>
                    <a:pt x="16214" y="5971"/>
                    <a:pt x="16279" y="5921"/>
                  </a:cubicBezTo>
                  <a:cubicBezTo>
                    <a:pt x="16432" y="5820"/>
                    <a:pt x="16563" y="5820"/>
                    <a:pt x="16759" y="5804"/>
                  </a:cubicBezTo>
                  <a:cubicBezTo>
                    <a:pt x="16934" y="5787"/>
                    <a:pt x="17087" y="5770"/>
                    <a:pt x="17261" y="5787"/>
                  </a:cubicBezTo>
                  <a:cubicBezTo>
                    <a:pt x="17414" y="5804"/>
                    <a:pt x="17523" y="5787"/>
                    <a:pt x="17632" y="5703"/>
                  </a:cubicBezTo>
                  <a:cubicBezTo>
                    <a:pt x="17676" y="5669"/>
                    <a:pt x="17676" y="5619"/>
                    <a:pt x="17741" y="5602"/>
                  </a:cubicBezTo>
                  <a:cubicBezTo>
                    <a:pt x="17807" y="5569"/>
                    <a:pt x="17894" y="5619"/>
                    <a:pt x="17981" y="5586"/>
                  </a:cubicBezTo>
                  <a:cubicBezTo>
                    <a:pt x="18090" y="5535"/>
                    <a:pt x="18221" y="5351"/>
                    <a:pt x="18156" y="5251"/>
                  </a:cubicBezTo>
                  <a:cubicBezTo>
                    <a:pt x="18069" y="5100"/>
                    <a:pt x="17938" y="5049"/>
                    <a:pt x="17741" y="5116"/>
                  </a:cubicBezTo>
                  <a:cubicBezTo>
                    <a:pt x="17676" y="5133"/>
                    <a:pt x="17567" y="5217"/>
                    <a:pt x="17479" y="5217"/>
                  </a:cubicBezTo>
                  <a:cubicBezTo>
                    <a:pt x="17349" y="5217"/>
                    <a:pt x="17370" y="5116"/>
                    <a:pt x="17479" y="5083"/>
                  </a:cubicBezTo>
                  <a:cubicBezTo>
                    <a:pt x="17589" y="5066"/>
                    <a:pt x="17741" y="5066"/>
                    <a:pt x="17829" y="4999"/>
                  </a:cubicBezTo>
                  <a:cubicBezTo>
                    <a:pt x="17981" y="4899"/>
                    <a:pt x="17676" y="4798"/>
                    <a:pt x="17567" y="4765"/>
                  </a:cubicBezTo>
                  <a:cubicBezTo>
                    <a:pt x="17479" y="4731"/>
                    <a:pt x="17392" y="4714"/>
                    <a:pt x="17305" y="4681"/>
                  </a:cubicBezTo>
                  <a:cubicBezTo>
                    <a:pt x="17239" y="4631"/>
                    <a:pt x="17196" y="4563"/>
                    <a:pt x="17109" y="4530"/>
                  </a:cubicBezTo>
                  <a:cubicBezTo>
                    <a:pt x="17196" y="4496"/>
                    <a:pt x="17196" y="4530"/>
                    <a:pt x="17196" y="4480"/>
                  </a:cubicBezTo>
                  <a:cubicBezTo>
                    <a:pt x="17218" y="4429"/>
                    <a:pt x="17196" y="4396"/>
                    <a:pt x="17196" y="4346"/>
                  </a:cubicBezTo>
                  <a:cubicBezTo>
                    <a:pt x="17218" y="4279"/>
                    <a:pt x="17218" y="4195"/>
                    <a:pt x="17174" y="4128"/>
                  </a:cubicBezTo>
                  <a:cubicBezTo>
                    <a:pt x="17109" y="4078"/>
                    <a:pt x="16999" y="4061"/>
                    <a:pt x="16956" y="3977"/>
                  </a:cubicBezTo>
                  <a:cubicBezTo>
                    <a:pt x="16934" y="3960"/>
                    <a:pt x="16956" y="3893"/>
                    <a:pt x="16934" y="3876"/>
                  </a:cubicBezTo>
                  <a:cubicBezTo>
                    <a:pt x="16912" y="3843"/>
                    <a:pt x="16847" y="3826"/>
                    <a:pt x="16825" y="3793"/>
                  </a:cubicBezTo>
                  <a:cubicBezTo>
                    <a:pt x="16781" y="3759"/>
                    <a:pt x="16803" y="3642"/>
                    <a:pt x="16738" y="3608"/>
                  </a:cubicBezTo>
                  <a:cubicBezTo>
                    <a:pt x="16629" y="3592"/>
                    <a:pt x="16629" y="3692"/>
                    <a:pt x="16607" y="3742"/>
                  </a:cubicBezTo>
                  <a:cubicBezTo>
                    <a:pt x="16585" y="3809"/>
                    <a:pt x="16563" y="3876"/>
                    <a:pt x="16498" y="3927"/>
                  </a:cubicBezTo>
                  <a:cubicBezTo>
                    <a:pt x="16454" y="3960"/>
                    <a:pt x="16367" y="4044"/>
                    <a:pt x="16323" y="4061"/>
                  </a:cubicBezTo>
                  <a:cubicBezTo>
                    <a:pt x="16258" y="4078"/>
                    <a:pt x="16258" y="4061"/>
                    <a:pt x="16214" y="4044"/>
                  </a:cubicBezTo>
                  <a:cubicBezTo>
                    <a:pt x="16192" y="4027"/>
                    <a:pt x="16192" y="4011"/>
                    <a:pt x="16192" y="3994"/>
                  </a:cubicBezTo>
                  <a:cubicBezTo>
                    <a:pt x="16170" y="3994"/>
                    <a:pt x="16127" y="3994"/>
                    <a:pt x="16105" y="3977"/>
                  </a:cubicBezTo>
                  <a:cubicBezTo>
                    <a:pt x="16018" y="3943"/>
                    <a:pt x="16018" y="3927"/>
                    <a:pt x="15996" y="3843"/>
                  </a:cubicBezTo>
                  <a:cubicBezTo>
                    <a:pt x="15996" y="3692"/>
                    <a:pt x="16149" y="3575"/>
                    <a:pt x="16018" y="3458"/>
                  </a:cubicBezTo>
                  <a:cubicBezTo>
                    <a:pt x="15996" y="3424"/>
                    <a:pt x="15909" y="3357"/>
                    <a:pt x="15865" y="3340"/>
                  </a:cubicBezTo>
                  <a:cubicBezTo>
                    <a:pt x="15778" y="3307"/>
                    <a:pt x="15669" y="3323"/>
                    <a:pt x="15559" y="3273"/>
                  </a:cubicBezTo>
                  <a:cubicBezTo>
                    <a:pt x="15429" y="3223"/>
                    <a:pt x="15363" y="3039"/>
                    <a:pt x="15189" y="3039"/>
                  </a:cubicBezTo>
                  <a:cubicBezTo>
                    <a:pt x="15101" y="3039"/>
                    <a:pt x="15036" y="3122"/>
                    <a:pt x="14927" y="3122"/>
                  </a:cubicBezTo>
                  <a:cubicBezTo>
                    <a:pt x="14839" y="3106"/>
                    <a:pt x="14774" y="3055"/>
                    <a:pt x="14687" y="3039"/>
                  </a:cubicBezTo>
                  <a:cubicBezTo>
                    <a:pt x="14447" y="3022"/>
                    <a:pt x="14447" y="3256"/>
                    <a:pt x="14643" y="3273"/>
                  </a:cubicBezTo>
                  <a:cubicBezTo>
                    <a:pt x="14599" y="3307"/>
                    <a:pt x="14578" y="3323"/>
                    <a:pt x="14578" y="3374"/>
                  </a:cubicBezTo>
                  <a:cubicBezTo>
                    <a:pt x="14578" y="3374"/>
                    <a:pt x="14599" y="3407"/>
                    <a:pt x="14599" y="3424"/>
                  </a:cubicBezTo>
                  <a:cubicBezTo>
                    <a:pt x="14599" y="3458"/>
                    <a:pt x="14556" y="3458"/>
                    <a:pt x="14556" y="3474"/>
                  </a:cubicBezTo>
                  <a:cubicBezTo>
                    <a:pt x="14556" y="3525"/>
                    <a:pt x="14621" y="3541"/>
                    <a:pt x="14621" y="3608"/>
                  </a:cubicBezTo>
                  <a:cubicBezTo>
                    <a:pt x="14665" y="3759"/>
                    <a:pt x="14469" y="3843"/>
                    <a:pt x="14425" y="3977"/>
                  </a:cubicBezTo>
                  <a:cubicBezTo>
                    <a:pt x="14403" y="4078"/>
                    <a:pt x="14556" y="4161"/>
                    <a:pt x="14621" y="4262"/>
                  </a:cubicBezTo>
                  <a:cubicBezTo>
                    <a:pt x="14665" y="4362"/>
                    <a:pt x="14730" y="4413"/>
                    <a:pt x="14709" y="4530"/>
                  </a:cubicBezTo>
                  <a:cubicBezTo>
                    <a:pt x="14665" y="4647"/>
                    <a:pt x="14578" y="4714"/>
                    <a:pt x="14469" y="4798"/>
                  </a:cubicBezTo>
                  <a:cubicBezTo>
                    <a:pt x="14425" y="4832"/>
                    <a:pt x="14294" y="4882"/>
                    <a:pt x="14272" y="4932"/>
                  </a:cubicBezTo>
                  <a:cubicBezTo>
                    <a:pt x="14272" y="4982"/>
                    <a:pt x="14316" y="4966"/>
                    <a:pt x="14338" y="5016"/>
                  </a:cubicBezTo>
                  <a:cubicBezTo>
                    <a:pt x="14338" y="5033"/>
                    <a:pt x="14338" y="5066"/>
                    <a:pt x="14338" y="5100"/>
                  </a:cubicBezTo>
                  <a:cubicBezTo>
                    <a:pt x="14359" y="5167"/>
                    <a:pt x="14381" y="5217"/>
                    <a:pt x="14425" y="5284"/>
                  </a:cubicBezTo>
                  <a:cubicBezTo>
                    <a:pt x="14447" y="5301"/>
                    <a:pt x="14490" y="5351"/>
                    <a:pt x="14490" y="5385"/>
                  </a:cubicBezTo>
                  <a:cubicBezTo>
                    <a:pt x="14469" y="5418"/>
                    <a:pt x="14425" y="5401"/>
                    <a:pt x="14381" y="5435"/>
                  </a:cubicBezTo>
                  <a:cubicBezTo>
                    <a:pt x="14338" y="5485"/>
                    <a:pt x="14403" y="5569"/>
                    <a:pt x="14316" y="5602"/>
                  </a:cubicBezTo>
                  <a:cubicBezTo>
                    <a:pt x="14229" y="5636"/>
                    <a:pt x="14185" y="5552"/>
                    <a:pt x="14119" y="5502"/>
                  </a:cubicBezTo>
                  <a:cubicBezTo>
                    <a:pt x="14076" y="5452"/>
                    <a:pt x="14010" y="5418"/>
                    <a:pt x="13945" y="5368"/>
                  </a:cubicBezTo>
                  <a:cubicBezTo>
                    <a:pt x="13770" y="5217"/>
                    <a:pt x="13923" y="4982"/>
                    <a:pt x="13879" y="4798"/>
                  </a:cubicBezTo>
                  <a:cubicBezTo>
                    <a:pt x="13836" y="4631"/>
                    <a:pt x="13530" y="4815"/>
                    <a:pt x="13399" y="4815"/>
                  </a:cubicBezTo>
                  <a:cubicBezTo>
                    <a:pt x="13421" y="4748"/>
                    <a:pt x="13356" y="4748"/>
                    <a:pt x="13290" y="4714"/>
                  </a:cubicBezTo>
                  <a:cubicBezTo>
                    <a:pt x="13203" y="4698"/>
                    <a:pt x="13159" y="4664"/>
                    <a:pt x="13094" y="4614"/>
                  </a:cubicBezTo>
                  <a:cubicBezTo>
                    <a:pt x="13050" y="4580"/>
                    <a:pt x="13029" y="4530"/>
                    <a:pt x="12963" y="4496"/>
                  </a:cubicBezTo>
                  <a:cubicBezTo>
                    <a:pt x="12898" y="4480"/>
                    <a:pt x="12832" y="4446"/>
                    <a:pt x="12767" y="4429"/>
                  </a:cubicBezTo>
                  <a:cubicBezTo>
                    <a:pt x="12701" y="4413"/>
                    <a:pt x="12636" y="4396"/>
                    <a:pt x="12549" y="4362"/>
                  </a:cubicBezTo>
                  <a:cubicBezTo>
                    <a:pt x="12461" y="4312"/>
                    <a:pt x="12461" y="4312"/>
                    <a:pt x="12374" y="4346"/>
                  </a:cubicBezTo>
                  <a:cubicBezTo>
                    <a:pt x="12243" y="4379"/>
                    <a:pt x="12243" y="4346"/>
                    <a:pt x="12221" y="4279"/>
                  </a:cubicBezTo>
                  <a:cubicBezTo>
                    <a:pt x="12221" y="4195"/>
                    <a:pt x="12199" y="4078"/>
                    <a:pt x="12134" y="4011"/>
                  </a:cubicBezTo>
                  <a:cubicBezTo>
                    <a:pt x="12069" y="3960"/>
                    <a:pt x="11981" y="3943"/>
                    <a:pt x="11894" y="3927"/>
                  </a:cubicBezTo>
                  <a:cubicBezTo>
                    <a:pt x="11894" y="3726"/>
                    <a:pt x="11894" y="3525"/>
                    <a:pt x="12003" y="3340"/>
                  </a:cubicBezTo>
                  <a:cubicBezTo>
                    <a:pt x="12069" y="3256"/>
                    <a:pt x="12178" y="3189"/>
                    <a:pt x="12221" y="3089"/>
                  </a:cubicBezTo>
                  <a:cubicBezTo>
                    <a:pt x="12243" y="3022"/>
                    <a:pt x="12199" y="3022"/>
                    <a:pt x="12287" y="2972"/>
                  </a:cubicBezTo>
                  <a:cubicBezTo>
                    <a:pt x="12352" y="2921"/>
                    <a:pt x="12658" y="2905"/>
                    <a:pt x="12461" y="2804"/>
                  </a:cubicBezTo>
                  <a:cubicBezTo>
                    <a:pt x="12352" y="2737"/>
                    <a:pt x="12156" y="2737"/>
                    <a:pt x="12047" y="2670"/>
                  </a:cubicBezTo>
                  <a:cubicBezTo>
                    <a:pt x="12025" y="2670"/>
                    <a:pt x="12025" y="2653"/>
                    <a:pt x="12025" y="2653"/>
                  </a:cubicBezTo>
                  <a:cubicBezTo>
                    <a:pt x="12178" y="2603"/>
                    <a:pt x="12287" y="2720"/>
                    <a:pt x="12418" y="2754"/>
                  </a:cubicBezTo>
                  <a:cubicBezTo>
                    <a:pt x="12570" y="2787"/>
                    <a:pt x="12614" y="2687"/>
                    <a:pt x="12745" y="2636"/>
                  </a:cubicBezTo>
                  <a:cubicBezTo>
                    <a:pt x="12636" y="2536"/>
                    <a:pt x="12701" y="2586"/>
                    <a:pt x="12832" y="2553"/>
                  </a:cubicBezTo>
                  <a:cubicBezTo>
                    <a:pt x="12898" y="2536"/>
                    <a:pt x="13029" y="2402"/>
                    <a:pt x="13050" y="2352"/>
                  </a:cubicBezTo>
                  <a:cubicBezTo>
                    <a:pt x="13116" y="2201"/>
                    <a:pt x="12963" y="2268"/>
                    <a:pt x="12832" y="2234"/>
                  </a:cubicBezTo>
                  <a:cubicBezTo>
                    <a:pt x="12745" y="2217"/>
                    <a:pt x="12592" y="2167"/>
                    <a:pt x="12549" y="2117"/>
                  </a:cubicBezTo>
                  <a:cubicBezTo>
                    <a:pt x="12701" y="2000"/>
                    <a:pt x="12898" y="2167"/>
                    <a:pt x="13050" y="2184"/>
                  </a:cubicBezTo>
                  <a:cubicBezTo>
                    <a:pt x="13094" y="2150"/>
                    <a:pt x="13290" y="2100"/>
                    <a:pt x="13290" y="2050"/>
                  </a:cubicBezTo>
                  <a:cubicBezTo>
                    <a:pt x="13290" y="1983"/>
                    <a:pt x="13072" y="1966"/>
                    <a:pt x="13181" y="1866"/>
                  </a:cubicBezTo>
                  <a:cubicBezTo>
                    <a:pt x="13225" y="1832"/>
                    <a:pt x="13269" y="1866"/>
                    <a:pt x="13312" y="1882"/>
                  </a:cubicBezTo>
                  <a:cubicBezTo>
                    <a:pt x="13356" y="1916"/>
                    <a:pt x="13378" y="1916"/>
                    <a:pt x="13443" y="1933"/>
                  </a:cubicBezTo>
                  <a:cubicBezTo>
                    <a:pt x="13487" y="1949"/>
                    <a:pt x="13749" y="2000"/>
                    <a:pt x="13618" y="1899"/>
                  </a:cubicBezTo>
                  <a:cubicBezTo>
                    <a:pt x="13661" y="1866"/>
                    <a:pt x="13814" y="1866"/>
                    <a:pt x="13879" y="1832"/>
                  </a:cubicBezTo>
                  <a:cubicBezTo>
                    <a:pt x="13923" y="1799"/>
                    <a:pt x="14032" y="1732"/>
                    <a:pt x="14054" y="1665"/>
                  </a:cubicBezTo>
                  <a:cubicBezTo>
                    <a:pt x="14076" y="1597"/>
                    <a:pt x="14010" y="1547"/>
                    <a:pt x="13967" y="1497"/>
                  </a:cubicBezTo>
                  <a:cubicBezTo>
                    <a:pt x="13923" y="1447"/>
                    <a:pt x="13923" y="1363"/>
                    <a:pt x="13879" y="1313"/>
                  </a:cubicBezTo>
                  <a:cubicBezTo>
                    <a:pt x="13989" y="1262"/>
                    <a:pt x="14141" y="1229"/>
                    <a:pt x="14010" y="1128"/>
                  </a:cubicBezTo>
                  <a:cubicBezTo>
                    <a:pt x="14141" y="1061"/>
                    <a:pt x="13945" y="994"/>
                    <a:pt x="13879" y="977"/>
                  </a:cubicBezTo>
                  <a:cubicBezTo>
                    <a:pt x="13989" y="860"/>
                    <a:pt x="13749" y="793"/>
                    <a:pt x="13618" y="776"/>
                  </a:cubicBezTo>
                  <a:cubicBezTo>
                    <a:pt x="13552" y="760"/>
                    <a:pt x="13443" y="743"/>
                    <a:pt x="13378" y="776"/>
                  </a:cubicBezTo>
                  <a:cubicBezTo>
                    <a:pt x="13203" y="843"/>
                    <a:pt x="13421" y="961"/>
                    <a:pt x="13421" y="1044"/>
                  </a:cubicBezTo>
                  <a:cubicBezTo>
                    <a:pt x="13421" y="1061"/>
                    <a:pt x="13399" y="1128"/>
                    <a:pt x="13399" y="1162"/>
                  </a:cubicBezTo>
                  <a:cubicBezTo>
                    <a:pt x="13378" y="1195"/>
                    <a:pt x="13334" y="1179"/>
                    <a:pt x="13290" y="1212"/>
                  </a:cubicBezTo>
                  <a:cubicBezTo>
                    <a:pt x="13378" y="1313"/>
                    <a:pt x="13225" y="1463"/>
                    <a:pt x="13159" y="1530"/>
                  </a:cubicBezTo>
                  <a:cubicBezTo>
                    <a:pt x="13116" y="1564"/>
                    <a:pt x="12985" y="1648"/>
                    <a:pt x="12941" y="1597"/>
                  </a:cubicBezTo>
                  <a:cubicBezTo>
                    <a:pt x="12919" y="1581"/>
                    <a:pt x="12941" y="1514"/>
                    <a:pt x="12919" y="1497"/>
                  </a:cubicBezTo>
                  <a:cubicBezTo>
                    <a:pt x="12898" y="1463"/>
                    <a:pt x="12876" y="1447"/>
                    <a:pt x="12854" y="1430"/>
                  </a:cubicBezTo>
                  <a:cubicBezTo>
                    <a:pt x="12854" y="1396"/>
                    <a:pt x="12832" y="1346"/>
                    <a:pt x="12854" y="1296"/>
                  </a:cubicBezTo>
                  <a:cubicBezTo>
                    <a:pt x="12854" y="1262"/>
                    <a:pt x="12854" y="1212"/>
                    <a:pt x="12854" y="1162"/>
                  </a:cubicBezTo>
                  <a:cubicBezTo>
                    <a:pt x="12876" y="1095"/>
                    <a:pt x="12898" y="1095"/>
                    <a:pt x="12832" y="1044"/>
                  </a:cubicBezTo>
                  <a:cubicBezTo>
                    <a:pt x="12810" y="1011"/>
                    <a:pt x="12723" y="994"/>
                    <a:pt x="12679" y="977"/>
                  </a:cubicBezTo>
                  <a:cubicBezTo>
                    <a:pt x="12636" y="1095"/>
                    <a:pt x="12701" y="1279"/>
                    <a:pt x="12527" y="1346"/>
                  </a:cubicBezTo>
                  <a:cubicBezTo>
                    <a:pt x="12505" y="1296"/>
                    <a:pt x="12527" y="1262"/>
                    <a:pt x="12527" y="1212"/>
                  </a:cubicBezTo>
                  <a:cubicBezTo>
                    <a:pt x="12527" y="1128"/>
                    <a:pt x="12505" y="1162"/>
                    <a:pt x="12483" y="1095"/>
                  </a:cubicBezTo>
                  <a:cubicBezTo>
                    <a:pt x="12439" y="1011"/>
                    <a:pt x="12483" y="927"/>
                    <a:pt x="12352" y="877"/>
                  </a:cubicBezTo>
                  <a:cubicBezTo>
                    <a:pt x="12287" y="843"/>
                    <a:pt x="12178" y="877"/>
                    <a:pt x="12134" y="810"/>
                  </a:cubicBezTo>
                  <a:cubicBezTo>
                    <a:pt x="12112" y="726"/>
                    <a:pt x="12243" y="709"/>
                    <a:pt x="12265" y="676"/>
                  </a:cubicBezTo>
                  <a:cubicBezTo>
                    <a:pt x="12287" y="626"/>
                    <a:pt x="12221" y="542"/>
                    <a:pt x="12199" y="508"/>
                  </a:cubicBezTo>
                  <a:cubicBezTo>
                    <a:pt x="12178" y="441"/>
                    <a:pt x="12178" y="391"/>
                    <a:pt x="12134" y="324"/>
                  </a:cubicBezTo>
                  <a:cubicBezTo>
                    <a:pt x="12090" y="223"/>
                    <a:pt x="11959" y="106"/>
                    <a:pt x="11850" y="39"/>
                  </a:cubicBezTo>
                  <a:cubicBezTo>
                    <a:pt x="11654" y="-95"/>
                    <a:pt x="11763" y="156"/>
                    <a:pt x="11719" y="240"/>
                  </a:cubicBezTo>
                  <a:cubicBezTo>
                    <a:pt x="11589" y="240"/>
                    <a:pt x="11523" y="240"/>
                    <a:pt x="11567" y="357"/>
                  </a:cubicBezTo>
                  <a:cubicBezTo>
                    <a:pt x="11589" y="391"/>
                    <a:pt x="11632" y="424"/>
                    <a:pt x="11632" y="458"/>
                  </a:cubicBezTo>
                  <a:cubicBezTo>
                    <a:pt x="11632" y="508"/>
                    <a:pt x="11610" y="492"/>
                    <a:pt x="11567" y="542"/>
                  </a:cubicBezTo>
                  <a:cubicBezTo>
                    <a:pt x="11436" y="676"/>
                    <a:pt x="11676" y="743"/>
                    <a:pt x="11829" y="827"/>
                  </a:cubicBezTo>
                  <a:cubicBezTo>
                    <a:pt x="11872" y="860"/>
                    <a:pt x="11959" y="910"/>
                    <a:pt x="11959" y="961"/>
                  </a:cubicBezTo>
                  <a:cubicBezTo>
                    <a:pt x="11959" y="1011"/>
                    <a:pt x="11916" y="1011"/>
                    <a:pt x="11894" y="1044"/>
                  </a:cubicBezTo>
                  <a:cubicBezTo>
                    <a:pt x="11872" y="1112"/>
                    <a:pt x="11894" y="1078"/>
                    <a:pt x="11916" y="1128"/>
                  </a:cubicBezTo>
                  <a:cubicBezTo>
                    <a:pt x="11981" y="1212"/>
                    <a:pt x="12003" y="1212"/>
                    <a:pt x="11938" y="1279"/>
                  </a:cubicBezTo>
                  <a:cubicBezTo>
                    <a:pt x="11916" y="1313"/>
                    <a:pt x="11872" y="1329"/>
                    <a:pt x="11850" y="1346"/>
                  </a:cubicBezTo>
                  <a:cubicBezTo>
                    <a:pt x="11829" y="1363"/>
                    <a:pt x="11741" y="1380"/>
                    <a:pt x="11719" y="1396"/>
                  </a:cubicBezTo>
                  <a:cubicBezTo>
                    <a:pt x="11654" y="1463"/>
                    <a:pt x="11763" y="1530"/>
                    <a:pt x="11763" y="1581"/>
                  </a:cubicBezTo>
                  <a:cubicBezTo>
                    <a:pt x="11785" y="1698"/>
                    <a:pt x="11676" y="1614"/>
                    <a:pt x="11632" y="1581"/>
                  </a:cubicBezTo>
                  <a:cubicBezTo>
                    <a:pt x="11610" y="1514"/>
                    <a:pt x="11610" y="1246"/>
                    <a:pt x="11458" y="1279"/>
                  </a:cubicBezTo>
                  <a:cubicBezTo>
                    <a:pt x="11436" y="1229"/>
                    <a:pt x="11283" y="1195"/>
                    <a:pt x="11239" y="1262"/>
                  </a:cubicBezTo>
                  <a:cubicBezTo>
                    <a:pt x="11218" y="1296"/>
                    <a:pt x="11283" y="1396"/>
                    <a:pt x="11305" y="1447"/>
                  </a:cubicBezTo>
                  <a:cubicBezTo>
                    <a:pt x="11130" y="1447"/>
                    <a:pt x="10978" y="1447"/>
                    <a:pt x="10803" y="1480"/>
                  </a:cubicBezTo>
                  <a:cubicBezTo>
                    <a:pt x="10607" y="1497"/>
                    <a:pt x="10607" y="1380"/>
                    <a:pt x="10454" y="1346"/>
                  </a:cubicBezTo>
                  <a:cubicBezTo>
                    <a:pt x="10323" y="1313"/>
                    <a:pt x="10236" y="1346"/>
                    <a:pt x="10149" y="1229"/>
                  </a:cubicBezTo>
                  <a:cubicBezTo>
                    <a:pt x="10127" y="1212"/>
                    <a:pt x="10105" y="1128"/>
                    <a:pt x="10061" y="1145"/>
                  </a:cubicBezTo>
                  <a:cubicBezTo>
                    <a:pt x="9996" y="1145"/>
                    <a:pt x="10039" y="1212"/>
                    <a:pt x="10018" y="1246"/>
                  </a:cubicBezTo>
                  <a:cubicBezTo>
                    <a:pt x="9909" y="1262"/>
                    <a:pt x="9756" y="1396"/>
                    <a:pt x="9756" y="1480"/>
                  </a:cubicBezTo>
                  <a:cubicBezTo>
                    <a:pt x="9756" y="1514"/>
                    <a:pt x="9756" y="1564"/>
                    <a:pt x="9756" y="1581"/>
                  </a:cubicBezTo>
                  <a:cubicBezTo>
                    <a:pt x="9778" y="1631"/>
                    <a:pt x="9843" y="1648"/>
                    <a:pt x="9843" y="1681"/>
                  </a:cubicBezTo>
                  <a:cubicBezTo>
                    <a:pt x="9821" y="1782"/>
                    <a:pt x="9690" y="1799"/>
                    <a:pt x="9669" y="1698"/>
                  </a:cubicBezTo>
                  <a:cubicBezTo>
                    <a:pt x="9647" y="1597"/>
                    <a:pt x="9603" y="1463"/>
                    <a:pt x="9429" y="1430"/>
                  </a:cubicBezTo>
                  <a:cubicBezTo>
                    <a:pt x="9385" y="1413"/>
                    <a:pt x="9319" y="1447"/>
                    <a:pt x="9254" y="1447"/>
                  </a:cubicBezTo>
                  <a:cubicBezTo>
                    <a:pt x="9167" y="1447"/>
                    <a:pt x="9101" y="1430"/>
                    <a:pt x="9036" y="1447"/>
                  </a:cubicBezTo>
                  <a:cubicBezTo>
                    <a:pt x="8949" y="1447"/>
                    <a:pt x="8883" y="1447"/>
                    <a:pt x="8796" y="1447"/>
                  </a:cubicBezTo>
                  <a:cubicBezTo>
                    <a:pt x="8730" y="1463"/>
                    <a:pt x="8643" y="1480"/>
                    <a:pt x="8556" y="1463"/>
                  </a:cubicBezTo>
                  <a:cubicBezTo>
                    <a:pt x="8381" y="1413"/>
                    <a:pt x="8556" y="1313"/>
                    <a:pt x="8621" y="1262"/>
                  </a:cubicBezTo>
                  <a:cubicBezTo>
                    <a:pt x="8752" y="1162"/>
                    <a:pt x="8534" y="1078"/>
                    <a:pt x="8425" y="1061"/>
                  </a:cubicBezTo>
                  <a:cubicBezTo>
                    <a:pt x="8359" y="1061"/>
                    <a:pt x="8272" y="1061"/>
                    <a:pt x="8185" y="1061"/>
                  </a:cubicBezTo>
                  <a:cubicBezTo>
                    <a:pt x="8119" y="1061"/>
                    <a:pt x="8054" y="1028"/>
                    <a:pt x="7989" y="1011"/>
                  </a:cubicBezTo>
                  <a:cubicBezTo>
                    <a:pt x="7836" y="944"/>
                    <a:pt x="7727" y="894"/>
                    <a:pt x="7596" y="827"/>
                  </a:cubicBezTo>
                  <a:cubicBezTo>
                    <a:pt x="7530" y="793"/>
                    <a:pt x="7487" y="760"/>
                    <a:pt x="7443" y="743"/>
                  </a:cubicBezTo>
                  <a:cubicBezTo>
                    <a:pt x="7399" y="726"/>
                    <a:pt x="7203" y="743"/>
                    <a:pt x="7225" y="760"/>
                  </a:cubicBezTo>
                  <a:cubicBezTo>
                    <a:pt x="7312" y="810"/>
                    <a:pt x="7138" y="994"/>
                    <a:pt x="7072" y="910"/>
                  </a:cubicBezTo>
                  <a:cubicBezTo>
                    <a:pt x="7050" y="877"/>
                    <a:pt x="7072" y="810"/>
                    <a:pt x="7072" y="776"/>
                  </a:cubicBezTo>
                  <a:cubicBezTo>
                    <a:pt x="7072" y="760"/>
                    <a:pt x="7094" y="726"/>
                    <a:pt x="7094" y="709"/>
                  </a:cubicBezTo>
                  <a:cubicBezTo>
                    <a:pt x="7072" y="676"/>
                    <a:pt x="7050" y="676"/>
                    <a:pt x="7050" y="642"/>
                  </a:cubicBezTo>
                  <a:cubicBezTo>
                    <a:pt x="6854" y="626"/>
                    <a:pt x="6898" y="827"/>
                    <a:pt x="6854" y="910"/>
                  </a:cubicBezTo>
                  <a:cubicBezTo>
                    <a:pt x="6767" y="944"/>
                    <a:pt x="6745" y="860"/>
                    <a:pt x="6723" y="827"/>
                  </a:cubicBezTo>
                  <a:cubicBezTo>
                    <a:pt x="6701" y="776"/>
                    <a:pt x="6679" y="743"/>
                    <a:pt x="6636" y="693"/>
                  </a:cubicBezTo>
                  <a:cubicBezTo>
                    <a:pt x="6570" y="609"/>
                    <a:pt x="6570" y="475"/>
                    <a:pt x="6396" y="475"/>
                  </a:cubicBezTo>
                  <a:cubicBezTo>
                    <a:pt x="6418" y="492"/>
                    <a:pt x="6418" y="542"/>
                    <a:pt x="6418" y="559"/>
                  </a:cubicBezTo>
                  <a:cubicBezTo>
                    <a:pt x="6418" y="609"/>
                    <a:pt x="6439" y="609"/>
                    <a:pt x="6396" y="642"/>
                  </a:cubicBezTo>
                  <a:cubicBezTo>
                    <a:pt x="6330" y="693"/>
                    <a:pt x="6287" y="709"/>
                    <a:pt x="6199" y="743"/>
                  </a:cubicBezTo>
                  <a:cubicBezTo>
                    <a:pt x="6112" y="793"/>
                    <a:pt x="5850" y="1044"/>
                    <a:pt x="5741" y="1011"/>
                  </a:cubicBezTo>
                  <a:cubicBezTo>
                    <a:pt x="5785" y="927"/>
                    <a:pt x="6221" y="743"/>
                    <a:pt x="6156" y="642"/>
                  </a:cubicBezTo>
                  <a:cubicBezTo>
                    <a:pt x="6112" y="642"/>
                    <a:pt x="6090" y="626"/>
                    <a:pt x="6047" y="626"/>
                  </a:cubicBezTo>
                  <a:cubicBezTo>
                    <a:pt x="6025" y="626"/>
                    <a:pt x="5981" y="659"/>
                    <a:pt x="5959" y="659"/>
                  </a:cubicBezTo>
                  <a:cubicBezTo>
                    <a:pt x="5894" y="693"/>
                    <a:pt x="5829" y="726"/>
                    <a:pt x="5763" y="760"/>
                  </a:cubicBezTo>
                  <a:cubicBezTo>
                    <a:pt x="5676" y="827"/>
                    <a:pt x="5589" y="1011"/>
                    <a:pt x="5436" y="994"/>
                  </a:cubicBezTo>
                  <a:cubicBezTo>
                    <a:pt x="5523" y="944"/>
                    <a:pt x="5523" y="894"/>
                    <a:pt x="5458" y="827"/>
                  </a:cubicBezTo>
                  <a:cubicBezTo>
                    <a:pt x="5414" y="760"/>
                    <a:pt x="5327" y="827"/>
                    <a:pt x="5283" y="877"/>
                  </a:cubicBezTo>
                  <a:cubicBezTo>
                    <a:pt x="5218" y="944"/>
                    <a:pt x="5239" y="994"/>
                    <a:pt x="5349" y="1044"/>
                  </a:cubicBezTo>
                  <a:cubicBezTo>
                    <a:pt x="5370" y="1061"/>
                    <a:pt x="5501" y="1128"/>
                    <a:pt x="5458" y="1179"/>
                  </a:cubicBezTo>
                  <a:cubicBezTo>
                    <a:pt x="5436" y="1212"/>
                    <a:pt x="5305" y="1179"/>
                    <a:pt x="5261" y="1162"/>
                  </a:cubicBezTo>
                  <a:cubicBezTo>
                    <a:pt x="5152" y="1128"/>
                    <a:pt x="5021" y="1061"/>
                    <a:pt x="4912" y="1028"/>
                  </a:cubicBezTo>
                  <a:cubicBezTo>
                    <a:pt x="4869" y="1011"/>
                    <a:pt x="4847" y="994"/>
                    <a:pt x="4825" y="977"/>
                  </a:cubicBezTo>
                  <a:cubicBezTo>
                    <a:pt x="4803" y="961"/>
                    <a:pt x="4803" y="927"/>
                    <a:pt x="4759" y="910"/>
                  </a:cubicBezTo>
                  <a:cubicBezTo>
                    <a:pt x="4716" y="877"/>
                    <a:pt x="4607" y="877"/>
                    <a:pt x="4541" y="860"/>
                  </a:cubicBezTo>
                  <a:cubicBezTo>
                    <a:pt x="4454" y="827"/>
                    <a:pt x="4410" y="827"/>
                    <a:pt x="4345" y="793"/>
                  </a:cubicBezTo>
                  <a:cubicBezTo>
                    <a:pt x="4279" y="760"/>
                    <a:pt x="4214" y="709"/>
                    <a:pt x="4149" y="693"/>
                  </a:cubicBezTo>
                  <a:cubicBezTo>
                    <a:pt x="4061" y="659"/>
                    <a:pt x="4018" y="693"/>
                    <a:pt x="3930" y="676"/>
                  </a:cubicBezTo>
                  <a:cubicBezTo>
                    <a:pt x="3887" y="676"/>
                    <a:pt x="3865" y="659"/>
                    <a:pt x="3843" y="642"/>
                  </a:cubicBezTo>
                  <a:cubicBezTo>
                    <a:pt x="3799" y="642"/>
                    <a:pt x="3778" y="659"/>
                    <a:pt x="3734" y="659"/>
                  </a:cubicBezTo>
                  <a:cubicBezTo>
                    <a:pt x="3647" y="676"/>
                    <a:pt x="3559" y="676"/>
                    <a:pt x="3472" y="659"/>
                  </a:cubicBezTo>
                  <a:cubicBezTo>
                    <a:pt x="3407" y="626"/>
                    <a:pt x="3385" y="559"/>
                    <a:pt x="3319" y="542"/>
                  </a:cubicBezTo>
                  <a:cubicBezTo>
                    <a:pt x="3276" y="542"/>
                    <a:pt x="3145" y="542"/>
                    <a:pt x="3079" y="542"/>
                  </a:cubicBezTo>
                  <a:cubicBezTo>
                    <a:pt x="2992" y="542"/>
                    <a:pt x="2905" y="559"/>
                    <a:pt x="2796" y="542"/>
                  </a:cubicBezTo>
                  <a:cubicBezTo>
                    <a:pt x="2752" y="542"/>
                    <a:pt x="2621" y="525"/>
                    <a:pt x="2578" y="508"/>
                  </a:cubicBezTo>
                  <a:cubicBezTo>
                    <a:pt x="2469" y="458"/>
                    <a:pt x="2599" y="441"/>
                    <a:pt x="2578" y="391"/>
                  </a:cubicBezTo>
                  <a:cubicBezTo>
                    <a:pt x="2534" y="341"/>
                    <a:pt x="2425" y="341"/>
                    <a:pt x="2359" y="357"/>
                  </a:cubicBezTo>
                  <a:cubicBezTo>
                    <a:pt x="2316" y="357"/>
                    <a:pt x="2229" y="374"/>
                    <a:pt x="2185" y="357"/>
                  </a:cubicBezTo>
                  <a:cubicBezTo>
                    <a:pt x="2185" y="357"/>
                    <a:pt x="2098" y="290"/>
                    <a:pt x="2076" y="307"/>
                  </a:cubicBezTo>
                  <a:cubicBezTo>
                    <a:pt x="2054" y="324"/>
                    <a:pt x="2054" y="374"/>
                    <a:pt x="2010" y="391"/>
                  </a:cubicBezTo>
                  <a:cubicBezTo>
                    <a:pt x="1989" y="424"/>
                    <a:pt x="1923" y="458"/>
                    <a:pt x="1901" y="391"/>
                  </a:cubicBezTo>
                  <a:cubicBezTo>
                    <a:pt x="1879" y="357"/>
                    <a:pt x="1967" y="341"/>
                    <a:pt x="1989" y="324"/>
                  </a:cubicBezTo>
                  <a:cubicBezTo>
                    <a:pt x="2010" y="274"/>
                    <a:pt x="1967" y="274"/>
                    <a:pt x="1945" y="240"/>
                  </a:cubicBezTo>
                  <a:cubicBezTo>
                    <a:pt x="1836" y="223"/>
                    <a:pt x="1683" y="190"/>
                    <a:pt x="1618" y="290"/>
                  </a:cubicBezTo>
                  <a:cubicBezTo>
                    <a:pt x="1574" y="324"/>
                    <a:pt x="1618" y="357"/>
                    <a:pt x="1530" y="391"/>
                  </a:cubicBezTo>
                  <a:cubicBezTo>
                    <a:pt x="1465" y="408"/>
                    <a:pt x="1465" y="408"/>
                    <a:pt x="1399" y="391"/>
                  </a:cubicBezTo>
                  <a:cubicBezTo>
                    <a:pt x="1378" y="391"/>
                    <a:pt x="1290" y="374"/>
                    <a:pt x="1269" y="424"/>
                  </a:cubicBezTo>
                  <a:cubicBezTo>
                    <a:pt x="1247" y="475"/>
                    <a:pt x="1334" y="475"/>
                    <a:pt x="1356" y="508"/>
                  </a:cubicBezTo>
                  <a:cubicBezTo>
                    <a:pt x="1356" y="542"/>
                    <a:pt x="1334" y="592"/>
                    <a:pt x="1269" y="592"/>
                  </a:cubicBezTo>
                  <a:cubicBezTo>
                    <a:pt x="1247" y="575"/>
                    <a:pt x="1225" y="525"/>
                    <a:pt x="1181" y="508"/>
                  </a:cubicBezTo>
                  <a:cubicBezTo>
                    <a:pt x="1159" y="525"/>
                    <a:pt x="1116" y="525"/>
                    <a:pt x="1072" y="542"/>
                  </a:cubicBezTo>
                  <a:cubicBezTo>
                    <a:pt x="1029" y="559"/>
                    <a:pt x="1007" y="575"/>
                    <a:pt x="985" y="609"/>
                  </a:cubicBezTo>
                  <a:cubicBezTo>
                    <a:pt x="919" y="676"/>
                    <a:pt x="832" y="676"/>
                    <a:pt x="789" y="743"/>
                  </a:cubicBezTo>
                  <a:cubicBezTo>
                    <a:pt x="701" y="843"/>
                    <a:pt x="745" y="1011"/>
                    <a:pt x="549" y="1044"/>
                  </a:cubicBezTo>
                  <a:cubicBezTo>
                    <a:pt x="439" y="1061"/>
                    <a:pt x="156" y="1095"/>
                    <a:pt x="134" y="1195"/>
                  </a:cubicBezTo>
                  <a:cubicBezTo>
                    <a:pt x="112" y="1279"/>
                    <a:pt x="330" y="1346"/>
                    <a:pt x="418" y="1396"/>
                  </a:cubicBezTo>
                  <a:cubicBezTo>
                    <a:pt x="439" y="1413"/>
                    <a:pt x="483" y="1430"/>
                    <a:pt x="505" y="1447"/>
                  </a:cubicBezTo>
                  <a:cubicBezTo>
                    <a:pt x="549" y="1447"/>
                    <a:pt x="592" y="1430"/>
                    <a:pt x="614" y="1447"/>
                  </a:cubicBezTo>
                  <a:cubicBezTo>
                    <a:pt x="679" y="1480"/>
                    <a:pt x="658" y="1547"/>
                    <a:pt x="658" y="1581"/>
                  </a:cubicBezTo>
                  <a:cubicBezTo>
                    <a:pt x="679" y="1681"/>
                    <a:pt x="701" y="1648"/>
                    <a:pt x="789" y="1665"/>
                  </a:cubicBezTo>
                  <a:cubicBezTo>
                    <a:pt x="854" y="1665"/>
                    <a:pt x="854" y="1698"/>
                    <a:pt x="898" y="1732"/>
                  </a:cubicBezTo>
                  <a:cubicBezTo>
                    <a:pt x="919" y="1748"/>
                    <a:pt x="941" y="1748"/>
                    <a:pt x="985" y="1765"/>
                  </a:cubicBezTo>
                  <a:cubicBezTo>
                    <a:pt x="1050" y="1782"/>
                    <a:pt x="1116" y="1832"/>
                    <a:pt x="1203" y="1832"/>
                  </a:cubicBezTo>
                  <a:cubicBezTo>
                    <a:pt x="1225" y="1966"/>
                    <a:pt x="1116" y="1949"/>
                    <a:pt x="1007" y="1983"/>
                  </a:cubicBezTo>
                  <a:cubicBezTo>
                    <a:pt x="919" y="2000"/>
                    <a:pt x="810" y="2067"/>
                    <a:pt x="701" y="2050"/>
                  </a:cubicBezTo>
                  <a:cubicBezTo>
                    <a:pt x="614" y="2033"/>
                    <a:pt x="636" y="1983"/>
                    <a:pt x="636" y="1933"/>
                  </a:cubicBezTo>
                  <a:cubicBezTo>
                    <a:pt x="636" y="1882"/>
                    <a:pt x="614" y="1799"/>
                    <a:pt x="527" y="1815"/>
                  </a:cubicBezTo>
                  <a:cubicBezTo>
                    <a:pt x="505" y="1815"/>
                    <a:pt x="439" y="1899"/>
                    <a:pt x="396" y="1916"/>
                  </a:cubicBezTo>
                  <a:cubicBezTo>
                    <a:pt x="352" y="1949"/>
                    <a:pt x="309" y="1983"/>
                    <a:pt x="243" y="2000"/>
                  </a:cubicBezTo>
                  <a:cubicBezTo>
                    <a:pt x="156" y="2033"/>
                    <a:pt x="-106" y="2067"/>
                    <a:pt x="47" y="2167"/>
                  </a:cubicBezTo>
                  <a:cubicBezTo>
                    <a:pt x="90" y="2184"/>
                    <a:pt x="178" y="2201"/>
                    <a:pt x="199" y="2251"/>
                  </a:cubicBezTo>
                  <a:cubicBezTo>
                    <a:pt x="243" y="2301"/>
                    <a:pt x="178" y="2335"/>
                    <a:pt x="199" y="2385"/>
                  </a:cubicBezTo>
                  <a:cubicBezTo>
                    <a:pt x="221" y="2419"/>
                    <a:pt x="309" y="2452"/>
                    <a:pt x="352" y="2452"/>
                  </a:cubicBezTo>
                  <a:cubicBezTo>
                    <a:pt x="418" y="2486"/>
                    <a:pt x="483" y="2486"/>
                    <a:pt x="570" y="2469"/>
                  </a:cubicBezTo>
                  <a:cubicBezTo>
                    <a:pt x="658" y="2469"/>
                    <a:pt x="679" y="2502"/>
                    <a:pt x="767" y="2519"/>
                  </a:cubicBezTo>
                  <a:cubicBezTo>
                    <a:pt x="832" y="2536"/>
                    <a:pt x="898" y="2486"/>
                    <a:pt x="963" y="2452"/>
                  </a:cubicBezTo>
                  <a:cubicBezTo>
                    <a:pt x="985" y="2419"/>
                    <a:pt x="1072" y="2352"/>
                    <a:pt x="1116" y="2402"/>
                  </a:cubicBezTo>
                  <a:cubicBezTo>
                    <a:pt x="1159" y="2452"/>
                    <a:pt x="1050" y="2469"/>
                    <a:pt x="1029" y="2502"/>
                  </a:cubicBezTo>
                  <a:cubicBezTo>
                    <a:pt x="1007" y="2553"/>
                    <a:pt x="1094" y="2569"/>
                    <a:pt x="1116" y="2620"/>
                  </a:cubicBezTo>
                  <a:cubicBezTo>
                    <a:pt x="1159" y="2687"/>
                    <a:pt x="1116" y="2703"/>
                    <a:pt x="1050" y="2720"/>
                  </a:cubicBezTo>
                  <a:cubicBezTo>
                    <a:pt x="985" y="2754"/>
                    <a:pt x="963" y="2787"/>
                    <a:pt x="919" y="2821"/>
                  </a:cubicBezTo>
                  <a:cubicBezTo>
                    <a:pt x="854" y="2871"/>
                    <a:pt x="789" y="2854"/>
                    <a:pt x="723" y="2871"/>
                  </a:cubicBezTo>
                  <a:cubicBezTo>
                    <a:pt x="549" y="2888"/>
                    <a:pt x="505" y="2988"/>
                    <a:pt x="396" y="3072"/>
                  </a:cubicBezTo>
                  <a:cubicBezTo>
                    <a:pt x="374" y="3089"/>
                    <a:pt x="287" y="3139"/>
                    <a:pt x="265" y="3189"/>
                  </a:cubicBezTo>
                  <a:cubicBezTo>
                    <a:pt x="243" y="3240"/>
                    <a:pt x="309" y="3256"/>
                    <a:pt x="352" y="3307"/>
                  </a:cubicBezTo>
                  <a:cubicBezTo>
                    <a:pt x="418" y="3374"/>
                    <a:pt x="679" y="3458"/>
                    <a:pt x="679" y="3558"/>
                  </a:cubicBezTo>
                  <a:cubicBezTo>
                    <a:pt x="658" y="3575"/>
                    <a:pt x="614" y="3608"/>
                    <a:pt x="614" y="3625"/>
                  </a:cubicBezTo>
                  <a:cubicBezTo>
                    <a:pt x="592" y="3675"/>
                    <a:pt x="614" y="3776"/>
                    <a:pt x="701" y="3793"/>
                  </a:cubicBezTo>
                  <a:cubicBezTo>
                    <a:pt x="810" y="3793"/>
                    <a:pt x="767" y="3692"/>
                    <a:pt x="789" y="3642"/>
                  </a:cubicBezTo>
                  <a:cubicBezTo>
                    <a:pt x="832" y="3575"/>
                    <a:pt x="898" y="3508"/>
                    <a:pt x="963" y="3458"/>
                  </a:cubicBezTo>
                  <a:cubicBezTo>
                    <a:pt x="963" y="3458"/>
                    <a:pt x="985" y="3458"/>
                    <a:pt x="1007" y="3474"/>
                  </a:cubicBezTo>
                  <a:cubicBezTo>
                    <a:pt x="985" y="3458"/>
                    <a:pt x="985" y="3458"/>
                    <a:pt x="985" y="3441"/>
                  </a:cubicBezTo>
                  <a:cubicBezTo>
                    <a:pt x="919" y="3491"/>
                    <a:pt x="898" y="3508"/>
                    <a:pt x="876" y="3575"/>
                  </a:cubicBezTo>
                  <a:cubicBezTo>
                    <a:pt x="854" y="3625"/>
                    <a:pt x="854" y="3608"/>
                    <a:pt x="876" y="3659"/>
                  </a:cubicBezTo>
                  <a:cubicBezTo>
                    <a:pt x="898" y="3675"/>
                    <a:pt x="919" y="3692"/>
                    <a:pt x="941" y="3726"/>
                  </a:cubicBezTo>
                  <a:cubicBezTo>
                    <a:pt x="963" y="3759"/>
                    <a:pt x="985" y="3843"/>
                    <a:pt x="985" y="3876"/>
                  </a:cubicBezTo>
                  <a:cubicBezTo>
                    <a:pt x="985" y="3943"/>
                    <a:pt x="919" y="3994"/>
                    <a:pt x="919" y="4044"/>
                  </a:cubicBezTo>
                  <a:cubicBezTo>
                    <a:pt x="985" y="4011"/>
                    <a:pt x="1050" y="4011"/>
                    <a:pt x="1094" y="3977"/>
                  </a:cubicBezTo>
                  <a:cubicBezTo>
                    <a:pt x="1138" y="3943"/>
                    <a:pt x="1138" y="3843"/>
                    <a:pt x="1225" y="3860"/>
                  </a:cubicBezTo>
                  <a:cubicBezTo>
                    <a:pt x="1203" y="3910"/>
                    <a:pt x="1247" y="3943"/>
                    <a:pt x="1290" y="3977"/>
                  </a:cubicBezTo>
                  <a:cubicBezTo>
                    <a:pt x="1334" y="4011"/>
                    <a:pt x="1378" y="4061"/>
                    <a:pt x="1443" y="4061"/>
                  </a:cubicBezTo>
                  <a:cubicBezTo>
                    <a:pt x="1443" y="3977"/>
                    <a:pt x="1509" y="3927"/>
                    <a:pt x="1574" y="4027"/>
                  </a:cubicBezTo>
                  <a:cubicBezTo>
                    <a:pt x="1639" y="4011"/>
                    <a:pt x="1683" y="3876"/>
                    <a:pt x="1792" y="3910"/>
                  </a:cubicBezTo>
                  <a:cubicBezTo>
                    <a:pt x="1770" y="3977"/>
                    <a:pt x="1705" y="4044"/>
                    <a:pt x="1683" y="4111"/>
                  </a:cubicBezTo>
                  <a:cubicBezTo>
                    <a:pt x="1683" y="4178"/>
                    <a:pt x="1618" y="4262"/>
                    <a:pt x="1552" y="4295"/>
                  </a:cubicBezTo>
                  <a:cubicBezTo>
                    <a:pt x="1443" y="4346"/>
                    <a:pt x="1378" y="4362"/>
                    <a:pt x="1312" y="4446"/>
                  </a:cubicBezTo>
                  <a:cubicBezTo>
                    <a:pt x="1269" y="4513"/>
                    <a:pt x="1203" y="4580"/>
                    <a:pt x="1116" y="4614"/>
                  </a:cubicBezTo>
                  <a:cubicBezTo>
                    <a:pt x="1094" y="4614"/>
                    <a:pt x="1029" y="4614"/>
                    <a:pt x="1007" y="4631"/>
                  </a:cubicBezTo>
                  <a:cubicBezTo>
                    <a:pt x="963" y="4631"/>
                    <a:pt x="963" y="4647"/>
                    <a:pt x="919" y="4664"/>
                  </a:cubicBezTo>
                  <a:cubicBezTo>
                    <a:pt x="854" y="4681"/>
                    <a:pt x="810" y="4714"/>
                    <a:pt x="745" y="4731"/>
                  </a:cubicBezTo>
                  <a:cubicBezTo>
                    <a:pt x="679" y="4765"/>
                    <a:pt x="636" y="4765"/>
                    <a:pt x="592" y="4798"/>
                  </a:cubicBezTo>
                  <a:cubicBezTo>
                    <a:pt x="549" y="4832"/>
                    <a:pt x="461" y="4848"/>
                    <a:pt x="439" y="4882"/>
                  </a:cubicBezTo>
                  <a:cubicBezTo>
                    <a:pt x="374" y="4949"/>
                    <a:pt x="483" y="4982"/>
                    <a:pt x="527" y="4966"/>
                  </a:cubicBezTo>
                  <a:cubicBezTo>
                    <a:pt x="636" y="4949"/>
                    <a:pt x="658" y="4915"/>
                    <a:pt x="723" y="4865"/>
                  </a:cubicBezTo>
                  <a:cubicBezTo>
                    <a:pt x="767" y="4832"/>
                    <a:pt x="810" y="4815"/>
                    <a:pt x="876" y="4798"/>
                  </a:cubicBezTo>
                  <a:cubicBezTo>
                    <a:pt x="919" y="4765"/>
                    <a:pt x="985" y="4731"/>
                    <a:pt x="1050" y="4731"/>
                  </a:cubicBezTo>
                  <a:cubicBezTo>
                    <a:pt x="1072" y="4731"/>
                    <a:pt x="1116" y="4748"/>
                    <a:pt x="1138" y="4748"/>
                  </a:cubicBezTo>
                  <a:cubicBezTo>
                    <a:pt x="1181" y="4748"/>
                    <a:pt x="1225" y="4731"/>
                    <a:pt x="1247" y="4714"/>
                  </a:cubicBezTo>
                  <a:cubicBezTo>
                    <a:pt x="1312" y="4681"/>
                    <a:pt x="1399" y="4664"/>
                    <a:pt x="1443" y="4631"/>
                  </a:cubicBezTo>
                  <a:cubicBezTo>
                    <a:pt x="1552" y="4563"/>
                    <a:pt x="1661" y="4480"/>
                    <a:pt x="1749" y="4413"/>
                  </a:cubicBezTo>
                  <a:cubicBezTo>
                    <a:pt x="1814" y="4346"/>
                    <a:pt x="1901" y="4279"/>
                    <a:pt x="2010" y="4228"/>
                  </a:cubicBezTo>
                  <a:cubicBezTo>
                    <a:pt x="2076" y="4195"/>
                    <a:pt x="2163" y="4161"/>
                    <a:pt x="2207" y="4111"/>
                  </a:cubicBezTo>
                  <a:cubicBezTo>
                    <a:pt x="2229" y="4078"/>
                    <a:pt x="2250" y="4044"/>
                    <a:pt x="2294" y="4027"/>
                  </a:cubicBezTo>
                  <a:cubicBezTo>
                    <a:pt x="2316" y="4011"/>
                    <a:pt x="2359" y="4011"/>
                    <a:pt x="2359" y="3977"/>
                  </a:cubicBezTo>
                  <a:cubicBezTo>
                    <a:pt x="2381" y="3927"/>
                    <a:pt x="2316" y="3927"/>
                    <a:pt x="2272" y="3910"/>
                  </a:cubicBezTo>
                  <a:cubicBezTo>
                    <a:pt x="2229" y="3860"/>
                    <a:pt x="2250" y="3860"/>
                    <a:pt x="2294" y="3809"/>
                  </a:cubicBezTo>
                  <a:cubicBezTo>
                    <a:pt x="2338" y="3793"/>
                    <a:pt x="2359" y="3759"/>
                    <a:pt x="2403" y="3726"/>
                  </a:cubicBezTo>
                  <a:cubicBezTo>
                    <a:pt x="2469" y="3659"/>
                    <a:pt x="2512" y="3592"/>
                    <a:pt x="2578" y="3541"/>
                  </a:cubicBezTo>
                  <a:cubicBezTo>
                    <a:pt x="2643" y="3525"/>
                    <a:pt x="2665" y="3508"/>
                    <a:pt x="2687" y="3474"/>
                  </a:cubicBezTo>
                  <a:cubicBezTo>
                    <a:pt x="2709" y="3458"/>
                    <a:pt x="2730" y="3390"/>
                    <a:pt x="2774" y="3374"/>
                  </a:cubicBezTo>
                  <a:cubicBezTo>
                    <a:pt x="2861" y="3357"/>
                    <a:pt x="2839" y="3424"/>
                    <a:pt x="2774" y="3474"/>
                  </a:cubicBezTo>
                  <a:cubicBezTo>
                    <a:pt x="2752" y="3474"/>
                    <a:pt x="2730" y="3474"/>
                    <a:pt x="2709" y="3508"/>
                  </a:cubicBezTo>
                  <a:cubicBezTo>
                    <a:pt x="2687" y="3525"/>
                    <a:pt x="2687" y="3541"/>
                    <a:pt x="2665" y="3575"/>
                  </a:cubicBezTo>
                  <a:cubicBezTo>
                    <a:pt x="2643" y="3608"/>
                    <a:pt x="2621" y="3659"/>
                    <a:pt x="2621" y="3709"/>
                  </a:cubicBezTo>
                  <a:cubicBezTo>
                    <a:pt x="2621" y="3726"/>
                    <a:pt x="2643" y="3759"/>
                    <a:pt x="2643" y="3776"/>
                  </a:cubicBezTo>
                  <a:cubicBezTo>
                    <a:pt x="2643" y="3809"/>
                    <a:pt x="2621" y="3809"/>
                    <a:pt x="2599" y="3843"/>
                  </a:cubicBezTo>
                  <a:cubicBezTo>
                    <a:pt x="2578" y="3910"/>
                    <a:pt x="2621" y="3927"/>
                    <a:pt x="2709" y="3893"/>
                  </a:cubicBezTo>
                  <a:cubicBezTo>
                    <a:pt x="2774" y="3876"/>
                    <a:pt x="2774" y="3843"/>
                    <a:pt x="2818" y="3809"/>
                  </a:cubicBezTo>
                  <a:cubicBezTo>
                    <a:pt x="2927" y="3726"/>
                    <a:pt x="3123" y="3742"/>
                    <a:pt x="3189" y="3642"/>
                  </a:cubicBezTo>
                  <a:cubicBezTo>
                    <a:pt x="3232" y="3575"/>
                    <a:pt x="3167" y="3575"/>
                    <a:pt x="3189" y="3525"/>
                  </a:cubicBezTo>
                  <a:cubicBezTo>
                    <a:pt x="3232" y="3458"/>
                    <a:pt x="3319" y="3474"/>
                    <a:pt x="3385" y="3491"/>
                  </a:cubicBezTo>
                  <a:cubicBezTo>
                    <a:pt x="3516" y="3508"/>
                    <a:pt x="3581" y="3592"/>
                    <a:pt x="3690" y="3642"/>
                  </a:cubicBezTo>
                  <a:cubicBezTo>
                    <a:pt x="3734" y="3659"/>
                    <a:pt x="3799" y="3675"/>
                    <a:pt x="3865" y="3692"/>
                  </a:cubicBezTo>
                  <a:cubicBezTo>
                    <a:pt x="3930" y="3709"/>
                    <a:pt x="4018" y="3709"/>
                    <a:pt x="4105" y="3709"/>
                  </a:cubicBezTo>
                  <a:cubicBezTo>
                    <a:pt x="4170" y="3726"/>
                    <a:pt x="4236" y="3742"/>
                    <a:pt x="4301" y="3759"/>
                  </a:cubicBezTo>
                  <a:cubicBezTo>
                    <a:pt x="4389" y="3759"/>
                    <a:pt x="4454" y="3742"/>
                    <a:pt x="4541" y="3726"/>
                  </a:cubicBezTo>
                  <a:cubicBezTo>
                    <a:pt x="4541" y="3776"/>
                    <a:pt x="4476" y="3793"/>
                    <a:pt x="4541" y="3826"/>
                  </a:cubicBezTo>
                  <a:cubicBezTo>
                    <a:pt x="4585" y="3860"/>
                    <a:pt x="4672" y="3876"/>
                    <a:pt x="4738" y="3860"/>
                  </a:cubicBezTo>
                  <a:cubicBezTo>
                    <a:pt x="4738" y="3860"/>
                    <a:pt x="4738" y="3860"/>
                    <a:pt x="4738" y="3860"/>
                  </a:cubicBezTo>
                  <a:cubicBezTo>
                    <a:pt x="4803" y="3893"/>
                    <a:pt x="4825" y="3960"/>
                    <a:pt x="4869" y="3994"/>
                  </a:cubicBezTo>
                  <a:cubicBezTo>
                    <a:pt x="4912" y="4044"/>
                    <a:pt x="4956" y="4044"/>
                    <a:pt x="5021" y="4078"/>
                  </a:cubicBezTo>
                  <a:cubicBezTo>
                    <a:pt x="5065" y="4111"/>
                    <a:pt x="5087" y="4145"/>
                    <a:pt x="5087" y="4178"/>
                  </a:cubicBezTo>
                  <a:cubicBezTo>
                    <a:pt x="5109" y="4228"/>
                    <a:pt x="5087" y="4295"/>
                    <a:pt x="5174" y="4262"/>
                  </a:cubicBezTo>
                  <a:cubicBezTo>
                    <a:pt x="5239" y="4228"/>
                    <a:pt x="5261" y="4178"/>
                    <a:pt x="5261" y="4128"/>
                  </a:cubicBezTo>
                  <a:cubicBezTo>
                    <a:pt x="5261" y="4094"/>
                    <a:pt x="5218" y="3994"/>
                    <a:pt x="5305" y="4044"/>
                  </a:cubicBezTo>
                  <a:cubicBezTo>
                    <a:pt x="5327" y="4061"/>
                    <a:pt x="5349" y="4161"/>
                    <a:pt x="5349" y="4178"/>
                  </a:cubicBezTo>
                  <a:cubicBezTo>
                    <a:pt x="5349" y="4245"/>
                    <a:pt x="5283" y="4262"/>
                    <a:pt x="5218" y="4295"/>
                  </a:cubicBezTo>
                  <a:cubicBezTo>
                    <a:pt x="5239" y="4295"/>
                    <a:pt x="5239" y="4312"/>
                    <a:pt x="5261" y="4312"/>
                  </a:cubicBezTo>
                  <a:cubicBezTo>
                    <a:pt x="5174" y="4329"/>
                    <a:pt x="5261" y="4446"/>
                    <a:pt x="5283" y="4480"/>
                  </a:cubicBezTo>
                  <a:cubicBezTo>
                    <a:pt x="5414" y="4429"/>
                    <a:pt x="5458" y="4279"/>
                    <a:pt x="5523" y="4195"/>
                  </a:cubicBezTo>
                  <a:cubicBezTo>
                    <a:pt x="5654" y="4262"/>
                    <a:pt x="5414" y="4396"/>
                    <a:pt x="5370" y="4463"/>
                  </a:cubicBezTo>
                  <a:cubicBezTo>
                    <a:pt x="5327" y="4580"/>
                    <a:pt x="5632" y="4547"/>
                    <a:pt x="5632" y="4664"/>
                  </a:cubicBezTo>
                  <a:cubicBezTo>
                    <a:pt x="5610" y="4714"/>
                    <a:pt x="5567" y="4731"/>
                    <a:pt x="5632" y="4798"/>
                  </a:cubicBezTo>
                  <a:cubicBezTo>
                    <a:pt x="5654" y="4832"/>
                    <a:pt x="5763" y="4882"/>
                    <a:pt x="5807" y="4832"/>
                  </a:cubicBezTo>
                  <a:cubicBezTo>
                    <a:pt x="5850" y="4798"/>
                    <a:pt x="5741" y="4748"/>
                    <a:pt x="5785" y="4714"/>
                  </a:cubicBezTo>
                  <a:cubicBezTo>
                    <a:pt x="5829" y="4681"/>
                    <a:pt x="5894" y="4765"/>
                    <a:pt x="5916" y="4781"/>
                  </a:cubicBezTo>
                  <a:cubicBezTo>
                    <a:pt x="5981" y="4832"/>
                    <a:pt x="5981" y="4865"/>
                    <a:pt x="6003" y="4932"/>
                  </a:cubicBezTo>
                  <a:cubicBezTo>
                    <a:pt x="6025" y="4982"/>
                    <a:pt x="6112" y="4999"/>
                    <a:pt x="6156" y="5049"/>
                  </a:cubicBezTo>
                  <a:cubicBezTo>
                    <a:pt x="6178" y="5083"/>
                    <a:pt x="6178" y="5133"/>
                    <a:pt x="6221" y="5184"/>
                  </a:cubicBezTo>
                  <a:cubicBezTo>
                    <a:pt x="6243" y="5217"/>
                    <a:pt x="6243" y="5267"/>
                    <a:pt x="6287" y="5301"/>
                  </a:cubicBezTo>
                  <a:cubicBezTo>
                    <a:pt x="6309" y="5334"/>
                    <a:pt x="6396" y="5351"/>
                    <a:pt x="6439" y="5368"/>
                  </a:cubicBezTo>
                  <a:cubicBezTo>
                    <a:pt x="6483" y="5401"/>
                    <a:pt x="6483" y="5435"/>
                    <a:pt x="6483" y="5485"/>
                  </a:cubicBezTo>
                  <a:cubicBezTo>
                    <a:pt x="6505" y="5602"/>
                    <a:pt x="6592" y="5686"/>
                    <a:pt x="6745" y="5720"/>
                  </a:cubicBezTo>
                  <a:cubicBezTo>
                    <a:pt x="6876" y="5736"/>
                    <a:pt x="7007" y="5787"/>
                    <a:pt x="7116" y="5837"/>
                  </a:cubicBezTo>
                  <a:cubicBezTo>
                    <a:pt x="7225" y="5871"/>
                    <a:pt x="7378" y="6005"/>
                    <a:pt x="7399" y="6088"/>
                  </a:cubicBezTo>
                  <a:cubicBezTo>
                    <a:pt x="7421" y="6256"/>
                    <a:pt x="7225" y="6189"/>
                    <a:pt x="7138" y="6105"/>
                  </a:cubicBezTo>
                  <a:cubicBezTo>
                    <a:pt x="6985" y="5971"/>
                    <a:pt x="6767" y="5686"/>
                    <a:pt x="6483" y="5720"/>
                  </a:cubicBezTo>
                  <a:cubicBezTo>
                    <a:pt x="6287" y="5753"/>
                    <a:pt x="6549" y="5887"/>
                    <a:pt x="6636" y="5921"/>
                  </a:cubicBezTo>
                  <a:cubicBezTo>
                    <a:pt x="6701" y="5954"/>
                    <a:pt x="6789" y="5971"/>
                    <a:pt x="6854" y="6005"/>
                  </a:cubicBezTo>
                  <a:cubicBezTo>
                    <a:pt x="6898" y="6038"/>
                    <a:pt x="6919" y="6105"/>
                    <a:pt x="6963" y="6122"/>
                  </a:cubicBezTo>
                  <a:cubicBezTo>
                    <a:pt x="6941" y="6139"/>
                    <a:pt x="6941" y="6155"/>
                    <a:pt x="6919" y="6172"/>
                  </a:cubicBezTo>
                  <a:cubicBezTo>
                    <a:pt x="6898" y="6239"/>
                    <a:pt x="6941" y="6256"/>
                    <a:pt x="6963" y="6306"/>
                  </a:cubicBezTo>
                  <a:cubicBezTo>
                    <a:pt x="7007" y="6357"/>
                    <a:pt x="7029" y="6407"/>
                    <a:pt x="7029" y="6457"/>
                  </a:cubicBezTo>
                  <a:cubicBezTo>
                    <a:pt x="7050" y="6507"/>
                    <a:pt x="7072" y="6558"/>
                    <a:pt x="7072" y="6608"/>
                  </a:cubicBezTo>
                  <a:cubicBezTo>
                    <a:pt x="7072" y="6675"/>
                    <a:pt x="7029" y="6708"/>
                    <a:pt x="7029" y="6759"/>
                  </a:cubicBezTo>
                  <a:cubicBezTo>
                    <a:pt x="6985" y="6859"/>
                    <a:pt x="7029" y="6977"/>
                    <a:pt x="7050" y="7094"/>
                  </a:cubicBezTo>
                  <a:cubicBezTo>
                    <a:pt x="7050" y="7144"/>
                    <a:pt x="7072" y="7194"/>
                    <a:pt x="7094" y="7245"/>
                  </a:cubicBezTo>
                  <a:cubicBezTo>
                    <a:pt x="7116" y="7345"/>
                    <a:pt x="7094" y="7429"/>
                    <a:pt x="7050" y="7513"/>
                  </a:cubicBezTo>
                  <a:cubicBezTo>
                    <a:pt x="7029" y="7563"/>
                    <a:pt x="7029" y="7597"/>
                    <a:pt x="7050" y="7630"/>
                  </a:cubicBezTo>
                  <a:cubicBezTo>
                    <a:pt x="7116" y="7714"/>
                    <a:pt x="7181" y="7798"/>
                    <a:pt x="7225" y="7881"/>
                  </a:cubicBezTo>
                  <a:cubicBezTo>
                    <a:pt x="7290" y="7982"/>
                    <a:pt x="7378" y="8049"/>
                    <a:pt x="7443" y="8133"/>
                  </a:cubicBezTo>
                  <a:cubicBezTo>
                    <a:pt x="7509" y="8233"/>
                    <a:pt x="7574" y="8317"/>
                    <a:pt x="7639" y="8418"/>
                  </a:cubicBezTo>
                  <a:cubicBezTo>
                    <a:pt x="7749" y="8518"/>
                    <a:pt x="7879" y="8501"/>
                    <a:pt x="8010" y="8568"/>
                  </a:cubicBezTo>
                  <a:cubicBezTo>
                    <a:pt x="8076" y="8585"/>
                    <a:pt x="8119" y="8602"/>
                    <a:pt x="8163" y="8635"/>
                  </a:cubicBezTo>
                  <a:cubicBezTo>
                    <a:pt x="8207" y="8669"/>
                    <a:pt x="8207" y="8736"/>
                    <a:pt x="8250" y="8786"/>
                  </a:cubicBezTo>
                  <a:cubicBezTo>
                    <a:pt x="8272" y="8837"/>
                    <a:pt x="8316" y="8887"/>
                    <a:pt x="8338" y="8937"/>
                  </a:cubicBezTo>
                  <a:cubicBezTo>
                    <a:pt x="8338" y="8987"/>
                    <a:pt x="8338" y="9021"/>
                    <a:pt x="8359" y="9071"/>
                  </a:cubicBezTo>
                  <a:cubicBezTo>
                    <a:pt x="8403" y="9121"/>
                    <a:pt x="8447" y="9172"/>
                    <a:pt x="8490" y="9205"/>
                  </a:cubicBezTo>
                  <a:cubicBezTo>
                    <a:pt x="8534" y="9239"/>
                    <a:pt x="8621" y="9272"/>
                    <a:pt x="8643" y="9323"/>
                  </a:cubicBezTo>
                  <a:cubicBezTo>
                    <a:pt x="8687" y="9406"/>
                    <a:pt x="8556" y="9356"/>
                    <a:pt x="8534" y="9423"/>
                  </a:cubicBezTo>
                  <a:cubicBezTo>
                    <a:pt x="8512" y="9473"/>
                    <a:pt x="8643" y="9507"/>
                    <a:pt x="8687" y="9524"/>
                  </a:cubicBezTo>
                  <a:cubicBezTo>
                    <a:pt x="8796" y="9557"/>
                    <a:pt x="8949" y="9641"/>
                    <a:pt x="8992" y="9725"/>
                  </a:cubicBezTo>
                  <a:cubicBezTo>
                    <a:pt x="8883" y="9808"/>
                    <a:pt x="9058" y="9926"/>
                    <a:pt x="9145" y="9959"/>
                  </a:cubicBezTo>
                  <a:cubicBezTo>
                    <a:pt x="9232" y="10010"/>
                    <a:pt x="9385" y="10160"/>
                    <a:pt x="9494" y="10077"/>
                  </a:cubicBezTo>
                  <a:cubicBezTo>
                    <a:pt x="9450" y="10010"/>
                    <a:pt x="9319" y="9943"/>
                    <a:pt x="9276" y="9859"/>
                  </a:cubicBezTo>
                  <a:cubicBezTo>
                    <a:pt x="9210" y="9775"/>
                    <a:pt x="9101" y="9691"/>
                    <a:pt x="9079" y="9607"/>
                  </a:cubicBezTo>
                  <a:cubicBezTo>
                    <a:pt x="9036" y="9490"/>
                    <a:pt x="8949" y="9406"/>
                    <a:pt x="8883" y="9306"/>
                  </a:cubicBezTo>
                  <a:cubicBezTo>
                    <a:pt x="8818" y="9222"/>
                    <a:pt x="8709" y="9155"/>
                    <a:pt x="8643" y="9054"/>
                  </a:cubicBezTo>
                  <a:cubicBezTo>
                    <a:pt x="8621" y="9038"/>
                    <a:pt x="8578" y="8954"/>
                    <a:pt x="8578" y="8920"/>
                  </a:cubicBezTo>
                  <a:cubicBezTo>
                    <a:pt x="8578" y="8837"/>
                    <a:pt x="8643" y="8887"/>
                    <a:pt x="8709" y="8904"/>
                  </a:cubicBezTo>
                  <a:cubicBezTo>
                    <a:pt x="8796" y="8920"/>
                    <a:pt x="8861" y="8954"/>
                    <a:pt x="8905" y="9021"/>
                  </a:cubicBezTo>
                  <a:cubicBezTo>
                    <a:pt x="8905" y="9054"/>
                    <a:pt x="8905" y="9088"/>
                    <a:pt x="8927" y="9121"/>
                  </a:cubicBezTo>
                  <a:cubicBezTo>
                    <a:pt x="8949" y="9155"/>
                    <a:pt x="8992" y="9188"/>
                    <a:pt x="9014" y="9222"/>
                  </a:cubicBezTo>
                  <a:cubicBezTo>
                    <a:pt x="9036" y="9272"/>
                    <a:pt x="9036" y="9306"/>
                    <a:pt x="9079" y="9356"/>
                  </a:cubicBezTo>
                  <a:cubicBezTo>
                    <a:pt x="9167" y="9440"/>
                    <a:pt x="9298" y="9473"/>
                    <a:pt x="9407" y="9540"/>
                  </a:cubicBezTo>
                  <a:cubicBezTo>
                    <a:pt x="9450" y="9574"/>
                    <a:pt x="9472" y="9624"/>
                    <a:pt x="9494" y="9658"/>
                  </a:cubicBezTo>
                  <a:cubicBezTo>
                    <a:pt x="9538" y="9691"/>
                    <a:pt x="9538" y="9741"/>
                    <a:pt x="9581" y="9775"/>
                  </a:cubicBezTo>
                  <a:cubicBezTo>
                    <a:pt x="9625" y="9808"/>
                    <a:pt x="9690" y="9825"/>
                    <a:pt x="9756" y="9876"/>
                  </a:cubicBezTo>
                  <a:cubicBezTo>
                    <a:pt x="9799" y="9892"/>
                    <a:pt x="9865" y="9926"/>
                    <a:pt x="9887" y="9959"/>
                  </a:cubicBezTo>
                  <a:cubicBezTo>
                    <a:pt x="9974" y="10043"/>
                    <a:pt x="10039" y="10144"/>
                    <a:pt x="10105" y="10227"/>
                  </a:cubicBezTo>
                  <a:cubicBezTo>
                    <a:pt x="10105" y="10261"/>
                    <a:pt x="10149" y="10278"/>
                    <a:pt x="10149" y="10311"/>
                  </a:cubicBezTo>
                  <a:cubicBezTo>
                    <a:pt x="10149" y="10345"/>
                    <a:pt x="10105" y="10345"/>
                    <a:pt x="10105" y="10378"/>
                  </a:cubicBezTo>
                  <a:cubicBezTo>
                    <a:pt x="10083" y="10429"/>
                    <a:pt x="10149" y="10479"/>
                    <a:pt x="10192" y="10529"/>
                  </a:cubicBezTo>
                  <a:cubicBezTo>
                    <a:pt x="10236" y="10596"/>
                    <a:pt x="10279" y="10596"/>
                    <a:pt x="10345" y="10646"/>
                  </a:cubicBezTo>
                  <a:cubicBezTo>
                    <a:pt x="10389" y="10663"/>
                    <a:pt x="10432" y="10713"/>
                    <a:pt x="10498" y="10747"/>
                  </a:cubicBezTo>
                  <a:cubicBezTo>
                    <a:pt x="10563" y="10780"/>
                    <a:pt x="10650" y="10814"/>
                    <a:pt x="10738" y="10847"/>
                  </a:cubicBezTo>
                  <a:cubicBezTo>
                    <a:pt x="10869" y="10898"/>
                    <a:pt x="11043" y="10948"/>
                    <a:pt x="11196" y="10998"/>
                  </a:cubicBezTo>
                  <a:cubicBezTo>
                    <a:pt x="11283" y="11015"/>
                    <a:pt x="11370" y="11065"/>
                    <a:pt x="11458" y="11099"/>
                  </a:cubicBezTo>
                  <a:cubicBezTo>
                    <a:pt x="11567" y="11116"/>
                    <a:pt x="11676" y="11116"/>
                    <a:pt x="11741" y="11065"/>
                  </a:cubicBezTo>
                  <a:cubicBezTo>
                    <a:pt x="11829" y="10998"/>
                    <a:pt x="11894" y="10998"/>
                    <a:pt x="12003" y="11032"/>
                  </a:cubicBezTo>
                  <a:cubicBezTo>
                    <a:pt x="12090" y="11082"/>
                    <a:pt x="12134" y="11149"/>
                    <a:pt x="12199" y="11199"/>
                  </a:cubicBezTo>
                  <a:cubicBezTo>
                    <a:pt x="12221" y="11233"/>
                    <a:pt x="12265" y="11266"/>
                    <a:pt x="12309" y="11283"/>
                  </a:cubicBezTo>
                  <a:cubicBezTo>
                    <a:pt x="12374" y="11300"/>
                    <a:pt x="12418" y="11283"/>
                    <a:pt x="12483" y="11300"/>
                  </a:cubicBezTo>
                  <a:cubicBezTo>
                    <a:pt x="12592" y="11317"/>
                    <a:pt x="12679" y="11400"/>
                    <a:pt x="12810" y="11400"/>
                  </a:cubicBezTo>
                  <a:cubicBezTo>
                    <a:pt x="12876" y="11417"/>
                    <a:pt x="12919" y="11384"/>
                    <a:pt x="12963" y="11384"/>
                  </a:cubicBezTo>
                  <a:cubicBezTo>
                    <a:pt x="13029" y="11400"/>
                    <a:pt x="13072" y="11434"/>
                    <a:pt x="13116" y="11467"/>
                  </a:cubicBezTo>
                  <a:cubicBezTo>
                    <a:pt x="13138" y="11501"/>
                    <a:pt x="13203" y="11534"/>
                    <a:pt x="13225" y="11568"/>
                  </a:cubicBezTo>
                  <a:cubicBezTo>
                    <a:pt x="13247" y="11585"/>
                    <a:pt x="13225" y="11635"/>
                    <a:pt x="13225" y="11669"/>
                  </a:cubicBezTo>
                  <a:cubicBezTo>
                    <a:pt x="13269" y="11752"/>
                    <a:pt x="13399" y="11786"/>
                    <a:pt x="13465" y="11819"/>
                  </a:cubicBezTo>
                  <a:cubicBezTo>
                    <a:pt x="13509" y="11853"/>
                    <a:pt x="13574" y="11870"/>
                    <a:pt x="13596" y="11903"/>
                  </a:cubicBezTo>
                  <a:cubicBezTo>
                    <a:pt x="13639" y="11920"/>
                    <a:pt x="13661" y="11970"/>
                    <a:pt x="13705" y="11987"/>
                  </a:cubicBezTo>
                  <a:cubicBezTo>
                    <a:pt x="13749" y="12020"/>
                    <a:pt x="13836" y="12020"/>
                    <a:pt x="13901" y="12037"/>
                  </a:cubicBezTo>
                  <a:cubicBezTo>
                    <a:pt x="13945" y="12054"/>
                    <a:pt x="13945" y="12071"/>
                    <a:pt x="13967" y="12087"/>
                  </a:cubicBezTo>
                  <a:cubicBezTo>
                    <a:pt x="13989" y="12087"/>
                    <a:pt x="14032" y="12104"/>
                    <a:pt x="14032" y="12104"/>
                  </a:cubicBezTo>
                  <a:cubicBezTo>
                    <a:pt x="14054" y="12104"/>
                    <a:pt x="14076" y="12121"/>
                    <a:pt x="14098" y="12138"/>
                  </a:cubicBezTo>
                  <a:cubicBezTo>
                    <a:pt x="14141" y="12154"/>
                    <a:pt x="14229" y="12154"/>
                    <a:pt x="14272" y="12104"/>
                  </a:cubicBezTo>
                  <a:cubicBezTo>
                    <a:pt x="14250" y="12087"/>
                    <a:pt x="14207" y="12087"/>
                    <a:pt x="14207" y="12071"/>
                  </a:cubicBezTo>
                  <a:cubicBezTo>
                    <a:pt x="14141" y="12004"/>
                    <a:pt x="14294" y="11903"/>
                    <a:pt x="14381" y="11920"/>
                  </a:cubicBezTo>
                  <a:cubicBezTo>
                    <a:pt x="14490" y="11953"/>
                    <a:pt x="14512" y="12037"/>
                    <a:pt x="14534" y="12104"/>
                  </a:cubicBezTo>
                  <a:cubicBezTo>
                    <a:pt x="14599" y="12171"/>
                    <a:pt x="14643" y="12238"/>
                    <a:pt x="14599" y="12339"/>
                  </a:cubicBezTo>
                  <a:cubicBezTo>
                    <a:pt x="14556" y="12406"/>
                    <a:pt x="14599" y="12506"/>
                    <a:pt x="14578" y="12590"/>
                  </a:cubicBezTo>
                  <a:cubicBezTo>
                    <a:pt x="14556" y="12624"/>
                    <a:pt x="14534" y="12657"/>
                    <a:pt x="14512" y="12691"/>
                  </a:cubicBezTo>
                  <a:cubicBezTo>
                    <a:pt x="14469" y="12724"/>
                    <a:pt x="14425" y="12724"/>
                    <a:pt x="14359" y="12758"/>
                  </a:cubicBezTo>
                  <a:cubicBezTo>
                    <a:pt x="14338" y="12791"/>
                    <a:pt x="14316" y="12825"/>
                    <a:pt x="14316" y="12858"/>
                  </a:cubicBezTo>
                  <a:cubicBezTo>
                    <a:pt x="14272" y="12909"/>
                    <a:pt x="14229" y="12942"/>
                    <a:pt x="14207" y="12976"/>
                  </a:cubicBezTo>
                  <a:cubicBezTo>
                    <a:pt x="14141" y="13059"/>
                    <a:pt x="14032" y="13110"/>
                    <a:pt x="14032" y="13210"/>
                  </a:cubicBezTo>
                  <a:cubicBezTo>
                    <a:pt x="14032" y="13244"/>
                    <a:pt x="14076" y="13294"/>
                    <a:pt x="14119" y="13311"/>
                  </a:cubicBezTo>
                  <a:cubicBezTo>
                    <a:pt x="14141" y="13327"/>
                    <a:pt x="14163" y="13327"/>
                    <a:pt x="14185" y="13327"/>
                  </a:cubicBezTo>
                  <a:cubicBezTo>
                    <a:pt x="14207" y="13344"/>
                    <a:pt x="14207" y="13361"/>
                    <a:pt x="14229" y="13361"/>
                  </a:cubicBezTo>
                  <a:cubicBezTo>
                    <a:pt x="14163" y="13411"/>
                    <a:pt x="14119" y="13462"/>
                    <a:pt x="14054" y="13512"/>
                  </a:cubicBezTo>
                  <a:cubicBezTo>
                    <a:pt x="14010" y="13545"/>
                    <a:pt x="14010" y="13545"/>
                    <a:pt x="14010" y="13579"/>
                  </a:cubicBezTo>
                  <a:cubicBezTo>
                    <a:pt x="14032" y="13612"/>
                    <a:pt x="14032" y="13646"/>
                    <a:pt x="14032" y="13663"/>
                  </a:cubicBezTo>
                  <a:cubicBezTo>
                    <a:pt x="14076" y="13730"/>
                    <a:pt x="14119" y="13780"/>
                    <a:pt x="14141" y="13847"/>
                  </a:cubicBezTo>
                  <a:cubicBezTo>
                    <a:pt x="14141" y="13914"/>
                    <a:pt x="14163" y="13964"/>
                    <a:pt x="14229" y="14015"/>
                  </a:cubicBezTo>
                  <a:cubicBezTo>
                    <a:pt x="14272" y="14048"/>
                    <a:pt x="14272" y="14082"/>
                    <a:pt x="14316" y="14132"/>
                  </a:cubicBezTo>
                  <a:cubicBezTo>
                    <a:pt x="14359" y="14165"/>
                    <a:pt x="14403" y="14199"/>
                    <a:pt x="14425" y="14232"/>
                  </a:cubicBezTo>
                  <a:cubicBezTo>
                    <a:pt x="14490" y="14316"/>
                    <a:pt x="14534" y="14400"/>
                    <a:pt x="14578" y="14467"/>
                  </a:cubicBezTo>
                  <a:cubicBezTo>
                    <a:pt x="14643" y="14551"/>
                    <a:pt x="14687" y="14618"/>
                    <a:pt x="14730" y="14702"/>
                  </a:cubicBezTo>
                  <a:cubicBezTo>
                    <a:pt x="14774" y="14769"/>
                    <a:pt x="14796" y="14852"/>
                    <a:pt x="14883" y="14903"/>
                  </a:cubicBezTo>
                  <a:cubicBezTo>
                    <a:pt x="14949" y="14953"/>
                    <a:pt x="15058" y="15003"/>
                    <a:pt x="15145" y="15003"/>
                  </a:cubicBezTo>
                  <a:cubicBezTo>
                    <a:pt x="15276" y="15020"/>
                    <a:pt x="15385" y="15087"/>
                    <a:pt x="15494" y="15137"/>
                  </a:cubicBezTo>
                  <a:cubicBezTo>
                    <a:pt x="15559" y="15188"/>
                    <a:pt x="15647" y="15221"/>
                    <a:pt x="15690" y="15288"/>
                  </a:cubicBezTo>
                  <a:cubicBezTo>
                    <a:pt x="15756" y="15355"/>
                    <a:pt x="15756" y="15472"/>
                    <a:pt x="15756" y="15539"/>
                  </a:cubicBezTo>
                  <a:cubicBezTo>
                    <a:pt x="15756" y="15657"/>
                    <a:pt x="15778" y="15774"/>
                    <a:pt x="15778" y="15891"/>
                  </a:cubicBezTo>
                  <a:cubicBezTo>
                    <a:pt x="15778" y="15925"/>
                    <a:pt x="15778" y="15975"/>
                    <a:pt x="15778" y="16025"/>
                  </a:cubicBezTo>
                  <a:cubicBezTo>
                    <a:pt x="15778" y="16076"/>
                    <a:pt x="15734" y="16092"/>
                    <a:pt x="15712" y="16143"/>
                  </a:cubicBezTo>
                  <a:cubicBezTo>
                    <a:pt x="15669" y="16210"/>
                    <a:pt x="15669" y="16310"/>
                    <a:pt x="15690" y="16377"/>
                  </a:cubicBezTo>
                  <a:cubicBezTo>
                    <a:pt x="15690" y="16428"/>
                    <a:pt x="15690" y="16461"/>
                    <a:pt x="15690" y="16495"/>
                  </a:cubicBezTo>
                  <a:cubicBezTo>
                    <a:pt x="15669" y="16528"/>
                    <a:pt x="15625" y="16562"/>
                    <a:pt x="15625" y="16595"/>
                  </a:cubicBezTo>
                  <a:cubicBezTo>
                    <a:pt x="15603" y="16645"/>
                    <a:pt x="15603" y="16696"/>
                    <a:pt x="15581" y="16729"/>
                  </a:cubicBezTo>
                  <a:cubicBezTo>
                    <a:pt x="15516" y="16813"/>
                    <a:pt x="15581" y="16880"/>
                    <a:pt x="15581" y="16964"/>
                  </a:cubicBezTo>
                  <a:cubicBezTo>
                    <a:pt x="15559" y="17014"/>
                    <a:pt x="15581" y="17048"/>
                    <a:pt x="15581" y="17098"/>
                  </a:cubicBezTo>
                  <a:cubicBezTo>
                    <a:pt x="15581" y="17131"/>
                    <a:pt x="15603" y="17182"/>
                    <a:pt x="15581" y="17215"/>
                  </a:cubicBezTo>
                  <a:cubicBezTo>
                    <a:pt x="15559" y="17399"/>
                    <a:pt x="15494" y="17584"/>
                    <a:pt x="15385" y="17735"/>
                  </a:cubicBezTo>
                  <a:cubicBezTo>
                    <a:pt x="15341" y="17818"/>
                    <a:pt x="15254" y="17885"/>
                    <a:pt x="15232" y="17969"/>
                  </a:cubicBezTo>
                  <a:cubicBezTo>
                    <a:pt x="15232" y="18020"/>
                    <a:pt x="15210" y="18053"/>
                    <a:pt x="15232" y="18103"/>
                  </a:cubicBezTo>
                  <a:cubicBezTo>
                    <a:pt x="15254" y="18137"/>
                    <a:pt x="15276" y="18187"/>
                    <a:pt x="15276" y="18237"/>
                  </a:cubicBezTo>
                  <a:cubicBezTo>
                    <a:pt x="15254" y="18304"/>
                    <a:pt x="15210" y="18388"/>
                    <a:pt x="15189" y="18472"/>
                  </a:cubicBezTo>
                  <a:cubicBezTo>
                    <a:pt x="15167" y="18539"/>
                    <a:pt x="15167" y="18606"/>
                    <a:pt x="15167" y="18690"/>
                  </a:cubicBezTo>
                  <a:cubicBezTo>
                    <a:pt x="15189" y="18757"/>
                    <a:pt x="15189" y="18790"/>
                    <a:pt x="15167" y="18874"/>
                  </a:cubicBezTo>
                  <a:cubicBezTo>
                    <a:pt x="15145" y="18891"/>
                    <a:pt x="15079" y="18958"/>
                    <a:pt x="15101" y="18975"/>
                  </a:cubicBezTo>
                  <a:cubicBezTo>
                    <a:pt x="15101" y="19008"/>
                    <a:pt x="15210" y="19008"/>
                    <a:pt x="15232" y="18991"/>
                  </a:cubicBezTo>
                  <a:cubicBezTo>
                    <a:pt x="15254" y="18975"/>
                    <a:pt x="15276" y="18924"/>
                    <a:pt x="15276" y="18891"/>
                  </a:cubicBezTo>
                  <a:cubicBezTo>
                    <a:pt x="15276" y="18857"/>
                    <a:pt x="15276" y="18824"/>
                    <a:pt x="15298" y="18790"/>
                  </a:cubicBezTo>
                  <a:cubicBezTo>
                    <a:pt x="15298" y="18757"/>
                    <a:pt x="15363" y="18707"/>
                    <a:pt x="15385" y="18757"/>
                  </a:cubicBezTo>
                  <a:cubicBezTo>
                    <a:pt x="15407" y="18790"/>
                    <a:pt x="15363" y="18857"/>
                    <a:pt x="15363" y="18874"/>
                  </a:cubicBezTo>
                  <a:cubicBezTo>
                    <a:pt x="15341" y="18908"/>
                    <a:pt x="15341" y="18941"/>
                    <a:pt x="15319" y="18975"/>
                  </a:cubicBezTo>
                  <a:cubicBezTo>
                    <a:pt x="15298" y="19025"/>
                    <a:pt x="15298" y="19058"/>
                    <a:pt x="15319" y="19092"/>
                  </a:cubicBezTo>
                  <a:cubicBezTo>
                    <a:pt x="15319" y="19125"/>
                    <a:pt x="15385" y="19176"/>
                    <a:pt x="15363" y="19209"/>
                  </a:cubicBezTo>
                  <a:cubicBezTo>
                    <a:pt x="15341" y="19260"/>
                    <a:pt x="15276" y="19209"/>
                    <a:pt x="15276" y="19293"/>
                  </a:cubicBezTo>
                  <a:cubicBezTo>
                    <a:pt x="15276" y="19327"/>
                    <a:pt x="15298" y="19360"/>
                    <a:pt x="15298" y="19394"/>
                  </a:cubicBezTo>
                  <a:cubicBezTo>
                    <a:pt x="15298" y="19427"/>
                    <a:pt x="15254" y="19477"/>
                    <a:pt x="15210" y="19494"/>
                  </a:cubicBezTo>
                  <a:cubicBezTo>
                    <a:pt x="15167" y="19494"/>
                    <a:pt x="15145" y="19444"/>
                    <a:pt x="15101" y="19427"/>
                  </a:cubicBezTo>
                  <a:cubicBezTo>
                    <a:pt x="14970" y="19327"/>
                    <a:pt x="14949" y="19477"/>
                    <a:pt x="14883" y="19544"/>
                  </a:cubicBezTo>
                  <a:cubicBezTo>
                    <a:pt x="14905" y="19595"/>
                    <a:pt x="15079" y="19628"/>
                    <a:pt x="15123" y="19662"/>
                  </a:cubicBezTo>
                  <a:cubicBezTo>
                    <a:pt x="15167" y="19695"/>
                    <a:pt x="15167" y="19712"/>
                    <a:pt x="15145" y="19762"/>
                  </a:cubicBezTo>
                  <a:cubicBezTo>
                    <a:pt x="15123" y="19796"/>
                    <a:pt x="15101" y="19779"/>
                    <a:pt x="15036" y="19762"/>
                  </a:cubicBezTo>
                  <a:cubicBezTo>
                    <a:pt x="14992" y="19762"/>
                    <a:pt x="14927" y="19762"/>
                    <a:pt x="14905" y="19796"/>
                  </a:cubicBezTo>
                  <a:cubicBezTo>
                    <a:pt x="14883" y="19813"/>
                    <a:pt x="14927" y="19880"/>
                    <a:pt x="14949" y="19896"/>
                  </a:cubicBezTo>
                  <a:cubicBezTo>
                    <a:pt x="15014" y="20014"/>
                    <a:pt x="15058" y="20064"/>
                    <a:pt x="14992" y="20181"/>
                  </a:cubicBezTo>
                  <a:cubicBezTo>
                    <a:pt x="14949" y="20231"/>
                    <a:pt x="14949" y="20231"/>
                    <a:pt x="14992" y="20282"/>
                  </a:cubicBezTo>
                  <a:cubicBezTo>
                    <a:pt x="15014" y="20332"/>
                    <a:pt x="15014" y="20382"/>
                    <a:pt x="15079" y="20399"/>
                  </a:cubicBezTo>
                  <a:cubicBezTo>
                    <a:pt x="15123" y="20399"/>
                    <a:pt x="15210" y="20399"/>
                    <a:pt x="15145" y="20449"/>
                  </a:cubicBezTo>
                  <a:cubicBezTo>
                    <a:pt x="15145" y="20466"/>
                    <a:pt x="15079" y="20466"/>
                    <a:pt x="15079" y="20483"/>
                  </a:cubicBezTo>
                  <a:cubicBezTo>
                    <a:pt x="15058" y="20500"/>
                    <a:pt x="15036" y="20516"/>
                    <a:pt x="15014" y="20516"/>
                  </a:cubicBezTo>
                  <a:cubicBezTo>
                    <a:pt x="14992" y="20550"/>
                    <a:pt x="14970" y="20600"/>
                    <a:pt x="14970" y="20634"/>
                  </a:cubicBezTo>
                  <a:cubicBezTo>
                    <a:pt x="14992" y="20667"/>
                    <a:pt x="15079" y="20667"/>
                    <a:pt x="15101" y="20634"/>
                  </a:cubicBezTo>
                  <a:cubicBezTo>
                    <a:pt x="15145" y="20617"/>
                    <a:pt x="15254" y="20483"/>
                    <a:pt x="15319" y="20583"/>
                  </a:cubicBezTo>
                  <a:cubicBezTo>
                    <a:pt x="15276" y="20567"/>
                    <a:pt x="15254" y="20617"/>
                    <a:pt x="15254" y="20650"/>
                  </a:cubicBezTo>
                  <a:cubicBezTo>
                    <a:pt x="15254" y="20684"/>
                    <a:pt x="15319" y="20717"/>
                    <a:pt x="15276" y="20751"/>
                  </a:cubicBezTo>
                  <a:cubicBezTo>
                    <a:pt x="15232" y="20784"/>
                    <a:pt x="15145" y="20734"/>
                    <a:pt x="15145" y="20801"/>
                  </a:cubicBezTo>
                  <a:cubicBezTo>
                    <a:pt x="15145" y="20818"/>
                    <a:pt x="15210" y="20885"/>
                    <a:pt x="15232" y="20902"/>
                  </a:cubicBezTo>
                  <a:cubicBezTo>
                    <a:pt x="15254" y="20918"/>
                    <a:pt x="15276" y="20935"/>
                    <a:pt x="15276" y="20952"/>
                  </a:cubicBezTo>
                  <a:cubicBezTo>
                    <a:pt x="15298" y="20969"/>
                    <a:pt x="15276" y="20986"/>
                    <a:pt x="15298" y="21002"/>
                  </a:cubicBezTo>
                  <a:cubicBezTo>
                    <a:pt x="15341" y="21036"/>
                    <a:pt x="15385" y="21019"/>
                    <a:pt x="15429" y="21002"/>
                  </a:cubicBezTo>
                  <a:cubicBezTo>
                    <a:pt x="15472" y="20986"/>
                    <a:pt x="15559" y="21002"/>
                    <a:pt x="15603" y="20986"/>
                  </a:cubicBezTo>
                  <a:cubicBezTo>
                    <a:pt x="15669" y="20952"/>
                    <a:pt x="15712" y="20835"/>
                    <a:pt x="15712" y="20768"/>
                  </a:cubicBezTo>
                  <a:cubicBezTo>
                    <a:pt x="15734" y="20768"/>
                    <a:pt x="15756" y="20768"/>
                    <a:pt x="15778" y="20768"/>
                  </a:cubicBezTo>
                  <a:cubicBezTo>
                    <a:pt x="15821" y="20801"/>
                    <a:pt x="15778" y="20801"/>
                    <a:pt x="15778" y="20818"/>
                  </a:cubicBezTo>
                  <a:cubicBezTo>
                    <a:pt x="15799" y="20868"/>
                    <a:pt x="15821" y="20851"/>
                    <a:pt x="15865" y="20885"/>
                  </a:cubicBezTo>
                  <a:cubicBezTo>
                    <a:pt x="15952" y="20952"/>
                    <a:pt x="15843" y="21002"/>
                    <a:pt x="15756" y="21019"/>
                  </a:cubicBezTo>
                  <a:cubicBezTo>
                    <a:pt x="15712" y="21036"/>
                    <a:pt x="15647" y="21036"/>
                    <a:pt x="15625" y="21069"/>
                  </a:cubicBezTo>
                  <a:cubicBezTo>
                    <a:pt x="15559" y="21120"/>
                    <a:pt x="15603" y="21136"/>
                    <a:pt x="15669" y="21170"/>
                  </a:cubicBezTo>
                  <a:cubicBezTo>
                    <a:pt x="15712" y="21187"/>
                    <a:pt x="15778" y="21203"/>
                    <a:pt x="15821" y="21237"/>
                  </a:cubicBezTo>
                  <a:cubicBezTo>
                    <a:pt x="15887" y="21254"/>
                    <a:pt x="15909" y="21287"/>
                    <a:pt x="15952" y="21337"/>
                  </a:cubicBezTo>
                  <a:cubicBezTo>
                    <a:pt x="15996" y="21404"/>
                    <a:pt x="16170" y="21505"/>
                    <a:pt x="16192" y="21371"/>
                  </a:cubicBezTo>
                  <a:cubicBezTo>
                    <a:pt x="16214" y="21321"/>
                    <a:pt x="16149" y="21321"/>
                    <a:pt x="16105" y="21287"/>
                  </a:cubicBezTo>
                  <a:cubicBezTo>
                    <a:pt x="16083" y="21270"/>
                    <a:pt x="16061" y="21203"/>
                    <a:pt x="16061" y="21170"/>
                  </a:cubicBezTo>
                  <a:cubicBezTo>
                    <a:pt x="16149" y="21170"/>
                    <a:pt x="16301" y="21203"/>
                    <a:pt x="16323" y="21270"/>
                  </a:cubicBezTo>
                  <a:cubicBezTo>
                    <a:pt x="16389" y="21270"/>
                    <a:pt x="16476" y="21254"/>
                    <a:pt x="16541" y="2123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0" name="Shape 220"/>
            <p:cNvSpPr/>
            <p:nvPr/>
          </p:nvSpPr>
          <p:spPr>
            <a:xfrm>
              <a:off x="2866629" y="4577424"/>
              <a:ext cx="367578" cy="140628"/>
            </a:xfrm>
            <a:custGeom>
              <a:avLst/>
              <a:gdLst/>
              <a:ahLst/>
              <a:cxnLst>
                <a:cxn ang="0">
                  <a:pos x="wd2" y="hd2"/>
                </a:cxn>
                <a:cxn ang="5400000">
                  <a:pos x="wd2" y="hd2"/>
                </a:cxn>
                <a:cxn ang="10800000">
                  <a:pos x="wd2" y="hd2"/>
                </a:cxn>
                <a:cxn ang="16200000">
                  <a:pos x="wd2" y="hd2"/>
                </a:cxn>
              </a:cxnLst>
              <a:rect l="0" t="0" r="r" b="b"/>
              <a:pathLst>
                <a:path w="20795" h="20307" extrusionOk="0">
                  <a:moveTo>
                    <a:pt x="3688" y="5943"/>
                  </a:moveTo>
                  <a:cubicBezTo>
                    <a:pt x="3161" y="7293"/>
                    <a:pt x="2371" y="7968"/>
                    <a:pt x="1844" y="8643"/>
                  </a:cubicBezTo>
                  <a:cubicBezTo>
                    <a:pt x="1317" y="8643"/>
                    <a:pt x="1054" y="8643"/>
                    <a:pt x="527" y="9318"/>
                  </a:cubicBezTo>
                  <a:cubicBezTo>
                    <a:pt x="263" y="9318"/>
                    <a:pt x="0" y="9318"/>
                    <a:pt x="0" y="7968"/>
                  </a:cubicBezTo>
                  <a:cubicBezTo>
                    <a:pt x="0" y="7293"/>
                    <a:pt x="0" y="6618"/>
                    <a:pt x="263" y="5943"/>
                  </a:cubicBezTo>
                  <a:cubicBezTo>
                    <a:pt x="790" y="3243"/>
                    <a:pt x="2107" y="1893"/>
                    <a:pt x="3161" y="543"/>
                  </a:cubicBezTo>
                  <a:cubicBezTo>
                    <a:pt x="5005" y="-807"/>
                    <a:pt x="6585" y="543"/>
                    <a:pt x="8429" y="2568"/>
                  </a:cubicBezTo>
                  <a:cubicBezTo>
                    <a:pt x="10010" y="4593"/>
                    <a:pt x="11854" y="5268"/>
                    <a:pt x="13434" y="7293"/>
                  </a:cubicBezTo>
                  <a:cubicBezTo>
                    <a:pt x="15278" y="9993"/>
                    <a:pt x="17122" y="9993"/>
                    <a:pt x="18702" y="12018"/>
                  </a:cubicBezTo>
                  <a:cubicBezTo>
                    <a:pt x="19229" y="13368"/>
                    <a:pt x="20283" y="14043"/>
                    <a:pt x="20283" y="15393"/>
                  </a:cubicBezTo>
                  <a:cubicBezTo>
                    <a:pt x="21600" y="16743"/>
                    <a:pt x="20020" y="18768"/>
                    <a:pt x="19493" y="19443"/>
                  </a:cubicBezTo>
                  <a:cubicBezTo>
                    <a:pt x="18439" y="20118"/>
                    <a:pt x="17385" y="19443"/>
                    <a:pt x="16595" y="19443"/>
                  </a:cubicBezTo>
                  <a:cubicBezTo>
                    <a:pt x="15805" y="19443"/>
                    <a:pt x="14488" y="20793"/>
                    <a:pt x="13961" y="20118"/>
                  </a:cubicBezTo>
                  <a:cubicBezTo>
                    <a:pt x="12907" y="19443"/>
                    <a:pt x="13698" y="16743"/>
                    <a:pt x="14488" y="16068"/>
                  </a:cubicBezTo>
                  <a:cubicBezTo>
                    <a:pt x="13961" y="13368"/>
                    <a:pt x="11854" y="12018"/>
                    <a:pt x="10800" y="9993"/>
                  </a:cubicBezTo>
                  <a:cubicBezTo>
                    <a:pt x="10273" y="9318"/>
                    <a:pt x="9483" y="8643"/>
                    <a:pt x="8956" y="7968"/>
                  </a:cubicBezTo>
                  <a:cubicBezTo>
                    <a:pt x="8429" y="7293"/>
                    <a:pt x="7639" y="7293"/>
                    <a:pt x="6849" y="7293"/>
                  </a:cubicBezTo>
                  <a:cubicBezTo>
                    <a:pt x="5532" y="5943"/>
                    <a:pt x="5268" y="2568"/>
                    <a:pt x="3688" y="594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1" name="Shape 221"/>
            <p:cNvSpPr/>
            <p:nvPr/>
          </p:nvSpPr>
          <p:spPr>
            <a:xfrm>
              <a:off x="3087358" y="4737378"/>
              <a:ext cx="74487" cy="48987"/>
            </a:xfrm>
            <a:custGeom>
              <a:avLst/>
              <a:gdLst/>
              <a:ahLst/>
              <a:cxnLst>
                <a:cxn ang="0">
                  <a:pos x="wd2" y="hd2"/>
                </a:cxn>
                <a:cxn ang="5400000">
                  <a:pos x="wd2" y="hd2"/>
                </a:cxn>
                <a:cxn ang="10800000">
                  <a:pos x="wd2" y="hd2"/>
                </a:cxn>
                <a:cxn ang="16200000">
                  <a:pos x="wd2" y="hd2"/>
                </a:cxn>
              </a:cxnLst>
              <a:rect l="0" t="0" r="r" b="b"/>
              <a:pathLst>
                <a:path w="18166" h="18538" extrusionOk="0">
                  <a:moveTo>
                    <a:pt x="16853" y="7738"/>
                  </a:moveTo>
                  <a:cubicBezTo>
                    <a:pt x="17990" y="13138"/>
                    <a:pt x="19127" y="14938"/>
                    <a:pt x="16853" y="16738"/>
                  </a:cubicBezTo>
                  <a:cubicBezTo>
                    <a:pt x="14580" y="16738"/>
                    <a:pt x="12306" y="18538"/>
                    <a:pt x="11169" y="18538"/>
                  </a:cubicBezTo>
                  <a:cubicBezTo>
                    <a:pt x="7759" y="18538"/>
                    <a:pt x="7759" y="16738"/>
                    <a:pt x="6622" y="13138"/>
                  </a:cubicBezTo>
                  <a:cubicBezTo>
                    <a:pt x="4348" y="11338"/>
                    <a:pt x="-2473" y="7738"/>
                    <a:pt x="938" y="2338"/>
                  </a:cubicBezTo>
                  <a:cubicBezTo>
                    <a:pt x="3211" y="-3062"/>
                    <a:pt x="10032" y="2338"/>
                    <a:pt x="13443" y="4138"/>
                  </a:cubicBezTo>
                  <a:cubicBezTo>
                    <a:pt x="15716" y="5938"/>
                    <a:pt x="15716" y="5938"/>
                    <a:pt x="16853" y="773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2" name="Shape 222"/>
            <p:cNvSpPr/>
            <p:nvPr/>
          </p:nvSpPr>
          <p:spPr>
            <a:xfrm>
              <a:off x="3233560" y="4691892"/>
              <a:ext cx="198416" cy="91601"/>
            </a:xfrm>
            <a:custGeom>
              <a:avLst/>
              <a:gdLst/>
              <a:ahLst/>
              <a:cxnLst>
                <a:cxn ang="0">
                  <a:pos x="wd2" y="hd2"/>
                </a:cxn>
                <a:cxn ang="5400000">
                  <a:pos x="wd2" y="hd2"/>
                </a:cxn>
                <a:cxn ang="10800000">
                  <a:pos x="wd2" y="hd2"/>
                </a:cxn>
                <a:cxn ang="16200000">
                  <a:pos x="wd2" y="hd2"/>
                </a:cxn>
              </a:cxnLst>
              <a:rect l="0" t="0" r="r" b="b"/>
              <a:pathLst>
                <a:path w="20938" h="20944" extrusionOk="0">
                  <a:moveTo>
                    <a:pt x="12957" y="16200"/>
                  </a:moveTo>
                  <a:cubicBezTo>
                    <a:pt x="11975" y="17280"/>
                    <a:pt x="11975" y="20520"/>
                    <a:pt x="10502" y="20520"/>
                  </a:cubicBezTo>
                  <a:cubicBezTo>
                    <a:pt x="9520" y="21600"/>
                    <a:pt x="8538" y="20520"/>
                    <a:pt x="8538" y="18360"/>
                  </a:cubicBezTo>
                  <a:cubicBezTo>
                    <a:pt x="8047" y="12960"/>
                    <a:pt x="7066" y="14040"/>
                    <a:pt x="5593" y="16200"/>
                  </a:cubicBezTo>
                  <a:cubicBezTo>
                    <a:pt x="5102" y="17280"/>
                    <a:pt x="3629" y="17280"/>
                    <a:pt x="2647" y="17280"/>
                  </a:cubicBezTo>
                  <a:cubicBezTo>
                    <a:pt x="2157" y="17280"/>
                    <a:pt x="1175" y="17280"/>
                    <a:pt x="193" y="15120"/>
                  </a:cubicBezTo>
                  <a:cubicBezTo>
                    <a:pt x="-298" y="14040"/>
                    <a:pt x="193" y="11880"/>
                    <a:pt x="1175" y="11880"/>
                  </a:cubicBezTo>
                  <a:cubicBezTo>
                    <a:pt x="1666" y="10800"/>
                    <a:pt x="7066" y="12960"/>
                    <a:pt x="5593" y="7560"/>
                  </a:cubicBezTo>
                  <a:cubicBezTo>
                    <a:pt x="4611" y="5400"/>
                    <a:pt x="3138" y="5400"/>
                    <a:pt x="2647" y="3240"/>
                  </a:cubicBezTo>
                  <a:cubicBezTo>
                    <a:pt x="3138" y="2160"/>
                    <a:pt x="4120" y="0"/>
                    <a:pt x="4611" y="0"/>
                  </a:cubicBezTo>
                  <a:cubicBezTo>
                    <a:pt x="5593" y="0"/>
                    <a:pt x="6084" y="2160"/>
                    <a:pt x="7066" y="2160"/>
                  </a:cubicBezTo>
                  <a:cubicBezTo>
                    <a:pt x="8047" y="3240"/>
                    <a:pt x="8538" y="1080"/>
                    <a:pt x="9520" y="1080"/>
                  </a:cubicBezTo>
                  <a:cubicBezTo>
                    <a:pt x="10011" y="1080"/>
                    <a:pt x="11484" y="1080"/>
                    <a:pt x="11975" y="2160"/>
                  </a:cubicBezTo>
                  <a:cubicBezTo>
                    <a:pt x="13938" y="3240"/>
                    <a:pt x="15411" y="5400"/>
                    <a:pt x="16884" y="6480"/>
                  </a:cubicBezTo>
                  <a:cubicBezTo>
                    <a:pt x="18357" y="7560"/>
                    <a:pt x="20811" y="9720"/>
                    <a:pt x="20811" y="12960"/>
                  </a:cubicBezTo>
                  <a:cubicBezTo>
                    <a:pt x="21302" y="16200"/>
                    <a:pt x="20320" y="17280"/>
                    <a:pt x="18847" y="17280"/>
                  </a:cubicBezTo>
                  <a:cubicBezTo>
                    <a:pt x="17866" y="16200"/>
                    <a:pt x="16393" y="15120"/>
                    <a:pt x="14920" y="16200"/>
                  </a:cubicBezTo>
                  <a:cubicBezTo>
                    <a:pt x="14429" y="16200"/>
                    <a:pt x="13447" y="16200"/>
                    <a:pt x="12957" y="1620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3" name="Shape 223"/>
            <p:cNvSpPr/>
            <p:nvPr/>
          </p:nvSpPr>
          <p:spPr>
            <a:xfrm>
              <a:off x="3469805" y="4743010"/>
              <a:ext cx="69534" cy="37451"/>
            </a:xfrm>
            <a:custGeom>
              <a:avLst/>
              <a:gdLst/>
              <a:ahLst/>
              <a:cxnLst>
                <a:cxn ang="0">
                  <a:pos x="wd2" y="hd2"/>
                </a:cxn>
                <a:cxn ang="5400000">
                  <a:pos x="wd2" y="hd2"/>
                </a:cxn>
                <a:cxn ang="10800000">
                  <a:pos x="wd2" y="hd2"/>
                </a:cxn>
                <a:cxn ang="16200000">
                  <a:pos x="wd2" y="hd2"/>
                </a:cxn>
              </a:cxnLst>
              <a:rect l="0" t="0" r="r" b="b"/>
              <a:pathLst>
                <a:path w="17747" h="19571" extrusionOk="0">
                  <a:moveTo>
                    <a:pt x="16256" y="2771"/>
                  </a:moveTo>
                  <a:cubicBezTo>
                    <a:pt x="19856" y="9971"/>
                    <a:pt x="16256" y="19571"/>
                    <a:pt x="12656" y="19571"/>
                  </a:cubicBezTo>
                  <a:cubicBezTo>
                    <a:pt x="9056" y="17171"/>
                    <a:pt x="5456" y="17171"/>
                    <a:pt x="3056" y="14771"/>
                  </a:cubicBezTo>
                  <a:cubicBezTo>
                    <a:pt x="-1744" y="12371"/>
                    <a:pt x="-544" y="5171"/>
                    <a:pt x="4256" y="2771"/>
                  </a:cubicBezTo>
                  <a:cubicBezTo>
                    <a:pt x="7856" y="371"/>
                    <a:pt x="13856" y="-2029"/>
                    <a:pt x="16256" y="277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4" name="Shape 224"/>
            <p:cNvSpPr/>
            <p:nvPr/>
          </p:nvSpPr>
          <p:spPr>
            <a:xfrm>
              <a:off x="3087059" y="4497048"/>
              <a:ext cx="31491" cy="41701"/>
            </a:xfrm>
            <a:custGeom>
              <a:avLst/>
              <a:gdLst/>
              <a:ahLst/>
              <a:cxnLst>
                <a:cxn ang="0">
                  <a:pos x="wd2" y="hd2"/>
                </a:cxn>
                <a:cxn ang="5400000">
                  <a:pos x="wd2" y="hd2"/>
                </a:cxn>
                <a:cxn ang="10800000">
                  <a:pos x="wd2" y="hd2"/>
                </a:cxn>
                <a:cxn ang="16200000">
                  <a:pos x="wd2" y="hd2"/>
                </a:cxn>
              </a:cxnLst>
              <a:rect l="0" t="0" r="r" b="b"/>
              <a:pathLst>
                <a:path w="21600" h="19069" extrusionOk="0">
                  <a:moveTo>
                    <a:pt x="9257" y="0"/>
                  </a:moveTo>
                  <a:cubicBezTo>
                    <a:pt x="15429" y="2160"/>
                    <a:pt x="21600" y="8640"/>
                    <a:pt x="21600" y="12960"/>
                  </a:cubicBezTo>
                  <a:cubicBezTo>
                    <a:pt x="21600" y="17280"/>
                    <a:pt x="12343" y="21600"/>
                    <a:pt x="6171" y="17280"/>
                  </a:cubicBezTo>
                  <a:cubicBezTo>
                    <a:pt x="6171" y="15120"/>
                    <a:pt x="0" y="10800"/>
                    <a:pt x="0" y="6480"/>
                  </a:cubicBezTo>
                  <a:cubicBezTo>
                    <a:pt x="0" y="2160"/>
                    <a:pt x="3086" y="0"/>
                    <a:pt x="9257" y="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5" name="Shape 225"/>
            <p:cNvSpPr/>
            <p:nvPr/>
          </p:nvSpPr>
          <p:spPr>
            <a:xfrm>
              <a:off x="3068939" y="4434790"/>
              <a:ext cx="44893" cy="24865"/>
            </a:xfrm>
            <a:custGeom>
              <a:avLst/>
              <a:gdLst/>
              <a:ahLst/>
              <a:cxnLst>
                <a:cxn ang="0">
                  <a:pos x="wd2" y="hd2"/>
                </a:cxn>
                <a:cxn ang="5400000">
                  <a:pos x="wd2" y="hd2"/>
                </a:cxn>
                <a:cxn ang="10800000">
                  <a:pos x="wd2" y="hd2"/>
                </a:cxn>
                <a:cxn ang="16200000">
                  <a:pos x="wd2" y="hd2"/>
                </a:cxn>
              </a:cxnLst>
              <a:rect l="0" t="0" r="r" b="b"/>
              <a:pathLst>
                <a:path w="15893" h="19491" extrusionOk="0">
                  <a:moveTo>
                    <a:pt x="4699" y="19491"/>
                  </a:moveTo>
                  <a:cubicBezTo>
                    <a:pt x="1376" y="15891"/>
                    <a:pt x="-1947" y="8691"/>
                    <a:pt x="1376" y="1491"/>
                  </a:cubicBezTo>
                  <a:cubicBezTo>
                    <a:pt x="4699" y="-2109"/>
                    <a:pt x="11345" y="1491"/>
                    <a:pt x="14668" y="5091"/>
                  </a:cubicBezTo>
                  <a:cubicBezTo>
                    <a:pt x="19653" y="15891"/>
                    <a:pt x="8022" y="19491"/>
                    <a:pt x="4699" y="1949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6" name="Shape 226"/>
            <p:cNvSpPr/>
            <p:nvPr/>
          </p:nvSpPr>
          <p:spPr>
            <a:xfrm>
              <a:off x="2791800" y="2374935"/>
              <a:ext cx="229090" cy="203208"/>
            </a:xfrm>
            <a:custGeom>
              <a:avLst/>
              <a:gdLst/>
              <a:ahLst/>
              <a:cxnLst>
                <a:cxn ang="0">
                  <a:pos x="wd2" y="hd2"/>
                </a:cxn>
                <a:cxn ang="5400000">
                  <a:pos x="wd2" y="hd2"/>
                </a:cxn>
                <a:cxn ang="10800000">
                  <a:pos x="wd2" y="hd2"/>
                </a:cxn>
                <a:cxn ang="16200000">
                  <a:pos x="wd2" y="hd2"/>
                </a:cxn>
              </a:cxnLst>
              <a:rect l="0" t="0" r="r" b="b"/>
              <a:pathLst>
                <a:path w="19642" h="18131" extrusionOk="0">
                  <a:moveTo>
                    <a:pt x="18485" y="16084"/>
                  </a:moveTo>
                  <a:cubicBezTo>
                    <a:pt x="16085" y="16915"/>
                    <a:pt x="15685" y="15253"/>
                    <a:pt x="14885" y="13592"/>
                  </a:cubicBezTo>
                  <a:cubicBezTo>
                    <a:pt x="14085" y="11930"/>
                    <a:pt x="12485" y="10269"/>
                    <a:pt x="10485" y="11930"/>
                  </a:cubicBezTo>
                  <a:cubicBezTo>
                    <a:pt x="9285" y="12761"/>
                    <a:pt x="8885" y="14838"/>
                    <a:pt x="7685" y="15669"/>
                  </a:cubicBezTo>
                  <a:cubicBezTo>
                    <a:pt x="6485" y="16500"/>
                    <a:pt x="4085" y="20238"/>
                    <a:pt x="3685" y="16500"/>
                  </a:cubicBezTo>
                  <a:cubicBezTo>
                    <a:pt x="3685" y="15669"/>
                    <a:pt x="4485" y="14007"/>
                    <a:pt x="3685" y="13592"/>
                  </a:cubicBezTo>
                  <a:cubicBezTo>
                    <a:pt x="3285" y="13176"/>
                    <a:pt x="1685" y="14423"/>
                    <a:pt x="885" y="14423"/>
                  </a:cubicBezTo>
                  <a:cubicBezTo>
                    <a:pt x="-1515" y="14838"/>
                    <a:pt x="1685" y="11100"/>
                    <a:pt x="2085" y="9853"/>
                  </a:cubicBezTo>
                  <a:cubicBezTo>
                    <a:pt x="2885" y="7776"/>
                    <a:pt x="2885" y="5700"/>
                    <a:pt x="2885" y="3623"/>
                  </a:cubicBezTo>
                  <a:cubicBezTo>
                    <a:pt x="2885" y="1546"/>
                    <a:pt x="4085" y="-1362"/>
                    <a:pt x="6485" y="715"/>
                  </a:cubicBezTo>
                  <a:cubicBezTo>
                    <a:pt x="6885" y="1546"/>
                    <a:pt x="7685" y="2376"/>
                    <a:pt x="8085" y="2792"/>
                  </a:cubicBezTo>
                  <a:cubicBezTo>
                    <a:pt x="8885" y="3623"/>
                    <a:pt x="10085" y="4038"/>
                    <a:pt x="11285" y="4453"/>
                  </a:cubicBezTo>
                  <a:cubicBezTo>
                    <a:pt x="12485" y="4869"/>
                    <a:pt x="12485" y="6115"/>
                    <a:pt x="13685" y="6530"/>
                  </a:cubicBezTo>
                  <a:cubicBezTo>
                    <a:pt x="14485" y="7361"/>
                    <a:pt x="15285" y="8192"/>
                    <a:pt x="16085" y="9023"/>
                  </a:cubicBezTo>
                  <a:cubicBezTo>
                    <a:pt x="17685" y="10269"/>
                    <a:pt x="18885" y="10269"/>
                    <a:pt x="19285" y="12346"/>
                  </a:cubicBezTo>
                  <a:cubicBezTo>
                    <a:pt x="19685" y="13592"/>
                    <a:pt x="20085" y="15253"/>
                    <a:pt x="18485" y="1608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7" name="Shape 227"/>
            <p:cNvSpPr/>
            <p:nvPr/>
          </p:nvSpPr>
          <p:spPr>
            <a:xfrm>
              <a:off x="2902936" y="2582270"/>
              <a:ext cx="68004" cy="76445"/>
            </a:xfrm>
            <a:custGeom>
              <a:avLst/>
              <a:gdLst/>
              <a:ahLst/>
              <a:cxnLst>
                <a:cxn ang="0">
                  <a:pos x="wd2" y="hd2"/>
                </a:cxn>
                <a:cxn ang="5400000">
                  <a:pos x="wd2" y="hd2"/>
                </a:cxn>
                <a:cxn ang="10800000">
                  <a:pos x="wd2" y="hd2"/>
                </a:cxn>
                <a:cxn ang="16200000">
                  <a:pos x="wd2" y="hd2"/>
                </a:cxn>
              </a:cxnLst>
              <a:rect l="0" t="0" r="r" b="b"/>
              <a:pathLst>
                <a:path w="19640" h="18644" extrusionOk="0">
                  <a:moveTo>
                    <a:pt x="19640" y="5811"/>
                  </a:moveTo>
                  <a:cubicBezTo>
                    <a:pt x="19640" y="8085"/>
                    <a:pt x="15590" y="10358"/>
                    <a:pt x="12890" y="11495"/>
                  </a:cubicBezTo>
                  <a:cubicBezTo>
                    <a:pt x="11540" y="13769"/>
                    <a:pt x="8840" y="17179"/>
                    <a:pt x="6140" y="18316"/>
                  </a:cubicBezTo>
                  <a:cubicBezTo>
                    <a:pt x="-1960" y="20590"/>
                    <a:pt x="-610" y="10358"/>
                    <a:pt x="2090" y="8085"/>
                  </a:cubicBezTo>
                  <a:cubicBezTo>
                    <a:pt x="3440" y="5811"/>
                    <a:pt x="12890" y="-1010"/>
                    <a:pt x="16940" y="127"/>
                  </a:cubicBezTo>
                  <a:cubicBezTo>
                    <a:pt x="18290" y="127"/>
                    <a:pt x="19640" y="3537"/>
                    <a:pt x="19640" y="581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8" name="Shape 228"/>
            <p:cNvSpPr/>
            <p:nvPr/>
          </p:nvSpPr>
          <p:spPr>
            <a:xfrm>
              <a:off x="3018105" y="2627675"/>
              <a:ext cx="45337" cy="65027"/>
            </a:xfrm>
            <a:custGeom>
              <a:avLst/>
              <a:gdLst/>
              <a:ahLst/>
              <a:cxnLst>
                <a:cxn ang="0">
                  <a:pos x="wd2" y="hd2"/>
                </a:cxn>
                <a:cxn ang="5400000">
                  <a:pos x="wd2" y="hd2"/>
                </a:cxn>
                <a:cxn ang="10800000">
                  <a:pos x="wd2" y="hd2"/>
                </a:cxn>
                <a:cxn ang="16200000">
                  <a:pos x="wd2" y="hd2"/>
                </a:cxn>
              </a:cxnLst>
              <a:rect l="0" t="0" r="r" b="b"/>
              <a:pathLst>
                <a:path w="20732" h="15859" extrusionOk="0">
                  <a:moveTo>
                    <a:pt x="20732" y="4994"/>
                  </a:moveTo>
                  <a:cubicBezTo>
                    <a:pt x="16412" y="7268"/>
                    <a:pt x="14252" y="18636"/>
                    <a:pt x="5612" y="15225"/>
                  </a:cubicBezTo>
                  <a:cubicBezTo>
                    <a:pt x="-868" y="12952"/>
                    <a:pt x="-868" y="7268"/>
                    <a:pt x="1292" y="3857"/>
                  </a:cubicBezTo>
                  <a:cubicBezTo>
                    <a:pt x="9932" y="-2964"/>
                    <a:pt x="14252" y="447"/>
                    <a:pt x="20732" y="499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29" name="Shape 229"/>
            <p:cNvSpPr/>
            <p:nvPr/>
          </p:nvSpPr>
          <p:spPr>
            <a:xfrm>
              <a:off x="3127764" y="2142843"/>
              <a:ext cx="78102" cy="97765"/>
            </a:xfrm>
            <a:custGeom>
              <a:avLst/>
              <a:gdLst/>
              <a:ahLst/>
              <a:cxnLst>
                <a:cxn ang="0">
                  <a:pos x="wd2" y="hd2"/>
                </a:cxn>
                <a:cxn ang="5400000">
                  <a:pos x="wd2" y="hd2"/>
                </a:cxn>
                <a:cxn ang="10800000">
                  <a:pos x="wd2" y="hd2"/>
                </a:cxn>
                <a:cxn ang="16200000">
                  <a:pos x="wd2" y="hd2"/>
                </a:cxn>
              </a:cxnLst>
              <a:rect l="0" t="0" r="r" b="b"/>
              <a:pathLst>
                <a:path w="17143" h="19508" extrusionOk="0">
                  <a:moveTo>
                    <a:pt x="13406" y="16338"/>
                  </a:moveTo>
                  <a:cubicBezTo>
                    <a:pt x="12377" y="19156"/>
                    <a:pt x="10320" y="20095"/>
                    <a:pt x="7234" y="19156"/>
                  </a:cubicBezTo>
                  <a:cubicBezTo>
                    <a:pt x="2091" y="17278"/>
                    <a:pt x="-2023" y="13521"/>
                    <a:pt x="1063" y="7886"/>
                  </a:cubicBezTo>
                  <a:cubicBezTo>
                    <a:pt x="2091" y="4130"/>
                    <a:pt x="7234" y="-1505"/>
                    <a:pt x="12377" y="373"/>
                  </a:cubicBezTo>
                  <a:cubicBezTo>
                    <a:pt x="19577" y="2252"/>
                    <a:pt x="17520" y="11643"/>
                    <a:pt x="13406" y="1633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0" name="Shape 230"/>
            <p:cNvSpPr/>
            <p:nvPr/>
          </p:nvSpPr>
          <p:spPr>
            <a:xfrm>
              <a:off x="3218127" y="2159335"/>
              <a:ext cx="38726" cy="46820"/>
            </a:xfrm>
            <a:custGeom>
              <a:avLst/>
              <a:gdLst/>
              <a:ahLst/>
              <a:cxnLst>
                <a:cxn ang="0">
                  <a:pos x="wd2" y="hd2"/>
                </a:cxn>
                <a:cxn ang="5400000">
                  <a:pos x="wd2" y="hd2"/>
                </a:cxn>
                <a:cxn ang="10800000">
                  <a:pos x="wd2" y="hd2"/>
                </a:cxn>
                <a:cxn ang="16200000">
                  <a:pos x="wd2" y="hd2"/>
                </a:cxn>
              </a:cxnLst>
              <a:rect l="0" t="0" r="r" b="b"/>
              <a:pathLst>
                <a:path w="12879" h="19763" extrusionOk="0">
                  <a:moveTo>
                    <a:pt x="4286" y="127"/>
                  </a:moveTo>
                  <a:cubicBezTo>
                    <a:pt x="12000" y="-1837"/>
                    <a:pt x="16629" y="19763"/>
                    <a:pt x="8915" y="19763"/>
                  </a:cubicBezTo>
                  <a:cubicBezTo>
                    <a:pt x="2743" y="17799"/>
                    <a:pt x="-4971" y="4054"/>
                    <a:pt x="4286" y="12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1" name="Shape 231"/>
            <p:cNvSpPr/>
            <p:nvPr/>
          </p:nvSpPr>
          <p:spPr>
            <a:xfrm>
              <a:off x="2685561" y="1552945"/>
              <a:ext cx="984276" cy="1111105"/>
            </a:xfrm>
            <a:custGeom>
              <a:avLst/>
              <a:gdLst/>
              <a:ahLst/>
              <a:cxnLst>
                <a:cxn ang="0">
                  <a:pos x="wd2" y="hd2"/>
                </a:cxn>
                <a:cxn ang="5400000">
                  <a:pos x="wd2" y="hd2"/>
                </a:cxn>
                <a:cxn ang="10800000">
                  <a:pos x="wd2" y="hd2"/>
                </a:cxn>
                <a:cxn ang="16200000">
                  <a:pos x="wd2" y="hd2"/>
                </a:cxn>
              </a:cxnLst>
              <a:rect l="0" t="0" r="r" b="b"/>
              <a:pathLst>
                <a:path w="21519" h="21207" extrusionOk="0">
                  <a:moveTo>
                    <a:pt x="7132" y="8024"/>
                  </a:moveTo>
                  <a:cubicBezTo>
                    <a:pt x="7336" y="8024"/>
                    <a:pt x="7438" y="8290"/>
                    <a:pt x="7642" y="8290"/>
                  </a:cubicBezTo>
                  <a:cubicBezTo>
                    <a:pt x="8049" y="8379"/>
                    <a:pt x="8355" y="8024"/>
                    <a:pt x="8253" y="7757"/>
                  </a:cubicBezTo>
                  <a:cubicBezTo>
                    <a:pt x="8253" y="7579"/>
                    <a:pt x="8151" y="7402"/>
                    <a:pt x="8253" y="7313"/>
                  </a:cubicBezTo>
                  <a:cubicBezTo>
                    <a:pt x="8355" y="7135"/>
                    <a:pt x="8660" y="7313"/>
                    <a:pt x="8864" y="7313"/>
                  </a:cubicBezTo>
                  <a:cubicBezTo>
                    <a:pt x="9068" y="7402"/>
                    <a:pt x="9374" y="7224"/>
                    <a:pt x="9577" y="7224"/>
                  </a:cubicBezTo>
                  <a:cubicBezTo>
                    <a:pt x="9679" y="7313"/>
                    <a:pt x="9679" y="7579"/>
                    <a:pt x="9781" y="7668"/>
                  </a:cubicBezTo>
                  <a:cubicBezTo>
                    <a:pt x="9985" y="7935"/>
                    <a:pt x="10087" y="8290"/>
                    <a:pt x="10291" y="8646"/>
                  </a:cubicBezTo>
                  <a:cubicBezTo>
                    <a:pt x="10392" y="8913"/>
                    <a:pt x="11106" y="9268"/>
                    <a:pt x="11004" y="9624"/>
                  </a:cubicBezTo>
                  <a:cubicBezTo>
                    <a:pt x="10902" y="9802"/>
                    <a:pt x="9577" y="10335"/>
                    <a:pt x="10494" y="10335"/>
                  </a:cubicBezTo>
                  <a:cubicBezTo>
                    <a:pt x="10800" y="10424"/>
                    <a:pt x="11004" y="10246"/>
                    <a:pt x="11208" y="10068"/>
                  </a:cubicBezTo>
                  <a:cubicBezTo>
                    <a:pt x="11513" y="9802"/>
                    <a:pt x="11615" y="9802"/>
                    <a:pt x="11819" y="10157"/>
                  </a:cubicBezTo>
                  <a:cubicBezTo>
                    <a:pt x="11717" y="10157"/>
                    <a:pt x="11615" y="10157"/>
                    <a:pt x="11615" y="10246"/>
                  </a:cubicBezTo>
                  <a:cubicBezTo>
                    <a:pt x="11717" y="10424"/>
                    <a:pt x="11921" y="10513"/>
                    <a:pt x="12023" y="10602"/>
                  </a:cubicBezTo>
                  <a:cubicBezTo>
                    <a:pt x="12125" y="10779"/>
                    <a:pt x="12125" y="10957"/>
                    <a:pt x="12226" y="11046"/>
                  </a:cubicBezTo>
                  <a:cubicBezTo>
                    <a:pt x="12328" y="11135"/>
                    <a:pt x="12430" y="11224"/>
                    <a:pt x="12532" y="11313"/>
                  </a:cubicBezTo>
                  <a:cubicBezTo>
                    <a:pt x="12736" y="11402"/>
                    <a:pt x="12940" y="11579"/>
                    <a:pt x="13042" y="11757"/>
                  </a:cubicBezTo>
                  <a:cubicBezTo>
                    <a:pt x="13245" y="11935"/>
                    <a:pt x="13347" y="12024"/>
                    <a:pt x="13347" y="12290"/>
                  </a:cubicBezTo>
                  <a:cubicBezTo>
                    <a:pt x="13449" y="12646"/>
                    <a:pt x="13551" y="13090"/>
                    <a:pt x="13347" y="13446"/>
                  </a:cubicBezTo>
                  <a:cubicBezTo>
                    <a:pt x="13143" y="13713"/>
                    <a:pt x="12940" y="14068"/>
                    <a:pt x="12634" y="14335"/>
                  </a:cubicBezTo>
                  <a:cubicBezTo>
                    <a:pt x="12430" y="14513"/>
                    <a:pt x="11819" y="14868"/>
                    <a:pt x="11819" y="15135"/>
                  </a:cubicBezTo>
                  <a:cubicBezTo>
                    <a:pt x="11819" y="15402"/>
                    <a:pt x="12430" y="15579"/>
                    <a:pt x="12532" y="15846"/>
                  </a:cubicBezTo>
                  <a:cubicBezTo>
                    <a:pt x="12328" y="15846"/>
                    <a:pt x="11921" y="16024"/>
                    <a:pt x="11717" y="16113"/>
                  </a:cubicBezTo>
                  <a:cubicBezTo>
                    <a:pt x="11411" y="16202"/>
                    <a:pt x="11208" y="16290"/>
                    <a:pt x="10800" y="16290"/>
                  </a:cubicBezTo>
                  <a:cubicBezTo>
                    <a:pt x="10596" y="16290"/>
                    <a:pt x="10291" y="16202"/>
                    <a:pt x="9985" y="16202"/>
                  </a:cubicBezTo>
                  <a:cubicBezTo>
                    <a:pt x="9475" y="16202"/>
                    <a:pt x="9068" y="17002"/>
                    <a:pt x="9374" y="17268"/>
                  </a:cubicBezTo>
                  <a:cubicBezTo>
                    <a:pt x="9679" y="17535"/>
                    <a:pt x="10392" y="17802"/>
                    <a:pt x="10800" y="17802"/>
                  </a:cubicBezTo>
                  <a:cubicBezTo>
                    <a:pt x="11106" y="17713"/>
                    <a:pt x="11309" y="17624"/>
                    <a:pt x="11513" y="17535"/>
                  </a:cubicBezTo>
                  <a:cubicBezTo>
                    <a:pt x="11819" y="17535"/>
                    <a:pt x="12023" y="17535"/>
                    <a:pt x="12125" y="17268"/>
                  </a:cubicBezTo>
                  <a:cubicBezTo>
                    <a:pt x="12430" y="17268"/>
                    <a:pt x="12838" y="17713"/>
                    <a:pt x="12940" y="17890"/>
                  </a:cubicBezTo>
                  <a:cubicBezTo>
                    <a:pt x="13042" y="18068"/>
                    <a:pt x="13042" y="18246"/>
                    <a:pt x="13245" y="18424"/>
                  </a:cubicBezTo>
                  <a:cubicBezTo>
                    <a:pt x="13347" y="18513"/>
                    <a:pt x="13449" y="18513"/>
                    <a:pt x="13551" y="18690"/>
                  </a:cubicBezTo>
                  <a:cubicBezTo>
                    <a:pt x="13857" y="18957"/>
                    <a:pt x="13449" y="19313"/>
                    <a:pt x="13857" y="19579"/>
                  </a:cubicBezTo>
                  <a:cubicBezTo>
                    <a:pt x="14162" y="19846"/>
                    <a:pt x="14468" y="20024"/>
                    <a:pt x="14875" y="19935"/>
                  </a:cubicBezTo>
                  <a:cubicBezTo>
                    <a:pt x="15487" y="19846"/>
                    <a:pt x="15487" y="20113"/>
                    <a:pt x="15894" y="20379"/>
                  </a:cubicBezTo>
                  <a:cubicBezTo>
                    <a:pt x="16098" y="20557"/>
                    <a:pt x="16404" y="20468"/>
                    <a:pt x="16608" y="20646"/>
                  </a:cubicBezTo>
                  <a:cubicBezTo>
                    <a:pt x="16811" y="20735"/>
                    <a:pt x="16913" y="21002"/>
                    <a:pt x="17117" y="21090"/>
                  </a:cubicBezTo>
                  <a:cubicBezTo>
                    <a:pt x="17728" y="21446"/>
                    <a:pt x="18543" y="20913"/>
                    <a:pt x="17830" y="20557"/>
                  </a:cubicBezTo>
                  <a:cubicBezTo>
                    <a:pt x="17321" y="20379"/>
                    <a:pt x="17219" y="19846"/>
                    <a:pt x="16811" y="19579"/>
                  </a:cubicBezTo>
                  <a:cubicBezTo>
                    <a:pt x="16302" y="19224"/>
                    <a:pt x="16302" y="18957"/>
                    <a:pt x="15996" y="18424"/>
                  </a:cubicBezTo>
                  <a:cubicBezTo>
                    <a:pt x="16302" y="18690"/>
                    <a:pt x="16709" y="18779"/>
                    <a:pt x="16913" y="19046"/>
                  </a:cubicBezTo>
                  <a:cubicBezTo>
                    <a:pt x="17015" y="19224"/>
                    <a:pt x="16913" y="19402"/>
                    <a:pt x="17117" y="19490"/>
                  </a:cubicBezTo>
                  <a:cubicBezTo>
                    <a:pt x="17219" y="19579"/>
                    <a:pt x="17525" y="19579"/>
                    <a:pt x="17728" y="19579"/>
                  </a:cubicBezTo>
                  <a:cubicBezTo>
                    <a:pt x="17932" y="19668"/>
                    <a:pt x="18136" y="19668"/>
                    <a:pt x="18340" y="19757"/>
                  </a:cubicBezTo>
                  <a:cubicBezTo>
                    <a:pt x="18543" y="19846"/>
                    <a:pt x="18645" y="20024"/>
                    <a:pt x="18849" y="20202"/>
                  </a:cubicBezTo>
                  <a:cubicBezTo>
                    <a:pt x="19257" y="20379"/>
                    <a:pt x="19257" y="19935"/>
                    <a:pt x="19257" y="19668"/>
                  </a:cubicBezTo>
                  <a:cubicBezTo>
                    <a:pt x="19155" y="19313"/>
                    <a:pt x="19257" y="19402"/>
                    <a:pt x="19460" y="19135"/>
                  </a:cubicBezTo>
                  <a:cubicBezTo>
                    <a:pt x="19562" y="18868"/>
                    <a:pt x="19460" y="18779"/>
                    <a:pt x="19358" y="18513"/>
                  </a:cubicBezTo>
                  <a:cubicBezTo>
                    <a:pt x="19155" y="18335"/>
                    <a:pt x="18951" y="18157"/>
                    <a:pt x="18849" y="17979"/>
                  </a:cubicBezTo>
                  <a:cubicBezTo>
                    <a:pt x="18747" y="17802"/>
                    <a:pt x="18951" y="17624"/>
                    <a:pt x="18849" y="17357"/>
                  </a:cubicBezTo>
                  <a:cubicBezTo>
                    <a:pt x="18747" y="17179"/>
                    <a:pt x="18442" y="17090"/>
                    <a:pt x="18238" y="17002"/>
                  </a:cubicBezTo>
                  <a:cubicBezTo>
                    <a:pt x="17932" y="16913"/>
                    <a:pt x="17728" y="16913"/>
                    <a:pt x="17626" y="16646"/>
                  </a:cubicBezTo>
                  <a:cubicBezTo>
                    <a:pt x="17525" y="16468"/>
                    <a:pt x="17525" y="16468"/>
                    <a:pt x="17525" y="16379"/>
                  </a:cubicBezTo>
                  <a:cubicBezTo>
                    <a:pt x="17525" y="16202"/>
                    <a:pt x="17626" y="16202"/>
                    <a:pt x="17525" y="16113"/>
                  </a:cubicBezTo>
                  <a:cubicBezTo>
                    <a:pt x="17423" y="15935"/>
                    <a:pt x="17015" y="15757"/>
                    <a:pt x="16811" y="15757"/>
                  </a:cubicBezTo>
                  <a:cubicBezTo>
                    <a:pt x="16913" y="15579"/>
                    <a:pt x="17219" y="15490"/>
                    <a:pt x="17219" y="15402"/>
                  </a:cubicBezTo>
                  <a:cubicBezTo>
                    <a:pt x="17423" y="14957"/>
                    <a:pt x="16200" y="14246"/>
                    <a:pt x="17219" y="14157"/>
                  </a:cubicBezTo>
                  <a:cubicBezTo>
                    <a:pt x="17525" y="14157"/>
                    <a:pt x="17626" y="14246"/>
                    <a:pt x="17830" y="14335"/>
                  </a:cubicBezTo>
                  <a:cubicBezTo>
                    <a:pt x="18136" y="14602"/>
                    <a:pt x="18340" y="14868"/>
                    <a:pt x="18645" y="15046"/>
                  </a:cubicBezTo>
                  <a:cubicBezTo>
                    <a:pt x="18747" y="15224"/>
                    <a:pt x="18849" y="15313"/>
                    <a:pt x="19053" y="15490"/>
                  </a:cubicBezTo>
                  <a:cubicBezTo>
                    <a:pt x="19155" y="15579"/>
                    <a:pt x="19257" y="15579"/>
                    <a:pt x="19460" y="15846"/>
                  </a:cubicBezTo>
                  <a:cubicBezTo>
                    <a:pt x="19664" y="16113"/>
                    <a:pt x="19664" y="16557"/>
                    <a:pt x="19970" y="16824"/>
                  </a:cubicBezTo>
                  <a:cubicBezTo>
                    <a:pt x="20275" y="16646"/>
                    <a:pt x="20174" y="16379"/>
                    <a:pt x="20377" y="16113"/>
                  </a:cubicBezTo>
                  <a:cubicBezTo>
                    <a:pt x="20479" y="16024"/>
                    <a:pt x="20581" y="16024"/>
                    <a:pt x="20683" y="15846"/>
                  </a:cubicBezTo>
                  <a:cubicBezTo>
                    <a:pt x="20785" y="15757"/>
                    <a:pt x="20785" y="15579"/>
                    <a:pt x="20887" y="15402"/>
                  </a:cubicBezTo>
                  <a:cubicBezTo>
                    <a:pt x="20989" y="15135"/>
                    <a:pt x="21091" y="14957"/>
                    <a:pt x="21192" y="14690"/>
                  </a:cubicBezTo>
                  <a:cubicBezTo>
                    <a:pt x="21294" y="14424"/>
                    <a:pt x="21600" y="14068"/>
                    <a:pt x="21498" y="13802"/>
                  </a:cubicBezTo>
                  <a:cubicBezTo>
                    <a:pt x="21396" y="13802"/>
                    <a:pt x="21091" y="13713"/>
                    <a:pt x="20989" y="13713"/>
                  </a:cubicBezTo>
                  <a:cubicBezTo>
                    <a:pt x="20785" y="13624"/>
                    <a:pt x="20785" y="13446"/>
                    <a:pt x="20683" y="13357"/>
                  </a:cubicBezTo>
                  <a:cubicBezTo>
                    <a:pt x="20479" y="13268"/>
                    <a:pt x="20377" y="13268"/>
                    <a:pt x="20174" y="13179"/>
                  </a:cubicBezTo>
                  <a:cubicBezTo>
                    <a:pt x="20072" y="13090"/>
                    <a:pt x="19970" y="12913"/>
                    <a:pt x="19970" y="12735"/>
                  </a:cubicBezTo>
                  <a:cubicBezTo>
                    <a:pt x="19868" y="12557"/>
                    <a:pt x="19868" y="12557"/>
                    <a:pt x="19664" y="12379"/>
                  </a:cubicBezTo>
                  <a:cubicBezTo>
                    <a:pt x="19562" y="12290"/>
                    <a:pt x="19257" y="12202"/>
                    <a:pt x="19155" y="12024"/>
                  </a:cubicBezTo>
                  <a:cubicBezTo>
                    <a:pt x="19053" y="12024"/>
                    <a:pt x="19053" y="11935"/>
                    <a:pt x="18951" y="11846"/>
                  </a:cubicBezTo>
                  <a:cubicBezTo>
                    <a:pt x="18849" y="11846"/>
                    <a:pt x="18747" y="11846"/>
                    <a:pt x="18747" y="11757"/>
                  </a:cubicBezTo>
                  <a:cubicBezTo>
                    <a:pt x="18543" y="11668"/>
                    <a:pt x="18543" y="11579"/>
                    <a:pt x="18340" y="11579"/>
                  </a:cubicBezTo>
                  <a:cubicBezTo>
                    <a:pt x="18238" y="11402"/>
                    <a:pt x="18136" y="11402"/>
                    <a:pt x="18034" y="11402"/>
                  </a:cubicBezTo>
                  <a:cubicBezTo>
                    <a:pt x="17932" y="11313"/>
                    <a:pt x="17932" y="11313"/>
                    <a:pt x="17830" y="11224"/>
                  </a:cubicBezTo>
                  <a:cubicBezTo>
                    <a:pt x="17626" y="11046"/>
                    <a:pt x="17525" y="11046"/>
                    <a:pt x="17321" y="10957"/>
                  </a:cubicBezTo>
                  <a:cubicBezTo>
                    <a:pt x="17117" y="10868"/>
                    <a:pt x="16709" y="10868"/>
                    <a:pt x="16608" y="10690"/>
                  </a:cubicBezTo>
                  <a:cubicBezTo>
                    <a:pt x="16506" y="10602"/>
                    <a:pt x="16506" y="9890"/>
                    <a:pt x="16709" y="9890"/>
                  </a:cubicBezTo>
                  <a:cubicBezTo>
                    <a:pt x="16811" y="9802"/>
                    <a:pt x="17015" y="9890"/>
                    <a:pt x="17219" y="9890"/>
                  </a:cubicBezTo>
                  <a:cubicBezTo>
                    <a:pt x="17321" y="9890"/>
                    <a:pt x="17525" y="9713"/>
                    <a:pt x="17626" y="9713"/>
                  </a:cubicBezTo>
                  <a:cubicBezTo>
                    <a:pt x="17728" y="9535"/>
                    <a:pt x="17728" y="9090"/>
                    <a:pt x="17423" y="9090"/>
                  </a:cubicBezTo>
                  <a:cubicBezTo>
                    <a:pt x="17117" y="8913"/>
                    <a:pt x="16709" y="9268"/>
                    <a:pt x="16404" y="9002"/>
                  </a:cubicBezTo>
                  <a:cubicBezTo>
                    <a:pt x="16506" y="8913"/>
                    <a:pt x="16608" y="8735"/>
                    <a:pt x="16709" y="8646"/>
                  </a:cubicBezTo>
                  <a:cubicBezTo>
                    <a:pt x="16913" y="8557"/>
                    <a:pt x="17015" y="8557"/>
                    <a:pt x="17219" y="8468"/>
                  </a:cubicBezTo>
                  <a:cubicBezTo>
                    <a:pt x="17525" y="8379"/>
                    <a:pt x="17423" y="8113"/>
                    <a:pt x="17321" y="7846"/>
                  </a:cubicBezTo>
                  <a:cubicBezTo>
                    <a:pt x="17117" y="7668"/>
                    <a:pt x="16811" y="7668"/>
                    <a:pt x="16608" y="7757"/>
                  </a:cubicBezTo>
                  <a:cubicBezTo>
                    <a:pt x="16404" y="7846"/>
                    <a:pt x="15996" y="8290"/>
                    <a:pt x="15996" y="7846"/>
                  </a:cubicBezTo>
                  <a:cubicBezTo>
                    <a:pt x="15894" y="7846"/>
                    <a:pt x="15691" y="7935"/>
                    <a:pt x="15487" y="7846"/>
                  </a:cubicBezTo>
                  <a:cubicBezTo>
                    <a:pt x="15487" y="7579"/>
                    <a:pt x="15691" y="7490"/>
                    <a:pt x="15894" y="7402"/>
                  </a:cubicBezTo>
                  <a:cubicBezTo>
                    <a:pt x="16200" y="7313"/>
                    <a:pt x="16506" y="7135"/>
                    <a:pt x="16404" y="6957"/>
                  </a:cubicBezTo>
                  <a:cubicBezTo>
                    <a:pt x="15894" y="6868"/>
                    <a:pt x="15996" y="6424"/>
                    <a:pt x="15487" y="6690"/>
                  </a:cubicBezTo>
                  <a:cubicBezTo>
                    <a:pt x="15283" y="6868"/>
                    <a:pt x="15181" y="6957"/>
                    <a:pt x="14875" y="6957"/>
                  </a:cubicBezTo>
                  <a:cubicBezTo>
                    <a:pt x="14570" y="6868"/>
                    <a:pt x="14774" y="6868"/>
                    <a:pt x="14875" y="6690"/>
                  </a:cubicBezTo>
                  <a:cubicBezTo>
                    <a:pt x="14977" y="6424"/>
                    <a:pt x="15181" y="6068"/>
                    <a:pt x="14672" y="5979"/>
                  </a:cubicBezTo>
                  <a:cubicBezTo>
                    <a:pt x="14468" y="5979"/>
                    <a:pt x="13653" y="6335"/>
                    <a:pt x="13755" y="5890"/>
                  </a:cubicBezTo>
                  <a:cubicBezTo>
                    <a:pt x="14060" y="5890"/>
                    <a:pt x="14468" y="5890"/>
                    <a:pt x="14570" y="5624"/>
                  </a:cubicBezTo>
                  <a:cubicBezTo>
                    <a:pt x="14672" y="5179"/>
                    <a:pt x="14264" y="5268"/>
                    <a:pt x="13958" y="5179"/>
                  </a:cubicBezTo>
                  <a:cubicBezTo>
                    <a:pt x="13755" y="5002"/>
                    <a:pt x="13755" y="4735"/>
                    <a:pt x="13347" y="4824"/>
                  </a:cubicBezTo>
                  <a:cubicBezTo>
                    <a:pt x="13245" y="4913"/>
                    <a:pt x="12328" y="5624"/>
                    <a:pt x="12328" y="5090"/>
                  </a:cubicBezTo>
                  <a:cubicBezTo>
                    <a:pt x="12328" y="4913"/>
                    <a:pt x="12634" y="4824"/>
                    <a:pt x="12532" y="4646"/>
                  </a:cubicBezTo>
                  <a:cubicBezTo>
                    <a:pt x="12430" y="4113"/>
                    <a:pt x="11921" y="4913"/>
                    <a:pt x="11615" y="4824"/>
                  </a:cubicBezTo>
                  <a:cubicBezTo>
                    <a:pt x="11208" y="4646"/>
                    <a:pt x="12226" y="4202"/>
                    <a:pt x="12023" y="3935"/>
                  </a:cubicBezTo>
                  <a:cubicBezTo>
                    <a:pt x="11921" y="3935"/>
                    <a:pt x="11717" y="3935"/>
                    <a:pt x="11615" y="3935"/>
                  </a:cubicBezTo>
                  <a:cubicBezTo>
                    <a:pt x="11513" y="3846"/>
                    <a:pt x="11513" y="3668"/>
                    <a:pt x="11411" y="3579"/>
                  </a:cubicBezTo>
                  <a:cubicBezTo>
                    <a:pt x="11309" y="3490"/>
                    <a:pt x="11106" y="3490"/>
                    <a:pt x="11004" y="3402"/>
                  </a:cubicBezTo>
                  <a:cubicBezTo>
                    <a:pt x="11004" y="3313"/>
                    <a:pt x="11004" y="3224"/>
                    <a:pt x="10902" y="3135"/>
                  </a:cubicBezTo>
                  <a:cubicBezTo>
                    <a:pt x="10800" y="2868"/>
                    <a:pt x="9985" y="2690"/>
                    <a:pt x="9679" y="2602"/>
                  </a:cubicBezTo>
                  <a:cubicBezTo>
                    <a:pt x="9475" y="2513"/>
                    <a:pt x="9170" y="2335"/>
                    <a:pt x="8966" y="2602"/>
                  </a:cubicBezTo>
                  <a:cubicBezTo>
                    <a:pt x="8864" y="2690"/>
                    <a:pt x="8864" y="3046"/>
                    <a:pt x="8864" y="3224"/>
                  </a:cubicBezTo>
                  <a:cubicBezTo>
                    <a:pt x="8762" y="3402"/>
                    <a:pt x="8660" y="3579"/>
                    <a:pt x="8355" y="3579"/>
                  </a:cubicBezTo>
                  <a:cubicBezTo>
                    <a:pt x="8049" y="3579"/>
                    <a:pt x="8151" y="3224"/>
                    <a:pt x="7947" y="3135"/>
                  </a:cubicBezTo>
                  <a:cubicBezTo>
                    <a:pt x="7642" y="2957"/>
                    <a:pt x="7540" y="3313"/>
                    <a:pt x="7438" y="3490"/>
                  </a:cubicBezTo>
                  <a:cubicBezTo>
                    <a:pt x="7336" y="3757"/>
                    <a:pt x="7132" y="3846"/>
                    <a:pt x="6928" y="4113"/>
                  </a:cubicBezTo>
                  <a:cubicBezTo>
                    <a:pt x="6521" y="4113"/>
                    <a:pt x="6623" y="3757"/>
                    <a:pt x="6725" y="3579"/>
                  </a:cubicBezTo>
                  <a:cubicBezTo>
                    <a:pt x="7030" y="3224"/>
                    <a:pt x="7132" y="2690"/>
                    <a:pt x="7030" y="2335"/>
                  </a:cubicBezTo>
                  <a:cubicBezTo>
                    <a:pt x="6928" y="2068"/>
                    <a:pt x="6928" y="1802"/>
                    <a:pt x="6826" y="1624"/>
                  </a:cubicBezTo>
                  <a:cubicBezTo>
                    <a:pt x="6725" y="1446"/>
                    <a:pt x="6419" y="1268"/>
                    <a:pt x="6317" y="1090"/>
                  </a:cubicBezTo>
                  <a:cubicBezTo>
                    <a:pt x="6317" y="913"/>
                    <a:pt x="6623" y="735"/>
                    <a:pt x="6521" y="557"/>
                  </a:cubicBezTo>
                  <a:cubicBezTo>
                    <a:pt x="6419" y="290"/>
                    <a:pt x="6011" y="290"/>
                    <a:pt x="5808" y="290"/>
                  </a:cubicBezTo>
                  <a:cubicBezTo>
                    <a:pt x="5298" y="379"/>
                    <a:pt x="4789" y="557"/>
                    <a:pt x="4789" y="1002"/>
                  </a:cubicBezTo>
                  <a:cubicBezTo>
                    <a:pt x="4483" y="1002"/>
                    <a:pt x="4381" y="824"/>
                    <a:pt x="4177" y="913"/>
                  </a:cubicBezTo>
                  <a:cubicBezTo>
                    <a:pt x="3974" y="1002"/>
                    <a:pt x="3770" y="1090"/>
                    <a:pt x="3770" y="1268"/>
                  </a:cubicBezTo>
                  <a:cubicBezTo>
                    <a:pt x="3872" y="1535"/>
                    <a:pt x="4789" y="1624"/>
                    <a:pt x="4585" y="2068"/>
                  </a:cubicBezTo>
                  <a:cubicBezTo>
                    <a:pt x="4279" y="2068"/>
                    <a:pt x="4075" y="1713"/>
                    <a:pt x="3872" y="1624"/>
                  </a:cubicBezTo>
                  <a:cubicBezTo>
                    <a:pt x="3566" y="1535"/>
                    <a:pt x="3566" y="1713"/>
                    <a:pt x="3770" y="1890"/>
                  </a:cubicBezTo>
                  <a:cubicBezTo>
                    <a:pt x="3872" y="2068"/>
                    <a:pt x="4075" y="2157"/>
                    <a:pt x="4279" y="2246"/>
                  </a:cubicBezTo>
                  <a:cubicBezTo>
                    <a:pt x="4483" y="2424"/>
                    <a:pt x="4483" y="2690"/>
                    <a:pt x="4177" y="2602"/>
                  </a:cubicBezTo>
                  <a:cubicBezTo>
                    <a:pt x="3974" y="2335"/>
                    <a:pt x="3668" y="1979"/>
                    <a:pt x="3464" y="1802"/>
                  </a:cubicBezTo>
                  <a:cubicBezTo>
                    <a:pt x="3260" y="1979"/>
                    <a:pt x="3057" y="2157"/>
                    <a:pt x="3057" y="2424"/>
                  </a:cubicBezTo>
                  <a:cubicBezTo>
                    <a:pt x="3158" y="2779"/>
                    <a:pt x="3362" y="2779"/>
                    <a:pt x="3566" y="3046"/>
                  </a:cubicBezTo>
                  <a:cubicBezTo>
                    <a:pt x="3872" y="3224"/>
                    <a:pt x="3668" y="3313"/>
                    <a:pt x="3464" y="3490"/>
                  </a:cubicBezTo>
                  <a:cubicBezTo>
                    <a:pt x="3362" y="3757"/>
                    <a:pt x="3260" y="3935"/>
                    <a:pt x="3260" y="4202"/>
                  </a:cubicBezTo>
                  <a:cubicBezTo>
                    <a:pt x="3260" y="4379"/>
                    <a:pt x="3362" y="4557"/>
                    <a:pt x="3464" y="4735"/>
                  </a:cubicBezTo>
                  <a:cubicBezTo>
                    <a:pt x="3668" y="4913"/>
                    <a:pt x="3974" y="4824"/>
                    <a:pt x="3974" y="5179"/>
                  </a:cubicBezTo>
                  <a:cubicBezTo>
                    <a:pt x="3974" y="5357"/>
                    <a:pt x="3974" y="5624"/>
                    <a:pt x="3974" y="5802"/>
                  </a:cubicBezTo>
                  <a:cubicBezTo>
                    <a:pt x="3974" y="5979"/>
                    <a:pt x="4075" y="6424"/>
                    <a:pt x="3668" y="6246"/>
                  </a:cubicBezTo>
                  <a:cubicBezTo>
                    <a:pt x="3464" y="6157"/>
                    <a:pt x="3668" y="5890"/>
                    <a:pt x="3362" y="5802"/>
                  </a:cubicBezTo>
                  <a:cubicBezTo>
                    <a:pt x="3158" y="5802"/>
                    <a:pt x="2955" y="6068"/>
                    <a:pt x="2751" y="6068"/>
                  </a:cubicBezTo>
                  <a:cubicBezTo>
                    <a:pt x="2751" y="5890"/>
                    <a:pt x="2547" y="5713"/>
                    <a:pt x="2853" y="5535"/>
                  </a:cubicBezTo>
                  <a:cubicBezTo>
                    <a:pt x="3057" y="5535"/>
                    <a:pt x="3668" y="5713"/>
                    <a:pt x="3668" y="5446"/>
                  </a:cubicBezTo>
                  <a:cubicBezTo>
                    <a:pt x="3770" y="5268"/>
                    <a:pt x="3057" y="4735"/>
                    <a:pt x="2955" y="4468"/>
                  </a:cubicBezTo>
                  <a:cubicBezTo>
                    <a:pt x="2751" y="4113"/>
                    <a:pt x="2751" y="3668"/>
                    <a:pt x="2853" y="3224"/>
                  </a:cubicBezTo>
                  <a:cubicBezTo>
                    <a:pt x="2853" y="2779"/>
                    <a:pt x="2547" y="2513"/>
                    <a:pt x="2445" y="2068"/>
                  </a:cubicBezTo>
                  <a:cubicBezTo>
                    <a:pt x="2445" y="1624"/>
                    <a:pt x="2853" y="1357"/>
                    <a:pt x="3057" y="1002"/>
                  </a:cubicBezTo>
                  <a:cubicBezTo>
                    <a:pt x="3260" y="557"/>
                    <a:pt x="3668" y="379"/>
                    <a:pt x="4075" y="24"/>
                  </a:cubicBezTo>
                  <a:cubicBezTo>
                    <a:pt x="3260" y="24"/>
                    <a:pt x="2242" y="-154"/>
                    <a:pt x="1630" y="468"/>
                  </a:cubicBezTo>
                  <a:cubicBezTo>
                    <a:pt x="1426" y="735"/>
                    <a:pt x="1223" y="1002"/>
                    <a:pt x="1019" y="1357"/>
                  </a:cubicBezTo>
                  <a:cubicBezTo>
                    <a:pt x="917" y="1624"/>
                    <a:pt x="713" y="1802"/>
                    <a:pt x="408" y="2157"/>
                  </a:cubicBezTo>
                  <a:cubicBezTo>
                    <a:pt x="102" y="2513"/>
                    <a:pt x="204" y="3046"/>
                    <a:pt x="306" y="3402"/>
                  </a:cubicBezTo>
                  <a:cubicBezTo>
                    <a:pt x="306" y="3935"/>
                    <a:pt x="102" y="4290"/>
                    <a:pt x="0" y="4735"/>
                  </a:cubicBezTo>
                  <a:cubicBezTo>
                    <a:pt x="0" y="4913"/>
                    <a:pt x="0" y="5268"/>
                    <a:pt x="102" y="5446"/>
                  </a:cubicBezTo>
                  <a:cubicBezTo>
                    <a:pt x="204" y="5624"/>
                    <a:pt x="408" y="5624"/>
                    <a:pt x="713" y="5624"/>
                  </a:cubicBezTo>
                  <a:cubicBezTo>
                    <a:pt x="1325" y="5624"/>
                    <a:pt x="1732" y="5713"/>
                    <a:pt x="1936" y="6246"/>
                  </a:cubicBezTo>
                  <a:cubicBezTo>
                    <a:pt x="1630" y="5890"/>
                    <a:pt x="1019" y="5979"/>
                    <a:pt x="611" y="5890"/>
                  </a:cubicBezTo>
                  <a:cubicBezTo>
                    <a:pt x="713" y="6157"/>
                    <a:pt x="713" y="6513"/>
                    <a:pt x="917" y="6690"/>
                  </a:cubicBezTo>
                  <a:cubicBezTo>
                    <a:pt x="1223" y="7046"/>
                    <a:pt x="1325" y="7135"/>
                    <a:pt x="1325" y="7579"/>
                  </a:cubicBezTo>
                  <a:cubicBezTo>
                    <a:pt x="1630" y="7668"/>
                    <a:pt x="1834" y="7579"/>
                    <a:pt x="2038" y="7490"/>
                  </a:cubicBezTo>
                  <a:cubicBezTo>
                    <a:pt x="2242" y="7402"/>
                    <a:pt x="2445" y="7402"/>
                    <a:pt x="2649" y="7402"/>
                  </a:cubicBezTo>
                  <a:cubicBezTo>
                    <a:pt x="2853" y="7668"/>
                    <a:pt x="2955" y="7935"/>
                    <a:pt x="3464" y="8024"/>
                  </a:cubicBezTo>
                  <a:cubicBezTo>
                    <a:pt x="3872" y="8113"/>
                    <a:pt x="4177" y="7935"/>
                    <a:pt x="4585" y="8024"/>
                  </a:cubicBezTo>
                  <a:cubicBezTo>
                    <a:pt x="4891" y="8113"/>
                    <a:pt x="4992" y="8113"/>
                    <a:pt x="5196" y="8113"/>
                  </a:cubicBezTo>
                  <a:cubicBezTo>
                    <a:pt x="5400" y="8202"/>
                    <a:pt x="5502" y="8202"/>
                    <a:pt x="5706" y="8290"/>
                  </a:cubicBezTo>
                  <a:cubicBezTo>
                    <a:pt x="6215" y="8468"/>
                    <a:pt x="6521" y="7757"/>
                    <a:pt x="7132" y="802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2" name="Shape 232"/>
            <p:cNvSpPr/>
            <p:nvPr/>
          </p:nvSpPr>
          <p:spPr>
            <a:xfrm>
              <a:off x="3058603" y="2042798"/>
              <a:ext cx="28859" cy="33480"/>
            </a:xfrm>
            <a:custGeom>
              <a:avLst/>
              <a:gdLst/>
              <a:ahLst/>
              <a:cxnLst>
                <a:cxn ang="0">
                  <a:pos x="wd2" y="hd2"/>
                </a:cxn>
                <a:cxn ang="5400000">
                  <a:pos x="wd2" y="hd2"/>
                </a:cxn>
                <a:cxn ang="10800000">
                  <a:pos x="wd2" y="hd2"/>
                </a:cxn>
                <a:cxn ang="16200000">
                  <a:pos x="wd2" y="hd2"/>
                </a:cxn>
              </a:cxnLst>
              <a:rect l="0" t="0" r="r" b="b"/>
              <a:pathLst>
                <a:path w="12181" h="17496" extrusionOk="0">
                  <a:moveTo>
                    <a:pt x="8009" y="0"/>
                  </a:moveTo>
                  <a:cubicBezTo>
                    <a:pt x="17827" y="0"/>
                    <a:pt x="8009" y="21600"/>
                    <a:pt x="2118" y="16800"/>
                  </a:cubicBezTo>
                  <a:cubicBezTo>
                    <a:pt x="-3773" y="12000"/>
                    <a:pt x="4082" y="0"/>
                    <a:pt x="8009" y="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3" name="Shape 233"/>
            <p:cNvSpPr/>
            <p:nvPr/>
          </p:nvSpPr>
          <p:spPr>
            <a:xfrm>
              <a:off x="3000824" y="1556477"/>
              <a:ext cx="170876" cy="129217"/>
            </a:xfrm>
            <a:custGeom>
              <a:avLst/>
              <a:gdLst/>
              <a:ahLst/>
              <a:cxnLst>
                <a:cxn ang="0">
                  <a:pos x="wd2" y="hd2"/>
                </a:cxn>
                <a:cxn ang="5400000">
                  <a:pos x="wd2" y="hd2"/>
                </a:cxn>
                <a:cxn ang="10800000">
                  <a:pos x="wd2" y="hd2"/>
                </a:cxn>
                <a:cxn ang="16200000">
                  <a:pos x="wd2" y="hd2"/>
                </a:cxn>
              </a:cxnLst>
              <a:rect l="0" t="0" r="r" b="b"/>
              <a:pathLst>
                <a:path w="20837" h="20552" extrusionOk="0">
                  <a:moveTo>
                    <a:pt x="4263" y="18771"/>
                  </a:moveTo>
                  <a:cubicBezTo>
                    <a:pt x="2558" y="16536"/>
                    <a:pt x="4263" y="14302"/>
                    <a:pt x="3695" y="11322"/>
                  </a:cubicBezTo>
                  <a:cubicBezTo>
                    <a:pt x="3127" y="10577"/>
                    <a:pt x="1421" y="10577"/>
                    <a:pt x="853" y="9088"/>
                  </a:cubicBezTo>
                  <a:cubicBezTo>
                    <a:pt x="-284" y="7598"/>
                    <a:pt x="-284" y="4619"/>
                    <a:pt x="853" y="3129"/>
                  </a:cubicBezTo>
                  <a:cubicBezTo>
                    <a:pt x="853" y="2384"/>
                    <a:pt x="1421" y="150"/>
                    <a:pt x="1990" y="150"/>
                  </a:cubicBezTo>
                  <a:cubicBezTo>
                    <a:pt x="3127" y="-595"/>
                    <a:pt x="3695" y="1639"/>
                    <a:pt x="4263" y="2384"/>
                  </a:cubicBezTo>
                  <a:cubicBezTo>
                    <a:pt x="5969" y="4619"/>
                    <a:pt x="7674" y="2384"/>
                    <a:pt x="9379" y="2384"/>
                  </a:cubicBezTo>
                  <a:cubicBezTo>
                    <a:pt x="11084" y="2384"/>
                    <a:pt x="14495" y="3129"/>
                    <a:pt x="15063" y="5364"/>
                  </a:cubicBezTo>
                  <a:cubicBezTo>
                    <a:pt x="15063" y="6853"/>
                    <a:pt x="14495" y="6853"/>
                    <a:pt x="15632" y="7598"/>
                  </a:cubicBezTo>
                  <a:cubicBezTo>
                    <a:pt x="16769" y="8343"/>
                    <a:pt x="17337" y="9088"/>
                    <a:pt x="17905" y="9833"/>
                  </a:cubicBezTo>
                  <a:cubicBezTo>
                    <a:pt x="19042" y="11322"/>
                    <a:pt x="21316" y="14302"/>
                    <a:pt x="20748" y="16536"/>
                  </a:cubicBezTo>
                  <a:cubicBezTo>
                    <a:pt x="19611" y="18771"/>
                    <a:pt x="16769" y="16536"/>
                    <a:pt x="15063" y="15791"/>
                  </a:cubicBezTo>
                  <a:cubicBezTo>
                    <a:pt x="14495" y="15791"/>
                    <a:pt x="13358" y="15046"/>
                    <a:pt x="12790" y="15791"/>
                  </a:cubicBezTo>
                  <a:cubicBezTo>
                    <a:pt x="12221" y="15791"/>
                    <a:pt x="12221" y="16536"/>
                    <a:pt x="11653" y="17281"/>
                  </a:cubicBezTo>
                  <a:cubicBezTo>
                    <a:pt x="10516" y="18771"/>
                    <a:pt x="9948" y="19515"/>
                    <a:pt x="8242" y="20260"/>
                  </a:cubicBezTo>
                  <a:cubicBezTo>
                    <a:pt x="7105" y="21005"/>
                    <a:pt x="4832" y="20260"/>
                    <a:pt x="4263" y="1877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4" name="Shape 234"/>
            <p:cNvSpPr/>
            <p:nvPr/>
          </p:nvSpPr>
          <p:spPr>
            <a:xfrm>
              <a:off x="2486781" y="1499223"/>
              <a:ext cx="194845" cy="265346"/>
            </a:xfrm>
            <a:custGeom>
              <a:avLst/>
              <a:gdLst/>
              <a:ahLst/>
              <a:cxnLst>
                <a:cxn ang="0">
                  <a:pos x="wd2" y="hd2"/>
                </a:cxn>
                <a:cxn ang="5400000">
                  <a:pos x="wd2" y="hd2"/>
                </a:cxn>
                <a:cxn ang="10800000">
                  <a:pos x="wd2" y="hd2"/>
                </a:cxn>
                <a:cxn ang="16200000">
                  <a:pos x="wd2" y="hd2"/>
                </a:cxn>
              </a:cxnLst>
              <a:rect l="0" t="0" r="r" b="b"/>
              <a:pathLst>
                <a:path w="21600" h="20223" extrusionOk="0">
                  <a:moveTo>
                    <a:pt x="6171" y="18999"/>
                  </a:moveTo>
                  <a:cubicBezTo>
                    <a:pt x="5143" y="21478"/>
                    <a:pt x="2571" y="19708"/>
                    <a:pt x="2571" y="17937"/>
                  </a:cubicBezTo>
                  <a:cubicBezTo>
                    <a:pt x="2057" y="17229"/>
                    <a:pt x="2057" y="16875"/>
                    <a:pt x="2057" y="16167"/>
                  </a:cubicBezTo>
                  <a:cubicBezTo>
                    <a:pt x="2057" y="15812"/>
                    <a:pt x="1543" y="15104"/>
                    <a:pt x="1543" y="14750"/>
                  </a:cubicBezTo>
                  <a:cubicBezTo>
                    <a:pt x="1543" y="14396"/>
                    <a:pt x="1543" y="14396"/>
                    <a:pt x="1543" y="14042"/>
                  </a:cubicBezTo>
                  <a:cubicBezTo>
                    <a:pt x="1029" y="13688"/>
                    <a:pt x="1029" y="13334"/>
                    <a:pt x="1029" y="13334"/>
                  </a:cubicBezTo>
                  <a:cubicBezTo>
                    <a:pt x="514" y="12626"/>
                    <a:pt x="514" y="12271"/>
                    <a:pt x="0" y="11563"/>
                  </a:cubicBezTo>
                  <a:cubicBezTo>
                    <a:pt x="0" y="10501"/>
                    <a:pt x="514" y="9439"/>
                    <a:pt x="0" y="8376"/>
                  </a:cubicBezTo>
                  <a:cubicBezTo>
                    <a:pt x="0" y="7314"/>
                    <a:pt x="514" y="6252"/>
                    <a:pt x="514" y="5189"/>
                  </a:cubicBezTo>
                  <a:cubicBezTo>
                    <a:pt x="1029" y="3419"/>
                    <a:pt x="2571" y="5544"/>
                    <a:pt x="4114" y="5544"/>
                  </a:cubicBezTo>
                  <a:cubicBezTo>
                    <a:pt x="4629" y="4127"/>
                    <a:pt x="2057" y="3773"/>
                    <a:pt x="2057" y="2711"/>
                  </a:cubicBezTo>
                  <a:cubicBezTo>
                    <a:pt x="2057" y="1648"/>
                    <a:pt x="3086" y="586"/>
                    <a:pt x="4629" y="232"/>
                  </a:cubicBezTo>
                  <a:cubicBezTo>
                    <a:pt x="6686" y="-122"/>
                    <a:pt x="8229" y="-122"/>
                    <a:pt x="9771" y="586"/>
                  </a:cubicBezTo>
                  <a:cubicBezTo>
                    <a:pt x="11314" y="1294"/>
                    <a:pt x="11829" y="2711"/>
                    <a:pt x="13886" y="2711"/>
                  </a:cubicBezTo>
                  <a:cubicBezTo>
                    <a:pt x="14914" y="2711"/>
                    <a:pt x="15429" y="2003"/>
                    <a:pt x="15943" y="1648"/>
                  </a:cubicBezTo>
                  <a:cubicBezTo>
                    <a:pt x="16971" y="1294"/>
                    <a:pt x="18000" y="1648"/>
                    <a:pt x="19029" y="2003"/>
                  </a:cubicBezTo>
                  <a:cubicBezTo>
                    <a:pt x="19543" y="2003"/>
                    <a:pt x="20057" y="2003"/>
                    <a:pt x="21086" y="2357"/>
                  </a:cubicBezTo>
                  <a:cubicBezTo>
                    <a:pt x="21086" y="2711"/>
                    <a:pt x="21600" y="3419"/>
                    <a:pt x="21600" y="3773"/>
                  </a:cubicBezTo>
                  <a:cubicBezTo>
                    <a:pt x="21600" y="4127"/>
                    <a:pt x="20571" y="4835"/>
                    <a:pt x="20057" y="5189"/>
                  </a:cubicBezTo>
                  <a:cubicBezTo>
                    <a:pt x="19543" y="5544"/>
                    <a:pt x="19029" y="5898"/>
                    <a:pt x="19029" y="6606"/>
                  </a:cubicBezTo>
                  <a:cubicBezTo>
                    <a:pt x="18000" y="7668"/>
                    <a:pt x="17486" y="9085"/>
                    <a:pt x="16457" y="10147"/>
                  </a:cubicBezTo>
                  <a:cubicBezTo>
                    <a:pt x="15943" y="11209"/>
                    <a:pt x="14914" y="13334"/>
                    <a:pt x="12857" y="13334"/>
                  </a:cubicBezTo>
                  <a:cubicBezTo>
                    <a:pt x="11314" y="13688"/>
                    <a:pt x="10800" y="12980"/>
                    <a:pt x="9771" y="12626"/>
                  </a:cubicBezTo>
                  <a:cubicBezTo>
                    <a:pt x="8229" y="12626"/>
                    <a:pt x="7200" y="12980"/>
                    <a:pt x="6171" y="13334"/>
                  </a:cubicBezTo>
                  <a:cubicBezTo>
                    <a:pt x="6171" y="13688"/>
                    <a:pt x="7200" y="13688"/>
                    <a:pt x="7714" y="14042"/>
                  </a:cubicBezTo>
                  <a:cubicBezTo>
                    <a:pt x="8743" y="14042"/>
                    <a:pt x="8743" y="14396"/>
                    <a:pt x="8743" y="14750"/>
                  </a:cubicBezTo>
                  <a:cubicBezTo>
                    <a:pt x="9257" y="15812"/>
                    <a:pt x="8743" y="16521"/>
                    <a:pt x="8229" y="16875"/>
                  </a:cubicBezTo>
                  <a:cubicBezTo>
                    <a:pt x="7200" y="17583"/>
                    <a:pt x="6686" y="18291"/>
                    <a:pt x="6171" y="1899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5" name="Shape 235"/>
            <p:cNvSpPr/>
            <p:nvPr/>
          </p:nvSpPr>
          <p:spPr>
            <a:xfrm>
              <a:off x="2268938" y="1511404"/>
              <a:ext cx="188322" cy="329481"/>
            </a:xfrm>
            <a:custGeom>
              <a:avLst/>
              <a:gdLst/>
              <a:ahLst/>
              <a:cxnLst>
                <a:cxn ang="0">
                  <a:pos x="wd2" y="hd2"/>
                </a:cxn>
                <a:cxn ang="5400000">
                  <a:pos x="wd2" y="hd2"/>
                </a:cxn>
                <a:cxn ang="10800000">
                  <a:pos x="wd2" y="hd2"/>
                </a:cxn>
                <a:cxn ang="16200000">
                  <a:pos x="wd2" y="hd2"/>
                </a:cxn>
              </a:cxnLst>
              <a:rect l="0" t="0" r="r" b="b"/>
              <a:pathLst>
                <a:path w="21307" h="21524" extrusionOk="0">
                  <a:moveTo>
                    <a:pt x="16039" y="8214"/>
                  </a:moveTo>
                  <a:cubicBezTo>
                    <a:pt x="15512" y="8518"/>
                    <a:pt x="14458" y="9127"/>
                    <a:pt x="14458" y="9431"/>
                  </a:cubicBezTo>
                  <a:cubicBezTo>
                    <a:pt x="14458" y="10039"/>
                    <a:pt x="16039" y="9431"/>
                    <a:pt x="16566" y="9431"/>
                  </a:cubicBezTo>
                  <a:cubicBezTo>
                    <a:pt x="17092" y="9127"/>
                    <a:pt x="18146" y="9431"/>
                    <a:pt x="18673" y="9735"/>
                  </a:cubicBezTo>
                  <a:cubicBezTo>
                    <a:pt x="19200" y="10344"/>
                    <a:pt x="19200" y="10648"/>
                    <a:pt x="19727" y="10952"/>
                  </a:cubicBezTo>
                  <a:cubicBezTo>
                    <a:pt x="20780" y="11865"/>
                    <a:pt x="21307" y="12473"/>
                    <a:pt x="21307" y="13386"/>
                  </a:cubicBezTo>
                  <a:cubicBezTo>
                    <a:pt x="21307" y="14299"/>
                    <a:pt x="21307" y="15211"/>
                    <a:pt x="21307" y="16124"/>
                  </a:cubicBezTo>
                  <a:cubicBezTo>
                    <a:pt x="21307" y="17037"/>
                    <a:pt x="21307" y="18254"/>
                    <a:pt x="20253" y="19166"/>
                  </a:cubicBezTo>
                  <a:cubicBezTo>
                    <a:pt x="19200" y="19470"/>
                    <a:pt x="18673" y="19470"/>
                    <a:pt x="17619" y="19470"/>
                  </a:cubicBezTo>
                  <a:cubicBezTo>
                    <a:pt x="16566" y="19470"/>
                    <a:pt x="16039" y="19470"/>
                    <a:pt x="16039" y="20079"/>
                  </a:cubicBezTo>
                  <a:cubicBezTo>
                    <a:pt x="16039" y="20687"/>
                    <a:pt x="16566" y="20992"/>
                    <a:pt x="15512" y="21296"/>
                  </a:cubicBezTo>
                  <a:cubicBezTo>
                    <a:pt x="14985" y="21600"/>
                    <a:pt x="13931" y="21600"/>
                    <a:pt x="13405" y="21296"/>
                  </a:cubicBezTo>
                  <a:cubicBezTo>
                    <a:pt x="11824" y="20687"/>
                    <a:pt x="11824" y="20079"/>
                    <a:pt x="11297" y="19166"/>
                  </a:cubicBezTo>
                  <a:cubicBezTo>
                    <a:pt x="10244" y="18254"/>
                    <a:pt x="9190" y="17341"/>
                    <a:pt x="8136" y="16732"/>
                  </a:cubicBezTo>
                  <a:cubicBezTo>
                    <a:pt x="7609" y="16428"/>
                    <a:pt x="7609" y="15820"/>
                    <a:pt x="6556" y="15820"/>
                  </a:cubicBezTo>
                  <a:cubicBezTo>
                    <a:pt x="6029" y="15515"/>
                    <a:pt x="4975" y="15211"/>
                    <a:pt x="4448" y="15211"/>
                  </a:cubicBezTo>
                  <a:cubicBezTo>
                    <a:pt x="2868" y="14907"/>
                    <a:pt x="1814" y="14299"/>
                    <a:pt x="1287" y="13386"/>
                  </a:cubicBezTo>
                  <a:cubicBezTo>
                    <a:pt x="1287" y="13082"/>
                    <a:pt x="1287" y="13082"/>
                    <a:pt x="761" y="12777"/>
                  </a:cubicBezTo>
                  <a:cubicBezTo>
                    <a:pt x="761" y="12473"/>
                    <a:pt x="234" y="12473"/>
                    <a:pt x="234" y="12169"/>
                  </a:cubicBezTo>
                  <a:cubicBezTo>
                    <a:pt x="-293" y="11865"/>
                    <a:pt x="234" y="11256"/>
                    <a:pt x="234" y="10952"/>
                  </a:cubicBezTo>
                  <a:cubicBezTo>
                    <a:pt x="234" y="10039"/>
                    <a:pt x="-293" y="8518"/>
                    <a:pt x="1814" y="9127"/>
                  </a:cubicBezTo>
                  <a:cubicBezTo>
                    <a:pt x="3395" y="9431"/>
                    <a:pt x="3922" y="10648"/>
                    <a:pt x="4975" y="11256"/>
                  </a:cubicBezTo>
                  <a:cubicBezTo>
                    <a:pt x="6029" y="12169"/>
                    <a:pt x="8136" y="11256"/>
                    <a:pt x="8136" y="10039"/>
                  </a:cubicBezTo>
                  <a:cubicBezTo>
                    <a:pt x="8136" y="9735"/>
                    <a:pt x="7083" y="9431"/>
                    <a:pt x="7083" y="9127"/>
                  </a:cubicBezTo>
                  <a:cubicBezTo>
                    <a:pt x="7083" y="8518"/>
                    <a:pt x="7083" y="8214"/>
                    <a:pt x="7609" y="7910"/>
                  </a:cubicBezTo>
                  <a:cubicBezTo>
                    <a:pt x="7609" y="7301"/>
                    <a:pt x="7083" y="7301"/>
                    <a:pt x="6029" y="6997"/>
                  </a:cubicBezTo>
                  <a:cubicBezTo>
                    <a:pt x="5502" y="6997"/>
                    <a:pt x="4448" y="6997"/>
                    <a:pt x="4448" y="6389"/>
                  </a:cubicBezTo>
                  <a:cubicBezTo>
                    <a:pt x="3922" y="5780"/>
                    <a:pt x="4975" y="5476"/>
                    <a:pt x="4448" y="4868"/>
                  </a:cubicBezTo>
                  <a:cubicBezTo>
                    <a:pt x="4448" y="4563"/>
                    <a:pt x="3395" y="4259"/>
                    <a:pt x="4448" y="3651"/>
                  </a:cubicBezTo>
                  <a:cubicBezTo>
                    <a:pt x="4975" y="3042"/>
                    <a:pt x="7609" y="2738"/>
                    <a:pt x="9190" y="2738"/>
                  </a:cubicBezTo>
                  <a:cubicBezTo>
                    <a:pt x="10244" y="2738"/>
                    <a:pt x="11297" y="3042"/>
                    <a:pt x="12351" y="2434"/>
                  </a:cubicBezTo>
                  <a:cubicBezTo>
                    <a:pt x="12878" y="2130"/>
                    <a:pt x="12878" y="1521"/>
                    <a:pt x="13931" y="913"/>
                  </a:cubicBezTo>
                  <a:cubicBezTo>
                    <a:pt x="14458" y="608"/>
                    <a:pt x="15512" y="0"/>
                    <a:pt x="16039" y="0"/>
                  </a:cubicBezTo>
                  <a:cubicBezTo>
                    <a:pt x="16566" y="0"/>
                    <a:pt x="18146" y="608"/>
                    <a:pt x="18146" y="913"/>
                  </a:cubicBezTo>
                  <a:cubicBezTo>
                    <a:pt x="18673" y="1825"/>
                    <a:pt x="14985" y="2738"/>
                    <a:pt x="18146" y="2738"/>
                  </a:cubicBezTo>
                  <a:cubicBezTo>
                    <a:pt x="19200" y="2738"/>
                    <a:pt x="19727" y="2738"/>
                    <a:pt x="19727" y="3346"/>
                  </a:cubicBezTo>
                  <a:cubicBezTo>
                    <a:pt x="19727" y="5172"/>
                    <a:pt x="17619" y="6997"/>
                    <a:pt x="16039" y="821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6" name="Shape 236"/>
            <p:cNvSpPr/>
            <p:nvPr/>
          </p:nvSpPr>
          <p:spPr>
            <a:xfrm>
              <a:off x="2443483" y="1092180"/>
              <a:ext cx="605461" cy="382948"/>
            </a:xfrm>
            <a:custGeom>
              <a:avLst/>
              <a:gdLst/>
              <a:ahLst/>
              <a:cxnLst>
                <a:cxn ang="0">
                  <a:pos x="wd2" y="hd2"/>
                </a:cxn>
                <a:cxn ang="5400000">
                  <a:pos x="wd2" y="hd2"/>
                </a:cxn>
                <a:cxn ang="10800000">
                  <a:pos x="wd2" y="hd2"/>
                </a:cxn>
                <a:cxn ang="16200000">
                  <a:pos x="wd2" y="hd2"/>
                </a:cxn>
              </a:cxnLst>
              <a:rect l="0" t="0" r="r" b="b"/>
              <a:pathLst>
                <a:path w="21435" h="21226" extrusionOk="0">
                  <a:moveTo>
                    <a:pt x="19127" y="20612"/>
                  </a:moveTo>
                  <a:cubicBezTo>
                    <a:pt x="18962" y="21126"/>
                    <a:pt x="18467" y="21383"/>
                    <a:pt x="18137" y="21126"/>
                  </a:cubicBezTo>
                  <a:cubicBezTo>
                    <a:pt x="17973" y="21126"/>
                    <a:pt x="17643" y="20869"/>
                    <a:pt x="17478" y="20869"/>
                  </a:cubicBezTo>
                  <a:cubicBezTo>
                    <a:pt x="17148" y="20354"/>
                    <a:pt x="16818" y="20097"/>
                    <a:pt x="16653" y="19583"/>
                  </a:cubicBezTo>
                  <a:cubicBezTo>
                    <a:pt x="16489" y="18812"/>
                    <a:pt x="16818" y="18812"/>
                    <a:pt x="16983" y="18297"/>
                  </a:cubicBezTo>
                  <a:cubicBezTo>
                    <a:pt x="16983" y="17783"/>
                    <a:pt x="16653" y="17526"/>
                    <a:pt x="16324" y="17269"/>
                  </a:cubicBezTo>
                  <a:cubicBezTo>
                    <a:pt x="16324" y="17783"/>
                    <a:pt x="16159" y="18040"/>
                    <a:pt x="16159" y="18554"/>
                  </a:cubicBezTo>
                  <a:cubicBezTo>
                    <a:pt x="16159" y="18812"/>
                    <a:pt x="16324" y="19326"/>
                    <a:pt x="16324" y="19583"/>
                  </a:cubicBezTo>
                  <a:cubicBezTo>
                    <a:pt x="16489" y="20097"/>
                    <a:pt x="16489" y="20354"/>
                    <a:pt x="15994" y="20354"/>
                  </a:cubicBezTo>
                  <a:cubicBezTo>
                    <a:pt x="15664" y="20354"/>
                    <a:pt x="15499" y="20354"/>
                    <a:pt x="15169" y="20354"/>
                  </a:cubicBezTo>
                  <a:cubicBezTo>
                    <a:pt x="14840" y="20354"/>
                    <a:pt x="14510" y="20612"/>
                    <a:pt x="14180" y="20354"/>
                  </a:cubicBezTo>
                  <a:cubicBezTo>
                    <a:pt x="14015" y="20097"/>
                    <a:pt x="14180" y="19583"/>
                    <a:pt x="13850" y="19840"/>
                  </a:cubicBezTo>
                  <a:cubicBezTo>
                    <a:pt x="13685" y="20097"/>
                    <a:pt x="13685" y="20612"/>
                    <a:pt x="13521" y="20612"/>
                  </a:cubicBezTo>
                  <a:cubicBezTo>
                    <a:pt x="13356" y="20869"/>
                    <a:pt x="12861" y="20612"/>
                    <a:pt x="12696" y="20612"/>
                  </a:cubicBezTo>
                  <a:cubicBezTo>
                    <a:pt x="12037" y="20612"/>
                    <a:pt x="11707" y="21126"/>
                    <a:pt x="11047" y="21126"/>
                  </a:cubicBezTo>
                  <a:cubicBezTo>
                    <a:pt x="10882" y="21126"/>
                    <a:pt x="10388" y="20869"/>
                    <a:pt x="10223" y="20612"/>
                  </a:cubicBezTo>
                  <a:cubicBezTo>
                    <a:pt x="10058" y="20354"/>
                    <a:pt x="10058" y="20097"/>
                    <a:pt x="10058" y="19840"/>
                  </a:cubicBezTo>
                  <a:cubicBezTo>
                    <a:pt x="10058" y="19326"/>
                    <a:pt x="10058" y="18812"/>
                    <a:pt x="9728" y="18812"/>
                  </a:cubicBezTo>
                  <a:cubicBezTo>
                    <a:pt x="9563" y="18554"/>
                    <a:pt x="9398" y="19069"/>
                    <a:pt x="9234" y="19326"/>
                  </a:cubicBezTo>
                  <a:cubicBezTo>
                    <a:pt x="9069" y="19583"/>
                    <a:pt x="9234" y="20097"/>
                    <a:pt x="9069" y="20354"/>
                  </a:cubicBezTo>
                  <a:cubicBezTo>
                    <a:pt x="8739" y="20612"/>
                    <a:pt x="8409" y="20354"/>
                    <a:pt x="8409" y="20097"/>
                  </a:cubicBezTo>
                  <a:cubicBezTo>
                    <a:pt x="8079" y="19326"/>
                    <a:pt x="7750" y="18812"/>
                    <a:pt x="7255" y="19069"/>
                  </a:cubicBezTo>
                  <a:cubicBezTo>
                    <a:pt x="7090" y="19326"/>
                    <a:pt x="6760" y="19583"/>
                    <a:pt x="6595" y="19583"/>
                  </a:cubicBezTo>
                  <a:cubicBezTo>
                    <a:pt x="6431" y="19583"/>
                    <a:pt x="6101" y="19326"/>
                    <a:pt x="5936" y="19069"/>
                  </a:cubicBezTo>
                  <a:cubicBezTo>
                    <a:pt x="5606" y="18297"/>
                    <a:pt x="5771" y="17783"/>
                    <a:pt x="5771" y="17012"/>
                  </a:cubicBezTo>
                  <a:cubicBezTo>
                    <a:pt x="5771" y="16240"/>
                    <a:pt x="5441" y="15469"/>
                    <a:pt x="5441" y="14697"/>
                  </a:cubicBezTo>
                  <a:cubicBezTo>
                    <a:pt x="5276" y="13926"/>
                    <a:pt x="5771" y="13412"/>
                    <a:pt x="5771" y="12640"/>
                  </a:cubicBezTo>
                  <a:cubicBezTo>
                    <a:pt x="5936" y="11869"/>
                    <a:pt x="5771" y="10840"/>
                    <a:pt x="5606" y="10326"/>
                  </a:cubicBezTo>
                  <a:cubicBezTo>
                    <a:pt x="5441" y="9554"/>
                    <a:pt x="5111" y="9040"/>
                    <a:pt x="4947" y="8269"/>
                  </a:cubicBezTo>
                  <a:cubicBezTo>
                    <a:pt x="4782" y="7754"/>
                    <a:pt x="4947" y="6469"/>
                    <a:pt x="4287" y="7240"/>
                  </a:cubicBezTo>
                  <a:cubicBezTo>
                    <a:pt x="3792" y="7754"/>
                    <a:pt x="3298" y="7497"/>
                    <a:pt x="2803" y="7240"/>
                  </a:cubicBezTo>
                  <a:cubicBezTo>
                    <a:pt x="2308" y="6983"/>
                    <a:pt x="1979" y="6469"/>
                    <a:pt x="1649" y="5954"/>
                  </a:cubicBezTo>
                  <a:cubicBezTo>
                    <a:pt x="1319" y="5440"/>
                    <a:pt x="989" y="4926"/>
                    <a:pt x="660" y="4154"/>
                  </a:cubicBezTo>
                  <a:cubicBezTo>
                    <a:pt x="495" y="3640"/>
                    <a:pt x="0" y="2869"/>
                    <a:pt x="0" y="2097"/>
                  </a:cubicBezTo>
                  <a:cubicBezTo>
                    <a:pt x="0" y="1326"/>
                    <a:pt x="330" y="554"/>
                    <a:pt x="660" y="297"/>
                  </a:cubicBezTo>
                  <a:cubicBezTo>
                    <a:pt x="1319" y="-217"/>
                    <a:pt x="1814" y="40"/>
                    <a:pt x="2308" y="297"/>
                  </a:cubicBezTo>
                  <a:cubicBezTo>
                    <a:pt x="2803" y="554"/>
                    <a:pt x="3133" y="1069"/>
                    <a:pt x="3627" y="1583"/>
                  </a:cubicBezTo>
                  <a:cubicBezTo>
                    <a:pt x="3792" y="1840"/>
                    <a:pt x="4122" y="2097"/>
                    <a:pt x="4287" y="2354"/>
                  </a:cubicBezTo>
                  <a:cubicBezTo>
                    <a:pt x="4617" y="2612"/>
                    <a:pt x="4617" y="2869"/>
                    <a:pt x="4452" y="3126"/>
                  </a:cubicBezTo>
                  <a:cubicBezTo>
                    <a:pt x="4452" y="3383"/>
                    <a:pt x="4287" y="3897"/>
                    <a:pt x="4287" y="4154"/>
                  </a:cubicBezTo>
                  <a:cubicBezTo>
                    <a:pt x="4452" y="4926"/>
                    <a:pt x="4617" y="4412"/>
                    <a:pt x="4782" y="4412"/>
                  </a:cubicBezTo>
                  <a:cubicBezTo>
                    <a:pt x="5111" y="4154"/>
                    <a:pt x="5441" y="4412"/>
                    <a:pt x="5771" y="4412"/>
                  </a:cubicBezTo>
                  <a:cubicBezTo>
                    <a:pt x="6101" y="4412"/>
                    <a:pt x="6101" y="4154"/>
                    <a:pt x="6266" y="3897"/>
                  </a:cubicBezTo>
                  <a:cubicBezTo>
                    <a:pt x="6431" y="3383"/>
                    <a:pt x="6595" y="3126"/>
                    <a:pt x="6925" y="3383"/>
                  </a:cubicBezTo>
                  <a:cubicBezTo>
                    <a:pt x="7255" y="3640"/>
                    <a:pt x="7255" y="3897"/>
                    <a:pt x="7420" y="4154"/>
                  </a:cubicBezTo>
                  <a:cubicBezTo>
                    <a:pt x="7750" y="4669"/>
                    <a:pt x="8244" y="5697"/>
                    <a:pt x="7420" y="5954"/>
                  </a:cubicBezTo>
                  <a:cubicBezTo>
                    <a:pt x="7255" y="5954"/>
                    <a:pt x="7255" y="5697"/>
                    <a:pt x="7090" y="5697"/>
                  </a:cubicBezTo>
                  <a:cubicBezTo>
                    <a:pt x="6925" y="6212"/>
                    <a:pt x="7915" y="6726"/>
                    <a:pt x="8079" y="6726"/>
                  </a:cubicBezTo>
                  <a:cubicBezTo>
                    <a:pt x="8409" y="6726"/>
                    <a:pt x="9069" y="6983"/>
                    <a:pt x="9234" y="7754"/>
                  </a:cubicBezTo>
                  <a:cubicBezTo>
                    <a:pt x="9728" y="8526"/>
                    <a:pt x="8904" y="8783"/>
                    <a:pt x="8409" y="8526"/>
                  </a:cubicBezTo>
                  <a:cubicBezTo>
                    <a:pt x="7915" y="8526"/>
                    <a:pt x="7585" y="8012"/>
                    <a:pt x="7090" y="8012"/>
                  </a:cubicBezTo>
                  <a:cubicBezTo>
                    <a:pt x="6760" y="8526"/>
                    <a:pt x="7585" y="8783"/>
                    <a:pt x="7750" y="9040"/>
                  </a:cubicBezTo>
                  <a:cubicBezTo>
                    <a:pt x="7915" y="9297"/>
                    <a:pt x="7750" y="9554"/>
                    <a:pt x="7915" y="9812"/>
                  </a:cubicBezTo>
                  <a:cubicBezTo>
                    <a:pt x="8079" y="10069"/>
                    <a:pt x="8244" y="10069"/>
                    <a:pt x="8409" y="10326"/>
                  </a:cubicBezTo>
                  <a:cubicBezTo>
                    <a:pt x="8739" y="10583"/>
                    <a:pt x="9234" y="10840"/>
                    <a:pt x="9234" y="11612"/>
                  </a:cubicBezTo>
                  <a:cubicBezTo>
                    <a:pt x="9398" y="12126"/>
                    <a:pt x="8904" y="12640"/>
                    <a:pt x="9398" y="13154"/>
                  </a:cubicBezTo>
                  <a:cubicBezTo>
                    <a:pt x="9563" y="12897"/>
                    <a:pt x="9728" y="12897"/>
                    <a:pt x="9893" y="12640"/>
                  </a:cubicBezTo>
                  <a:cubicBezTo>
                    <a:pt x="10058" y="12383"/>
                    <a:pt x="10058" y="12383"/>
                    <a:pt x="10223" y="12126"/>
                  </a:cubicBezTo>
                  <a:cubicBezTo>
                    <a:pt x="10388" y="12126"/>
                    <a:pt x="10553" y="12126"/>
                    <a:pt x="10718" y="12126"/>
                  </a:cubicBezTo>
                  <a:cubicBezTo>
                    <a:pt x="11047" y="12383"/>
                    <a:pt x="11212" y="12640"/>
                    <a:pt x="11377" y="12897"/>
                  </a:cubicBezTo>
                  <a:cubicBezTo>
                    <a:pt x="11542" y="13154"/>
                    <a:pt x="11707" y="12897"/>
                    <a:pt x="12037" y="12897"/>
                  </a:cubicBezTo>
                  <a:cubicBezTo>
                    <a:pt x="12366" y="12897"/>
                    <a:pt x="12366" y="13154"/>
                    <a:pt x="12696" y="13412"/>
                  </a:cubicBezTo>
                  <a:cubicBezTo>
                    <a:pt x="12861" y="13669"/>
                    <a:pt x="13026" y="13412"/>
                    <a:pt x="13191" y="13154"/>
                  </a:cubicBezTo>
                  <a:cubicBezTo>
                    <a:pt x="13521" y="12897"/>
                    <a:pt x="13685" y="12640"/>
                    <a:pt x="13850" y="12383"/>
                  </a:cubicBezTo>
                  <a:cubicBezTo>
                    <a:pt x="14180" y="12383"/>
                    <a:pt x="14180" y="11869"/>
                    <a:pt x="14510" y="11869"/>
                  </a:cubicBezTo>
                  <a:cubicBezTo>
                    <a:pt x="14675" y="11612"/>
                    <a:pt x="14840" y="11612"/>
                    <a:pt x="15005" y="11612"/>
                  </a:cubicBezTo>
                  <a:cubicBezTo>
                    <a:pt x="15169" y="11354"/>
                    <a:pt x="15169" y="11354"/>
                    <a:pt x="15334" y="11097"/>
                  </a:cubicBezTo>
                  <a:cubicBezTo>
                    <a:pt x="15499" y="10840"/>
                    <a:pt x="15664" y="10583"/>
                    <a:pt x="15994" y="10583"/>
                  </a:cubicBezTo>
                  <a:cubicBezTo>
                    <a:pt x="16159" y="10583"/>
                    <a:pt x="16489" y="10840"/>
                    <a:pt x="16818" y="10840"/>
                  </a:cubicBezTo>
                  <a:cubicBezTo>
                    <a:pt x="17148" y="10583"/>
                    <a:pt x="17148" y="10326"/>
                    <a:pt x="17478" y="10326"/>
                  </a:cubicBezTo>
                  <a:cubicBezTo>
                    <a:pt x="18137" y="10326"/>
                    <a:pt x="18632" y="10583"/>
                    <a:pt x="19127" y="11097"/>
                  </a:cubicBezTo>
                  <a:cubicBezTo>
                    <a:pt x="19621" y="11354"/>
                    <a:pt x="19951" y="11869"/>
                    <a:pt x="20446" y="12383"/>
                  </a:cubicBezTo>
                  <a:cubicBezTo>
                    <a:pt x="20940" y="12897"/>
                    <a:pt x="21600" y="13669"/>
                    <a:pt x="21270" y="14440"/>
                  </a:cubicBezTo>
                  <a:cubicBezTo>
                    <a:pt x="20776" y="15212"/>
                    <a:pt x="20116" y="15726"/>
                    <a:pt x="20281" y="16754"/>
                  </a:cubicBezTo>
                  <a:cubicBezTo>
                    <a:pt x="20611" y="16754"/>
                    <a:pt x="21435" y="16754"/>
                    <a:pt x="21435" y="17526"/>
                  </a:cubicBezTo>
                  <a:cubicBezTo>
                    <a:pt x="21435" y="17783"/>
                    <a:pt x="21270" y="18040"/>
                    <a:pt x="21105" y="18297"/>
                  </a:cubicBezTo>
                  <a:cubicBezTo>
                    <a:pt x="20776" y="18554"/>
                    <a:pt x="20776" y="18554"/>
                    <a:pt x="20611" y="19069"/>
                  </a:cubicBezTo>
                  <a:cubicBezTo>
                    <a:pt x="20611" y="19326"/>
                    <a:pt x="20611" y="19583"/>
                    <a:pt x="20446" y="19840"/>
                  </a:cubicBezTo>
                  <a:cubicBezTo>
                    <a:pt x="20281" y="20097"/>
                    <a:pt x="20116" y="20354"/>
                    <a:pt x="19951" y="20354"/>
                  </a:cubicBezTo>
                  <a:cubicBezTo>
                    <a:pt x="19621" y="20612"/>
                    <a:pt x="19456" y="20612"/>
                    <a:pt x="19127" y="20612"/>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7" name="Shape 237"/>
            <p:cNvSpPr/>
            <p:nvPr/>
          </p:nvSpPr>
          <p:spPr>
            <a:xfrm>
              <a:off x="2455632" y="1304843"/>
              <a:ext cx="113812" cy="141299"/>
            </a:xfrm>
            <a:custGeom>
              <a:avLst/>
              <a:gdLst/>
              <a:ahLst/>
              <a:cxnLst>
                <a:cxn ang="0">
                  <a:pos x="wd2" y="hd2"/>
                </a:cxn>
                <a:cxn ang="5400000">
                  <a:pos x="wd2" y="hd2"/>
                </a:cxn>
                <a:cxn ang="10800000">
                  <a:pos x="wd2" y="hd2"/>
                </a:cxn>
                <a:cxn ang="16200000">
                  <a:pos x="wd2" y="hd2"/>
                </a:cxn>
              </a:cxnLst>
              <a:rect l="0" t="0" r="r" b="b"/>
              <a:pathLst>
                <a:path w="20476" h="20404" extrusionOk="0">
                  <a:moveTo>
                    <a:pt x="11338" y="18993"/>
                  </a:moveTo>
                  <a:cubicBezTo>
                    <a:pt x="8014" y="16968"/>
                    <a:pt x="2199" y="15618"/>
                    <a:pt x="538" y="12243"/>
                  </a:cubicBezTo>
                  <a:cubicBezTo>
                    <a:pt x="-1124" y="9543"/>
                    <a:pt x="1368" y="8193"/>
                    <a:pt x="3861" y="6843"/>
                  </a:cubicBezTo>
                  <a:cubicBezTo>
                    <a:pt x="6353" y="5493"/>
                    <a:pt x="5522" y="4143"/>
                    <a:pt x="6353" y="2118"/>
                  </a:cubicBezTo>
                  <a:cubicBezTo>
                    <a:pt x="8014" y="-582"/>
                    <a:pt x="11338" y="-582"/>
                    <a:pt x="12999" y="1443"/>
                  </a:cubicBezTo>
                  <a:cubicBezTo>
                    <a:pt x="15491" y="3468"/>
                    <a:pt x="16322" y="5493"/>
                    <a:pt x="17984" y="6843"/>
                  </a:cubicBezTo>
                  <a:cubicBezTo>
                    <a:pt x="19645" y="8193"/>
                    <a:pt x="20476" y="10893"/>
                    <a:pt x="20476" y="12918"/>
                  </a:cubicBezTo>
                  <a:cubicBezTo>
                    <a:pt x="20476" y="14943"/>
                    <a:pt x="20476" y="18318"/>
                    <a:pt x="18814" y="19668"/>
                  </a:cubicBezTo>
                  <a:cubicBezTo>
                    <a:pt x="17984" y="21018"/>
                    <a:pt x="12999" y="20343"/>
                    <a:pt x="11338" y="1899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8" name="Shape 238"/>
            <p:cNvSpPr/>
            <p:nvPr/>
          </p:nvSpPr>
          <p:spPr>
            <a:xfrm>
              <a:off x="2173362" y="1143166"/>
              <a:ext cx="262250" cy="258023"/>
            </a:xfrm>
            <a:custGeom>
              <a:avLst/>
              <a:gdLst/>
              <a:ahLst/>
              <a:cxnLst>
                <a:cxn ang="0">
                  <a:pos x="wd2" y="hd2"/>
                </a:cxn>
                <a:cxn ang="5400000">
                  <a:pos x="wd2" y="hd2"/>
                </a:cxn>
                <a:cxn ang="10800000">
                  <a:pos x="wd2" y="hd2"/>
                </a:cxn>
                <a:cxn ang="16200000">
                  <a:pos x="wd2" y="hd2"/>
                </a:cxn>
              </a:cxnLst>
              <a:rect l="0" t="0" r="r" b="b"/>
              <a:pathLst>
                <a:path w="21320" h="20976" extrusionOk="0">
                  <a:moveTo>
                    <a:pt x="21320" y="12201"/>
                  </a:moveTo>
                  <a:cubicBezTo>
                    <a:pt x="20941" y="12580"/>
                    <a:pt x="21320" y="13338"/>
                    <a:pt x="20941" y="13717"/>
                  </a:cubicBezTo>
                  <a:cubicBezTo>
                    <a:pt x="20941" y="14475"/>
                    <a:pt x="20183" y="14854"/>
                    <a:pt x="20183" y="15233"/>
                  </a:cubicBezTo>
                  <a:cubicBezTo>
                    <a:pt x="19804" y="15991"/>
                    <a:pt x="19804" y="16370"/>
                    <a:pt x="19804" y="17128"/>
                  </a:cubicBezTo>
                  <a:cubicBezTo>
                    <a:pt x="19804" y="18643"/>
                    <a:pt x="19046" y="19780"/>
                    <a:pt x="17909" y="20538"/>
                  </a:cubicBezTo>
                  <a:cubicBezTo>
                    <a:pt x="16773" y="20917"/>
                    <a:pt x="14499" y="21296"/>
                    <a:pt x="13362" y="20538"/>
                  </a:cubicBezTo>
                  <a:cubicBezTo>
                    <a:pt x="11846" y="19780"/>
                    <a:pt x="11467" y="18643"/>
                    <a:pt x="11846" y="17128"/>
                  </a:cubicBezTo>
                  <a:cubicBezTo>
                    <a:pt x="11846" y="16749"/>
                    <a:pt x="11846" y="16370"/>
                    <a:pt x="11846" y="15991"/>
                  </a:cubicBezTo>
                  <a:cubicBezTo>
                    <a:pt x="12225" y="15612"/>
                    <a:pt x="12604" y="15233"/>
                    <a:pt x="12983" y="14854"/>
                  </a:cubicBezTo>
                  <a:cubicBezTo>
                    <a:pt x="13741" y="14096"/>
                    <a:pt x="14499" y="13717"/>
                    <a:pt x="15257" y="12959"/>
                  </a:cubicBezTo>
                  <a:cubicBezTo>
                    <a:pt x="14499" y="12201"/>
                    <a:pt x="12604" y="12959"/>
                    <a:pt x="11846" y="13338"/>
                  </a:cubicBezTo>
                  <a:cubicBezTo>
                    <a:pt x="11467" y="13717"/>
                    <a:pt x="11088" y="14096"/>
                    <a:pt x="10709" y="14475"/>
                  </a:cubicBezTo>
                  <a:cubicBezTo>
                    <a:pt x="9952" y="14475"/>
                    <a:pt x="9573" y="14096"/>
                    <a:pt x="8815" y="14096"/>
                  </a:cubicBezTo>
                  <a:cubicBezTo>
                    <a:pt x="8057" y="14475"/>
                    <a:pt x="6162" y="15233"/>
                    <a:pt x="5404" y="14475"/>
                  </a:cubicBezTo>
                  <a:cubicBezTo>
                    <a:pt x="4646" y="13338"/>
                    <a:pt x="7299" y="12959"/>
                    <a:pt x="7678" y="12201"/>
                  </a:cubicBezTo>
                  <a:cubicBezTo>
                    <a:pt x="7299" y="11064"/>
                    <a:pt x="5025" y="13338"/>
                    <a:pt x="4267" y="12201"/>
                  </a:cubicBezTo>
                  <a:cubicBezTo>
                    <a:pt x="3888" y="11443"/>
                    <a:pt x="4646" y="11443"/>
                    <a:pt x="5025" y="10685"/>
                  </a:cubicBezTo>
                  <a:cubicBezTo>
                    <a:pt x="5025" y="9928"/>
                    <a:pt x="4267" y="9928"/>
                    <a:pt x="3888" y="9928"/>
                  </a:cubicBezTo>
                  <a:cubicBezTo>
                    <a:pt x="2373" y="9928"/>
                    <a:pt x="1615" y="9549"/>
                    <a:pt x="857" y="8412"/>
                  </a:cubicBezTo>
                  <a:cubicBezTo>
                    <a:pt x="-280" y="6896"/>
                    <a:pt x="1615" y="7275"/>
                    <a:pt x="1615" y="6138"/>
                  </a:cubicBezTo>
                  <a:cubicBezTo>
                    <a:pt x="1994" y="5001"/>
                    <a:pt x="478" y="3864"/>
                    <a:pt x="99" y="3107"/>
                  </a:cubicBezTo>
                  <a:cubicBezTo>
                    <a:pt x="-280" y="1970"/>
                    <a:pt x="478" y="833"/>
                    <a:pt x="1615" y="454"/>
                  </a:cubicBezTo>
                  <a:cubicBezTo>
                    <a:pt x="2752" y="454"/>
                    <a:pt x="4267" y="1970"/>
                    <a:pt x="4646" y="3107"/>
                  </a:cubicBezTo>
                  <a:cubicBezTo>
                    <a:pt x="5404" y="3864"/>
                    <a:pt x="5404" y="5001"/>
                    <a:pt x="5783" y="6138"/>
                  </a:cubicBezTo>
                  <a:cubicBezTo>
                    <a:pt x="6162" y="7275"/>
                    <a:pt x="6920" y="8033"/>
                    <a:pt x="7678" y="9170"/>
                  </a:cubicBezTo>
                  <a:cubicBezTo>
                    <a:pt x="8057" y="9549"/>
                    <a:pt x="9194" y="11064"/>
                    <a:pt x="9952" y="11064"/>
                  </a:cubicBezTo>
                  <a:cubicBezTo>
                    <a:pt x="11467" y="11064"/>
                    <a:pt x="8815" y="8791"/>
                    <a:pt x="8436" y="8791"/>
                  </a:cubicBezTo>
                  <a:cubicBezTo>
                    <a:pt x="7678" y="8033"/>
                    <a:pt x="6541" y="6138"/>
                    <a:pt x="6920" y="5001"/>
                  </a:cubicBezTo>
                  <a:cubicBezTo>
                    <a:pt x="6920" y="4622"/>
                    <a:pt x="7299" y="3864"/>
                    <a:pt x="7678" y="3485"/>
                  </a:cubicBezTo>
                  <a:cubicBezTo>
                    <a:pt x="8057" y="3485"/>
                    <a:pt x="8815" y="3864"/>
                    <a:pt x="9194" y="4243"/>
                  </a:cubicBezTo>
                  <a:cubicBezTo>
                    <a:pt x="9952" y="5380"/>
                    <a:pt x="10709" y="6138"/>
                    <a:pt x="11467" y="7275"/>
                  </a:cubicBezTo>
                  <a:cubicBezTo>
                    <a:pt x="11846" y="7654"/>
                    <a:pt x="13741" y="10685"/>
                    <a:pt x="14499" y="8791"/>
                  </a:cubicBezTo>
                  <a:cubicBezTo>
                    <a:pt x="14878" y="8033"/>
                    <a:pt x="13362" y="6138"/>
                    <a:pt x="12983" y="5380"/>
                  </a:cubicBezTo>
                  <a:cubicBezTo>
                    <a:pt x="12225" y="4243"/>
                    <a:pt x="11088" y="3485"/>
                    <a:pt x="9952" y="2728"/>
                  </a:cubicBezTo>
                  <a:cubicBezTo>
                    <a:pt x="8436" y="1591"/>
                    <a:pt x="8436" y="454"/>
                    <a:pt x="10331" y="75"/>
                  </a:cubicBezTo>
                  <a:cubicBezTo>
                    <a:pt x="12225" y="-304"/>
                    <a:pt x="12604" y="833"/>
                    <a:pt x="13741" y="1591"/>
                  </a:cubicBezTo>
                  <a:cubicBezTo>
                    <a:pt x="14878" y="2349"/>
                    <a:pt x="15636" y="2728"/>
                    <a:pt x="16773" y="1591"/>
                  </a:cubicBezTo>
                  <a:cubicBezTo>
                    <a:pt x="17152" y="1212"/>
                    <a:pt x="17152" y="833"/>
                    <a:pt x="17909" y="1212"/>
                  </a:cubicBezTo>
                  <a:cubicBezTo>
                    <a:pt x="18667" y="1212"/>
                    <a:pt x="19425" y="1970"/>
                    <a:pt x="19804" y="2349"/>
                  </a:cubicBezTo>
                  <a:cubicBezTo>
                    <a:pt x="20562" y="3107"/>
                    <a:pt x="20183" y="4243"/>
                    <a:pt x="20183" y="5380"/>
                  </a:cubicBezTo>
                  <a:cubicBezTo>
                    <a:pt x="20183" y="6517"/>
                    <a:pt x="20183" y="7654"/>
                    <a:pt x="20562" y="8791"/>
                  </a:cubicBezTo>
                  <a:cubicBezTo>
                    <a:pt x="20562" y="9928"/>
                    <a:pt x="21320" y="11064"/>
                    <a:pt x="21320" y="1220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39" name="Shape 239"/>
            <p:cNvSpPr/>
            <p:nvPr/>
          </p:nvSpPr>
          <p:spPr>
            <a:xfrm>
              <a:off x="3677497" y="7453868"/>
              <a:ext cx="135816" cy="70157"/>
            </a:xfrm>
            <a:custGeom>
              <a:avLst/>
              <a:gdLst/>
              <a:ahLst/>
              <a:cxnLst>
                <a:cxn ang="0">
                  <a:pos x="wd2" y="hd2"/>
                </a:cxn>
                <a:cxn ang="5400000">
                  <a:pos x="wd2" y="hd2"/>
                </a:cxn>
                <a:cxn ang="10800000">
                  <a:pos x="wd2" y="hd2"/>
                </a:cxn>
                <a:cxn ang="16200000">
                  <a:pos x="wd2" y="hd2"/>
                </a:cxn>
              </a:cxnLst>
              <a:rect l="0" t="0" r="r" b="b"/>
              <a:pathLst>
                <a:path w="20994" h="20809" extrusionOk="0">
                  <a:moveTo>
                    <a:pt x="20880" y="7309"/>
                  </a:moveTo>
                  <a:cubicBezTo>
                    <a:pt x="21600" y="11359"/>
                    <a:pt x="18720" y="11359"/>
                    <a:pt x="17280" y="14059"/>
                  </a:cubicBezTo>
                  <a:cubicBezTo>
                    <a:pt x="15840" y="15409"/>
                    <a:pt x="14400" y="20809"/>
                    <a:pt x="12240" y="20809"/>
                  </a:cubicBezTo>
                  <a:cubicBezTo>
                    <a:pt x="10800" y="20809"/>
                    <a:pt x="10080" y="18109"/>
                    <a:pt x="9360" y="15409"/>
                  </a:cubicBezTo>
                  <a:cubicBezTo>
                    <a:pt x="7920" y="8659"/>
                    <a:pt x="5040" y="20809"/>
                    <a:pt x="2160" y="18109"/>
                  </a:cubicBezTo>
                  <a:cubicBezTo>
                    <a:pt x="1440" y="16759"/>
                    <a:pt x="0" y="12709"/>
                    <a:pt x="0" y="10009"/>
                  </a:cubicBezTo>
                  <a:cubicBezTo>
                    <a:pt x="0" y="4609"/>
                    <a:pt x="2160" y="7309"/>
                    <a:pt x="3600" y="7309"/>
                  </a:cubicBezTo>
                  <a:cubicBezTo>
                    <a:pt x="6480" y="7309"/>
                    <a:pt x="5760" y="4609"/>
                    <a:pt x="7200" y="1909"/>
                  </a:cubicBezTo>
                  <a:cubicBezTo>
                    <a:pt x="8640" y="559"/>
                    <a:pt x="10800" y="-791"/>
                    <a:pt x="12240" y="559"/>
                  </a:cubicBezTo>
                  <a:cubicBezTo>
                    <a:pt x="13680" y="559"/>
                    <a:pt x="15120" y="1909"/>
                    <a:pt x="17280" y="1909"/>
                  </a:cubicBezTo>
                  <a:cubicBezTo>
                    <a:pt x="19440" y="1909"/>
                    <a:pt x="20160" y="3259"/>
                    <a:pt x="20880" y="730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0" name="Shape 240"/>
            <p:cNvSpPr/>
            <p:nvPr/>
          </p:nvSpPr>
          <p:spPr>
            <a:xfrm>
              <a:off x="7972" y="2772211"/>
              <a:ext cx="75482" cy="44116"/>
            </a:xfrm>
            <a:custGeom>
              <a:avLst/>
              <a:gdLst/>
              <a:ahLst/>
              <a:cxnLst>
                <a:cxn ang="0">
                  <a:pos x="wd2" y="hd2"/>
                </a:cxn>
                <a:cxn ang="5400000">
                  <a:pos x="wd2" y="hd2"/>
                </a:cxn>
                <a:cxn ang="10800000">
                  <a:pos x="wd2" y="hd2"/>
                </a:cxn>
                <a:cxn ang="16200000">
                  <a:pos x="wd2" y="hd2"/>
                </a:cxn>
              </a:cxnLst>
              <a:rect l="0" t="0" r="r" b="b"/>
              <a:pathLst>
                <a:path w="15341" h="17291" extrusionOk="0">
                  <a:moveTo>
                    <a:pt x="2348" y="813"/>
                  </a:moveTo>
                  <a:cubicBezTo>
                    <a:pt x="6104" y="-2787"/>
                    <a:pt x="20191" y="6213"/>
                    <a:pt x="13617" y="15213"/>
                  </a:cubicBezTo>
                  <a:cubicBezTo>
                    <a:pt x="10800" y="17013"/>
                    <a:pt x="7043" y="18813"/>
                    <a:pt x="3287" y="15213"/>
                  </a:cubicBezTo>
                  <a:cubicBezTo>
                    <a:pt x="-1409" y="9813"/>
                    <a:pt x="-470" y="4413"/>
                    <a:pt x="2348" y="81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1" name="Shape 241"/>
            <p:cNvSpPr/>
            <p:nvPr/>
          </p:nvSpPr>
          <p:spPr>
            <a:xfrm>
              <a:off x="441870" y="2900199"/>
              <a:ext cx="98438" cy="140200"/>
            </a:xfrm>
            <a:custGeom>
              <a:avLst/>
              <a:gdLst/>
              <a:ahLst/>
              <a:cxnLst>
                <a:cxn ang="0">
                  <a:pos x="wd2" y="hd2"/>
                </a:cxn>
                <a:cxn ang="5400000">
                  <a:pos x="wd2" y="hd2"/>
                </a:cxn>
                <a:cxn ang="10800000">
                  <a:pos x="wd2" y="hd2"/>
                </a:cxn>
                <a:cxn ang="16200000">
                  <a:pos x="wd2" y="hd2"/>
                </a:cxn>
              </a:cxnLst>
              <a:rect l="0" t="0" r="r" b="b"/>
              <a:pathLst>
                <a:path w="20776" h="18102" extrusionOk="0">
                  <a:moveTo>
                    <a:pt x="16849" y="11420"/>
                  </a:moveTo>
                  <a:cubicBezTo>
                    <a:pt x="20776" y="9620"/>
                    <a:pt x="20776" y="10820"/>
                    <a:pt x="19794" y="7820"/>
                  </a:cubicBezTo>
                  <a:cubicBezTo>
                    <a:pt x="18812" y="6020"/>
                    <a:pt x="14885" y="4820"/>
                    <a:pt x="20776" y="4220"/>
                  </a:cubicBezTo>
                  <a:cubicBezTo>
                    <a:pt x="20776" y="1220"/>
                    <a:pt x="19794" y="-1180"/>
                    <a:pt x="15867" y="620"/>
                  </a:cubicBezTo>
                  <a:cubicBezTo>
                    <a:pt x="13903" y="1820"/>
                    <a:pt x="13903" y="2420"/>
                    <a:pt x="12921" y="3620"/>
                  </a:cubicBezTo>
                  <a:cubicBezTo>
                    <a:pt x="10958" y="4820"/>
                    <a:pt x="10958" y="4820"/>
                    <a:pt x="8994" y="6020"/>
                  </a:cubicBezTo>
                  <a:cubicBezTo>
                    <a:pt x="6049" y="7220"/>
                    <a:pt x="1140" y="8420"/>
                    <a:pt x="1140" y="10820"/>
                  </a:cubicBezTo>
                  <a:cubicBezTo>
                    <a:pt x="1140" y="12620"/>
                    <a:pt x="4085" y="13820"/>
                    <a:pt x="3103" y="15620"/>
                  </a:cubicBezTo>
                  <a:cubicBezTo>
                    <a:pt x="3103" y="16820"/>
                    <a:pt x="-824" y="15620"/>
                    <a:pt x="158" y="17420"/>
                  </a:cubicBezTo>
                  <a:cubicBezTo>
                    <a:pt x="158" y="20420"/>
                    <a:pt x="14885" y="12620"/>
                    <a:pt x="16849" y="1142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2" name="Shape 242"/>
            <p:cNvSpPr/>
            <p:nvPr/>
          </p:nvSpPr>
          <p:spPr>
            <a:xfrm>
              <a:off x="2036012" y="2067220"/>
              <a:ext cx="101035" cy="84549"/>
            </a:xfrm>
            <a:custGeom>
              <a:avLst/>
              <a:gdLst/>
              <a:ahLst/>
              <a:cxnLst>
                <a:cxn ang="0">
                  <a:pos x="wd2" y="hd2"/>
                </a:cxn>
                <a:cxn ang="5400000">
                  <a:pos x="wd2" y="hd2"/>
                </a:cxn>
                <a:cxn ang="10800000">
                  <a:pos x="wd2" y="hd2"/>
                </a:cxn>
                <a:cxn ang="16200000">
                  <a:pos x="wd2" y="hd2"/>
                </a:cxn>
              </a:cxnLst>
              <a:rect l="0" t="0" r="r" b="b"/>
              <a:pathLst>
                <a:path w="18794" h="17844" extrusionOk="0">
                  <a:moveTo>
                    <a:pt x="12006" y="12480"/>
                  </a:moveTo>
                  <a:cubicBezTo>
                    <a:pt x="9414" y="14444"/>
                    <a:pt x="6822" y="19353"/>
                    <a:pt x="2502" y="17389"/>
                  </a:cubicBezTo>
                  <a:cubicBezTo>
                    <a:pt x="-1818" y="15426"/>
                    <a:pt x="-90" y="10517"/>
                    <a:pt x="4230" y="8553"/>
                  </a:cubicBezTo>
                  <a:cubicBezTo>
                    <a:pt x="6822" y="7571"/>
                    <a:pt x="7686" y="7571"/>
                    <a:pt x="9414" y="6589"/>
                  </a:cubicBezTo>
                  <a:cubicBezTo>
                    <a:pt x="11142" y="5608"/>
                    <a:pt x="12870" y="4626"/>
                    <a:pt x="13734" y="3644"/>
                  </a:cubicBezTo>
                  <a:cubicBezTo>
                    <a:pt x="15462" y="1680"/>
                    <a:pt x="15462" y="-2247"/>
                    <a:pt x="18054" y="1680"/>
                  </a:cubicBezTo>
                  <a:cubicBezTo>
                    <a:pt x="19782" y="3644"/>
                    <a:pt x="18054" y="4626"/>
                    <a:pt x="17190" y="6589"/>
                  </a:cubicBezTo>
                  <a:cubicBezTo>
                    <a:pt x="15462" y="8553"/>
                    <a:pt x="13734" y="10517"/>
                    <a:pt x="12006" y="1248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3" name="Shape 243"/>
            <p:cNvSpPr/>
            <p:nvPr/>
          </p:nvSpPr>
          <p:spPr>
            <a:xfrm>
              <a:off x="2356129" y="1978706"/>
              <a:ext cx="148367" cy="142842"/>
            </a:xfrm>
            <a:custGeom>
              <a:avLst/>
              <a:gdLst/>
              <a:ahLst/>
              <a:cxnLst>
                <a:cxn ang="0">
                  <a:pos x="wd2" y="hd2"/>
                </a:cxn>
                <a:cxn ang="5400000">
                  <a:pos x="wd2" y="hd2"/>
                </a:cxn>
                <a:cxn ang="10800000">
                  <a:pos x="wd2" y="hd2"/>
                </a:cxn>
                <a:cxn ang="16200000">
                  <a:pos x="wd2" y="hd2"/>
                </a:cxn>
              </a:cxnLst>
              <a:rect l="0" t="0" r="r" b="b"/>
              <a:pathLst>
                <a:path w="20876" h="20098" extrusionOk="0">
                  <a:moveTo>
                    <a:pt x="20876" y="17376"/>
                  </a:moveTo>
                  <a:cubicBezTo>
                    <a:pt x="18258" y="18031"/>
                    <a:pt x="16949" y="20649"/>
                    <a:pt x="14331" y="19994"/>
                  </a:cubicBezTo>
                  <a:cubicBezTo>
                    <a:pt x="12367" y="19340"/>
                    <a:pt x="10403" y="18031"/>
                    <a:pt x="9094" y="16722"/>
                  </a:cubicBezTo>
                  <a:cubicBezTo>
                    <a:pt x="7785" y="16067"/>
                    <a:pt x="7131" y="15413"/>
                    <a:pt x="5821" y="14758"/>
                  </a:cubicBezTo>
                  <a:cubicBezTo>
                    <a:pt x="4512" y="14758"/>
                    <a:pt x="3203" y="14104"/>
                    <a:pt x="1240" y="13449"/>
                  </a:cubicBezTo>
                  <a:cubicBezTo>
                    <a:pt x="-69" y="12794"/>
                    <a:pt x="-724" y="12140"/>
                    <a:pt x="1240" y="10831"/>
                  </a:cubicBezTo>
                  <a:cubicBezTo>
                    <a:pt x="3203" y="10176"/>
                    <a:pt x="3858" y="10831"/>
                    <a:pt x="5167" y="9522"/>
                  </a:cubicBezTo>
                  <a:cubicBezTo>
                    <a:pt x="5821" y="8213"/>
                    <a:pt x="6476" y="6904"/>
                    <a:pt x="7131" y="5594"/>
                  </a:cubicBezTo>
                  <a:cubicBezTo>
                    <a:pt x="7131" y="4940"/>
                    <a:pt x="7785" y="4940"/>
                    <a:pt x="7785" y="4285"/>
                  </a:cubicBezTo>
                  <a:cubicBezTo>
                    <a:pt x="7785" y="3631"/>
                    <a:pt x="7785" y="2322"/>
                    <a:pt x="7785" y="1667"/>
                  </a:cubicBezTo>
                  <a:cubicBezTo>
                    <a:pt x="8440" y="-951"/>
                    <a:pt x="10403" y="-296"/>
                    <a:pt x="11058" y="2322"/>
                  </a:cubicBezTo>
                  <a:cubicBezTo>
                    <a:pt x="11712" y="4940"/>
                    <a:pt x="13021" y="5594"/>
                    <a:pt x="14985" y="7558"/>
                  </a:cubicBezTo>
                  <a:cubicBezTo>
                    <a:pt x="16294" y="8867"/>
                    <a:pt x="16949" y="10176"/>
                    <a:pt x="18258" y="11485"/>
                  </a:cubicBezTo>
                  <a:cubicBezTo>
                    <a:pt x="20221" y="13449"/>
                    <a:pt x="19567" y="16067"/>
                    <a:pt x="20876" y="1737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4" name="Shape 244"/>
            <p:cNvSpPr/>
            <p:nvPr/>
          </p:nvSpPr>
          <p:spPr>
            <a:xfrm>
              <a:off x="2104965" y="1553251"/>
              <a:ext cx="81714" cy="102256"/>
            </a:xfrm>
            <a:custGeom>
              <a:avLst/>
              <a:gdLst/>
              <a:ahLst/>
              <a:cxnLst>
                <a:cxn ang="0">
                  <a:pos x="wd2" y="hd2"/>
                </a:cxn>
                <a:cxn ang="5400000">
                  <a:pos x="wd2" y="hd2"/>
                </a:cxn>
                <a:cxn ang="10800000">
                  <a:pos x="wd2" y="hd2"/>
                </a:cxn>
                <a:cxn ang="16200000">
                  <a:pos x="wd2" y="hd2"/>
                </a:cxn>
              </a:cxnLst>
              <a:rect l="0" t="0" r="r" b="b"/>
              <a:pathLst>
                <a:path w="19929" h="19688" extrusionOk="0">
                  <a:moveTo>
                    <a:pt x="18189" y="3643"/>
                  </a:moveTo>
                  <a:cubicBezTo>
                    <a:pt x="21600" y="8143"/>
                    <a:pt x="19326" y="12643"/>
                    <a:pt x="17053" y="17143"/>
                  </a:cubicBezTo>
                  <a:cubicBezTo>
                    <a:pt x="15916" y="18943"/>
                    <a:pt x="14779" y="20743"/>
                    <a:pt x="12505" y="18943"/>
                  </a:cubicBezTo>
                  <a:cubicBezTo>
                    <a:pt x="11368" y="18043"/>
                    <a:pt x="10232" y="15343"/>
                    <a:pt x="9095" y="14443"/>
                  </a:cubicBezTo>
                  <a:cubicBezTo>
                    <a:pt x="6821" y="12643"/>
                    <a:pt x="6821" y="10843"/>
                    <a:pt x="5684" y="9943"/>
                  </a:cubicBezTo>
                  <a:cubicBezTo>
                    <a:pt x="4547" y="8143"/>
                    <a:pt x="1137" y="7243"/>
                    <a:pt x="0" y="5443"/>
                  </a:cubicBezTo>
                  <a:cubicBezTo>
                    <a:pt x="0" y="3643"/>
                    <a:pt x="3411" y="2743"/>
                    <a:pt x="4547" y="1843"/>
                  </a:cubicBezTo>
                  <a:cubicBezTo>
                    <a:pt x="9095" y="-857"/>
                    <a:pt x="15916" y="-857"/>
                    <a:pt x="18189" y="364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5" name="Shape 245"/>
            <p:cNvSpPr/>
            <p:nvPr/>
          </p:nvSpPr>
          <p:spPr>
            <a:xfrm>
              <a:off x="1692024" y="1604627"/>
              <a:ext cx="623924" cy="515027"/>
            </a:xfrm>
            <a:custGeom>
              <a:avLst/>
              <a:gdLst/>
              <a:ahLst/>
              <a:cxnLst>
                <a:cxn ang="0">
                  <a:pos x="wd2" y="hd2"/>
                </a:cxn>
                <a:cxn ang="5400000">
                  <a:pos x="wd2" y="hd2"/>
                </a:cxn>
                <a:cxn ang="10800000">
                  <a:pos x="wd2" y="hd2"/>
                </a:cxn>
                <a:cxn ang="16200000">
                  <a:pos x="wd2" y="hd2"/>
                </a:cxn>
              </a:cxnLst>
              <a:rect l="0" t="0" r="r" b="b"/>
              <a:pathLst>
                <a:path w="21134" h="21330" extrusionOk="0">
                  <a:moveTo>
                    <a:pt x="13189" y="4050"/>
                  </a:moveTo>
                  <a:cubicBezTo>
                    <a:pt x="13189" y="4050"/>
                    <a:pt x="13189" y="4050"/>
                    <a:pt x="13189" y="4050"/>
                  </a:cubicBezTo>
                  <a:cubicBezTo>
                    <a:pt x="13189" y="3664"/>
                    <a:pt x="12874" y="3278"/>
                    <a:pt x="12874" y="2893"/>
                  </a:cubicBezTo>
                  <a:cubicBezTo>
                    <a:pt x="12716" y="2507"/>
                    <a:pt x="12716" y="2121"/>
                    <a:pt x="12716" y="1543"/>
                  </a:cubicBezTo>
                  <a:cubicBezTo>
                    <a:pt x="12716" y="1350"/>
                    <a:pt x="12716" y="771"/>
                    <a:pt x="12874" y="386"/>
                  </a:cubicBezTo>
                  <a:cubicBezTo>
                    <a:pt x="13032" y="-193"/>
                    <a:pt x="13347" y="0"/>
                    <a:pt x="13662" y="386"/>
                  </a:cubicBezTo>
                  <a:cubicBezTo>
                    <a:pt x="14293" y="964"/>
                    <a:pt x="14766" y="1543"/>
                    <a:pt x="15239" y="2121"/>
                  </a:cubicBezTo>
                  <a:cubicBezTo>
                    <a:pt x="15712" y="3086"/>
                    <a:pt x="15870" y="3664"/>
                    <a:pt x="15870" y="4628"/>
                  </a:cubicBezTo>
                  <a:cubicBezTo>
                    <a:pt x="15870" y="5207"/>
                    <a:pt x="16185" y="5593"/>
                    <a:pt x="16185" y="5978"/>
                  </a:cubicBezTo>
                  <a:cubicBezTo>
                    <a:pt x="16185" y="6364"/>
                    <a:pt x="16027" y="6750"/>
                    <a:pt x="16343" y="7136"/>
                  </a:cubicBezTo>
                  <a:cubicBezTo>
                    <a:pt x="16658" y="7521"/>
                    <a:pt x="16973" y="7714"/>
                    <a:pt x="16973" y="8293"/>
                  </a:cubicBezTo>
                  <a:cubicBezTo>
                    <a:pt x="16973" y="8678"/>
                    <a:pt x="16658" y="9064"/>
                    <a:pt x="16500" y="9450"/>
                  </a:cubicBezTo>
                  <a:cubicBezTo>
                    <a:pt x="16343" y="10221"/>
                    <a:pt x="16816" y="11186"/>
                    <a:pt x="17289" y="11571"/>
                  </a:cubicBezTo>
                  <a:cubicBezTo>
                    <a:pt x="17919" y="12150"/>
                    <a:pt x="18550" y="12536"/>
                    <a:pt x="19338" y="13114"/>
                  </a:cubicBezTo>
                  <a:cubicBezTo>
                    <a:pt x="19654" y="13500"/>
                    <a:pt x="19811" y="13693"/>
                    <a:pt x="20127" y="13886"/>
                  </a:cubicBezTo>
                  <a:cubicBezTo>
                    <a:pt x="20442" y="14271"/>
                    <a:pt x="20757" y="14657"/>
                    <a:pt x="20915" y="14657"/>
                  </a:cubicBezTo>
                  <a:cubicBezTo>
                    <a:pt x="21073" y="15236"/>
                    <a:pt x="21388" y="16778"/>
                    <a:pt x="20757" y="16778"/>
                  </a:cubicBezTo>
                  <a:cubicBezTo>
                    <a:pt x="20284" y="16971"/>
                    <a:pt x="20127" y="16200"/>
                    <a:pt x="19811" y="16200"/>
                  </a:cubicBezTo>
                  <a:cubicBezTo>
                    <a:pt x="19496" y="16007"/>
                    <a:pt x="19023" y="16200"/>
                    <a:pt x="18865" y="16586"/>
                  </a:cubicBezTo>
                  <a:cubicBezTo>
                    <a:pt x="18392" y="16971"/>
                    <a:pt x="18550" y="17164"/>
                    <a:pt x="19023" y="17357"/>
                  </a:cubicBezTo>
                  <a:cubicBezTo>
                    <a:pt x="19338" y="17550"/>
                    <a:pt x="19496" y="17936"/>
                    <a:pt x="19654" y="18128"/>
                  </a:cubicBezTo>
                  <a:cubicBezTo>
                    <a:pt x="20127" y="18321"/>
                    <a:pt x="20442" y="17936"/>
                    <a:pt x="20284" y="18707"/>
                  </a:cubicBezTo>
                  <a:cubicBezTo>
                    <a:pt x="20127" y="19093"/>
                    <a:pt x="19811" y="19286"/>
                    <a:pt x="19654" y="19478"/>
                  </a:cubicBezTo>
                  <a:cubicBezTo>
                    <a:pt x="18865" y="20057"/>
                    <a:pt x="18392" y="20443"/>
                    <a:pt x="17446" y="20057"/>
                  </a:cubicBezTo>
                  <a:cubicBezTo>
                    <a:pt x="16816" y="19864"/>
                    <a:pt x="16185" y="19478"/>
                    <a:pt x="15554" y="18900"/>
                  </a:cubicBezTo>
                  <a:cubicBezTo>
                    <a:pt x="15081" y="18514"/>
                    <a:pt x="14451" y="16971"/>
                    <a:pt x="13662" y="17743"/>
                  </a:cubicBezTo>
                  <a:cubicBezTo>
                    <a:pt x="13505" y="18128"/>
                    <a:pt x="13505" y="18707"/>
                    <a:pt x="13347" y="18900"/>
                  </a:cubicBezTo>
                  <a:cubicBezTo>
                    <a:pt x="13032" y="19286"/>
                    <a:pt x="12559" y="19286"/>
                    <a:pt x="12243" y="19478"/>
                  </a:cubicBezTo>
                  <a:cubicBezTo>
                    <a:pt x="11770" y="19864"/>
                    <a:pt x="11455" y="20057"/>
                    <a:pt x="10982" y="20057"/>
                  </a:cubicBezTo>
                  <a:cubicBezTo>
                    <a:pt x="10667" y="20250"/>
                    <a:pt x="10509" y="20443"/>
                    <a:pt x="10036" y="20828"/>
                  </a:cubicBezTo>
                  <a:cubicBezTo>
                    <a:pt x="9248" y="21407"/>
                    <a:pt x="8302" y="21407"/>
                    <a:pt x="7356" y="21214"/>
                  </a:cubicBezTo>
                  <a:cubicBezTo>
                    <a:pt x="6725" y="21021"/>
                    <a:pt x="6095" y="20443"/>
                    <a:pt x="5937" y="19478"/>
                  </a:cubicBezTo>
                  <a:cubicBezTo>
                    <a:pt x="5937" y="19093"/>
                    <a:pt x="5937" y="18707"/>
                    <a:pt x="5622" y="18321"/>
                  </a:cubicBezTo>
                  <a:cubicBezTo>
                    <a:pt x="5306" y="18128"/>
                    <a:pt x="4833" y="18321"/>
                    <a:pt x="4360" y="18321"/>
                  </a:cubicBezTo>
                  <a:cubicBezTo>
                    <a:pt x="3572" y="18128"/>
                    <a:pt x="2941" y="17936"/>
                    <a:pt x="2468" y="17164"/>
                  </a:cubicBezTo>
                  <a:cubicBezTo>
                    <a:pt x="1995" y="16778"/>
                    <a:pt x="1522" y="15814"/>
                    <a:pt x="1680" y="15236"/>
                  </a:cubicBezTo>
                  <a:cubicBezTo>
                    <a:pt x="1838" y="14078"/>
                    <a:pt x="3099" y="14271"/>
                    <a:pt x="3572" y="14271"/>
                  </a:cubicBezTo>
                  <a:cubicBezTo>
                    <a:pt x="4518" y="14271"/>
                    <a:pt x="4833" y="13114"/>
                    <a:pt x="5779" y="13693"/>
                  </a:cubicBezTo>
                  <a:cubicBezTo>
                    <a:pt x="6252" y="14078"/>
                    <a:pt x="6568" y="14657"/>
                    <a:pt x="7198" y="14271"/>
                  </a:cubicBezTo>
                  <a:cubicBezTo>
                    <a:pt x="8144" y="13886"/>
                    <a:pt x="7198" y="13307"/>
                    <a:pt x="6725" y="13114"/>
                  </a:cubicBezTo>
                  <a:cubicBezTo>
                    <a:pt x="6252" y="12921"/>
                    <a:pt x="5464" y="12728"/>
                    <a:pt x="4991" y="12921"/>
                  </a:cubicBezTo>
                  <a:cubicBezTo>
                    <a:pt x="4676" y="13114"/>
                    <a:pt x="4518" y="13307"/>
                    <a:pt x="4360" y="13500"/>
                  </a:cubicBezTo>
                  <a:cubicBezTo>
                    <a:pt x="3572" y="13693"/>
                    <a:pt x="2626" y="13114"/>
                    <a:pt x="1838" y="12728"/>
                  </a:cubicBezTo>
                  <a:cubicBezTo>
                    <a:pt x="1365" y="12343"/>
                    <a:pt x="892" y="11764"/>
                    <a:pt x="734" y="10993"/>
                  </a:cubicBezTo>
                  <a:cubicBezTo>
                    <a:pt x="734" y="10028"/>
                    <a:pt x="1680" y="9836"/>
                    <a:pt x="2311" y="9643"/>
                  </a:cubicBezTo>
                  <a:cubicBezTo>
                    <a:pt x="2784" y="9450"/>
                    <a:pt x="3730" y="9257"/>
                    <a:pt x="3887" y="8678"/>
                  </a:cubicBezTo>
                  <a:cubicBezTo>
                    <a:pt x="3572" y="8678"/>
                    <a:pt x="3257" y="8678"/>
                    <a:pt x="2941" y="8678"/>
                  </a:cubicBezTo>
                  <a:cubicBezTo>
                    <a:pt x="2626" y="8871"/>
                    <a:pt x="2468" y="9064"/>
                    <a:pt x="2311" y="9257"/>
                  </a:cubicBezTo>
                  <a:cubicBezTo>
                    <a:pt x="1995" y="9643"/>
                    <a:pt x="1207" y="9836"/>
                    <a:pt x="892" y="9450"/>
                  </a:cubicBezTo>
                  <a:cubicBezTo>
                    <a:pt x="734" y="9064"/>
                    <a:pt x="892" y="8871"/>
                    <a:pt x="892" y="8678"/>
                  </a:cubicBezTo>
                  <a:cubicBezTo>
                    <a:pt x="734" y="8486"/>
                    <a:pt x="419" y="8486"/>
                    <a:pt x="261" y="8293"/>
                  </a:cubicBezTo>
                  <a:cubicBezTo>
                    <a:pt x="-212" y="8100"/>
                    <a:pt x="103" y="7136"/>
                    <a:pt x="103" y="6557"/>
                  </a:cubicBezTo>
                  <a:cubicBezTo>
                    <a:pt x="261" y="5978"/>
                    <a:pt x="419" y="5207"/>
                    <a:pt x="1049" y="5400"/>
                  </a:cubicBezTo>
                  <a:cubicBezTo>
                    <a:pt x="1049" y="5014"/>
                    <a:pt x="576" y="4821"/>
                    <a:pt x="576" y="4243"/>
                  </a:cubicBezTo>
                  <a:cubicBezTo>
                    <a:pt x="576" y="3664"/>
                    <a:pt x="892" y="3471"/>
                    <a:pt x="1207" y="3278"/>
                  </a:cubicBezTo>
                  <a:cubicBezTo>
                    <a:pt x="1838" y="2507"/>
                    <a:pt x="2468" y="1928"/>
                    <a:pt x="2941" y="1350"/>
                  </a:cubicBezTo>
                  <a:cubicBezTo>
                    <a:pt x="3257" y="964"/>
                    <a:pt x="3730" y="771"/>
                    <a:pt x="4045" y="578"/>
                  </a:cubicBezTo>
                  <a:cubicBezTo>
                    <a:pt x="4360" y="578"/>
                    <a:pt x="4833" y="193"/>
                    <a:pt x="4991" y="0"/>
                  </a:cubicBezTo>
                  <a:cubicBezTo>
                    <a:pt x="5937" y="0"/>
                    <a:pt x="5622" y="1736"/>
                    <a:pt x="5464" y="2121"/>
                  </a:cubicBezTo>
                  <a:cubicBezTo>
                    <a:pt x="5464" y="2507"/>
                    <a:pt x="5306" y="2700"/>
                    <a:pt x="5306" y="2893"/>
                  </a:cubicBezTo>
                  <a:cubicBezTo>
                    <a:pt x="5149" y="3278"/>
                    <a:pt x="4991" y="3278"/>
                    <a:pt x="4991" y="3664"/>
                  </a:cubicBezTo>
                  <a:cubicBezTo>
                    <a:pt x="6252" y="3857"/>
                    <a:pt x="5622" y="2121"/>
                    <a:pt x="6410" y="1543"/>
                  </a:cubicBezTo>
                  <a:cubicBezTo>
                    <a:pt x="6725" y="1350"/>
                    <a:pt x="7198" y="1736"/>
                    <a:pt x="7514" y="1928"/>
                  </a:cubicBezTo>
                  <a:cubicBezTo>
                    <a:pt x="7671" y="1928"/>
                    <a:pt x="7829" y="2314"/>
                    <a:pt x="7987" y="2314"/>
                  </a:cubicBezTo>
                  <a:cubicBezTo>
                    <a:pt x="8144" y="2507"/>
                    <a:pt x="8302" y="2700"/>
                    <a:pt x="8617" y="2893"/>
                  </a:cubicBezTo>
                  <a:cubicBezTo>
                    <a:pt x="8775" y="3086"/>
                    <a:pt x="9248" y="3278"/>
                    <a:pt x="9248" y="3857"/>
                  </a:cubicBezTo>
                  <a:cubicBezTo>
                    <a:pt x="9090" y="4243"/>
                    <a:pt x="8460" y="4243"/>
                    <a:pt x="8302" y="4436"/>
                  </a:cubicBezTo>
                  <a:cubicBezTo>
                    <a:pt x="7829" y="4821"/>
                    <a:pt x="7829" y="5207"/>
                    <a:pt x="8460" y="5207"/>
                  </a:cubicBezTo>
                  <a:cubicBezTo>
                    <a:pt x="8775" y="5014"/>
                    <a:pt x="9090" y="4628"/>
                    <a:pt x="9248" y="4436"/>
                  </a:cubicBezTo>
                  <a:cubicBezTo>
                    <a:pt x="9406" y="4243"/>
                    <a:pt x="9563" y="4050"/>
                    <a:pt x="9563" y="3857"/>
                  </a:cubicBezTo>
                  <a:cubicBezTo>
                    <a:pt x="9879" y="4243"/>
                    <a:pt x="10352" y="4050"/>
                    <a:pt x="10509" y="3664"/>
                  </a:cubicBezTo>
                  <a:cubicBezTo>
                    <a:pt x="10667" y="3086"/>
                    <a:pt x="10352" y="2893"/>
                    <a:pt x="10036" y="2507"/>
                  </a:cubicBezTo>
                  <a:cubicBezTo>
                    <a:pt x="9879" y="2314"/>
                    <a:pt x="9406" y="1928"/>
                    <a:pt x="9563" y="1543"/>
                  </a:cubicBezTo>
                  <a:cubicBezTo>
                    <a:pt x="9879" y="964"/>
                    <a:pt x="10194" y="1543"/>
                    <a:pt x="10352" y="1928"/>
                  </a:cubicBezTo>
                  <a:cubicBezTo>
                    <a:pt x="10667" y="2507"/>
                    <a:pt x="11613" y="2893"/>
                    <a:pt x="11770" y="3664"/>
                  </a:cubicBezTo>
                  <a:cubicBezTo>
                    <a:pt x="11770" y="4050"/>
                    <a:pt x="11770" y="4050"/>
                    <a:pt x="11770" y="4243"/>
                  </a:cubicBezTo>
                  <a:cubicBezTo>
                    <a:pt x="11613" y="4628"/>
                    <a:pt x="11770" y="4821"/>
                    <a:pt x="11770" y="5014"/>
                  </a:cubicBezTo>
                  <a:cubicBezTo>
                    <a:pt x="11770" y="5400"/>
                    <a:pt x="11613" y="5786"/>
                    <a:pt x="11613" y="6364"/>
                  </a:cubicBezTo>
                  <a:cubicBezTo>
                    <a:pt x="11613" y="7328"/>
                    <a:pt x="12559" y="8293"/>
                    <a:pt x="13347" y="7328"/>
                  </a:cubicBezTo>
                  <a:cubicBezTo>
                    <a:pt x="13662" y="6943"/>
                    <a:pt x="13347" y="6364"/>
                    <a:pt x="13347" y="5786"/>
                  </a:cubicBezTo>
                  <a:cubicBezTo>
                    <a:pt x="13189" y="5593"/>
                    <a:pt x="13032" y="5400"/>
                    <a:pt x="13032" y="5207"/>
                  </a:cubicBezTo>
                  <a:cubicBezTo>
                    <a:pt x="13032" y="4821"/>
                    <a:pt x="13189" y="4436"/>
                    <a:pt x="13189" y="405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6" name="Shape 246"/>
            <p:cNvSpPr/>
            <p:nvPr/>
          </p:nvSpPr>
          <p:spPr>
            <a:xfrm>
              <a:off x="1450440" y="1450216"/>
              <a:ext cx="361119" cy="414763"/>
            </a:xfrm>
            <a:custGeom>
              <a:avLst/>
              <a:gdLst/>
              <a:ahLst/>
              <a:cxnLst>
                <a:cxn ang="0">
                  <a:pos x="wd2" y="hd2"/>
                </a:cxn>
                <a:cxn ang="5400000">
                  <a:pos x="wd2" y="hd2"/>
                </a:cxn>
                <a:cxn ang="10800000">
                  <a:pos x="wd2" y="hd2"/>
                </a:cxn>
                <a:cxn ang="16200000">
                  <a:pos x="wd2" y="hd2"/>
                </a:cxn>
              </a:cxnLst>
              <a:rect l="0" t="0" r="r" b="b"/>
              <a:pathLst>
                <a:path w="20642" h="20881" extrusionOk="0">
                  <a:moveTo>
                    <a:pt x="20371" y="6854"/>
                  </a:moveTo>
                  <a:cubicBezTo>
                    <a:pt x="19571" y="7559"/>
                    <a:pt x="18771" y="8263"/>
                    <a:pt x="17705" y="8733"/>
                  </a:cubicBezTo>
                  <a:cubicBezTo>
                    <a:pt x="16905" y="9437"/>
                    <a:pt x="15838" y="9672"/>
                    <a:pt x="15038" y="10376"/>
                  </a:cubicBezTo>
                  <a:cubicBezTo>
                    <a:pt x="14238" y="10846"/>
                    <a:pt x="12638" y="11550"/>
                    <a:pt x="12371" y="12489"/>
                  </a:cubicBezTo>
                  <a:cubicBezTo>
                    <a:pt x="12371" y="12959"/>
                    <a:pt x="12905" y="13428"/>
                    <a:pt x="12905" y="13898"/>
                  </a:cubicBezTo>
                  <a:cubicBezTo>
                    <a:pt x="12638" y="14602"/>
                    <a:pt x="11838" y="14368"/>
                    <a:pt x="11305" y="14837"/>
                  </a:cubicBezTo>
                  <a:cubicBezTo>
                    <a:pt x="10771" y="15072"/>
                    <a:pt x="11038" y="15541"/>
                    <a:pt x="11038" y="16246"/>
                  </a:cubicBezTo>
                  <a:cubicBezTo>
                    <a:pt x="10771" y="16715"/>
                    <a:pt x="10505" y="17185"/>
                    <a:pt x="10505" y="17654"/>
                  </a:cubicBezTo>
                  <a:cubicBezTo>
                    <a:pt x="10238" y="18124"/>
                    <a:pt x="10238" y="18594"/>
                    <a:pt x="9705" y="19063"/>
                  </a:cubicBezTo>
                  <a:cubicBezTo>
                    <a:pt x="8905" y="19298"/>
                    <a:pt x="8371" y="19063"/>
                    <a:pt x="7838" y="19533"/>
                  </a:cubicBezTo>
                  <a:cubicBezTo>
                    <a:pt x="7038" y="19768"/>
                    <a:pt x="5705" y="21411"/>
                    <a:pt x="4905" y="20707"/>
                  </a:cubicBezTo>
                  <a:cubicBezTo>
                    <a:pt x="4371" y="20472"/>
                    <a:pt x="4371" y="19768"/>
                    <a:pt x="4105" y="19298"/>
                  </a:cubicBezTo>
                  <a:cubicBezTo>
                    <a:pt x="3838" y="18828"/>
                    <a:pt x="3838" y="18359"/>
                    <a:pt x="3305" y="18124"/>
                  </a:cubicBezTo>
                  <a:cubicBezTo>
                    <a:pt x="2505" y="17185"/>
                    <a:pt x="1438" y="16950"/>
                    <a:pt x="638" y="16011"/>
                  </a:cubicBezTo>
                  <a:cubicBezTo>
                    <a:pt x="-162" y="15307"/>
                    <a:pt x="-162" y="14133"/>
                    <a:pt x="371" y="13194"/>
                  </a:cubicBezTo>
                  <a:cubicBezTo>
                    <a:pt x="1171" y="12254"/>
                    <a:pt x="1438" y="11315"/>
                    <a:pt x="1705" y="10376"/>
                  </a:cubicBezTo>
                  <a:cubicBezTo>
                    <a:pt x="1971" y="9437"/>
                    <a:pt x="2238" y="8733"/>
                    <a:pt x="2505" y="7794"/>
                  </a:cubicBezTo>
                  <a:cubicBezTo>
                    <a:pt x="2771" y="7324"/>
                    <a:pt x="2771" y="7089"/>
                    <a:pt x="3038" y="6620"/>
                  </a:cubicBezTo>
                  <a:cubicBezTo>
                    <a:pt x="3305" y="5915"/>
                    <a:pt x="3571" y="5681"/>
                    <a:pt x="3571" y="4741"/>
                  </a:cubicBezTo>
                  <a:cubicBezTo>
                    <a:pt x="3305" y="4037"/>
                    <a:pt x="3038" y="3333"/>
                    <a:pt x="2771" y="2394"/>
                  </a:cubicBezTo>
                  <a:cubicBezTo>
                    <a:pt x="2505" y="1454"/>
                    <a:pt x="2505" y="-189"/>
                    <a:pt x="4105" y="515"/>
                  </a:cubicBezTo>
                  <a:cubicBezTo>
                    <a:pt x="4905" y="750"/>
                    <a:pt x="4905" y="1220"/>
                    <a:pt x="5705" y="750"/>
                  </a:cubicBezTo>
                  <a:cubicBezTo>
                    <a:pt x="6238" y="515"/>
                    <a:pt x="6771" y="281"/>
                    <a:pt x="7305" y="46"/>
                  </a:cubicBezTo>
                  <a:cubicBezTo>
                    <a:pt x="8638" y="-189"/>
                    <a:pt x="9438" y="515"/>
                    <a:pt x="10238" y="1454"/>
                  </a:cubicBezTo>
                  <a:cubicBezTo>
                    <a:pt x="10505" y="1689"/>
                    <a:pt x="11038" y="1924"/>
                    <a:pt x="11305" y="2159"/>
                  </a:cubicBezTo>
                  <a:cubicBezTo>
                    <a:pt x="11571" y="2159"/>
                    <a:pt x="12105" y="2159"/>
                    <a:pt x="12105" y="2394"/>
                  </a:cubicBezTo>
                  <a:cubicBezTo>
                    <a:pt x="12371" y="2394"/>
                    <a:pt x="12371" y="2863"/>
                    <a:pt x="12638" y="2863"/>
                  </a:cubicBezTo>
                  <a:cubicBezTo>
                    <a:pt x="13171" y="3098"/>
                    <a:pt x="13971" y="2863"/>
                    <a:pt x="14238" y="2628"/>
                  </a:cubicBezTo>
                  <a:cubicBezTo>
                    <a:pt x="14505" y="2394"/>
                    <a:pt x="14771" y="1924"/>
                    <a:pt x="15038" y="1689"/>
                  </a:cubicBezTo>
                  <a:cubicBezTo>
                    <a:pt x="16371" y="985"/>
                    <a:pt x="17971" y="3098"/>
                    <a:pt x="18505" y="3802"/>
                  </a:cubicBezTo>
                  <a:cubicBezTo>
                    <a:pt x="19038" y="4741"/>
                    <a:pt x="21438" y="5915"/>
                    <a:pt x="20371" y="685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7" name="Shape 247"/>
            <p:cNvSpPr/>
            <p:nvPr/>
          </p:nvSpPr>
          <p:spPr>
            <a:xfrm>
              <a:off x="2172879" y="1332970"/>
              <a:ext cx="49831" cy="57713"/>
            </a:xfrm>
            <a:custGeom>
              <a:avLst/>
              <a:gdLst/>
              <a:ahLst/>
              <a:cxnLst>
                <a:cxn ang="0">
                  <a:pos x="wd2" y="hd2"/>
                </a:cxn>
                <a:cxn ang="5400000">
                  <a:pos x="wd2" y="hd2"/>
                </a:cxn>
                <a:cxn ang="10800000">
                  <a:pos x="wd2" y="hd2"/>
                </a:cxn>
                <a:cxn ang="16200000">
                  <a:pos x="wd2" y="hd2"/>
                </a:cxn>
              </a:cxnLst>
              <a:rect l="0" t="0" r="r" b="b"/>
              <a:pathLst>
                <a:path w="16572" h="16668" extrusionOk="0">
                  <a:moveTo>
                    <a:pt x="6728" y="234"/>
                  </a:moveTo>
                  <a:cubicBezTo>
                    <a:pt x="19071" y="-2466"/>
                    <a:pt x="20614" y="19134"/>
                    <a:pt x="6728" y="16434"/>
                  </a:cubicBezTo>
                  <a:cubicBezTo>
                    <a:pt x="2100" y="15084"/>
                    <a:pt x="557" y="13734"/>
                    <a:pt x="557" y="11034"/>
                  </a:cubicBezTo>
                  <a:cubicBezTo>
                    <a:pt x="-986" y="6984"/>
                    <a:pt x="557" y="1584"/>
                    <a:pt x="6728" y="23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8" name="Shape 248"/>
            <p:cNvSpPr/>
            <p:nvPr/>
          </p:nvSpPr>
          <p:spPr>
            <a:xfrm>
              <a:off x="1735204" y="1147697"/>
              <a:ext cx="425065" cy="320749"/>
            </a:xfrm>
            <a:custGeom>
              <a:avLst/>
              <a:gdLst/>
              <a:ahLst/>
              <a:cxnLst>
                <a:cxn ang="0">
                  <a:pos x="wd2" y="hd2"/>
                </a:cxn>
                <a:cxn ang="5400000">
                  <a:pos x="wd2" y="hd2"/>
                </a:cxn>
                <a:cxn ang="10800000">
                  <a:pos x="wd2" y="hd2"/>
                </a:cxn>
                <a:cxn ang="16200000">
                  <a:pos x="wd2" y="hd2"/>
                </a:cxn>
              </a:cxnLst>
              <a:rect l="0" t="0" r="r" b="b"/>
              <a:pathLst>
                <a:path w="20551" h="20954" extrusionOk="0">
                  <a:moveTo>
                    <a:pt x="19382" y="6714"/>
                  </a:moveTo>
                  <a:cubicBezTo>
                    <a:pt x="20057" y="7627"/>
                    <a:pt x="20732" y="8540"/>
                    <a:pt x="20507" y="10061"/>
                  </a:cubicBezTo>
                  <a:cubicBezTo>
                    <a:pt x="20282" y="11582"/>
                    <a:pt x="19607" y="12799"/>
                    <a:pt x="19157" y="14016"/>
                  </a:cubicBezTo>
                  <a:cubicBezTo>
                    <a:pt x="19157" y="14624"/>
                    <a:pt x="19157" y="15232"/>
                    <a:pt x="18707" y="15841"/>
                  </a:cubicBezTo>
                  <a:cubicBezTo>
                    <a:pt x="18482" y="16449"/>
                    <a:pt x="17582" y="16754"/>
                    <a:pt x="17132" y="16449"/>
                  </a:cubicBezTo>
                  <a:cubicBezTo>
                    <a:pt x="16682" y="16145"/>
                    <a:pt x="16907" y="15537"/>
                    <a:pt x="16457" y="15232"/>
                  </a:cubicBezTo>
                  <a:cubicBezTo>
                    <a:pt x="16007" y="15232"/>
                    <a:pt x="16232" y="16145"/>
                    <a:pt x="16007" y="16449"/>
                  </a:cubicBezTo>
                  <a:cubicBezTo>
                    <a:pt x="15332" y="16754"/>
                    <a:pt x="14657" y="16145"/>
                    <a:pt x="14882" y="15232"/>
                  </a:cubicBezTo>
                  <a:cubicBezTo>
                    <a:pt x="13982" y="15537"/>
                    <a:pt x="13532" y="16754"/>
                    <a:pt x="12857" y="17362"/>
                  </a:cubicBezTo>
                  <a:cubicBezTo>
                    <a:pt x="11732" y="18275"/>
                    <a:pt x="10607" y="18883"/>
                    <a:pt x="9932" y="19796"/>
                  </a:cubicBezTo>
                  <a:cubicBezTo>
                    <a:pt x="9032" y="20709"/>
                    <a:pt x="8132" y="21317"/>
                    <a:pt x="7007" y="20709"/>
                  </a:cubicBezTo>
                  <a:cubicBezTo>
                    <a:pt x="6332" y="20100"/>
                    <a:pt x="4757" y="18883"/>
                    <a:pt x="5207" y="17971"/>
                  </a:cubicBezTo>
                  <a:cubicBezTo>
                    <a:pt x="5432" y="17058"/>
                    <a:pt x="6107" y="16754"/>
                    <a:pt x="6557" y="16754"/>
                  </a:cubicBezTo>
                  <a:cubicBezTo>
                    <a:pt x="7232" y="16449"/>
                    <a:pt x="7457" y="16449"/>
                    <a:pt x="8132" y="15841"/>
                  </a:cubicBezTo>
                  <a:cubicBezTo>
                    <a:pt x="8582" y="15232"/>
                    <a:pt x="9032" y="15537"/>
                    <a:pt x="9707" y="15537"/>
                  </a:cubicBezTo>
                  <a:cubicBezTo>
                    <a:pt x="10382" y="15232"/>
                    <a:pt x="10382" y="14624"/>
                    <a:pt x="10832" y="14016"/>
                  </a:cubicBezTo>
                  <a:cubicBezTo>
                    <a:pt x="9932" y="13407"/>
                    <a:pt x="9482" y="15232"/>
                    <a:pt x="8807" y="14928"/>
                  </a:cubicBezTo>
                  <a:cubicBezTo>
                    <a:pt x="8357" y="14624"/>
                    <a:pt x="8582" y="14320"/>
                    <a:pt x="8132" y="14320"/>
                  </a:cubicBezTo>
                  <a:cubicBezTo>
                    <a:pt x="7907" y="14624"/>
                    <a:pt x="7682" y="15232"/>
                    <a:pt x="7682" y="15537"/>
                  </a:cubicBezTo>
                  <a:cubicBezTo>
                    <a:pt x="7007" y="16145"/>
                    <a:pt x="6107" y="15841"/>
                    <a:pt x="6107" y="14624"/>
                  </a:cubicBezTo>
                  <a:cubicBezTo>
                    <a:pt x="6107" y="14016"/>
                    <a:pt x="7007" y="12799"/>
                    <a:pt x="6557" y="12190"/>
                  </a:cubicBezTo>
                  <a:cubicBezTo>
                    <a:pt x="5207" y="12494"/>
                    <a:pt x="5432" y="17058"/>
                    <a:pt x="4307" y="16145"/>
                  </a:cubicBezTo>
                  <a:cubicBezTo>
                    <a:pt x="4307" y="15841"/>
                    <a:pt x="4307" y="15232"/>
                    <a:pt x="4082" y="14928"/>
                  </a:cubicBezTo>
                  <a:cubicBezTo>
                    <a:pt x="3632" y="15537"/>
                    <a:pt x="3182" y="17362"/>
                    <a:pt x="2507" y="16145"/>
                  </a:cubicBezTo>
                  <a:cubicBezTo>
                    <a:pt x="2282" y="15841"/>
                    <a:pt x="2057" y="14928"/>
                    <a:pt x="2057" y="14320"/>
                  </a:cubicBezTo>
                  <a:cubicBezTo>
                    <a:pt x="932" y="15537"/>
                    <a:pt x="-868" y="13407"/>
                    <a:pt x="482" y="12190"/>
                  </a:cubicBezTo>
                  <a:cubicBezTo>
                    <a:pt x="1382" y="11278"/>
                    <a:pt x="3407" y="11886"/>
                    <a:pt x="3857" y="10365"/>
                  </a:cubicBezTo>
                  <a:cubicBezTo>
                    <a:pt x="3182" y="9452"/>
                    <a:pt x="2507" y="10973"/>
                    <a:pt x="2057" y="10973"/>
                  </a:cubicBezTo>
                  <a:cubicBezTo>
                    <a:pt x="1382" y="11278"/>
                    <a:pt x="257" y="11278"/>
                    <a:pt x="257" y="10061"/>
                  </a:cubicBezTo>
                  <a:cubicBezTo>
                    <a:pt x="257" y="9452"/>
                    <a:pt x="1382" y="8540"/>
                    <a:pt x="1832" y="8540"/>
                  </a:cubicBezTo>
                  <a:cubicBezTo>
                    <a:pt x="2282" y="8844"/>
                    <a:pt x="2507" y="9148"/>
                    <a:pt x="2957" y="8844"/>
                  </a:cubicBezTo>
                  <a:cubicBezTo>
                    <a:pt x="3407" y="8540"/>
                    <a:pt x="3632" y="8235"/>
                    <a:pt x="4082" y="8235"/>
                  </a:cubicBezTo>
                  <a:cubicBezTo>
                    <a:pt x="3407" y="7931"/>
                    <a:pt x="2732" y="7931"/>
                    <a:pt x="2282" y="8235"/>
                  </a:cubicBezTo>
                  <a:cubicBezTo>
                    <a:pt x="1607" y="8235"/>
                    <a:pt x="1157" y="8235"/>
                    <a:pt x="1157" y="7018"/>
                  </a:cubicBezTo>
                  <a:cubicBezTo>
                    <a:pt x="1382" y="6714"/>
                    <a:pt x="1607" y="5802"/>
                    <a:pt x="2057" y="5497"/>
                  </a:cubicBezTo>
                  <a:cubicBezTo>
                    <a:pt x="2507" y="4889"/>
                    <a:pt x="2732" y="5193"/>
                    <a:pt x="3182" y="5497"/>
                  </a:cubicBezTo>
                  <a:cubicBezTo>
                    <a:pt x="4082" y="5497"/>
                    <a:pt x="4082" y="5193"/>
                    <a:pt x="3632" y="4585"/>
                  </a:cubicBezTo>
                  <a:cubicBezTo>
                    <a:pt x="2957" y="3976"/>
                    <a:pt x="2732" y="3976"/>
                    <a:pt x="3407" y="3368"/>
                  </a:cubicBezTo>
                  <a:cubicBezTo>
                    <a:pt x="4082" y="1847"/>
                    <a:pt x="5432" y="1847"/>
                    <a:pt x="5657" y="3672"/>
                  </a:cubicBezTo>
                  <a:cubicBezTo>
                    <a:pt x="5882" y="4889"/>
                    <a:pt x="5882" y="4889"/>
                    <a:pt x="6782" y="4889"/>
                  </a:cubicBezTo>
                  <a:cubicBezTo>
                    <a:pt x="7457" y="5193"/>
                    <a:pt x="7682" y="5193"/>
                    <a:pt x="8132" y="5802"/>
                  </a:cubicBezTo>
                  <a:cubicBezTo>
                    <a:pt x="8357" y="6410"/>
                    <a:pt x="8807" y="6714"/>
                    <a:pt x="9257" y="7323"/>
                  </a:cubicBezTo>
                  <a:cubicBezTo>
                    <a:pt x="9707" y="7931"/>
                    <a:pt x="9707" y="8235"/>
                    <a:pt x="9932" y="9148"/>
                  </a:cubicBezTo>
                  <a:cubicBezTo>
                    <a:pt x="10157" y="10365"/>
                    <a:pt x="11282" y="10973"/>
                    <a:pt x="12407" y="11278"/>
                  </a:cubicBezTo>
                  <a:cubicBezTo>
                    <a:pt x="13082" y="11278"/>
                    <a:pt x="13532" y="11582"/>
                    <a:pt x="13982" y="10669"/>
                  </a:cubicBezTo>
                  <a:cubicBezTo>
                    <a:pt x="14207" y="10061"/>
                    <a:pt x="14207" y="9756"/>
                    <a:pt x="13757" y="9148"/>
                  </a:cubicBezTo>
                  <a:cubicBezTo>
                    <a:pt x="13307" y="8540"/>
                    <a:pt x="12857" y="8540"/>
                    <a:pt x="13307" y="7627"/>
                  </a:cubicBezTo>
                  <a:cubicBezTo>
                    <a:pt x="13532" y="7018"/>
                    <a:pt x="13982" y="6714"/>
                    <a:pt x="13757" y="6106"/>
                  </a:cubicBezTo>
                  <a:cubicBezTo>
                    <a:pt x="13307" y="4585"/>
                    <a:pt x="11957" y="4280"/>
                    <a:pt x="12407" y="2455"/>
                  </a:cubicBezTo>
                  <a:cubicBezTo>
                    <a:pt x="12632" y="1847"/>
                    <a:pt x="13082" y="1542"/>
                    <a:pt x="13532" y="1238"/>
                  </a:cubicBezTo>
                  <a:cubicBezTo>
                    <a:pt x="14207" y="934"/>
                    <a:pt x="14207" y="325"/>
                    <a:pt x="14657" y="21"/>
                  </a:cubicBezTo>
                  <a:cubicBezTo>
                    <a:pt x="15782" y="-283"/>
                    <a:pt x="15107" y="2759"/>
                    <a:pt x="15332" y="3368"/>
                  </a:cubicBezTo>
                  <a:cubicBezTo>
                    <a:pt x="15332" y="4280"/>
                    <a:pt x="15782" y="5802"/>
                    <a:pt x="16232" y="6106"/>
                  </a:cubicBezTo>
                  <a:cubicBezTo>
                    <a:pt x="16682" y="6714"/>
                    <a:pt x="17357" y="10061"/>
                    <a:pt x="18257" y="7931"/>
                  </a:cubicBezTo>
                  <a:cubicBezTo>
                    <a:pt x="18482" y="7018"/>
                    <a:pt x="18482" y="5802"/>
                    <a:pt x="19382" y="671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49" name="Shape 249"/>
            <p:cNvSpPr/>
            <p:nvPr/>
          </p:nvSpPr>
          <p:spPr>
            <a:xfrm>
              <a:off x="2136455" y="982649"/>
              <a:ext cx="61048" cy="104025"/>
            </a:xfrm>
            <a:custGeom>
              <a:avLst/>
              <a:gdLst/>
              <a:ahLst/>
              <a:cxnLst>
                <a:cxn ang="0">
                  <a:pos x="wd2" y="hd2"/>
                </a:cxn>
                <a:cxn ang="5400000">
                  <a:pos x="wd2" y="hd2"/>
                </a:cxn>
                <a:cxn ang="10800000">
                  <a:pos x="wd2" y="hd2"/>
                </a:cxn>
                <a:cxn ang="16200000">
                  <a:pos x="wd2" y="hd2"/>
                </a:cxn>
              </a:cxnLst>
              <a:rect l="0" t="0" r="r" b="b"/>
              <a:pathLst>
                <a:path w="20303" h="19350" extrusionOk="0">
                  <a:moveTo>
                    <a:pt x="13886" y="7417"/>
                  </a:moveTo>
                  <a:cubicBezTo>
                    <a:pt x="15429" y="10009"/>
                    <a:pt x="21600" y="14329"/>
                    <a:pt x="20057" y="16921"/>
                  </a:cubicBezTo>
                  <a:cubicBezTo>
                    <a:pt x="18514" y="19513"/>
                    <a:pt x="13886" y="20377"/>
                    <a:pt x="10800" y="17785"/>
                  </a:cubicBezTo>
                  <a:cubicBezTo>
                    <a:pt x="7714" y="16921"/>
                    <a:pt x="7714" y="14329"/>
                    <a:pt x="6171" y="12601"/>
                  </a:cubicBezTo>
                  <a:cubicBezTo>
                    <a:pt x="6171" y="10873"/>
                    <a:pt x="3086" y="9145"/>
                    <a:pt x="3086" y="7417"/>
                  </a:cubicBezTo>
                  <a:cubicBezTo>
                    <a:pt x="1543" y="6553"/>
                    <a:pt x="0" y="2233"/>
                    <a:pt x="0" y="1369"/>
                  </a:cubicBezTo>
                  <a:cubicBezTo>
                    <a:pt x="1543" y="-1223"/>
                    <a:pt x="6171" y="505"/>
                    <a:pt x="9257" y="1369"/>
                  </a:cubicBezTo>
                  <a:cubicBezTo>
                    <a:pt x="10800" y="3097"/>
                    <a:pt x="12343" y="5689"/>
                    <a:pt x="13886" y="741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0" name="Shape 250"/>
            <p:cNvSpPr/>
            <p:nvPr/>
          </p:nvSpPr>
          <p:spPr>
            <a:xfrm>
              <a:off x="1661986" y="1249935"/>
              <a:ext cx="73046" cy="88276"/>
            </a:xfrm>
            <a:custGeom>
              <a:avLst/>
              <a:gdLst/>
              <a:ahLst/>
              <a:cxnLst>
                <a:cxn ang="0">
                  <a:pos x="wd2" y="hd2"/>
                </a:cxn>
                <a:cxn ang="5400000">
                  <a:pos x="wd2" y="hd2"/>
                </a:cxn>
                <a:cxn ang="10800000">
                  <a:pos x="wd2" y="hd2"/>
                </a:cxn>
                <a:cxn ang="16200000">
                  <a:pos x="wd2" y="hd2"/>
                </a:cxn>
              </a:cxnLst>
              <a:rect l="0" t="0" r="r" b="b"/>
              <a:pathLst>
                <a:path w="15417" h="20613" extrusionOk="0">
                  <a:moveTo>
                    <a:pt x="11851" y="9813"/>
                  </a:moveTo>
                  <a:cubicBezTo>
                    <a:pt x="10869" y="13053"/>
                    <a:pt x="9888" y="17373"/>
                    <a:pt x="6942" y="20613"/>
                  </a:cubicBezTo>
                  <a:cubicBezTo>
                    <a:pt x="2033" y="18453"/>
                    <a:pt x="-2876" y="13053"/>
                    <a:pt x="2033" y="7653"/>
                  </a:cubicBezTo>
                  <a:cubicBezTo>
                    <a:pt x="3997" y="5493"/>
                    <a:pt x="6942" y="3333"/>
                    <a:pt x="8906" y="2253"/>
                  </a:cubicBezTo>
                  <a:cubicBezTo>
                    <a:pt x="9888" y="1173"/>
                    <a:pt x="11851" y="93"/>
                    <a:pt x="12833" y="93"/>
                  </a:cubicBezTo>
                  <a:cubicBezTo>
                    <a:pt x="18724" y="-987"/>
                    <a:pt x="12833" y="7653"/>
                    <a:pt x="11851" y="981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1" name="Shape 251"/>
            <p:cNvSpPr/>
            <p:nvPr/>
          </p:nvSpPr>
          <p:spPr>
            <a:xfrm>
              <a:off x="1555859" y="1024080"/>
              <a:ext cx="249953" cy="259025"/>
            </a:xfrm>
            <a:custGeom>
              <a:avLst/>
              <a:gdLst/>
              <a:ahLst/>
              <a:cxnLst>
                <a:cxn ang="0">
                  <a:pos x="wd2" y="hd2"/>
                </a:cxn>
                <a:cxn ang="5400000">
                  <a:pos x="wd2" y="hd2"/>
                </a:cxn>
                <a:cxn ang="10800000">
                  <a:pos x="wd2" y="hd2"/>
                </a:cxn>
                <a:cxn ang="16200000">
                  <a:pos x="wd2" y="hd2"/>
                </a:cxn>
              </a:cxnLst>
              <a:rect l="0" t="0" r="r" b="b"/>
              <a:pathLst>
                <a:path w="21600" h="21374" extrusionOk="0">
                  <a:moveTo>
                    <a:pt x="14800" y="9417"/>
                  </a:moveTo>
                  <a:cubicBezTo>
                    <a:pt x="13600" y="9417"/>
                    <a:pt x="13600" y="10188"/>
                    <a:pt x="13200" y="10960"/>
                  </a:cubicBezTo>
                  <a:cubicBezTo>
                    <a:pt x="12800" y="11731"/>
                    <a:pt x="12000" y="12117"/>
                    <a:pt x="12000" y="12888"/>
                  </a:cubicBezTo>
                  <a:cubicBezTo>
                    <a:pt x="12000" y="13660"/>
                    <a:pt x="12400" y="14045"/>
                    <a:pt x="12800" y="14817"/>
                  </a:cubicBezTo>
                  <a:cubicBezTo>
                    <a:pt x="12800" y="15974"/>
                    <a:pt x="11200" y="18288"/>
                    <a:pt x="10000" y="17131"/>
                  </a:cubicBezTo>
                  <a:cubicBezTo>
                    <a:pt x="9600" y="16745"/>
                    <a:pt x="10000" y="15203"/>
                    <a:pt x="9200" y="15203"/>
                  </a:cubicBezTo>
                  <a:cubicBezTo>
                    <a:pt x="8400" y="14817"/>
                    <a:pt x="8800" y="16745"/>
                    <a:pt x="8800" y="17131"/>
                  </a:cubicBezTo>
                  <a:cubicBezTo>
                    <a:pt x="9200" y="18674"/>
                    <a:pt x="9600" y="20217"/>
                    <a:pt x="7600" y="21374"/>
                  </a:cubicBezTo>
                  <a:cubicBezTo>
                    <a:pt x="7200" y="20988"/>
                    <a:pt x="6800" y="20217"/>
                    <a:pt x="6400" y="19831"/>
                  </a:cubicBezTo>
                  <a:cubicBezTo>
                    <a:pt x="6400" y="19060"/>
                    <a:pt x="6800" y="17131"/>
                    <a:pt x="5200" y="18288"/>
                  </a:cubicBezTo>
                  <a:cubicBezTo>
                    <a:pt x="4800" y="19060"/>
                    <a:pt x="5200" y="20603"/>
                    <a:pt x="4000" y="19831"/>
                  </a:cubicBezTo>
                  <a:cubicBezTo>
                    <a:pt x="3600" y="19445"/>
                    <a:pt x="3600" y="18674"/>
                    <a:pt x="2800" y="18288"/>
                  </a:cubicBezTo>
                  <a:cubicBezTo>
                    <a:pt x="2400" y="18674"/>
                    <a:pt x="2000" y="19060"/>
                    <a:pt x="2000" y="19445"/>
                  </a:cubicBezTo>
                  <a:cubicBezTo>
                    <a:pt x="0" y="20217"/>
                    <a:pt x="0" y="16360"/>
                    <a:pt x="0" y="15203"/>
                  </a:cubicBezTo>
                  <a:cubicBezTo>
                    <a:pt x="400" y="12888"/>
                    <a:pt x="3200" y="14045"/>
                    <a:pt x="4400" y="12503"/>
                  </a:cubicBezTo>
                  <a:cubicBezTo>
                    <a:pt x="6400" y="9417"/>
                    <a:pt x="8400" y="6331"/>
                    <a:pt x="10800" y="3631"/>
                  </a:cubicBezTo>
                  <a:cubicBezTo>
                    <a:pt x="12000" y="2474"/>
                    <a:pt x="12800" y="2088"/>
                    <a:pt x="14400" y="2474"/>
                  </a:cubicBezTo>
                  <a:cubicBezTo>
                    <a:pt x="15600" y="2474"/>
                    <a:pt x="17600" y="4017"/>
                    <a:pt x="17600" y="2088"/>
                  </a:cubicBezTo>
                  <a:cubicBezTo>
                    <a:pt x="17600" y="1317"/>
                    <a:pt x="17200" y="931"/>
                    <a:pt x="17600" y="160"/>
                  </a:cubicBezTo>
                  <a:cubicBezTo>
                    <a:pt x="18400" y="-226"/>
                    <a:pt x="19600" y="160"/>
                    <a:pt x="20000" y="545"/>
                  </a:cubicBezTo>
                  <a:cubicBezTo>
                    <a:pt x="21200" y="1317"/>
                    <a:pt x="20800" y="2860"/>
                    <a:pt x="21600" y="4017"/>
                  </a:cubicBezTo>
                  <a:cubicBezTo>
                    <a:pt x="21200" y="4403"/>
                    <a:pt x="19600" y="4788"/>
                    <a:pt x="19200" y="5174"/>
                  </a:cubicBezTo>
                  <a:cubicBezTo>
                    <a:pt x="18800" y="5560"/>
                    <a:pt x="19200" y="7103"/>
                    <a:pt x="19200" y="7874"/>
                  </a:cubicBezTo>
                  <a:cubicBezTo>
                    <a:pt x="19200" y="8260"/>
                    <a:pt x="19200" y="8645"/>
                    <a:pt x="19200" y="9031"/>
                  </a:cubicBezTo>
                  <a:cubicBezTo>
                    <a:pt x="19200" y="9803"/>
                    <a:pt x="20000" y="9803"/>
                    <a:pt x="20000" y="10188"/>
                  </a:cubicBezTo>
                  <a:cubicBezTo>
                    <a:pt x="20000" y="10574"/>
                    <a:pt x="18800" y="11731"/>
                    <a:pt x="18400" y="12117"/>
                  </a:cubicBezTo>
                  <a:cubicBezTo>
                    <a:pt x="18000" y="12503"/>
                    <a:pt x="17600" y="13274"/>
                    <a:pt x="17200" y="14045"/>
                  </a:cubicBezTo>
                  <a:cubicBezTo>
                    <a:pt x="16800" y="14431"/>
                    <a:pt x="16400" y="15588"/>
                    <a:pt x="16000" y="15974"/>
                  </a:cubicBezTo>
                  <a:cubicBezTo>
                    <a:pt x="14400" y="17517"/>
                    <a:pt x="14800" y="13274"/>
                    <a:pt x="14800" y="12503"/>
                  </a:cubicBezTo>
                  <a:cubicBezTo>
                    <a:pt x="14800" y="11345"/>
                    <a:pt x="15200" y="10574"/>
                    <a:pt x="14800" y="941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2" name="Shape 252"/>
            <p:cNvSpPr/>
            <p:nvPr/>
          </p:nvSpPr>
          <p:spPr>
            <a:xfrm>
              <a:off x="1819056" y="938680"/>
              <a:ext cx="187722" cy="120778"/>
            </a:xfrm>
            <a:custGeom>
              <a:avLst/>
              <a:gdLst/>
              <a:ahLst/>
              <a:cxnLst>
                <a:cxn ang="0">
                  <a:pos x="wd2" y="hd2"/>
                </a:cxn>
                <a:cxn ang="5400000">
                  <a:pos x="wd2" y="hd2"/>
                </a:cxn>
                <a:cxn ang="10800000">
                  <a:pos x="wd2" y="hd2"/>
                </a:cxn>
                <a:cxn ang="16200000">
                  <a:pos x="wd2" y="hd2"/>
                </a:cxn>
              </a:cxnLst>
              <a:rect l="0" t="0" r="r" b="b"/>
              <a:pathLst>
                <a:path w="20810" h="20711" extrusionOk="0">
                  <a:moveTo>
                    <a:pt x="12994" y="9600"/>
                  </a:moveTo>
                  <a:cubicBezTo>
                    <a:pt x="14023" y="12800"/>
                    <a:pt x="17623" y="6400"/>
                    <a:pt x="19166" y="11200"/>
                  </a:cubicBezTo>
                  <a:cubicBezTo>
                    <a:pt x="20709" y="16000"/>
                    <a:pt x="16080" y="19200"/>
                    <a:pt x="13509" y="20000"/>
                  </a:cubicBezTo>
                  <a:cubicBezTo>
                    <a:pt x="11966" y="20000"/>
                    <a:pt x="10937" y="21600"/>
                    <a:pt x="9909" y="20000"/>
                  </a:cubicBezTo>
                  <a:cubicBezTo>
                    <a:pt x="8880" y="18400"/>
                    <a:pt x="8366" y="16800"/>
                    <a:pt x="7852" y="15200"/>
                  </a:cubicBezTo>
                  <a:cubicBezTo>
                    <a:pt x="6823" y="12800"/>
                    <a:pt x="6823" y="6400"/>
                    <a:pt x="3737" y="9600"/>
                  </a:cubicBezTo>
                  <a:cubicBezTo>
                    <a:pt x="2709" y="11200"/>
                    <a:pt x="2194" y="12000"/>
                    <a:pt x="1680" y="9600"/>
                  </a:cubicBezTo>
                  <a:cubicBezTo>
                    <a:pt x="1166" y="8800"/>
                    <a:pt x="137" y="6400"/>
                    <a:pt x="137" y="4800"/>
                  </a:cubicBezTo>
                  <a:cubicBezTo>
                    <a:pt x="-377" y="3200"/>
                    <a:pt x="652" y="1600"/>
                    <a:pt x="1680" y="800"/>
                  </a:cubicBezTo>
                  <a:cubicBezTo>
                    <a:pt x="3223" y="0"/>
                    <a:pt x="3737" y="800"/>
                    <a:pt x="4252" y="2400"/>
                  </a:cubicBezTo>
                  <a:cubicBezTo>
                    <a:pt x="4766" y="3200"/>
                    <a:pt x="5280" y="6400"/>
                    <a:pt x="5794" y="6400"/>
                  </a:cubicBezTo>
                  <a:cubicBezTo>
                    <a:pt x="6823" y="6400"/>
                    <a:pt x="8366" y="4000"/>
                    <a:pt x="8880" y="3200"/>
                  </a:cubicBezTo>
                  <a:cubicBezTo>
                    <a:pt x="11452" y="800"/>
                    <a:pt x="14023" y="0"/>
                    <a:pt x="17109" y="0"/>
                  </a:cubicBezTo>
                  <a:cubicBezTo>
                    <a:pt x="17623" y="0"/>
                    <a:pt x="20194" y="0"/>
                    <a:pt x="20709" y="1600"/>
                  </a:cubicBezTo>
                  <a:cubicBezTo>
                    <a:pt x="21223" y="3200"/>
                    <a:pt x="19680" y="4000"/>
                    <a:pt x="18652" y="4800"/>
                  </a:cubicBezTo>
                  <a:cubicBezTo>
                    <a:pt x="17109" y="6400"/>
                    <a:pt x="15052" y="7200"/>
                    <a:pt x="12994" y="960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3" name="Shape 253"/>
            <p:cNvSpPr/>
            <p:nvPr/>
          </p:nvSpPr>
          <p:spPr>
            <a:xfrm>
              <a:off x="1877544" y="816656"/>
              <a:ext cx="140457" cy="92188"/>
            </a:xfrm>
            <a:custGeom>
              <a:avLst/>
              <a:gdLst/>
              <a:ahLst/>
              <a:cxnLst>
                <a:cxn ang="0">
                  <a:pos x="wd2" y="hd2"/>
                </a:cxn>
                <a:cxn ang="5400000">
                  <a:pos x="wd2" y="hd2"/>
                </a:cxn>
                <a:cxn ang="10800000">
                  <a:pos x="wd2" y="hd2"/>
                </a:cxn>
                <a:cxn ang="16200000">
                  <a:pos x="wd2" y="hd2"/>
                </a:cxn>
              </a:cxnLst>
              <a:rect l="0" t="0" r="r" b="b"/>
              <a:pathLst>
                <a:path w="20283" h="20235" extrusionOk="0">
                  <a:moveTo>
                    <a:pt x="19270" y="9257"/>
                  </a:moveTo>
                  <a:cubicBezTo>
                    <a:pt x="20620" y="11314"/>
                    <a:pt x="20620" y="17486"/>
                    <a:pt x="19270" y="19543"/>
                  </a:cubicBezTo>
                  <a:cubicBezTo>
                    <a:pt x="17245" y="21600"/>
                    <a:pt x="14545" y="18514"/>
                    <a:pt x="13195" y="17486"/>
                  </a:cubicBezTo>
                  <a:cubicBezTo>
                    <a:pt x="10495" y="15429"/>
                    <a:pt x="9820" y="15429"/>
                    <a:pt x="9820" y="19543"/>
                  </a:cubicBezTo>
                  <a:cubicBezTo>
                    <a:pt x="8470" y="19543"/>
                    <a:pt x="7795" y="16457"/>
                    <a:pt x="6445" y="16457"/>
                  </a:cubicBezTo>
                  <a:cubicBezTo>
                    <a:pt x="5095" y="16457"/>
                    <a:pt x="4420" y="19543"/>
                    <a:pt x="3070" y="19543"/>
                  </a:cubicBezTo>
                  <a:cubicBezTo>
                    <a:pt x="-980" y="21600"/>
                    <a:pt x="-305" y="15429"/>
                    <a:pt x="1045" y="12343"/>
                  </a:cubicBezTo>
                  <a:cubicBezTo>
                    <a:pt x="3070" y="9257"/>
                    <a:pt x="6445" y="11314"/>
                    <a:pt x="8470" y="8229"/>
                  </a:cubicBezTo>
                  <a:cubicBezTo>
                    <a:pt x="9820" y="7200"/>
                    <a:pt x="11170" y="5143"/>
                    <a:pt x="11845" y="4114"/>
                  </a:cubicBezTo>
                  <a:cubicBezTo>
                    <a:pt x="13195" y="3086"/>
                    <a:pt x="13195" y="1029"/>
                    <a:pt x="13870" y="0"/>
                  </a:cubicBezTo>
                  <a:cubicBezTo>
                    <a:pt x="15220" y="1029"/>
                    <a:pt x="15220" y="3086"/>
                    <a:pt x="16570" y="4114"/>
                  </a:cubicBezTo>
                  <a:cubicBezTo>
                    <a:pt x="17245" y="6171"/>
                    <a:pt x="18595" y="7200"/>
                    <a:pt x="19270" y="925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4" name="Shape 254"/>
            <p:cNvSpPr/>
            <p:nvPr/>
          </p:nvSpPr>
          <p:spPr>
            <a:xfrm>
              <a:off x="9697766" y="5768456"/>
              <a:ext cx="1411368" cy="1087979"/>
            </a:xfrm>
            <a:custGeom>
              <a:avLst/>
              <a:gdLst/>
              <a:ahLst/>
              <a:cxnLst>
                <a:cxn ang="0">
                  <a:pos x="wd2" y="hd2"/>
                </a:cxn>
                <a:cxn ang="5400000">
                  <a:pos x="wd2" y="hd2"/>
                </a:cxn>
                <a:cxn ang="10800000">
                  <a:pos x="wd2" y="hd2"/>
                </a:cxn>
                <a:cxn ang="16200000">
                  <a:pos x="wd2" y="hd2"/>
                </a:cxn>
              </a:cxnLst>
              <a:rect l="0" t="0" r="r" b="b"/>
              <a:pathLst>
                <a:path w="21484" h="21476" extrusionOk="0">
                  <a:moveTo>
                    <a:pt x="15110" y="3033"/>
                  </a:moveTo>
                  <a:cubicBezTo>
                    <a:pt x="15110" y="2666"/>
                    <a:pt x="14969" y="2390"/>
                    <a:pt x="14969" y="1930"/>
                  </a:cubicBezTo>
                  <a:cubicBezTo>
                    <a:pt x="14898" y="1195"/>
                    <a:pt x="15323" y="368"/>
                    <a:pt x="15677" y="0"/>
                  </a:cubicBezTo>
                  <a:cubicBezTo>
                    <a:pt x="15748" y="643"/>
                    <a:pt x="15748" y="1195"/>
                    <a:pt x="16031" y="1838"/>
                  </a:cubicBezTo>
                  <a:cubicBezTo>
                    <a:pt x="16102" y="2114"/>
                    <a:pt x="16173" y="2390"/>
                    <a:pt x="16385" y="2482"/>
                  </a:cubicBezTo>
                  <a:cubicBezTo>
                    <a:pt x="16668" y="2666"/>
                    <a:pt x="16810" y="2574"/>
                    <a:pt x="16952" y="3033"/>
                  </a:cubicBezTo>
                  <a:cubicBezTo>
                    <a:pt x="17164" y="3585"/>
                    <a:pt x="17022" y="4320"/>
                    <a:pt x="17235" y="4871"/>
                  </a:cubicBezTo>
                  <a:cubicBezTo>
                    <a:pt x="17376" y="5239"/>
                    <a:pt x="17447" y="5423"/>
                    <a:pt x="17518" y="5699"/>
                  </a:cubicBezTo>
                  <a:cubicBezTo>
                    <a:pt x="17589" y="6158"/>
                    <a:pt x="17660" y="6250"/>
                    <a:pt x="18014" y="6342"/>
                  </a:cubicBezTo>
                  <a:cubicBezTo>
                    <a:pt x="18439" y="6434"/>
                    <a:pt x="18722" y="6710"/>
                    <a:pt x="18934" y="7169"/>
                  </a:cubicBezTo>
                  <a:cubicBezTo>
                    <a:pt x="19076" y="7629"/>
                    <a:pt x="19005" y="8089"/>
                    <a:pt x="19430" y="8364"/>
                  </a:cubicBezTo>
                  <a:cubicBezTo>
                    <a:pt x="19572" y="8456"/>
                    <a:pt x="19784" y="8548"/>
                    <a:pt x="19926" y="8732"/>
                  </a:cubicBezTo>
                  <a:cubicBezTo>
                    <a:pt x="20068" y="8916"/>
                    <a:pt x="20068" y="9283"/>
                    <a:pt x="20138" y="9467"/>
                  </a:cubicBezTo>
                  <a:cubicBezTo>
                    <a:pt x="20351" y="9927"/>
                    <a:pt x="20917" y="9927"/>
                    <a:pt x="21130" y="10478"/>
                  </a:cubicBezTo>
                  <a:cubicBezTo>
                    <a:pt x="21272" y="10938"/>
                    <a:pt x="21059" y="11397"/>
                    <a:pt x="21059" y="11857"/>
                  </a:cubicBezTo>
                  <a:cubicBezTo>
                    <a:pt x="21130" y="12225"/>
                    <a:pt x="21413" y="12317"/>
                    <a:pt x="21484" y="12684"/>
                  </a:cubicBezTo>
                  <a:cubicBezTo>
                    <a:pt x="21484" y="13052"/>
                    <a:pt x="21413" y="13328"/>
                    <a:pt x="21342" y="13603"/>
                  </a:cubicBezTo>
                  <a:cubicBezTo>
                    <a:pt x="21272" y="14155"/>
                    <a:pt x="21201" y="14890"/>
                    <a:pt x="21059" y="15442"/>
                  </a:cubicBezTo>
                  <a:cubicBezTo>
                    <a:pt x="20847" y="15993"/>
                    <a:pt x="20351" y="16361"/>
                    <a:pt x="20138" y="16912"/>
                  </a:cubicBezTo>
                  <a:cubicBezTo>
                    <a:pt x="20068" y="17188"/>
                    <a:pt x="20068" y="17556"/>
                    <a:pt x="19997" y="17923"/>
                  </a:cubicBezTo>
                  <a:cubicBezTo>
                    <a:pt x="19926" y="18199"/>
                    <a:pt x="19714" y="18567"/>
                    <a:pt x="19643" y="18843"/>
                  </a:cubicBezTo>
                  <a:cubicBezTo>
                    <a:pt x="19572" y="19118"/>
                    <a:pt x="19430" y="19394"/>
                    <a:pt x="19430" y="19670"/>
                  </a:cubicBezTo>
                  <a:cubicBezTo>
                    <a:pt x="19359" y="19946"/>
                    <a:pt x="19501" y="20221"/>
                    <a:pt x="19359" y="20497"/>
                  </a:cubicBezTo>
                  <a:cubicBezTo>
                    <a:pt x="19218" y="20681"/>
                    <a:pt x="18864" y="20589"/>
                    <a:pt x="18651" y="20681"/>
                  </a:cubicBezTo>
                  <a:cubicBezTo>
                    <a:pt x="18439" y="20773"/>
                    <a:pt x="18226" y="20865"/>
                    <a:pt x="18014" y="21049"/>
                  </a:cubicBezTo>
                  <a:cubicBezTo>
                    <a:pt x="17801" y="21324"/>
                    <a:pt x="17660" y="21600"/>
                    <a:pt x="17376" y="21416"/>
                  </a:cubicBezTo>
                  <a:cubicBezTo>
                    <a:pt x="17164" y="21324"/>
                    <a:pt x="17164" y="20957"/>
                    <a:pt x="16952" y="20865"/>
                  </a:cubicBezTo>
                  <a:cubicBezTo>
                    <a:pt x="16597" y="20681"/>
                    <a:pt x="16527" y="20865"/>
                    <a:pt x="16314" y="21140"/>
                  </a:cubicBezTo>
                  <a:cubicBezTo>
                    <a:pt x="16102" y="21416"/>
                    <a:pt x="15960" y="21416"/>
                    <a:pt x="15677" y="21324"/>
                  </a:cubicBezTo>
                  <a:cubicBezTo>
                    <a:pt x="15394" y="21232"/>
                    <a:pt x="15110" y="21140"/>
                    <a:pt x="14898" y="20957"/>
                  </a:cubicBezTo>
                  <a:cubicBezTo>
                    <a:pt x="14756" y="20865"/>
                    <a:pt x="14756" y="20681"/>
                    <a:pt x="14685" y="20589"/>
                  </a:cubicBezTo>
                  <a:cubicBezTo>
                    <a:pt x="14544" y="20497"/>
                    <a:pt x="14402" y="20589"/>
                    <a:pt x="14260" y="20405"/>
                  </a:cubicBezTo>
                  <a:cubicBezTo>
                    <a:pt x="14048" y="20313"/>
                    <a:pt x="14048" y="19854"/>
                    <a:pt x="14048" y="19578"/>
                  </a:cubicBezTo>
                  <a:cubicBezTo>
                    <a:pt x="13977" y="19302"/>
                    <a:pt x="13906" y="18659"/>
                    <a:pt x="13765" y="18567"/>
                  </a:cubicBezTo>
                  <a:cubicBezTo>
                    <a:pt x="13623" y="18383"/>
                    <a:pt x="13623" y="18567"/>
                    <a:pt x="13481" y="18567"/>
                  </a:cubicBezTo>
                  <a:cubicBezTo>
                    <a:pt x="13127" y="18659"/>
                    <a:pt x="13127" y="18475"/>
                    <a:pt x="13269" y="18107"/>
                  </a:cubicBezTo>
                  <a:cubicBezTo>
                    <a:pt x="13269" y="18015"/>
                    <a:pt x="13552" y="17372"/>
                    <a:pt x="13198" y="17556"/>
                  </a:cubicBezTo>
                  <a:cubicBezTo>
                    <a:pt x="13056" y="17556"/>
                    <a:pt x="13127" y="18199"/>
                    <a:pt x="12986" y="18291"/>
                  </a:cubicBezTo>
                  <a:cubicBezTo>
                    <a:pt x="12632" y="18659"/>
                    <a:pt x="12490" y="18291"/>
                    <a:pt x="12632" y="17923"/>
                  </a:cubicBezTo>
                  <a:cubicBezTo>
                    <a:pt x="12773" y="17648"/>
                    <a:pt x="13056" y="17556"/>
                    <a:pt x="13056" y="17188"/>
                  </a:cubicBezTo>
                  <a:cubicBezTo>
                    <a:pt x="13127" y="17004"/>
                    <a:pt x="13056" y="16912"/>
                    <a:pt x="13056" y="16820"/>
                  </a:cubicBezTo>
                  <a:cubicBezTo>
                    <a:pt x="13056" y="16637"/>
                    <a:pt x="13198" y="16545"/>
                    <a:pt x="13198" y="16361"/>
                  </a:cubicBezTo>
                  <a:cubicBezTo>
                    <a:pt x="13127" y="15901"/>
                    <a:pt x="12915" y="16269"/>
                    <a:pt x="12844" y="16453"/>
                  </a:cubicBezTo>
                  <a:cubicBezTo>
                    <a:pt x="12773" y="16820"/>
                    <a:pt x="12561" y="17188"/>
                    <a:pt x="12348" y="17372"/>
                  </a:cubicBezTo>
                  <a:cubicBezTo>
                    <a:pt x="12277" y="17556"/>
                    <a:pt x="12065" y="17556"/>
                    <a:pt x="11994" y="17740"/>
                  </a:cubicBezTo>
                  <a:cubicBezTo>
                    <a:pt x="11923" y="17923"/>
                    <a:pt x="12065" y="18291"/>
                    <a:pt x="11853" y="18291"/>
                  </a:cubicBezTo>
                  <a:cubicBezTo>
                    <a:pt x="11711" y="17923"/>
                    <a:pt x="11782" y="17556"/>
                    <a:pt x="11711" y="17188"/>
                  </a:cubicBezTo>
                  <a:cubicBezTo>
                    <a:pt x="11569" y="16912"/>
                    <a:pt x="11286" y="16729"/>
                    <a:pt x="11144" y="16453"/>
                  </a:cubicBezTo>
                  <a:cubicBezTo>
                    <a:pt x="10932" y="16177"/>
                    <a:pt x="10861" y="15901"/>
                    <a:pt x="10578" y="15717"/>
                  </a:cubicBezTo>
                  <a:cubicBezTo>
                    <a:pt x="10082" y="15442"/>
                    <a:pt x="9515" y="15350"/>
                    <a:pt x="8949" y="15534"/>
                  </a:cubicBezTo>
                  <a:cubicBezTo>
                    <a:pt x="8595" y="15626"/>
                    <a:pt x="8312" y="15809"/>
                    <a:pt x="7957" y="15809"/>
                  </a:cubicBezTo>
                  <a:cubicBezTo>
                    <a:pt x="7674" y="15901"/>
                    <a:pt x="7391" y="15809"/>
                    <a:pt x="7108" y="15901"/>
                  </a:cubicBezTo>
                  <a:cubicBezTo>
                    <a:pt x="6895" y="15901"/>
                    <a:pt x="6541" y="15901"/>
                    <a:pt x="6329" y="16085"/>
                  </a:cubicBezTo>
                  <a:cubicBezTo>
                    <a:pt x="5833" y="16269"/>
                    <a:pt x="5762" y="17096"/>
                    <a:pt x="5195" y="17188"/>
                  </a:cubicBezTo>
                  <a:cubicBezTo>
                    <a:pt x="4700" y="17372"/>
                    <a:pt x="4133" y="16729"/>
                    <a:pt x="3637" y="17280"/>
                  </a:cubicBezTo>
                  <a:cubicBezTo>
                    <a:pt x="3283" y="17648"/>
                    <a:pt x="2858" y="18107"/>
                    <a:pt x="2434" y="18199"/>
                  </a:cubicBezTo>
                  <a:cubicBezTo>
                    <a:pt x="1867" y="18291"/>
                    <a:pt x="875" y="17556"/>
                    <a:pt x="1088" y="16820"/>
                  </a:cubicBezTo>
                  <a:cubicBezTo>
                    <a:pt x="1159" y="16453"/>
                    <a:pt x="1442" y="16177"/>
                    <a:pt x="1442" y="15809"/>
                  </a:cubicBezTo>
                  <a:cubicBezTo>
                    <a:pt x="1513" y="15350"/>
                    <a:pt x="1300" y="15074"/>
                    <a:pt x="1159" y="14614"/>
                  </a:cubicBezTo>
                  <a:cubicBezTo>
                    <a:pt x="1088" y="14247"/>
                    <a:pt x="1017" y="13879"/>
                    <a:pt x="875" y="13511"/>
                  </a:cubicBezTo>
                  <a:cubicBezTo>
                    <a:pt x="734" y="13144"/>
                    <a:pt x="663" y="12776"/>
                    <a:pt x="521" y="12409"/>
                  </a:cubicBezTo>
                  <a:cubicBezTo>
                    <a:pt x="380" y="12041"/>
                    <a:pt x="167" y="11673"/>
                    <a:pt x="26" y="11306"/>
                  </a:cubicBezTo>
                  <a:cubicBezTo>
                    <a:pt x="-116" y="10662"/>
                    <a:pt x="380" y="10570"/>
                    <a:pt x="521" y="11122"/>
                  </a:cubicBezTo>
                  <a:cubicBezTo>
                    <a:pt x="875" y="10938"/>
                    <a:pt x="521" y="10662"/>
                    <a:pt x="380" y="10478"/>
                  </a:cubicBezTo>
                  <a:cubicBezTo>
                    <a:pt x="238" y="10294"/>
                    <a:pt x="96" y="10111"/>
                    <a:pt x="26" y="9743"/>
                  </a:cubicBezTo>
                  <a:cubicBezTo>
                    <a:pt x="26" y="9375"/>
                    <a:pt x="96" y="9283"/>
                    <a:pt x="238" y="9008"/>
                  </a:cubicBezTo>
                  <a:cubicBezTo>
                    <a:pt x="380" y="8640"/>
                    <a:pt x="309" y="8364"/>
                    <a:pt x="451" y="8089"/>
                  </a:cubicBezTo>
                  <a:cubicBezTo>
                    <a:pt x="592" y="7629"/>
                    <a:pt x="1300" y="7537"/>
                    <a:pt x="1654" y="7169"/>
                  </a:cubicBezTo>
                  <a:cubicBezTo>
                    <a:pt x="1867" y="6986"/>
                    <a:pt x="1938" y="6894"/>
                    <a:pt x="2292" y="6802"/>
                  </a:cubicBezTo>
                  <a:cubicBezTo>
                    <a:pt x="2504" y="6710"/>
                    <a:pt x="2858" y="6802"/>
                    <a:pt x="3071" y="6710"/>
                  </a:cubicBezTo>
                  <a:cubicBezTo>
                    <a:pt x="3354" y="6618"/>
                    <a:pt x="3637" y="6526"/>
                    <a:pt x="3921" y="6434"/>
                  </a:cubicBezTo>
                  <a:cubicBezTo>
                    <a:pt x="4275" y="6342"/>
                    <a:pt x="4275" y="6066"/>
                    <a:pt x="4416" y="5699"/>
                  </a:cubicBezTo>
                  <a:cubicBezTo>
                    <a:pt x="4558" y="5055"/>
                    <a:pt x="4771" y="4320"/>
                    <a:pt x="5266" y="4044"/>
                  </a:cubicBezTo>
                  <a:cubicBezTo>
                    <a:pt x="5266" y="4228"/>
                    <a:pt x="5266" y="4596"/>
                    <a:pt x="5408" y="4688"/>
                  </a:cubicBezTo>
                  <a:cubicBezTo>
                    <a:pt x="5620" y="4596"/>
                    <a:pt x="5479" y="4320"/>
                    <a:pt x="5550" y="4136"/>
                  </a:cubicBezTo>
                  <a:cubicBezTo>
                    <a:pt x="5620" y="3677"/>
                    <a:pt x="5620" y="3952"/>
                    <a:pt x="5833" y="3952"/>
                  </a:cubicBezTo>
                  <a:cubicBezTo>
                    <a:pt x="5974" y="3952"/>
                    <a:pt x="6045" y="3860"/>
                    <a:pt x="6116" y="3585"/>
                  </a:cubicBezTo>
                  <a:cubicBezTo>
                    <a:pt x="6187" y="3401"/>
                    <a:pt x="6258" y="3217"/>
                    <a:pt x="6399" y="3033"/>
                  </a:cubicBezTo>
                  <a:cubicBezTo>
                    <a:pt x="6541" y="2941"/>
                    <a:pt x="6683" y="2666"/>
                    <a:pt x="6895" y="2574"/>
                  </a:cubicBezTo>
                  <a:cubicBezTo>
                    <a:pt x="7108" y="2390"/>
                    <a:pt x="7178" y="2482"/>
                    <a:pt x="7320" y="2574"/>
                  </a:cubicBezTo>
                  <a:cubicBezTo>
                    <a:pt x="7533" y="2666"/>
                    <a:pt x="7603" y="2849"/>
                    <a:pt x="7745" y="2941"/>
                  </a:cubicBezTo>
                  <a:cubicBezTo>
                    <a:pt x="8028" y="3125"/>
                    <a:pt x="8595" y="3493"/>
                    <a:pt x="8666" y="2849"/>
                  </a:cubicBezTo>
                  <a:cubicBezTo>
                    <a:pt x="8666" y="2390"/>
                    <a:pt x="8666" y="2298"/>
                    <a:pt x="8878" y="1930"/>
                  </a:cubicBezTo>
                  <a:cubicBezTo>
                    <a:pt x="9020" y="1746"/>
                    <a:pt x="9161" y="1563"/>
                    <a:pt x="9232" y="1379"/>
                  </a:cubicBezTo>
                  <a:cubicBezTo>
                    <a:pt x="9303" y="1195"/>
                    <a:pt x="9232" y="1103"/>
                    <a:pt x="9374" y="1011"/>
                  </a:cubicBezTo>
                  <a:cubicBezTo>
                    <a:pt x="9515" y="919"/>
                    <a:pt x="9586" y="1011"/>
                    <a:pt x="9728" y="1103"/>
                  </a:cubicBezTo>
                  <a:cubicBezTo>
                    <a:pt x="9870" y="1195"/>
                    <a:pt x="10294" y="1287"/>
                    <a:pt x="10224" y="827"/>
                  </a:cubicBezTo>
                  <a:cubicBezTo>
                    <a:pt x="10153" y="460"/>
                    <a:pt x="9728" y="643"/>
                    <a:pt x="9586" y="735"/>
                  </a:cubicBezTo>
                  <a:cubicBezTo>
                    <a:pt x="9374" y="827"/>
                    <a:pt x="9161" y="1011"/>
                    <a:pt x="8949" y="735"/>
                  </a:cubicBezTo>
                  <a:cubicBezTo>
                    <a:pt x="8666" y="551"/>
                    <a:pt x="8807" y="276"/>
                    <a:pt x="9091" y="276"/>
                  </a:cubicBezTo>
                  <a:cubicBezTo>
                    <a:pt x="9374" y="276"/>
                    <a:pt x="9586" y="460"/>
                    <a:pt x="9870" y="460"/>
                  </a:cubicBezTo>
                  <a:cubicBezTo>
                    <a:pt x="9940" y="460"/>
                    <a:pt x="10082" y="368"/>
                    <a:pt x="10153" y="460"/>
                  </a:cubicBezTo>
                  <a:cubicBezTo>
                    <a:pt x="10294" y="460"/>
                    <a:pt x="10224" y="551"/>
                    <a:pt x="10365" y="643"/>
                  </a:cubicBezTo>
                  <a:cubicBezTo>
                    <a:pt x="10649" y="919"/>
                    <a:pt x="11357" y="1011"/>
                    <a:pt x="11782" y="919"/>
                  </a:cubicBezTo>
                  <a:cubicBezTo>
                    <a:pt x="12207" y="827"/>
                    <a:pt x="12915" y="1011"/>
                    <a:pt x="12207" y="1563"/>
                  </a:cubicBezTo>
                  <a:cubicBezTo>
                    <a:pt x="11853" y="1838"/>
                    <a:pt x="11569" y="2390"/>
                    <a:pt x="12065" y="2666"/>
                  </a:cubicBezTo>
                  <a:cubicBezTo>
                    <a:pt x="11994" y="2849"/>
                    <a:pt x="11923" y="2941"/>
                    <a:pt x="11923" y="3217"/>
                  </a:cubicBezTo>
                  <a:cubicBezTo>
                    <a:pt x="12065" y="3309"/>
                    <a:pt x="12277" y="3309"/>
                    <a:pt x="12419" y="3401"/>
                  </a:cubicBezTo>
                  <a:cubicBezTo>
                    <a:pt x="12561" y="3493"/>
                    <a:pt x="12702" y="3677"/>
                    <a:pt x="12844" y="3769"/>
                  </a:cubicBezTo>
                  <a:cubicBezTo>
                    <a:pt x="13056" y="4044"/>
                    <a:pt x="13411" y="4320"/>
                    <a:pt x="13623" y="4596"/>
                  </a:cubicBezTo>
                  <a:cubicBezTo>
                    <a:pt x="13835" y="4780"/>
                    <a:pt x="14190" y="5239"/>
                    <a:pt x="14473" y="4963"/>
                  </a:cubicBezTo>
                  <a:cubicBezTo>
                    <a:pt x="14756" y="4780"/>
                    <a:pt x="14756" y="4412"/>
                    <a:pt x="14827" y="4044"/>
                  </a:cubicBezTo>
                  <a:cubicBezTo>
                    <a:pt x="14898" y="3769"/>
                    <a:pt x="15110" y="3401"/>
                    <a:pt x="15110" y="303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5" name="Shape 255"/>
            <p:cNvSpPr/>
            <p:nvPr/>
          </p:nvSpPr>
          <p:spPr>
            <a:xfrm>
              <a:off x="10783660" y="6904356"/>
              <a:ext cx="137901" cy="159127"/>
            </a:xfrm>
            <a:custGeom>
              <a:avLst/>
              <a:gdLst/>
              <a:ahLst/>
              <a:cxnLst>
                <a:cxn ang="0">
                  <a:pos x="wd2" y="hd2"/>
                </a:cxn>
                <a:cxn ang="5400000">
                  <a:pos x="wd2" y="hd2"/>
                </a:cxn>
                <a:cxn ang="10800000">
                  <a:pos x="wd2" y="hd2"/>
                </a:cxn>
                <a:cxn ang="16200000">
                  <a:pos x="wd2" y="hd2"/>
                </a:cxn>
              </a:cxnLst>
              <a:rect l="0" t="0" r="r" b="b"/>
              <a:pathLst>
                <a:path w="19914" h="20546" extrusionOk="0">
                  <a:moveTo>
                    <a:pt x="19503" y="12746"/>
                  </a:moveTo>
                  <a:cubicBezTo>
                    <a:pt x="19503" y="15146"/>
                    <a:pt x="18153" y="16346"/>
                    <a:pt x="16128" y="17546"/>
                  </a:cubicBezTo>
                  <a:cubicBezTo>
                    <a:pt x="14778" y="18746"/>
                    <a:pt x="12078" y="20546"/>
                    <a:pt x="10728" y="20546"/>
                  </a:cubicBezTo>
                  <a:cubicBezTo>
                    <a:pt x="8703" y="19946"/>
                    <a:pt x="6003" y="17546"/>
                    <a:pt x="5328" y="16346"/>
                  </a:cubicBezTo>
                  <a:cubicBezTo>
                    <a:pt x="4653" y="13946"/>
                    <a:pt x="5328" y="12146"/>
                    <a:pt x="5328" y="10346"/>
                  </a:cubicBezTo>
                  <a:cubicBezTo>
                    <a:pt x="4653" y="7946"/>
                    <a:pt x="2628" y="7946"/>
                    <a:pt x="1278" y="6146"/>
                  </a:cubicBezTo>
                  <a:cubicBezTo>
                    <a:pt x="-72" y="4346"/>
                    <a:pt x="-747" y="1946"/>
                    <a:pt x="1278" y="746"/>
                  </a:cubicBezTo>
                  <a:cubicBezTo>
                    <a:pt x="3978" y="-1054"/>
                    <a:pt x="4653" y="746"/>
                    <a:pt x="6678" y="2546"/>
                  </a:cubicBezTo>
                  <a:cubicBezTo>
                    <a:pt x="8703" y="4346"/>
                    <a:pt x="10728" y="4946"/>
                    <a:pt x="14103" y="4946"/>
                  </a:cubicBezTo>
                  <a:cubicBezTo>
                    <a:pt x="18828" y="4346"/>
                    <a:pt x="20853" y="9146"/>
                    <a:pt x="19503" y="1274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6" name="Shape 256"/>
            <p:cNvSpPr/>
            <p:nvPr/>
          </p:nvSpPr>
          <p:spPr>
            <a:xfrm>
              <a:off x="11536557" y="6928584"/>
              <a:ext cx="277352" cy="290629"/>
            </a:xfrm>
            <a:custGeom>
              <a:avLst/>
              <a:gdLst/>
              <a:ahLst/>
              <a:cxnLst>
                <a:cxn ang="0">
                  <a:pos x="wd2" y="hd2"/>
                </a:cxn>
                <a:cxn ang="5400000">
                  <a:pos x="wd2" y="hd2"/>
                </a:cxn>
                <a:cxn ang="10800000">
                  <a:pos x="wd2" y="hd2"/>
                </a:cxn>
                <a:cxn ang="16200000">
                  <a:pos x="wd2" y="hd2"/>
                </a:cxn>
              </a:cxnLst>
              <a:rect l="0" t="0" r="r" b="b"/>
              <a:pathLst>
                <a:path w="20992" h="19331" extrusionOk="0">
                  <a:moveTo>
                    <a:pt x="12424" y="14237"/>
                  </a:moveTo>
                  <a:cubicBezTo>
                    <a:pt x="11361" y="15780"/>
                    <a:pt x="10653" y="17631"/>
                    <a:pt x="8883" y="18866"/>
                  </a:cubicBezTo>
                  <a:cubicBezTo>
                    <a:pt x="7112" y="20100"/>
                    <a:pt x="6404" y="18557"/>
                    <a:pt x="4633" y="17940"/>
                  </a:cubicBezTo>
                  <a:cubicBezTo>
                    <a:pt x="3925" y="17940"/>
                    <a:pt x="30" y="17631"/>
                    <a:pt x="30" y="17631"/>
                  </a:cubicBezTo>
                  <a:cubicBezTo>
                    <a:pt x="-324" y="15163"/>
                    <a:pt x="2509" y="13929"/>
                    <a:pt x="3925" y="12386"/>
                  </a:cubicBezTo>
                  <a:cubicBezTo>
                    <a:pt x="4987" y="11460"/>
                    <a:pt x="5342" y="10226"/>
                    <a:pt x="6050" y="9609"/>
                  </a:cubicBezTo>
                  <a:cubicBezTo>
                    <a:pt x="7466" y="8991"/>
                    <a:pt x="8883" y="9300"/>
                    <a:pt x="9945" y="8683"/>
                  </a:cubicBezTo>
                  <a:cubicBezTo>
                    <a:pt x="11007" y="8374"/>
                    <a:pt x="11361" y="7140"/>
                    <a:pt x="12069" y="6214"/>
                  </a:cubicBezTo>
                  <a:cubicBezTo>
                    <a:pt x="12778" y="5289"/>
                    <a:pt x="13132" y="4363"/>
                    <a:pt x="13486" y="3746"/>
                  </a:cubicBezTo>
                  <a:cubicBezTo>
                    <a:pt x="14548" y="2203"/>
                    <a:pt x="15610" y="-1500"/>
                    <a:pt x="17381" y="660"/>
                  </a:cubicBezTo>
                  <a:cubicBezTo>
                    <a:pt x="17735" y="969"/>
                    <a:pt x="17735" y="1586"/>
                    <a:pt x="18089" y="1894"/>
                  </a:cubicBezTo>
                  <a:cubicBezTo>
                    <a:pt x="19151" y="1894"/>
                    <a:pt x="20568" y="1277"/>
                    <a:pt x="20922" y="2820"/>
                  </a:cubicBezTo>
                  <a:cubicBezTo>
                    <a:pt x="21276" y="3746"/>
                    <a:pt x="20214" y="4363"/>
                    <a:pt x="19506" y="5289"/>
                  </a:cubicBezTo>
                  <a:cubicBezTo>
                    <a:pt x="18443" y="6523"/>
                    <a:pt x="16673" y="8066"/>
                    <a:pt x="15610" y="9609"/>
                  </a:cubicBezTo>
                  <a:cubicBezTo>
                    <a:pt x="15256" y="10226"/>
                    <a:pt x="15256" y="11151"/>
                    <a:pt x="14548" y="12077"/>
                  </a:cubicBezTo>
                  <a:cubicBezTo>
                    <a:pt x="13840" y="13003"/>
                    <a:pt x="12778" y="13311"/>
                    <a:pt x="12424" y="1423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7" name="Shape 257"/>
            <p:cNvSpPr/>
            <p:nvPr/>
          </p:nvSpPr>
          <p:spPr>
            <a:xfrm>
              <a:off x="11760583" y="6661972"/>
              <a:ext cx="197138" cy="309015"/>
            </a:xfrm>
            <a:custGeom>
              <a:avLst/>
              <a:gdLst/>
              <a:ahLst/>
              <a:cxnLst>
                <a:cxn ang="0">
                  <a:pos x="wd2" y="hd2"/>
                </a:cxn>
                <a:cxn ang="5400000">
                  <a:pos x="wd2" y="hd2"/>
                </a:cxn>
                <a:cxn ang="10800000">
                  <a:pos x="wd2" y="hd2"/>
                </a:cxn>
                <a:cxn ang="16200000">
                  <a:pos x="wd2" y="hd2"/>
                </a:cxn>
              </a:cxnLst>
              <a:rect l="0" t="0" r="r" b="b"/>
              <a:pathLst>
                <a:path w="19492" h="21065" extrusionOk="0">
                  <a:moveTo>
                    <a:pt x="18843" y="8626"/>
                  </a:moveTo>
                  <a:cubicBezTo>
                    <a:pt x="21600" y="11485"/>
                    <a:pt x="14706" y="14344"/>
                    <a:pt x="14247" y="16250"/>
                  </a:cubicBezTo>
                  <a:cubicBezTo>
                    <a:pt x="13787" y="17520"/>
                    <a:pt x="13328" y="18156"/>
                    <a:pt x="11949" y="19108"/>
                  </a:cubicBezTo>
                  <a:cubicBezTo>
                    <a:pt x="11030" y="19426"/>
                    <a:pt x="9651" y="20697"/>
                    <a:pt x="8732" y="21014"/>
                  </a:cubicBezTo>
                  <a:cubicBezTo>
                    <a:pt x="6894" y="21332"/>
                    <a:pt x="6894" y="20061"/>
                    <a:pt x="7353" y="19108"/>
                  </a:cubicBezTo>
                  <a:cubicBezTo>
                    <a:pt x="7813" y="18156"/>
                    <a:pt x="8732" y="16885"/>
                    <a:pt x="7353" y="16250"/>
                  </a:cubicBezTo>
                  <a:cubicBezTo>
                    <a:pt x="6434" y="15614"/>
                    <a:pt x="4596" y="15932"/>
                    <a:pt x="4136" y="14661"/>
                  </a:cubicBezTo>
                  <a:cubicBezTo>
                    <a:pt x="3677" y="13073"/>
                    <a:pt x="5515" y="13391"/>
                    <a:pt x="6434" y="12120"/>
                  </a:cubicBezTo>
                  <a:cubicBezTo>
                    <a:pt x="7353" y="11167"/>
                    <a:pt x="5515" y="10214"/>
                    <a:pt x="5515" y="9261"/>
                  </a:cubicBezTo>
                  <a:cubicBezTo>
                    <a:pt x="5515" y="7991"/>
                    <a:pt x="5974" y="7673"/>
                    <a:pt x="4596" y="6720"/>
                  </a:cubicBezTo>
                  <a:cubicBezTo>
                    <a:pt x="3217" y="5767"/>
                    <a:pt x="2298" y="5767"/>
                    <a:pt x="1838" y="4497"/>
                  </a:cubicBezTo>
                  <a:cubicBezTo>
                    <a:pt x="1379" y="3861"/>
                    <a:pt x="1379" y="3544"/>
                    <a:pt x="919" y="2908"/>
                  </a:cubicBezTo>
                  <a:cubicBezTo>
                    <a:pt x="460" y="2591"/>
                    <a:pt x="0" y="2273"/>
                    <a:pt x="0" y="1638"/>
                  </a:cubicBezTo>
                  <a:cubicBezTo>
                    <a:pt x="0" y="1003"/>
                    <a:pt x="1838" y="-268"/>
                    <a:pt x="3217" y="50"/>
                  </a:cubicBezTo>
                  <a:cubicBezTo>
                    <a:pt x="4596" y="367"/>
                    <a:pt x="5055" y="2273"/>
                    <a:pt x="5515" y="2908"/>
                  </a:cubicBezTo>
                  <a:cubicBezTo>
                    <a:pt x="5974" y="4179"/>
                    <a:pt x="7353" y="4814"/>
                    <a:pt x="7813" y="5767"/>
                  </a:cubicBezTo>
                  <a:cubicBezTo>
                    <a:pt x="8272" y="6085"/>
                    <a:pt x="8272" y="6720"/>
                    <a:pt x="8272" y="7038"/>
                  </a:cubicBezTo>
                  <a:cubicBezTo>
                    <a:pt x="9191" y="7673"/>
                    <a:pt x="9191" y="7356"/>
                    <a:pt x="10111" y="7673"/>
                  </a:cubicBezTo>
                  <a:cubicBezTo>
                    <a:pt x="10570" y="7673"/>
                    <a:pt x="11030" y="7356"/>
                    <a:pt x="11489" y="7673"/>
                  </a:cubicBezTo>
                  <a:cubicBezTo>
                    <a:pt x="11489" y="7673"/>
                    <a:pt x="11489" y="8308"/>
                    <a:pt x="11489" y="8308"/>
                  </a:cubicBezTo>
                  <a:cubicBezTo>
                    <a:pt x="11949" y="8944"/>
                    <a:pt x="11489" y="9261"/>
                    <a:pt x="11949" y="9897"/>
                  </a:cubicBezTo>
                  <a:cubicBezTo>
                    <a:pt x="15626" y="12438"/>
                    <a:pt x="16545" y="6720"/>
                    <a:pt x="18843" y="862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8" name="Shape 258"/>
            <p:cNvSpPr/>
            <p:nvPr/>
          </p:nvSpPr>
          <p:spPr>
            <a:xfrm>
              <a:off x="3038823" y="1245708"/>
              <a:ext cx="30585" cy="51920"/>
            </a:xfrm>
            <a:custGeom>
              <a:avLst/>
              <a:gdLst/>
              <a:ahLst/>
              <a:cxnLst>
                <a:cxn ang="0">
                  <a:pos x="wd2" y="hd2"/>
                </a:cxn>
                <a:cxn ang="5400000">
                  <a:pos x="wd2" y="hd2"/>
                </a:cxn>
                <a:cxn ang="10800000">
                  <a:pos x="wd2" y="hd2"/>
                </a:cxn>
                <a:cxn ang="16200000">
                  <a:pos x="wd2" y="hd2"/>
                </a:cxn>
              </a:cxnLst>
              <a:rect l="0" t="0" r="r" b="b"/>
              <a:pathLst>
                <a:path w="15983" h="18381" extrusionOk="0">
                  <a:moveTo>
                    <a:pt x="12866" y="0"/>
                  </a:moveTo>
                  <a:cubicBezTo>
                    <a:pt x="20066" y="1662"/>
                    <a:pt x="12866" y="14954"/>
                    <a:pt x="10466" y="16615"/>
                  </a:cubicBezTo>
                  <a:cubicBezTo>
                    <a:pt x="866" y="21600"/>
                    <a:pt x="-1534" y="14954"/>
                    <a:pt x="866" y="9969"/>
                  </a:cubicBezTo>
                  <a:cubicBezTo>
                    <a:pt x="866" y="6646"/>
                    <a:pt x="5666" y="0"/>
                    <a:pt x="12866" y="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59" name="Shape 259"/>
            <p:cNvSpPr/>
            <p:nvPr/>
          </p:nvSpPr>
          <p:spPr>
            <a:xfrm>
              <a:off x="2473005" y="436060"/>
              <a:ext cx="388529" cy="509732"/>
            </a:xfrm>
            <a:custGeom>
              <a:avLst/>
              <a:gdLst/>
              <a:ahLst/>
              <a:cxnLst>
                <a:cxn ang="0">
                  <a:pos x="wd2" y="hd2"/>
                </a:cxn>
                <a:cxn ang="5400000">
                  <a:pos x="wd2" y="hd2"/>
                </a:cxn>
                <a:cxn ang="10800000">
                  <a:pos x="wd2" y="hd2"/>
                </a:cxn>
                <a:cxn ang="16200000">
                  <a:pos x="wd2" y="hd2"/>
                </a:cxn>
              </a:cxnLst>
              <a:rect l="0" t="0" r="r" b="b"/>
              <a:pathLst>
                <a:path w="21536" h="21271" extrusionOk="0">
                  <a:moveTo>
                    <a:pt x="21343" y="11655"/>
                  </a:moveTo>
                  <a:cubicBezTo>
                    <a:pt x="21343" y="11071"/>
                    <a:pt x="20314" y="9904"/>
                    <a:pt x="19543" y="9904"/>
                  </a:cubicBezTo>
                  <a:cubicBezTo>
                    <a:pt x="19286" y="10293"/>
                    <a:pt x="19800" y="10682"/>
                    <a:pt x="19286" y="11071"/>
                  </a:cubicBezTo>
                  <a:cubicBezTo>
                    <a:pt x="18514" y="10877"/>
                    <a:pt x="19029" y="9709"/>
                    <a:pt x="18771" y="9320"/>
                  </a:cubicBezTo>
                  <a:cubicBezTo>
                    <a:pt x="18514" y="8931"/>
                    <a:pt x="18000" y="8736"/>
                    <a:pt x="17743" y="8931"/>
                  </a:cubicBezTo>
                  <a:cubicBezTo>
                    <a:pt x="17486" y="8931"/>
                    <a:pt x="17486" y="9126"/>
                    <a:pt x="17229" y="9320"/>
                  </a:cubicBezTo>
                  <a:cubicBezTo>
                    <a:pt x="16971" y="9320"/>
                    <a:pt x="16714" y="9320"/>
                    <a:pt x="16714" y="9320"/>
                  </a:cubicBezTo>
                  <a:cubicBezTo>
                    <a:pt x="16457" y="9515"/>
                    <a:pt x="16200" y="9904"/>
                    <a:pt x="15943" y="9709"/>
                  </a:cubicBezTo>
                  <a:cubicBezTo>
                    <a:pt x="15429" y="9515"/>
                    <a:pt x="16200" y="9126"/>
                    <a:pt x="16457" y="8931"/>
                  </a:cubicBezTo>
                  <a:cubicBezTo>
                    <a:pt x="16714" y="8736"/>
                    <a:pt x="16971" y="8542"/>
                    <a:pt x="17229" y="8153"/>
                  </a:cubicBezTo>
                  <a:cubicBezTo>
                    <a:pt x="17229" y="7958"/>
                    <a:pt x="17486" y="7958"/>
                    <a:pt x="17486" y="7763"/>
                  </a:cubicBezTo>
                  <a:cubicBezTo>
                    <a:pt x="17486" y="7569"/>
                    <a:pt x="17743" y="7374"/>
                    <a:pt x="17743" y="7374"/>
                  </a:cubicBezTo>
                  <a:cubicBezTo>
                    <a:pt x="17743" y="7374"/>
                    <a:pt x="17743" y="7180"/>
                    <a:pt x="17743" y="7180"/>
                  </a:cubicBezTo>
                  <a:cubicBezTo>
                    <a:pt x="17743" y="7180"/>
                    <a:pt x="17743" y="7180"/>
                    <a:pt x="17486" y="7180"/>
                  </a:cubicBezTo>
                  <a:cubicBezTo>
                    <a:pt x="17486" y="6985"/>
                    <a:pt x="17743" y="6790"/>
                    <a:pt x="17743" y="6790"/>
                  </a:cubicBezTo>
                  <a:cubicBezTo>
                    <a:pt x="17743" y="6790"/>
                    <a:pt x="17743" y="6790"/>
                    <a:pt x="17743" y="6596"/>
                  </a:cubicBezTo>
                  <a:cubicBezTo>
                    <a:pt x="17743" y="6596"/>
                    <a:pt x="17743" y="6401"/>
                    <a:pt x="17743" y="6207"/>
                  </a:cubicBezTo>
                  <a:cubicBezTo>
                    <a:pt x="17743" y="6012"/>
                    <a:pt x="17486" y="5817"/>
                    <a:pt x="17486" y="5428"/>
                  </a:cubicBezTo>
                  <a:cubicBezTo>
                    <a:pt x="17229" y="5039"/>
                    <a:pt x="16714" y="4455"/>
                    <a:pt x="17229" y="3871"/>
                  </a:cubicBezTo>
                  <a:cubicBezTo>
                    <a:pt x="17229" y="3871"/>
                    <a:pt x="16971" y="3482"/>
                    <a:pt x="16714" y="3288"/>
                  </a:cubicBezTo>
                  <a:cubicBezTo>
                    <a:pt x="16457" y="3093"/>
                    <a:pt x="15943" y="3288"/>
                    <a:pt x="15686" y="3093"/>
                  </a:cubicBezTo>
                  <a:cubicBezTo>
                    <a:pt x="15171" y="3093"/>
                    <a:pt x="14914" y="2899"/>
                    <a:pt x="14400" y="2899"/>
                  </a:cubicBezTo>
                  <a:cubicBezTo>
                    <a:pt x="13886" y="3093"/>
                    <a:pt x="13629" y="3288"/>
                    <a:pt x="13371" y="2899"/>
                  </a:cubicBezTo>
                  <a:cubicBezTo>
                    <a:pt x="12857" y="2509"/>
                    <a:pt x="13114" y="2120"/>
                    <a:pt x="12600" y="1731"/>
                  </a:cubicBezTo>
                  <a:cubicBezTo>
                    <a:pt x="12086" y="1342"/>
                    <a:pt x="11314" y="953"/>
                    <a:pt x="10800" y="1147"/>
                  </a:cubicBezTo>
                  <a:cubicBezTo>
                    <a:pt x="10286" y="1147"/>
                    <a:pt x="9514" y="1926"/>
                    <a:pt x="9000" y="1536"/>
                  </a:cubicBezTo>
                  <a:cubicBezTo>
                    <a:pt x="8486" y="1342"/>
                    <a:pt x="9000" y="758"/>
                    <a:pt x="8486" y="563"/>
                  </a:cubicBezTo>
                  <a:cubicBezTo>
                    <a:pt x="8229" y="174"/>
                    <a:pt x="7200" y="369"/>
                    <a:pt x="6686" y="174"/>
                  </a:cubicBezTo>
                  <a:cubicBezTo>
                    <a:pt x="5914" y="-20"/>
                    <a:pt x="5657" y="-215"/>
                    <a:pt x="5143" y="563"/>
                  </a:cubicBezTo>
                  <a:cubicBezTo>
                    <a:pt x="4886" y="953"/>
                    <a:pt x="4886" y="1342"/>
                    <a:pt x="4629" y="1731"/>
                  </a:cubicBezTo>
                  <a:cubicBezTo>
                    <a:pt x="4114" y="2120"/>
                    <a:pt x="3086" y="2899"/>
                    <a:pt x="3086" y="1926"/>
                  </a:cubicBezTo>
                  <a:cubicBezTo>
                    <a:pt x="2314" y="1926"/>
                    <a:pt x="1800" y="2704"/>
                    <a:pt x="1800" y="3093"/>
                  </a:cubicBezTo>
                  <a:cubicBezTo>
                    <a:pt x="2057" y="3677"/>
                    <a:pt x="3086" y="3677"/>
                    <a:pt x="3600" y="4261"/>
                  </a:cubicBezTo>
                  <a:cubicBezTo>
                    <a:pt x="4629" y="5817"/>
                    <a:pt x="1543" y="4066"/>
                    <a:pt x="1543" y="4066"/>
                  </a:cubicBezTo>
                  <a:cubicBezTo>
                    <a:pt x="771" y="4844"/>
                    <a:pt x="514" y="5817"/>
                    <a:pt x="0" y="6596"/>
                  </a:cubicBezTo>
                  <a:cubicBezTo>
                    <a:pt x="257" y="6985"/>
                    <a:pt x="514" y="7180"/>
                    <a:pt x="771" y="7763"/>
                  </a:cubicBezTo>
                  <a:cubicBezTo>
                    <a:pt x="1029" y="8153"/>
                    <a:pt x="1029" y="8736"/>
                    <a:pt x="1543" y="9126"/>
                  </a:cubicBezTo>
                  <a:cubicBezTo>
                    <a:pt x="1800" y="9515"/>
                    <a:pt x="2314" y="9709"/>
                    <a:pt x="3086" y="9515"/>
                  </a:cubicBezTo>
                  <a:cubicBezTo>
                    <a:pt x="3600" y="9515"/>
                    <a:pt x="4114" y="8931"/>
                    <a:pt x="4629" y="9320"/>
                  </a:cubicBezTo>
                  <a:cubicBezTo>
                    <a:pt x="4114" y="9904"/>
                    <a:pt x="3343" y="10099"/>
                    <a:pt x="2571" y="10293"/>
                  </a:cubicBezTo>
                  <a:cubicBezTo>
                    <a:pt x="2314" y="10488"/>
                    <a:pt x="1543" y="10488"/>
                    <a:pt x="1543" y="10877"/>
                  </a:cubicBezTo>
                  <a:cubicBezTo>
                    <a:pt x="1286" y="11071"/>
                    <a:pt x="2057" y="11071"/>
                    <a:pt x="2057" y="11266"/>
                  </a:cubicBezTo>
                  <a:cubicBezTo>
                    <a:pt x="2571" y="11850"/>
                    <a:pt x="2314" y="12628"/>
                    <a:pt x="3343" y="12434"/>
                  </a:cubicBezTo>
                  <a:cubicBezTo>
                    <a:pt x="4114" y="12239"/>
                    <a:pt x="4114" y="11266"/>
                    <a:pt x="4886" y="11266"/>
                  </a:cubicBezTo>
                  <a:cubicBezTo>
                    <a:pt x="5143" y="11850"/>
                    <a:pt x="4371" y="12044"/>
                    <a:pt x="4371" y="12628"/>
                  </a:cubicBezTo>
                  <a:cubicBezTo>
                    <a:pt x="5400" y="12628"/>
                    <a:pt x="5914" y="12628"/>
                    <a:pt x="6686" y="12434"/>
                  </a:cubicBezTo>
                  <a:cubicBezTo>
                    <a:pt x="7200" y="12044"/>
                    <a:pt x="7457" y="11850"/>
                    <a:pt x="7971" y="11655"/>
                  </a:cubicBezTo>
                  <a:cubicBezTo>
                    <a:pt x="8229" y="11655"/>
                    <a:pt x="8743" y="11655"/>
                    <a:pt x="8743" y="12044"/>
                  </a:cubicBezTo>
                  <a:cubicBezTo>
                    <a:pt x="8743" y="12434"/>
                    <a:pt x="8743" y="12628"/>
                    <a:pt x="8229" y="12628"/>
                  </a:cubicBezTo>
                  <a:cubicBezTo>
                    <a:pt x="8229" y="12434"/>
                    <a:pt x="7714" y="12434"/>
                    <a:pt x="7457" y="12628"/>
                  </a:cubicBezTo>
                  <a:cubicBezTo>
                    <a:pt x="8486" y="13017"/>
                    <a:pt x="8486" y="13212"/>
                    <a:pt x="9257" y="12823"/>
                  </a:cubicBezTo>
                  <a:cubicBezTo>
                    <a:pt x="9514" y="12628"/>
                    <a:pt x="11057" y="12044"/>
                    <a:pt x="10800" y="12823"/>
                  </a:cubicBezTo>
                  <a:cubicBezTo>
                    <a:pt x="10029" y="12628"/>
                    <a:pt x="9257" y="13601"/>
                    <a:pt x="8229" y="13407"/>
                  </a:cubicBezTo>
                  <a:cubicBezTo>
                    <a:pt x="7971" y="12823"/>
                    <a:pt x="6171" y="13212"/>
                    <a:pt x="5400" y="13407"/>
                  </a:cubicBezTo>
                  <a:cubicBezTo>
                    <a:pt x="4371" y="13601"/>
                    <a:pt x="4371" y="14185"/>
                    <a:pt x="5143" y="14769"/>
                  </a:cubicBezTo>
                  <a:cubicBezTo>
                    <a:pt x="5657" y="15158"/>
                    <a:pt x="6429" y="15547"/>
                    <a:pt x="6429" y="16131"/>
                  </a:cubicBezTo>
                  <a:cubicBezTo>
                    <a:pt x="5914" y="15158"/>
                    <a:pt x="4886" y="16520"/>
                    <a:pt x="6429" y="16715"/>
                  </a:cubicBezTo>
                  <a:cubicBezTo>
                    <a:pt x="6686" y="16909"/>
                    <a:pt x="6686" y="16909"/>
                    <a:pt x="6943" y="17104"/>
                  </a:cubicBezTo>
                  <a:cubicBezTo>
                    <a:pt x="6943" y="17104"/>
                    <a:pt x="7200" y="17493"/>
                    <a:pt x="7457" y="17493"/>
                  </a:cubicBezTo>
                  <a:cubicBezTo>
                    <a:pt x="7457" y="17688"/>
                    <a:pt x="7971" y="17688"/>
                    <a:pt x="8229" y="17882"/>
                  </a:cubicBezTo>
                  <a:cubicBezTo>
                    <a:pt x="8743" y="18077"/>
                    <a:pt x="9257" y="18661"/>
                    <a:pt x="8229" y="18466"/>
                  </a:cubicBezTo>
                  <a:cubicBezTo>
                    <a:pt x="7714" y="18466"/>
                    <a:pt x="7714" y="17882"/>
                    <a:pt x="6943" y="18271"/>
                  </a:cubicBezTo>
                  <a:cubicBezTo>
                    <a:pt x="6429" y="18466"/>
                    <a:pt x="6429" y="18855"/>
                    <a:pt x="6686" y="19244"/>
                  </a:cubicBezTo>
                  <a:cubicBezTo>
                    <a:pt x="6943" y="20217"/>
                    <a:pt x="8743" y="20801"/>
                    <a:pt x="9771" y="20996"/>
                  </a:cubicBezTo>
                  <a:cubicBezTo>
                    <a:pt x="10286" y="21190"/>
                    <a:pt x="11057" y="21385"/>
                    <a:pt x="11571" y="21190"/>
                  </a:cubicBezTo>
                  <a:cubicBezTo>
                    <a:pt x="12343" y="21190"/>
                    <a:pt x="12343" y="20607"/>
                    <a:pt x="11571" y="20412"/>
                  </a:cubicBezTo>
                  <a:cubicBezTo>
                    <a:pt x="11314" y="20217"/>
                    <a:pt x="11314" y="19828"/>
                    <a:pt x="11829" y="20023"/>
                  </a:cubicBezTo>
                  <a:cubicBezTo>
                    <a:pt x="12086" y="20217"/>
                    <a:pt x="12343" y="20412"/>
                    <a:pt x="12600" y="20607"/>
                  </a:cubicBezTo>
                  <a:cubicBezTo>
                    <a:pt x="13114" y="20217"/>
                    <a:pt x="12600" y="19439"/>
                    <a:pt x="12343" y="19050"/>
                  </a:cubicBezTo>
                  <a:cubicBezTo>
                    <a:pt x="11829" y="18661"/>
                    <a:pt x="11057" y="18077"/>
                    <a:pt x="11314" y="17493"/>
                  </a:cubicBezTo>
                  <a:cubicBezTo>
                    <a:pt x="12086" y="17493"/>
                    <a:pt x="12857" y="18661"/>
                    <a:pt x="13114" y="19050"/>
                  </a:cubicBezTo>
                  <a:cubicBezTo>
                    <a:pt x="13114" y="19244"/>
                    <a:pt x="13114" y="20607"/>
                    <a:pt x="13629" y="20801"/>
                  </a:cubicBezTo>
                  <a:cubicBezTo>
                    <a:pt x="14400" y="21190"/>
                    <a:pt x="14657" y="19634"/>
                    <a:pt x="14657" y="19244"/>
                  </a:cubicBezTo>
                  <a:cubicBezTo>
                    <a:pt x="14657" y="18661"/>
                    <a:pt x="13886" y="18271"/>
                    <a:pt x="14143" y="17493"/>
                  </a:cubicBezTo>
                  <a:cubicBezTo>
                    <a:pt x="14400" y="17688"/>
                    <a:pt x="14400" y="18466"/>
                    <a:pt x="14914" y="18661"/>
                  </a:cubicBezTo>
                  <a:cubicBezTo>
                    <a:pt x="15429" y="18855"/>
                    <a:pt x="15686" y="18466"/>
                    <a:pt x="15686" y="18077"/>
                  </a:cubicBezTo>
                  <a:cubicBezTo>
                    <a:pt x="16200" y="17104"/>
                    <a:pt x="15171" y="16715"/>
                    <a:pt x="15171" y="15742"/>
                  </a:cubicBezTo>
                  <a:cubicBezTo>
                    <a:pt x="15171" y="15353"/>
                    <a:pt x="15171" y="14769"/>
                    <a:pt x="15171" y="14380"/>
                  </a:cubicBezTo>
                  <a:cubicBezTo>
                    <a:pt x="15171" y="13990"/>
                    <a:pt x="15686" y="13601"/>
                    <a:pt x="15686" y="14380"/>
                  </a:cubicBezTo>
                  <a:cubicBezTo>
                    <a:pt x="15943" y="14963"/>
                    <a:pt x="15943" y="16131"/>
                    <a:pt x="15943" y="16909"/>
                  </a:cubicBezTo>
                  <a:cubicBezTo>
                    <a:pt x="16457" y="16909"/>
                    <a:pt x="17229" y="15353"/>
                    <a:pt x="17486" y="14963"/>
                  </a:cubicBezTo>
                  <a:cubicBezTo>
                    <a:pt x="18257" y="14185"/>
                    <a:pt x="18771" y="13796"/>
                    <a:pt x="19800" y="13407"/>
                  </a:cubicBezTo>
                  <a:cubicBezTo>
                    <a:pt x="20314" y="13212"/>
                    <a:pt x="21086" y="13017"/>
                    <a:pt x="21343" y="12823"/>
                  </a:cubicBezTo>
                  <a:cubicBezTo>
                    <a:pt x="21600" y="12434"/>
                    <a:pt x="21600" y="12044"/>
                    <a:pt x="21343" y="1165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0" name="Shape 260"/>
            <p:cNvSpPr/>
            <p:nvPr/>
          </p:nvSpPr>
          <p:spPr>
            <a:xfrm>
              <a:off x="2695403" y="395847"/>
              <a:ext cx="655387" cy="841990"/>
            </a:xfrm>
            <a:custGeom>
              <a:avLst/>
              <a:gdLst/>
              <a:ahLst/>
              <a:cxnLst>
                <a:cxn ang="0">
                  <a:pos x="wd2" y="hd2"/>
                </a:cxn>
                <a:cxn ang="5400000">
                  <a:pos x="wd2" y="hd2"/>
                </a:cxn>
                <a:cxn ang="10800000">
                  <a:pos x="wd2" y="hd2"/>
                </a:cxn>
                <a:cxn ang="16200000">
                  <a:pos x="wd2" y="hd2"/>
                </a:cxn>
              </a:cxnLst>
              <a:rect l="0" t="0" r="r" b="b"/>
              <a:pathLst>
                <a:path w="21600" h="21341" extrusionOk="0">
                  <a:moveTo>
                    <a:pt x="21600" y="3972"/>
                  </a:moveTo>
                  <a:cubicBezTo>
                    <a:pt x="21600" y="3736"/>
                    <a:pt x="21294" y="3264"/>
                    <a:pt x="21140" y="3146"/>
                  </a:cubicBezTo>
                  <a:cubicBezTo>
                    <a:pt x="20834" y="2792"/>
                    <a:pt x="20221" y="2910"/>
                    <a:pt x="19915" y="2674"/>
                  </a:cubicBezTo>
                  <a:cubicBezTo>
                    <a:pt x="19609" y="2438"/>
                    <a:pt x="19762" y="2084"/>
                    <a:pt x="19609" y="1848"/>
                  </a:cubicBezTo>
                  <a:cubicBezTo>
                    <a:pt x="19455" y="1848"/>
                    <a:pt x="19302" y="1848"/>
                    <a:pt x="19149" y="1730"/>
                  </a:cubicBezTo>
                  <a:cubicBezTo>
                    <a:pt x="18996" y="1493"/>
                    <a:pt x="18689" y="1375"/>
                    <a:pt x="19149" y="1139"/>
                  </a:cubicBezTo>
                  <a:cubicBezTo>
                    <a:pt x="18689" y="903"/>
                    <a:pt x="18689" y="667"/>
                    <a:pt x="18383" y="549"/>
                  </a:cubicBezTo>
                  <a:cubicBezTo>
                    <a:pt x="17770" y="313"/>
                    <a:pt x="17617" y="549"/>
                    <a:pt x="17004" y="785"/>
                  </a:cubicBezTo>
                  <a:cubicBezTo>
                    <a:pt x="16238" y="1021"/>
                    <a:pt x="15166" y="195"/>
                    <a:pt x="14553" y="667"/>
                  </a:cubicBezTo>
                  <a:cubicBezTo>
                    <a:pt x="14094" y="1021"/>
                    <a:pt x="14400" y="1375"/>
                    <a:pt x="14400" y="1611"/>
                  </a:cubicBezTo>
                  <a:cubicBezTo>
                    <a:pt x="14247" y="2084"/>
                    <a:pt x="13787" y="2084"/>
                    <a:pt x="13634" y="1730"/>
                  </a:cubicBezTo>
                  <a:cubicBezTo>
                    <a:pt x="13481" y="1611"/>
                    <a:pt x="13481" y="1021"/>
                    <a:pt x="13481" y="903"/>
                  </a:cubicBezTo>
                  <a:cubicBezTo>
                    <a:pt x="13481" y="785"/>
                    <a:pt x="13481" y="549"/>
                    <a:pt x="13481" y="431"/>
                  </a:cubicBezTo>
                  <a:cubicBezTo>
                    <a:pt x="13481" y="313"/>
                    <a:pt x="13328" y="195"/>
                    <a:pt x="13174" y="77"/>
                  </a:cubicBezTo>
                  <a:cubicBezTo>
                    <a:pt x="12868" y="77"/>
                    <a:pt x="12409" y="-159"/>
                    <a:pt x="12255" y="195"/>
                  </a:cubicBezTo>
                  <a:cubicBezTo>
                    <a:pt x="12102" y="431"/>
                    <a:pt x="12409" y="667"/>
                    <a:pt x="12562" y="903"/>
                  </a:cubicBezTo>
                  <a:cubicBezTo>
                    <a:pt x="12715" y="1139"/>
                    <a:pt x="13174" y="1848"/>
                    <a:pt x="12868" y="2084"/>
                  </a:cubicBezTo>
                  <a:cubicBezTo>
                    <a:pt x="12868" y="2202"/>
                    <a:pt x="12562" y="2084"/>
                    <a:pt x="12409" y="2084"/>
                  </a:cubicBezTo>
                  <a:cubicBezTo>
                    <a:pt x="12409" y="2202"/>
                    <a:pt x="12409" y="2320"/>
                    <a:pt x="12255" y="2438"/>
                  </a:cubicBezTo>
                  <a:cubicBezTo>
                    <a:pt x="11949" y="2556"/>
                    <a:pt x="11643" y="2438"/>
                    <a:pt x="11643" y="2202"/>
                  </a:cubicBezTo>
                  <a:cubicBezTo>
                    <a:pt x="11336" y="1966"/>
                    <a:pt x="11030" y="2084"/>
                    <a:pt x="10723" y="2084"/>
                  </a:cubicBezTo>
                  <a:cubicBezTo>
                    <a:pt x="10877" y="2320"/>
                    <a:pt x="11643" y="2792"/>
                    <a:pt x="11183" y="3028"/>
                  </a:cubicBezTo>
                  <a:cubicBezTo>
                    <a:pt x="10877" y="3146"/>
                    <a:pt x="10877" y="2910"/>
                    <a:pt x="10723" y="2792"/>
                  </a:cubicBezTo>
                  <a:cubicBezTo>
                    <a:pt x="10570" y="2556"/>
                    <a:pt x="10417" y="2438"/>
                    <a:pt x="10111" y="2320"/>
                  </a:cubicBezTo>
                  <a:cubicBezTo>
                    <a:pt x="10111" y="2320"/>
                    <a:pt x="9957" y="2320"/>
                    <a:pt x="9957" y="2320"/>
                  </a:cubicBezTo>
                  <a:cubicBezTo>
                    <a:pt x="9957" y="2674"/>
                    <a:pt x="9498" y="3028"/>
                    <a:pt x="9191" y="3264"/>
                  </a:cubicBezTo>
                  <a:cubicBezTo>
                    <a:pt x="9038" y="3500"/>
                    <a:pt x="8885" y="3736"/>
                    <a:pt x="8885" y="4090"/>
                  </a:cubicBezTo>
                  <a:cubicBezTo>
                    <a:pt x="8885" y="4444"/>
                    <a:pt x="9345" y="4798"/>
                    <a:pt x="9345" y="5034"/>
                  </a:cubicBezTo>
                  <a:cubicBezTo>
                    <a:pt x="9345" y="5389"/>
                    <a:pt x="9038" y="5625"/>
                    <a:pt x="9345" y="5979"/>
                  </a:cubicBezTo>
                  <a:cubicBezTo>
                    <a:pt x="9345" y="5979"/>
                    <a:pt x="9498" y="5979"/>
                    <a:pt x="9651" y="5979"/>
                  </a:cubicBezTo>
                  <a:cubicBezTo>
                    <a:pt x="9804" y="6569"/>
                    <a:pt x="10570" y="6333"/>
                    <a:pt x="11030" y="6569"/>
                  </a:cubicBezTo>
                  <a:cubicBezTo>
                    <a:pt x="11030" y="6687"/>
                    <a:pt x="10723" y="6687"/>
                    <a:pt x="10570" y="6805"/>
                  </a:cubicBezTo>
                  <a:cubicBezTo>
                    <a:pt x="10417" y="6923"/>
                    <a:pt x="10264" y="7041"/>
                    <a:pt x="10111" y="7159"/>
                  </a:cubicBezTo>
                  <a:cubicBezTo>
                    <a:pt x="9651" y="7395"/>
                    <a:pt x="9651" y="7041"/>
                    <a:pt x="9038" y="6923"/>
                  </a:cubicBezTo>
                  <a:cubicBezTo>
                    <a:pt x="8885" y="6687"/>
                    <a:pt x="8732" y="6451"/>
                    <a:pt x="8579" y="6215"/>
                  </a:cubicBezTo>
                  <a:cubicBezTo>
                    <a:pt x="8272" y="5979"/>
                    <a:pt x="8119" y="5861"/>
                    <a:pt x="8119" y="5507"/>
                  </a:cubicBezTo>
                  <a:cubicBezTo>
                    <a:pt x="7813" y="4916"/>
                    <a:pt x="7200" y="4916"/>
                    <a:pt x="6587" y="4562"/>
                  </a:cubicBezTo>
                  <a:cubicBezTo>
                    <a:pt x="6434" y="4326"/>
                    <a:pt x="6281" y="4090"/>
                    <a:pt x="5974" y="3972"/>
                  </a:cubicBezTo>
                  <a:cubicBezTo>
                    <a:pt x="5515" y="3854"/>
                    <a:pt x="5055" y="3972"/>
                    <a:pt x="4902" y="4326"/>
                  </a:cubicBezTo>
                  <a:cubicBezTo>
                    <a:pt x="4596" y="4680"/>
                    <a:pt x="5055" y="4916"/>
                    <a:pt x="4289" y="5034"/>
                  </a:cubicBezTo>
                  <a:cubicBezTo>
                    <a:pt x="4136" y="5034"/>
                    <a:pt x="3983" y="5034"/>
                    <a:pt x="3983" y="5034"/>
                  </a:cubicBezTo>
                  <a:cubicBezTo>
                    <a:pt x="3830" y="5152"/>
                    <a:pt x="3677" y="5152"/>
                    <a:pt x="3677" y="5152"/>
                  </a:cubicBezTo>
                  <a:cubicBezTo>
                    <a:pt x="3677" y="5152"/>
                    <a:pt x="3523" y="5152"/>
                    <a:pt x="3523" y="5152"/>
                  </a:cubicBezTo>
                  <a:cubicBezTo>
                    <a:pt x="3370" y="5271"/>
                    <a:pt x="3523" y="5271"/>
                    <a:pt x="3523" y="5389"/>
                  </a:cubicBezTo>
                  <a:cubicBezTo>
                    <a:pt x="3523" y="5389"/>
                    <a:pt x="3523" y="5389"/>
                    <a:pt x="3523" y="5507"/>
                  </a:cubicBezTo>
                  <a:cubicBezTo>
                    <a:pt x="3523" y="5507"/>
                    <a:pt x="3523" y="5507"/>
                    <a:pt x="3523" y="5507"/>
                  </a:cubicBezTo>
                  <a:cubicBezTo>
                    <a:pt x="3370" y="5625"/>
                    <a:pt x="3523" y="5625"/>
                    <a:pt x="3677" y="5743"/>
                  </a:cubicBezTo>
                  <a:cubicBezTo>
                    <a:pt x="3677" y="5743"/>
                    <a:pt x="3830" y="5861"/>
                    <a:pt x="3830" y="5979"/>
                  </a:cubicBezTo>
                  <a:cubicBezTo>
                    <a:pt x="4289" y="6215"/>
                    <a:pt x="4596" y="6333"/>
                    <a:pt x="5055" y="6569"/>
                  </a:cubicBezTo>
                  <a:cubicBezTo>
                    <a:pt x="5974" y="7277"/>
                    <a:pt x="5974" y="8103"/>
                    <a:pt x="6587" y="8811"/>
                  </a:cubicBezTo>
                  <a:cubicBezTo>
                    <a:pt x="6587" y="8930"/>
                    <a:pt x="7200" y="9638"/>
                    <a:pt x="6587" y="9638"/>
                  </a:cubicBezTo>
                  <a:cubicBezTo>
                    <a:pt x="6281" y="9638"/>
                    <a:pt x="5974" y="9048"/>
                    <a:pt x="5668" y="9048"/>
                  </a:cubicBezTo>
                  <a:cubicBezTo>
                    <a:pt x="5515" y="9284"/>
                    <a:pt x="5974" y="9638"/>
                    <a:pt x="6128" y="9874"/>
                  </a:cubicBezTo>
                  <a:cubicBezTo>
                    <a:pt x="6434" y="10110"/>
                    <a:pt x="6894" y="10110"/>
                    <a:pt x="7200" y="10346"/>
                  </a:cubicBezTo>
                  <a:cubicBezTo>
                    <a:pt x="7660" y="10700"/>
                    <a:pt x="7813" y="10818"/>
                    <a:pt x="8272" y="10464"/>
                  </a:cubicBezTo>
                  <a:cubicBezTo>
                    <a:pt x="8579" y="10228"/>
                    <a:pt x="8732" y="10228"/>
                    <a:pt x="9191" y="9992"/>
                  </a:cubicBezTo>
                  <a:cubicBezTo>
                    <a:pt x="9345" y="10346"/>
                    <a:pt x="8426" y="10582"/>
                    <a:pt x="8272" y="10936"/>
                  </a:cubicBezTo>
                  <a:cubicBezTo>
                    <a:pt x="8426" y="11172"/>
                    <a:pt x="8579" y="11172"/>
                    <a:pt x="8426" y="11408"/>
                  </a:cubicBezTo>
                  <a:cubicBezTo>
                    <a:pt x="8426" y="11644"/>
                    <a:pt x="8272" y="11644"/>
                    <a:pt x="7813" y="11526"/>
                  </a:cubicBezTo>
                  <a:cubicBezTo>
                    <a:pt x="7200" y="11526"/>
                    <a:pt x="6894" y="11054"/>
                    <a:pt x="6281" y="10818"/>
                  </a:cubicBezTo>
                  <a:cubicBezTo>
                    <a:pt x="5515" y="10464"/>
                    <a:pt x="4749" y="9992"/>
                    <a:pt x="3830" y="10582"/>
                  </a:cubicBezTo>
                  <a:cubicBezTo>
                    <a:pt x="3370" y="10936"/>
                    <a:pt x="2911" y="11526"/>
                    <a:pt x="2757" y="12116"/>
                  </a:cubicBezTo>
                  <a:cubicBezTo>
                    <a:pt x="2604" y="12589"/>
                    <a:pt x="1991" y="13297"/>
                    <a:pt x="2757" y="13769"/>
                  </a:cubicBezTo>
                  <a:cubicBezTo>
                    <a:pt x="3830" y="14241"/>
                    <a:pt x="3523" y="13061"/>
                    <a:pt x="4289" y="12825"/>
                  </a:cubicBezTo>
                  <a:cubicBezTo>
                    <a:pt x="4136" y="13061"/>
                    <a:pt x="3677" y="14241"/>
                    <a:pt x="4596" y="13769"/>
                  </a:cubicBezTo>
                  <a:cubicBezTo>
                    <a:pt x="5055" y="13415"/>
                    <a:pt x="5055" y="12825"/>
                    <a:pt x="5362" y="12471"/>
                  </a:cubicBezTo>
                  <a:cubicBezTo>
                    <a:pt x="5668" y="12116"/>
                    <a:pt x="5974" y="11408"/>
                    <a:pt x="5974" y="12352"/>
                  </a:cubicBezTo>
                  <a:cubicBezTo>
                    <a:pt x="6128" y="12589"/>
                    <a:pt x="6128" y="13769"/>
                    <a:pt x="5515" y="13651"/>
                  </a:cubicBezTo>
                  <a:cubicBezTo>
                    <a:pt x="5362" y="14005"/>
                    <a:pt x="4902" y="14359"/>
                    <a:pt x="4749" y="14713"/>
                  </a:cubicBezTo>
                  <a:cubicBezTo>
                    <a:pt x="4596" y="15303"/>
                    <a:pt x="5209" y="15303"/>
                    <a:pt x="5668" y="15539"/>
                  </a:cubicBezTo>
                  <a:cubicBezTo>
                    <a:pt x="5515" y="15893"/>
                    <a:pt x="5209" y="16248"/>
                    <a:pt x="5974" y="16366"/>
                  </a:cubicBezTo>
                  <a:cubicBezTo>
                    <a:pt x="6281" y="16366"/>
                    <a:pt x="6587" y="16130"/>
                    <a:pt x="6740" y="15893"/>
                  </a:cubicBezTo>
                  <a:cubicBezTo>
                    <a:pt x="7200" y="15421"/>
                    <a:pt x="7353" y="14831"/>
                    <a:pt x="7660" y="14359"/>
                  </a:cubicBezTo>
                  <a:cubicBezTo>
                    <a:pt x="7660" y="14359"/>
                    <a:pt x="7813" y="13887"/>
                    <a:pt x="8119" y="14005"/>
                  </a:cubicBezTo>
                  <a:cubicBezTo>
                    <a:pt x="8426" y="14005"/>
                    <a:pt x="8119" y="14477"/>
                    <a:pt x="8119" y="14595"/>
                  </a:cubicBezTo>
                  <a:cubicBezTo>
                    <a:pt x="8119" y="15067"/>
                    <a:pt x="7966" y="15303"/>
                    <a:pt x="7506" y="15657"/>
                  </a:cubicBezTo>
                  <a:cubicBezTo>
                    <a:pt x="7200" y="16130"/>
                    <a:pt x="6894" y="17074"/>
                    <a:pt x="5974" y="16956"/>
                  </a:cubicBezTo>
                  <a:cubicBezTo>
                    <a:pt x="5668" y="16956"/>
                    <a:pt x="5668" y="16838"/>
                    <a:pt x="5362" y="16720"/>
                  </a:cubicBezTo>
                  <a:cubicBezTo>
                    <a:pt x="5362" y="16602"/>
                    <a:pt x="5055" y="16602"/>
                    <a:pt x="4902" y="16484"/>
                  </a:cubicBezTo>
                  <a:cubicBezTo>
                    <a:pt x="4596" y="16366"/>
                    <a:pt x="4443" y="16011"/>
                    <a:pt x="4289" y="15775"/>
                  </a:cubicBezTo>
                  <a:cubicBezTo>
                    <a:pt x="3830" y="15303"/>
                    <a:pt x="3370" y="14477"/>
                    <a:pt x="2451" y="14595"/>
                  </a:cubicBezTo>
                  <a:cubicBezTo>
                    <a:pt x="2145" y="14713"/>
                    <a:pt x="1685" y="15067"/>
                    <a:pt x="1532" y="15185"/>
                  </a:cubicBezTo>
                  <a:cubicBezTo>
                    <a:pt x="1226" y="15539"/>
                    <a:pt x="1685" y="15657"/>
                    <a:pt x="1838" y="16011"/>
                  </a:cubicBezTo>
                  <a:cubicBezTo>
                    <a:pt x="1991" y="16484"/>
                    <a:pt x="1991" y="16366"/>
                    <a:pt x="2451" y="16720"/>
                  </a:cubicBezTo>
                  <a:cubicBezTo>
                    <a:pt x="2604" y="16838"/>
                    <a:pt x="2911" y="17192"/>
                    <a:pt x="2911" y="17428"/>
                  </a:cubicBezTo>
                  <a:cubicBezTo>
                    <a:pt x="3217" y="18136"/>
                    <a:pt x="1685" y="18018"/>
                    <a:pt x="1226" y="18254"/>
                  </a:cubicBezTo>
                  <a:cubicBezTo>
                    <a:pt x="460" y="18608"/>
                    <a:pt x="0" y="18962"/>
                    <a:pt x="0" y="19671"/>
                  </a:cubicBezTo>
                  <a:cubicBezTo>
                    <a:pt x="0" y="19907"/>
                    <a:pt x="306" y="20379"/>
                    <a:pt x="766" y="20261"/>
                  </a:cubicBezTo>
                  <a:cubicBezTo>
                    <a:pt x="1072" y="20025"/>
                    <a:pt x="766" y="19552"/>
                    <a:pt x="1226" y="19434"/>
                  </a:cubicBezTo>
                  <a:cubicBezTo>
                    <a:pt x="1532" y="19789"/>
                    <a:pt x="766" y="20143"/>
                    <a:pt x="1379" y="20497"/>
                  </a:cubicBezTo>
                  <a:cubicBezTo>
                    <a:pt x="2298" y="21087"/>
                    <a:pt x="1991" y="20025"/>
                    <a:pt x="2604" y="20261"/>
                  </a:cubicBezTo>
                  <a:cubicBezTo>
                    <a:pt x="2604" y="20497"/>
                    <a:pt x="2757" y="20851"/>
                    <a:pt x="3217" y="20615"/>
                  </a:cubicBezTo>
                  <a:cubicBezTo>
                    <a:pt x="3523" y="20379"/>
                    <a:pt x="3217" y="20143"/>
                    <a:pt x="3677" y="20025"/>
                  </a:cubicBezTo>
                  <a:cubicBezTo>
                    <a:pt x="3677" y="20143"/>
                    <a:pt x="3830" y="20379"/>
                    <a:pt x="3983" y="20379"/>
                  </a:cubicBezTo>
                  <a:cubicBezTo>
                    <a:pt x="4136" y="20733"/>
                    <a:pt x="4749" y="21087"/>
                    <a:pt x="5209" y="21087"/>
                  </a:cubicBezTo>
                  <a:cubicBezTo>
                    <a:pt x="5821" y="21087"/>
                    <a:pt x="5362" y="20379"/>
                    <a:pt x="5055" y="20261"/>
                  </a:cubicBezTo>
                  <a:cubicBezTo>
                    <a:pt x="5209" y="20261"/>
                    <a:pt x="5515" y="20379"/>
                    <a:pt x="5668" y="20497"/>
                  </a:cubicBezTo>
                  <a:cubicBezTo>
                    <a:pt x="5974" y="20497"/>
                    <a:pt x="5821" y="20143"/>
                    <a:pt x="5974" y="19907"/>
                  </a:cubicBezTo>
                  <a:cubicBezTo>
                    <a:pt x="6434" y="19789"/>
                    <a:pt x="6587" y="20615"/>
                    <a:pt x="7200" y="20615"/>
                  </a:cubicBezTo>
                  <a:cubicBezTo>
                    <a:pt x="7200" y="20261"/>
                    <a:pt x="6894" y="19552"/>
                    <a:pt x="7200" y="19434"/>
                  </a:cubicBezTo>
                  <a:cubicBezTo>
                    <a:pt x="7660" y="19789"/>
                    <a:pt x="7353" y="20379"/>
                    <a:pt x="7966" y="20615"/>
                  </a:cubicBezTo>
                  <a:cubicBezTo>
                    <a:pt x="8732" y="20733"/>
                    <a:pt x="8426" y="19789"/>
                    <a:pt x="8272" y="19552"/>
                  </a:cubicBezTo>
                  <a:cubicBezTo>
                    <a:pt x="8579" y="19316"/>
                    <a:pt x="8579" y="19671"/>
                    <a:pt x="8732" y="19789"/>
                  </a:cubicBezTo>
                  <a:cubicBezTo>
                    <a:pt x="9038" y="20025"/>
                    <a:pt x="9191" y="19907"/>
                    <a:pt x="9498" y="20025"/>
                  </a:cubicBezTo>
                  <a:cubicBezTo>
                    <a:pt x="10111" y="20143"/>
                    <a:pt x="10264" y="20379"/>
                    <a:pt x="10111" y="20733"/>
                  </a:cubicBezTo>
                  <a:cubicBezTo>
                    <a:pt x="9957" y="20851"/>
                    <a:pt x="9651" y="21087"/>
                    <a:pt x="9804" y="21205"/>
                  </a:cubicBezTo>
                  <a:cubicBezTo>
                    <a:pt x="9804" y="21441"/>
                    <a:pt x="10264" y="21323"/>
                    <a:pt x="10417" y="21205"/>
                  </a:cubicBezTo>
                  <a:cubicBezTo>
                    <a:pt x="10877" y="21087"/>
                    <a:pt x="11336" y="20733"/>
                    <a:pt x="11489" y="20497"/>
                  </a:cubicBezTo>
                  <a:cubicBezTo>
                    <a:pt x="11643" y="20379"/>
                    <a:pt x="12255" y="20379"/>
                    <a:pt x="12562" y="20261"/>
                  </a:cubicBezTo>
                  <a:cubicBezTo>
                    <a:pt x="12715" y="20143"/>
                    <a:pt x="12868" y="20143"/>
                    <a:pt x="12868" y="20025"/>
                  </a:cubicBezTo>
                  <a:cubicBezTo>
                    <a:pt x="13021" y="19907"/>
                    <a:pt x="13021" y="19789"/>
                    <a:pt x="13174" y="19671"/>
                  </a:cubicBezTo>
                  <a:cubicBezTo>
                    <a:pt x="13328" y="19316"/>
                    <a:pt x="13940" y="18608"/>
                    <a:pt x="13328" y="18372"/>
                  </a:cubicBezTo>
                  <a:cubicBezTo>
                    <a:pt x="12868" y="18254"/>
                    <a:pt x="12562" y="18844"/>
                    <a:pt x="12102" y="18726"/>
                  </a:cubicBezTo>
                  <a:cubicBezTo>
                    <a:pt x="12102" y="18372"/>
                    <a:pt x="12868" y="17900"/>
                    <a:pt x="12102" y="17546"/>
                  </a:cubicBezTo>
                  <a:cubicBezTo>
                    <a:pt x="11643" y="17428"/>
                    <a:pt x="11489" y="17782"/>
                    <a:pt x="11030" y="17782"/>
                  </a:cubicBezTo>
                  <a:cubicBezTo>
                    <a:pt x="10570" y="17782"/>
                    <a:pt x="10264" y="17428"/>
                    <a:pt x="9957" y="17428"/>
                  </a:cubicBezTo>
                  <a:cubicBezTo>
                    <a:pt x="9651" y="17546"/>
                    <a:pt x="9191" y="17900"/>
                    <a:pt x="8885" y="17782"/>
                  </a:cubicBezTo>
                  <a:cubicBezTo>
                    <a:pt x="8272" y="17664"/>
                    <a:pt x="8885" y="17310"/>
                    <a:pt x="9191" y="17192"/>
                  </a:cubicBezTo>
                  <a:cubicBezTo>
                    <a:pt x="9345" y="17192"/>
                    <a:pt x="9651" y="17428"/>
                    <a:pt x="9498" y="17074"/>
                  </a:cubicBezTo>
                  <a:cubicBezTo>
                    <a:pt x="9498" y="16956"/>
                    <a:pt x="9191" y="16838"/>
                    <a:pt x="9191" y="16720"/>
                  </a:cubicBezTo>
                  <a:cubicBezTo>
                    <a:pt x="9038" y="16248"/>
                    <a:pt x="9651" y="16484"/>
                    <a:pt x="9957" y="16720"/>
                  </a:cubicBezTo>
                  <a:cubicBezTo>
                    <a:pt x="10111" y="16838"/>
                    <a:pt x="10264" y="17074"/>
                    <a:pt x="10723" y="17192"/>
                  </a:cubicBezTo>
                  <a:cubicBezTo>
                    <a:pt x="11030" y="17310"/>
                    <a:pt x="11643" y="17310"/>
                    <a:pt x="12102" y="17192"/>
                  </a:cubicBezTo>
                  <a:cubicBezTo>
                    <a:pt x="12868" y="17074"/>
                    <a:pt x="13174" y="16366"/>
                    <a:pt x="13328" y="15893"/>
                  </a:cubicBezTo>
                  <a:cubicBezTo>
                    <a:pt x="13634" y="15539"/>
                    <a:pt x="13634" y="15421"/>
                    <a:pt x="13481" y="15067"/>
                  </a:cubicBezTo>
                  <a:cubicBezTo>
                    <a:pt x="13174" y="14831"/>
                    <a:pt x="12868" y="14595"/>
                    <a:pt x="13481" y="14477"/>
                  </a:cubicBezTo>
                  <a:cubicBezTo>
                    <a:pt x="14094" y="14359"/>
                    <a:pt x="15779" y="14949"/>
                    <a:pt x="16085" y="14241"/>
                  </a:cubicBezTo>
                  <a:cubicBezTo>
                    <a:pt x="16698" y="13533"/>
                    <a:pt x="14553" y="13887"/>
                    <a:pt x="14706" y="13179"/>
                  </a:cubicBezTo>
                  <a:cubicBezTo>
                    <a:pt x="15472" y="13297"/>
                    <a:pt x="15932" y="13533"/>
                    <a:pt x="16545" y="12943"/>
                  </a:cubicBezTo>
                  <a:cubicBezTo>
                    <a:pt x="16545" y="12943"/>
                    <a:pt x="16545" y="12943"/>
                    <a:pt x="16698" y="12943"/>
                  </a:cubicBezTo>
                  <a:cubicBezTo>
                    <a:pt x="17004" y="12352"/>
                    <a:pt x="15166" y="12471"/>
                    <a:pt x="15166" y="11998"/>
                  </a:cubicBezTo>
                  <a:cubicBezTo>
                    <a:pt x="15166" y="11762"/>
                    <a:pt x="16391" y="11880"/>
                    <a:pt x="16698" y="11880"/>
                  </a:cubicBezTo>
                  <a:cubicBezTo>
                    <a:pt x="17311" y="11762"/>
                    <a:pt x="17311" y="11172"/>
                    <a:pt x="17004" y="10700"/>
                  </a:cubicBezTo>
                  <a:cubicBezTo>
                    <a:pt x="16698" y="10346"/>
                    <a:pt x="16698" y="10228"/>
                    <a:pt x="16085" y="10228"/>
                  </a:cubicBezTo>
                  <a:cubicBezTo>
                    <a:pt x="16085" y="9284"/>
                    <a:pt x="13787" y="10346"/>
                    <a:pt x="13328" y="10110"/>
                  </a:cubicBezTo>
                  <a:cubicBezTo>
                    <a:pt x="13787" y="9756"/>
                    <a:pt x="14706" y="9756"/>
                    <a:pt x="15166" y="9402"/>
                  </a:cubicBezTo>
                  <a:cubicBezTo>
                    <a:pt x="15166" y="9402"/>
                    <a:pt x="15013" y="9166"/>
                    <a:pt x="15013" y="9166"/>
                  </a:cubicBezTo>
                  <a:cubicBezTo>
                    <a:pt x="14553" y="9284"/>
                    <a:pt x="14094" y="9166"/>
                    <a:pt x="13787" y="9284"/>
                  </a:cubicBezTo>
                  <a:cubicBezTo>
                    <a:pt x="13940" y="9048"/>
                    <a:pt x="14400" y="9048"/>
                    <a:pt x="14706" y="9048"/>
                  </a:cubicBezTo>
                  <a:cubicBezTo>
                    <a:pt x="14706" y="8575"/>
                    <a:pt x="13481" y="8811"/>
                    <a:pt x="13787" y="8103"/>
                  </a:cubicBezTo>
                  <a:cubicBezTo>
                    <a:pt x="14094" y="7513"/>
                    <a:pt x="14706" y="7395"/>
                    <a:pt x="15319" y="7631"/>
                  </a:cubicBezTo>
                  <a:cubicBezTo>
                    <a:pt x="16085" y="7749"/>
                    <a:pt x="16698" y="7749"/>
                    <a:pt x="17464" y="7631"/>
                  </a:cubicBezTo>
                  <a:cubicBezTo>
                    <a:pt x="17770" y="7513"/>
                    <a:pt x="18230" y="7513"/>
                    <a:pt x="18536" y="7277"/>
                  </a:cubicBezTo>
                  <a:cubicBezTo>
                    <a:pt x="18689" y="7159"/>
                    <a:pt x="18843" y="6805"/>
                    <a:pt x="18383" y="6805"/>
                  </a:cubicBezTo>
                  <a:cubicBezTo>
                    <a:pt x="18230" y="6569"/>
                    <a:pt x="17617" y="6451"/>
                    <a:pt x="17311" y="6333"/>
                  </a:cubicBezTo>
                  <a:cubicBezTo>
                    <a:pt x="17311" y="6215"/>
                    <a:pt x="17157" y="6097"/>
                    <a:pt x="17157" y="5979"/>
                  </a:cubicBezTo>
                  <a:cubicBezTo>
                    <a:pt x="17923" y="5507"/>
                    <a:pt x="18996" y="6451"/>
                    <a:pt x="19609" y="6569"/>
                  </a:cubicBezTo>
                  <a:cubicBezTo>
                    <a:pt x="19915" y="6687"/>
                    <a:pt x="20528" y="6569"/>
                    <a:pt x="20834" y="6333"/>
                  </a:cubicBezTo>
                  <a:cubicBezTo>
                    <a:pt x="21140" y="6097"/>
                    <a:pt x="20681" y="5861"/>
                    <a:pt x="20374" y="5625"/>
                  </a:cubicBezTo>
                  <a:cubicBezTo>
                    <a:pt x="20681" y="5389"/>
                    <a:pt x="21294" y="5152"/>
                    <a:pt x="21447" y="4916"/>
                  </a:cubicBezTo>
                  <a:cubicBezTo>
                    <a:pt x="20987" y="4562"/>
                    <a:pt x="21600" y="4208"/>
                    <a:pt x="21600" y="3972"/>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1" name="Shape 261"/>
            <p:cNvSpPr/>
            <p:nvPr/>
          </p:nvSpPr>
          <p:spPr>
            <a:xfrm>
              <a:off x="2251823" y="952456"/>
              <a:ext cx="50648" cy="44238"/>
            </a:xfrm>
            <a:custGeom>
              <a:avLst/>
              <a:gdLst/>
              <a:ahLst/>
              <a:cxnLst>
                <a:cxn ang="0">
                  <a:pos x="wd2" y="hd2"/>
                </a:cxn>
                <a:cxn ang="5400000">
                  <a:pos x="wd2" y="hd2"/>
                </a:cxn>
                <a:cxn ang="10800000">
                  <a:pos x="wd2" y="hd2"/>
                </a:cxn>
                <a:cxn ang="16200000">
                  <a:pos x="wd2" y="hd2"/>
                </a:cxn>
              </a:cxnLst>
              <a:rect l="0" t="0" r="r" b="b"/>
              <a:pathLst>
                <a:path w="16844" h="17339" extrusionOk="0">
                  <a:moveTo>
                    <a:pt x="2027" y="14400"/>
                  </a:moveTo>
                  <a:cubicBezTo>
                    <a:pt x="-1059" y="9000"/>
                    <a:pt x="-1059" y="0"/>
                    <a:pt x="5112" y="0"/>
                  </a:cubicBezTo>
                  <a:cubicBezTo>
                    <a:pt x="8198" y="0"/>
                    <a:pt x="14370" y="0"/>
                    <a:pt x="15912" y="5400"/>
                  </a:cubicBezTo>
                  <a:cubicBezTo>
                    <a:pt x="20541" y="14400"/>
                    <a:pt x="6655" y="21600"/>
                    <a:pt x="2027" y="1440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2" name="Shape 262"/>
            <p:cNvSpPr/>
            <p:nvPr/>
          </p:nvSpPr>
          <p:spPr>
            <a:xfrm>
              <a:off x="2132519" y="697879"/>
              <a:ext cx="251921" cy="277949"/>
            </a:xfrm>
            <a:custGeom>
              <a:avLst/>
              <a:gdLst/>
              <a:ahLst/>
              <a:cxnLst>
                <a:cxn ang="0">
                  <a:pos x="wd2" y="hd2"/>
                </a:cxn>
                <a:cxn ang="5400000">
                  <a:pos x="wd2" y="hd2"/>
                </a:cxn>
                <a:cxn ang="10800000">
                  <a:pos x="wd2" y="hd2"/>
                </a:cxn>
                <a:cxn ang="16200000">
                  <a:pos x="wd2" y="hd2"/>
                </a:cxn>
              </a:cxnLst>
              <a:rect l="0" t="0" r="r" b="b"/>
              <a:pathLst>
                <a:path w="21600" h="20069" extrusionOk="0">
                  <a:moveTo>
                    <a:pt x="14800" y="16356"/>
                  </a:moveTo>
                  <a:cubicBezTo>
                    <a:pt x="14800" y="16018"/>
                    <a:pt x="14800" y="16018"/>
                    <a:pt x="14400" y="15681"/>
                  </a:cubicBezTo>
                  <a:cubicBezTo>
                    <a:pt x="13600" y="14668"/>
                    <a:pt x="14400" y="14668"/>
                    <a:pt x="12800" y="15006"/>
                  </a:cubicBezTo>
                  <a:cubicBezTo>
                    <a:pt x="11600" y="15343"/>
                    <a:pt x="11600" y="15681"/>
                    <a:pt x="10400" y="15343"/>
                  </a:cubicBezTo>
                  <a:cubicBezTo>
                    <a:pt x="9200" y="14331"/>
                    <a:pt x="10000" y="13993"/>
                    <a:pt x="8000" y="14668"/>
                  </a:cubicBezTo>
                  <a:cubicBezTo>
                    <a:pt x="6800" y="15006"/>
                    <a:pt x="5200" y="16018"/>
                    <a:pt x="4000" y="15006"/>
                  </a:cubicBezTo>
                  <a:cubicBezTo>
                    <a:pt x="3600" y="14668"/>
                    <a:pt x="2800" y="12643"/>
                    <a:pt x="2800" y="12306"/>
                  </a:cubicBezTo>
                  <a:cubicBezTo>
                    <a:pt x="2400" y="10618"/>
                    <a:pt x="4400" y="11968"/>
                    <a:pt x="5200" y="11968"/>
                  </a:cubicBezTo>
                  <a:cubicBezTo>
                    <a:pt x="6000" y="11631"/>
                    <a:pt x="6000" y="11293"/>
                    <a:pt x="6000" y="10618"/>
                  </a:cubicBezTo>
                  <a:cubicBezTo>
                    <a:pt x="6400" y="10618"/>
                    <a:pt x="6800" y="10956"/>
                    <a:pt x="6800" y="11293"/>
                  </a:cubicBezTo>
                  <a:cubicBezTo>
                    <a:pt x="8400" y="10618"/>
                    <a:pt x="6000" y="9269"/>
                    <a:pt x="7200" y="8256"/>
                  </a:cubicBezTo>
                  <a:cubicBezTo>
                    <a:pt x="6400" y="6906"/>
                    <a:pt x="5200" y="7581"/>
                    <a:pt x="6000" y="5893"/>
                  </a:cubicBezTo>
                  <a:cubicBezTo>
                    <a:pt x="4400" y="5893"/>
                    <a:pt x="4800" y="7581"/>
                    <a:pt x="3600" y="7918"/>
                  </a:cubicBezTo>
                  <a:cubicBezTo>
                    <a:pt x="2000" y="8931"/>
                    <a:pt x="2800" y="6906"/>
                    <a:pt x="3200" y="6569"/>
                  </a:cubicBezTo>
                  <a:cubicBezTo>
                    <a:pt x="3600" y="6231"/>
                    <a:pt x="4400" y="5556"/>
                    <a:pt x="4000" y="5556"/>
                  </a:cubicBezTo>
                  <a:cubicBezTo>
                    <a:pt x="3600" y="4881"/>
                    <a:pt x="2800" y="5893"/>
                    <a:pt x="2000" y="5556"/>
                  </a:cubicBezTo>
                  <a:cubicBezTo>
                    <a:pt x="1600" y="5556"/>
                    <a:pt x="0" y="4206"/>
                    <a:pt x="0" y="3869"/>
                  </a:cubicBezTo>
                  <a:cubicBezTo>
                    <a:pt x="0" y="3194"/>
                    <a:pt x="800" y="1506"/>
                    <a:pt x="1600" y="1169"/>
                  </a:cubicBezTo>
                  <a:cubicBezTo>
                    <a:pt x="2800" y="831"/>
                    <a:pt x="3600" y="2519"/>
                    <a:pt x="4400" y="1844"/>
                  </a:cubicBezTo>
                  <a:cubicBezTo>
                    <a:pt x="5600" y="1169"/>
                    <a:pt x="4800" y="-519"/>
                    <a:pt x="6800" y="156"/>
                  </a:cubicBezTo>
                  <a:cubicBezTo>
                    <a:pt x="8000" y="831"/>
                    <a:pt x="8000" y="1844"/>
                    <a:pt x="8000" y="2519"/>
                  </a:cubicBezTo>
                  <a:cubicBezTo>
                    <a:pt x="8000" y="3531"/>
                    <a:pt x="7600" y="4206"/>
                    <a:pt x="7600" y="4881"/>
                  </a:cubicBezTo>
                  <a:cubicBezTo>
                    <a:pt x="8000" y="5218"/>
                    <a:pt x="8400" y="5218"/>
                    <a:pt x="8800" y="4881"/>
                  </a:cubicBezTo>
                  <a:cubicBezTo>
                    <a:pt x="9600" y="3531"/>
                    <a:pt x="10400" y="1844"/>
                    <a:pt x="12000" y="3194"/>
                  </a:cubicBezTo>
                  <a:cubicBezTo>
                    <a:pt x="12800" y="3869"/>
                    <a:pt x="14400" y="5556"/>
                    <a:pt x="14000" y="6569"/>
                  </a:cubicBezTo>
                  <a:cubicBezTo>
                    <a:pt x="15200" y="7243"/>
                    <a:pt x="16000" y="5893"/>
                    <a:pt x="16400" y="4881"/>
                  </a:cubicBezTo>
                  <a:cubicBezTo>
                    <a:pt x="17200" y="5556"/>
                    <a:pt x="17200" y="6231"/>
                    <a:pt x="17600" y="6906"/>
                  </a:cubicBezTo>
                  <a:cubicBezTo>
                    <a:pt x="17600" y="7581"/>
                    <a:pt x="18000" y="8593"/>
                    <a:pt x="18400" y="9606"/>
                  </a:cubicBezTo>
                  <a:cubicBezTo>
                    <a:pt x="18800" y="10956"/>
                    <a:pt x="18000" y="12981"/>
                    <a:pt x="18800" y="14331"/>
                  </a:cubicBezTo>
                  <a:cubicBezTo>
                    <a:pt x="19200" y="15343"/>
                    <a:pt x="20400" y="15681"/>
                    <a:pt x="20800" y="16356"/>
                  </a:cubicBezTo>
                  <a:cubicBezTo>
                    <a:pt x="21600" y="16693"/>
                    <a:pt x="21600" y="17706"/>
                    <a:pt x="21600" y="18718"/>
                  </a:cubicBezTo>
                  <a:cubicBezTo>
                    <a:pt x="21600" y="21081"/>
                    <a:pt x="20800" y="19393"/>
                    <a:pt x="19200" y="19393"/>
                  </a:cubicBezTo>
                  <a:cubicBezTo>
                    <a:pt x="18800" y="19731"/>
                    <a:pt x="18000" y="20068"/>
                    <a:pt x="17600" y="20068"/>
                  </a:cubicBezTo>
                  <a:cubicBezTo>
                    <a:pt x="17600" y="20068"/>
                    <a:pt x="17200" y="20068"/>
                    <a:pt x="17200" y="20068"/>
                  </a:cubicBezTo>
                  <a:cubicBezTo>
                    <a:pt x="17200" y="18718"/>
                    <a:pt x="16000" y="17368"/>
                    <a:pt x="14800" y="1635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3" name="Shape 263"/>
            <p:cNvSpPr/>
            <p:nvPr/>
          </p:nvSpPr>
          <p:spPr>
            <a:xfrm>
              <a:off x="2476664" y="985818"/>
              <a:ext cx="106349" cy="78876"/>
            </a:xfrm>
            <a:custGeom>
              <a:avLst/>
              <a:gdLst/>
              <a:ahLst/>
              <a:cxnLst>
                <a:cxn ang="0">
                  <a:pos x="wd2" y="hd2"/>
                </a:cxn>
                <a:cxn ang="5400000">
                  <a:pos x="wd2" y="hd2"/>
                </a:cxn>
                <a:cxn ang="10800000">
                  <a:pos x="wd2" y="hd2"/>
                </a:cxn>
                <a:cxn ang="16200000">
                  <a:pos x="wd2" y="hd2"/>
                </a:cxn>
              </a:cxnLst>
              <a:rect l="0" t="0" r="r" b="b"/>
              <a:pathLst>
                <a:path w="17684" h="18418" extrusionOk="0">
                  <a:moveTo>
                    <a:pt x="7012" y="12684"/>
                  </a:moveTo>
                  <a:cubicBezTo>
                    <a:pt x="3926" y="13764"/>
                    <a:pt x="-2245" y="11604"/>
                    <a:pt x="841" y="4044"/>
                  </a:cubicBezTo>
                  <a:cubicBezTo>
                    <a:pt x="2384" y="-276"/>
                    <a:pt x="10098" y="-1356"/>
                    <a:pt x="13184" y="1884"/>
                  </a:cubicBezTo>
                  <a:cubicBezTo>
                    <a:pt x="17812" y="5124"/>
                    <a:pt x="19355" y="9444"/>
                    <a:pt x="15498" y="15924"/>
                  </a:cubicBezTo>
                  <a:cubicBezTo>
                    <a:pt x="14726" y="18084"/>
                    <a:pt x="12412" y="20244"/>
                    <a:pt x="10869" y="15924"/>
                  </a:cubicBezTo>
                  <a:cubicBezTo>
                    <a:pt x="9326" y="12684"/>
                    <a:pt x="10869" y="10524"/>
                    <a:pt x="7012" y="1268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4" name="Shape 264"/>
            <p:cNvSpPr/>
            <p:nvPr/>
          </p:nvSpPr>
          <p:spPr>
            <a:xfrm>
              <a:off x="2403390" y="777621"/>
              <a:ext cx="128382" cy="208507"/>
            </a:xfrm>
            <a:custGeom>
              <a:avLst/>
              <a:gdLst/>
              <a:ahLst/>
              <a:cxnLst>
                <a:cxn ang="0">
                  <a:pos x="wd2" y="hd2"/>
                </a:cxn>
                <a:cxn ang="5400000">
                  <a:pos x="wd2" y="hd2"/>
                </a:cxn>
                <a:cxn ang="10800000">
                  <a:pos x="wd2" y="hd2"/>
                </a:cxn>
                <a:cxn ang="16200000">
                  <a:pos x="wd2" y="hd2"/>
                </a:cxn>
              </a:cxnLst>
              <a:rect l="0" t="0" r="r" b="b"/>
              <a:pathLst>
                <a:path w="19844" h="20616" extrusionOk="0">
                  <a:moveTo>
                    <a:pt x="18640" y="9954"/>
                  </a:moveTo>
                  <a:cubicBezTo>
                    <a:pt x="19360" y="11333"/>
                    <a:pt x="17200" y="13171"/>
                    <a:pt x="17920" y="14550"/>
                  </a:cubicBezTo>
                  <a:cubicBezTo>
                    <a:pt x="18640" y="15469"/>
                    <a:pt x="20800" y="15929"/>
                    <a:pt x="19360" y="17307"/>
                  </a:cubicBezTo>
                  <a:cubicBezTo>
                    <a:pt x="19360" y="18227"/>
                    <a:pt x="16480" y="18227"/>
                    <a:pt x="15040" y="18686"/>
                  </a:cubicBezTo>
                  <a:cubicBezTo>
                    <a:pt x="12160" y="19605"/>
                    <a:pt x="8560" y="20984"/>
                    <a:pt x="4960" y="20524"/>
                  </a:cubicBezTo>
                  <a:cubicBezTo>
                    <a:pt x="4240" y="19605"/>
                    <a:pt x="5680" y="18686"/>
                    <a:pt x="4960" y="17767"/>
                  </a:cubicBezTo>
                  <a:cubicBezTo>
                    <a:pt x="4240" y="16848"/>
                    <a:pt x="2800" y="16848"/>
                    <a:pt x="3520" y="15469"/>
                  </a:cubicBezTo>
                  <a:cubicBezTo>
                    <a:pt x="4240" y="15010"/>
                    <a:pt x="9280" y="15929"/>
                    <a:pt x="7120" y="14550"/>
                  </a:cubicBezTo>
                  <a:cubicBezTo>
                    <a:pt x="7120" y="13631"/>
                    <a:pt x="4960" y="14090"/>
                    <a:pt x="4240" y="13631"/>
                  </a:cubicBezTo>
                  <a:cubicBezTo>
                    <a:pt x="3520" y="13171"/>
                    <a:pt x="2800" y="12252"/>
                    <a:pt x="2080" y="11793"/>
                  </a:cubicBezTo>
                  <a:cubicBezTo>
                    <a:pt x="1360" y="10873"/>
                    <a:pt x="1360" y="9954"/>
                    <a:pt x="640" y="8575"/>
                  </a:cubicBezTo>
                  <a:cubicBezTo>
                    <a:pt x="640" y="7197"/>
                    <a:pt x="640" y="5818"/>
                    <a:pt x="640" y="4439"/>
                  </a:cubicBezTo>
                  <a:cubicBezTo>
                    <a:pt x="640" y="3061"/>
                    <a:pt x="-800" y="1682"/>
                    <a:pt x="640" y="303"/>
                  </a:cubicBezTo>
                  <a:cubicBezTo>
                    <a:pt x="2800" y="-616"/>
                    <a:pt x="4960" y="763"/>
                    <a:pt x="6400" y="1682"/>
                  </a:cubicBezTo>
                  <a:cubicBezTo>
                    <a:pt x="7840" y="2601"/>
                    <a:pt x="9280" y="3520"/>
                    <a:pt x="10720" y="4439"/>
                  </a:cubicBezTo>
                  <a:cubicBezTo>
                    <a:pt x="11440" y="4899"/>
                    <a:pt x="12160" y="4899"/>
                    <a:pt x="12880" y="5818"/>
                  </a:cubicBezTo>
                  <a:cubicBezTo>
                    <a:pt x="13600" y="6278"/>
                    <a:pt x="12880" y="7197"/>
                    <a:pt x="13600" y="7656"/>
                  </a:cubicBezTo>
                  <a:cubicBezTo>
                    <a:pt x="15040" y="8575"/>
                    <a:pt x="17920" y="8116"/>
                    <a:pt x="18640" y="995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5" name="Shape 265"/>
            <p:cNvSpPr/>
            <p:nvPr/>
          </p:nvSpPr>
          <p:spPr>
            <a:xfrm>
              <a:off x="2328584" y="491383"/>
              <a:ext cx="107028" cy="169543"/>
            </a:xfrm>
            <a:custGeom>
              <a:avLst/>
              <a:gdLst/>
              <a:ahLst/>
              <a:cxnLst>
                <a:cxn ang="0">
                  <a:pos x="wd2" y="hd2"/>
                </a:cxn>
                <a:cxn ang="5400000">
                  <a:pos x="wd2" y="hd2"/>
                </a:cxn>
                <a:cxn ang="10800000">
                  <a:pos x="wd2" y="hd2"/>
                </a:cxn>
                <a:cxn ang="16200000">
                  <a:pos x="wd2" y="hd2"/>
                </a:cxn>
              </a:cxnLst>
              <a:rect l="0" t="0" r="r" b="b"/>
              <a:pathLst>
                <a:path w="19577" h="20008" extrusionOk="0">
                  <a:moveTo>
                    <a:pt x="12665" y="14874"/>
                  </a:moveTo>
                  <a:cubicBezTo>
                    <a:pt x="14393" y="15428"/>
                    <a:pt x="17849" y="17643"/>
                    <a:pt x="16985" y="19304"/>
                  </a:cubicBezTo>
                  <a:cubicBezTo>
                    <a:pt x="15257" y="20966"/>
                    <a:pt x="10937" y="19304"/>
                    <a:pt x="9209" y="18197"/>
                  </a:cubicBezTo>
                  <a:cubicBezTo>
                    <a:pt x="8345" y="17643"/>
                    <a:pt x="6617" y="17089"/>
                    <a:pt x="6617" y="15981"/>
                  </a:cubicBezTo>
                  <a:cubicBezTo>
                    <a:pt x="6617" y="15981"/>
                    <a:pt x="7481" y="14320"/>
                    <a:pt x="8345" y="14320"/>
                  </a:cubicBezTo>
                  <a:cubicBezTo>
                    <a:pt x="4889" y="12658"/>
                    <a:pt x="-2023" y="11551"/>
                    <a:pt x="569" y="7674"/>
                  </a:cubicBezTo>
                  <a:cubicBezTo>
                    <a:pt x="1433" y="6566"/>
                    <a:pt x="4025" y="6012"/>
                    <a:pt x="5753" y="4351"/>
                  </a:cubicBezTo>
                  <a:cubicBezTo>
                    <a:pt x="7481" y="3243"/>
                    <a:pt x="7481" y="1581"/>
                    <a:pt x="9209" y="474"/>
                  </a:cubicBezTo>
                  <a:cubicBezTo>
                    <a:pt x="11801" y="-634"/>
                    <a:pt x="15257" y="474"/>
                    <a:pt x="16985" y="1028"/>
                  </a:cubicBezTo>
                  <a:cubicBezTo>
                    <a:pt x="18713" y="1581"/>
                    <a:pt x="19577" y="474"/>
                    <a:pt x="19577" y="2135"/>
                  </a:cubicBezTo>
                  <a:cubicBezTo>
                    <a:pt x="19577" y="3243"/>
                    <a:pt x="17849" y="3797"/>
                    <a:pt x="16985" y="4351"/>
                  </a:cubicBezTo>
                  <a:cubicBezTo>
                    <a:pt x="11801" y="6566"/>
                    <a:pt x="10073" y="8228"/>
                    <a:pt x="14393" y="11551"/>
                  </a:cubicBezTo>
                  <a:cubicBezTo>
                    <a:pt x="15257" y="12104"/>
                    <a:pt x="16985" y="12104"/>
                    <a:pt x="16985" y="13212"/>
                  </a:cubicBezTo>
                  <a:cubicBezTo>
                    <a:pt x="16985" y="14320"/>
                    <a:pt x="13529" y="14320"/>
                    <a:pt x="12665" y="1487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6" name="Shape 266"/>
            <p:cNvSpPr/>
            <p:nvPr/>
          </p:nvSpPr>
          <p:spPr>
            <a:xfrm>
              <a:off x="3561377" y="3411993"/>
              <a:ext cx="112983" cy="51792"/>
            </a:xfrm>
            <a:custGeom>
              <a:avLst/>
              <a:gdLst/>
              <a:ahLst/>
              <a:cxnLst>
                <a:cxn ang="0">
                  <a:pos x="wd2" y="hd2"/>
                </a:cxn>
                <a:cxn ang="5400000">
                  <a:pos x="wd2" y="hd2"/>
                </a:cxn>
                <a:cxn ang="10800000">
                  <a:pos x="wd2" y="hd2"/>
                </a:cxn>
                <a:cxn ang="16200000">
                  <a:pos x="wd2" y="hd2"/>
                </a:cxn>
              </a:cxnLst>
              <a:rect l="0" t="0" r="r" b="b"/>
              <a:pathLst>
                <a:path w="20327" h="19600" extrusionOk="0">
                  <a:moveTo>
                    <a:pt x="18277" y="12400"/>
                  </a:moveTo>
                  <a:cubicBezTo>
                    <a:pt x="21600" y="17800"/>
                    <a:pt x="20769" y="19600"/>
                    <a:pt x="16615" y="19600"/>
                  </a:cubicBezTo>
                  <a:cubicBezTo>
                    <a:pt x="14123" y="17800"/>
                    <a:pt x="10800" y="17800"/>
                    <a:pt x="8308" y="14200"/>
                  </a:cubicBezTo>
                  <a:cubicBezTo>
                    <a:pt x="5815" y="12400"/>
                    <a:pt x="1662" y="7000"/>
                    <a:pt x="0" y="1600"/>
                  </a:cubicBezTo>
                  <a:cubicBezTo>
                    <a:pt x="1662" y="-2000"/>
                    <a:pt x="831" y="1600"/>
                    <a:pt x="2492" y="1600"/>
                  </a:cubicBezTo>
                  <a:cubicBezTo>
                    <a:pt x="3323" y="3400"/>
                    <a:pt x="4985" y="1600"/>
                    <a:pt x="6646" y="1600"/>
                  </a:cubicBezTo>
                  <a:cubicBezTo>
                    <a:pt x="9138" y="1600"/>
                    <a:pt x="10800" y="1600"/>
                    <a:pt x="13292" y="5200"/>
                  </a:cubicBezTo>
                  <a:cubicBezTo>
                    <a:pt x="14954" y="7000"/>
                    <a:pt x="16615" y="10600"/>
                    <a:pt x="18277" y="1240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7" name="Shape 267"/>
            <p:cNvSpPr/>
            <p:nvPr/>
          </p:nvSpPr>
          <p:spPr>
            <a:xfrm>
              <a:off x="3740693" y="3313972"/>
              <a:ext cx="250935" cy="273861"/>
            </a:xfrm>
            <a:custGeom>
              <a:avLst/>
              <a:gdLst/>
              <a:ahLst/>
              <a:cxnLst>
                <a:cxn ang="0">
                  <a:pos x="wd2" y="hd2"/>
                </a:cxn>
                <a:cxn ang="5400000">
                  <a:pos x="wd2" y="hd2"/>
                </a:cxn>
                <a:cxn ang="10800000">
                  <a:pos x="wd2" y="hd2"/>
                </a:cxn>
                <a:cxn ang="16200000">
                  <a:pos x="wd2" y="hd2"/>
                </a:cxn>
              </a:cxnLst>
              <a:rect l="0" t="0" r="r" b="b"/>
              <a:pathLst>
                <a:path w="20706" h="20586" extrusionOk="0">
                  <a:moveTo>
                    <a:pt x="15532" y="18883"/>
                  </a:moveTo>
                  <a:cubicBezTo>
                    <a:pt x="15532" y="17838"/>
                    <a:pt x="16689" y="16096"/>
                    <a:pt x="14761" y="16793"/>
                  </a:cubicBezTo>
                  <a:cubicBezTo>
                    <a:pt x="13989" y="17141"/>
                    <a:pt x="13218" y="18187"/>
                    <a:pt x="12446" y="18883"/>
                  </a:cubicBezTo>
                  <a:cubicBezTo>
                    <a:pt x="11289" y="19580"/>
                    <a:pt x="8975" y="20277"/>
                    <a:pt x="7818" y="18883"/>
                  </a:cubicBezTo>
                  <a:cubicBezTo>
                    <a:pt x="8589" y="17838"/>
                    <a:pt x="9746" y="18883"/>
                    <a:pt x="10518" y="18535"/>
                  </a:cubicBezTo>
                  <a:cubicBezTo>
                    <a:pt x="11289" y="18187"/>
                    <a:pt x="11675" y="17490"/>
                    <a:pt x="12061" y="17141"/>
                  </a:cubicBezTo>
                  <a:cubicBezTo>
                    <a:pt x="10518" y="16096"/>
                    <a:pt x="5889" y="17141"/>
                    <a:pt x="3961" y="17141"/>
                  </a:cubicBezTo>
                  <a:cubicBezTo>
                    <a:pt x="2803" y="17141"/>
                    <a:pt x="1646" y="17490"/>
                    <a:pt x="489" y="16793"/>
                  </a:cubicBezTo>
                  <a:cubicBezTo>
                    <a:pt x="-668" y="15748"/>
                    <a:pt x="489" y="15399"/>
                    <a:pt x="1261" y="14703"/>
                  </a:cubicBezTo>
                  <a:cubicBezTo>
                    <a:pt x="2032" y="14006"/>
                    <a:pt x="2418" y="13309"/>
                    <a:pt x="2418" y="11916"/>
                  </a:cubicBezTo>
                  <a:cubicBezTo>
                    <a:pt x="2418" y="10870"/>
                    <a:pt x="2803" y="10522"/>
                    <a:pt x="3575" y="9477"/>
                  </a:cubicBezTo>
                  <a:cubicBezTo>
                    <a:pt x="4346" y="8432"/>
                    <a:pt x="4732" y="7735"/>
                    <a:pt x="5503" y="6690"/>
                  </a:cubicBezTo>
                  <a:cubicBezTo>
                    <a:pt x="5889" y="5993"/>
                    <a:pt x="7046" y="5296"/>
                    <a:pt x="7432" y="4251"/>
                  </a:cubicBezTo>
                  <a:cubicBezTo>
                    <a:pt x="8203" y="2857"/>
                    <a:pt x="8589" y="2161"/>
                    <a:pt x="10132" y="1116"/>
                  </a:cubicBezTo>
                  <a:cubicBezTo>
                    <a:pt x="10518" y="767"/>
                    <a:pt x="12061" y="-278"/>
                    <a:pt x="12446" y="70"/>
                  </a:cubicBezTo>
                  <a:cubicBezTo>
                    <a:pt x="13603" y="419"/>
                    <a:pt x="12446" y="1464"/>
                    <a:pt x="12061" y="1812"/>
                  </a:cubicBezTo>
                  <a:cubicBezTo>
                    <a:pt x="11289" y="2509"/>
                    <a:pt x="10518" y="2509"/>
                    <a:pt x="10518" y="3206"/>
                  </a:cubicBezTo>
                  <a:cubicBezTo>
                    <a:pt x="10132" y="3903"/>
                    <a:pt x="10518" y="4251"/>
                    <a:pt x="9746" y="5296"/>
                  </a:cubicBezTo>
                  <a:cubicBezTo>
                    <a:pt x="8975" y="6341"/>
                    <a:pt x="6661" y="6690"/>
                    <a:pt x="7818" y="8780"/>
                  </a:cubicBezTo>
                  <a:cubicBezTo>
                    <a:pt x="8589" y="8083"/>
                    <a:pt x="8589" y="7038"/>
                    <a:pt x="9746" y="6341"/>
                  </a:cubicBezTo>
                  <a:cubicBezTo>
                    <a:pt x="10132" y="6341"/>
                    <a:pt x="11289" y="6341"/>
                    <a:pt x="11675" y="6690"/>
                  </a:cubicBezTo>
                  <a:cubicBezTo>
                    <a:pt x="12061" y="7387"/>
                    <a:pt x="11675" y="7387"/>
                    <a:pt x="11289" y="7735"/>
                  </a:cubicBezTo>
                  <a:cubicBezTo>
                    <a:pt x="11289" y="8432"/>
                    <a:pt x="10903" y="8780"/>
                    <a:pt x="11289" y="9128"/>
                  </a:cubicBezTo>
                  <a:cubicBezTo>
                    <a:pt x="11675" y="9825"/>
                    <a:pt x="12061" y="9128"/>
                    <a:pt x="12446" y="9128"/>
                  </a:cubicBezTo>
                  <a:cubicBezTo>
                    <a:pt x="13218" y="9128"/>
                    <a:pt x="13603" y="9477"/>
                    <a:pt x="13989" y="9477"/>
                  </a:cubicBezTo>
                  <a:cubicBezTo>
                    <a:pt x="14375" y="9477"/>
                    <a:pt x="14761" y="8780"/>
                    <a:pt x="15532" y="8780"/>
                  </a:cubicBezTo>
                  <a:cubicBezTo>
                    <a:pt x="16303" y="8432"/>
                    <a:pt x="17846" y="8780"/>
                    <a:pt x="17846" y="9825"/>
                  </a:cubicBezTo>
                  <a:cubicBezTo>
                    <a:pt x="18232" y="10870"/>
                    <a:pt x="15918" y="10870"/>
                    <a:pt x="17461" y="11916"/>
                  </a:cubicBezTo>
                  <a:cubicBezTo>
                    <a:pt x="18232" y="12612"/>
                    <a:pt x="20161" y="11916"/>
                    <a:pt x="18618" y="13309"/>
                  </a:cubicBezTo>
                  <a:cubicBezTo>
                    <a:pt x="17846" y="14006"/>
                    <a:pt x="16689" y="14006"/>
                    <a:pt x="16303" y="14703"/>
                  </a:cubicBezTo>
                  <a:cubicBezTo>
                    <a:pt x="17846" y="15399"/>
                    <a:pt x="19775" y="14354"/>
                    <a:pt x="20546" y="16445"/>
                  </a:cubicBezTo>
                  <a:cubicBezTo>
                    <a:pt x="20932" y="17141"/>
                    <a:pt x="20546" y="17490"/>
                    <a:pt x="20161" y="18187"/>
                  </a:cubicBezTo>
                  <a:cubicBezTo>
                    <a:pt x="19775" y="18535"/>
                    <a:pt x="19775" y="19580"/>
                    <a:pt x="19389" y="19928"/>
                  </a:cubicBezTo>
                  <a:cubicBezTo>
                    <a:pt x="17846" y="21322"/>
                    <a:pt x="15918" y="20277"/>
                    <a:pt x="15532" y="1888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8" name="Shape 268"/>
            <p:cNvSpPr/>
            <p:nvPr/>
          </p:nvSpPr>
          <p:spPr>
            <a:xfrm>
              <a:off x="7275227" y="5778296"/>
              <a:ext cx="265699" cy="539267"/>
            </a:xfrm>
            <a:custGeom>
              <a:avLst/>
              <a:gdLst/>
              <a:ahLst/>
              <a:cxnLst>
                <a:cxn ang="0">
                  <a:pos x="wd2" y="hd2"/>
                </a:cxn>
                <a:cxn ang="5400000">
                  <a:pos x="wd2" y="hd2"/>
                </a:cxn>
                <a:cxn ang="10800000">
                  <a:pos x="wd2" y="hd2"/>
                </a:cxn>
                <a:cxn ang="16200000">
                  <a:pos x="wd2" y="hd2"/>
                </a:cxn>
              </a:cxnLst>
              <a:rect l="0" t="0" r="r" b="b"/>
              <a:pathLst>
                <a:path w="21600" h="21600" extrusionOk="0">
                  <a:moveTo>
                    <a:pt x="17053" y="10241"/>
                  </a:moveTo>
                  <a:cubicBezTo>
                    <a:pt x="16674" y="11731"/>
                    <a:pt x="16295" y="12848"/>
                    <a:pt x="15537" y="13966"/>
                  </a:cubicBezTo>
                  <a:cubicBezTo>
                    <a:pt x="14400" y="15269"/>
                    <a:pt x="14021" y="16572"/>
                    <a:pt x="13263" y="17690"/>
                  </a:cubicBezTo>
                  <a:cubicBezTo>
                    <a:pt x="12884" y="18248"/>
                    <a:pt x="12505" y="18807"/>
                    <a:pt x="11747" y="19552"/>
                  </a:cubicBezTo>
                  <a:cubicBezTo>
                    <a:pt x="10989" y="20483"/>
                    <a:pt x="10989" y="20297"/>
                    <a:pt x="9095" y="20669"/>
                  </a:cubicBezTo>
                  <a:cubicBezTo>
                    <a:pt x="7958" y="20855"/>
                    <a:pt x="7200" y="21600"/>
                    <a:pt x="6063" y="21600"/>
                  </a:cubicBezTo>
                  <a:cubicBezTo>
                    <a:pt x="4926" y="21600"/>
                    <a:pt x="3789" y="21041"/>
                    <a:pt x="3032" y="20483"/>
                  </a:cubicBezTo>
                  <a:cubicBezTo>
                    <a:pt x="2653" y="19924"/>
                    <a:pt x="2274" y="19179"/>
                    <a:pt x="1516" y="18621"/>
                  </a:cubicBezTo>
                  <a:cubicBezTo>
                    <a:pt x="1137" y="18062"/>
                    <a:pt x="379" y="17690"/>
                    <a:pt x="0" y="16945"/>
                  </a:cubicBezTo>
                  <a:cubicBezTo>
                    <a:pt x="0" y="15641"/>
                    <a:pt x="758" y="14524"/>
                    <a:pt x="2653" y="13593"/>
                  </a:cubicBezTo>
                  <a:cubicBezTo>
                    <a:pt x="3789" y="13221"/>
                    <a:pt x="4547" y="13221"/>
                    <a:pt x="4926" y="12290"/>
                  </a:cubicBezTo>
                  <a:cubicBezTo>
                    <a:pt x="4926" y="11731"/>
                    <a:pt x="3789" y="10800"/>
                    <a:pt x="3789" y="10241"/>
                  </a:cubicBezTo>
                  <a:cubicBezTo>
                    <a:pt x="2653" y="8938"/>
                    <a:pt x="2274" y="7634"/>
                    <a:pt x="5305" y="6703"/>
                  </a:cubicBezTo>
                  <a:cubicBezTo>
                    <a:pt x="7958" y="5959"/>
                    <a:pt x="10989" y="6145"/>
                    <a:pt x="12505" y="4655"/>
                  </a:cubicBezTo>
                  <a:cubicBezTo>
                    <a:pt x="12884" y="4097"/>
                    <a:pt x="13263" y="3724"/>
                    <a:pt x="14400" y="3166"/>
                  </a:cubicBezTo>
                  <a:cubicBezTo>
                    <a:pt x="15916" y="2607"/>
                    <a:pt x="16295" y="2793"/>
                    <a:pt x="16674" y="1862"/>
                  </a:cubicBezTo>
                  <a:cubicBezTo>
                    <a:pt x="16674" y="1303"/>
                    <a:pt x="17432" y="0"/>
                    <a:pt x="19326" y="0"/>
                  </a:cubicBezTo>
                  <a:cubicBezTo>
                    <a:pt x="21221" y="186"/>
                    <a:pt x="20463" y="1117"/>
                    <a:pt x="20463" y="1676"/>
                  </a:cubicBezTo>
                  <a:cubicBezTo>
                    <a:pt x="20084" y="2607"/>
                    <a:pt x="20084" y="3352"/>
                    <a:pt x="20842" y="4097"/>
                  </a:cubicBezTo>
                  <a:cubicBezTo>
                    <a:pt x="21600" y="4841"/>
                    <a:pt x="21600" y="5586"/>
                    <a:pt x="21600" y="6517"/>
                  </a:cubicBezTo>
                  <a:cubicBezTo>
                    <a:pt x="21600" y="6145"/>
                    <a:pt x="19705" y="6890"/>
                    <a:pt x="19705" y="6890"/>
                  </a:cubicBezTo>
                  <a:cubicBezTo>
                    <a:pt x="18947" y="7262"/>
                    <a:pt x="18568" y="7634"/>
                    <a:pt x="18189" y="8007"/>
                  </a:cubicBezTo>
                  <a:cubicBezTo>
                    <a:pt x="17811" y="8752"/>
                    <a:pt x="17432" y="9497"/>
                    <a:pt x="17053" y="1024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69" name="Shape 269"/>
            <p:cNvSpPr/>
            <p:nvPr/>
          </p:nvSpPr>
          <p:spPr>
            <a:xfrm>
              <a:off x="5202054" y="4015802"/>
              <a:ext cx="2379692" cy="2674454"/>
            </a:xfrm>
            <a:custGeom>
              <a:avLst/>
              <a:gdLst/>
              <a:ahLst/>
              <a:cxnLst>
                <a:cxn ang="0">
                  <a:pos x="wd2" y="hd2"/>
                </a:cxn>
                <a:cxn ang="5400000">
                  <a:pos x="wd2" y="hd2"/>
                </a:cxn>
                <a:cxn ang="10800000">
                  <a:pos x="wd2" y="hd2"/>
                </a:cxn>
                <a:cxn ang="16200000">
                  <a:pos x="wd2" y="hd2"/>
                </a:cxn>
              </a:cxnLst>
              <a:rect l="0" t="0" r="r" b="b"/>
              <a:pathLst>
                <a:path w="21442" h="21487" extrusionOk="0">
                  <a:moveTo>
                    <a:pt x="18044" y="15138"/>
                  </a:moveTo>
                  <a:cubicBezTo>
                    <a:pt x="18086" y="15325"/>
                    <a:pt x="18086" y="15325"/>
                    <a:pt x="17918" y="15438"/>
                  </a:cubicBezTo>
                  <a:cubicBezTo>
                    <a:pt x="17792" y="15513"/>
                    <a:pt x="17666" y="15587"/>
                    <a:pt x="17540" y="15662"/>
                  </a:cubicBezTo>
                  <a:cubicBezTo>
                    <a:pt x="17415" y="15737"/>
                    <a:pt x="17415" y="15849"/>
                    <a:pt x="17331" y="15962"/>
                  </a:cubicBezTo>
                  <a:cubicBezTo>
                    <a:pt x="17205" y="16149"/>
                    <a:pt x="16786" y="16224"/>
                    <a:pt x="16576" y="16336"/>
                  </a:cubicBezTo>
                  <a:cubicBezTo>
                    <a:pt x="16324" y="16448"/>
                    <a:pt x="16073" y="16710"/>
                    <a:pt x="16114" y="16972"/>
                  </a:cubicBezTo>
                  <a:cubicBezTo>
                    <a:pt x="16198" y="17235"/>
                    <a:pt x="16408" y="17459"/>
                    <a:pt x="16450" y="17684"/>
                  </a:cubicBezTo>
                  <a:cubicBezTo>
                    <a:pt x="16492" y="18058"/>
                    <a:pt x="16240" y="18208"/>
                    <a:pt x="15947" y="18283"/>
                  </a:cubicBezTo>
                  <a:cubicBezTo>
                    <a:pt x="15779" y="18358"/>
                    <a:pt x="15653" y="18395"/>
                    <a:pt x="15611" y="18545"/>
                  </a:cubicBezTo>
                  <a:cubicBezTo>
                    <a:pt x="15569" y="18695"/>
                    <a:pt x="15569" y="18807"/>
                    <a:pt x="15569" y="18919"/>
                  </a:cubicBezTo>
                  <a:cubicBezTo>
                    <a:pt x="15527" y="19181"/>
                    <a:pt x="15569" y="19443"/>
                    <a:pt x="15276" y="19630"/>
                  </a:cubicBezTo>
                  <a:cubicBezTo>
                    <a:pt x="15024" y="19818"/>
                    <a:pt x="14814" y="19967"/>
                    <a:pt x="14563" y="20192"/>
                  </a:cubicBezTo>
                  <a:cubicBezTo>
                    <a:pt x="14353" y="20417"/>
                    <a:pt x="14185" y="20641"/>
                    <a:pt x="14017" y="20866"/>
                  </a:cubicBezTo>
                  <a:cubicBezTo>
                    <a:pt x="13808" y="21090"/>
                    <a:pt x="13472" y="21203"/>
                    <a:pt x="13137" y="21240"/>
                  </a:cubicBezTo>
                  <a:cubicBezTo>
                    <a:pt x="12801" y="21278"/>
                    <a:pt x="12382" y="21128"/>
                    <a:pt x="12088" y="21315"/>
                  </a:cubicBezTo>
                  <a:cubicBezTo>
                    <a:pt x="11794" y="21465"/>
                    <a:pt x="11501" y="21577"/>
                    <a:pt x="11165" y="21390"/>
                  </a:cubicBezTo>
                  <a:cubicBezTo>
                    <a:pt x="10914" y="21240"/>
                    <a:pt x="10830" y="20941"/>
                    <a:pt x="10788" y="20679"/>
                  </a:cubicBezTo>
                  <a:cubicBezTo>
                    <a:pt x="10788" y="20379"/>
                    <a:pt x="10704" y="20154"/>
                    <a:pt x="10662" y="19855"/>
                  </a:cubicBezTo>
                  <a:cubicBezTo>
                    <a:pt x="10578" y="19630"/>
                    <a:pt x="10494" y="19443"/>
                    <a:pt x="10285" y="19256"/>
                  </a:cubicBezTo>
                  <a:cubicBezTo>
                    <a:pt x="10159" y="19106"/>
                    <a:pt x="10033" y="18882"/>
                    <a:pt x="9949" y="18732"/>
                  </a:cubicBezTo>
                  <a:cubicBezTo>
                    <a:pt x="9865" y="18470"/>
                    <a:pt x="9949" y="18245"/>
                    <a:pt x="9865" y="17983"/>
                  </a:cubicBezTo>
                  <a:cubicBezTo>
                    <a:pt x="9823" y="17759"/>
                    <a:pt x="9739" y="17459"/>
                    <a:pt x="9613" y="17235"/>
                  </a:cubicBezTo>
                  <a:cubicBezTo>
                    <a:pt x="9488" y="16972"/>
                    <a:pt x="9110" y="16823"/>
                    <a:pt x="8984" y="16523"/>
                  </a:cubicBezTo>
                  <a:cubicBezTo>
                    <a:pt x="8942" y="16374"/>
                    <a:pt x="8942" y="16224"/>
                    <a:pt x="8859" y="16074"/>
                  </a:cubicBezTo>
                  <a:cubicBezTo>
                    <a:pt x="8817" y="15962"/>
                    <a:pt x="8733" y="15812"/>
                    <a:pt x="8775" y="15662"/>
                  </a:cubicBezTo>
                  <a:cubicBezTo>
                    <a:pt x="8859" y="15400"/>
                    <a:pt x="9152" y="15138"/>
                    <a:pt x="9320" y="14914"/>
                  </a:cubicBezTo>
                  <a:cubicBezTo>
                    <a:pt x="9446" y="14764"/>
                    <a:pt x="9530" y="14652"/>
                    <a:pt x="9530" y="14464"/>
                  </a:cubicBezTo>
                  <a:cubicBezTo>
                    <a:pt x="9488" y="14352"/>
                    <a:pt x="9446" y="14202"/>
                    <a:pt x="9446" y="14090"/>
                  </a:cubicBezTo>
                  <a:cubicBezTo>
                    <a:pt x="9404" y="13828"/>
                    <a:pt x="9488" y="13528"/>
                    <a:pt x="9404" y="13266"/>
                  </a:cubicBezTo>
                  <a:cubicBezTo>
                    <a:pt x="9362" y="13042"/>
                    <a:pt x="9236" y="12742"/>
                    <a:pt x="9068" y="12555"/>
                  </a:cubicBezTo>
                  <a:cubicBezTo>
                    <a:pt x="8984" y="12480"/>
                    <a:pt x="8942" y="12331"/>
                    <a:pt x="8859" y="12256"/>
                  </a:cubicBezTo>
                  <a:cubicBezTo>
                    <a:pt x="8733" y="12181"/>
                    <a:pt x="8607" y="12143"/>
                    <a:pt x="8523" y="12069"/>
                  </a:cubicBezTo>
                  <a:cubicBezTo>
                    <a:pt x="8439" y="11956"/>
                    <a:pt x="8355" y="11881"/>
                    <a:pt x="8271" y="11769"/>
                  </a:cubicBezTo>
                  <a:cubicBezTo>
                    <a:pt x="8062" y="11544"/>
                    <a:pt x="8146" y="11245"/>
                    <a:pt x="8146" y="10983"/>
                  </a:cubicBezTo>
                  <a:cubicBezTo>
                    <a:pt x="8187" y="10758"/>
                    <a:pt x="8355" y="10421"/>
                    <a:pt x="8271" y="10197"/>
                  </a:cubicBezTo>
                  <a:cubicBezTo>
                    <a:pt x="8229" y="10122"/>
                    <a:pt x="8020" y="9935"/>
                    <a:pt x="7978" y="9897"/>
                  </a:cubicBezTo>
                  <a:cubicBezTo>
                    <a:pt x="7894" y="9860"/>
                    <a:pt x="7936" y="9860"/>
                    <a:pt x="7768" y="9860"/>
                  </a:cubicBezTo>
                  <a:cubicBezTo>
                    <a:pt x="7726" y="9897"/>
                    <a:pt x="7642" y="9935"/>
                    <a:pt x="7600" y="9935"/>
                  </a:cubicBezTo>
                  <a:cubicBezTo>
                    <a:pt x="7391" y="9972"/>
                    <a:pt x="7181" y="9897"/>
                    <a:pt x="7013" y="9860"/>
                  </a:cubicBezTo>
                  <a:cubicBezTo>
                    <a:pt x="6971" y="9748"/>
                    <a:pt x="6929" y="9598"/>
                    <a:pt x="6887" y="9523"/>
                  </a:cubicBezTo>
                  <a:cubicBezTo>
                    <a:pt x="6761" y="9373"/>
                    <a:pt x="6510" y="9336"/>
                    <a:pt x="6342" y="9373"/>
                  </a:cubicBezTo>
                  <a:cubicBezTo>
                    <a:pt x="6174" y="9373"/>
                    <a:pt x="6006" y="9448"/>
                    <a:pt x="5839" y="9485"/>
                  </a:cubicBezTo>
                  <a:cubicBezTo>
                    <a:pt x="5671" y="9523"/>
                    <a:pt x="5503" y="9523"/>
                    <a:pt x="5335" y="9560"/>
                  </a:cubicBezTo>
                  <a:cubicBezTo>
                    <a:pt x="5000" y="9598"/>
                    <a:pt x="4916" y="9860"/>
                    <a:pt x="4539" y="9822"/>
                  </a:cubicBezTo>
                  <a:cubicBezTo>
                    <a:pt x="4371" y="9785"/>
                    <a:pt x="4245" y="9710"/>
                    <a:pt x="4077" y="9710"/>
                  </a:cubicBezTo>
                  <a:cubicBezTo>
                    <a:pt x="3909" y="9673"/>
                    <a:pt x="3784" y="9785"/>
                    <a:pt x="3658" y="9860"/>
                  </a:cubicBezTo>
                  <a:cubicBezTo>
                    <a:pt x="3322" y="10047"/>
                    <a:pt x="3029" y="9972"/>
                    <a:pt x="2693" y="9822"/>
                  </a:cubicBezTo>
                  <a:cubicBezTo>
                    <a:pt x="2525" y="9785"/>
                    <a:pt x="2400" y="9748"/>
                    <a:pt x="2274" y="9673"/>
                  </a:cubicBezTo>
                  <a:cubicBezTo>
                    <a:pt x="2148" y="9635"/>
                    <a:pt x="2106" y="9523"/>
                    <a:pt x="1980" y="9448"/>
                  </a:cubicBezTo>
                  <a:cubicBezTo>
                    <a:pt x="1770" y="9261"/>
                    <a:pt x="1519" y="9111"/>
                    <a:pt x="1309" y="8924"/>
                  </a:cubicBezTo>
                  <a:cubicBezTo>
                    <a:pt x="1099" y="8737"/>
                    <a:pt x="973" y="8512"/>
                    <a:pt x="806" y="8325"/>
                  </a:cubicBezTo>
                  <a:cubicBezTo>
                    <a:pt x="722" y="8250"/>
                    <a:pt x="638" y="8175"/>
                    <a:pt x="554" y="8100"/>
                  </a:cubicBezTo>
                  <a:cubicBezTo>
                    <a:pt x="428" y="8026"/>
                    <a:pt x="219" y="7988"/>
                    <a:pt x="135" y="7876"/>
                  </a:cubicBezTo>
                  <a:cubicBezTo>
                    <a:pt x="51" y="7726"/>
                    <a:pt x="93" y="7389"/>
                    <a:pt x="135" y="7202"/>
                  </a:cubicBezTo>
                  <a:cubicBezTo>
                    <a:pt x="-117" y="7165"/>
                    <a:pt x="93" y="6865"/>
                    <a:pt x="9" y="6753"/>
                  </a:cubicBezTo>
                  <a:cubicBezTo>
                    <a:pt x="135" y="6491"/>
                    <a:pt x="302" y="6304"/>
                    <a:pt x="344" y="6004"/>
                  </a:cubicBezTo>
                  <a:cubicBezTo>
                    <a:pt x="386" y="5742"/>
                    <a:pt x="260" y="5517"/>
                    <a:pt x="177" y="5255"/>
                  </a:cubicBezTo>
                  <a:cubicBezTo>
                    <a:pt x="177" y="5218"/>
                    <a:pt x="219" y="5143"/>
                    <a:pt x="177" y="5068"/>
                  </a:cubicBezTo>
                  <a:cubicBezTo>
                    <a:pt x="135" y="4993"/>
                    <a:pt x="51" y="4993"/>
                    <a:pt x="9" y="4881"/>
                  </a:cubicBezTo>
                  <a:cubicBezTo>
                    <a:pt x="-33" y="4769"/>
                    <a:pt x="93" y="4656"/>
                    <a:pt x="177" y="4582"/>
                  </a:cubicBezTo>
                  <a:cubicBezTo>
                    <a:pt x="344" y="4357"/>
                    <a:pt x="596" y="4132"/>
                    <a:pt x="722" y="3870"/>
                  </a:cubicBezTo>
                  <a:cubicBezTo>
                    <a:pt x="848" y="3646"/>
                    <a:pt x="973" y="3384"/>
                    <a:pt x="1141" y="3196"/>
                  </a:cubicBezTo>
                  <a:cubicBezTo>
                    <a:pt x="1393" y="2934"/>
                    <a:pt x="1686" y="2934"/>
                    <a:pt x="1938" y="2747"/>
                  </a:cubicBezTo>
                  <a:cubicBezTo>
                    <a:pt x="2400" y="2410"/>
                    <a:pt x="2148" y="1662"/>
                    <a:pt x="2651" y="1362"/>
                  </a:cubicBezTo>
                  <a:cubicBezTo>
                    <a:pt x="2861" y="1250"/>
                    <a:pt x="3071" y="1137"/>
                    <a:pt x="3238" y="950"/>
                  </a:cubicBezTo>
                  <a:cubicBezTo>
                    <a:pt x="3364" y="801"/>
                    <a:pt x="3448" y="688"/>
                    <a:pt x="3490" y="539"/>
                  </a:cubicBezTo>
                  <a:cubicBezTo>
                    <a:pt x="3616" y="464"/>
                    <a:pt x="3867" y="576"/>
                    <a:pt x="3951" y="613"/>
                  </a:cubicBezTo>
                  <a:cubicBezTo>
                    <a:pt x="4161" y="688"/>
                    <a:pt x="4245" y="726"/>
                    <a:pt x="4455" y="688"/>
                  </a:cubicBezTo>
                  <a:cubicBezTo>
                    <a:pt x="4748" y="688"/>
                    <a:pt x="5000" y="576"/>
                    <a:pt x="5335" y="464"/>
                  </a:cubicBezTo>
                  <a:cubicBezTo>
                    <a:pt x="5629" y="389"/>
                    <a:pt x="5923" y="202"/>
                    <a:pt x="6258" y="164"/>
                  </a:cubicBezTo>
                  <a:cubicBezTo>
                    <a:pt x="6636" y="127"/>
                    <a:pt x="7013" y="202"/>
                    <a:pt x="7391" y="164"/>
                  </a:cubicBezTo>
                  <a:cubicBezTo>
                    <a:pt x="7558" y="127"/>
                    <a:pt x="7684" y="89"/>
                    <a:pt x="7852" y="89"/>
                  </a:cubicBezTo>
                  <a:cubicBezTo>
                    <a:pt x="8062" y="127"/>
                    <a:pt x="8104" y="89"/>
                    <a:pt x="8313" y="14"/>
                  </a:cubicBezTo>
                  <a:cubicBezTo>
                    <a:pt x="8481" y="-23"/>
                    <a:pt x="8565" y="14"/>
                    <a:pt x="8691" y="127"/>
                  </a:cubicBezTo>
                  <a:cubicBezTo>
                    <a:pt x="8817" y="239"/>
                    <a:pt x="8817" y="276"/>
                    <a:pt x="8691" y="389"/>
                  </a:cubicBezTo>
                  <a:cubicBezTo>
                    <a:pt x="8775" y="464"/>
                    <a:pt x="8942" y="613"/>
                    <a:pt x="8859" y="726"/>
                  </a:cubicBezTo>
                  <a:cubicBezTo>
                    <a:pt x="8775" y="875"/>
                    <a:pt x="8523" y="875"/>
                    <a:pt x="8523" y="1063"/>
                  </a:cubicBezTo>
                  <a:cubicBezTo>
                    <a:pt x="8313" y="1137"/>
                    <a:pt x="8733" y="1287"/>
                    <a:pt x="8775" y="1325"/>
                  </a:cubicBezTo>
                  <a:cubicBezTo>
                    <a:pt x="8817" y="1400"/>
                    <a:pt x="8817" y="1437"/>
                    <a:pt x="8900" y="1474"/>
                  </a:cubicBezTo>
                  <a:cubicBezTo>
                    <a:pt x="8984" y="1512"/>
                    <a:pt x="9110" y="1512"/>
                    <a:pt x="9194" y="1512"/>
                  </a:cubicBezTo>
                  <a:cubicBezTo>
                    <a:pt x="9613" y="1474"/>
                    <a:pt x="9865" y="1736"/>
                    <a:pt x="10243" y="1811"/>
                  </a:cubicBezTo>
                  <a:cubicBezTo>
                    <a:pt x="10243" y="2036"/>
                    <a:pt x="10620" y="2148"/>
                    <a:pt x="10788" y="2261"/>
                  </a:cubicBezTo>
                  <a:cubicBezTo>
                    <a:pt x="10998" y="2373"/>
                    <a:pt x="11459" y="2485"/>
                    <a:pt x="11585" y="2223"/>
                  </a:cubicBezTo>
                  <a:cubicBezTo>
                    <a:pt x="11627" y="2186"/>
                    <a:pt x="11669" y="2148"/>
                    <a:pt x="11627" y="2073"/>
                  </a:cubicBezTo>
                  <a:cubicBezTo>
                    <a:pt x="11627" y="2036"/>
                    <a:pt x="11543" y="1998"/>
                    <a:pt x="11543" y="1924"/>
                  </a:cubicBezTo>
                  <a:cubicBezTo>
                    <a:pt x="11543" y="1811"/>
                    <a:pt x="11711" y="1736"/>
                    <a:pt x="11794" y="1662"/>
                  </a:cubicBezTo>
                  <a:cubicBezTo>
                    <a:pt x="11836" y="1624"/>
                    <a:pt x="11962" y="1474"/>
                    <a:pt x="12088" y="1474"/>
                  </a:cubicBezTo>
                  <a:cubicBezTo>
                    <a:pt x="12172" y="1474"/>
                    <a:pt x="12172" y="1549"/>
                    <a:pt x="12256" y="1549"/>
                  </a:cubicBezTo>
                  <a:cubicBezTo>
                    <a:pt x="12340" y="1624"/>
                    <a:pt x="12382" y="1624"/>
                    <a:pt x="12507" y="1662"/>
                  </a:cubicBezTo>
                  <a:cubicBezTo>
                    <a:pt x="12759" y="1699"/>
                    <a:pt x="13011" y="1736"/>
                    <a:pt x="13262" y="1849"/>
                  </a:cubicBezTo>
                  <a:cubicBezTo>
                    <a:pt x="13514" y="1998"/>
                    <a:pt x="13892" y="2036"/>
                    <a:pt x="14185" y="2073"/>
                  </a:cubicBezTo>
                  <a:cubicBezTo>
                    <a:pt x="14563" y="2148"/>
                    <a:pt x="14814" y="1811"/>
                    <a:pt x="15192" y="1886"/>
                  </a:cubicBezTo>
                  <a:cubicBezTo>
                    <a:pt x="15276" y="1886"/>
                    <a:pt x="15318" y="1924"/>
                    <a:pt x="15443" y="1961"/>
                  </a:cubicBezTo>
                  <a:cubicBezTo>
                    <a:pt x="15527" y="1961"/>
                    <a:pt x="15611" y="1961"/>
                    <a:pt x="15695" y="1961"/>
                  </a:cubicBezTo>
                  <a:cubicBezTo>
                    <a:pt x="15821" y="2036"/>
                    <a:pt x="15947" y="2111"/>
                    <a:pt x="16031" y="2223"/>
                  </a:cubicBezTo>
                  <a:cubicBezTo>
                    <a:pt x="16156" y="2373"/>
                    <a:pt x="16156" y="2822"/>
                    <a:pt x="16073" y="3009"/>
                  </a:cubicBezTo>
                  <a:cubicBezTo>
                    <a:pt x="16073" y="3009"/>
                    <a:pt x="16073" y="3084"/>
                    <a:pt x="16073" y="3084"/>
                  </a:cubicBezTo>
                  <a:cubicBezTo>
                    <a:pt x="16031" y="3122"/>
                    <a:pt x="15947" y="3122"/>
                    <a:pt x="15947" y="3122"/>
                  </a:cubicBezTo>
                  <a:cubicBezTo>
                    <a:pt x="15863" y="3234"/>
                    <a:pt x="15947" y="3196"/>
                    <a:pt x="15947" y="3309"/>
                  </a:cubicBezTo>
                  <a:cubicBezTo>
                    <a:pt x="15989" y="3458"/>
                    <a:pt x="15947" y="3571"/>
                    <a:pt x="16031" y="3683"/>
                  </a:cubicBezTo>
                  <a:cubicBezTo>
                    <a:pt x="16156" y="3908"/>
                    <a:pt x="16324" y="4095"/>
                    <a:pt x="16450" y="4319"/>
                  </a:cubicBezTo>
                  <a:cubicBezTo>
                    <a:pt x="16492" y="4432"/>
                    <a:pt x="16492" y="4544"/>
                    <a:pt x="16576" y="4656"/>
                  </a:cubicBezTo>
                  <a:cubicBezTo>
                    <a:pt x="16702" y="4769"/>
                    <a:pt x="16744" y="4806"/>
                    <a:pt x="16827" y="4918"/>
                  </a:cubicBezTo>
                  <a:cubicBezTo>
                    <a:pt x="16911" y="5031"/>
                    <a:pt x="16953" y="5106"/>
                    <a:pt x="16953" y="5218"/>
                  </a:cubicBezTo>
                  <a:cubicBezTo>
                    <a:pt x="16995" y="5330"/>
                    <a:pt x="16911" y="5555"/>
                    <a:pt x="16953" y="5667"/>
                  </a:cubicBezTo>
                  <a:cubicBezTo>
                    <a:pt x="16995" y="5742"/>
                    <a:pt x="17205" y="5817"/>
                    <a:pt x="17289" y="5892"/>
                  </a:cubicBezTo>
                  <a:cubicBezTo>
                    <a:pt x="17331" y="5967"/>
                    <a:pt x="17415" y="6116"/>
                    <a:pt x="17457" y="6229"/>
                  </a:cubicBezTo>
                  <a:cubicBezTo>
                    <a:pt x="17457" y="6266"/>
                    <a:pt x="17457" y="6341"/>
                    <a:pt x="17499" y="6416"/>
                  </a:cubicBezTo>
                  <a:cubicBezTo>
                    <a:pt x="17499" y="6753"/>
                    <a:pt x="17666" y="6753"/>
                    <a:pt x="17960" y="6828"/>
                  </a:cubicBezTo>
                  <a:cubicBezTo>
                    <a:pt x="18128" y="6902"/>
                    <a:pt x="18212" y="6977"/>
                    <a:pt x="18337" y="7127"/>
                  </a:cubicBezTo>
                  <a:cubicBezTo>
                    <a:pt x="18421" y="7239"/>
                    <a:pt x="18463" y="7314"/>
                    <a:pt x="18589" y="7427"/>
                  </a:cubicBezTo>
                  <a:cubicBezTo>
                    <a:pt x="18715" y="7501"/>
                    <a:pt x="18799" y="7576"/>
                    <a:pt x="18841" y="7689"/>
                  </a:cubicBezTo>
                  <a:cubicBezTo>
                    <a:pt x="18883" y="7838"/>
                    <a:pt x="18883" y="7988"/>
                    <a:pt x="19008" y="8063"/>
                  </a:cubicBezTo>
                  <a:cubicBezTo>
                    <a:pt x="19092" y="8138"/>
                    <a:pt x="19386" y="8138"/>
                    <a:pt x="19512" y="8100"/>
                  </a:cubicBezTo>
                  <a:cubicBezTo>
                    <a:pt x="19680" y="8100"/>
                    <a:pt x="19847" y="8063"/>
                    <a:pt x="20057" y="8026"/>
                  </a:cubicBezTo>
                  <a:cubicBezTo>
                    <a:pt x="20225" y="8026"/>
                    <a:pt x="20434" y="8026"/>
                    <a:pt x="20602" y="7988"/>
                  </a:cubicBezTo>
                  <a:cubicBezTo>
                    <a:pt x="20812" y="7988"/>
                    <a:pt x="21483" y="7651"/>
                    <a:pt x="21441" y="8026"/>
                  </a:cubicBezTo>
                  <a:cubicBezTo>
                    <a:pt x="21399" y="8100"/>
                    <a:pt x="21357" y="8138"/>
                    <a:pt x="21315" y="8213"/>
                  </a:cubicBezTo>
                  <a:cubicBezTo>
                    <a:pt x="21273" y="8288"/>
                    <a:pt x="21273" y="8362"/>
                    <a:pt x="21273" y="8437"/>
                  </a:cubicBezTo>
                  <a:cubicBezTo>
                    <a:pt x="21231" y="8587"/>
                    <a:pt x="21189" y="8662"/>
                    <a:pt x="21106" y="8774"/>
                  </a:cubicBezTo>
                  <a:cubicBezTo>
                    <a:pt x="20938" y="9036"/>
                    <a:pt x="20686" y="9186"/>
                    <a:pt x="20518" y="9448"/>
                  </a:cubicBezTo>
                  <a:cubicBezTo>
                    <a:pt x="20393" y="9673"/>
                    <a:pt x="20183" y="9822"/>
                    <a:pt x="20015" y="10010"/>
                  </a:cubicBezTo>
                  <a:cubicBezTo>
                    <a:pt x="19805" y="10197"/>
                    <a:pt x="19638" y="10421"/>
                    <a:pt x="19428" y="10609"/>
                  </a:cubicBezTo>
                  <a:cubicBezTo>
                    <a:pt x="19218" y="10796"/>
                    <a:pt x="18925" y="10945"/>
                    <a:pt x="18673" y="11133"/>
                  </a:cubicBezTo>
                  <a:cubicBezTo>
                    <a:pt x="18421" y="11320"/>
                    <a:pt x="18253" y="11544"/>
                    <a:pt x="18044" y="11806"/>
                  </a:cubicBezTo>
                  <a:cubicBezTo>
                    <a:pt x="17960" y="11919"/>
                    <a:pt x="17918" y="12069"/>
                    <a:pt x="17792" y="12181"/>
                  </a:cubicBezTo>
                  <a:cubicBezTo>
                    <a:pt x="17708" y="12293"/>
                    <a:pt x="17582" y="12368"/>
                    <a:pt x="17540" y="12518"/>
                  </a:cubicBezTo>
                  <a:cubicBezTo>
                    <a:pt x="17499" y="12593"/>
                    <a:pt x="17457" y="12705"/>
                    <a:pt x="17499" y="12817"/>
                  </a:cubicBezTo>
                  <a:cubicBezTo>
                    <a:pt x="17540" y="12892"/>
                    <a:pt x="17624" y="12930"/>
                    <a:pt x="17708" y="13004"/>
                  </a:cubicBezTo>
                  <a:cubicBezTo>
                    <a:pt x="17792" y="13192"/>
                    <a:pt x="17582" y="13379"/>
                    <a:pt x="17666" y="13566"/>
                  </a:cubicBezTo>
                  <a:cubicBezTo>
                    <a:pt x="17708" y="13678"/>
                    <a:pt x="17834" y="13791"/>
                    <a:pt x="17918" y="13903"/>
                  </a:cubicBezTo>
                  <a:cubicBezTo>
                    <a:pt x="17960" y="14090"/>
                    <a:pt x="17918" y="14277"/>
                    <a:pt x="17876" y="14427"/>
                  </a:cubicBezTo>
                  <a:cubicBezTo>
                    <a:pt x="17708" y="14801"/>
                    <a:pt x="17918" y="14839"/>
                    <a:pt x="18044" y="1513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0" name="Shape 270"/>
            <p:cNvSpPr/>
            <p:nvPr/>
          </p:nvSpPr>
          <p:spPr>
            <a:xfrm>
              <a:off x="5432629" y="3103739"/>
              <a:ext cx="177233" cy="233766"/>
            </a:xfrm>
            <a:custGeom>
              <a:avLst/>
              <a:gdLst/>
              <a:ahLst/>
              <a:cxnLst>
                <a:cxn ang="0">
                  <a:pos x="wd2" y="hd2"/>
                </a:cxn>
                <a:cxn ang="5400000">
                  <a:pos x="wd2" y="hd2"/>
                </a:cxn>
                <a:cxn ang="10800000">
                  <a:pos x="wd2" y="hd2"/>
                </a:cxn>
                <a:cxn ang="16200000">
                  <a:pos x="wd2" y="hd2"/>
                </a:cxn>
              </a:cxnLst>
              <a:rect l="0" t="0" r="r" b="b"/>
              <a:pathLst>
                <a:path w="19070" h="20858" extrusionOk="0">
                  <a:moveTo>
                    <a:pt x="7394" y="5869"/>
                  </a:moveTo>
                  <a:cubicBezTo>
                    <a:pt x="10408" y="4207"/>
                    <a:pt x="6389" y="3792"/>
                    <a:pt x="6389" y="2546"/>
                  </a:cubicBezTo>
                  <a:cubicBezTo>
                    <a:pt x="6389" y="884"/>
                    <a:pt x="9403" y="469"/>
                    <a:pt x="10408" y="53"/>
                  </a:cubicBezTo>
                  <a:cubicBezTo>
                    <a:pt x="13924" y="-362"/>
                    <a:pt x="17943" y="1715"/>
                    <a:pt x="18445" y="4207"/>
                  </a:cubicBezTo>
                  <a:cubicBezTo>
                    <a:pt x="19952" y="7115"/>
                    <a:pt x="18445" y="5869"/>
                    <a:pt x="16938" y="7530"/>
                  </a:cubicBezTo>
                  <a:cubicBezTo>
                    <a:pt x="15431" y="8776"/>
                    <a:pt x="17440" y="9607"/>
                    <a:pt x="17440" y="10853"/>
                  </a:cubicBezTo>
                  <a:cubicBezTo>
                    <a:pt x="17440" y="12100"/>
                    <a:pt x="15933" y="13346"/>
                    <a:pt x="15431" y="14592"/>
                  </a:cubicBezTo>
                  <a:cubicBezTo>
                    <a:pt x="14426" y="16669"/>
                    <a:pt x="14929" y="16669"/>
                    <a:pt x="11915" y="17084"/>
                  </a:cubicBezTo>
                  <a:cubicBezTo>
                    <a:pt x="8901" y="17915"/>
                    <a:pt x="6892" y="20407"/>
                    <a:pt x="4380" y="20823"/>
                  </a:cubicBezTo>
                  <a:cubicBezTo>
                    <a:pt x="1868" y="21238"/>
                    <a:pt x="-1648" y="17915"/>
                    <a:pt x="864" y="16253"/>
                  </a:cubicBezTo>
                  <a:cubicBezTo>
                    <a:pt x="2371" y="15007"/>
                    <a:pt x="3375" y="15838"/>
                    <a:pt x="3878" y="14176"/>
                  </a:cubicBezTo>
                  <a:cubicBezTo>
                    <a:pt x="4380" y="12515"/>
                    <a:pt x="3878" y="12100"/>
                    <a:pt x="2873" y="10853"/>
                  </a:cubicBezTo>
                  <a:cubicBezTo>
                    <a:pt x="1868" y="10023"/>
                    <a:pt x="1366" y="9607"/>
                    <a:pt x="1868" y="7946"/>
                  </a:cubicBezTo>
                  <a:cubicBezTo>
                    <a:pt x="2371" y="5038"/>
                    <a:pt x="4380" y="4207"/>
                    <a:pt x="7394" y="586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1" name="Shape 271"/>
            <p:cNvSpPr/>
            <p:nvPr/>
          </p:nvSpPr>
          <p:spPr>
            <a:xfrm>
              <a:off x="5562959" y="2881217"/>
              <a:ext cx="305834" cy="535332"/>
            </a:xfrm>
            <a:custGeom>
              <a:avLst/>
              <a:gdLst/>
              <a:ahLst/>
              <a:cxnLst>
                <a:cxn ang="0">
                  <a:pos x="wd2" y="hd2"/>
                </a:cxn>
                <a:cxn ang="5400000">
                  <a:pos x="wd2" y="hd2"/>
                </a:cxn>
                <a:cxn ang="10800000">
                  <a:pos x="wd2" y="hd2"/>
                </a:cxn>
                <a:cxn ang="16200000">
                  <a:pos x="wd2" y="hd2"/>
                </a:cxn>
              </a:cxnLst>
              <a:rect l="0" t="0" r="r" b="b"/>
              <a:pathLst>
                <a:path w="21244" h="20687" extrusionOk="0">
                  <a:moveTo>
                    <a:pt x="2579" y="7187"/>
                  </a:moveTo>
                  <a:cubicBezTo>
                    <a:pt x="2257" y="7367"/>
                    <a:pt x="3224" y="6287"/>
                    <a:pt x="3224" y="6287"/>
                  </a:cubicBezTo>
                  <a:cubicBezTo>
                    <a:pt x="3546" y="5927"/>
                    <a:pt x="3869" y="5567"/>
                    <a:pt x="3224" y="5207"/>
                  </a:cubicBezTo>
                  <a:cubicBezTo>
                    <a:pt x="2579" y="5027"/>
                    <a:pt x="1934" y="5387"/>
                    <a:pt x="1612" y="5207"/>
                  </a:cubicBezTo>
                  <a:cubicBezTo>
                    <a:pt x="1290" y="5027"/>
                    <a:pt x="1612" y="4487"/>
                    <a:pt x="1612" y="4307"/>
                  </a:cubicBezTo>
                  <a:cubicBezTo>
                    <a:pt x="1290" y="3587"/>
                    <a:pt x="645" y="3587"/>
                    <a:pt x="0" y="3047"/>
                  </a:cubicBezTo>
                  <a:cubicBezTo>
                    <a:pt x="645" y="3047"/>
                    <a:pt x="1290" y="3227"/>
                    <a:pt x="1612" y="3047"/>
                  </a:cubicBezTo>
                  <a:cubicBezTo>
                    <a:pt x="2257" y="2867"/>
                    <a:pt x="1934" y="2687"/>
                    <a:pt x="2257" y="2327"/>
                  </a:cubicBezTo>
                  <a:cubicBezTo>
                    <a:pt x="2901" y="1787"/>
                    <a:pt x="3224" y="1427"/>
                    <a:pt x="4191" y="1067"/>
                  </a:cubicBezTo>
                  <a:cubicBezTo>
                    <a:pt x="4836" y="707"/>
                    <a:pt x="9027" y="-913"/>
                    <a:pt x="9027" y="707"/>
                  </a:cubicBezTo>
                  <a:cubicBezTo>
                    <a:pt x="7737" y="1067"/>
                    <a:pt x="6448" y="2147"/>
                    <a:pt x="6448" y="3047"/>
                  </a:cubicBezTo>
                  <a:cubicBezTo>
                    <a:pt x="8060" y="3227"/>
                    <a:pt x="13540" y="1787"/>
                    <a:pt x="11606" y="3767"/>
                  </a:cubicBezTo>
                  <a:cubicBezTo>
                    <a:pt x="10961" y="4487"/>
                    <a:pt x="8382" y="6287"/>
                    <a:pt x="9672" y="7007"/>
                  </a:cubicBezTo>
                  <a:cubicBezTo>
                    <a:pt x="9994" y="7187"/>
                    <a:pt x="10961" y="7187"/>
                    <a:pt x="11606" y="7367"/>
                  </a:cubicBezTo>
                  <a:cubicBezTo>
                    <a:pt x="12251" y="7547"/>
                    <a:pt x="12251" y="7727"/>
                    <a:pt x="12573" y="8087"/>
                  </a:cubicBezTo>
                  <a:cubicBezTo>
                    <a:pt x="13218" y="8627"/>
                    <a:pt x="12896" y="9347"/>
                    <a:pt x="13863" y="9887"/>
                  </a:cubicBezTo>
                  <a:cubicBezTo>
                    <a:pt x="14507" y="10247"/>
                    <a:pt x="15797" y="10427"/>
                    <a:pt x="16442" y="10967"/>
                  </a:cubicBezTo>
                  <a:cubicBezTo>
                    <a:pt x="17087" y="11507"/>
                    <a:pt x="16764" y="12047"/>
                    <a:pt x="17087" y="12767"/>
                  </a:cubicBezTo>
                  <a:cubicBezTo>
                    <a:pt x="17087" y="13307"/>
                    <a:pt x="17409" y="13667"/>
                    <a:pt x="17409" y="14207"/>
                  </a:cubicBezTo>
                  <a:cubicBezTo>
                    <a:pt x="18699" y="14387"/>
                    <a:pt x="19021" y="13487"/>
                    <a:pt x="20310" y="14027"/>
                  </a:cubicBezTo>
                  <a:cubicBezTo>
                    <a:pt x="21600" y="14207"/>
                    <a:pt x="21278" y="14387"/>
                    <a:pt x="20955" y="14927"/>
                  </a:cubicBezTo>
                  <a:cubicBezTo>
                    <a:pt x="20633" y="15467"/>
                    <a:pt x="16764" y="17267"/>
                    <a:pt x="19343" y="17267"/>
                  </a:cubicBezTo>
                  <a:cubicBezTo>
                    <a:pt x="20310" y="18527"/>
                    <a:pt x="14830" y="18707"/>
                    <a:pt x="13540" y="18887"/>
                  </a:cubicBezTo>
                  <a:cubicBezTo>
                    <a:pt x="12251" y="19067"/>
                    <a:pt x="11606" y="19427"/>
                    <a:pt x="10316" y="19247"/>
                  </a:cubicBezTo>
                  <a:cubicBezTo>
                    <a:pt x="9994" y="19067"/>
                    <a:pt x="9349" y="18707"/>
                    <a:pt x="8704" y="18887"/>
                  </a:cubicBezTo>
                  <a:cubicBezTo>
                    <a:pt x="7737" y="19067"/>
                    <a:pt x="8382" y="19427"/>
                    <a:pt x="8060" y="19787"/>
                  </a:cubicBezTo>
                  <a:cubicBezTo>
                    <a:pt x="7415" y="20147"/>
                    <a:pt x="7093" y="19787"/>
                    <a:pt x="6125" y="19787"/>
                  </a:cubicBezTo>
                  <a:cubicBezTo>
                    <a:pt x="5481" y="19787"/>
                    <a:pt x="5481" y="19967"/>
                    <a:pt x="4836" y="20327"/>
                  </a:cubicBezTo>
                  <a:cubicBezTo>
                    <a:pt x="4191" y="20507"/>
                    <a:pt x="4191" y="20687"/>
                    <a:pt x="3546" y="20687"/>
                  </a:cubicBezTo>
                  <a:cubicBezTo>
                    <a:pt x="2901" y="20687"/>
                    <a:pt x="2257" y="20687"/>
                    <a:pt x="2257" y="20147"/>
                  </a:cubicBezTo>
                  <a:cubicBezTo>
                    <a:pt x="2257" y="19787"/>
                    <a:pt x="4191" y="19427"/>
                    <a:pt x="4836" y="19067"/>
                  </a:cubicBezTo>
                  <a:cubicBezTo>
                    <a:pt x="5481" y="18707"/>
                    <a:pt x="5803" y="18167"/>
                    <a:pt x="6770" y="17807"/>
                  </a:cubicBezTo>
                  <a:cubicBezTo>
                    <a:pt x="7415" y="17447"/>
                    <a:pt x="9672" y="17447"/>
                    <a:pt x="9672" y="16727"/>
                  </a:cubicBezTo>
                  <a:cubicBezTo>
                    <a:pt x="7737" y="16547"/>
                    <a:pt x="5803" y="17267"/>
                    <a:pt x="3869" y="16727"/>
                  </a:cubicBezTo>
                  <a:cubicBezTo>
                    <a:pt x="3869" y="16007"/>
                    <a:pt x="4836" y="16007"/>
                    <a:pt x="5481" y="15827"/>
                  </a:cubicBezTo>
                  <a:cubicBezTo>
                    <a:pt x="6770" y="15287"/>
                    <a:pt x="6125" y="15287"/>
                    <a:pt x="5803" y="14567"/>
                  </a:cubicBezTo>
                  <a:cubicBezTo>
                    <a:pt x="5158" y="13307"/>
                    <a:pt x="7415" y="12947"/>
                    <a:pt x="9349" y="12767"/>
                  </a:cubicBezTo>
                  <a:cubicBezTo>
                    <a:pt x="9994" y="12227"/>
                    <a:pt x="9349" y="10967"/>
                    <a:pt x="8060" y="10967"/>
                  </a:cubicBezTo>
                  <a:cubicBezTo>
                    <a:pt x="7737" y="10247"/>
                    <a:pt x="9027" y="10067"/>
                    <a:pt x="8704" y="9347"/>
                  </a:cubicBezTo>
                  <a:cubicBezTo>
                    <a:pt x="7093" y="9167"/>
                    <a:pt x="5158" y="10607"/>
                    <a:pt x="4513" y="9347"/>
                  </a:cubicBezTo>
                  <a:cubicBezTo>
                    <a:pt x="4191" y="8627"/>
                    <a:pt x="5481" y="8627"/>
                    <a:pt x="5481" y="8087"/>
                  </a:cubicBezTo>
                  <a:cubicBezTo>
                    <a:pt x="5481" y="7727"/>
                    <a:pt x="4191" y="7727"/>
                    <a:pt x="4191" y="7187"/>
                  </a:cubicBezTo>
                  <a:cubicBezTo>
                    <a:pt x="3869" y="7007"/>
                    <a:pt x="3224" y="7187"/>
                    <a:pt x="2579" y="718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2" name="Shape 272"/>
            <p:cNvSpPr/>
            <p:nvPr/>
          </p:nvSpPr>
          <p:spPr>
            <a:xfrm>
              <a:off x="7568477" y="1109906"/>
              <a:ext cx="618647" cy="813248"/>
            </a:xfrm>
            <a:custGeom>
              <a:avLst/>
              <a:gdLst/>
              <a:ahLst/>
              <a:cxnLst>
                <a:cxn ang="0">
                  <a:pos x="wd2" y="hd2"/>
                </a:cxn>
                <a:cxn ang="5400000">
                  <a:pos x="wd2" y="hd2"/>
                </a:cxn>
                <a:cxn ang="10800000">
                  <a:pos x="wd2" y="hd2"/>
                </a:cxn>
                <a:cxn ang="16200000">
                  <a:pos x="wd2" y="hd2"/>
                </a:cxn>
              </a:cxnLst>
              <a:rect l="0" t="0" r="r" b="b"/>
              <a:pathLst>
                <a:path w="20827" h="21404" extrusionOk="0">
                  <a:moveTo>
                    <a:pt x="16904" y="4173"/>
                  </a:moveTo>
                  <a:cubicBezTo>
                    <a:pt x="16278" y="4418"/>
                    <a:pt x="15809" y="4418"/>
                    <a:pt x="15183" y="4786"/>
                  </a:cubicBezTo>
                  <a:cubicBezTo>
                    <a:pt x="14870" y="5032"/>
                    <a:pt x="14557" y="5400"/>
                    <a:pt x="14243" y="5645"/>
                  </a:cubicBezTo>
                  <a:cubicBezTo>
                    <a:pt x="13774" y="5891"/>
                    <a:pt x="13148" y="5768"/>
                    <a:pt x="12678" y="6136"/>
                  </a:cubicBezTo>
                  <a:cubicBezTo>
                    <a:pt x="12365" y="6382"/>
                    <a:pt x="12209" y="6873"/>
                    <a:pt x="11739" y="7118"/>
                  </a:cubicBezTo>
                  <a:cubicBezTo>
                    <a:pt x="11270" y="7364"/>
                    <a:pt x="10643" y="7486"/>
                    <a:pt x="10330" y="7977"/>
                  </a:cubicBezTo>
                  <a:cubicBezTo>
                    <a:pt x="10017" y="8223"/>
                    <a:pt x="10017" y="8591"/>
                    <a:pt x="9548" y="8959"/>
                  </a:cubicBezTo>
                  <a:cubicBezTo>
                    <a:pt x="9235" y="9082"/>
                    <a:pt x="8922" y="9327"/>
                    <a:pt x="8452" y="9450"/>
                  </a:cubicBezTo>
                  <a:cubicBezTo>
                    <a:pt x="8609" y="10186"/>
                    <a:pt x="7357" y="11045"/>
                    <a:pt x="6887" y="11659"/>
                  </a:cubicBezTo>
                  <a:cubicBezTo>
                    <a:pt x="6417" y="12273"/>
                    <a:pt x="6104" y="13132"/>
                    <a:pt x="5635" y="13868"/>
                  </a:cubicBezTo>
                  <a:cubicBezTo>
                    <a:pt x="5322" y="14605"/>
                    <a:pt x="4696" y="15218"/>
                    <a:pt x="4383" y="16077"/>
                  </a:cubicBezTo>
                  <a:cubicBezTo>
                    <a:pt x="4226" y="16445"/>
                    <a:pt x="4383" y="16814"/>
                    <a:pt x="4539" y="17182"/>
                  </a:cubicBezTo>
                  <a:cubicBezTo>
                    <a:pt x="4852" y="17673"/>
                    <a:pt x="5009" y="17918"/>
                    <a:pt x="5009" y="18409"/>
                  </a:cubicBezTo>
                  <a:cubicBezTo>
                    <a:pt x="5009" y="19023"/>
                    <a:pt x="5322" y="19636"/>
                    <a:pt x="5948" y="20005"/>
                  </a:cubicBezTo>
                  <a:cubicBezTo>
                    <a:pt x="6730" y="20250"/>
                    <a:pt x="7826" y="20495"/>
                    <a:pt x="7357" y="21355"/>
                  </a:cubicBezTo>
                  <a:cubicBezTo>
                    <a:pt x="5948" y="21600"/>
                    <a:pt x="4226" y="20864"/>
                    <a:pt x="2974" y="20495"/>
                  </a:cubicBezTo>
                  <a:cubicBezTo>
                    <a:pt x="2817" y="20005"/>
                    <a:pt x="3443" y="19882"/>
                    <a:pt x="3287" y="19268"/>
                  </a:cubicBezTo>
                  <a:cubicBezTo>
                    <a:pt x="3130" y="19145"/>
                    <a:pt x="2191" y="18532"/>
                    <a:pt x="1878" y="18532"/>
                  </a:cubicBezTo>
                  <a:cubicBezTo>
                    <a:pt x="1096" y="18532"/>
                    <a:pt x="2035" y="19145"/>
                    <a:pt x="2191" y="19268"/>
                  </a:cubicBezTo>
                  <a:cubicBezTo>
                    <a:pt x="2504" y="19636"/>
                    <a:pt x="2348" y="20618"/>
                    <a:pt x="1722" y="20127"/>
                  </a:cubicBezTo>
                  <a:cubicBezTo>
                    <a:pt x="1409" y="20005"/>
                    <a:pt x="1565" y="19636"/>
                    <a:pt x="1565" y="19514"/>
                  </a:cubicBezTo>
                  <a:cubicBezTo>
                    <a:pt x="1409" y="19268"/>
                    <a:pt x="1252" y="19023"/>
                    <a:pt x="939" y="18900"/>
                  </a:cubicBezTo>
                  <a:cubicBezTo>
                    <a:pt x="470" y="18532"/>
                    <a:pt x="157" y="18532"/>
                    <a:pt x="0" y="18041"/>
                  </a:cubicBezTo>
                  <a:cubicBezTo>
                    <a:pt x="0" y="17795"/>
                    <a:pt x="0" y="16936"/>
                    <a:pt x="157" y="16691"/>
                  </a:cubicBezTo>
                  <a:cubicBezTo>
                    <a:pt x="626" y="16323"/>
                    <a:pt x="1252" y="16691"/>
                    <a:pt x="1565" y="16077"/>
                  </a:cubicBezTo>
                  <a:cubicBezTo>
                    <a:pt x="1878" y="15218"/>
                    <a:pt x="470" y="14482"/>
                    <a:pt x="1565" y="14114"/>
                  </a:cubicBezTo>
                  <a:cubicBezTo>
                    <a:pt x="1878" y="13991"/>
                    <a:pt x="2191" y="13991"/>
                    <a:pt x="2348" y="13868"/>
                  </a:cubicBezTo>
                  <a:cubicBezTo>
                    <a:pt x="2661" y="13623"/>
                    <a:pt x="2504" y="13500"/>
                    <a:pt x="2661" y="13255"/>
                  </a:cubicBezTo>
                  <a:cubicBezTo>
                    <a:pt x="2817" y="12764"/>
                    <a:pt x="3130" y="12641"/>
                    <a:pt x="3757" y="12518"/>
                  </a:cubicBezTo>
                  <a:cubicBezTo>
                    <a:pt x="3600" y="12150"/>
                    <a:pt x="2661" y="12027"/>
                    <a:pt x="2661" y="11659"/>
                  </a:cubicBezTo>
                  <a:cubicBezTo>
                    <a:pt x="2661" y="11291"/>
                    <a:pt x="3443" y="11045"/>
                    <a:pt x="3757" y="10923"/>
                  </a:cubicBezTo>
                  <a:cubicBezTo>
                    <a:pt x="4226" y="10555"/>
                    <a:pt x="4383" y="10432"/>
                    <a:pt x="4539" y="9941"/>
                  </a:cubicBezTo>
                  <a:cubicBezTo>
                    <a:pt x="4696" y="9695"/>
                    <a:pt x="4539" y="9573"/>
                    <a:pt x="4696" y="9327"/>
                  </a:cubicBezTo>
                  <a:cubicBezTo>
                    <a:pt x="4852" y="9205"/>
                    <a:pt x="5165" y="9082"/>
                    <a:pt x="5322" y="8959"/>
                  </a:cubicBezTo>
                  <a:cubicBezTo>
                    <a:pt x="5948" y="8223"/>
                    <a:pt x="4696" y="7241"/>
                    <a:pt x="5948" y="6627"/>
                  </a:cubicBezTo>
                  <a:cubicBezTo>
                    <a:pt x="6261" y="6505"/>
                    <a:pt x="6574" y="6627"/>
                    <a:pt x="6730" y="6382"/>
                  </a:cubicBezTo>
                  <a:cubicBezTo>
                    <a:pt x="6887" y="6382"/>
                    <a:pt x="7043" y="6014"/>
                    <a:pt x="7043" y="5891"/>
                  </a:cubicBezTo>
                  <a:cubicBezTo>
                    <a:pt x="7513" y="5523"/>
                    <a:pt x="7670" y="5277"/>
                    <a:pt x="7983" y="4909"/>
                  </a:cubicBezTo>
                  <a:cubicBezTo>
                    <a:pt x="8296" y="4541"/>
                    <a:pt x="8609" y="4295"/>
                    <a:pt x="9078" y="4050"/>
                  </a:cubicBezTo>
                  <a:cubicBezTo>
                    <a:pt x="9548" y="3805"/>
                    <a:pt x="10017" y="3805"/>
                    <a:pt x="10487" y="3559"/>
                  </a:cubicBezTo>
                  <a:cubicBezTo>
                    <a:pt x="11113" y="3191"/>
                    <a:pt x="11896" y="1718"/>
                    <a:pt x="12678" y="2945"/>
                  </a:cubicBezTo>
                  <a:cubicBezTo>
                    <a:pt x="13774" y="3068"/>
                    <a:pt x="15026" y="2823"/>
                    <a:pt x="15965" y="2209"/>
                  </a:cubicBezTo>
                  <a:cubicBezTo>
                    <a:pt x="16278" y="1964"/>
                    <a:pt x="16748" y="1718"/>
                    <a:pt x="16904" y="1473"/>
                  </a:cubicBezTo>
                  <a:cubicBezTo>
                    <a:pt x="17061" y="1105"/>
                    <a:pt x="16904" y="1105"/>
                    <a:pt x="17217" y="859"/>
                  </a:cubicBezTo>
                  <a:cubicBezTo>
                    <a:pt x="17374" y="736"/>
                    <a:pt x="17687" y="614"/>
                    <a:pt x="18000" y="614"/>
                  </a:cubicBezTo>
                  <a:cubicBezTo>
                    <a:pt x="18470" y="368"/>
                    <a:pt x="18783" y="0"/>
                    <a:pt x="19565" y="0"/>
                  </a:cubicBezTo>
                  <a:cubicBezTo>
                    <a:pt x="20035" y="123"/>
                    <a:pt x="20504" y="491"/>
                    <a:pt x="20661" y="736"/>
                  </a:cubicBezTo>
                  <a:cubicBezTo>
                    <a:pt x="21600" y="2577"/>
                    <a:pt x="18313" y="3559"/>
                    <a:pt x="16904" y="417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3" name="Shape 273"/>
            <p:cNvSpPr/>
            <p:nvPr/>
          </p:nvSpPr>
          <p:spPr>
            <a:xfrm>
              <a:off x="7452357" y="2016444"/>
              <a:ext cx="81427" cy="87342"/>
            </a:xfrm>
            <a:custGeom>
              <a:avLst/>
              <a:gdLst/>
              <a:ahLst/>
              <a:cxnLst>
                <a:cxn ang="0">
                  <a:pos x="wd2" y="hd2"/>
                </a:cxn>
                <a:cxn ang="5400000">
                  <a:pos x="wd2" y="hd2"/>
                </a:cxn>
                <a:cxn ang="10800000">
                  <a:pos x="wd2" y="hd2"/>
                </a:cxn>
                <a:cxn ang="16200000">
                  <a:pos x="wd2" y="hd2"/>
                </a:cxn>
              </a:cxnLst>
              <a:rect l="0" t="0" r="r" b="b"/>
              <a:pathLst>
                <a:path w="19859" h="19171" extrusionOk="0">
                  <a:moveTo>
                    <a:pt x="14779" y="17984"/>
                  </a:moveTo>
                  <a:cubicBezTo>
                    <a:pt x="10232" y="20041"/>
                    <a:pt x="4547" y="19012"/>
                    <a:pt x="0" y="17984"/>
                  </a:cubicBezTo>
                  <a:cubicBezTo>
                    <a:pt x="0" y="14898"/>
                    <a:pt x="1137" y="11812"/>
                    <a:pt x="2274" y="9755"/>
                  </a:cubicBezTo>
                  <a:cubicBezTo>
                    <a:pt x="3411" y="7698"/>
                    <a:pt x="4547" y="2555"/>
                    <a:pt x="6821" y="1527"/>
                  </a:cubicBezTo>
                  <a:cubicBezTo>
                    <a:pt x="10232" y="-1559"/>
                    <a:pt x="13642" y="498"/>
                    <a:pt x="17053" y="3584"/>
                  </a:cubicBezTo>
                  <a:cubicBezTo>
                    <a:pt x="21600" y="7698"/>
                    <a:pt x="20463" y="13870"/>
                    <a:pt x="14779" y="1798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4" name="Shape 274"/>
            <p:cNvSpPr/>
            <p:nvPr/>
          </p:nvSpPr>
          <p:spPr>
            <a:xfrm>
              <a:off x="9219072" y="686760"/>
              <a:ext cx="225488" cy="275178"/>
            </a:xfrm>
            <a:custGeom>
              <a:avLst/>
              <a:gdLst/>
              <a:ahLst/>
              <a:cxnLst>
                <a:cxn ang="0">
                  <a:pos x="wd2" y="hd2"/>
                </a:cxn>
                <a:cxn ang="5400000">
                  <a:pos x="wd2" y="hd2"/>
                </a:cxn>
                <a:cxn ang="10800000">
                  <a:pos x="wd2" y="hd2"/>
                </a:cxn>
                <a:cxn ang="16200000">
                  <a:pos x="wd2" y="hd2"/>
                </a:cxn>
              </a:cxnLst>
              <a:rect l="0" t="0" r="r" b="b"/>
              <a:pathLst>
                <a:path w="19334" h="21268" extrusionOk="0">
                  <a:moveTo>
                    <a:pt x="8832" y="18000"/>
                  </a:moveTo>
                  <a:cubicBezTo>
                    <a:pt x="6032" y="18360"/>
                    <a:pt x="3632" y="21600"/>
                    <a:pt x="1232" y="21240"/>
                  </a:cubicBezTo>
                  <a:cubicBezTo>
                    <a:pt x="-1968" y="20880"/>
                    <a:pt x="2032" y="17280"/>
                    <a:pt x="2432" y="15840"/>
                  </a:cubicBezTo>
                  <a:cubicBezTo>
                    <a:pt x="3632" y="13680"/>
                    <a:pt x="3632" y="11160"/>
                    <a:pt x="4432" y="8640"/>
                  </a:cubicBezTo>
                  <a:cubicBezTo>
                    <a:pt x="5232" y="5760"/>
                    <a:pt x="6432" y="2880"/>
                    <a:pt x="8832" y="1080"/>
                  </a:cubicBezTo>
                  <a:cubicBezTo>
                    <a:pt x="9232" y="360"/>
                    <a:pt x="9232" y="0"/>
                    <a:pt x="10432" y="0"/>
                  </a:cubicBezTo>
                  <a:cubicBezTo>
                    <a:pt x="10832" y="360"/>
                    <a:pt x="12032" y="1080"/>
                    <a:pt x="12032" y="1800"/>
                  </a:cubicBezTo>
                  <a:cubicBezTo>
                    <a:pt x="12432" y="3240"/>
                    <a:pt x="10832" y="4320"/>
                    <a:pt x="11232" y="6120"/>
                  </a:cubicBezTo>
                  <a:cubicBezTo>
                    <a:pt x="12432" y="5400"/>
                    <a:pt x="12832" y="2880"/>
                    <a:pt x="14832" y="4320"/>
                  </a:cubicBezTo>
                  <a:cubicBezTo>
                    <a:pt x="15632" y="4680"/>
                    <a:pt x="15232" y="5400"/>
                    <a:pt x="15632" y="6480"/>
                  </a:cubicBezTo>
                  <a:cubicBezTo>
                    <a:pt x="16032" y="7200"/>
                    <a:pt x="16832" y="7560"/>
                    <a:pt x="17232" y="8280"/>
                  </a:cubicBezTo>
                  <a:cubicBezTo>
                    <a:pt x="18832" y="9360"/>
                    <a:pt x="19632" y="10440"/>
                    <a:pt x="19232" y="12240"/>
                  </a:cubicBezTo>
                  <a:cubicBezTo>
                    <a:pt x="19232" y="17640"/>
                    <a:pt x="12832" y="17280"/>
                    <a:pt x="8832" y="1800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5" name="Shape 275"/>
            <p:cNvSpPr/>
            <p:nvPr/>
          </p:nvSpPr>
          <p:spPr>
            <a:xfrm>
              <a:off x="8940048" y="444664"/>
              <a:ext cx="317080" cy="367804"/>
            </a:xfrm>
            <a:custGeom>
              <a:avLst/>
              <a:gdLst/>
              <a:ahLst/>
              <a:cxnLst>
                <a:cxn ang="0">
                  <a:pos x="wd2" y="hd2"/>
                </a:cxn>
                <a:cxn ang="5400000">
                  <a:pos x="wd2" y="hd2"/>
                </a:cxn>
                <a:cxn ang="10800000">
                  <a:pos x="wd2" y="hd2"/>
                </a:cxn>
                <a:cxn ang="16200000">
                  <a:pos x="wd2" y="hd2"/>
                </a:cxn>
              </a:cxnLst>
              <a:rect l="0" t="0" r="r" b="b"/>
              <a:pathLst>
                <a:path w="21349" h="21134" extrusionOk="0">
                  <a:moveTo>
                    <a:pt x="19784" y="14175"/>
                  </a:moveTo>
                  <a:cubicBezTo>
                    <a:pt x="19784" y="14442"/>
                    <a:pt x="19784" y="14975"/>
                    <a:pt x="19471" y="15242"/>
                  </a:cubicBezTo>
                  <a:cubicBezTo>
                    <a:pt x="19471" y="15508"/>
                    <a:pt x="19471" y="15775"/>
                    <a:pt x="19471" y="15775"/>
                  </a:cubicBezTo>
                  <a:cubicBezTo>
                    <a:pt x="19158" y="16042"/>
                    <a:pt x="18532" y="15775"/>
                    <a:pt x="18532" y="16042"/>
                  </a:cubicBezTo>
                  <a:cubicBezTo>
                    <a:pt x="17906" y="16842"/>
                    <a:pt x="19158" y="16842"/>
                    <a:pt x="19784" y="17908"/>
                  </a:cubicBezTo>
                  <a:cubicBezTo>
                    <a:pt x="20723" y="19508"/>
                    <a:pt x="18845" y="21108"/>
                    <a:pt x="16966" y="21108"/>
                  </a:cubicBezTo>
                  <a:cubicBezTo>
                    <a:pt x="14149" y="21375"/>
                    <a:pt x="13836" y="19508"/>
                    <a:pt x="11332" y="18975"/>
                  </a:cubicBezTo>
                  <a:cubicBezTo>
                    <a:pt x="11019" y="18442"/>
                    <a:pt x="11019" y="17642"/>
                    <a:pt x="11019" y="16842"/>
                  </a:cubicBezTo>
                  <a:cubicBezTo>
                    <a:pt x="9453" y="17108"/>
                    <a:pt x="10706" y="18708"/>
                    <a:pt x="10079" y="19242"/>
                  </a:cubicBezTo>
                  <a:cubicBezTo>
                    <a:pt x="9140" y="19508"/>
                    <a:pt x="8201" y="17908"/>
                    <a:pt x="8201" y="17375"/>
                  </a:cubicBezTo>
                  <a:cubicBezTo>
                    <a:pt x="6949" y="16575"/>
                    <a:pt x="6949" y="16575"/>
                    <a:pt x="7262" y="15242"/>
                  </a:cubicBezTo>
                  <a:cubicBezTo>
                    <a:pt x="7888" y="13642"/>
                    <a:pt x="6949" y="14175"/>
                    <a:pt x="5697" y="13642"/>
                  </a:cubicBezTo>
                  <a:cubicBezTo>
                    <a:pt x="3192" y="12308"/>
                    <a:pt x="7888" y="10975"/>
                    <a:pt x="7888" y="9642"/>
                  </a:cubicBezTo>
                  <a:cubicBezTo>
                    <a:pt x="8201" y="8308"/>
                    <a:pt x="6636" y="8042"/>
                    <a:pt x="6010" y="9108"/>
                  </a:cubicBezTo>
                  <a:cubicBezTo>
                    <a:pt x="6010" y="9375"/>
                    <a:pt x="6636" y="9642"/>
                    <a:pt x="6323" y="10175"/>
                  </a:cubicBezTo>
                  <a:cubicBezTo>
                    <a:pt x="6010" y="10708"/>
                    <a:pt x="5384" y="10708"/>
                    <a:pt x="5071" y="10975"/>
                  </a:cubicBezTo>
                  <a:cubicBezTo>
                    <a:pt x="3192" y="12308"/>
                    <a:pt x="2566" y="11508"/>
                    <a:pt x="1314" y="10175"/>
                  </a:cubicBezTo>
                  <a:cubicBezTo>
                    <a:pt x="688" y="9108"/>
                    <a:pt x="-251" y="7508"/>
                    <a:pt x="62" y="6442"/>
                  </a:cubicBezTo>
                  <a:cubicBezTo>
                    <a:pt x="688" y="5108"/>
                    <a:pt x="2879" y="5108"/>
                    <a:pt x="2566" y="3508"/>
                  </a:cubicBezTo>
                  <a:cubicBezTo>
                    <a:pt x="2253" y="2442"/>
                    <a:pt x="375" y="308"/>
                    <a:pt x="3192" y="842"/>
                  </a:cubicBezTo>
                  <a:cubicBezTo>
                    <a:pt x="3819" y="1375"/>
                    <a:pt x="3506" y="2442"/>
                    <a:pt x="4445" y="2975"/>
                  </a:cubicBezTo>
                  <a:cubicBezTo>
                    <a:pt x="5697" y="3775"/>
                    <a:pt x="6636" y="2975"/>
                    <a:pt x="6949" y="1908"/>
                  </a:cubicBezTo>
                  <a:cubicBezTo>
                    <a:pt x="7262" y="842"/>
                    <a:pt x="6949" y="-225"/>
                    <a:pt x="8827" y="42"/>
                  </a:cubicBezTo>
                  <a:cubicBezTo>
                    <a:pt x="9766" y="308"/>
                    <a:pt x="11019" y="1108"/>
                    <a:pt x="11958" y="1375"/>
                  </a:cubicBezTo>
                  <a:cubicBezTo>
                    <a:pt x="13210" y="1642"/>
                    <a:pt x="18845" y="1642"/>
                    <a:pt x="17906" y="3775"/>
                  </a:cubicBezTo>
                  <a:cubicBezTo>
                    <a:pt x="17279" y="4842"/>
                    <a:pt x="16340" y="4308"/>
                    <a:pt x="16653" y="5642"/>
                  </a:cubicBezTo>
                  <a:cubicBezTo>
                    <a:pt x="16966" y="6708"/>
                    <a:pt x="17279" y="7242"/>
                    <a:pt x="16653" y="8308"/>
                  </a:cubicBezTo>
                  <a:cubicBezTo>
                    <a:pt x="15714" y="9642"/>
                    <a:pt x="13836" y="10175"/>
                    <a:pt x="13210" y="11508"/>
                  </a:cubicBezTo>
                  <a:cubicBezTo>
                    <a:pt x="14775" y="12042"/>
                    <a:pt x="15714" y="10442"/>
                    <a:pt x="16653" y="9642"/>
                  </a:cubicBezTo>
                  <a:cubicBezTo>
                    <a:pt x="16966" y="9375"/>
                    <a:pt x="17592" y="9108"/>
                    <a:pt x="17592" y="8575"/>
                  </a:cubicBezTo>
                  <a:cubicBezTo>
                    <a:pt x="17906" y="8042"/>
                    <a:pt x="17906" y="7242"/>
                    <a:pt x="18532" y="6708"/>
                  </a:cubicBezTo>
                  <a:cubicBezTo>
                    <a:pt x="19471" y="6708"/>
                    <a:pt x="19471" y="7242"/>
                    <a:pt x="19784" y="8042"/>
                  </a:cubicBezTo>
                  <a:cubicBezTo>
                    <a:pt x="20410" y="8842"/>
                    <a:pt x="21349" y="10175"/>
                    <a:pt x="21349" y="11242"/>
                  </a:cubicBezTo>
                  <a:cubicBezTo>
                    <a:pt x="21349" y="12308"/>
                    <a:pt x="20410" y="13375"/>
                    <a:pt x="19784" y="1417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6" name="Shape 276"/>
            <p:cNvSpPr/>
            <p:nvPr/>
          </p:nvSpPr>
          <p:spPr>
            <a:xfrm>
              <a:off x="5468465" y="995006"/>
              <a:ext cx="6893929" cy="4354242"/>
            </a:xfrm>
            <a:custGeom>
              <a:avLst/>
              <a:gdLst/>
              <a:ahLst/>
              <a:cxnLst>
                <a:cxn ang="0">
                  <a:pos x="wd2" y="hd2"/>
                </a:cxn>
                <a:cxn ang="5400000">
                  <a:pos x="wd2" y="hd2"/>
                </a:cxn>
                <a:cxn ang="10800000">
                  <a:pos x="wd2" y="hd2"/>
                </a:cxn>
                <a:cxn ang="16200000">
                  <a:pos x="wd2" y="hd2"/>
                </a:cxn>
              </a:cxnLst>
              <a:rect l="0" t="0" r="r" b="b"/>
              <a:pathLst>
                <a:path w="21507" h="21574" extrusionOk="0">
                  <a:moveTo>
                    <a:pt x="11862" y="966"/>
                  </a:moveTo>
                  <a:cubicBezTo>
                    <a:pt x="11906" y="943"/>
                    <a:pt x="11935" y="874"/>
                    <a:pt x="11920" y="782"/>
                  </a:cubicBezTo>
                  <a:cubicBezTo>
                    <a:pt x="11906" y="712"/>
                    <a:pt x="11862" y="689"/>
                    <a:pt x="11906" y="574"/>
                  </a:cubicBezTo>
                  <a:cubicBezTo>
                    <a:pt x="11920" y="528"/>
                    <a:pt x="11964" y="459"/>
                    <a:pt x="11993" y="389"/>
                  </a:cubicBezTo>
                  <a:cubicBezTo>
                    <a:pt x="12051" y="228"/>
                    <a:pt x="12094" y="136"/>
                    <a:pt x="12196" y="43"/>
                  </a:cubicBezTo>
                  <a:cubicBezTo>
                    <a:pt x="12254" y="-3"/>
                    <a:pt x="12269" y="-26"/>
                    <a:pt x="12327" y="43"/>
                  </a:cubicBezTo>
                  <a:cubicBezTo>
                    <a:pt x="12356" y="66"/>
                    <a:pt x="12414" y="112"/>
                    <a:pt x="12428" y="159"/>
                  </a:cubicBezTo>
                  <a:cubicBezTo>
                    <a:pt x="12515" y="320"/>
                    <a:pt x="12298" y="366"/>
                    <a:pt x="12283" y="482"/>
                  </a:cubicBezTo>
                  <a:cubicBezTo>
                    <a:pt x="12254" y="643"/>
                    <a:pt x="12356" y="482"/>
                    <a:pt x="12385" y="459"/>
                  </a:cubicBezTo>
                  <a:cubicBezTo>
                    <a:pt x="12443" y="412"/>
                    <a:pt x="12486" y="459"/>
                    <a:pt x="12530" y="528"/>
                  </a:cubicBezTo>
                  <a:cubicBezTo>
                    <a:pt x="12573" y="574"/>
                    <a:pt x="12617" y="620"/>
                    <a:pt x="12588" y="689"/>
                  </a:cubicBezTo>
                  <a:cubicBezTo>
                    <a:pt x="12573" y="759"/>
                    <a:pt x="12472" y="805"/>
                    <a:pt x="12457" y="874"/>
                  </a:cubicBezTo>
                  <a:cubicBezTo>
                    <a:pt x="12414" y="989"/>
                    <a:pt x="12515" y="943"/>
                    <a:pt x="12559" y="920"/>
                  </a:cubicBezTo>
                  <a:cubicBezTo>
                    <a:pt x="12617" y="874"/>
                    <a:pt x="12632" y="782"/>
                    <a:pt x="12690" y="759"/>
                  </a:cubicBezTo>
                  <a:cubicBezTo>
                    <a:pt x="12791" y="736"/>
                    <a:pt x="12980" y="759"/>
                    <a:pt x="13053" y="851"/>
                  </a:cubicBezTo>
                  <a:cubicBezTo>
                    <a:pt x="13125" y="966"/>
                    <a:pt x="13183" y="1105"/>
                    <a:pt x="13256" y="1243"/>
                  </a:cubicBezTo>
                  <a:cubicBezTo>
                    <a:pt x="13285" y="1312"/>
                    <a:pt x="13314" y="1336"/>
                    <a:pt x="13299" y="1428"/>
                  </a:cubicBezTo>
                  <a:cubicBezTo>
                    <a:pt x="13299" y="1474"/>
                    <a:pt x="13314" y="1520"/>
                    <a:pt x="13285" y="1543"/>
                  </a:cubicBezTo>
                  <a:cubicBezTo>
                    <a:pt x="13241" y="1566"/>
                    <a:pt x="13241" y="1497"/>
                    <a:pt x="13212" y="1474"/>
                  </a:cubicBezTo>
                  <a:cubicBezTo>
                    <a:pt x="13154" y="1428"/>
                    <a:pt x="13111" y="1451"/>
                    <a:pt x="13169" y="1543"/>
                  </a:cubicBezTo>
                  <a:cubicBezTo>
                    <a:pt x="13198" y="1612"/>
                    <a:pt x="13227" y="1636"/>
                    <a:pt x="13256" y="1705"/>
                  </a:cubicBezTo>
                  <a:cubicBezTo>
                    <a:pt x="13270" y="1728"/>
                    <a:pt x="13270" y="1728"/>
                    <a:pt x="13285" y="1728"/>
                  </a:cubicBezTo>
                  <a:cubicBezTo>
                    <a:pt x="13299" y="1912"/>
                    <a:pt x="13183" y="1959"/>
                    <a:pt x="13096" y="2074"/>
                  </a:cubicBezTo>
                  <a:cubicBezTo>
                    <a:pt x="13053" y="2120"/>
                    <a:pt x="13053" y="2166"/>
                    <a:pt x="13023" y="2236"/>
                  </a:cubicBezTo>
                  <a:cubicBezTo>
                    <a:pt x="12994" y="2305"/>
                    <a:pt x="12965" y="2328"/>
                    <a:pt x="12922" y="2374"/>
                  </a:cubicBezTo>
                  <a:cubicBezTo>
                    <a:pt x="12835" y="2443"/>
                    <a:pt x="12777" y="2536"/>
                    <a:pt x="12704" y="2651"/>
                  </a:cubicBezTo>
                  <a:cubicBezTo>
                    <a:pt x="12675" y="2720"/>
                    <a:pt x="12675" y="2789"/>
                    <a:pt x="12646" y="2836"/>
                  </a:cubicBezTo>
                  <a:cubicBezTo>
                    <a:pt x="12617" y="2882"/>
                    <a:pt x="12559" y="2928"/>
                    <a:pt x="12530" y="2951"/>
                  </a:cubicBezTo>
                  <a:cubicBezTo>
                    <a:pt x="12472" y="3043"/>
                    <a:pt x="12428" y="3112"/>
                    <a:pt x="12370" y="3182"/>
                  </a:cubicBezTo>
                  <a:cubicBezTo>
                    <a:pt x="12341" y="3228"/>
                    <a:pt x="12240" y="3366"/>
                    <a:pt x="12240" y="3436"/>
                  </a:cubicBezTo>
                  <a:cubicBezTo>
                    <a:pt x="12254" y="3597"/>
                    <a:pt x="12385" y="3389"/>
                    <a:pt x="12414" y="3366"/>
                  </a:cubicBezTo>
                  <a:cubicBezTo>
                    <a:pt x="12472" y="3274"/>
                    <a:pt x="12486" y="3228"/>
                    <a:pt x="12501" y="3089"/>
                  </a:cubicBezTo>
                  <a:cubicBezTo>
                    <a:pt x="12559" y="3066"/>
                    <a:pt x="12617" y="3089"/>
                    <a:pt x="12675" y="3089"/>
                  </a:cubicBezTo>
                  <a:cubicBezTo>
                    <a:pt x="12748" y="3066"/>
                    <a:pt x="12777" y="3020"/>
                    <a:pt x="12820" y="2974"/>
                  </a:cubicBezTo>
                  <a:cubicBezTo>
                    <a:pt x="12864" y="2951"/>
                    <a:pt x="12951" y="2905"/>
                    <a:pt x="12893" y="2836"/>
                  </a:cubicBezTo>
                  <a:cubicBezTo>
                    <a:pt x="12878" y="2812"/>
                    <a:pt x="12835" y="2859"/>
                    <a:pt x="12820" y="2812"/>
                  </a:cubicBezTo>
                  <a:cubicBezTo>
                    <a:pt x="12806" y="2789"/>
                    <a:pt x="12849" y="2720"/>
                    <a:pt x="12864" y="2697"/>
                  </a:cubicBezTo>
                  <a:cubicBezTo>
                    <a:pt x="12936" y="2512"/>
                    <a:pt x="12980" y="2651"/>
                    <a:pt x="13067" y="2743"/>
                  </a:cubicBezTo>
                  <a:cubicBezTo>
                    <a:pt x="13096" y="2789"/>
                    <a:pt x="13154" y="2836"/>
                    <a:pt x="13183" y="2766"/>
                  </a:cubicBezTo>
                  <a:cubicBezTo>
                    <a:pt x="13212" y="2651"/>
                    <a:pt x="13140" y="2605"/>
                    <a:pt x="13125" y="2559"/>
                  </a:cubicBezTo>
                  <a:cubicBezTo>
                    <a:pt x="13082" y="2466"/>
                    <a:pt x="13082" y="2328"/>
                    <a:pt x="13140" y="2282"/>
                  </a:cubicBezTo>
                  <a:cubicBezTo>
                    <a:pt x="13198" y="2236"/>
                    <a:pt x="13285" y="2305"/>
                    <a:pt x="13256" y="2397"/>
                  </a:cubicBezTo>
                  <a:cubicBezTo>
                    <a:pt x="13256" y="2443"/>
                    <a:pt x="13212" y="2466"/>
                    <a:pt x="13212" y="2512"/>
                  </a:cubicBezTo>
                  <a:cubicBezTo>
                    <a:pt x="13198" y="2559"/>
                    <a:pt x="13212" y="2582"/>
                    <a:pt x="13227" y="2651"/>
                  </a:cubicBezTo>
                  <a:cubicBezTo>
                    <a:pt x="13241" y="2720"/>
                    <a:pt x="13241" y="2836"/>
                    <a:pt x="13270" y="2905"/>
                  </a:cubicBezTo>
                  <a:cubicBezTo>
                    <a:pt x="13256" y="2951"/>
                    <a:pt x="13212" y="3020"/>
                    <a:pt x="13227" y="3066"/>
                  </a:cubicBezTo>
                  <a:cubicBezTo>
                    <a:pt x="13299" y="3112"/>
                    <a:pt x="13314" y="2905"/>
                    <a:pt x="13372" y="2882"/>
                  </a:cubicBezTo>
                  <a:cubicBezTo>
                    <a:pt x="13444" y="2859"/>
                    <a:pt x="13546" y="2789"/>
                    <a:pt x="13619" y="2836"/>
                  </a:cubicBezTo>
                  <a:cubicBezTo>
                    <a:pt x="13648" y="2859"/>
                    <a:pt x="13677" y="2905"/>
                    <a:pt x="13706" y="2905"/>
                  </a:cubicBezTo>
                  <a:cubicBezTo>
                    <a:pt x="13764" y="2928"/>
                    <a:pt x="13807" y="2882"/>
                    <a:pt x="13836" y="2974"/>
                  </a:cubicBezTo>
                  <a:cubicBezTo>
                    <a:pt x="13865" y="3020"/>
                    <a:pt x="13822" y="3089"/>
                    <a:pt x="13851" y="3159"/>
                  </a:cubicBezTo>
                  <a:cubicBezTo>
                    <a:pt x="13865" y="3228"/>
                    <a:pt x="13909" y="3205"/>
                    <a:pt x="13953" y="3228"/>
                  </a:cubicBezTo>
                  <a:cubicBezTo>
                    <a:pt x="14040" y="3228"/>
                    <a:pt x="14156" y="3251"/>
                    <a:pt x="14243" y="3205"/>
                  </a:cubicBezTo>
                  <a:cubicBezTo>
                    <a:pt x="14286" y="3159"/>
                    <a:pt x="14301" y="3089"/>
                    <a:pt x="14301" y="3020"/>
                  </a:cubicBezTo>
                  <a:cubicBezTo>
                    <a:pt x="14301" y="2974"/>
                    <a:pt x="14286" y="2928"/>
                    <a:pt x="14301" y="2905"/>
                  </a:cubicBezTo>
                  <a:cubicBezTo>
                    <a:pt x="14301" y="2836"/>
                    <a:pt x="14315" y="2859"/>
                    <a:pt x="14344" y="2789"/>
                  </a:cubicBezTo>
                  <a:cubicBezTo>
                    <a:pt x="14388" y="2743"/>
                    <a:pt x="14417" y="2697"/>
                    <a:pt x="14461" y="2743"/>
                  </a:cubicBezTo>
                  <a:cubicBezTo>
                    <a:pt x="14490" y="2766"/>
                    <a:pt x="14504" y="2789"/>
                    <a:pt x="14533" y="2812"/>
                  </a:cubicBezTo>
                  <a:cubicBezTo>
                    <a:pt x="14562" y="2836"/>
                    <a:pt x="14606" y="2812"/>
                    <a:pt x="14635" y="2836"/>
                  </a:cubicBezTo>
                  <a:cubicBezTo>
                    <a:pt x="14664" y="2836"/>
                    <a:pt x="14678" y="2859"/>
                    <a:pt x="14707" y="2882"/>
                  </a:cubicBezTo>
                  <a:cubicBezTo>
                    <a:pt x="14736" y="2882"/>
                    <a:pt x="14780" y="2882"/>
                    <a:pt x="14809" y="2882"/>
                  </a:cubicBezTo>
                  <a:cubicBezTo>
                    <a:pt x="14853" y="2905"/>
                    <a:pt x="14882" y="2974"/>
                    <a:pt x="14911" y="3020"/>
                  </a:cubicBezTo>
                  <a:cubicBezTo>
                    <a:pt x="14983" y="3182"/>
                    <a:pt x="14954" y="3297"/>
                    <a:pt x="14954" y="3459"/>
                  </a:cubicBezTo>
                  <a:cubicBezTo>
                    <a:pt x="14954" y="3551"/>
                    <a:pt x="14954" y="3643"/>
                    <a:pt x="14940" y="3712"/>
                  </a:cubicBezTo>
                  <a:cubicBezTo>
                    <a:pt x="14911" y="3805"/>
                    <a:pt x="14882" y="3851"/>
                    <a:pt x="14882" y="3943"/>
                  </a:cubicBezTo>
                  <a:cubicBezTo>
                    <a:pt x="14882" y="4151"/>
                    <a:pt x="14983" y="4243"/>
                    <a:pt x="15070" y="4336"/>
                  </a:cubicBezTo>
                  <a:cubicBezTo>
                    <a:pt x="15114" y="4382"/>
                    <a:pt x="15157" y="4451"/>
                    <a:pt x="15215" y="4405"/>
                  </a:cubicBezTo>
                  <a:cubicBezTo>
                    <a:pt x="15259" y="4359"/>
                    <a:pt x="15259" y="4266"/>
                    <a:pt x="15273" y="4197"/>
                  </a:cubicBezTo>
                  <a:cubicBezTo>
                    <a:pt x="15288" y="4151"/>
                    <a:pt x="15288" y="4128"/>
                    <a:pt x="15288" y="4059"/>
                  </a:cubicBezTo>
                  <a:cubicBezTo>
                    <a:pt x="15303" y="4012"/>
                    <a:pt x="15288" y="3920"/>
                    <a:pt x="15303" y="3897"/>
                  </a:cubicBezTo>
                  <a:cubicBezTo>
                    <a:pt x="15361" y="3759"/>
                    <a:pt x="15375" y="3989"/>
                    <a:pt x="15390" y="4012"/>
                  </a:cubicBezTo>
                  <a:cubicBezTo>
                    <a:pt x="15433" y="4082"/>
                    <a:pt x="15520" y="4082"/>
                    <a:pt x="15520" y="3966"/>
                  </a:cubicBezTo>
                  <a:cubicBezTo>
                    <a:pt x="15607" y="3897"/>
                    <a:pt x="15651" y="3966"/>
                    <a:pt x="15753" y="4036"/>
                  </a:cubicBezTo>
                  <a:cubicBezTo>
                    <a:pt x="15796" y="4059"/>
                    <a:pt x="15811" y="4082"/>
                    <a:pt x="15840" y="4151"/>
                  </a:cubicBezTo>
                  <a:cubicBezTo>
                    <a:pt x="15854" y="4197"/>
                    <a:pt x="15869" y="4266"/>
                    <a:pt x="15898" y="4266"/>
                  </a:cubicBezTo>
                  <a:cubicBezTo>
                    <a:pt x="15941" y="4174"/>
                    <a:pt x="15811" y="4105"/>
                    <a:pt x="15811" y="3989"/>
                  </a:cubicBezTo>
                  <a:cubicBezTo>
                    <a:pt x="15883" y="3966"/>
                    <a:pt x="16072" y="4151"/>
                    <a:pt x="16101" y="4012"/>
                  </a:cubicBezTo>
                  <a:cubicBezTo>
                    <a:pt x="16115" y="3943"/>
                    <a:pt x="16043" y="3897"/>
                    <a:pt x="16043" y="3851"/>
                  </a:cubicBezTo>
                  <a:cubicBezTo>
                    <a:pt x="16014" y="3759"/>
                    <a:pt x="16057" y="3736"/>
                    <a:pt x="16072" y="3666"/>
                  </a:cubicBezTo>
                  <a:cubicBezTo>
                    <a:pt x="16028" y="3620"/>
                    <a:pt x="15970" y="3551"/>
                    <a:pt x="16028" y="3482"/>
                  </a:cubicBezTo>
                  <a:cubicBezTo>
                    <a:pt x="16072" y="3436"/>
                    <a:pt x="16144" y="3528"/>
                    <a:pt x="16173" y="3482"/>
                  </a:cubicBezTo>
                  <a:cubicBezTo>
                    <a:pt x="16203" y="3412"/>
                    <a:pt x="16101" y="3343"/>
                    <a:pt x="16173" y="3274"/>
                  </a:cubicBezTo>
                  <a:cubicBezTo>
                    <a:pt x="16188" y="3251"/>
                    <a:pt x="16217" y="3274"/>
                    <a:pt x="16246" y="3274"/>
                  </a:cubicBezTo>
                  <a:cubicBezTo>
                    <a:pt x="16275" y="3297"/>
                    <a:pt x="16304" y="3297"/>
                    <a:pt x="16348" y="3297"/>
                  </a:cubicBezTo>
                  <a:cubicBezTo>
                    <a:pt x="16406" y="3297"/>
                    <a:pt x="16464" y="3343"/>
                    <a:pt x="16522" y="3366"/>
                  </a:cubicBezTo>
                  <a:cubicBezTo>
                    <a:pt x="16594" y="3389"/>
                    <a:pt x="16653" y="3412"/>
                    <a:pt x="16711" y="3436"/>
                  </a:cubicBezTo>
                  <a:cubicBezTo>
                    <a:pt x="16841" y="3459"/>
                    <a:pt x="16972" y="3528"/>
                    <a:pt x="17103" y="3597"/>
                  </a:cubicBezTo>
                  <a:cubicBezTo>
                    <a:pt x="17146" y="3597"/>
                    <a:pt x="17175" y="3597"/>
                    <a:pt x="17190" y="3666"/>
                  </a:cubicBezTo>
                  <a:cubicBezTo>
                    <a:pt x="17219" y="3712"/>
                    <a:pt x="17204" y="3782"/>
                    <a:pt x="17233" y="3805"/>
                  </a:cubicBezTo>
                  <a:cubicBezTo>
                    <a:pt x="17219" y="3897"/>
                    <a:pt x="17175" y="3897"/>
                    <a:pt x="17132" y="3920"/>
                  </a:cubicBezTo>
                  <a:cubicBezTo>
                    <a:pt x="17132" y="3943"/>
                    <a:pt x="17117" y="3966"/>
                    <a:pt x="17117" y="3989"/>
                  </a:cubicBezTo>
                  <a:cubicBezTo>
                    <a:pt x="17146" y="4128"/>
                    <a:pt x="17335" y="3966"/>
                    <a:pt x="17364" y="4151"/>
                  </a:cubicBezTo>
                  <a:cubicBezTo>
                    <a:pt x="17378" y="4151"/>
                    <a:pt x="17407" y="4151"/>
                    <a:pt x="17422" y="4174"/>
                  </a:cubicBezTo>
                  <a:cubicBezTo>
                    <a:pt x="17436" y="4197"/>
                    <a:pt x="17451" y="4220"/>
                    <a:pt x="17451" y="4266"/>
                  </a:cubicBezTo>
                  <a:cubicBezTo>
                    <a:pt x="17451" y="4312"/>
                    <a:pt x="17436" y="4336"/>
                    <a:pt x="17436" y="4359"/>
                  </a:cubicBezTo>
                  <a:cubicBezTo>
                    <a:pt x="17436" y="4451"/>
                    <a:pt x="17494" y="4474"/>
                    <a:pt x="17567" y="4428"/>
                  </a:cubicBezTo>
                  <a:cubicBezTo>
                    <a:pt x="17625" y="4382"/>
                    <a:pt x="17654" y="4336"/>
                    <a:pt x="17741" y="4336"/>
                  </a:cubicBezTo>
                  <a:cubicBezTo>
                    <a:pt x="17799" y="4336"/>
                    <a:pt x="17872" y="4359"/>
                    <a:pt x="17944" y="4359"/>
                  </a:cubicBezTo>
                  <a:cubicBezTo>
                    <a:pt x="18046" y="4359"/>
                    <a:pt x="18177" y="4428"/>
                    <a:pt x="18249" y="4589"/>
                  </a:cubicBezTo>
                  <a:cubicBezTo>
                    <a:pt x="18278" y="4682"/>
                    <a:pt x="18249" y="4728"/>
                    <a:pt x="18235" y="4797"/>
                  </a:cubicBezTo>
                  <a:cubicBezTo>
                    <a:pt x="18220" y="4843"/>
                    <a:pt x="18220" y="4912"/>
                    <a:pt x="18235" y="4959"/>
                  </a:cubicBezTo>
                  <a:cubicBezTo>
                    <a:pt x="18264" y="5005"/>
                    <a:pt x="18307" y="4936"/>
                    <a:pt x="18336" y="4982"/>
                  </a:cubicBezTo>
                  <a:cubicBezTo>
                    <a:pt x="18365" y="5005"/>
                    <a:pt x="18351" y="5074"/>
                    <a:pt x="18365" y="5097"/>
                  </a:cubicBezTo>
                  <a:cubicBezTo>
                    <a:pt x="18423" y="5166"/>
                    <a:pt x="18438" y="5028"/>
                    <a:pt x="18482" y="4982"/>
                  </a:cubicBezTo>
                  <a:cubicBezTo>
                    <a:pt x="18583" y="4843"/>
                    <a:pt x="18714" y="5005"/>
                    <a:pt x="18815" y="5028"/>
                  </a:cubicBezTo>
                  <a:cubicBezTo>
                    <a:pt x="18844" y="5028"/>
                    <a:pt x="18873" y="5028"/>
                    <a:pt x="18903" y="5028"/>
                  </a:cubicBezTo>
                  <a:cubicBezTo>
                    <a:pt x="18932" y="5028"/>
                    <a:pt x="18946" y="5028"/>
                    <a:pt x="18975" y="5028"/>
                  </a:cubicBezTo>
                  <a:cubicBezTo>
                    <a:pt x="19033" y="5028"/>
                    <a:pt x="19048" y="5005"/>
                    <a:pt x="19077" y="4912"/>
                  </a:cubicBezTo>
                  <a:cubicBezTo>
                    <a:pt x="19106" y="4843"/>
                    <a:pt x="19091" y="4774"/>
                    <a:pt x="19178" y="4797"/>
                  </a:cubicBezTo>
                  <a:cubicBezTo>
                    <a:pt x="19222" y="4797"/>
                    <a:pt x="19323" y="4889"/>
                    <a:pt x="19309" y="4959"/>
                  </a:cubicBezTo>
                  <a:cubicBezTo>
                    <a:pt x="19294" y="5028"/>
                    <a:pt x="19236" y="5005"/>
                    <a:pt x="19222" y="5028"/>
                  </a:cubicBezTo>
                  <a:cubicBezTo>
                    <a:pt x="19193" y="5074"/>
                    <a:pt x="19193" y="5097"/>
                    <a:pt x="19193" y="5143"/>
                  </a:cubicBezTo>
                  <a:cubicBezTo>
                    <a:pt x="19164" y="5305"/>
                    <a:pt x="19222" y="5259"/>
                    <a:pt x="19294" y="5328"/>
                  </a:cubicBezTo>
                  <a:cubicBezTo>
                    <a:pt x="19323" y="5351"/>
                    <a:pt x="19323" y="5420"/>
                    <a:pt x="19367" y="5397"/>
                  </a:cubicBezTo>
                  <a:cubicBezTo>
                    <a:pt x="19396" y="5397"/>
                    <a:pt x="19440" y="5328"/>
                    <a:pt x="19440" y="5282"/>
                  </a:cubicBezTo>
                  <a:cubicBezTo>
                    <a:pt x="19440" y="5212"/>
                    <a:pt x="19382" y="5051"/>
                    <a:pt x="19338" y="5005"/>
                  </a:cubicBezTo>
                  <a:cubicBezTo>
                    <a:pt x="19353" y="4982"/>
                    <a:pt x="19367" y="4936"/>
                    <a:pt x="19382" y="4912"/>
                  </a:cubicBezTo>
                  <a:cubicBezTo>
                    <a:pt x="19382" y="4889"/>
                    <a:pt x="19396" y="4797"/>
                    <a:pt x="19396" y="4797"/>
                  </a:cubicBezTo>
                  <a:cubicBezTo>
                    <a:pt x="19425" y="4728"/>
                    <a:pt x="19483" y="4751"/>
                    <a:pt x="19541" y="4797"/>
                  </a:cubicBezTo>
                  <a:cubicBezTo>
                    <a:pt x="19599" y="4843"/>
                    <a:pt x="19614" y="4889"/>
                    <a:pt x="19686" y="4889"/>
                  </a:cubicBezTo>
                  <a:cubicBezTo>
                    <a:pt x="19744" y="4912"/>
                    <a:pt x="19803" y="4912"/>
                    <a:pt x="19861" y="4912"/>
                  </a:cubicBezTo>
                  <a:cubicBezTo>
                    <a:pt x="19977" y="4936"/>
                    <a:pt x="20107" y="5028"/>
                    <a:pt x="20209" y="5097"/>
                  </a:cubicBezTo>
                  <a:cubicBezTo>
                    <a:pt x="20311" y="5166"/>
                    <a:pt x="20369" y="5328"/>
                    <a:pt x="20441" y="5443"/>
                  </a:cubicBezTo>
                  <a:cubicBezTo>
                    <a:pt x="20543" y="5582"/>
                    <a:pt x="20615" y="5697"/>
                    <a:pt x="20732" y="5789"/>
                  </a:cubicBezTo>
                  <a:cubicBezTo>
                    <a:pt x="20790" y="5812"/>
                    <a:pt x="20819" y="5859"/>
                    <a:pt x="20862" y="5928"/>
                  </a:cubicBezTo>
                  <a:cubicBezTo>
                    <a:pt x="20920" y="5997"/>
                    <a:pt x="20920" y="6066"/>
                    <a:pt x="20964" y="6159"/>
                  </a:cubicBezTo>
                  <a:cubicBezTo>
                    <a:pt x="20906" y="6182"/>
                    <a:pt x="20949" y="6274"/>
                    <a:pt x="20964" y="6320"/>
                  </a:cubicBezTo>
                  <a:cubicBezTo>
                    <a:pt x="20964" y="6343"/>
                    <a:pt x="21007" y="6459"/>
                    <a:pt x="21022" y="6459"/>
                  </a:cubicBezTo>
                  <a:cubicBezTo>
                    <a:pt x="21094" y="6505"/>
                    <a:pt x="21022" y="6228"/>
                    <a:pt x="21094" y="6182"/>
                  </a:cubicBezTo>
                  <a:cubicBezTo>
                    <a:pt x="21094" y="6182"/>
                    <a:pt x="21182" y="6274"/>
                    <a:pt x="21196" y="6297"/>
                  </a:cubicBezTo>
                  <a:cubicBezTo>
                    <a:pt x="21254" y="6320"/>
                    <a:pt x="21312" y="6297"/>
                    <a:pt x="21356" y="6343"/>
                  </a:cubicBezTo>
                  <a:cubicBezTo>
                    <a:pt x="21385" y="6389"/>
                    <a:pt x="21428" y="6459"/>
                    <a:pt x="21457" y="6505"/>
                  </a:cubicBezTo>
                  <a:cubicBezTo>
                    <a:pt x="21588" y="6712"/>
                    <a:pt x="21428" y="6759"/>
                    <a:pt x="21341" y="6874"/>
                  </a:cubicBezTo>
                  <a:cubicBezTo>
                    <a:pt x="21298" y="6920"/>
                    <a:pt x="21240" y="6989"/>
                    <a:pt x="21225" y="7059"/>
                  </a:cubicBezTo>
                  <a:cubicBezTo>
                    <a:pt x="21211" y="7128"/>
                    <a:pt x="21225" y="7243"/>
                    <a:pt x="21196" y="7312"/>
                  </a:cubicBezTo>
                  <a:cubicBezTo>
                    <a:pt x="21138" y="7520"/>
                    <a:pt x="21022" y="7266"/>
                    <a:pt x="20964" y="7174"/>
                  </a:cubicBezTo>
                  <a:cubicBezTo>
                    <a:pt x="20920" y="7128"/>
                    <a:pt x="20877" y="7105"/>
                    <a:pt x="20833" y="7036"/>
                  </a:cubicBezTo>
                  <a:cubicBezTo>
                    <a:pt x="20804" y="6989"/>
                    <a:pt x="20833" y="6874"/>
                    <a:pt x="20790" y="6828"/>
                  </a:cubicBezTo>
                  <a:cubicBezTo>
                    <a:pt x="20761" y="6759"/>
                    <a:pt x="20673" y="6874"/>
                    <a:pt x="20630" y="6851"/>
                  </a:cubicBezTo>
                  <a:cubicBezTo>
                    <a:pt x="20586" y="6805"/>
                    <a:pt x="20572" y="6689"/>
                    <a:pt x="20572" y="6620"/>
                  </a:cubicBezTo>
                  <a:cubicBezTo>
                    <a:pt x="20543" y="6389"/>
                    <a:pt x="20383" y="6597"/>
                    <a:pt x="20456" y="6759"/>
                  </a:cubicBezTo>
                  <a:cubicBezTo>
                    <a:pt x="20499" y="6828"/>
                    <a:pt x="20572" y="6851"/>
                    <a:pt x="20514" y="6943"/>
                  </a:cubicBezTo>
                  <a:cubicBezTo>
                    <a:pt x="20485" y="7036"/>
                    <a:pt x="20427" y="7036"/>
                    <a:pt x="20383" y="7105"/>
                  </a:cubicBezTo>
                  <a:cubicBezTo>
                    <a:pt x="20340" y="7174"/>
                    <a:pt x="20354" y="7243"/>
                    <a:pt x="20282" y="7220"/>
                  </a:cubicBezTo>
                  <a:cubicBezTo>
                    <a:pt x="20223" y="7197"/>
                    <a:pt x="20194" y="7082"/>
                    <a:pt x="20136" y="7174"/>
                  </a:cubicBezTo>
                  <a:cubicBezTo>
                    <a:pt x="20064" y="7266"/>
                    <a:pt x="20122" y="7312"/>
                    <a:pt x="20165" y="7359"/>
                  </a:cubicBezTo>
                  <a:cubicBezTo>
                    <a:pt x="20223" y="7405"/>
                    <a:pt x="20253" y="7428"/>
                    <a:pt x="20253" y="7543"/>
                  </a:cubicBezTo>
                  <a:cubicBezTo>
                    <a:pt x="20267" y="7612"/>
                    <a:pt x="20238" y="7728"/>
                    <a:pt x="20253" y="7797"/>
                  </a:cubicBezTo>
                  <a:cubicBezTo>
                    <a:pt x="20253" y="7866"/>
                    <a:pt x="20325" y="7912"/>
                    <a:pt x="20325" y="8005"/>
                  </a:cubicBezTo>
                  <a:cubicBezTo>
                    <a:pt x="20340" y="8189"/>
                    <a:pt x="20238" y="8074"/>
                    <a:pt x="20180" y="8028"/>
                  </a:cubicBezTo>
                  <a:cubicBezTo>
                    <a:pt x="20064" y="7936"/>
                    <a:pt x="20064" y="8097"/>
                    <a:pt x="19962" y="8166"/>
                  </a:cubicBezTo>
                  <a:cubicBezTo>
                    <a:pt x="19919" y="8189"/>
                    <a:pt x="19861" y="8212"/>
                    <a:pt x="19817" y="8259"/>
                  </a:cubicBezTo>
                  <a:cubicBezTo>
                    <a:pt x="19730" y="8305"/>
                    <a:pt x="19628" y="8443"/>
                    <a:pt x="19556" y="8536"/>
                  </a:cubicBezTo>
                  <a:cubicBezTo>
                    <a:pt x="19483" y="8651"/>
                    <a:pt x="19411" y="8789"/>
                    <a:pt x="19382" y="8905"/>
                  </a:cubicBezTo>
                  <a:cubicBezTo>
                    <a:pt x="19367" y="8974"/>
                    <a:pt x="19323" y="9066"/>
                    <a:pt x="19280" y="9020"/>
                  </a:cubicBezTo>
                  <a:cubicBezTo>
                    <a:pt x="19236" y="8974"/>
                    <a:pt x="19236" y="8859"/>
                    <a:pt x="19207" y="8812"/>
                  </a:cubicBezTo>
                  <a:cubicBezTo>
                    <a:pt x="19062" y="8651"/>
                    <a:pt x="18975" y="9020"/>
                    <a:pt x="18873" y="9089"/>
                  </a:cubicBezTo>
                  <a:cubicBezTo>
                    <a:pt x="18830" y="9020"/>
                    <a:pt x="18873" y="8905"/>
                    <a:pt x="18888" y="8859"/>
                  </a:cubicBezTo>
                  <a:cubicBezTo>
                    <a:pt x="18830" y="8836"/>
                    <a:pt x="18830" y="8997"/>
                    <a:pt x="18757" y="8997"/>
                  </a:cubicBezTo>
                  <a:cubicBezTo>
                    <a:pt x="18670" y="8997"/>
                    <a:pt x="18641" y="8951"/>
                    <a:pt x="18627" y="9136"/>
                  </a:cubicBezTo>
                  <a:cubicBezTo>
                    <a:pt x="18598" y="9251"/>
                    <a:pt x="18554" y="9297"/>
                    <a:pt x="18511" y="9389"/>
                  </a:cubicBezTo>
                  <a:cubicBezTo>
                    <a:pt x="18467" y="9459"/>
                    <a:pt x="18467" y="9574"/>
                    <a:pt x="18467" y="9666"/>
                  </a:cubicBezTo>
                  <a:cubicBezTo>
                    <a:pt x="18525" y="9666"/>
                    <a:pt x="18554" y="9551"/>
                    <a:pt x="18583" y="9643"/>
                  </a:cubicBezTo>
                  <a:cubicBezTo>
                    <a:pt x="18627" y="9736"/>
                    <a:pt x="18540" y="9782"/>
                    <a:pt x="18540" y="9851"/>
                  </a:cubicBezTo>
                  <a:cubicBezTo>
                    <a:pt x="18525" y="9989"/>
                    <a:pt x="18699" y="10128"/>
                    <a:pt x="18583" y="10243"/>
                  </a:cubicBezTo>
                  <a:cubicBezTo>
                    <a:pt x="18540" y="10289"/>
                    <a:pt x="18496" y="10266"/>
                    <a:pt x="18453" y="10359"/>
                  </a:cubicBezTo>
                  <a:cubicBezTo>
                    <a:pt x="18423" y="10428"/>
                    <a:pt x="18467" y="10474"/>
                    <a:pt x="18496" y="10543"/>
                  </a:cubicBezTo>
                  <a:cubicBezTo>
                    <a:pt x="18525" y="10589"/>
                    <a:pt x="18540" y="10705"/>
                    <a:pt x="18496" y="10728"/>
                  </a:cubicBezTo>
                  <a:cubicBezTo>
                    <a:pt x="18438" y="10774"/>
                    <a:pt x="18394" y="10682"/>
                    <a:pt x="18336" y="10774"/>
                  </a:cubicBezTo>
                  <a:cubicBezTo>
                    <a:pt x="18264" y="10889"/>
                    <a:pt x="18322" y="11120"/>
                    <a:pt x="18191" y="11143"/>
                  </a:cubicBezTo>
                  <a:cubicBezTo>
                    <a:pt x="18119" y="11166"/>
                    <a:pt x="18104" y="11143"/>
                    <a:pt x="18104" y="11282"/>
                  </a:cubicBezTo>
                  <a:cubicBezTo>
                    <a:pt x="18104" y="11397"/>
                    <a:pt x="18104" y="11443"/>
                    <a:pt x="18061" y="11512"/>
                  </a:cubicBezTo>
                  <a:cubicBezTo>
                    <a:pt x="18003" y="11628"/>
                    <a:pt x="17915" y="11812"/>
                    <a:pt x="17886" y="11582"/>
                  </a:cubicBezTo>
                  <a:cubicBezTo>
                    <a:pt x="17857" y="11420"/>
                    <a:pt x="17814" y="11259"/>
                    <a:pt x="17785" y="11097"/>
                  </a:cubicBezTo>
                  <a:cubicBezTo>
                    <a:pt x="17770" y="10912"/>
                    <a:pt x="17785" y="10728"/>
                    <a:pt x="17785" y="10566"/>
                  </a:cubicBezTo>
                  <a:cubicBezTo>
                    <a:pt x="17770" y="10382"/>
                    <a:pt x="17770" y="10197"/>
                    <a:pt x="17799" y="10036"/>
                  </a:cubicBezTo>
                  <a:cubicBezTo>
                    <a:pt x="17814" y="9966"/>
                    <a:pt x="17857" y="9920"/>
                    <a:pt x="17857" y="9851"/>
                  </a:cubicBezTo>
                  <a:cubicBezTo>
                    <a:pt x="17872" y="9782"/>
                    <a:pt x="17857" y="9666"/>
                    <a:pt x="17886" y="9620"/>
                  </a:cubicBezTo>
                  <a:cubicBezTo>
                    <a:pt x="17901" y="9551"/>
                    <a:pt x="17973" y="9528"/>
                    <a:pt x="18017" y="9505"/>
                  </a:cubicBezTo>
                  <a:cubicBezTo>
                    <a:pt x="18046" y="9459"/>
                    <a:pt x="18090" y="9412"/>
                    <a:pt x="18119" y="9366"/>
                  </a:cubicBezTo>
                  <a:cubicBezTo>
                    <a:pt x="18206" y="9251"/>
                    <a:pt x="18264" y="9112"/>
                    <a:pt x="18351" y="8997"/>
                  </a:cubicBezTo>
                  <a:cubicBezTo>
                    <a:pt x="18423" y="8905"/>
                    <a:pt x="18496" y="8812"/>
                    <a:pt x="18554" y="8720"/>
                  </a:cubicBezTo>
                  <a:cubicBezTo>
                    <a:pt x="18583" y="8674"/>
                    <a:pt x="18627" y="8605"/>
                    <a:pt x="18656" y="8536"/>
                  </a:cubicBezTo>
                  <a:cubicBezTo>
                    <a:pt x="18685" y="8466"/>
                    <a:pt x="18685" y="8374"/>
                    <a:pt x="18714" y="8305"/>
                  </a:cubicBezTo>
                  <a:cubicBezTo>
                    <a:pt x="18728" y="8212"/>
                    <a:pt x="18859" y="7912"/>
                    <a:pt x="18714" y="7982"/>
                  </a:cubicBezTo>
                  <a:cubicBezTo>
                    <a:pt x="18670" y="8028"/>
                    <a:pt x="18612" y="8074"/>
                    <a:pt x="18583" y="8143"/>
                  </a:cubicBezTo>
                  <a:cubicBezTo>
                    <a:pt x="18569" y="8212"/>
                    <a:pt x="18569" y="8328"/>
                    <a:pt x="18540" y="8397"/>
                  </a:cubicBezTo>
                  <a:cubicBezTo>
                    <a:pt x="18511" y="8512"/>
                    <a:pt x="18467" y="8536"/>
                    <a:pt x="18394" y="8582"/>
                  </a:cubicBezTo>
                  <a:cubicBezTo>
                    <a:pt x="18365" y="8605"/>
                    <a:pt x="18336" y="8628"/>
                    <a:pt x="18322" y="8674"/>
                  </a:cubicBezTo>
                  <a:cubicBezTo>
                    <a:pt x="18307" y="8697"/>
                    <a:pt x="18307" y="8766"/>
                    <a:pt x="18278" y="8766"/>
                  </a:cubicBezTo>
                  <a:cubicBezTo>
                    <a:pt x="18206" y="8605"/>
                    <a:pt x="18293" y="8536"/>
                    <a:pt x="18336" y="8397"/>
                  </a:cubicBezTo>
                  <a:cubicBezTo>
                    <a:pt x="18380" y="8189"/>
                    <a:pt x="18177" y="8282"/>
                    <a:pt x="18162" y="8397"/>
                  </a:cubicBezTo>
                  <a:cubicBezTo>
                    <a:pt x="18119" y="8374"/>
                    <a:pt x="18119" y="8305"/>
                    <a:pt x="18061" y="8328"/>
                  </a:cubicBezTo>
                  <a:cubicBezTo>
                    <a:pt x="18017" y="8328"/>
                    <a:pt x="17973" y="8374"/>
                    <a:pt x="17959" y="8420"/>
                  </a:cubicBezTo>
                  <a:cubicBezTo>
                    <a:pt x="17901" y="8489"/>
                    <a:pt x="17857" y="8582"/>
                    <a:pt x="17814" y="8674"/>
                  </a:cubicBezTo>
                  <a:cubicBezTo>
                    <a:pt x="17770" y="8766"/>
                    <a:pt x="17712" y="8836"/>
                    <a:pt x="17683" y="8928"/>
                  </a:cubicBezTo>
                  <a:cubicBezTo>
                    <a:pt x="17640" y="9089"/>
                    <a:pt x="17683" y="9112"/>
                    <a:pt x="17770" y="9159"/>
                  </a:cubicBezTo>
                  <a:cubicBezTo>
                    <a:pt x="17799" y="9274"/>
                    <a:pt x="17712" y="9274"/>
                    <a:pt x="17669" y="9274"/>
                  </a:cubicBezTo>
                  <a:cubicBezTo>
                    <a:pt x="17596" y="9274"/>
                    <a:pt x="17582" y="9297"/>
                    <a:pt x="17523" y="9343"/>
                  </a:cubicBezTo>
                  <a:cubicBezTo>
                    <a:pt x="17465" y="9436"/>
                    <a:pt x="17436" y="9389"/>
                    <a:pt x="17378" y="9320"/>
                  </a:cubicBezTo>
                  <a:cubicBezTo>
                    <a:pt x="17349" y="9297"/>
                    <a:pt x="17335" y="9320"/>
                    <a:pt x="17320" y="9251"/>
                  </a:cubicBezTo>
                  <a:cubicBezTo>
                    <a:pt x="17320" y="9228"/>
                    <a:pt x="17349" y="9159"/>
                    <a:pt x="17364" y="9136"/>
                  </a:cubicBezTo>
                  <a:cubicBezTo>
                    <a:pt x="17306" y="9089"/>
                    <a:pt x="17219" y="9043"/>
                    <a:pt x="17146" y="9112"/>
                  </a:cubicBezTo>
                  <a:cubicBezTo>
                    <a:pt x="17132" y="9136"/>
                    <a:pt x="17117" y="9205"/>
                    <a:pt x="17088" y="9228"/>
                  </a:cubicBezTo>
                  <a:cubicBezTo>
                    <a:pt x="17059" y="9251"/>
                    <a:pt x="17015" y="9228"/>
                    <a:pt x="16972" y="9228"/>
                  </a:cubicBezTo>
                  <a:cubicBezTo>
                    <a:pt x="16899" y="9205"/>
                    <a:pt x="16812" y="9136"/>
                    <a:pt x="16725" y="9136"/>
                  </a:cubicBezTo>
                  <a:cubicBezTo>
                    <a:pt x="16609" y="9159"/>
                    <a:pt x="16464" y="9136"/>
                    <a:pt x="16377" y="9205"/>
                  </a:cubicBezTo>
                  <a:cubicBezTo>
                    <a:pt x="16275" y="9274"/>
                    <a:pt x="16203" y="9482"/>
                    <a:pt x="16130" y="9620"/>
                  </a:cubicBezTo>
                  <a:cubicBezTo>
                    <a:pt x="16057" y="9759"/>
                    <a:pt x="15956" y="9851"/>
                    <a:pt x="15898" y="10012"/>
                  </a:cubicBezTo>
                  <a:cubicBezTo>
                    <a:pt x="15854" y="10151"/>
                    <a:pt x="15825" y="10336"/>
                    <a:pt x="15753" y="10428"/>
                  </a:cubicBezTo>
                  <a:cubicBezTo>
                    <a:pt x="15694" y="10474"/>
                    <a:pt x="15462" y="10659"/>
                    <a:pt x="15665" y="10636"/>
                  </a:cubicBezTo>
                  <a:cubicBezTo>
                    <a:pt x="15796" y="10636"/>
                    <a:pt x="15709" y="10959"/>
                    <a:pt x="15854" y="10959"/>
                  </a:cubicBezTo>
                  <a:cubicBezTo>
                    <a:pt x="16028" y="10982"/>
                    <a:pt x="15883" y="10612"/>
                    <a:pt x="16057" y="10659"/>
                  </a:cubicBezTo>
                  <a:cubicBezTo>
                    <a:pt x="16159" y="10705"/>
                    <a:pt x="16188" y="10843"/>
                    <a:pt x="16217" y="10959"/>
                  </a:cubicBezTo>
                  <a:cubicBezTo>
                    <a:pt x="16217" y="10982"/>
                    <a:pt x="16217" y="11005"/>
                    <a:pt x="16217" y="11028"/>
                  </a:cubicBezTo>
                  <a:cubicBezTo>
                    <a:pt x="16232" y="11051"/>
                    <a:pt x="16261" y="11051"/>
                    <a:pt x="16261" y="11097"/>
                  </a:cubicBezTo>
                  <a:cubicBezTo>
                    <a:pt x="16261" y="11166"/>
                    <a:pt x="16217" y="11189"/>
                    <a:pt x="16188" y="11212"/>
                  </a:cubicBezTo>
                  <a:cubicBezTo>
                    <a:pt x="16188" y="11305"/>
                    <a:pt x="16246" y="11351"/>
                    <a:pt x="16246" y="11443"/>
                  </a:cubicBezTo>
                  <a:cubicBezTo>
                    <a:pt x="16246" y="11536"/>
                    <a:pt x="16203" y="11605"/>
                    <a:pt x="16173" y="11674"/>
                  </a:cubicBezTo>
                  <a:cubicBezTo>
                    <a:pt x="16159" y="11743"/>
                    <a:pt x="16101" y="11836"/>
                    <a:pt x="16101" y="11905"/>
                  </a:cubicBezTo>
                  <a:cubicBezTo>
                    <a:pt x="16101" y="11997"/>
                    <a:pt x="16144" y="12089"/>
                    <a:pt x="16144" y="12182"/>
                  </a:cubicBezTo>
                  <a:cubicBezTo>
                    <a:pt x="16144" y="12343"/>
                    <a:pt x="16043" y="12459"/>
                    <a:pt x="15985" y="12597"/>
                  </a:cubicBezTo>
                  <a:cubicBezTo>
                    <a:pt x="15956" y="12689"/>
                    <a:pt x="15912" y="12759"/>
                    <a:pt x="15883" y="12851"/>
                  </a:cubicBezTo>
                  <a:cubicBezTo>
                    <a:pt x="15854" y="12943"/>
                    <a:pt x="15840" y="13012"/>
                    <a:pt x="15811" y="13082"/>
                  </a:cubicBezTo>
                  <a:cubicBezTo>
                    <a:pt x="15753" y="13243"/>
                    <a:pt x="15665" y="13428"/>
                    <a:pt x="15578" y="13543"/>
                  </a:cubicBezTo>
                  <a:cubicBezTo>
                    <a:pt x="15535" y="13612"/>
                    <a:pt x="15506" y="13682"/>
                    <a:pt x="15433" y="13705"/>
                  </a:cubicBezTo>
                  <a:cubicBezTo>
                    <a:pt x="15375" y="13705"/>
                    <a:pt x="15273" y="13751"/>
                    <a:pt x="15215" y="13682"/>
                  </a:cubicBezTo>
                  <a:cubicBezTo>
                    <a:pt x="15186" y="13728"/>
                    <a:pt x="15172" y="13820"/>
                    <a:pt x="15128" y="13866"/>
                  </a:cubicBezTo>
                  <a:cubicBezTo>
                    <a:pt x="15099" y="13912"/>
                    <a:pt x="15056" y="13912"/>
                    <a:pt x="15027" y="13982"/>
                  </a:cubicBezTo>
                  <a:cubicBezTo>
                    <a:pt x="14998" y="14028"/>
                    <a:pt x="15012" y="14120"/>
                    <a:pt x="14983" y="14189"/>
                  </a:cubicBezTo>
                  <a:cubicBezTo>
                    <a:pt x="14940" y="14305"/>
                    <a:pt x="14809" y="14328"/>
                    <a:pt x="14780" y="14466"/>
                  </a:cubicBezTo>
                  <a:cubicBezTo>
                    <a:pt x="14751" y="14628"/>
                    <a:pt x="14925" y="14697"/>
                    <a:pt x="14940" y="14836"/>
                  </a:cubicBezTo>
                  <a:cubicBezTo>
                    <a:pt x="14954" y="14928"/>
                    <a:pt x="14954" y="15020"/>
                    <a:pt x="14969" y="15089"/>
                  </a:cubicBezTo>
                  <a:cubicBezTo>
                    <a:pt x="14969" y="15136"/>
                    <a:pt x="14954" y="15159"/>
                    <a:pt x="14969" y="15205"/>
                  </a:cubicBezTo>
                  <a:cubicBezTo>
                    <a:pt x="14969" y="15251"/>
                    <a:pt x="14983" y="15297"/>
                    <a:pt x="14983" y="15320"/>
                  </a:cubicBezTo>
                  <a:cubicBezTo>
                    <a:pt x="14969" y="15459"/>
                    <a:pt x="14853" y="15482"/>
                    <a:pt x="14794" y="15528"/>
                  </a:cubicBezTo>
                  <a:cubicBezTo>
                    <a:pt x="14736" y="15574"/>
                    <a:pt x="14649" y="15712"/>
                    <a:pt x="14620" y="15551"/>
                  </a:cubicBezTo>
                  <a:cubicBezTo>
                    <a:pt x="14591" y="15436"/>
                    <a:pt x="14678" y="15366"/>
                    <a:pt x="14649" y="15251"/>
                  </a:cubicBezTo>
                  <a:cubicBezTo>
                    <a:pt x="14635" y="15159"/>
                    <a:pt x="14562" y="15066"/>
                    <a:pt x="14664" y="15020"/>
                  </a:cubicBezTo>
                  <a:cubicBezTo>
                    <a:pt x="14664" y="14997"/>
                    <a:pt x="14664" y="14974"/>
                    <a:pt x="14664" y="14951"/>
                  </a:cubicBezTo>
                  <a:cubicBezTo>
                    <a:pt x="14649" y="14928"/>
                    <a:pt x="14635" y="14905"/>
                    <a:pt x="14620" y="14882"/>
                  </a:cubicBezTo>
                  <a:cubicBezTo>
                    <a:pt x="14577" y="14859"/>
                    <a:pt x="14548" y="14905"/>
                    <a:pt x="14519" y="14882"/>
                  </a:cubicBezTo>
                  <a:cubicBezTo>
                    <a:pt x="14461" y="14836"/>
                    <a:pt x="14475" y="14743"/>
                    <a:pt x="14490" y="14674"/>
                  </a:cubicBezTo>
                  <a:cubicBezTo>
                    <a:pt x="14519" y="14582"/>
                    <a:pt x="14548" y="14536"/>
                    <a:pt x="14490" y="14489"/>
                  </a:cubicBezTo>
                  <a:cubicBezTo>
                    <a:pt x="14432" y="14420"/>
                    <a:pt x="14359" y="14443"/>
                    <a:pt x="14301" y="14489"/>
                  </a:cubicBezTo>
                  <a:cubicBezTo>
                    <a:pt x="14243" y="14512"/>
                    <a:pt x="14083" y="14743"/>
                    <a:pt x="14069" y="14559"/>
                  </a:cubicBezTo>
                  <a:cubicBezTo>
                    <a:pt x="14054" y="14443"/>
                    <a:pt x="14228" y="14236"/>
                    <a:pt x="14141" y="14166"/>
                  </a:cubicBezTo>
                  <a:cubicBezTo>
                    <a:pt x="14054" y="14120"/>
                    <a:pt x="13982" y="14443"/>
                    <a:pt x="13938" y="14489"/>
                  </a:cubicBezTo>
                  <a:cubicBezTo>
                    <a:pt x="13880" y="14582"/>
                    <a:pt x="13633" y="14559"/>
                    <a:pt x="13720" y="14766"/>
                  </a:cubicBezTo>
                  <a:cubicBezTo>
                    <a:pt x="13749" y="14812"/>
                    <a:pt x="13807" y="14905"/>
                    <a:pt x="13836" y="14928"/>
                  </a:cubicBezTo>
                  <a:cubicBezTo>
                    <a:pt x="13894" y="14997"/>
                    <a:pt x="13894" y="14905"/>
                    <a:pt x="13938" y="14836"/>
                  </a:cubicBezTo>
                  <a:cubicBezTo>
                    <a:pt x="13982" y="14766"/>
                    <a:pt x="14054" y="14743"/>
                    <a:pt x="14098" y="14836"/>
                  </a:cubicBezTo>
                  <a:cubicBezTo>
                    <a:pt x="14112" y="14859"/>
                    <a:pt x="14098" y="14905"/>
                    <a:pt x="14127" y="14951"/>
                  </a:cubicBezTo>
                  <a:cubicBezTo>
                    <a:pt x="14156" y="14974"/>
                    <a:pt x="14199" y="14928"/>
                    <a:pt x="14214" y="14928"/>
                  </a:cubicBezTo>
                  <a:cubicBezTo>
                    <a:pt x="14286" y="14951"/>
                    <a:pt x="14272" y="15043"/>
                    <a:pt x="14214" y="15089"/>
                  </a:cubicBezTo>
                  <a:cubicBezTo>
                    <a:pt x="14170" y="15136"/>
                    <a:pt x="14127" y="15112"/>
                    <a:pt x="14083" y="15182"/>
                  </a:cubicBezTo>
                  <a:cubicBezTo>
                    <a:pt x="14054" y="15228"/>
                    <a:pt x="14025" y="15320"/>
                    <a:pt x="13996" y="15343"/>
                  </a:cubicBezTo>
                  <a:cubicBezTo>
                    <a:pt x="13967" y="15412"/>
                    <a:pt x="13923" y="15436"/>
                    <a:pt x="13894" y="15505"/>
                  </a:cubicBezTo>
                  <a:cubicBezTo>
                    <a:pt x="13923" y="15551"/>
                    <a:pt x="13982" y="15528"/>
                    <a:pt x="14011" y="15620"/>
                  </a:cubicBezTo>
                  <a:cubicBezTo>
                    <a:pt x="14025" y="15689"/>
                    <a:pt x="14025" y="15759"/>
                    <a:pt x="14040" y="15828"/>
                  </a:cubicBezTo>
                  <a:cubicBezTo>
                    <a:pt x="14040" y="15897"/>
                    <a:pt x="14054" y="16012"/>
                    <a:pt x="14083" y="16059"/>
                  </a:cubicBezTo>
                  <a:cubicBezTo>
                    <a:pt x="14098" y="16082"/>
                    <a:pt x="14127" y="16059"/>
                    <a:pt x="14141" y="16082"/>
                  </a:cubicBezTo>
                  <a:cubicBezTo>
                    <a:pt x="14141" y="16128"/>
                    <a:pt x="14127" y="16151"/>
                    <a:pt x="14098" y="16174"/>
                  </a:cubicBezTo>
                  <a:cubicBezTo>
                    <a:pt x="14112" y="16220"/>
                    <a:pt x="14185" y="16243"/>
                    <a:pt x="14170" y="16312"/>
                  </a:cubicBezTo>
                  <a:cubicBezTo>
                    <a:pt x="14141" y="16382"/>
                    <a:pt x="14069" y="16336"/>
                    <a:pt x="14054" y="16405"/>
                  </a:cubicBezTo>
                  <a:cubicBezTo>
                    <a:pt x="14286" y="16474"/>
                    <a:pt x="14069" y="16797"/>
                    <a:pt x="13996" y="16959"/>
                  </a:cubicBezTo>
                  <a:cubicBezTo>
                    <a:pt x="13967" y="17028"/>
                    <a:pt x="13967" y="17097"/>
                    <a:pt x="13953" y="17166"/>
                  </a:cubicBezTo>
                  <a:cubicBezTo>
                    <a:pt x="13923" y="17328"/>
                    <a:pt x="13836" y="17443"/>
                    <a:pt x="13764" y="17559"/>
                  </a:cubicBezTo>
                  <a:cubicBezTo>
                    <a:pt x="13691" y="17674"/>
                    <a:pt x="13604" y="17743"/>
                    <a:pt x="13517" y="17812"/>
                  </a:cubicBezTo>
                  <a:cubicBezTo>
                    <a:pt x="13473" y="17836"/>
                    <a:pt x="13415" y="17905"/>
                    <a:pt x="13372" y="17905"/>
                  </a:cubicBezTo>
                  <a:cubicBezTo>
                    <a:pt x="13299" y="17905"/>
                    <a:pt x="13256" y="17905"/>
                    <a:pt x="13183" y="17928"/>
                  </a:cubicBezTo>
                  <a:cubicBezTo>
                    <a:pt x="13140" y="17951"/>
                    <a:pt x="13111" y="17974"/>
                    <a:pt x="13067" y="18020"/>
                  </a:cubicBezTo>
                  <a:cubicBezTo>
                    <a:pt x="13053" y="18020"/>
                    <a:pt x="13038" y="18043"/>
                    <a:pt x="13023" y="18066"/>
                  </a:cubicBezTo>
                  <a:cubicBezTo>
                    <a:pt x="12994" y="18089"/>
                    <a:pt x="12951" y="18089"/>
                    <a:pt x="12936" y="18112"/>
                  </a:cubicBezTo>
                  <a:cubicBezTo>
                    <a:pt x="12864" y="18182"/>
                    <a:pt x="12936" y="18205"/>
                    <a:pt x="12922" y="18274"/>
                  </a:cubicBezTo>
                  <a:cubicBezTo>
                    <a:pt x="12922" y="18343"/>
                    <a:pt x="12864" y="18274"/>
                    <a:pt x="12820" y="18251"/>
                  </a:cubicBezTo>
                  <a:cubicBezTo>
                    <a:pt x="12849" y="17997"/>
                    <a:pt x="12719" y="18089"/>
                    <a:pt x="12617" y="18136"/>
                  </a:cubicBezTo>
                  <a:cubicBezTo>
                    <a:pt x="12515" y="18205"/>
                    <a:pt x="12428" y="18320"/>
                    <a:pt x="12428" y="18505"/>
                  </a:cubicBezTo>
                  <a:cubicBezTo>
                    <a:pt x="12428" y="18666"/>
                    <a:pt x="12530" y="18759"/>
                    <a:pt x="12588" y="18897"/>
                  </a:cubicBezTo>
                  <a:cubicBezTo>
                    <a:pt x="12617" y="18966"/>
                    <a:pt x="12646" y="19012"/>
                    <a:pt x="12675" y="19059"/>
                  </a:cubicBezTo>
                  <a:cubicBezTo>
                    <a:pt x="12719" y="19128"/>
                    <a:pt x="12719" y="19174"/>
                    <a:pt x="12733" y="19289"/>
                  </a:cubicBezTo>
                  <a:cubicBezTo>
                    <a:pt x="12733" y="19451"/>
                    <a:pt x="12791" y="19589"/>
                    <a:pt x="12777" y="19774"/>
                  </a:cubicBezTo>
                  <a:cubicBezTo>
                    <a:pt x="12762" y="19866"/>
                    <a:pt x="12777" y="19912"/>
                    <a:pt x="12704" y="19982"/>
                  </a:cubicBezTo>
                  <a:cubicBezTo>
                    <a:pt x="12646" y="20028"/>
                    <a:pt x="12617" y="20074"/>
                    <a:pt x="12573" y="20143"/>
                  </a:cubicBezTo>
                  <a:cubicBezTo>
                    <a:pt x="12530" y="20189"/>
                    <a:pt x="12486" y="20236"/>
                    <a:pt x="12443" y="20259"/>
                  </a:cubicBezTo>
                  <a:cubicBezTo>
                    <a:pt x="12399" y="20282"/>
                    <a:pt x="12341" y="20397"/>
                    <a:pt x="12298" y="20351"/>
                  </a:cubicBezTo>
                  <a:cubicBezTo>
                    <a:pt x="12240" y="20282"/>
                    <a:pt x="12327" y="19889"/>
                    <a:pt x="12167" y="20005"/>
                  </a:cubicBezTo>
                  <a:cubicBezTo>
                    <a:pt x="12153" y="20028"/>
                    <a:pt x="12153" y="20051"/>
                    <a:pt x="12138" y="20074"/>
                  </a:cubicBezTo>
                  <a:cubicBezTo>
                    <a:pt x="12065" y="20097"/>
                    <a:pt x="12123" y="19912"/>
                    <a:pt x="12109" y="19889"/>
                  </a:cubicBezTo>
                  <a:cubicBezTo>
                    <a:pt x="12109" y="19843"/>
                    <a:pt x="12051" y="19705"/>
                    <a:pt x="12036" y="19705"/>
                  </a:cubicBezTo>
                  <a:cubicBezTo>
                    <a:pt x="11993" y="19636"/>
                    <a:pt x="11935" y="19659"/>
                    <a:pt x="11906" y="19589"/>
                  </a:cubicBezTo>
                  <a:cubicBezTo>
                    <a:pt x="11877" y="19520"/>
                    <a:pt x="11862" y="19382"/>
                    <a:pt x="11804" y="19520"/>
                  </a:cubicBezTo>
                  <a:cubicBezTo>
                    <a:pt x="11790" y="19589"/>
                    <a:pt x="11804" y="19705"/>
                    <a:pt x="11819" y="19774"/>
                  </a:cubicBezTo>
                  <a:cubicBezTo>
                    <a:pt x="11775" y="19843"/>
                    <a:pt x="11732" y="19959"/>
                    <a:pt x="11732" y="20074"/>
                  </a:cubicBezTo>
                  <a:cubicBezTo>
                    <a:pt x="11746" y="20212"/>
                    <a:pt x="11804" y="20212"/>
                    <a:pt x="11848" y="20305"/>
                  </a:cubicBezTo>
                  <a:cubicBezTo>
                    <a:pt x="11862" y="20351"/>
                    <a:pt x="11848" y="20420"/>
                    <a:pt x="11862" y="20466"/>
                  </a:cubicBezTo>
                  <a:cubicBezTo>
                    <a:pt x="11877" y="20512"/>
                    <a:pt x="11906" y="20559"/>
                    <a:pt x="11935" y="20582"/>
                  </a:cubicBezTo>
                  <a:cubicBezTo>
                    <a:pt x="11978" y="20651"/>
                    <a:pt x="12036" y="20674"/>
                    <a:pt x="12094" y="20743"/>
                  </a:cubicBezTo>
                  <a:cubicBezTo>
                    <a:pt x="12138" y="20836"/>
                    <a:pt x="12167" y="20974"/>
                    <a:pt x="12196" y="21066"/>
                  </a:cubicBezTo>
                  <a:cubicBezTo>
                    <a:pt x="12153" y="21136"/>
                    <a:pt x="12211" y="21251"/>
                    <a:pt x="12240" y="21320"/>
                  </a:cubicBezTo>
                  <a:cubicBezTo>
                    <a:pt x="12283" y="21412"/>
                    <a:pt x="12298" y="21459"/>
                    <a:pt x="12254" y="21574"/>
                  </a:cubicBezTo>
                  <a:cubicBezTo>
                    <a:pt x="12211" y="21574"/>
                    <a:pt x="12123" y="21528"/>
                    <a:pt x="12080" y="21482"/>
                  </a:cubicBezTo>
                  <a:cubicBezTo>
                    <a:pt x="12051" y="21459"/>
                    <a:pt x="12007" y="21412"/>
                    <a:pt x="11978" y="21366"/>
                  </a:cubicBezTo>
                  <a:cubicBezTo>
                    <a:pt x="11891" y="21274"/>
                    <a:pt x="11833" y="21159"/>
                    <a:pt x="11804" y="21020"/>
                  </a:cubicBezTo>
                  <a:cubicBezTo>
                    <a:pt x="11775" y="20859"/>
                    <a:pt x="11819" y="20674"/>
                    <a:pt x="11746" y="20536"/>
                  </a:cubicBezTo>
                  <a:cubicBezTo>
                    <a:pt x="11673" y="20397"/>
                    <a:pt x="11586" y="20351"/>
                    <a:pt x="11586" y="20143"/>
                  </a:cubicBezTo>
                  <a:cubicBezTo>
                    <a:pt x="11586" y="20028"/>
                    <a:pt x="11630" y="19959"/>
                    <a:pt x="11644" y="19866"/>
                  </a:cubicBezTo>
                  <a:cubicBezTo>
                    <a:pt x="11659" y="19774"/>
                    <a:pt x="11644" y="19612"/>
                    <a:pt x="11644" y="19543"/>
                  </a:cubicBezTo>
                  <a:cubicBezTo>
                    <a:pt x="11630" y="19428"/>
                    <a:pt x="11572" y="19382"/>
                    <a:pt x="11557" y="19312"/>
                  </a:cubicBezTo>
                  <a:cubicBezTo>
                    <a:pt x="11528" y="19220"/>
                    <a:pt x="11543" y="19128"/>
                    <a:pt x="11543" y="19059"/>
                  </a:cubicBezTo>
                  <a:cubicBezTo>
                    <a:pt x="11528" y="18989"/>
                    <a:pt x="11557" y="19012"/>
                    <a:pt x="11514" y="18966"/>
                  </a:cubicBezTo>
                  <a:cubicBezTo>
                    <a:pt x="11485" y="18943"/>
                    <a:pt x="11456" y="18920"/>
                    <a:pt x="11427" y="18943"/>
                  </a:cubicBezTo>
                  <a:cubicBezTo>
                    <a:pt x="11398" y="19036"/>
                    <a:pt x="11238" y="19128"/>
                    <a:pt x="11180" y="19059"/>
                  </a:cubicBezTo>
                  <a:cubicBezTo>
                    <a:pt x="11136" y="18989"/>
                    <a:pt x="11180" y="18943"/>
                    <a:pt x="11194" y="18874"/>
                  </a:cubicBezTo>
                  <a:cubicBezTo>
                    <a:pt x="11209" y="18782"/>
                    <a:pt x="11209" y="18736"/>
                    <a:pt x="11180" y="18666"/>
                  </a:cubicBezTo>
                  <a:cubicBezTo>
                    <a:pt x="11165" y="18597"/>
                    <a:pt x="11136" y="18551"/>
                    <a:pt x="11107" y="18482"/>
                  </a:cubicBezTo>
                  <a:cubicBezTo>
                    <a:pt x="11078" y="18412"/>
                    <a:pt x="11093" y="18366"/>
                    <a:pt x="11064" y="18297"/>
                  </a:cubicBezTo>
                  <a:cubicBezTo>
                    <a:pt x="11020" y="18136"/>
                    <a:pt x="10861" y="18182"/>
                    <a:pt x="10977" y="17974"/>
                  </a:cubicBezTo>
                  <a:cubicBezTo>
                    <a:pt x="10948" y="17928"/>
                    <a:pt x="10861" y="17812"/>
                    <a:pt x="10846" y="17812"/>
                  </a:cubicBezTo>
                  <a:cubicBezTo>
                    <a:pt x="10817" y="17789"/>
                    <a:pt x="10730" y="17928"/>
                    <a:pt x="10701" y="17951"/>
                  </a:cubicBezTo>
                  <a:cubicBezTo>
                    <a:pt x="10628" y="17997"/>
                    <a:pt x="10599" y="17997"/>
                    <a:pt x="10527" y="17974"/>
                  </a:cubicBezTo>
                  <a:cubicBezTo>
                    <a:pt x="10469" y="17974"/>
                    <a:pt x="10396" y="17997"/>
                    <a:pt x="10367" y="18089"/>
                  </a:cubicBezTo>
                  <a:cubicBezTo>
                    <a:pt x="10483" y="18228"/>
                    <a:pt x="10193" y="18412"/>
                    <a:pt x="10135" y="18482"/>
                  </a:cubicBezTo>
                  <a:cubicBezTo>
                    <a:pt x="10062" y="18597"/>
                    <a:pt x="10033" y="18736"/>
                    <a:pt x="9932" y="18851"/>
                  </a:cubicBezTo>
                  <a:cubicBezTo>
                    <a:pt x="9859" y="18943"/>
                    <a:pt x="9670" y="19012"/>
                    <a:pt x="9656" y="19174"/>
                  </a:cubicBezTo>
                  <a:cubicBezTo>
                    <a:pt x="9641" y="19220"/>
                    <a:pt x="9656" y="19266"/>
                    <a:pt x="9656" y="19289"/>
                  </a:cubicBezTo>
                  <a:cubicBezTo>
                    <a:pt x="9670" y="19336"/>
                    <a:pt x="9656" y="19359"/>
                    <a:pt x="9656" y="19405"/>
                  </a:cubicBezTo>
                  <a:cubicBezTo>
                    <a:pt x="9656" y="19520"/>
                    <a:pt x="9685" y="19566"/>
                    <a:pt x="9656" y="19682"/>
                  </a:cubicBezTo>
                  <a:cubicBezTo>
                    <a:pt x="9641" y="19751"/>
                    <a:pt x="9598" y="19820"/>
                    <a:pt x="9583" y="19912"/>
                  </a:cubicBezTo>
                  <a:cubicBezTo>
                    <a:pt x="9569" y="20005"/>
                    <a:pt x="9583" y="20051"/>
                    <a:pt x="9554" y="20120"/>
                  </a:cubicBezTo>
                  <a:cubicBezTo>
                    <a:pt x="9511" y="20212"/>
                    <a:pt x="9423" y="20489"/>
                    <a:pt x="9365" y="20512"/>
                  </a:cubicBezTo>
                  <a:cubicBezTo>
                    <a:pt x="9249" y="20536"/>
                    <a:pt x="9206" y="20212"/>
                    <a:pt x="9191" y="20120"/>
                  </a:cubicBezTo>
                  <a:cubicBezTo>
                    <a:pt x="9162" y="19959"/>
                    <a:pt x="9104" y="19820"/>
                    <a:pt x="9075" y="19682"/>
                  </a:cubicBezTo>
                  <a:cubicBezTo>
                    <a:pt x="9061" y="19589"/>
                    <a:pt x="9061" y="19520"/>
                    <a:pt x="9032" y="19451"/>
                  </a:cubicBezTo>
                  <a:cubicBezTo>
                    <a:pt x="9017" y="19382"/>
                    <a:pt x="9003" y="19312"/>
                    <a:pt x="8988" y="19243"/>
                  </a:cubicBezTo>
                  <a:cubicBezTo>
                    <a:pt x="8944" y="19082"/>
                    <a:pt x="8915" y="18943"/>
                    <a:pt x="8872" y="18782"/>
                  </a:cubicBezTo>
                  <a:cubicBezTo>
                    <a:pt x="8843" y="18620"/>
                    <a:pt x="8814" y="18505"/>
                    <a:pt x="8843" y="18297"/>
                  </a:cubicBezTo>
                  <a:cubicBezTo>
                    <a:pt x="8857" y="18228"/>
                    <a:pt x="8872" y="18136"/>
                    <a:pt x="8872" y="18043"/>
                  </a:cubicBezTo>
                  <a:cubicBezTo>
                    <a:pt x="8857" y="17951"/>
                    <a:pt x="8814" y="17882"/>
                    <a:pt x="8785" y="17997"/>
                  </a:cubicBezTo>
                  <a:cubicBezTo>
                    <a:pt x="8756" y="18112"/>
                    <a:pt x="8814" y="18182"/>
                    <a:pt x="8712" y="18205"/>
                  </a:cubicBezTo>
                  <a:cubicBezTo>
                    <a:pt x="8625" y="18205"/>
                    <a:pt x="8582" y="18159"/>
                    <a:pt x="8523" y="18089"/>
                  </a:cubicBezTo>
                  <a:cubicBezTo>
                    <a:pt x="8494" y="18043"/>
                    <a:pt x="8407" y="17928"/>
                    <a:pt x="8465" y="17859"/>
                  </a:cubicBezTo>
                  <a:cubicBezTo>
                    <a:pt x="8494" y="17836"/>
                    <a:pt x="8523" y="17882"/>
                    <a:pt x="8553" y="17859"/>
                  </a:cubicBezTo>
                  <a:cubicBezTo>
                    <a:pt x="8567" y="17836"/>
                    <a:pt x="8582" y="17766"/>
                    <a:pt x="8582" y="17743"/>
                  </a:cubicBezTo>
                  <a:cubicBezTo>
                    <a:pt x="8553" y="17743"/>
                    <a:pt x="8509" y="17789"/>
                    <a:pt x="8480" y="17812"/>
                  </a:cubicBezTo>
                  <a:cubicBezTo>
                    <a:pt x="8436" y="17812"/>
                    <a:pt x="8335" y="17697"/>
                    <a:pt x="8291" y="17651"/>
                  </a:cubicBezTo>
                  <a:cubicBezTo>
                    <a:pt x="8262" y="17605"/>
                    <a:pt x="8262" y="17489"/>
                    <a:pt x="8219" y="17443"/>
                  </a:cubicBezTo>
                  <a:cubicBezTo>
                    <a:pt x="8146" y="17328"/>
                    <a:pt x="7972" y="17374"/>
                    <a:pt x="7870" y="17374"/>
                  </a:cubicBezTo>
                  <a:cubicBezTo>
                    <a:pt x="7740" y="17351"/>
                    <a:pt x="7609" y="17305"/>
                    <a:pt x="7493" y="17259"/>
                  </a:cubicBezTo>
                  <a:cubicBezTo>
                    <a:pt x="7377" y="17236"/>
                    <a:pt x="7246" y="17351"/>
                    <a:pt x="7159" y="17143"/>
                  </a:cubicBezTo>
                  <a:cubicBezTo>
                    <a:pt x="7144" y="17097"/>
                    <a:pt x="7159" y="17051"/>
                    <a:pt x="7144" y="17005"/>
                  </a:cubicBezTo>
                  <a:cubicBezTo>
                    <a:pt x="7115" y="16982"/>
                    <a:pt x="7072" y="17028"/>
                    <a:pt x="7043" y="17028"/>
                  </a:cubicBezTo>
                  <a:cubicBezTo>
                    <a:pt x="6970" y="17074"/>
                    <a:pt x="6927" y="17143"/>
                    <a:pt x="6840" y="17097"/>
                  </a:cubicBezTo>
                  <a:cubicBezTo>
                    <a:pt x="6811" y="17074"/>
                    <a:pt x="6796" y="17028"/>
                    <a:pt x="6782" y="17005"/>
                  </a:cubicBezTo>
                  <a:cubicBezTo>
                    <a:pt x="6738" y="16959"/>
                    <a:pt x="6709" y="16959"/>
                    <a:pt x="6680" y="16936"/>
                  </a:cubicBezTo>
                  <a:cubicBezTo>
                    <a:pt x="6607" y="16889"/>
                    <a:pt x="6607" y="16820"/>
                    <a:pt x="6535" y="16774"/>
                  </a:cubicBezTo>
                  <a:cubicBezTo>
                    <a:pt x="6506" y="16705"/>
                    <a:pt x="6506" y="16612"/>
                    <a:pt x="6491" y="16566"/>
                  </a:cubicBezTo>
                  <a:cubicBezTo>
                    <a:pt x="6448" y="16474"/>
                    <a:pt x="6390" y="16451"/>
                    <a:pt x="6332" y="16428"/>
                  </a:cubicBezTo>
                  <a:cubicBezTo>
                    <a:pt x="6273" y="16405"/>
                    <a:pt x="6230" y="16382"/>
                    <a:pt x="6186" y="16497"/>
                  </a:cubicBezTo>
                  <a:cubicBezTo>
                    <a:pt x="6172" y="16566"/>
                    <a:pt x="6172" y="16659"/>
                    <a:pt x="6186" y="16728"/>
                  </a:cubicBezTo>
                  <a:cubicBezTo>
                    <a:pt x="6201" y="16820"/>
                    <a:pt x="6244" y="16820"/>
                    <a:pt x="6303" y="16866"/>
                  </a:cubicBezTo>
                  <a:cubicBezTo>
                    <a:pt x="6346" y="16889"/>
                    <a:pt x="6390" y="16959"/>
                    <a:pt x="6404" y="17028"/>
                  </a:cubicBezTo>
                  <a:cubicBezTo>
                    <a:pt x="6419" y="17120"/>
                    <a:pt x="6390" y="17189"/>
                    <a:pt x="6433" y="17259"/>
                  </a:cubicBezTo>
                  <a:cubicBezTo>
                    <a:pt x="6491" y="17328"/>
                    <a:pt x="6506" y="17212"/>
                    <a:pt x="6506" y="17143"/>
                  </a:cubicBezTo>
                  <a:cubicBezTo>
                    <a:pt x="6607" y="17097"/>
                    <a:pt x="6607" y="17259"/>
                    <a:pt x="6593" y="17397"/>
                  </a:cubicBezTo>
                  <a:cubicBezTo>
                    <a:pt x="6593" y="17443"/>
                    <a:pt x="6564" y="17489"/>
                    <a:pt x="6593" y="17559"/>
                  </a:cubicBezTo>
                  <a:cubicBezTo>
                    <a:pt x="6622" y="17582"/>
                    <a:pt x="6680" y="17582"/>
                    <a:pt x="6709" y="17582"/>
                  </a:cubicBezTo>
                  <a:cubicBezTo>
                    <a:pt x="6796" y="17559"/>
                    <a:pt x="6869" y="17489"/>
                    <a:pt x="6912" y="17397"/>
                  </a:cubicBezTo>
                  <a:cubicBezTo>
                    <a:pt x="6970" y="17282"/>
                    <a:pt x="7028" y="17259"/>
                    <a:pt x="7115" y="17259"/>
                  </a:cubicBezTo>
                  <a:cubicBezTo>
                    <a:pt x="7115" y="17351"/>
                    <a:pt x="7115" y="17466"/>
                    <a:pt x="7144" y="17512"/>
                  </a:cubicBezTo>
                  <a:cubicBezTo>
                    <a:pt x="7188" y="17605"/>
                    <a:pt x="7246" y="17559"/>
                    <a:pt x="7304" y="17605"/>
                  </a:cubicBezTo>
                  <a:cubicBezTo>
                    <a:pt x="7348" y="17628"/>
                    <a:pt x="7406" y="17697"/>
                    <a:pt x="7449" y="17743"/>
                  </a:cubicBezTo>
                  <a:cubicBezTo>
                    <a:pt x="7493" y="17812"/>
                    <a:pt x="7522" y="17859"/>
                    <a:pt x="7464" y="17951"/>
                  </a:cubicBezTo>
                  <a:cubicBezTo>
                    <a:pt x="7420" y="18043"/>
                    <a:pt x="7377" y="18089"/>
                    <a:pt x="7348" y="18182"/>
                  </a:cubicBezTo>
                  <a:cubicBezTo>
                    <a:pt x="7319" y="18251"/>
                    <a:pt x="7304" y="18320"/>
                    <a:pt x="7275" y="18389"/>
                  </a:cubicBezTo>
                  <a:cubicBezTo>
                    <a:pt x="7217" y="18528"/>
                    <a:pt x="7159" y="18620"/>
                    <a:pt x="7072" y="18736"/>
                  </a:cubicBezTo>
                  <a:cubicBezTo>
                    <a:pt x="7028" y="18759"/>
                    <a:pt x="6999" y="18828"/>
                    <a:pt x="6956" y="18874"/>
                  </a:cubicBezTo>
                  <a:cubicBezTo>
                    <a:pt x="6898" y="18920"/>
                    <a:pt x="6840" y="18920"/>
                    <a:pt x="6796" y="18966"/>
                  </a:cubicBezTo>
                  <a:cubicBezTo>
                    <a:pt x="6694" y="19036"/>
                    <a:pt x="6651" y="19174"/>
                    <a:pt x="6535" y="19243"/>
                  </a:cubicBezTo>
                  <a:cubicBezTo>
                    <a:pt x="6433" y="19312"/>
                    <a:pt x="6317" y="19336"/>
                    <a:pt x="6201" y="19428"/>
                  </a:cubicBezTo>
                  <a:cubicBezTo>
                    <a:pt x="6085" y="19497"/>
                    <a:pt x="6012" y="19589"/>
                    <a:pt x="5867" y="19589"/>
                  </a:cubicBezTo>
                  <a:cubicBezTo>
                    <a:pt x="5780" y="19566"/>
                    <a:pt x="5693" y="19543"/>
                    <a:pt x="5664" y="19405"/>
                  </a:cubicBezTo>
                  <a:cubicBezTo>
                    <a:pt x="5649" y="19266"/>
                    <a:pt x="5635" y="19174"/>
                    <a:pt x="5620" y="19036"/>
                  </a:cubicBezTo>
                  <a:cubicBezTo>
                    <a:pt x="5620" y="18920"/>
                    <a:pt x="5577" y="18782"/>
                    <a:pt x="5533" y="18689"/>
                  </a:cubicBezTo>
                  <a:cubicBezTo>
                    <a:pt x="5475" y="18528"/>
                    <a:pt x="5373" y="18389"/>
                    <a:pt x="5286" y="18274"/>
                  </a:cubicBezTo>
                  <a:cubicBezTo>
                    <a:pt x="5243" y="18228"/>
                    <a:pt x="5243" y="18159"/>
                    <a:pt x="5228" y="18089"/>
                  </a:cubicBezTo>
                  <a:cubicBezTo>
                    <a:pt x="5199" y="17905"/>
                    <a:pt x="5228" y="17720"/>
                    <a:pt x="5141" y="17605"/>
                  </a:cubicBezTo>
                  <a:cubicBezTo>
                    <a:pt x="5069" y="17489"/>
                    <a:pt x="4996" y="17374"/>
                    <a:pt x="4938" y="17236"/>
                  </a:cubicBezTo>
                  <a:cubicBezTo>
                    <a:pt x="4894" y="17097"/>
                    <a:pt x="4865" y="16959"/>
                    <a:pt x="4822" y="16820"/>
                  </a:cubicBezTo>
                  <a:cubicBezTo>
                    <a:pt x="4778" y="16682"/>
                    <a:pt x="4793" y="16543"/>
                    <a:pt x="4778" y="16382"/>
                  </a:cubicBezTo>
                  <a:cubicBezTo>
                    <a:pt x="4749" y="16289"/>
                    <a:pt x="4691" y="16105"/>
                    <a:pt x="4633" y="16036"/>
                  </a:cubicBezTo>
                  <a:cubicBezTo>
                    <a:pt x="4662" y="15943"/>
                    <a:pt x="4648" y="15966"/>
                    <a:pt x="4720" y="15966"/>
                  </a:cubicBezTo>
                  <a:cubicBezTo>
                    <a:pt x="4807" y="15966"/>
                    <a:pt x="4793" y="15782"/>
                    <a:pt x="4836" y="15666"/>
                  </a:cubicBezTo>
                  <a:cubicBezTo>
                    <a:pt x="4865" y="15597"/>
                    <a:pt x="4894" y="15551"/>
                    <a:pt x="4909" y="15459"/>
                  </a:cubicBezTo>
                  <a:cubicBezTo>
                    <a:pt x="4909" y="15343"/>
                    <a:pt x="4923" y="15020"/>
                    <a:pt x="4807" y="15043"/>
                  </a:cubicBezTo>
                  <a:cubicBezTo>
                    <a:pt x="4749" y="15066"/>
                    <a:pt x="4720" y="15182"/>
                    <a:pt x="4662" y="15228"/>
                  </a:cubicBezTo>
                  <a:cubicBezTo>
                    <a:pt x="4619" y="15228"/>
                    <a:pt x="4561" y="15182"/>
                    <a:pt x="4517" y="15136"/>
                  </a:cubicBezTo>
                  <a:cubicBezTo>
                    <a:pt x="4473" y="15112"/>
                    <a:pt x="4430" y="15043"/>
                    <a:pt x="4372" y="15020"/>
                  </a:cubicBezTo>
                  <a:cubicBezTo>
                    <a:pt x="4285" y="15020"/>
                    <a:pt x="4314" y="15112"/>
                    <a:pt x="4285" y="15182"/>
                  </a:cubicBezTo>
                  <a:cubicBezTo>
                    <a:pt x="4227" y="15297"/>
                    <a:pt x="4096" y="15089"/>
                    <a:pt x="4053" y="15020"/>
                  </a:cubicBezTo>
                  <a:cubicBezTo>
                    <a:pt x="3965" y="14928"/>
                    <a:pt x="3951" y="14859"/>
                    <a:pt x="3922" y="14720"/>
                  </a:cubicBezTo>
                  <a:cubicBezTo>
                    <a:pt x="3893" y="14582"/>
                    <a:pt x="3864" y="14489"/>
                    <a:pt x="3849" y="14328"/>
                  </a:cubicBezTo>
                  <a:cubicBezTo>
                    <a:pt x="3820" y="14166"/>
                    <a:pt x="3704" y="14143"/>
                    <a:pt x="3646" y="14282"/>
                  </a:cubicBezTo>
                  <a:cubicBezTo>
                    <a:pt x="3646" y="14282"/>
                    <a:pt x="3646" y="14305"/>
                    <a:pt x="3661" y="14305"/>
                  </a:cubicBezTo>
                  <a:cubicBezTo>
                    <a:pt x="3588" y="14374"/>
                    <a:pt x="3530" y="14305"/>
                    <a:pt x="3443" y="14328"/>
                  </a:cubicBezTo>
                  <a:cubicBezTo>
                    <a:pt x="3457" y="14489"/>
                    <a:pt x="3544" y="14536"/>
                    <a:pt x="3603" y="14628"/>
                  </a:cubicBezTo>
                  <a:cubicBezTo>
                    <a:pt x="3661" y="14720"/>
                    <a:pt x="3762" y="14766"/>
                    <a:pt x="3762" y="14905"/>
                  </a:cubicBezTo>
                  <a:cubicBezTo>
                    <a:pt x="3704" y="14928"/>
                    <a:pt x="3661" y="14859"/>
                    <a:pt x="3617" y="14882"/>
                  </a:cubicBezTo>
                  <a:cubicBezTo>
                    <a:pt x="3588" y="14882"/>
                    <a:pt x="3573" y="14974"/>
                    <a:pt x="3544" y="15020"/>
                  </a:cubicBezTo>
                  <a:cubicBezTo>
                    <a:pt x="3486" y="15112"/>
                    <a:pt x="3414" y="15182"/>
                    <a:pt x="3341" y="15089"/>
                  </a:cubicBezTo>
                  <a:cubicBezTo>
                    <a:pt x="3327" y="15043"/>
                    <a:pt x="3298" y="14951"/>
                    <a:pt x="3298" y="14905"/>
                  </a:cubicBezTo>
                  <a:cubicBezTo>
                    <a:pt x="3283" y="14836"/>
                    <a:pt x="3327" y="14766"/>
                    <a:pt x="3312" y="14697"/>
                  </a:cubicBezTo>
                  <a:cubicBezTo>
                    <a:pt x="3298" y="14651"/>
                    <a:pt x="3240" y="14628"/>
                    <a:pt x="3211" y="14582"/>
                  </a:cubicBezTo>
                  <a:cubicBezTo>
                    <a:pt x="3196" y="14536"/>
                    <a:pt x="3196" y="14443"/>
                    <a:pt x="3167" y="14397"/>
                  </a:cubicBezTo>
                  <a:cubicBezTo>
                    <a:pt x="3094" y="14397"/>
                    <a:pt x="3094" y="14259"/>
                    <a:pt x="3080" y="14166"/>
                  </a:cubicBezTo>
                  <a:cubicBezTo>
                    <a:pt x="3065" y="14028"/>
                    <a:pt x="3094" y="13889"/>
                    <a:pt x="3007" y="13820"/>
                  </a:cubicBezTo>
                  <a:cubicBezTo>
                    <a:pt x="2964" y="13797"/>
                    <a:pt x="2949" y="13751"/>
                    <a:pt x="2935" y="13705"/>
                  </a:cubicBezTo>
                  <a:cubicBezTo>
                    <a:pt x="2862" y="13612"/>
                    <a:pt x="2833" y="13520"/>
                    <a:pt x="2732" y="13589"/>
                  </a:cubicBezTo>
                  <a:cubicBezTo>
                    <a:pt x="2717" y="13543"/>
                    <a:pt x="2688" y="13497"/>
                    <a:pt x="2688" y="13451"/>
                  </a:cubicBezTo>
                  <a:cubicBezTo>
                    <a:pt x="2630" y="13451"/>
                    <a:pt x="2644" y="13266"/>
                    <a:pt x="2644" y="13220"/>
                  </a:cubicBezTo>
                  <a:cubicBezTo>
                    <a:pt x="2615" y="13105"/>
                    <a:pt x="2572" y="13128"/>
                    <a:pt x="2557" y="13243"/>
                  </a:cubicBezTo>
                  <a:cubicBezTo>
                    <a:pt x="2499" y="13266"/>
                    <a:pt x="2427" y="13151"/>
                    <a:pt x="2485" y="13105"/>
                  </a:cubicBezTo>
                  <a:cubicBezTo>
                    <a:pt x="2441" y="13059"/>
                    <a:pt x="2441" y="13036"/>
                    <a:pt x="2369" y="13059"/>
                  </a:cubicBezTo>
                  <a:cubicBezTo>
                    <a:pt x="2398" y="13151"/>
                    <a:pt x="2340" y="13151"/>
                    <a:pt x="2340" y="13220"/>
                  </a:cubicBezTo>
                  <a:cubicBezTo>
                    <a:pt x="2325" y="13289"/>
                    <a:pt x="2369" y="13289"/>
                    <a:pt x="2398" y="13336"/>
                  </a:cubicBezTo>
                  <a:cubicBezTo>
                    <a:pt x="2441" y="13428"/>
                    <a:pt x="2427" y="13612"/>
                    <a:pt x="2485" y="13682"/>
                  </a:cubicBezTo>
                  <a:cubicBezTo>
                    <a:pt x="2499" y="13705"/>
                    <a:pt x="2528" y="13705"/>
                    <a:pt x="2543" y="13705"/>
                  </a:cubicBezTo>
                  <a:cubicBezTo>
                    <a:pt x="2557" y="13728"/>
                    <a:pt x="2557" y="13751"/>
                    <a:pt x="2572" y="13774"/>
                  </a:cubicBezTo>
                  <a:cubicBezTo>
                    <a:pt x="2601" y="13820"/>
                    <a:pt x="2615" y="13866"/>
                    <a:pt x="2659" y="13889"/>
                  </a:cubicBezTo>
                  <a:cubicBezTo>
                    <a:pt x="2673" y="13889"/>
                    <a:pt x="2688" y="13843"/>
                    <a:pt x="2717" y="13866"/>
                  </a:cubicBezTo>
                  <a:cubicBezTo>
                    <a:pt x="2732" y="13866"/>
                    <a:pt x="2746" y="13912"/>
                    <a:pt x="2746" y="13912"/>
                  </a:cubicBezTo>
                  <a:cubicBezTo>
                    <a:pt x="2775" y="13959"/>
                    <a:pt x="2804" y="13982"/>
                    <a:pt x="2775" y="14074"/>
                  </a:cubicBezTo>
                  <a:cubicBezTo>
                    <a:pt x="2862" y="14120"/>
                    <a:pt x="3065" y="14212"/>
                    <a:pt x="3051" y="14397"/>
                  </a:cubicBezTo>
                  <a:cubicBezTo>
                    <a:pt x="3036" y="14466"/>
                    <a:pt x="3022" y="14466"/>
                    <a:pt x="2978" y="14420"/>
                  </a:cubicBezTo>
                  <a:cubicBezTo>
                    <a:pt x="2949" y="14397"/>
                    <a:pt x="2964" y="14328"/>
                    <a:pt x="2949" y="14305"/>
                  </a:cubicBezTo>
                  <a:cubicBezTo>
                    <a:pt x="2920" y="14212"/>
                    <a:pt x="2804" y="14212"/>
                    <a:pt x="2819" y="14351"/>
                  </a:cubicBezTo>
                  <a:cubicBezTo>
                    <a:pt x="2848" y="14374"/>
                    <a:pt x="2819" y="14420"/>
                    <a:pt x="2833" y="14489"/>
                  </a:cubicBezTo>
                  <a:cubicBezTo>
                    <a:pt x="2848" y="14559"/>
                    <a:pt x="2891" y="14536"/>
                    <a:pt x="2862" y="14628"/>
                  </a:cubicBezTo>
                  <a:cubicBezTo>
                    <a:pt x="2819" y="14720"/>
                    <a:pt x="2703" y="14720"/>
                    <a:pt x="2717" y="14882"/>
                  </a:cubicBezTo>
                  <a:cubicBezTo>
                    <a:pt x="2630" y="14859"/>
                    <a:pt x="2703" y="15020"/>
                    <a:pt x="2673" y="15066"/>
                  </a:cubicBezTo>
                  <a:cubicBezTo>
                    <a:pt x="2630" y="15136"/>
                    <a:pt x="2572" y="15043"/>
                    <a:pt x="2543" y="15020"/>
                  </a:cubicBezTo>
                  <a:cubicBezTo>
                    <a:pt x="2514" y="14997"/>
                    <a:pt x="2514" y="14974"/>
                    <a:pt x="2485" y="14951"/>
                  </a:cubicBezTo>
                  <a:cubicBezTo>
                    <a:pt x="2456" y="14928"/>
                    <a:pt x="2427" y="14928"/>
                    <a:pt x="2398" y="14905"/>
                  </a:cubicBezTo>
                  <a:cubicBezTo>
                    <a:pt x="2383" y="14882"/>
                    <a:pt x="2311" y="14789"/>
                    <a:pt x="2340" y="14743"/>
                  </a:cubicBezTo>
                  <a:cubicBezTo>
                    <a:pt x="2354" y="14697"/>
                    <a:pt x="2470" y="14766"/>
                    <a:pt x="2499" y="14766"/>
                  </a:cubicBezTo>
                  <a:cubicBezTo>
                    <a:pt x="2557" y="14789"/>
                    <a:pt x="2601" y="14766"/>
                    <a:pt x="2659" y="14743"/>
                  </a:cubicBezTo>
                  <a:cubicBezTo>
                    <a:pt x="2761" y="14651"/>
                    <a:pt x="2775" y="14536"/>
                    <a:pt x="2688" y="14420"/>
                  </a:cubicBezTo>
                  <a:cubicBezTo>
                    <a:pt x="2644" y="14351"/>
                    <a:pt x="2615" y="14282"/>
                    <a:pt x="2586" y="14212"/>
                  </a:cubicBezTo>
                  <a:cubicBezTo>
                    <a:pt x="2543" y="14166"/>
                    <a:pt x="2485" y="14166"/>
                    <a:pt x="2441" y="14120"/>
                  </a:cubicBezTo>
                  <a:cubicBezTo>
                    <a:pt x="2398" y="14074"/>
                    <a:pt x="2369" y="14005"/>
                    <a:pt x="2340" y="13959"/>
                  </a:cubicBezTo>
                  <a:cubicBezTo>
                    <a:pt x="2282" y="13843"/>
                    <a:pt x="2180" y="13751"/>
                    <a:pt x="2151" y="13612"/>
                  </a:cubicBezTo>
                  <a:cubicBezTo>
                    <a:pt x="2107" y="13451"/>
                    <a:pt x="2064" y="13312"/>
                    <a:pt x="1933" y="13405"/>
                  </a:cubicBezTo>
                  <a:cubicBezTo>
                    <a:pt x="1832" y="13474"/>
                    <a:pt x="1788" y="13612"/>
                    <a:pt x="1657" y="13636"/>
                  </a:cubicBezTo>
                  <a:cubicBezTo>
                    <a:pt x="1541" y="13636"/>
                    <a:pt x="1454" y="13497"/>
                    <a:pt x="1382" y="13705"/>
                  </a:cubicBezTo>
                  <a:cubicBezTo>
                    <a:pt x="1338" y="13797"/>
                    <a:pt x="1353" y="13797"/>
                    <a:pt x="1353" y="13912"/>
                  </a:cubicBezTo>
                  <a:cubicBezTo>
                    <a:pt x="1367" y="14005"/>
                    <a:pt x="1338" y="14028"/>
                    <a:pt x="1294" y="14074"/>
                  </a:cubicBezTo>
                  <a:cubicBezTo>
                    <a:pt x="1193" y="14189"/>
                    <a:pt x="1106" y="14259"/>
                    <a:pt x="1048" y="14397"/>
                  </a:cubicBezTo>
                  <a:cubicBezTo>
                    <a:pt x="1033" y="14466"/>
                    <a:pt x="1004" y="14536"/>
                    <a:pt x="1019" y="14605"/>
                  </a:cubicBezTo>
                  <a:cubicBezTo>
                    <a:pt x="1033" y="14697"/>
                    <a:pt x="1048" y="14720"/>
                    <a:pt x="990" y="14789"/>
                  </a:cubicBezTo>
                  <a:cubicBezTo>
                    <a:pt x="961" y="14859"/>
                    <a:pt x="903" y="14974"/>
                    <a:pt x="859" y="15020"/>
                  </a:cubicBezTo>
                  <a:cubicBezTo>
                    <a:pt x="830" y="15020"/>
                    <a:pt x="801" y="15020"/>
                    <a:pt x="772" y="15043"/>
                  </a:cubicBezTo>
                  <a:cubicBezTo>
                    <a:pt x="699" y="15089"/>
                    <a:pt x="612" y="15043"/>
                    <a:pt x="525" y="15089"/>
                  </a:cubicBezTo>
                  <a:cubicBezTo>
                    <a:pt x="482" y="15112"/>
                    <a:pt x="438" y="15205"/>
                    <a:pt x="380" y="15159"/>
                  </a:cubicBezTo>
                  <a:cubicBezTo>
                    <a:pt x="336" y="15112"/>
                    <a:pt x="351" y="15043"/>
                    <a:pt x="278" y="15020"/>
                  </a:cubicBezTo>
                  <a:cubicBezTo>
                    <a:pt x="220" y="15020"/>
                    <a:pt x="162" y="15089"/>
                    <a:pt x="104" y="14997"/>
                  </a:cubicBezTo>
                  <a:cubicBezTo>
                    <a:pt x="46" y="14928"/>
                    <a:pt x="90" y="14859"/>
                    <a:pt x="90" y="14789"/>
                  </a:cubicBezTo>
                  <a:cubicBezTo>
                    <a:pt x="90" y="14651"/>
                    <a:pt x="46" y="14720"/>
                    <a:pt x="3" y="14628"/>
                  </a:cubicBezTo>
                  <a:cubicBezTo>
                    <a:pt x="-12" y="14536"/>
                    <a:pt x="46" y="14443"/>
                    <a:pt x="61" y="14397"/>
                  </a:cubicBezTo>
                  <a:cubicBezTo>
                    <a:pt x="90" y="14305"/>
                    <a:pt x="119" y="14212"/>
                    <a:pt x="119" y="14120"/>
                  </a:cubicBezTo>
                  <a:cubicBezTo>
                    <a:pt x="133" y="14028"/>
                    <a:pt x="119" y="14005"/>
                    <a:pt x="75" y="13936"/>
                  </a:cubicBezTo>
                  <a:cubicBezTo>
                    <a:pt x="17" y="13843"/>
                    <a:pt x="17" y="13705"/>
                    <a:pt x="90" y="13589"/>
                  </a:cubicBezTo>
                  <a:cubicBezTo>
                    <a:pt x="148" y="13497"/>
                    <a:pt x="206" y="13497"/>
                    <a:pt x="293" y="13520"/>
                  </a:cubicBezTo>
                  <a:cubicBezTo>
                    <a:pt x="351" y="13520"/>
                    <a:pt x="409" y="13497"/>
                    <a:pt x="467" y="13520"/>
                  </a:cubicBezTo>
                  <a:cubicBezTo>
                    <a:pt x="525" y="13520"/>
                    <a:pt x="583" y="13566"/>
                    <a:pt x="641" y="13589"/>
                  </a:cubicBezTo>
                  <a:cubicBezTo>
                    <a:pt x="757" y="13612"/>
                    <a:pt x="873" y="13612"/>
                    <a:pt x="917" y="13428"/>
                  </a:cubicBezTo>
                  <a:cubicBezTo>
                    <a:pt x="946" y="13336"/>
                    <a:pt x="961" y="13059"/>
                    <a:pt x="932" y="12943"/>
                  </a:cubicBezTo>
                  <a:cubicBezTo>
                    <a:pt x="917" y="12874"/>
                    <a:pt x="873" y="12828"/>
                    <a:pt x="830" y="12805"/>
                  </a:cubicBezTo>
                  <a:cubicBezTo>
                    <a:pt x="830" y="12689"/>
                    <a:pt x="830" y="12666"/>
                    <a:pt x="772" y="12620"/>
                  </a:cubicBezTo>
                  <a:cubicBezTo>
                    <a:pt x="728" y="12574"/>
                    <a:pt x="699" y="12551"/>
                    <a:pt x="656" y="12505"/>
                  </a:cubicBezTo>
                  <a:cubicBezTo>
                    <a:pt x="627" y="12482"/>
                    <a:pt x="540" y="12459"/>
                    <a:pt x="511" y="12412"/>
                  </a:cubicBezTo>
                  <a:cubicBezTo>
                    <a:pt x="482" y="12297"/>
                    <a:pt x="569" y="12297"/>
                    <a:pt x="612" y="12274"/>
                  </a:cubicBezTo>
                  <a:cubicBezTo>
                    <a:pt x="641" y="12274"/>
                    <a:pt x="670" y="12274"/>
                    <a:pt x="699" y="12274"/>
                  </a:cubicBezTo>
                  <a:cubicBezTo>
                    <a:pt x="728" y="12274"/>
                    <a:pt x="743" y="12297"/>
                    <a:pt x="772" y="12320"/>
                  </a:cubicBezTo>
                  <a:cubicBezTo>
                    <a:pt x="844" y="12343"/>
                    <a:pt x="888" y="12320"/>
                    <a:pt x="873" y="12205"/>
                  </a:cubicBezTo>
                  <a:cubicBezTo>
                    <a:pt x="859" y="12159"/>
                    <a:pt x="786" y="12066"/>
                    <a:pt x="844" y="12020"/>
                  </a:cubicBezTo>
                  <a:cubicBezTo>
                    <a:pt x="903" y="11997"/>
                    <a:pt x="946" y="12089"/>
                    <a:pt x="990" y="12089"/>
                  </a:cubicBezTo>
                  <a:cubicBezTo>
                    <a:pt x="1062" y="12112"/>
                    <a:pt x="1077" y="12066"/>
                    <a:pt x="1106" y="11997"/>
                  </a:cubicBezTo>
                  <a:cubicBezTo>
                    <a:pt x="1135" y="11928"/>
                    <a:pt x="1164" y="11928"/>
                    <a:pt x="1222" y="11928"/>
                  </a:cubicBezTo>
                  <a:cubicBezTo>
                    <a:pt x="1265" y="11812"/>
                    <a:pt x="1207" y="11697"/>
                    <a:pt x="1309" y="11628"/>
                  </a:cubicBezTo>
                  <a:cubicBezTo>
                    <a:pt x="1353" y="11605"/>
                    <a:pt x="1382" y="11628"/>
                    <a:pt x="1425" y="11582"/>
                  </a:cubicBezTo>
                  <a:cubicBezTo>
                    <a:pt x="1498" y="11536"/>
                    <a:pt x="1512" y="11351"/>
                    <a:pt x="1527" y="11259"/>
                  </a:cubicBezTo>
                  <a:cubicBezTo>
                    <a:pt x="1541" y="11259"/>
                    <a:pt x="1541" y="11259"/>
                    <a:pt x="1556" y="11259"/>
                  </a:cubicBezTo>
                  <a:cubicBezTo>
                    <a:pt x="1628" y="11212"/>
                    <a:pt x="1599" y="11074"/>
                    <a:pt x="1628" y="10982"/>
                  </a:cubicBezTo>
                  <a:cubicBezTo>
                    <a:pt x="1686" y="10982"/>
                    <a:pt x="1744" y="11005"/>
                    <a:pt x="1788" y="10982"/>
                  </a:cubicBezTo>
                  <a:cubicBezTo>
                    <a:pt x="1803" y="10959"/>
                    <a:pt x="1817" y="10912"/>
                    <a:pt x="1846" y="10912"/>
                  </a:cubicBezTo>
                  <a:cubicBezTo>
                    <a:pt x="1875" y="10912"/>
                    <a:pt x="1890" y="10959"/>
                    <a:pt x="1904" y="10959"/>
                  </a:cubicBezTo>
                  <a:cubicBezTo>
                    <a:pt x="1977" y="10936"/>
                    <a:pt x="1962" y="10866"/>
                    <a:pt x="1962" y="10774"/>
                  </a:cubicBezTo>
                  <a:cubicBezTo>
                    <a:pt x="1977" y="10682"/>
                    <a:pt x="1977" y="10659"/>
                    <a:pt x="1962" y="10543"/>
                  </a:cubicBezTo>
                  <a:cubicBezTo>
                    <a:pt x="1933" y="10382"/>
                    <a:pt x="1875" y="10243"/>
                    <a:pt x="1890" y="10059"/>
                  </a:cubicBezTo>
                  <a:cubicBezTo>
                    <a:pt x="1904" y="9874"/>
                    <a:pt x="1991" y="9943"/>
                    <a:pt x="2049" y="9828"/>
                  </a:cubicBezTo>
                  <a:cubicBezTo>
                    <a:pt x="2064" y="9805"/>
                    <a:pt x="2122" y="9620"/>
                    <a:pt x="2165" y="9712"/>
                  </a:cubicBezTo>
                  <a:cubicBezTo>
                    <a:pt x="2180" y="9782"/>
                    <a:pt x="2093" y="9920"/>
                    <a:pt x="2151" y="9989"/>
                  </a:cubicBezTo>
                  <a:cubicBezTo>
                    <a:pt x="2136" y="10012"/>
                    <a:pt x="2122" y="10059"/>
                    <a:pt x="2122" y="10082"/>
                  </a:cubicBezTo>
                  <a:cubicBezTo>
                    <a:pt x="2238" y="10082"/>
                    <a:pt x="2180" y="10174"/>
                    <a:pt x="2122" y="10243"/>
                  </a:cubicBezTo>
                  <a:cubicBezTo>
                    <a:pt x="2064" y="10336"/>
                    <a:pt x="2151" y="10336"/>
                    <a:pt x="2180" y="10382"/>
                  </a:cubicBezTo>
                  <a:cubicBezTo>
                    <a:pt x="2209" y="10428"/>
                    <a:pt x="2238" y="10566"/>
                    <a:pt x="2165" y="10566"/>
                  </a:cubicBezTo>
                  <a:cubicBezTo>
                    <a:pt x="2136" y="10566"/>
                    <a:pt x="2049" y="10428"/>
                    <a:pt x="2049" y="10520"/>
                  </a:cubicBezTo>
                  <a:cubicBezTo>
                    <a:pt x="2049" y="10543"/>
                    <a:pt x="2122" y="10659"/>
                    <a:pt x="2136" y="10682"/>
                  </a:cubicBezTo>
                  <a:cubicBezTo>
                    <a:pt x="2180" y="10751"/>
                    <a:pt x="2223" y="10774"/>
                    <a:pt x="2267" y="10751"/>
                  </a:cubicBezTo>
                  <a:cubicBezTo>
                    <a:pt x="2340" y="10728"/>
                    <a:pt x="2340" y="10682"/>
                    <a:pt x="2412" y="10728"/>
                  </a:cubicBezTo>
                  <a:cubicBezTo>
                    <a:pt x="2456" y="10774"/>
                    <a:pt x="2499" y="10843"/>
                    <a:pt x="2557" y="10843"/>
                  </a:cubicBezTo>
                  <a:cubicBezTo>
                    <a:pt x="2615" y="10843"/>
                    <a:pt x="2644" y="10797"/>
                    <a:pt x="2703" y="10751"/>
                  </a:cubicBezTo>
                  <a:cubicBezTo>
                    <a:pt x="2790" y="10682"/>
                    <a:pt x="2920" y="10543"/>
                    <a:pt x="3022" y="10612"/>
                  </a:cubicBezTo>
                  <a:cubicBezTo>
                    <a:pt x="3080" y="10659"/>
                    <a:pt x="3065" y="10705"/>
                    <a:pt x="3138" y="10636"/>
                  </a:cubicBezTo>
                  <a:cubicBezTo>
                    <a:pt x="3182" y="10612"/>
                    <a:pt x="3211" y="10543"/>
                    <a:pt x="3254" y="10497"/>
                  </a:cubicBezTo>
                  <a:cubicBezTo>
                    <a:pt x="3283" y="10474"/>
                    <a:pt x="3283" y="10497"/>
                    <a:pt x="3312" y="10451"/>
                  </a:cubicBezTo>
                  <a:cubicBezTo>
                    <a:pt x="3327" y="10405"/>
                    <a:pt x="3327" y="10382"/>
                    <a:pt x="3327" y="10336"/>
                  </a:cubicBezTo>
                  <a:cubicBezTo>
                    <a:pt x="3327" y="10243"/>
                    <a:pt x="3298" y="10174"/>
                    <a:pt x="3298" y="10105"/>
                  </a:cubicBezTo>
                  <a:cubicBezTo>
                    <a:pt x="3298" y="10036"/>
                    <a:pt x="3327" y="9943"/>
                    <a:pt x="3356" y="9874"/>
                  </a:cubicBezTo>
                  <a:cubicBezTo>
                    <a:pt x="3370" y="9782"/>
                    <a:pt x="3385" y="9759"/>
                    <a:pt x="3443" y="9736"/>
                  </a:cubicBezTo>
                  <a:cubicBezTo>
                    <a:pt x="3501" y="9805"/>
                    <a:pt x="3632" y="10059"/>
                    <a:pt x="3675" y="9828"/>
                  </a:cubicBezTo>
                  <a:cubicBezTo>
                    <a:pt x="3675" y="9782"/>
                    <a:pt x="3690" y="9620"/>
                    <a:pt x="3675" y="9574"/>
                  </a:cubicBezTo>
                  <a:cubicBezTo>
                    <a:pt x="3661" y="9505"/>
                    <a:pt x="3603" y="9459"/>
                    <a:pt x="3573" y="9389"/>
                  </a:cubicBezTo>
                  <a:cubicBezTo>
                    <a:pt x="3515" y="9228"/>
                    <a:pt x="3603" y="9112"/>
                    <a:pt x="3719" y="9089"/>
                  </a:cubicBezTo>
                  <a:cubicBezTo>
                    <a:pt x="3820" y="9089"/>
                    <a:pt x="3936" y="9228"/>
                    <a:pt x="4038" y="9136"/>
                  </a:cubicBezTo>
                  <a:cubicBezTo>
                    <a:pt x="4067" y="9089"/>
                    <a:pt x="4096" y="9066"/>
                    <a:pt x="4125" y="9020"/>
                  </a:cubicBezTo>
                  <a:cubicBezTo>
                    <a:pt x="4154" y="8997"/>
                    <a:pt x="4198" y="8997"/>
                    <a:pt x="4227" y="8974"/>
                  </a:cubicBezTo>
                  <a:cubicBezTo>
                    <a:pt x="4270" y="8951"/>
                    <a:pt x="4256" y="8928"/>
                    <a:pt x="4212" y="8882"/>
                  </a:cubicBezTo>
                  <a:cubicBezTo>
                    <a:pt x="4183" y="8836"/>
                    <a:pt x="4169" y="8859"/>
                    <a:pt x="4125" y="8859"/>
                  </a:cubicBezTo>
                  <a:cubicBezTo>
                    <a:pt x="4096" y="8789"/>
                    <a:pt x="4125" y="8697"/>
                    <a:pt x="4082" y="8651"/>
                  </a:cubicBezTo>
                  <a:cubicBezTo>
                    <a:pt x="4023" y="8605"/>
                    <a:pt x="3936" y="8697"/>
                    <a:pt x="3893" y="8720"/>
                  </a:cubicBezTo>
                  <a:cubicBezTo>
                    <a:pt x="3835" y="8743"/>
                    <a:pt x="3791" y="8766"/>
                    <a:pt x="3748" y="8812"/>
                  </a:cubicBezTo>
                  <a:cubicBezTo>
                    <a:pt x="3719" y="8859"/>
                    <a:pt x="3719" y="8859"/>
                    <a:pt x="3690" y="8882"/>
                  </a:cubicBezTo>
                  <a:cubicBezTo>
                    <a:pt x="3661" y="8905"/>
                    <a:pt x="3632" y="8905"/>
                    <a:pt x="3603" y="8905"/>
                  </a:cubicBezTo>
                  <a:cubicBezTo>
                    <a:pt x="3501" y="8905"/>
                    <a:pt x="3414" y="8766"/>
                    <a:pt x="3356" y="8651"/>
                  </a:cubicBezTo>
                  <a:cubicBezTo>
                    <a:pt x="3312" y="8582"/>
                    <a:pt x="3312" y="8582"/>
                    <a:pt x="3327" y="8466"/>
                  </a:cubicBezTo>
                  <a:cubicBezTo>
                    <a:pt x="3341" y="8374"/>
                    <a:pt x="3341" y="8351"/>
                    <a:pt x="3312" y="8259"/>
                  </a:cubicBezTo>
                  <a:cubicBezTo>
                    <a:pt x="3269" y="8074"/>
                    <a:pt x="3298" y="7889"/>
                    <a:pt x="3385" y="7751"/>
                  </a:cubicBezTo>
                  <a:cubicBezTo>
                    <a:pt x="3472" y="7636"/>
                    <a:pt x="3544" y="7543"/>
                    <a:pt x="3603" y="7382"/>
                  </a:cubicBezTo>
                  <a:cubicBezTo>
                    <a:pt x="3632" y="7312"/>
                    <a:pt x="3646" y="7243"/>
                    <a:pt x="3675" y="7197"/>
                  </a:cubicBezTo>
                  <a:cubicBezTo>
                    <a:pt x="3704" y="7128"/>
                    <a:pt x="3762" y="7082"/>
                    <a:pt x="3791" y="7012"/>
                  </a:cubicBezTo>
                  <a:cubicBezTo>
                    <a:pt x="3820" y="6828"/>
                    <a:pt x="3675" y="6689"/>
                    <a:pt x="3588" y="6736"/>
                  </a:cubicBezTo>
                  <a:cubicBezTo>
                    <a:pt x="3486" y="6759"/>
                    <a:pt x="3370" y="6874"/>
                    <a:pt x="3327" y="7012"/>
                  </a:cubicBezTo>
                  <a:cubicBezTo>
                    <a:pt x="3312" y="7082"/>
                    <a:pt x="3298" y="7174"/>
                    <a:pt x="3298" y="7243"/>
                  </a:cubicBezTo>
                  <a:cubicBezTo>
                    <a:pt x="3298" y="7336"/>
                    <a:pt x="3327" y="7382"/>
                    <a:pt x="3283" y="7451"/>
                  </a:cubicBezTo>
                  <a:cubicBezTo>
                    <a:pt x="3138" y="7682"/>
                    <a:pt x="2906" y="7866"/>
                    <a:pt x="2891" y="8212"/>
                  </a:cubicBezTo>
                  <a:cubicBezTo>
                    <a:pt x="2891" y="8397"/>
                    <a:pt x="2906" y="8559"/>
                    <a:pt x="2862" y="8743"/>
                  </a:cubicBezTo>
                  <a:cubicBezTo>
                    <a:pt x="2819" y="8766"/>
                    <a:pt x="2804" y="8836"/>
                    <a:pt x="2775" y="8882"/>
                  </a:cubicBezTo>
                  <a:cubicBezTo>
                    <a:pt x="2833" y="8905"/>
                    <a:pt x="2862" y="8743"/>
                    <a:pt x="2906" y="8720"/>
                  </a:cubicBezTo>
                  <a:cubicBezTo>
                    <a:pt x="2964" y="8720"/>
                    <a:pt x="3007" y="8812"/>
                    <a:pt x="3036" y="8882"/>
                  </a:cubicBezTo>
                  <a:cubicBezTo>
                    <a:pt x="3065" y="8974"/>
                    <a:pt x="3065" y="9089"/>
                    <a:pt x="2993" y="9089"/>
                  </a:cubicBezTo>
                  <a:cubicBezTo>
                    <a:pt x="2935" y="9112"/>
                    <a:pt x="2833" y="9020"/>
                    <a:pt x="2790" y="9136"/>
                  </a:cubicBezTo>
                  <a:cubicBezTo>
                    <a:pt x="2862" y="9159"/>
                    <a:pt x="2920" y="9136"/>
                    <a:pt x="2978" y="9136"/>
                  </a:cubicBezTo>
                  <a:cubicBezTo>
                    <a:pt x="3007" y="9274"/>
                    <a:pt x="2862" y="9297"/>
                    <a:pt x="2819" y="9320"/>
                  </a:cubicBezTo>
                  <a:cubicBezTo>
                    <a:pt x="2717" y="9389"/>
                    <a:pt x="2790" y="9459"/>
                    <a:pt x="2833" y="9551"/>
                  </a:cubicBezTo>
                  <a:cubicBezTo>
                    <a:pt x="2775" y="9643"/>
                    <a:pt x="2819" y="9805"/>
                    <a:pt x="2833" y="9897"/>
                  </a:cubicBezTo>
                  <a:cubicBezTo>
                    <a:pt x="2833" y="10059"/>
                    <a:pt x="2732" y="10174"/>
                    <a:pt x="2644" y="10174"/>
                  </a:cubicBezTo>
                  <a:cubicBezTo>
                    <a:pt x="2586" y="10197"/>
                    <a:pt x="2572" y="10197"/>
                    <a:pt x="2543" y="10266"/>
                  </a:cubicBezTo>
                  <a:cubicBezTo>
                    <a:pt x="2514" y="10336"/>
                    <a:pt x="2528" y="10405"/>
                    <a:pt x="2470" y="10428"/>
                  </a:cubicBezTo>
                  <a:cubicBezTo>
                    <a:pt x="2412" y="10451"/>
                    <a:pt x="2383" y="10382"/>
                    <a:pt x="2369" y="10312"/>
                  </a:cubicBezTo>
                  <a:cubicBezTo>
                    <a:pt x="2325" y="10359"/>
                    <a:pt x="2340" y="10474"/>
                    <a:pt x="2340" y="10543"/>
                  </a:cubicBezTo>
                  <a:cubicBezTo>
                    <a:pt x="2267" y="10566"/>
                    <a:pt x="2296" y="10405"/>
                    <a:pt x="2223" y="10405"/>
                  </a:cubicBezTo>
                  <a:cubicBezTo>
                    <a:pt x="2194" y="10289"/>
                    <a:pt x="2369" y="10174"/>
                    <a:pt x="2369" y="10059"/>
                  </a:cubicBezTo>
                  <a:cubicBezTo>
                    <a:pt x="2383" y="9920"/>
                    <a:pt x="2282" y="9759"/>
                    <a:pt x="2238" y="9666"/>
                  </a:cubicBezTo>
                  <a:cubicBezTo>
                    <a:pt x="2194" y="9551"/>
                    <a:pt x="2253" y="9343"/>
                    <a:pt x="2194" y="9205"/>
                  </a:cubicBezTo>
                  <a:cubicBezTo>
                    <a:pt x="2180" y="9182"/>
                    <a:pt x="2151" y="9159"/>
                    <a:pt x="2151" y="9112"/>
                  </a:cubicBezTo>
                  <a:cubicBezTo>
                    <a:pt x="2136" y="9089"/>
                    <a:pt x="2165" y="9020"/>
                    <a:pt x="2151" y="8997"/>
                  </a:cubicBezTo>
                  <a:cubicBezTo>
                    <a:pt x="2093" y="8905"/>
                    <a:pt x="2078" y="9136"/>
                    <a:pt x="2078" y="9159"/>
                  </a:cubicBezTo>
                  <a:cubicBezTo>
                    <a:pt x="2078" y="9320"/>
                    <a:pt x="2078" y="9274"/>
                    <a:pt x="1991" y="9366"/>
                  </a:cubicBezTo>
                  <a:cubicBezTo>
                    <a:pt x="1948" y="9412"/>
                    <a:pt x="1933" y="9482"/>
                    <a:pt x="1875" y="9528"/>
                  </a:cubicBezTo>
                  <a:cubicBezTo>
                    <a:pt x="1817" y="9574"/>
                    <a:pt x="1744" y="9574"/>
                    <a:pt x="1701" y="9528"/>
                  </a:cubicBezTo>
                  <a:cubicBezTo>
                    <a:pt x="1672" y="9482"/>
                    <a:pt x="1672" y="9459"/>
                    <a:pt x="1657" y="9412"/>
                  </a:cubicBezTo>
                  <a:cubicBezTo>
                    <a:pt x="1643" y="9389"/>
                    <a:pt x="1614" y="9366"/>
                    <a:pt x="1599" y="9343"/>
                  </a:cubicBezTo>
                  <a:cubicBezTo>
                    <a:pt x="1628" y="9274"/>
                    <a:pt x="1686" y="9251"/>
                    <a:pt x="1701" y="9182"/>
                  </a:cubicBezTo>
                  <a:cubicBezTo>
                    <a:pt x="1657" y="9159"/>
                    <a:pt x="1614" y="9182"/>
                    <a:pt x="1585" y="9136"/>
                  </a:cubicBezTo>
                  <a:cubicBezTo>
                    <a:pt x="1585" y="9043"/>
                    <a:pt x="1672" y="9066"/>
                    <a:pt x="1701" y="8974"/>
                  </a:cubicBezTo>
                  <a:cubicBezTo>
                    <a:pt x="1701" y="8951"/>
                    <a:pt x="1686" y="8882"/>
                    <a:pt x="1701" y="8859"/>
                  </a:cubicBezTo>
                  <a:cubicBezTo>
                    <a:pt x="1701" y="8836"/>
                    <a:pt x="1730" y="8812"/>
                    <a:pt x="1744" y="8789"/>
                  </a:cubicBezTo>
                  <a:cubicBezTo>
                    <a:pt x="1686" y="8766"/>
                    <a:pt x="1657" y="8928"/>
                    <a:pt x="1614" y="8951"/>
                  </a:cubicBezTo>
                  <a:cubicBezTo>
                    <a:pt x="1570" y="8974"/>
                    <a:pt x="1541" y="8882"/>
                    <a:pt x="1541" y="8789"/>
                  </a:cubicBezTo>
                  <a:cubicBezTo>
                    <a:pt x="1556" y="8720"/>
                    <a:pt x="1556" y="8628"/>
                    <a:pt x="1599" y="8582"/>
                  </a:cubicBezTo>
                  <a:cubicBezTo>
                    <a:pt x="1657" y="8536"/>
                    <a:pt x="1730" y="8582"/>
                    <a:pt x="1788" y="8536"/>
                  </a:cubicBezTo>
                  <a:cubicBezTo>
                    <a:pt x="1846" y="8489"/>
                    <a:pt x="1846" y="8351"/>
                    <a:pt x="1773" y="8420"/>
                  </a:cubicBezTo>
                  <a:cubicBezTo>
                    <a:pt x="1759" y="8536"/>
                    <a:pt x="1686" y="8512"/>
                    <a:pt x="1628" y="8512"/>
                  </a:cubicBezTo>
                  <a:cubicBezTo>
                    <a:pt x="1570" y="8512"/>
                    <a:pt x="1556" y="8512"/>
                    <a:pt x="1556" y="8374"/>
                  </a:cubicBezTo>
                  <a:cubicBezTo>
                    <a:pt x="1556" y="8282"/>
                    <a:pt x="1556" y="8236"/>
                    <a:pt x="1614" y="8189"/>
                  </a:cubicBezTo>
                  <a:cubicBezTo>
                    <a:pt x="1701" y="8166"/>
                    <a:pt x="1672" y="8166"/>
                    <a:pt x="1701" y="8051"/>
                  </a:cubicBezTo>
                  <a:cubicBezTo>
                    <a:pt x="1715" y="7959"/>
                    <a:pt x="1759" y="7959"/>
                    <a:pt x="1803" y="7912"/>
                  </a:cubicBezTo>
                  <a:cubicBezTo>
                    <a:pt x="1832" y="7843"/>
                    <a:pt x="1846" y="7751"/>
                    <a:pt x="1890" y="7705"/>
                  </a:cubicBezTo>
                  <a:cubicBezTo>
                    <a:pt x="1962" y="7612"/>
                    <a:pt x="1977" y="7682"/>
                    <a:pt x="2035" y="7705"/>
                  </a:cubicBezTo>
                  <a:cubicBezTo>
                    <a:pt x="2093" y="7728"/>
                    <a:pt x="2165" y="7682"/>
                    <a:pt x="2194" y="7636"/>
                  </a:cubicBezTo>
                  <a:cubicBezTo>
                    <a:pt x="2223" y="7589"/>
                    <a:pt x="2238" y="7543"/>
                    <a:pt x="2238" y="7520"/>
                  </a:cubicBezTo>
                  <a:cubicBezTo>
                    <a:pt x="2194" y="7497"/>
                    <a:pt x="2078" y="7728"/>
                    <a:pt x="2049" y="7589"/>
                  </a:cubicBezTo>
                  <a:cubicBezTo>
                    <a:pt x="2049" y="7474"/>
                    <a:pt x="2194" y="7312"/>
                    <a:pt x="2238" y="7243"/>
                  </a:cubicBezTo>
                  <a:cubicBezTo>
                    <a:pt x="2267" y="7151"/>
                    <a:pt x="2282" y="7105"/>
                    <a:pt x="2296" y="7036"/>
                  </a:cubicBezTo>
                  <a:cubicBezTo>
                    <a:pt x="2325" y="6897"/>
                    <a:pt x="2398" y="6805"/>
                    <a:pt x="2427" y="6666"/>
                  </a:cubicBezTo>
                  <a:cubicBezTo>
                    <a:pt x="2441" y="6528"/>
                    <a:pt x="2470" y="6366"/>
                    <a:pt x="2499" y="6251"/>
                  </a:cubicBezTo>
                  <a:cubicBezTo>
                    <a:pt x="2528" y="6205"/>
                    <a:pt x="2557" y="6159"/>
                    <a:pt x="2586" y="6112"/>
                  </a:cubicBezTo>
                  <a:cubicBezTo>
                    <a:pt x="2615" y="6066"/>
                    <a:pt x="2630" y="5951"/>
                    <a:pt x="2688" y="5997"/>
                  </a:cubicBezTo>
                  <a:cubicBezTo>
                    <a:pt x="2703" y="5928"/>
                    <a:pt x="2673" y="5882"/>
                    <a:pt x="2688" y="5812"/>
                  </a:cubicBezTo>
                  <a:cubicBezTo>
                    <a:pt x="2703" y="5766"/>
                    <a:pt x="2703" y="5789"/>
                    <a:pt x="2717" y="5766"/>
                  </a:cubicBezTo>
                  <a:cubicBezTo>
                    <a:pt x="2732" y="5720"/>
                    <a:pt x="2761" y="5766"/>
                    <a:pt x="2761" y="5697"/>
                  </a:cubicBezTo>
                  <a:cubicBezTo>
                    <a:pt x="2775" y="5720"/>
                    <a:pt x="2790" y="5720"/>
                    <a:pt x="2819" y="5720"/>
                  </a:cubicBezTo>
                  <a:cubicBezTo>
                    <a:pt x="2848" y="5628"/>
                    <a:pt x="2746" y="5536"/>
                    <a:pt x="2703" y="5605"/>
                  </a:cubicBezTo>
                  <a:cubicBezTo>
                    <a:pt x="2630" y="5674"/>
                    <a:pt x="2601" y="5836"/>
                    <a:pt x="2514" y="5674"/>
                  </a:cubicBezTo>
                  <a:cubicBezTo>
                    <a:pt x="2528" y="5605"/>
                    <a:pt x="2601" y="5559"/>
                    <a:pt x="2630" y="5512"/>
                  </a:cubicBezTo>
                  <a:cubicBezTo>
                    <a:pt x="2630" y="5512"/>
                    <a:pt x="2630" y="5489"/>
                    <a:pt x="2630" y="5489"/>
                  </a:cubicBezTo>
                  <a:cubicBezTo>
                    <a:pt x="2470" y="5466"/>
                    <a:pt x="2615" y="5305"/>
                    <a:pt x="2659" y="5397"/>
                  </a:cubicBezTo>
                  <a:cubicBezTo>
                    <a:pt x="2659" y="5374"/>
                    <a:pt x="2746" y="5028"/>
                    <a:pt x="2775" y="5236"/>
                  </a:cubicBezTo>
                  <a:cubicBezTo>
                    <a:pt x="2790" y="5305"/>
                    <a:pt x="2732" y="5328"/>
                    <a:pt x="2761" y="5397"/>
                  </a:cubicBezTo>
                  <a:cubicBezTo>
                    <a:pt x="2761" y="5397"/>
                    <a:pt x="2833" y="5512"/>
                    <a:pt x="2848" y="5512"/>
                  </a:cubicBezTo>
                  <a:cubicBezTo>
                    <a:pt x="2891" y="5512"/>
                    <a:pt x="2920" y="5420"/>
                    <a:pt x="2906" y="5374"/>
                  </a:cubicBezTo>
                  <a:cubicBezTo>
                    <a:pt x="2906" y="5305"/>
                    <a:pt x="2862" y="5328"/>
                    <a:pt x="2833" y="5282"/>
                  </a:cubicBezTo>
                  <a:cubicBezTo>
                    <a:pt x="2775" y="5120"/>
                    <a:pt x="2920" y="5097"/>
                    <a:pt x="2978" y="5051"/>
                  </a:cubicBezTo>
                  <a:cubicBezTo>
                    <a:pt x="2993" y="5120"/>
                    <a:pt x="2949" y="5189"/>
                    <a:pt x="2935" y="5259"/>
                  </a:cubicBezTo>
                  <a:cubicBezTo>
                    <a:pt x="3007" y="5282"/>
                    <a:pt x="2993" y="5189"/>
                    <a:pt x="3036" y="5166"/>
                  </a:cubicBezTo>
                  <a:cubicBezTo>
                    <a:pt x="3051" y="5212"/>
                    <a:pt x="3109" y="5282"/>
                    <a:pt x="3138" y="5236"/>
                  </a:cubicBezTo>
                  <a:cubicBezTo>
                    <a:pt x="3196" y="5143"/>
                    <a:pt x="3094" y="5120"/>
                    <a:pt x="3065" y="5097"/>
                  </a:cubicBezTo>
                  <a:cubicBezTo>
                    <a:pt x="3036" y="5074"/>
                    <a:pt x="3022" y="4982"/>
                    <a:pt x="3036" y="4936"/>
                  </a:cubicBezTo>
                  <a:cubicBezTo>
                    <a:pt x="3051" y="4866"/>
                    <a:pt x="3080" y="4820"/>
                    <a:pt x="3123" y="4820"/>
                  </a:cubicBezTo>
                  <a:cubicBezTo>
                    <a:pt x="3153" y="4866"/>
                    <a:pt x="3153" y="4936"/>
                    <a:pt x="3167" y="4982"/>
                  </a:cubicBezTo>
                  <a:cubicBezTo>
                    <a:pt x="3182" y="5051"/>
                    <a:pt x="3196" y="5074"/>
                    <a:pt x="3240" y="5120"/>
                  </a:cubicBezTo>
                  <a:cubicBezTo>
                    <a:pt x="3269" y="5051"/>
                    <a:pt x="3254" y="4982"/>
                    <a:pt x="3283" y="4936"/>
                  </a:cubicBezTo>
                  <a:cubicBezTo>
                    <a:pt x="3283" y="4912"/>
                    <a:pt x="3312" y="4866"/>
                    <a:pt x="3341" y="4866"/>
                  </a:cubicBezTo>
                  <a:cubicBezTo>
                    <a:pt x="3370" y="4889"/>
                    <a:pt x="3356" y="4936"/>
                    <a:pt x="3370" y="4959"/>
                  </a:cubicBezTo>
                  <a:cubicBezTo>
                    <a:pt x="3443" y="5005"/>
                    <a:pt x="3428" y="4936"/>
                    <a:pt x="3428" y="4843"/>
                  </a:cubicBezTo>
                  <a:cubicBezTo>
                    <a:pt x="3428" y="4774"/>
                    <a:pt x="3443" y="4728"/>
                    <a:pt x="3443" y="4659"/>
                  </a:cubicBezTo>
                  <a:cubicBezTo>
                    <a:pt x="3428" y="4659"/>
                    <a:pt x="3414" y="4636"/>
                    <a:pt x="3399" y="4636"/>
                  </a:cubicBezTo>
                  <a:cubicBezTo>
                    <a:pt x="3414" y="4566"/>
                    <a:pt x="3457" y="4451"/>
                    <a:pt x="3515" y="4474"/>
                  </a:cubicBezTo>
                  <a:cubicBezTo>
                    <a:pt x="3501" y="4612"/>
                    <a:pt x="3573" y="4566"/>
                    <a:pt x="3603" y="4497"/>
                  </a:cubicBezTo>
                  <a:cubicBezTo>
                    <a:pt x="3646" y="4405"/>
                    <a:pt x="3675" y="4359"/>
                    <a:pt x="3748" y="4359"/>
                  </a:cubicBezTo>
                  <a:cubicBezTo>
                    <a:pt x="3849" y="4336"/>
                    <a:pt x="3791" y="4451"/>
                    <a:pt x="3748" y="4520"/>
                  </a:cubicBezTo>
                  <a:cubicBezTo>
                    <a:pt x="3704" y="4612"/>
                    <a:pt x="3704" y="4682"/>
                    <a:pt x="3719" y="4797"/>
                  </a:cubicBezTo>
                  <a:cubicBezTo>
                    <a:pt x="3777" y="4774"/>
                    <a:pt x="3835" y="4589"/>
                    <a:pt x="3864" y="4497"/>
                  </a:cubicBezTo>
                  <a:cubicBezTo>
                    <a:pt x="3878" y="4451"/>
                    <a:pt x="3878" y="4312"/>
                    <a:pt x="3907" y="4405"/>
                  </a:cubicBezTo>
                  <a:cubicBezTo>
                    <a:pt x="3936" y="4474"/>
                    <a:pt x="3907" y="4543"/>
                    <a:pt x="3907" y="4612"/>
                  </a:cubicBezTo>
                  <a:cubicBezTo>
                    <a:pt x="4023" y="4589"/>
                    <a:pt x="3922" y="4312"/>
                    <a:pt x="4038" y="4312"/>
                  </a:cubicBezTo>
                  <a:cubicBezTo>
                    <a:pt x="4183" y="4289"/>
                    <a:pt x="4038" y="4520"/>
                    <a:pt x="4053" y="4589"/>
                  </a:cubicBezTo>
                  <a:cubicBezTo>
                    <a:pt x="4111" y="4543"/>
                    <a:pt x="4125" y="4428"/>
                    <a:pt x="4198" y="4474"/>
                  </a:cubicBezTo>
                  <a:cubicBezTo>
                    <a:pt x="4241" y="4497"/>
                    <a:pt x="4314" y="4589"/>
                    <a:pt x="4343" y="4636"/>
                  </a:cubicBezTo>
                  <a:cubicBezTo>
                    <a:pt x="4401" y="4751"/>
                    <a:pt x="4285" y="4705"/>
                    <a:pt x="4241" y="4751"/>
                  </a:cubicBezTo>
                  <a:cubicBezTo>
                    <a:pt x="4169" y="4820"/>
                    <a:pt x="4212" y="4912"/>
                    <a:pt x="4270" y="4936"/>
                  </a:cubicBezTo>
                  <a:cubicBezTo>
                    <a:pt x="4270" y="5005"/>
                    <a:pt x="4328" y="5005"/>
                    <a:pt x="4357" y="4982"/>
                  </a:cubicBezTo>
                  <a:cubicBezTo>
                    <a:pt x="4372" y="4982"/>
                    <a:pt x="4386" y="4959"/>
                    <a:pt x="4401" y="4936"/>
                  </a:cubicBezTo>
                  <a:cubicBezTo>
                    <a:pt x="4430" y="4936"/>
                    <a:pt x="4444" y="4959"/>
                    <a:pt x="4473" y="4959"/>
                  </a:cubicBezTo>
                  <a:cubicBezTo>
                    <a:pt x="4517" y="4936"/>
                    <a:pt x="4532" y="4889"/>
                    <a:pt x="4561" y="4936"/>
                  </a:cubicBezTo>
                  <a:cubicBezTo>
                    <a:pt x="4619" y="5005"/>
                    <a:pt x="4590" y="5005"/>
                    <a:pt x="4561" y="5051"/>
                  </a:cubicBezTo>
                  <a:cubicBezTo>
                    <a:pt x="4532" y="5120"/>
                    <a:pt x="4517" y="5074"/>
                    <a:pt x="4575" y="5143"/>
                  </a:cubicBezTo>
                  <a:cubicBezTo>
                    <a:pt x="4590" y="5143"/>
                    <a:pt x="4633" y="5212"/>
                    <a:pt x="4662" y="5212"/>
                  </a:cubicBezTo>
                  <a:cubicBezTo>
                    <a:pt x="4691" y="5236"/>
                    <a:pt x="4749" y="5236"/>
                    <a:pt x="4793" y="5236"/>
                  </a:cubicBezTo>
                  <a:cubicBezTo>
                    <a:pt x="4836" y="5259"/>
                    <a:pt x="4909" y="5259"/>
                    <a:pt x="4938" y="5305"/>
                  </a:cubicBezTo>
                  <a:cubicBezTo>
                    <a:pt x="4967" y="5328"/>
                    <a:pt x="4967" y="5351"/>
                    <a:pt x="4982" y="5374"/>
                  </a:cubicBezTo>
                  <a:cubicBezTo>
                    <a:pt x="5011" y="5443"/>
                    <a:pt x="5054" y="5512"/>
                    <a:pt x="5083" y="5536"/>
                  </a:cubicBezTo>
                  <a:cubicBezTo>
                    <a:pt x="5127" y="5605"/>
                    <a:pt x="5185" y="5605"/>
                    <a:pt x="5243" y="5651"/>
                  </a:cubicBezTo>
                  <a:cubicBezTo>
                    <a:pt x="5286" y="5674"/>
                    <a:pt x="5330" y="5743"/>
                    <a:pt x="5373" y="5812"/>
                  </a:cubicBezTo>
                  <a:cubicBezTo>
                    <a:pt x="5403" y="5836"/>
                    <a:pt x="5461" y="5905"/>
                    <a:pt x="5475" y="5951"/>
                  </a:cubicBezTo>
                  <a:cubicBezTo>
                    <a:pt x="5504" y="6043"/>
                    <a:pt x="5432" y="6112"/>
                    <a:pt x="5446" y="6182"/>
                  </a:cubicBezTo>
                  <a:cubicBezTo>
                    <a:pt x="5446" y="6297"/>
                    <a:pt x="5504" y="6297"/>
                    <a:pt x="5446" y="6389"/>
                  </a:cubicBezTo>
                  <a:cubicBezTo>
                    <a:pt x="5417" y="6436"/>
                    <a:pt x="5359" y="6482"/>
                    <a:pt x="5330" y="6528"/>
                  </a:cubicBezTo>
                  <a:cubicBezTo>
                    <a:pt x="5257" y="6620"/>
                    <a:pt x="5228" y="6643"/>
                    <a:pt x="5141" y="6597"/>
                  </a:cubicBezTo>
                  <a:cubicBezTo>
                    <a:pt x="5069" y="6574"/>
                    <a:pt x="4967" y="6597"/>
                    <a:pt x="4894" y="6574"/>
                  </a:cubicBezTo>
                  <a:cubicBezTo>
                    <a:pt x="4807" y="6528"/>
                    <a:pt x="4749" y="6482"/>
                    <a:pt x="4677" y="6389"/>
                  </a:cubicBezTo>
                  <a:cubicBezTo>
                    <a:pt x="4633" y="6320"/>
                    <a:pt x="4532" y="6182"/>
                    <a:pt x="4473" y="6251"/>
                  </a:cubicBezTo>
                  <a:cubicBezTo>
                    <a:pt x="4503" y="6343"/>
                    <a:pt x="4546" y="6412"/>
                    <a:pt x="4590" y="6459"/>
                  </a:cubicBezTo>
                  <a:cubicBezTo>
                    <a:pt x="4633" y="6528"/>
                    <a:pt x="4735" y="6597"/>
                    <a:pt x="4749" y="6666"/>
                  </a:cubicBezTo>
                  <a:cubicBezTo>
                    <a:pt x="4778" y="6759"/>
                    <a:pt x="4735" y="6874"/>
                    <a:pt x="4749" y="6966"/>
                  </a:cubicBezTo>
                  <a:cubicBezTo>
                    <a:pt x="4764" y="7082"/>
                    <a:pt x="4807" y="7174"/>
                    <a:pt x="4764" y="7289"/>
                  </a:cubicBezTo>
                  <a:cubicBezTo>
                    <a:pt x="4822" y="7382"/>
                    <a:pt x="4953" y="7497"/>
                    <a:pt x="5040" y="7497"/>
                  </a:cubicBezTo>
                  <a:cubicBezTo>
                    <a:pt x="5083" y="7497"/>
                    <a:pt x="5127" y="7497"/>
                    <a:pt x="5141" y="7428"/>
                  </a:cubicBezTo>
                  <a:cubicBezTo>
                    <a:pt x="5156" y="7312"/>
                    <a:pt x="5083" y="7312"/>
                    <a:pt x="5040" y="7266"/>
                  </a:cubicBezTo>
                  <a:cubicBezTo>
                    <a:pt x="4996" y="7243"/>
                    <a:pt x="4967" y="7197"/>
                    <a:pt x="4982" y="7105"/>
                  </a:cubicBezTo>
                  <a:cubicBezTo>
                    <a:pt x="4996" y="6989"/>
                    <a:pt x="5025" y="6989"/>
                    <a:pt x="5083" y="7036"/>
                  </a:cubicBezTo>
                  <a:cubicBezTo>
                    <a:pt x="5127" y="7082"/>
                    <a:pt x="5141" y="7128"/>
                    <a:pt x="5185" y="7151"/>
                  </a:cubicBezTo>
                  <a:cubicBezTo>
                    <a:pt x="5243" y="7151"/>
                    <a:pt x="5301" y="7105"/>
                    <a:pt x="5315" y="7220"/>
                  </a:cubicBezTo>
                  <a:cubicBezTo>
                    <a:pt x="5359" y="7243"/>
                    <a:pt x="5490" y="7312"/>
                    <a:pt x="5461" y="7174"/>
                  </a:cubicBezTo>
                  <a:cubicBezTo>
                    <a:pt x="5432" y="7082"/>
                    <a:pt x="5344" y="7105"/>
                    <a:pt x="5330" y="7012"/>
                  </a:cubicBezTo>
                  <a:cubicBezTo>
                    <a:pt x="5315" y="6874"/>
                    <a:pt x="5432" y="6689"/>
                    <a:pt x="5490" y="6620"/>
                  </a:cubicBezTo>
                  <a:cubicBezTo>
                    <a:pt x="5504" y="6597"/>
                    <a:pt x="5533" y="6574"/>
                    <a:pt x="5548" y="6551"/>
                  </a:cubicBezTo>
                  <a:cubicBezTo>
                    <a:pt x="5562" y="6528"/>
                    <a:pt x="5591" y="6482"/>
                    <a:pt x="5606" y="6459"/>
                  </a:cubicBezTo>
                  <a:cubicBezTo>
                    <a:pt x="5664" y="6436"/>
                    <a:pt x="5678" y="6528"/>
                    <a:pt x="5707" y="6597"/>
                  </a:cubicBezTo>
                  <a:cubicBezTo>
                    <a:pt x="5736" y="6643"/>
                    <a:pt x="5780" y="6759"/>
                    <a:pt x="5823" y="6666"/>
                  </a:cubicBezTo>
                  <a:cubicBezTo>
                    <a:pt x="5853" y="6620"/>
                    <a:pt x="5823" y="6505"/>
                    <a:pt x="5823" y="6436"/>
                  </a:cubicBezTo>
                  <a:cubicBezTo>
                    <a:pt x="5809" y="6412"/>
                    <a:pt x="5823" y="6343"/>
                    <a:pt x="5823" y="6320"/>
                  </a:cubicBezTo>
                  <a:cubicBezTo>
                    <a:pt x="5809" y="6251"/>
                    <a:pt x="5809" y="6274"/>
                    <a:pt x="5780" y="6228"/>
                  </a:cubicBezTo>
                  <a:cubicBezTo>
                    <a:pt x="5751" y="6136"/>
                    <a:pt x="5751" y="6066"/>
                    <a:pt x="5765" y="5974"/>
                  </a:cubicBezTo>
                  <a:cubicBezTo>
                    <a:pt x="5780" y="5905"/>
                    <a:pt x="5809" y="5812"/>
                    <a:pt x="5794" y="5743"/>
                  </a:cubicBezTo>
                  <a:cubicBezTo>
                    <a:pt x="5780" y="5651"/>
                    <a:pt x="5736" y="5605"/>
                    <a:pt x="5722" y="5536"/>
                  </a:cubicBezTo>
                  <a:cubicBezTo>
                    <a:pt x="5678" y="5282"/>
                    <a:pt x="5896" y="5328"/>
                    <a:pt x="5954" y="5466"/>
                  </a:cubicBezTo>
                  <a:cubicBezTo>
                    <a:pt x="5983" y="5536"/>
                    <a:pt x="5998" y="5628"/>
                    <a:pt x="6027" y="5697"/>
                  </a:cubicBezTo>
                  <a:cubicBezTo>
                    <a:pt x="6056" y="5766"/>
                    <a:pt x="6070" y="5836"/>
                    <a:pt x="6027" y="5905"/>
                  </a:cubicBezTo>
                  <a:cubicBezTo>
                    <a:pt x="5983" y="5974"/>
                    <a:pt x="5896" y="5951"/>
                    <a:pt x="5896" y="6089"/>
                  </a:cubicBezTo>
                  <a:cubicBezTo>
                    <a:pt x="5896" y="6159"/>
                    <a:pt x="5969" y="6297"/>
                    <a:pt x="6012" y="6320"/>
                  </a:cubicBezTo>
                  <a:cubicBezTo>
                    <a:pt x="6085" y="6366"/>
                    <a:pt x="6114" y="6228"/>
                    <a:pt x="6143" y="6159"/>
                  </a:cubicBezTo>
                  <a:cubicBezTo>
                    <a:pt x="6186" y="6020"/>
                    <a:pt x="6244" y="5951"/>
                    <a:pt x="6332" y="5859"/>
                  </a:cubicBezTo>
                  <a:cubicBezTo>
                    <a:pt x="6404" y="5789"/>
                    <a:pt x="6477" y="5697"/>
                    <a:pt x="6549" y="5628"/>
                  </a:cubicBezTo>
                  <a:cubicBezTo>
                    <a:pt x="6622" y="5536"/>
                    <a:pt x="6753" y="5466"/>
                    <a:pt x="6782" y="5351"/>
                  </a:cubicBezTo>
                  <a:cubicBezTo>
                    <a:pt x="6840" y="5305"/>
                    <a:pt x="6898" y="5259"/>
                    <a:pt x="6941" y="5259"/>
                  </a:cubicBezTo>
                  <a:cubicBezTo>
                    <a:pt x="6970" y="5328"/>
                    <a:pt x="6883" y="5443"/>
                    <a:pt x="6869" y="5512"/>
                  </a:cubicBezTo>
                  <a:cubicBezTo>
                    <a:pt x="6898" y="5536"/>
                    <a:pt x="6883" y="5628"/>
                    <a:pt x="6883" y="5697"/>
                  </a:cubicBezTo>
                  <a:cubicBezTo>
                    <a:pt x="6956" y="5720"/>
                    <a:pt x="7028" y="5605"/>
                    <a:pt x="7028" y="5512"/>
                  </a:cubicBezTo>
                  <a:cubicBezTo>
                    <a:pt x="7086" y="5420"/>
                    <a:pt x="7086" y="5489"/>
                    <a:pt x="7144" y="5536"/>
                  </a:cubicBezTo>
                  <a:cubicBezTo>
                    <a:pt x="7217" y="5559"/>
                    <a:pt x="7261" y="5489"/>
                    <a:pt x="7290" y="5420"/>
                  </a:cubicBezTo>
                  <a:cubicBezTo>
                    <a:pt x="7319" y="5374"/>
                    <a:pt x="7377" y="5282"/>
                    <a:pt x="7406" y="5351"/>
                  </a:cubicBezTo>
                  <a:cubicBezTo>
                    <a:pt x="7449" y="5420"/>
                    <a:pt x="7377" y="5512"/>
                    <a:pt x="7377" y="5582"/>
                  </a:cubicBezTo>
                  <a:cubicBezTo>
                    <a:pt x="7391" y="5697"/>
                    <a:pt x="7464" y="5674"/>
                    <a:pt x="7493" y="5582"/>
                  </a:cubicBezTo>
                  <a:cubicBezTo>
                    <a:pt x="7493" y="5582"/>
                    <a:pt x="7493" y="5489"/>
                    <a:pt x="7507" y="5489"/>
                  </a:cubicBezTo>
                  <a:cubicBezTo>
                    <a:pt x="7522" y="5443"/>
                    <a:pt x="7551" y="5466"/>
                    <a:pt x="7565" y="5443"/>
                  </a:cubicBezTo>
                  <a:cubicBezTo>
                    <a:pt x="7609" y="5397"/>
                    <a:pt x="7594" y="5305"/>
                    <a:pt x="7580" y="5212"/>
                  </a:cubicBezTo>
                  <a:cubicBezTo>
                    <a:pt x="7580" y="5189"/>
                    <a:pt x="7565" y="5120"/>
                    <a:pt x="7565" y="5120"/>
                  </a:cubicBezTo>
                  <a:cubicBezTo>
                    <a:pt x="7536" y="5074"/>
                    <a:pt x="7507" y="5120"/>
                    <a:pt x="7478" y="5097"/>
                  </a:cubicBezTo>
                  <a:cubicBezTo>
                    <a:pt x="7391" y="5051"/>
                    <a:pt x="7333" y="4843"/>
                    <a:pt x="7319" y="4705"/>
                  </a:cubicBezTo>
                  <a:cubicBezTo>
                    <a:pt x="7319" y="4659"/>
                    <a:pt x="7333" y="4474"/>
                    <a:pt x="7391" y="4497"/>
                  </a:cubicBezTo>
                  <a:cubicBezTo>
                    <a:pt x="7420" y="4497"/>
                    <a:pt x="7449" y="4682"/>
                    <a:pt x="7464" y="4728"/>
                  </a:cubicBezTo>
                  <a:cubicBezTo>
                    <a:pt x="7493" y="4797"/>
                    <a:pt x="7507" y="4866"/>
                    <a:pt x="7551" y="4912"/>
                  </a:cubicBezTo>
                  <a:cubicBezTo>
                    <a:pt x="7580" y="4936"/>
                    <a:pt x="7565" y="4936"/>
                    <a:pt x="7609" y="4959"/>
                  </a:cubicBezTo>
                  <a:cubicBezTo>
                    <a:pt x="7638" y="4959"/>
                    <a:pt x="7682" y="4936"/>
                    <a:pt x="7711" y="4936"/>
                  </a:cubicBezTo>
                  <a:cubicBezTo>
                    <a:pt x="7769" y="4936"/>
                    <a:pt x="7827" y="5005"/>
                    <a:pt x="7885" y="5051"/>
                  </a:cubicBezTo>
                  <a:cubicBezTo>
                    <a:pt x="7943" y="5097"/>
                    <a:pt x="8001" y="5120"/>
                    <a:pt x="8044" y="5189"/>
                  </a:cubicBezTo>
                  <a:cubicBezTo>
                    <a:pt x="8088" y="5236"/>
                    <a:pt x="8117" y="5305"/>
                    <a:pt x="8161" y="5351"/>
                  </a:cubicBezTo>
                  <a:cubicBezTo>
                    <a:pt x="8204" y="5397"/>
                    <a:pt x="8262" y="5420"/>
                    <a:pt x="8291" y="5489"/>
                  </a:cubicBezTo>
                  <a:cubicBezTo>
                    <a:pt x="8320" y="5559"/>
                    <a:pt x="8320" y="5674"/>
                    <a:pt x="8378" y="5674"/>
                  </a:cubicBezTo>
                  <a:cubicBezTo>
                    <a:pt x="8465" y="5651"/>
                    <a:pt x="8393" y="5559"/>
                    <a:pt x="8407" y="5489"/>
                  </a:cubicBezTo>
                  <a:cubicBezTo>
                    <a:pt x="8422" y="5466"/>
                    <a:pt x="8465" y="5489"/>
                    <a:pt x="8480" y="5443"/>
                  </a:cubicBezTo>
                  <a:cubicBezTo>
                    <a:pt x="8480" y="5420"/>
                    <a:pt x="8451" y="5374"/>
                    <a:pt x="8451" y="5328"/>
                  </a:cubicBezTo>
                  <a:cubicBezTo>
                    <a:pt x="8422" y="5259"/>
                    <a:pt x="8407" y="5212"/>
                    <a:pt x="8364" y="5166"/>
                  </a:cubicBezTo>
                  <a:cubicBezTo>
                    <a:pt x="8320" y="5120"/>
                    <a:pt x="8277" y="5097"/>
                    <a:pt x="8248" y="5051"/>
                  </a:cubicBezTo>
                  <a:cubicBezTo>
                    <a:pt x="8204" y="4982"/>
                    <a:pt x="8233" y="4936"/>
                    <a:pt x="8262" y="4866"/>
                  </a:cubicBezTo>
                  <a:cubicBezTo>
                    <a:pt x="8306" y="4751"/>
                    <a:pt x="8277" y="4566"/>
                    <a:pt x="8277" y="4405"/>
                  </a:cubicBezTo>
                  <a:cubicBezTo>
                    <a:pt x="8248" y="4405"/>
                    <a:pt x="8204" y="4405"/>
                    <a:pt x="8175" y="4382"/>
                  </a:cubicBezTo>
                  <a:cubicBezTo>
                    <a:pt x="8190" y="4243"/>
                    <a:pt x="8306" y="4128"/>
                    <a:pt x="8349" y="4012"/>
                  </a:cubicBezTo>
                  <a:cubicBezTo>
                    <a:pt x="8378" y="3920"/>
                    <a:pt x="8407" y="3851"/>
                    <a:pt x="8422" y="3759"/>
                  </a:cubicBezTo>
                  <a:cubicBezTo>
                    <a:pt x="8436" y="3597"/>
                    <a:pt x="8480" y="3436"/>
                    <a:pt x="8480" y="3274"/>
                  </a:cubicBezTo>
                  <a:cubicBezTo>
                    <a:pt x="8582" y="3228"/>
                    <a:pt x="8756" y="3205"/>
                    <a:pt x="8814" y="3366"/>
                  </a:cubicBezTo>
                  <a:cubicBezTo>
                    <a:pt x="8857" y="3459"/>
                    <a:pt x="8828" y="3736"/>
                    <a:pt x="8814" y="3851"/>
                  </a:cubicBezTo>
                  <a:cubicBezTo>
                    <a:pt x="8814" y="3920"/>
                    <a:pt x="8756" y="4012"/>
                    <a:pt x="8756" y="4082"/>
                  </a:cubicBezTo>
                  <a:cubicBezTo>
                    <a:pt x="8756" y="4151"/>
                    <a:pt x="8799" y="4243"/>
                    <a:pt x="8828" y="4289"/>
                  </a:cubicBezTo>
                  <a:cubicBezTo>
                    <a:pt x="8872" y="4428"/>
                    <a:pt x="8857" y="4636"/>
                    <a:pt x="8857" y="4797"/>
                  </a:cubicBezTo>
                  <a:cubicBezTo>
                    <a:pt x="8843" y="4866"/>
                    <a:pt x="8828" y="4959"/>
                    <a:pt x="8828" y="5051"/>
                  </a:cubicBezTo>
                  <a:cubicBezTo>
                    <a:pt x="8828" y="5097"/>
                    <a:pt x="8828" y="5143"/>
                    <a:pt x="8828" y="5189"/>
                  </a:cubicBezTo>
                  <a:cubicBezTo>
                    <a:pt x="8843" y="5259"/>
                    <a:pt x="8843" y="5236"/>
                    <a:pt x="8872" y="5282"/>
                  </a:cubicBezTo>
                  <a:cubicBezTo>
                    <a:pt x="8988" y="5536"/>
                    <a:pt x="8901" y="5720"/>
                    <a:pt x="8872" y="5997"/>
                  </a:cubicBezTo>
                  <a:cubicBezTo>
                    <a:pt x="8843" y="6112"/>
                    <a:pt x="8828" y="6274"/>
                    <a:pt x="8727" y="6297"/>
                  </a:cubicBezTo>
                  <a:cubicBezTo>
                    <a:pt x="8712" y="6436"/>
                    <a:pt x="8712" y="6459"/>
                    <a:pt x="8625" y="6412"/>
                  </a:cubicBezTo>
                  <a:cubicBezTo>
                    <a:pt x="8567" y="6389"/>
                    <a:pt x="8451" y="6412"/>
                    <a:pt x="8538" y="6505"/>
                  </a:cubicBezTo>
                  <a:cubicBezTo>
                    <a:pt x="8567" y="6551"/>
                    <a:pt x="8611" y="6528"/>
                    <a:pt x="8640" y="6551"/>
                  </a:cubicBezTo>
                  <a:cubicBezTo>
                    <a:pt x="8669" y="6551"/>
                    <a:pt x="8712" y="6597"/>
                    <a:pt x="8741" y="6597"/>
                  </a:cubicBezTo>
                  <a:cubicBezTo>
                    <a:pt x="8843" y="6620"/>
                    <a:pt x="8814" y="6528"/>
                    <a:pt x="8828" y="6389"/>
                  </a:cubicBezTo>
                  <a:cubicBezTo>
                    <a:pt x="8930" y="6320"/>
                    <a:pt x="9003" y="6205"/>
                    <a:pt x="9046" y="6020"/>
                  </a:cubicBezTo>
                  <a:cubicBezTo>
                    <a:pt x="9061" y="5974"/>
                    <a:pt x="9090" y="5882"/>
                    <a:pt x="9090" y="5812"/>
                  </a:cubicBezTo>
                  <a:cubicBezTo>
                    <a:pt x="9104" y="5720"/>
                    <a:pt x="9046" y="5674"/>
                    <a:pt x="9046" y="5582"/>
                  </a:cubicBezTo>
                  <a:cubicBezTo>
                    <a:pt x="9046" y="5374"/>
                    <a:pt x="9235" y="5328"/>
                    <a:pt x="9278" y="5489"/>
                  </a:cubicBezTo>
                  <a:cubicBezTo>
                    <a:pt x="9307" y="5559"/>
                    <a:pt x="9293" y="5651"/>
                    <a:pt x="9307" y="5720"/>
                  </a:cubicBezTo>
                  <a:cubicBezTo>
                    <a:pt x="9322" y="5812"/>
                    <a:pt x="9336" y="5882"/>
                    <a:pt x="9365" y="5951"/>
                  </a:cubicBezTo>
                  <a:cubicBezTo>
                    <a:pt x="9380" y="6020"/>
                    <a:pt x="9380" y="6043"/>
                    <a:pt x="9438" y="6066"/>
                  </a:cubicBezTo>
                  <a:cubicBezTo>
                    <a:pt x="9482" y="6066"/>
                    <a:pt x="9540" y="6043"/>
                    <a:pt x="9569" y="6020"/>
                  </a:cubicBezTo>
                  <a:cubicBezTo>
                    <a:pt x="9540" y="5951"/>
                    <a:pt x="9249" y="5882"/>
                    <a:pt x="9394" y="5720"/>
                  </a:cubicBezTo>
                  <a:cubicBezTo>
                    <a:pt x="9423" y="5674"/>
                    <a:pt x="9467" y="5697"/>
                    <a:pt x="9482" y="5674"/>
                  </a:cubicBezTo>
                  <a:cubicBezTo>
                    <a:pt x="9496" y="5628"/>
                    <a:pt x="9453" y="5582"/>
                    <a:pt x="9453" y="5559"/>
                  </a:cubicBezTo>
                  <a:cubicBezTo>
                    <a:pt x="9423" y="5489"/>
                    <a:pt x="9409" y="5374"/>
                    <a:pt x="9380" y="5328"/>
                  </a:cubicBezTo>
                  <a:cubicBezTo>
                    <a:pt x="9336" y="5259"/>
                    <a:pt x="9278" y="5189"/>
                    <a:pt x="9220" y="5212"/>
                  </a:cubicBezTo>
                  <a:cubicBezTo>
                    <a:pt x="9162" y="5212"/>
                    <a:pt x="9148" y="5282"/>
                    <a:pt x="9090" y="5305"/>
                  </a:cubicBezTo>
                  <a:cubicBezTo>
                    <a:pt x="8988" y="5305"/>
                    <a:pt x="8930" y="5051"/>
                    <a:pt x="8930" y="4936"/>
                  </a:cubicBezTo>
                  <a:cubicBezTo>
                    <a:pt x="8944" y="4774"/>
                    <a:pt x="9046" y="4659"/>
                    <a:pt x="9032" y="4474"/>
                  </a:cubicBezTo>
                  <a:cubicBezTo>
                    <a:pt x="9017" y="4336"/>
                    <a:pt x="8915" y="4197"/>
                    <a:pt x="8872" y="4082"/>
                  </a:cubicBezTo>
                  <a:cubicBezTo>
                    <a:pt x="8901" y="4036"/>
                    <a:pt x="8872" y="3966"/>
                    <a:pt x="8901" y="3920"/>
                  </a:cubicBezTo>
                  <a:cubicBezTo>
                    <a:pt x="8959" y="3782"/>
                    <a:pt x="9119" y="3736"/>
                    <a:pt x="9104" y="3528"/>
                  </a:cubicBezTo>
                  <a:cubicBezTo>
                    <a:pt x="9104" y="3389"/>
                    <a:pt x="9003" y="3274"/>
                    <a:pt x="9017" y="3136"/>
                  </a:cubicBezTo>
                  <a:cubicBezTo>
                    <a:pt x="9090" y="3066"/>
                    <a:pt x="9206" y="3482"/>
                    <a:pt x="9191" y="3597"/>
                  </a:cubicBezTo>
                  <a:cubicBezTo>
                    <a:pt x="9191" y="3712"/>
                    <a:pt x="9148" y="3759"/>
                    <a:pt x="9148" y="3874"/>
                  </a:cubicBezTo>
                  <a:cubicBezTo>
                    <a:pt x="9148" y="3943"/>
                    <a:pt x="9119" y="4128"/>
                    <a:pt x="9148" y="4174"/>
                  </a:cubicBezTo>
                  <a:cubicBezTo>
                    <a:pt x="9191" y="4151"/>
                    <a:pt x="9336" y="4197"/>
                    <a:pt x="9365" y="4243"/>
                  </a:cubicBezTo>
                  <a:cubicBezTo>
                    <a:pt x="9394" y="4266"/>
                    <a:pt x="9409" y="4359"/>
                    <a:pt x="9438" y="4359"/>
                  </a:cubicBezTo>
                  <a:cubicBezTo>
                    <a:pt x="9467" y="4382"/>
                    <a:pt x="9525" y="4312"/>
                    <a:pt x="9540" y="4266"/>
                  </a:cubicBezTo>
                  <a:cubicBezTo>
                    <a:pt x="9540" y="4174"/>
                    <a:pt x="9409" y="4082"/>
                    <a:pt x="9365" y="4059"/>
                  </a:cubicBezTo>
                  <a:cubicBezTo>
                    <a:pt x="9322" y="4036"/>
                    <a:pt x="9307" y="4059"/>
                    <a:pt x="9278" y="3989"/>
                  </a:cubicBezTo>
                  <a:cubicBezTo>
                    <a:pt x="9264" y="3943"/>
                    <a:pt x="9249" y="3874"/>
                    <a:pt x="9278" y="3851"/>
                  </a:cubicBezTo>
                  <a:cubicBezTo>
                    <a:pt x="9336" y="3920"/>
                    <a:pt x="9394" y="3851"/>
                    <a:pt x="9380" y="3759"/>
                  </a:cubicBezTo>
                  <a:cubicBezTo>
                    <a:pt x="9365" y="3666"/>
                    <a:pt x="9307" y="3574"/>
                    <a:pt x="9336" y="3482"/>
                  </a:cubicBezTo>
                  <a:cubicBezTo>
                    <a:pt x="9351" y="3482"/>
                    <a:pt x="9394" y="3436"/>
                    <a:pt x="9409" y="3436"/>
                  </a:cubicBezTo>
                  <a:cubicBezTo>
                    <a:pt x="9453" y="3436"/>
                    <a:pt x="9438" y="3505"/>
                    <a:pt x="9453" y="3528"/>
                  </a:cubicBezTo>
                  <a:cubicBezTo>
                    <a:pt x="9482" y="3551"/>
                    <a:pt x="9511" y="3574"/>
                    <a:pt x="9540" y="3574"/>
                  </a:cubicBezTo>
                  <a:cubicBezTo>
                    <a:pt x="9583" y="3574"/>
                    <a:pt x="9583" y="3574"/>
                    <a:pt x="9612" y="3620"/>
                  </a:cubicBezTo>
                  <a:cubicBezTo>
                    <a:pt x="9656" y="3666"/>
                    <a:pt x="9699" y="3712"/>
                    <a:pt x="9743" y="3782"/>
                  </a:cubicBezTo>
                  <a:cubicBezTo>
                    <a:pt x="9786" y="3851"/>
                    <a:pt x="9844" y="3851"/>
                    <a:pt x="9917" y="3851"/>
                  </a:cubicBezTo>
                  <a:cubicBezTo>
                    <a:pt x="9917" y="3874"/>
                    <a:pt x="9917" y="3874"/>
                    <a:pt x="9917" y="3897"/>
                  </a:cubicBezTo>
                  <a:cubicBezTo>
                    <a:pt x="9946" y="3897"/>
                    <a:pt x="9961" y="3920"/>
                    <a:pt x="9990" y="3943"/>
                  </a:cubicBezTo>
                  <a:cubicBezTo>
                    <a:pt x="10019" y="4012"/>
                    <a:pt x="10004" y="4082"/>
                    <a:pt x="9961" y="4151"/>
                  </a:cubicBezTo>
                  <a:cubicBezTo>
                    <a:pt x="9903" y="4220"/>
                    <a:pt x="9903" y="4220"/>
                    <a:pt x="9888" y="4336"/>
                  </a:cubicBezTo>
                  <a:cubicBezTo>
                    <a:pt x="9888" y="4451"/>
                    <a:pt x="9830" y="4774"/>
                    <a:pt x="9932" y="4751"/>
                  </a:cubicBezTo>
                  <a:cubicBezTo>
                    <a:pt x="10048" y="4728"/>
                    <a:pt x="10120" y="4474"/>
                    <a:pt x="10077" y="4312"/>
                  </a:cubicBezTo>
                  <a:cubicBezTo>
                    <a:pt x="10077" y="4266"/>
                    <a:pt x="10048" y="4266"/>
                    <a:pt x="10048" y="4197"/>
                  </a:cubicBezTo>
                  <a:cubicBezTo>
                    <a:pt x="10048" y="4151"/>
                    <a:pt x="10077" y="4128"/>
                    <a:pt x="10077" y="4082"/>
                  </a:cubicBezTo>
                  <a:cubicBezTo>
                    <a:pt x="10091" y="3989"/>
                    <a:pt x="10077" y="3920"/>
                    <a:pt x="10048" y="3851"/>
                  </a:cubicBezTo>
                  <a:cubicBezTo>
                    <a:pt x="10033" y="3828"/>
                    <a:pt x="10019" y="3828"/>
                    <a:pt x="10019" y="3782"/>
                  </a:cubicBezTo>
                  <a:cubicBezTo>
                    <a:pt x="9961" y="3759"/>
                    <a:pt x="9859" y="3689"/>
                    <a:pt x="9815" y="3643"/>
                  </a:cubicBezTo>
                  <a:cubicBezTo>
                    <a:pt x="9728" y="3551"/>
                    <a:pt x="9757" y="3459"/>
                    <a:pt x="9757" y="3343"/>
                  </a:cubicBezTo>
                  <a:cubicBezTo>
                    <a:pt x="9757" y="3228"/>
                    <a:pt x="9699" y="3159"/>
                    <a:pt x="9699" y="3043"/>
                  </a:cubicBezTo>
                  <a:cubicBezTo>
                    <a:pt x="9685" y="2789"/>
                    <a:pt x="9830" y="2859"/>
                    <a:pt x="9932" y="2836"/>
                  </a:cubicBezTo>
                  <a:cubicBezTo>
                    <a:pt x="9990" y="2836"/>
                    <a:pt x="10048" y="2789"/>
                    <a:pt x="10091" y="2766"/>
                  </a:cubicBezTo>
                  <a:cubicBezTo>
                    <a:pt x="10149" y="2743"/>
                    <a:pt x="10193" y="2766"/>
                    <a:pt x="10251" y="2743"/>
                  </a:cubicBezTo>
                  <a:cubicBezTo>
                    <a:pt x="10309" y="2720"/>
                    <a:pt x="10309" y="2697"/>
                    <a:pt x="10353" y="2628"/>
                  </a:cubicBezTo>
                  <a:cubicBezTo>
                    <a:pt x="10338" y="2582"/>
                    <a:pt x="10265" y="2443"/>
                    <a:pt x="10265" y="2397"/>
                  </a:cubicBezTo>
                  <a:cubicBezTo>
                    <a:pt x="10251" y="2282"/>
                    <a:pt x="10353" y="2282"/>
                    <a:pt x="10353" y="2189"/>
                  </a:cubicBezTo>
                  <a:cubicBezTo>
                    <a:pt x="10280" y="2189"/>
                    <a:pt x="10236" y="2051"/>
                    <a:pt x="10323" y="2028"/>
                  </a:cubicBezTo>
                  <a:cubicBezTo>
                    <a:pt x="10382" y="2005"/>
                    <a:pt x="10396" y="2120"/>
                    <a:pt x="10425" y="1959"/>
                  </a:cubicBezTo>
                  <a:cubicBezTo>
                    <a:pt x="10440" y="1889"/>
                    <a:pt x="10440" y="1820"/>
                    <a:pt x="10483" y="1751"/>
                  </a:cubicBezTo>
                  <a:cubicBezTo>
                    <a:pt x="10512" y="1705"/>
                    <a:pt x="10512" y="1728"/>
                    <a:pt x="10556" y="1705"/>
                  </a:cubicBezTo>
                  <a:cubicBezTo>
                    <a:pt x="10585" y="1705"/>
                    <a:pt x="10585" y="1705"/>
                    <a:pt x="10614" y="1659"/>
                  </a:cubicBezTo>
                  <a:cubicBezTo>
                    <a:pt x="10672" y="1612"/>
                    <a:pt x="10715" y="1566"/>
                    <a:pt x="10773" y="1520"/>
                  </a:cubicBezTo>
                  <a:cubicBezTo>
                    <a:pt x="10832" y="1474"/>
                    <a:pt x="10875" y="1497"/>
                    <a:pt x="10948" y="1474"/>
                  </a:cubicBezTo>
                  <a:cubicBezTo>
                    <a:pt x="10977" y="1474"/>
                    <a:pt x="11006" y="1451"/>
                    <a:pt x="11020" y="1428"/>
                  </a:cubicBezTo>
                  <a:cubicBezTo>
                    <a:pt x="11049" y="1382"/>
                    <a:pt x="11020" y="1359"/>
                    <a:pt x="11035" y="1312"/>
                  </a:cubicBezTo>
                  <a:cubicBezTo>
                    <a:pt x="11064" y="1243"/>
                    <a:pt x="11122" y="1220"/>
                    <a:pt x="11165" y="1197"/>
                  </a:cubicBezTo>
                  <a:cubicBezTo>
                    <a:pt x="11209" y="1174"/>
                    <a:pt x="11354" y="1059"/>
                    <a:pt x="11398" y="1105"/>
                  </a:cubicBezTo>
                  <a:cubicBezTo>
                    <a:pt x="11456" y="1174"/>
                    <a:pt x="11282" y="1312"/>
                    <a:pt x="11398" y="1382"/>
                  </a:cubicBezTo>
                  <a:cubicBezTo>
                    <a:pt x="11499" y="1428"/>
                    <a:pt x="11499" y="1220"/>
                    <a:pt x="11572" y="1174"/>
                  </a:cubicBezTo>
                  <a:cubicBezTo>
                    <a:pt x="11659" y="1082"/>
                    <a:pt x="11688" y="1382"/>
                    <a:pt x="11761" y="1266"/>
                  </a:cubicBezTo>
                  <a:cubicBezTo>
                    <a:pt x="11790" y="1220"/>
                    <a:pt x="11761" y="1174"/>
                    <a:pt x="11746" y="1128"/>
                  </a:cubicBezTo>
                  <a:cubicBezTo>
                    <a:pt x="11732" y="1105"/>
                    <a:pt x="11717" y="1082"/>
                    <a:pt x="11703" y="1059"/>
                  </a:cubicBezTo>
                  <a:cubicBezTo>
                    <a:pt x="11688" y="1059"/>
                    <a:pt x="11673" y="1036"/>
                    <a:pt x="11673" y="989"/>
                  </a:cubicBezTo>
                  <a:cubicBezTo>
                    <a:pt x="11673" y="989"/>
                    <a:pt x="11673" y="966"/>
                    <a:pt x="11688" y="966"/>
                  </a:cubicBezTo>
                  <a:cubicBezTo>
                    <a:pt x="11703" y="943"/>
                    <a:pt x="11717" y="943"/>
                    <a:pt x="11732" y="966"/>
                  </a:cubicBezTo>
                  <a:cubicBezTo>
                    <a:pt x="11746" y="966"/>
                    <a:pt x="11761" y="966"/>
                    <a:pt x="11775" y="966"/>
                  </a:cubicBezTo>
                  <a:cubicBezTo>
                    <a:pt x="11804" y="989"/>
                    <a:pt x="11833" y="989"/>
                    <a:pt x="11862" y="96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7" name="Shape 277"/>
            <p:cNvSpPr/>
            <p:nvPr/>
          </p:nvSpPr>
          <p:spPr>
            <a:xfrm>
              <a:off x="11957807" y="1800547"/>
              <a:ext cx="134796" cy="91140"/>
            </a:xfrm>
            <a:custGeom>
              <a:avLst/>
              <a:gdLst/>
              <a:ahLst/>
              <a:cxnLst>
                <a:cxn ang="0">
                  <a:pos x="wd2" y="hd2"/>
                </a:cxn>
                <a:cxn ang="5400000">
                  <a:pos x="wd2" y="hd2"/>
                </a:cxn>
                <a:cxn ang="10800000">
                  <a:pos x="wd2" y="hd2"/>
                </a:cxn>
                <a:cxn ang="16200000">
                  <a:pos x="wd2" y="hd2"/>
                </a:cxn>
              </a:cxnLst>
              <a:rect l="0" t="0" r="r" b="b"/>
              <a:pathLst>
                <a:path w="14647" h="16953" extrusionOk="0">
                  <a:moveTo>
                    <a:pt x="3909" y="16477"/>
                  </a:moveTo>
                  <a:cubicBezTo>
                    <a:pt x="-612" y="19069"/>
                    <a:pt x="-1114" y="10429"/>
                    <a:pt x="1900" y="6109"/>
                  </a:cubicBezTo>
                  <a:cubicBezTo>
                    <a:pt x="4914" y="1789"/>
                    <a:pt x="6923" y="-2531"/>
                    <a:pt x="11444" y="1789"/>
                  </a:cubicBezTo>
                  <a:cubicBezTo>
                    <a:pt x="20486" y="9565"/>
                    <a:pt x="7928" y="14749"/>
                    <a:pt x="3909" y="1647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8" name="Shape 278"/>
            <p:cNvSpPr/>
            <p:nvPr/>
          </p:nvSpPr>
          <p:spPr>
            <a:xfrm>
              <a:off x="12264031" y="2522465"/>
              <a:ext cx="118744" cy="65170"/>
            </a:xfrm>
            <a:custGeom>
              <a:avLst/>
              <a:gdLst/>
              <a:ahLst/>
              <a:cxnLst>
                <a:cxn ang="0">
                  <a:pos x="wd2" y="hd2"/>
                </a:cxn>
                <a:cxn ang="5400000">
                  <a:pos x="wd2" y="hd2"/>
                </a:cxn>
                <a:cxn ang="10800000">
                  <a:pos x="wd2" y="hd2"/>
                </a:cxn>
                <a:cxn ang="16200000">
                  <a:pos x="wd2" y="hd2"/>
                </a:cxn>
              </a:cxnLst>
              <a:rect l="0" t="0" r="r" b="b"/>
              <a:pathLst>
                <a:path w="19745" h="18822" extrusionOk="0">
                  <a:moveTo>
                    <a:pt x="8340" y="9255"/>
                  </a:moveTo>
                  <a:cubicBezTo>
                    <a:pt x="6026" y="7905"/>
                    <a:pt x="3712" y="13305"/>
                    <a:pt x="1397" y="10605"/>
                  </a:cubicBezTo>
                  <a:cubicBezTo>
                    <a:pt x="-917" y="7905"/>
                    <a:pt x="-146" y="3855"/>
                    <a:pt x="2169" y="1155"/>
                  </a:cubicBezTo>
                  <a:cubicBezTo>
                    <a:pt x="4483" y="-1545"/>
                    <a:pt x="7569" y="1155"/>
                    <a:pt x="9883" y="2505"/>
                  </a:cubicBezTo>
                  <a:cubicBezTo>
                    <a:pt x="11426" y="2505"/>
                    <a:pt x="14512" y="2505"/>
                    <a:pt x="16054" y="3855"/>
                  </a:cubicBezTo>
                  <a:cubicBezTo>
                    <a:pt x="19140" y="5205"/>
                    <a:pt x="20683" y="14655"/>
                    <a:pt x="19140" y="18705"/>
                  </a:cubicBezTo>
                  <a:cubicBezTo>
                    <a:pt x="18369" y="20055"/>
                    <a:pt x="9883" y="9255"/>
                    <a:pt x="8340" y="925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79" name="Shape 279"/>
            <p:cNvSpPr/>
            <p:nvPr/>
          </p:nvSpPr>
          <p:spPr>
            <a:xfrm>
              <a:off x="10602679" y="1527022"/>
              <a:ext cx="155379" cy="93135"/>
            </a:xfrm>
            <a:custGeom>
              <a:avLst/>
              <a:gdLst/>
              <a:ahLst/>
              <a:cxnLst>
                <a:cxn ang="0">
                  <a:pos x="wd2" y="hd2"/>
                </a:cxn>
                <a:cxn ang="5400000">
                  <a:pos x="wd2" y="hd2"/>
                </a:cxn>
                <a:cxn ang="10800000">
                  <a:pos x="wd2" y="hd2"/>
                </a:cxn>
                <a:cxn ang="16200000">
                  <a:pos x="wd2" y="hd2"/>
                </a:cxn>
              </a:cxnLst>
              <a:rect l="0" t="0" r="r" b="b"/>
              <a:pathLst>
                <a:path w="16718" h="18928" extrusionOk="0">
                  <a:moveTo>
                    <a:pt x="10431" y="1643"/>
                  </a:moveTo>
                  <a:cubicBezTo>
                    <a:pt x="12942" y="3522"/>
                    <a:pt x="19975" y="14791"/>
                    <a:pt x="14952" y="18548"/>
                  </a:cubicBezTo>
                  <a:cubicBezTo>
                    <a:pt x="12440" y="20426"/>
                    <a:pt x="8924" y="14791"/>
                    <a:pt x="6412" y="13852"/>
                  </a:cubicBezTo>
                  <a:cubicBezTo>
                    <a:pt x="4403" y="12913"/>
                    <a:pt x="2896" y="17609"/>
                    <a:pt x="887" y="14791"/>
                  </a:cubicBezTo>
                  <a:cubicBezTo>
                    <a:pt x="-1625" y="11035"/>
                    <a:pt x="1891" y="10096"/>
                    <a:pt x="2896" y="9156"/>
                  </a:cubicBezTo>
                  <a:cubicBezTo>
                    <a:pt x="4403" y="8217"/>
                    <a:pt x="4403" y="9156"/>
                    <a:pt x="5408" y="7278"/>
                  </a:cubicBezTo>
                  <a:cubicBezTo>
                    <a:pt x="6412" y="5400"/>
                    <a:pt x="5910" y="4461"/>
                    <a:pt x="6412" y="2583"/>
                  </a:cubicBezTo>
                  <a:cubicBezTo>
                    <a:pt x="7417" y="-1174"/>
                    <a:pt x="8422" y="-235"/>
                    <a:pt x="10431" y="164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0" name="Shape 280"/>
            <p:cNvSpPr/>
            <p:nvPr/>
          </p:nvSpPr>
          <p:spPr>
            <a:xfrm>
              <a:off x="10624973" y="1485751"/>
              <a:ext cx="39818" cy="46853"/>
            </a:xfrm>
            <a:custGeom>
              <a:avLst/>
              <a:gdLst/>
              <a:ahLst/>
              <a:cxnLst>
                <a:cxn ang="0">
                  <a:pos x="wd2" y="hd2"/>
                </a:cxn>
                <a:cxn ang="5400000">
                  <a:pos x="wd2" y="hd2"/>
                </a:cxn>
                <a:cxn ang="10800000">
                  <a:pos x="wd2" y="hd2"/>
                </a:cxn>
                <a:cxn ang="16200000">
                  <a:pos x="wd2" y="hd2"/>
                </a:cxn>
              </a:cxnLst>
              <a:rect l="0" t="0" r="r" b="b"/>
              <a:pathLst>
                <a:path w="15069" h="13532" extrusionOk="0">
                  <a:moveTo>
                    <a:pt x="0" y="10322"/>
                  </a:moveTo>
                  <a:cubicBezTo>
                    <a:pt x="1800" y="7622"/>
                    <a:pt x="5400" y="2222"/>
                    <a:pt x="9000" y="872"/>
                  </a:cubicBezTo>
                  <a:cubicBezTo>
                    <a:pt x="21600" y="-4528"/>
                    <a:pt x="12600" y="17072"/>
                    <a:pt x="0" y="13022"/>
                  </a:cubicBezTo>
                  <a:cubicBezTo>
                    <a:pt x="0" y="11672"/>
                    <a:pt x="0" y="11672"/>
                    <a:pt x="0" y="10322"/>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1" name="Shape 281"/>
            <p:cNvSpPr/>
            <p:nvPr/>
          </p:nvSpPr>
          <p:spPr>
            <a:xfrm>
              <a:off x="10856715" y="1316560"/>
              <a:ext cx="150734" cy="113225"/>
            </a:xfrm>
            <a:custGeom>
              <a:avLst/>
              <a:gdLst/>
              <a:ahLst/>
              <a:cxnLst>
                <a:cxn ang="0">
                  <a:pos x="wd2" y="hd2"/>
                </a:cxn>
                <a:cxn ang="5400000">
                  <a:pos x="wd2" y="hd2"/>
                </a:cxn>
                <a:cxn ang="10800000">
                  <a:pos x="wd2" y="hd2"/>
                </a:cxn>
                <a:cxn ang="16200000">
                  <a:pos x="wd2" y="hd2"/>
                </a:cxn>
              </a:cxnLst>
              <a:rect l="0" t="0" r="r" b="b"/>
              <a:pathLst>
                <a:path w="19462" h="20371" extrusionOk="0">
                  <a:moveTo>
                    <a:pt x="13356" y="19938"/>
                  </a:moveTo>
                  <a:cubicBezTo>
                    <a:pt x="11556" y="19108"/>
                    <a:pt x="9156" y="17446"/>
                    <a:pt x="6756" y="15785"/>
                  </a:cubicBezTo>
                  <a:cubicBezTo>
                    <a:pt x="4356" y="13292"/>
                    <a:pt x="4956" y="11631"/>
                    <a:pt x="2556" y="8308"/>
                  </a:cubicBezTo>
                  <a:cubicBezTo>
                    <a:pt x="756" y="4985"/>
                    <a:pt x="-444" y="5815"/>
                    <a:pt x="156" y="0"/>
                  </a:cubicBezTo>
                  <a:cubicBezTo>
                    <a:pt x="1956" y="0"/>
                    <a:pt x="4356" y="2492"/>
                    <a:pt x="6156" y="4154"/>
                  </a:cubicBezTo>
                  <a:cubicBezTo>
                    <a:pt x="7956" y="4985"/>
                    <a:pt x="9756" y="5815"/>
                    <a:pt x="11556" y="6646"/>
                  </a:cubicBezTo>
                  <a:cubicBezTo>
                    <a:pt x="13956" y="7477"/>
                    <a:pt x="17556" y="9969"/>
                    <a:pt x="18756" y="13292"/>
                  </a:cubicBezTo>
                  <a:cubicBezTo>
                    <a:pt x="21156" y="18277"/>
                    <a:pt x="16956" y="21600"/>
                    <a:pt x="13356" y="1993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2" name="Shape 282"/>
            <p:cNvSpPr/>
            <p:nvPr/>
          </p:nvSpPr>
          <p:spPr>
            <a:xfrm>
              <a:off x="10502934" y="1220127"/>
              <a:ext cx="293343" cy="220426"/>
            </a:xfrm>
            <a:custGeom>
              <a:avLst/>
              <a:gdLst/>
              <a:ahLst/>
              <a:cxnLst>
                <a:cxn ang="0">
                  <a:pos x="wd2" y="hd2"/>
                </a:cxn>
                <a:cxn ang="5400000">
                  <a:pos x="wd2" y="hd2"/>
                </a:cxn>
                <a:cxn ang="10800000">
                  <a:pos x="wd2" y="hd2"/>
                </a:cxn>
                <a:cxn ang="16200000">
                  <a:pos x="wd2" y="hd2"/>
                </a:cxn>
              </a:cxnLst>
              <a:rect l="0" t="0" r="r" b="b"/>
              <a:pathLst>
                <a:path w="20905" h="20855" extrusionOk="0">
                  <a:moveTo>
                    <a:pt x="19992" y="16447"/>
                  </a:moveTo>
                  <a:cubicBezTo>
                    <a:pt x="18330" y="17769"/>
                    <a:pt x="17333" y="14243"/>
                    <a:pt x="16336" y="13802"/>
                  </a:cubicBezTo>
                  <a:cubicBezTo>
                    <a:pt x="16336" y="12039"/>
                    <a:pt x="16004" y="10275"/>
                    <a:pt x="15339" y="8512"/>
                  </a:cubicBezTo>
                  <a:cubicBezTo>
                    <a:pt x="12681" y="10716"/>
                    <a:pt x="15339" y="12479"/>
                    <a:pt x="14343" y="14684"/>
                  </a:cubicBezTo>
                  <a:cubicBezTo>
                    <a:pt x="14343" y="15565"/>
                    <a:pt x="17998" y="17328"/>
                    <a:pt x="16004" y="18210"/>
                  </a:cubicBezTo>
                  <a:cubicBezTo>
                    <a:pt x="15672" y="18651"/>
                    <a:pt x="14010" y="17328"/>
                    <a:pt x="13346" y="17328"/>
                  </a:cubicBezTo>
                  <a:cubicBezTo>
                    <a:pt x="13346" y="17328"/>
                    <a:pt x="13013" y="16447"/>
                    <a:pt x="12681" y="16447"/>
                  </a:cubicBezTo>
                  <a:cubicBezTo>
                    <a:pt x="12349" y="16447"/>
                    <a:pt x="12681" y="17328"/>
                    <a:pt x="12016" y="17769"/>
                  </a:cubicBezTo>
                  <a:cubicBezTo>
                    <a:pt x="11352" y="18210"/>
                    <a:pt x="11019" y="19092"/>
                    <a:pt x="9690" y="19092"/>
                  </a:cubicBezTo>
                  <a:cubicBezTo>
                    <a:pt x="8361" y="18651"/>
                    <a:pt x="9026" y="18210"/>
                    <a:pt x="8361" y="16888"/>
                  </a:cubicBezTo>
                  <a:cubicBezTo>
                    <a:pt x="6699" y="15124"/>
                    <a:pt x="7032" y="19092"/>
                    <a:pt x="7364" y="20855"/>
                  </a:cubicBezTo>
                  <a:cubicBezTo>
                    <a:pt x="5703" y="20855"/>
                    <a:pt x="4041" y="18651"/>
                    <a:pt x="2712" y="17328"/>
                  </a:cubicBezTo>
                  <a:cubicBezTo>
                    <a:pt x="2047" y="16006"/>
                    <a:pt x="2047" y="15124"/>
                    <a:pt x="1383" y="14243"/>
                  </a:cubicBezTo>
                  <a:cubicBezTo>
                    <a:pt x="1050" y="13361"/>
                    <a:pt x="-279" y="12479"/>
                    <a:pt x="53" y="11157"/>
                  </a:cubicBezTo>
                  <a:cubicBezTo>
                    <a:pt x="386" y="9835"/>
                    <a:pt x="2047" y="10275"/>
                    <a:pt x="2379" y="8953"/>
                  </a:cubicBezTo>
                  <a:cubicBezTo>
                    <a:pt x="2712" y="8071"/>
                    <a:pt x="1715" y="5867"/>
                    <a:pt x="2047" y="4545"/>
                  </a:cubicBezTo>
                  <a:cubicBezTo>
                    <a:pt x="2047" y="3222"/>
                    <a:pt x="2047" y="1900"/>
                    <a:pt x="3044" y="1018"/>
                  </a:cubicBezTo>
                  <a:cubicBezTo>
                    <a:pt x="3709" y="137"/>
                    <a:pt x="5370" y="-745"/>
                    <a:pt x="5703" y="1018"/>
                  </a:cubicBezTo>
                  <a:cubicBezTo>
                    <a:pt x="7032" y="2341"/>
                    <a:pt x="9690" y="5426"/>
                    <a:pt x="9690" y="8071"/>
                  </a:cubicBezTo>
                  <a:cubicBezTo>
                    <a:pt x="12349" y="8071"/>
                    <a:pt x="10687" y="3663"/>
                    <a:pt x="10687" y="2341"/>
                  </a:cubicBezTo>
                  <a:cubicBezTo>
                    <a:pt x="11352" y="-745"/>
                    <a:pt x="13346" y="1459"/>
                    <a:pt x="14010" y="2782"/>
                  </a:cubicBezTo>
                  <a:cubicBezTo>
                    <a:pt x="14010" y="3222"/>
                    <a:pt x="14675" y="4986"/>
                    <a:pt x="15007" y="5426"/>
                  </a:cubicBezTo>
                  <a:cubicBezTo>
                    <a:pt x="16004" y="5867"/>
                    <a:pt x="16669" y="4545"/>
                    <a:pt x="17333" y="4104"/>
                  </a:cubicBezTo>
                  <a:cubicBezTo>
                    <a:pt x="18995" y="3663"/>
                    <a:pt x="19327" y="5867"/>
                    <a:pt x="20324" y="7190"/>
                  </a:cubicBezTo>
                  <a:cubicBezTo>
                    <a:pt x="20989" y="8512"/>
                    <a:pt x="21321" y="15124"/>
                    <a:pt x="19992" y="1644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3" name="Shape 283"/>
            <p:cNvSpPr/>
            <p:nvPr/>
          </p:nvSpPr>
          <p:spPr>
            <a:xfrm>
              <a:off x="4944581" y="2261260"/>
              <a:ext cx="388323" cy="317684"/>
            </a:xfrm>
            <a:custGeom>
              <a:avLst/>
              <a:gdLst/>
              <a:ahLst/>
              <a:cxnLst>
                <a:cxn ang="0">
                  <a:pos x="wd2" y="hd2"/>
                </a:cxn>
                <a:cxn ang="5400000">
                  <a:pos x="wd2" y="hd2"/>
                </a:cxn>
                <a:cxn ang="10800000">
                  <a:pos x="wd2" y="hd2"/>
                </a:cxn>
                <a:cxn ang="16200000">
                  <a:pos x="wd2" y="hd2"/>
                </a:cxn>
              </a:cxnLst>
              <a:rect l="0" t="0" r="r" b="b"/>
              <a:pathLst>
                <a:path w="19550" h="20153" extrusionOk="0">
                  <a:moveTo>
                    <a:pt x="17738" y="12132"/>
                  </a:moveTo>
                  <a:cubicBezTo>
                    <a:pt x="17268" y="13611"/>
                    <a:pt x="17738" y="14203"/>
                    <a:pt x="16799" y="14795"/>
                  </a:cubicBezTo>
                  <a:cubicBezTo>
                    <a:pt x="15155" y="16570"/>
                    <a:pt x="13277" y="16570"/>
                    <a:pt x="11868" y="18937"/>
                  </a:cubicBezTo>
                  <a:cubicBezTo>
                    <a:pt x="10460" y="21600"/>
                    <a:pt x="9051" y="19233"/>
                    <a:pt x="7408" y="18049"/>
                  </a:cubicBezTo>
                  <a:cubicBezTo>
                    <a:pt x="5529" y="16570"/>
                    <a:pt x="3182" y="17753"/>
                    <a:pt x="2242" y="15090"/>
                  </a:cubicBezTo>
                  <a:cubicBezTo>
                    <a:pt x="2477" y="13907"/>
                    <a:pt x="3886" y="13907"/>
                    <a:pt x="4825" y="13907"/>
                  </a:cubicBezTo>
                  <a:cubicBezTo>
                    <a:pt x="5060" y="11540"/>
                    <a:pt x="1303" y="13611"/>
                    <a:pt x="1303" y="11540"/>
                  </a:cubicBezTo>
                  <a:cubicBezTo>
                    <a:pt x="1303" y="10356"/>
                    <a:pt x="5295" y="10948"/>
                    <a:pt x="4121" y="8581"/>
                  </a:cubicBezTo>
                  <a:cubicBezTo>
                    <a:pt x="2947" y="6510"/>
                    <a:pt x="834" y="10060"/>
                    <a:pt x="129" y="7397"/>
                  </a:cubicBezTo>
                  <a:cubicBezTo>
                    <a:pt x="-575" y="4734"/>
                    <a:pt x="1773" y="5622"/>
                    <a:pt x="2947" y="6214"/>
                  </a:cubicBezTo>
                  <a:cubicBezTo>
                    <a:pt x="3416" y="5030"/>
                    <a:pt x="1303" y="296"/>
                    <a:pt x="2947" y="0"/>
                  </a:cubicBezTo>
                  <a:cubicBezTo>
                    <a:pt x="3886" y="1775"/>
                    <a:pt x="5060" y="3255"/>
                    <a:pt x="5764" y="5326"/>
                  </a:cubicBezTo>
                  <a:cubicBezTo>
                    <a:pt x="5295" y="5918"/>
                    <a:pt x="5060" y="9173"/>
                    <a:pt x="6234" y="7989"/>
                  </a:cubicBezTo>
                  <a:cubicBezTo>
                    <a:pt x="6468" y="7989"/>
                    <a:pt x="7173" y="4438"/>
                    <a:pt x="6938" y="4142"/>
                  </a:cubicBezTo>
                  <a:cubicBezTo>
                    <a:pt x="7877" y="4142"/>
                    <a:pt x="7173" y="4734"/>
                    <a:pt x="7642" y="5030"/>
                  </a:cubicBezTo>
                  <a:cubicBezTo>
                    <a:pt x="7877" y="5326"/>
                    <a:pt x="8112" y="5622"/>
                    <a:pt x="8816" y="5918"/>
                  </a:cubicBezTo>
                  <a:cubicBezTo>
                    <a:pt x="9051" y="4734"/>
                    <a:pt x="9521" y="4734"/>
                    <a:pt x="10225" y="4734"/>
                  </a:cubicBezTo>
                  <a:cubicBezTo>
                    <a:pt x="10695" y="4734"/>
                    <a:pt x="11164" y="4438"/>
                    <a:pt x="11634" y="4734"/>
                  </a:cubicBezTo>
                  <a:cubicBezTo>
                    <a:pt x="11868" y="4734"/>
                    <a:pt x="11634" y="5622"/>
                    <a:pt x="12103" y="5622"/>
                  </a:cubicBezTo>
                  <a:cubicBezTo>
                    <a:pt x="13042" y="5622"/>
                    <a:pt x="15155" y="2071"/>
                    <a:pt x="15155" y="1184"/>
                  </a:cubicBezTo>
                  <a:cubicBezTo>
                    <a:pt x="17034" y="1479"/>
                    <a:pt x="16799" y="4438"/>
                    <a:pt x="18208" y="5622"/>
                  </a:cubicBezTo>
                  <a:cubicBezTo>
                    <a:pt x="21025" y="7693"/>
                    <a:pt x="18677" y="9764"/>
                    <a:pt x="17738" y="12132"/>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4" name="Shape 284"/>
            <p:cNvSpPr/>
            <p:nvPr/>
          </p:nvSpPr>
          <p:spPr>
            <a:xfrm>
              <a:off x="10348336" y="5451135"/>
              <a:ext cx="664360" cy="323908"/>
            </a:xfrm>
            <a:custGeom>
              <a:avLst/>
              <a:gdLst/>
              <a:ahLst/>
              <a:cxnLst>
                <a:cxn ang="0">
                  <a:pos x="wd2" y="hd2"/>
                </a:cxn>
                <a:cxn ang="5400000">
                  <a:pos x="wd2" y="hd2"/>
                </a:cxn>
                <a:cxn ang="10800000">
                  <a:pos x="wd2" y="hd2"/>
                </a:cxn>
                <a:cxn ang="16200000">
                  <a:pos x="wd2" y="hd2"/>
                </a:cxn>
              </a:cxnLst>
              <a:rect l="0" t="0" r="r" b="b"/>
              <a:pathLst>
                <a:path w="21508" h="20084" extrusionOk="0">
                  <a:moveTo>
                    <a:pt x="18336" y="18504"/>
                  </a:moveTo>
                  <a:cubicBezTo>
                    <a:pt x="17883" y="18216"/>
                    <a:pt x="17279" y="17928"/>
                    <a:pt x="16977" y="17640"/>
                  </a:cubicBezTo>
                  <a:cubicBezTo>
                    <a:pt x="16372" y="17064"/>
                    <a:pt x="16372" y="16488"/>
                    <a:pt x="16221" y="15624"/>
                  </a:cubicBezTo>
                  <a:cubicBezTo>
                    <a:pt x="15919" y="14472"/>
                    <a:pt x="14711" y="11592"/>
                    <a:pt x="13956" y="12168"/>
                  </a:cubicBezTo>
                  <a:cubicBezTo>
                    <a:pt x="12898" y="12456"/>
                    <a:pt x="13351" y="15624"/>
                    <a:pt x="13049" y="16776"/>
                  </a:cubicBezTo>
                  <a:cubicBezTo>
                    <a:pt x="12143" y="17064"/>
                    <a:pt x="11539" y="16776"/>
                    <a:pt x="10935" y="15912"/>
                  </a:cubicBezTo>
                  <a:cubicBezTo>
                    <a:pt x="10179" y="14760"/>
                    <a:pt x="9877" y="13896"/>
                    <a:pt x="8820" y="14184"/>
                  </a:cubicBezTo>
                  <a:cubicBezTo>
                    <a:pt x="8216" y="14472"/>
                    <a:pt x="7460" y="15624"/>
                    <a:pt x="6705" y="14760"/>
                  </a:cubicBezTo>
                  <a:cubicBezTo>
                    <a:pt x="5950" y="13608"/>
                    <a:pt x="7007" y="12744"/>
                    <a:pt x="7158" y="11592"/>
                  </a:cubicBezTo>
                  <a:cubicBezTo>
                    <a:pt x="7611" y="9000"/>
                    <a:pt x="5044" y="6696"/>
                    <a:pt x="4288" y="6120"/>
                  </a:cubicBezTo>
                  <a:cubicBezTo>
                    <a:pt x="3533" y="5544"/>
                    <a:pt x="2778" y="4392"/>
                    <a:pt x="2174" y="4392"/>
                  </a:cubicBezTo>
                  <a:cubicBezTo>
                    <a:pt x="1418" y="4104"/>
                    <a:pt x="361" y="5256"/>
                    <a:pt x="59" y="3528"/>
                  </a:cubicBezTo>
                  <a:cubicBezTo>
                    <a:pt x="-92" y="2952"/>
                    <a:pt x="59" y="2376"/>
                    <a:pt x="361" y="1800"/>
                  </a:cubicBezTo>
                  <a:cubicBezTo>
                    <a:pt x="663" y="1800"/>
                    <a:pt x="1116" y="2376"/>
                    <a:pt x="1418" y="2376"/>
                  </a:cubicBezTo>
                  <a:cubicBezTo>
                    <a:pt x="2174" y="2664"/>
                    <a:pt x="2023" y="2088"/>
                    <a:pt x="2476" y="1800"/>
                  </a:cubicBezTo>
                  <a:cubicBezTo>
                    <a:pt x="3080" y="1800"/>
                    <a:pt x="3382" y="3240"/>
                    <a:pt x="4137" y="3240"/>
                  </a:cubicBezTo>
                  <a:cubicBezTo>
                    <a:pt x="5044" y="3528"/>
                    <a:pt x="5497" y="1512"/>
                    <a:pt x="6101" y="648"/>
                  </a:cubicBezTo>
                  <a:cubicBezTo>
                    <a:pt x="6856" y="-216"/>
                    <a:pt x="7611" y="-216"/>
                    <a:pt x="8518" y="648"/>
                  </a:cubicBezTo>
                  <a:cubicBezTo>
                    <a:pt x="10028" y="2088"/>
                    <a:pt x="11690" y="3240"/>
                    <a:pt x="13200" y="4680"/>
                  </a:cubicBezTo>
                  <a:cubicBezTo>
                    <a:pt x="14107" y="5256"/>
                    <a:pt x="14560" y="6408"/>
                    <a:pt x="15164" y="7560"/>
                  </a:cubicBezTo>
                  <a:cubicBezTo>
                    <a:pt x="15768" y="8424"/>
                    <a:pt x="16372" y="8712"/>
                    <a:pt x="16977" y="9576"/>
                  </a:cubicBezTo>
                  <a:cubicBezTo>
                    <a:pt x="17279" y="9864"/>
                    <a:pt x="17732" y="10728"/>
                    <a:pt x="18034" y="11304"/>
                  </a:cubicBezTo>
                  <a:cubicBezTo>
                    <a:pt x="17279" y="13320"/>
                    <a:pt x="19091" y="14472"/>
                    <a:pt x="19695" y="15912"/>
                  </a:cubicBezTo>
                  <a:cubicBezTo>
                    <a:pt x="20149" y="16776"/>
                    <a:pt x="21357" y="17928"/>
                    <a:pt x="21508" y="19080"/>
                  </a:cubicBezTo>
                  <a:cubicBezTo>
                    <a:pt x="21508" y="21384"/>
                    <a:pt x="18789" y="19080"/>
                    <a:pt x="18336" y="1850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5" name="Shape 285"/>
            <p:cNvSpPr/>
            <p:nvPr/>
          </p:nvSpPr>
          <p:spPr>
            <a:xfrm>
              <a:off x="10929373" y="5464284"/>
              <a:ext cx="163591" cy="156083"/>
            </a:xfrm>
            <a:custGeom>
              <a:avLst/>
              <a:gdLst/>
              <a:ahLst/>
              <a:cxnLst>
                <a:cxn ang="0">
                  <a:pos x="wd2" y="hd2"/>
                </a:cxn>
                <a:cxn ang="5400000">
                  <a:pos x="wd2" y="hd2"/>
                </a:cxn>
                <a:cxn ang="10800000">
                  <a:pos x="wd2" y="hd2"/>
                </a:cxn>
                <a:cxn ang="16200000">
                  <a:pos x="wd2" y="hd2"/>
                </a:cxn>
              </a:cxnLst>
              <a:rect l="0" t="0" r="r" b="b"/>
              <a:pathLst>
                <a:path w="17263" h="20153" extrusionOk="0">
                  <a:moveTo>
                    <a:pt x="16572" y="6923"/>
                  </a:moveTo>
                  <a:cubicBezTo>
                    <a:pt x="20008" y="11723"/>
                    <a:pt x="9699" y="20123"/>
                    <a:pt x="6263" y="20123"/>
                  </a:cubicBezTo>
                  <a:cubicBezTo>
                    <a:pt x="4790" y="20123"/>
                    <a:pt x="-1592" y="20723"/>
                    <a:pt x="372" y="16523"/>
                  </a:cubicBezTo>
                  <a:cubicBezTo>
                    <a:pt x="1353" y="14123"/>
                    <a:pt x="6753" y="15923"/>
                    <a:pt x="8717" y="14123"/>
                  </a:cubicBezTo>
                  <a:cubicBezTo>
                    <a:pt x="10681" y="12323"/>
                    <a:pt x="9208" y="7523"/>
                    <a:pt x="11663" y="6923"/>
                  </a:cubicBezTo>
                  <a:cubicBezTo>
                    <a:pt x="11663" y="4523"/>
                    <a:pt x="9208" y="3323"/>
                    <a:pt x="9699" y="323"/>
                  </a:cubicBezTo>
                  <a:cubicBezTo>
                    <a:pt x="11663" y="-877"/>
                    <a:pt x="12153" y="1523"/>
                    <a:pt x="13135" y="3323"/>
                  </a:cubicBezTo>
                  <a:cubicBezTo>
                    <a:pt x="14117" y="4523"/>
                    <a:pt x="15590" y="5723"/>
                    <a:pt x="16572" y="692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6" name="Shape 286"/>
            <p:cNvSpPr/>
            <p:nvPr/>
          </p:nvSpPr>
          <p:spPr>
            <a:xfrm>
              <a:off x="10316937" y="5410258"/>
              <a:ext cx="112007" cy="54824"/>
            </a:xfrm>
            <a:custGeom>
              <a:avLst/>
              <a:gdLst/>
              <a:ahLst/>
              <a:cxnLst>
                <a:cxn ang="0">
                  <a:pos x="wd2" y="hd2"/>
                </a:cxn>
                <a:cxn ang="5400000">
                  <a:pos x="wd2" y="hd2"/>
                </a:cxn>
                <a:cxn ang="10800000">
                  <a:pos x="wd2" y="hd2"/>
                </a:cxn>
                <a:cxn ang="16200000">
                  <a:pos x="wd2" y="hd2"/>
                </a:cxn>
              </a:cxnLst>
              <a:rect l="0" t="0" r="r" b="b"/>
              <a:pathLst>
                <a:path w="18347" h="18233" extrusionOk="0">
                  <a:moveTo>
                    <a:pt x="2411" y="16971"/>
                  </a:moveTo>
                  <a:cubicBezTo>
                    <a:pt x="-1446" y="10800"/>
                    <a:pt x="-675" y="3086"/>
                    <a:pt x="4725" y="3086"/>
                  </a:cubicBezTo>
                  <a:cubicBezTo>
                    <a:pt x="6268" y="3086"/>
                    <a:pt x="7811" y="3086"/>
                    <a:pt x="9354" y="1543"/>
                  </a:cubicBezTo>
                  <a:cubicBezTo>
                    <a:pt x="9354" y="1543"/>
                    <a:pt x="10125" y="0"/>
                    <a:pt x="10897" y="0"/>
                  </a:cubicBezTo>
                  <a:cubicBezTo>
                    <a:pt x="13983" y="0"/>
                    <a:pt x="20154" y="9257"/>
                    <a:pt x="17840" y="15429"/>
                  </a:cubicBezTo>
                  <a:cubicBezTo>
                    <a:pt x="15525" y="21600"/>
                    <a:pt x="5497" y="15429"/>
                    <a:pt x="2411" y="1697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7" name="Shape 287"/>
            <p:cNvSpPr/>
            <p:nvPr/>
          </p:nvSpPr>
          <p:spPr>
            <a:xfrm>
              <a:off x="10134717" y="5498205"/>
              <a:ext cx="58868" cy="41648"/>
            </a:xfrm>
            <a:custGeom>
              <a:avLst/>
              <a:gdLst/>
              <a:ahLst/>
              <a:cxnLst>
                <a:cxn ang="0">
                  <a:pos x="wd2" y="hd2"/>
                </a:cxn>
                <a:cxn ang="5400000">
                  <a:pos x="wd2" y="hd2"/>
                </a:cxn>
                <a:cxn ang="10800000">
                  <a:pos x="wd2" y="hd2"/>
                </a:cxn>
                <a:cxn ang="16200000">
                  <a:pos x="wd2" y="hd2"/>
                </a:cxn>
              </a:cxnLst>
              <a:rect l="0" t="0" r="r" b="b"/>
              <a:pathLst>
                <a:path w="16152" h="12697" extrusionOk="0">
                  <a:moveTo>
                    <a:pt x="16062" y="8708"/>
                  </a:moveTo>
                  <a:cubicBezTo>
                    <a:pt x="16062" y="18788"/>
                    <a:pt x="-4267" y="7268"/>
                    <a:pt x="815" y="1508"/>
                  </a:cubicBezTo>
                  <a:cubicBezTo>
                    <a:pt x="4627" y="-2812"/>
                    <a:pt x="17333" y="2948"/>
                    <a:pt x="16062" y="870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8" name="Shape 288"/>
            <p:cNvSpPr/>
            <p:nvPr/>
          </p:nvSpPr>
          <p:spPr>
            <a:xfrm>
              <a:off x="10209979" y="5487201"/>
              <a:ext cx="117886" cy="46274"/>
            </a:xfrm>
            <a:custGeom>
              <a:avLst/>
              <a:gdLst/>
              <a:ahLst/>
              <a:cxnLst>
                <a:cxn ang="0">
                  <a:pos x="wd2" y="hd2"/>
                </a:cxn>
                <a:cxn ang="5400000">
                  <a:pos x="wd2" y="hd2"/>
                </a:cxn>
                <a:cxn ang="10800000">
                  <a:pos x="wd2" y="hd2"/>
                </a:cxn>
                <a:cxn ang="16200000">
                  <a:pos x="wd2" y="hd2"/>
                </a:cxn>
              </a:cxnLst>
              <a:rect l="0" t="0" r="r" b="b"/>
              <a:pathLst>
                <a:path w="16587" h="15389" extrusionOk="0">
                  <a:moveTo>
                    <a:pt x="9904" y="5268"/>
                  </a:moveTo>
                  <a:cubicBezTo>
                    <a:pt x="11213" y="5268"/>
                    <a:pt x="19068" y="8354"/>
                    <a:pt x="15795" y="14525"/>
                  </a:cubicBezTo>
                  <a:cubicBezTo>
                    <a:pt x="13832" y="17611"/>
                    <a:pt x="9904" y="11440"/>
                    <a:pt x="7941" y="11440"/>
                  </a:cubicBezTo>
                  <a:cubicBezTo>
                    <a:pt x="5977" y="11440"/>
                    <a:pt x="-2532" y="14525"/>
                    <a:pt x="741" y="3725"/>
                  </a:cubicBezTo>
                  <a:cubicBezTo>
                    <a:pt x="3359" y="-3989"/>
                    <a:pt x="7286" y="2182"/>
                    <a:pt x="9904" y="526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89" name="Shape 289"/>
            <p:cNvSpPr/>
            <p:nvPr/>
          </p:nvSpPr>
          <p:spPr>
            <a:xfrm>
              <a:off x="10184474" y="5303980"/>
              <a:ext cx="63069" cy="96107"/>
            </a:xfrm>
            <a:custGeom>
              <a:avLst/>
              <a:gdLst/>
              <a:ahLst/>
              <a:cxnLst>
                <a:cxn ang="0">
                  <a:pos x="wd2" y="hd2"/>
                </a:cxn>
                <a:cxn ang="5400000">
                  <a:pos x="wd2" y="hd2"/>
                </a:cxn>
                <a:cxn ang="10800000">
                  <a:pos x="wd2" y="hd2"/>
                </a:cxn>
                <a:cxn ang="16200000">
                  <a:pos x="wd2" y="hd2"/>
                </a:cxn>
              </a:cxnLst>
              <a:rect l="0" t="0" r="r" b="b"/>
              <a:pathLst>
                <a:path w="17304" h="20284" extrusionOk="0">
                  <a:moveTo>
                    <a:pt x="13529" y="19636"/>
                  </a:moveTo>
                  <a:cubicBezTo>
                    <a:pt x="8447" y="21600"/>
                    <a:pt x="2094" y="18655"/>
                    <a:pt x="823" y="16691"/>
                  </a:cubicBezTo>
                  <a:cubicBezTo>
                    <a:pt x="-1718" y="10800"/>
                    <a:pt x="2094" y="10800"/>
                    <a:pt x="5906" y="6873"/>
                  </a:cubicBezTo>
                  <a:cubicBezTo>
                    <a:pt x="7176" y="4909"/>
                    <a:pt x="5906" y="3927"/>
                    <a:pt x="8447" y="1964"/>
                  </a:cubicBezTo>
                  <a:cubicBezTo>
                    <a:pt x="9717" y="982"/>
                    <a:pt x="12258" y="0"/>
                    <a:pt x="14800" y="0"/>
                  </a:cubicBezTo>
                  <a:cubicBezTo>
                    <a:pt x="19882" y="1964"/>
                    <a:pt x="16070" y="17673"/>
                    <a:pt x="13529" y="1963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0" name="Shape 290"/>
            <p:cNvSpPr/>
            <p:nvPr/>
          </p:nvSpPr>
          <p:spPr>
            <a:xfrm>
              <a:off x="9893396" y="5321656"/>
              <a:ext cx="251726" cy="288227"/>
            </a:xfrm>
            <a:custGeom>
              <a:avLst/>
              <a:gdLst/>
              <a:ahLst/>
              <a:cxnLst>
                <a:cxn ang="0">
                  <a:pos x="wd2" y="hd2"/>
                </a:cxn>
                <a:cxn ang="5400000">
                  <a:pos x="wd2" y="hd2"/>
                </a:cxn>
                <a:cxn ang="10800000">
                  <a:pos x="wd2" y="hd2"/>
                </a:cxn>
                <a:cxn ang="16200000">
                  <a:pos x="wd2" y="hd2"/>
                </a:cxn>
              </a:cxnLst>
              <a:rect l="0" t="0" r="r" b="b"/>
              <a:pathLst>
                <a:path w="20464" h="20949" extrusionOk="0">
                  <a:moveTo>
                    <a:pt x="15668" y="7479"/>
                  </a:moveTo>
                  <a:cubicBezTo>
                    <a:pt x="14910" y="8492"/>
                    <a:pt x="13394" y="8154"/>
                    <a:pt x="12257" y="8492"/>
                  </a:cubicBezTo>
                  <a:cubicBezTo>
                    <a:pt x="10741" y="8829"/>
                    <a:pt x="8847" y="9167"/>
                    <a:pt x="9226" y="11192"/>
                  </a:cubicBezTo>
                  <a:cubicBezTo>
                    <a:pt x="9605" y="11867"/>
                    <a:pt x="11878" y="12204"/>
                    <a:pt x="12257" y="13217"/>
                  </a:cubicBezTo>
                  <a:cubicBezTo>
                    <a:pt x="13015" y="13892"/>
                    <a:pt x="13394" y="16255"/>
                    <a:pt x="13394" y="17267"/>
                  </a:cubicBezTo>
                  <a:cubicBezTo>
                    <a:pt x="14152" y="20980"/>
                    <a:pt x="11499" y="20980"/>
                    <a:pt x="9226" y="18617"/>
                  </a:cubicBezTo>
                  <a:cubicBezTo>
                    <a:pt x="6952" y="16592"/>
                    <a:pt x="9226" y="14229"/>
                    <a:pt x="6194" y="12879"/>
                  </a:cubicBezTo>
                  <a:cubicBezTo>
                    <a:pt x="3541" y="14229"/>
                    <a:pt x="9226" y="18954"/>
                    <a:pt x="4299" y="20642"/>
                  </a:cubicBezTo>
                  <a:cubicBezTo>
                    <a:pt x="2026" y="21317"/>
                    <a:pt x="1647" y="20980"/>
                    <a:pt x="2026" y="18617"/>
                  </a:cubicBezTo>
                  <a:cubicBezTo>
                    <a:pt x="2026" y="16929"/>
                    <a:pt x="3541" y="16255"/>
                    <a:pt x="2026" y="14904"/>
                  </a:cubicBezTo>
                  <a:cubicBezTo>
                    <a:pt x="1268" y="13554"/>
                    <a:pt x="-1006" y="13554"/>
                    <a:pt x="510" y="11529"/>
                  </a:cubicBezTo>
                  <a:cubicBezTo>
                    <a:pt x="1268" y="10179"/>
                    <a:pt x="2783" y="10517"/>
                    <a:pt x="2405" y="8492"/>
                  </a:cubicBezTo>
                  <a:cubicBezTo>
                    <a:pt x="2405" y="6467"/>
                    <a:pt x="1268" y="5792"/>
                    <a:pt x="3162" y="4104"/>
                  </a:cubicBezTo>
                  <a:cubicBezTo>
                    <a:pt x="3541" y="3429"/>
                    <a:pt x="4299" y="2417"/>
                    <a:pt x="5436" y="2417"/>
                  </a:cubicBezTo>
                  <a:cubicBezTo>
                    <a:pt x="6952" y="1742"/>
                    <a:pt x="6573" y="2417"/>
                    <a:pt x="7331" y="2417"/>
                  </a:cubicBezTo>
                  <a:cubicBezTo>
                    <a:pt x="8847" y="2754"/>
                    <a:pt x="11120" y="2417"/>
                    <a:pt x="13015" y="2417"/>
                  </a:cubicBezTo>
                  <a:cubicBezTo>
                    <a:pt x="15289" y="2079"/>
                    <a:pt x="16426" y="392"/>
                    <a:pt x="18320" y="54"/>
                  </a:cubicBezTo>
                  <a:cubicBezTo>
                    <a:pt x="19457" y="54"/>
                    <a:pt x="19078" y="-283"/>
                    <a:pt x="19836" y="729"/>
                  </a:cubicBezTo>
                  <a:cubicBezTo>
                    <a:pt x="20594" y="1404"/>
                    <a:pt x="20594" y="1404"/>
                    <a:pt x="20215" y="2417"/>
                  </a:cubicBezTo>
                  <a:cubicBezTo>
                    <a:pt x="19457" y="3429"/>
                    <a:pt x="16805" y="4442"/>
                    <a:pt x="16047" y="4442"/>
                  </a:cubicBezTo>
                  <a:cubicBezTo>
                    <a:pt x="14152" y="4779"/>
                    <a:pt x="5057" y="3092"/>
                    <a:pt x="6194" y="6804"/>
                  </a:cubicBezTo>
                  <a:cubicBezTo>
                    <a:pt x="6573" y="8829"/>
                    <a:pt x="10362" y="8154"/>
                    <a:pt x="11499" y="7817"/>
                  </a:cubicBezTo>
                  <a:cubicBezTo>
                    <a:pt x="13015" y="7479"/>
                    <a:pt x="14531" y="6804"/>
                    <a:pt x="15668" y="747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1" name="Shape 291"/>
            <p:cNvSpPr/>
            <p:nvPr/>
          </p:nvSpPr>
          <p:spPr>
            <a:xfrm>
              <a:off x="9549694" y="5160149"/>
              <a:ext cx="376487" cy="376314"/>
            </a:xfrm>
            <a:custGeom>
              <a:avLst/>
              <a:gdLst/>
              <a:ahLst/>
              <a:cxnLst>
                <a:cxn ang="0">
                  <a:pos x="wd2" y="hd2"/>
                </a:cxn>
                <a:cxn ang="5400000">
                  <a:pos x="wd2" y="hd2"/>
                </a:cxn>
                <a:cxn ang="10800000">
                  <a:pos x="wd2" y="hd2"/>
                </a:cxn>
                <a:cxn ang="16200000">
                  <a:pos x="wd2" y="hd2"/>
                </a:cxn>
              </a:cxnLst>
              <a:rect l="0" t="0" r="r" b="b"/>
              <a:pathLst>
                <a:path w="19218" h="19761" extrusionOk="0">
                  <a:moveTo>
                    <a:pt x="15911" y="5279"/>
                  </a:moveTo>
                  <a:cubicBezTo>
                    <a:pt x="15436" y="6261"/>
                    <a:pt x="15911" y="6997"/>
                    <a:pt x="16148" y="7733"/>
                  </a:cubicBezTo>
                  <a:cubicBezTo>
                    <a:pt x="16623" y="8715"/>
                    <a:pt x="17098" y="9452"/>
                    <a:pt x="17573" y="10188"/>
                  </a:cubicBezTo>
                  <a:cubicBezTo>
                    <a:pt x="18047" y="10679"/>
                    <a:pt x="18522" y="10433"/>
                    <a:pt x="18047" y="11170"/>
                  </a:cubicBezTo>
                  <a:cubicBezTo>
                    <a:pt x="17810" y="11415"/>
                    <a:pt x="17098" y="11661"/>
                    <a:pt x="16623" y="11661"/>
                  </a:cubicBezTo>
                  <a:cubicBezTo>
                    <a:pt x="15199" y="12152"/>
                    <a:pt x="15436" y="11906"/>
                    <a:pt x="15436" y="13379"/>
                  </a:cubicBezTo>
                  <a:cubicBezTo>
                    <a:pt x="15199" y="14852"/>
                    <a:pt x="14724" y="14852"/>
                    <a:pt x="13775" y="16079"/>
                  </a:cubicBezTo>
                  <a:cubicBezTo>
                    <a:pt x="13537" y="16570"/>
                    <a:pt x="13537" y="16570"/>
                    <a:pt x="13300" y="17306"/>
                  </a:cubicBezTo>
                  <a:cubicBezTo>
                    <a:pt x="13063" y="17797"/>
                    <a:pt x="13537" y="18288"/>
                    <a:pt x="13300" y="18779"/>
                  </a:cubicBezTo>
                  <a:cubicBezTo>
                    <a:pt x="12825" y="19761"/>
                    <a:pt x="11401" y="19761"/>
                    <a:pt x="10689" y="19761"/>
                  </a:cubicBezTo>
                  <a:cubicBezTo>
                    <a:pt x="10452" y="17061"/>
                    <a:pt x="4992" y="20988"/>
                    <a:pt x="4280" y="18043"/>
                  </a:cubicBezTo>
                  <a:cubicBezTo>
                    <a:pt x="3093" y="17552"/>
                    <a:pt x="1907" y="18779"/>
                    <a:pt x="1669" y="16815"/>
                  </a:cubicBezTo>
                  <a:cubicBezTo>
                    <a:pt x="1669" y="15588"/>
                    <a:pt x="2144" y="15343"/>
                    <a:pt x="1195" y="13870"/>
                  </a:cubicBezTo>
                  <a:cubicBezTo>
                    <a:pt x="-230" y="11906"/>
                    <a:pt x="-467" y="10188"/>
                    <a:pt x="957" y="8224"/>
                  </a:cubicBezTo>
                  <a:cubicBezTo>
                    <a:pt x="1432" y="8715"/>
                    <a:pt x="2144" y="9943"/>
                    <a:pt x="3093" y="9697"/>
                  </a:cubicBezTo>
                  <a:cubicBezTo>
                    <a:pt x="4280" y="9697"/>
                    <a:pt x="4280" y="8224"/>
                    <a:pt x="5230" y="7488"/>
                  </a:cubicBezTo>
                  <a:cubicBezTo>
                    <a:pt x="6654" y="6015"/>
                    <a:pt x="8790" y="5033"/>
                    <a:pt x="10214" y="3806"/>
                  </a:cubicBezTo>
                  <a:cubicBezTo>
                    <a:pt x="11638" y="2088"/>
                    <a:pt x="12113" y="-612"/>
                    <a:pt x="14724" y="124"/>
                  </a:cubicBezTo>
                  <a:cubicBezTo>
                    <a:pt x="15911" y="615"/>
                    <a:pt x="17335" y="615"/>
                    <a:pt x="18285" y="1352"/>
                  </a:cubicBezTo>
                  <a:cubicBezTo>
                    <a:pt x="21133" y="3315"/>
                    <a:pt x="16623" y="4297"/>
                    <a:pt x="15911" y="527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2" name="Shape 292"/>
            <p:cNvSpPr/>
            <p:nvPr/>
          </p:nvSpPr>
          <p:spPr>
            <a:xfrm>
              <a:off x="9078828" y="5199095"/>
              <a:ext cx="391256" cy="380284"/>
            </a:xfrm>
            <a:custGeom>
              <a:avLst/>
              <a:gdLst/>
              <a:ahLst/>
              <a:cxnLst>
                <a:cxn ang="0">
                  <a:pos x="wd2" y="hd2"/>
                </a:cxn>
                <a:cxn ang="5400000">
                  <a:pos x="wd2" y="hd2"/>
                </a:cxn>
                <a:cxn ang="10800000">
                  <a:pos x="wd2" y="hd2"/>
                </a:cxn>
                <a:cxn ang="16200000">
                  <a:pos x="wd2" y="hd2"/>
                </a:cxn>
              </a:cxnLst>
              <a:rect l="0" t="0" r="r" b="b"/>
              <a:pathLst>
                <a:path w="19342" h="21186" extrusionOk="0">
                  <a:moveTo>
                    <a:pt x="4211" y="5799"/>
                  </a:moveTo>
                  <a:cubicBezTo>
                    <a:pt x="5590" y="7620"/>
                    <a:pt x="6968" y="9182"/>
                    <a:pt x="7887" y="11524"/>
                  </a:cubicBezTo>
                  <a:cubicBezTo>
                    <a:pt x="8347" y="12565"/>
                    <a:pt x="8577" y="13606"/>
                    <a:pt x="9036" y="14647"/>
                  </a:cubicBezTo>
                  <a:cubicBezTo>
                    <a:pt x="9726" y="15688"/>
                    <a:pt x="10185" y="17249"/>
                    <a:pt x="10645" y="18290"/>
                  </a:cubicBezTo>
                  <a:cubicBezTo>
                    <a:pt x="11794" y="20112"/>
                    <a:pt x="14551" y="21413"/>
                    <a:pt x="16619" y="21153"/>
                  </a:cubicBezTo>
                  <a:cubicBezTo>
                    <a:pt x="18687" y="21153"/>
                    <a:pt x="20296" y="18290"/>
                    <a:pt x="18687" y="16468"/>
                  </a:cubicBezTo>
                  <a:cubicBezTo>
                    <a:pt x="17998" y="15427"/>
                    <a:pt x="17079" y="15167"/>
                    <a:pt x="16390" y="14386"/>
                  </a:cubicBezTo>
                  <a:cubicBezTo>
                    <a:pt x="15700" y="13346"/>
                    <a:pt x="15700" y="12305"/>
                    <a:pt x="15241" y="11264"/>
                  </a:cubicBezTo>
                  <a:cubicBezTo>
                    <a:pt x="14322" y="9182"/>
                    <a:pt x="12253" y="8921"/>
                    <a:pt x="11105" y="7360"/>
                  </a:cubicBezTo>
                  <a:cubicBezTo>
                    <a:pt x="9726" y="5799"/>
                    <a:pt x="8347" y="3977"/>
                    <a:pt x="6968" y="2415"/>
                  </a:cubicBezTo>
                  <a:cubicBezTo>
                    <a:pt x="6279" y="1635"/>
                    <a:pt x="5590" y="594"/>
                    <a:pt x="4441" y="333"/>
                  </a:cubicBezTo>
                  <a:cubicBezTo>
                    <a:pt x="3751" y="333"/>
                    <a:pt x="3062" y="333"/>
                    <a:pt x="2373" y="333"/>
                  </a:cubicBezTo>
                  <a:cubicBezTo>
                    <a:pt x="1683" y="333"/>
                    <a:pt x="994" y="-187"/>
                    <a:pt x="305" y="73"/>
                  </a:cubicBezTo>
                  <a:cubicBezTo>
                    <a:pt x="-1304" y="333"/>
                    <a:pt x="3981" y="5538"/>
                    <a:pt x="4211" y="579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3" name="Shape 293"/>
            <p:cNvSpPr/>
            <p:nvPr/>
          </p:nvSpPr>
          <p:spPr>
            <a:xfrm>
              <a:off x="9447364" y="5591326"/>
              <a:ext cx="478421" cy="119276"/>
            </a:xfrm>
            <a:custGeom>
              <a:avLst/>
              <a:gdLst/>
              <a:ahLst/>
              <a:cxnLst>
                <a:cxn ang="0">
                  <a:pos x="wd2" y="hd2"/>
                </a:cxn>
                <a:cxn ang="5400000">
                  <a:pos x="wd2" y="hd2"/>
                </a:cxn>
                <a:cxn ang="10800000">
                  <a:pos x="wd2" y="hd2"/>
                </a:cxn>
                <a:cxn ang="16200000">
                  <a:pos x="wd2" y="hd2"/>
                </a:cxn>
              </a:cxnLst>
              <a:rect l="0" t="0" r="r" b="b"/>
              <a:pathLst>
                <a:path w="20351" h="21113" extrusionOk="0">
                  <a:moveTo>
                    <a:pt x="7735" y="16615"/>
                  </a:moveTo>
                  <a:cubicBezTo>
                    <a:pt x="7140" y="15785"/>
                    <a:pt x="6546" y="13292"/>
                    <a:pt x="5951" y="12462"/>
                  </a:cubicBezTo>
                  <a:cubicBezTo>
                    <a:pt x="4960" y="11631"/>
                    <a:pt x="3970" y="12462"/>
                    <a:pt x="2979" y="11631"/>
                  </a:cubicBezTo>
                  <a:cubicBezTo>
                    <a:pt x="2186" y="9969"/>
                    <a:pt x="1195" y="8308"/>
                    <a:pt x="601" y="5815"/>
                  </a:cubicBezTo>
                  <a:cubicBezTo>
                    <a:pt x="-192" y="3323"/>
                    <a:pt x="-390" y="0"/>
                    <a:pt x="1195" y="0"/>
                  </a:cubicBezTo>
                  <a:cubicBezTo>
                    <a:pt x="1790" y="0"/>
                    <a:pt x="2979" y="2492"/>
                    <a:pt x="3573" y="4154"/>
                  </a:cubicBezTo>
                  <a:cubicBezTo>
                    <a:pt x="4564" y="5815"/>
                    <a:pt x="5159" y="8308"/>
                    <a:pt x="6348" y="7477"/>
                  </a:cubicBezTo>
                  <a:cubicBezTo>
                    <a:pt x="7140" y="6646"/>
                    <a:pt x="8131" y="2492"/>
                    <a:pt x="9122" y="3323"/>
                  </a:cubicBezTo>
                  <a:cubicBezTo>
                    <a:pt x="9716" y="4154"/>
                    <a:pt x="9716" y="6646"/>
                    <a:pt x="10113" y="7477"/>
                  </a:cubicBezTo>
                  <a:cubicBezTo>
                    <a:pt x="10707" y="8308"/>
                    <a:pt x="11104" y="8308"/>
                    <a:pt x="11698" y="8308"/>
                  </a:cubicBezTo>
                  <a:cubicBezTo>
                    <a:pt x="12491" y="8308"/>
                    <a:pt x="14671" y="8308"/>
                    <a:pt x="13283" y="13292"/>
                  </a:cubicBezTo>
                  <a:cubicBezTo>
                    <a:pt x="14076" y="14123"/>
                    <a:pt x="15067" y="14954"/>
                    <a:pt x="15860" y="15785"/>
                  </a:cubicBezTo>
                  <a:cubicBezTo>
                    <a:pt x="17049" y="17446"/>
                    <a:pt x="17841" y="15785"/>
                    <a:pt x="19030" y="15785"/>
                  </a:cubicBezTo>
                  <a:cubicBezTo>
                    <a:pt x="19823" y="15785"/>
                    <a:pt x="21210" y="18277"/>
                    <a:pt x="19625" y="19938"/>
                  </a:cubicBezTo>
                  <a:cubicBezTo>
                    <a:pt x="19228" y="20769"/>
                    <a:pt x="18634" y="19108"/>
                    <a:pt x="18238" y="19108"/>
                  </a:cubicBezTo>
                  <a:cubicBezTo>
                    <a:pt x="17643" y="19108"/>
                    <a:pt x="17049" y="19938"/>
                    <a:pt x="16652" y="19938"/>
                  </a:cubicBezTo>
                  <a:cubicBezTo>
                    <a:pt x="15661" y="20769"/>
                    <a:pt x="14472" y="21600"/>
                    <a:pt x="13680" y="20769"/>
                  </a:cubicBezTo>
                  <a:cubicBezTo>
                    <a:pt x="12491" y="19938"/>
                    <a:pt x="12094" y="17446"/>
                    <a:pt x="10905" y="17446"/>
                  </a:cubicBezTo>
                  <a:cubicBezTo>
                    <a:pt x="9915" y="17446"/>
                    <a:pt x="8924" y="17446"/>
                    <a:pt x="7735" y="1661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4" name="Shape 294"/>
            <p:cNvSpPr/>
            <p:nvPr/>
          </p:nvSpPr>
          <p:spPr>
            <a:xfrm>
              <a:off x="9930896" y="5669172"/>
              <a:ext cx="203849" cy="44393"/>
            </a:xfrm>
            <a:custGeom>
              <a:avLst/>
              <a:gdLst/>
              <a:ahLst/>
              <a:cxnLst>
                <a:cxn ang="0">
                  <a:pos x="wd2" y="hd2"/>
                </a:cxn>
                <a:cxn ang="5400000">
                  <a:pos x="wd2" y="hd2"/>
                </a:cxn>
                <a:cxn ang="10800000">
                  <a:pos x="wd2" y="hd2"/>
                </a:cxn>
                <a:cxn ang="16200000">
                  <a:pos x="wd2" y="hd2"/>
                </a:cxn>
              </a:cxnLst>
              <a:rect l="0" t="0" r="r" b="b"/>
              <a:pathLst>
                <a:path w="17478" h="17400" extrusionOk="0">
                  <a:moveTo>
                    <a:pt x="6486" y="17059"/>
                  </a:moveTo>
                  <a:cubicBezTo>
                    <a:pt x="5286" y="18859"/>
                    <a:pt x="-1914" y="13459"/>
                    <a:pt x="486" y="2659"/>
                  </a:cubicBezTo>
                  <a:cubicBezTo>
                    <a:pt x="2086" y="-2741"/>
                    <a:pt x="7286" y="2659"/>
                    <a:pt x="8886" y="4459"/>
                  </a:cubicBezTo>
                  <a:cubicBezTo>
                    <a:pt x="10486" y="6259"/>
                    <a:pt x="15686" y="-2741"/>
                    <a:pt x="16886" y="859"/>
                  </a:cubicBezTo>
                  <a:cubicBezTo>
                    <a:pt x="19686" y="11659"/>
                    <a:pt x="11686" y="11659"/>
                    <a:pt x="10886" y="13459"/>
                  </a:cubicBezTo>
                  <a:cubicBezTo>
                    <a:pt x="9286" y="13459"/>
                    <a:pt x="8086" y="17059"/>
                    <a:pt x="6486" y="17059"/>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5" name="Shape 295"/>
            <p:cNvSpPr/>
            <p:nvPr/>
          </p:nvSpPr>
          <p:spPr>
            <a:xfrm>
              <a:off x="9903400" y="5718695"/>
              <a:ext cx="75305" cy="49448"/>
            </a:xfrm>
            <a:custGeom>
              <a:avLst/>
              <a:gdLst/>
              <a:ahLst/>
              <a:cxnLst>
                <a:cxn ang="0">
                  <a:pos x="wd2" y="hd2"/>
                </a:cxn>
                <a:cxn ang="5400000">
                  <a:pos x="wd2" y="hd2"/>
                </a:cxn>
                <a:cxn ang="10800000">
                  <a:pos x="wd2" y="hd2"/>
                </a:cxn>
                <a:cxn ang="16200000">
                  <a:pos x="wd2" y="hd2"/>
                </a:cxn>
              </a:cxnLst>
              <a:rect l="0" t="0" r="r" b="b"/>
              <a:pathLst>
                <a:path w="17584" h="12060" extrusionOk="0">
                  <a:moveTo>
                    <a:pt x="152" y="3117"/>
                  </a:moveTo>
                  <a:cubicBezTo>
                    <a:pt x="2312" y="-3704"/>
                    <a:pt x="15272" y="1980"/>
                    <a:pt x="17432" y="7664"/>
                  </a:cubicBezTo>
                  <a:cubicBezTo>
                    <a:pt x="19592" y="17896"/>
                    <a:pt x="-2008" y="7664"/>
                    <a:pt x="152" y="311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6" name="Shape 296"/>
            <p:cNvSpPr/>
            <p:nvPr/>
          </p:nvSpPr>
          <p:spPr>
            <a:xfrm>
              <a:off x="10048775" y="5679668"/>
              <a:ext cx="140831" cy="97096"/>
            </a:xfrm>
            <a:custGeom>
              <a:avLst/>
              <a:gdLst/>
              <a:ahLst/>
              <a:cxnLst>
                <a:cxn ang="0">
                  <a:pos x="wd2" y="hd2"/>
                </a:cxn>
                <a:cxn ang="5400000">
                  <a:pos x="wd2" y="hd2"/>
                </a:cxn>
                <a:cxn ang="10800000">
                  <a:pos x="wd2" y="hd2"/>
                </a:cxn>
                <a:cxn ang="16200000">
                  <a:pos x="wd2" y="hd2"/>
                </a:cxn>
              </a:cxnLst>
              <a:rect l="0" t="0" r="r" b="b"/>
              <a:pathLst>
                <a:path w="19815" h="19734" extrusionOk="0">
                  <a:moveTo>
                    <a:pt x="10508" y="12393"/>
                  </a:moveTo>
                  <a:cubicBezTo>
                    <a:pt x="9199" y="15210"/>
                    <a:pt x="8545" y="18028"/>
                    <a:pt x="5272" y="18967"/>
                  </a:cubicBezTo>
                  <a:cubicBezTo>
                    <a:pt x="3308" y="19906"/>
                    <a:pt x="36" y="20845"/>
                    <a:pt x="36" y="16149"/>
                  </a:cubicBezTo>
                  <a:cubicBezTo>
                    <a:pt x="-619" y="11454"/>
                    <a:pt x="7890" y="7697"/>
                    <a:pt x="9854" y="5819"/>
                  </a:cubicBezTo>
                  <a:cubicBezTo>
                    <a:pt x="11817" y="3941"/>
                    <a:pt x="14436" y="184"/>
                    <a:pt x="16399" y="184"/>
                  </a:cubicBezTo>
                  <a:cubicBezTo>
                    <a:pt x="19017" y="-755"/>
                    <a:pt x="20981" y="2062"/>
                    <a:pt x="19017" y="4880"/>
                  </a:cubicBezTo>
                  <a:cubicBezTo>
                    <a:pt x="19017" y="5819"/>
                    <a:pt x="15745" y="6758"/>
                    <a:pt x="15090" y="6758"/>
                  </a:cubicBezTo>
                  <a:cubicBezTo>
                    <a:pt x="13126" y="8636"/>
                    <a:pt x="11817" y="10515"/>
                    <a:pt x="10508" y="1239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7" name="Shape 297"/>
            <p:cNvSpPr/>
            <p:nvPr/>
          </p:nvSpPr>
          <p:spPr>
            <a:xfrm>
              <a:off x="9540539" y="4691896"/>
              <a:ext cx="116655" cy="83378"/>
            </a:xfrm>
            <a:custGeom>
              <a:avLst/>
              <a:gdLst/>
              <a:ahLst/>
              <a:cxnLst>
                <a:cxn ang="0">
                  <a:pos x="wd2" y="hd2"/>
                </a:cxn>
                <a:cxn ang="5400000">
                  <a:pos x="wd2" y="hd2"/>
                </a:cxn>
                <a:cxn ang="10800000">
                  <a:pos x="wd2" y="hd2"/>
                </a:cxn>
                <a:cxn ang="16200000">
                  <a:pos x="wd2" y="hd2"/>
                </a:cxn>
              </a:cxnLst>
              <a:rect l="0" t="0" r="r" b="b"/>
              <a:pathLst>
                <a:path w="20649" h="18301" extrusionOk="0">
                  <a:moveTo>
                    <a:pt x="10800" y="15592"/>
                  </a:moveTo>
                  <a:cubicBezTo>
                    <a:pt x="5815" y="18678"/>
                    <a:pt x="0" y="20735"/>
                    <a:pt x="0" y="12506"/>
                  </a:cubicBezTo>
                  <a:cubicBezTo>
                    <a:pt x="0" y="6335"/>
                    <a:pt x="4985" y="5306"/>
                    <a:pt x="9138" y="4278"/>
                  </a:cubicBezTo>
                  <a:cubicBezTo>
                    <a:pt x="10800" y="3249"/>
                    <a:pt x="18277" y="-865"/>
                    <a:pt x="19938" y="164"/>
                  </a:cubicBezTo>
                  <a:cubicBezTo>
                    <a:pt x="21600" y="2221"/>
                    <a:pt x="19938" y="5306"/>
                    <a:pt x="19108" y="7364"/>
                  </a:cubicBezTo>
                  <a:cubicBezTo>
                    <a:pt x="18277" y="9421"/>
                    <a:pt x="14954" y="12506"/>
                    <a:pt x="10800" y="15592"/>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8" name="Shape 298"/>
            <p:cNvSpPr/>
            <p:nvPr/>
          </p:nvSpPr>
          <p:spPr>
            <a:xfrm>
              <a:off x="9937136" y="4494964"/>
              <a:ext cx="85236" cy="137526"/>
            </a:xfrm>
            <a:custGeom>
              <a:avLst/>
              <a:gdLst/>
              <a:ahLst/>
              <a:cxnLst>
                <a:cxn ang="0">
                  <a:pos x="wd2" y="hd2"/>
                </a:cxn>
                <a:cxn ang="5400000">
                  <a:pos x="wd2" y="hd2"/>
                </a:cxn>
                <a:cxn ang="10800000">
                  <a:pos x="wd2" y="hd2"/>
                </a:cxn>
                <a:cxn ang="16200000">
                  <a:pos x="wd2" y="hd2"/>
                </a:cxn>
              </a:cxnLst>
              <a:rect l="0" t="0" r="r" b="b"/>
              <a:pathLst>
                <a:path w="15855" h="18867" extrusionOk="0">
                  <a:moveTo>
                    <a:pt x="12041" y="9196"/>
                  </a:moveTo>
                  <a:cubicBezTo>
                    <a:pt x="9449" y="12372"/>
                    <a:pt x="13769" y="19996"/>
                    <a:pt x="5129" y="18725"/>
                  </a:cubicBezTo>
                  <a:cubicBezTo>
                    <a:pt x="-55" y="18090"/>
                    <a:pt x="-919" y="14278"/>
                    <a:pt x="809" y="10467"/>
                  </a:cubicBezTo>
                  <a:cubicBezTo>
                    <a:pt x="1673" y="6655"/>
                    <a:pt x="5129" y="1572"/>
                    <a:pt x="11177" y="302"/>
                  </a:cubicBezTo>
                  <a:cubicBezTo>
                    <a:pt x="20681" y="-1604"/>
                    <a:pt x="12905" y="6020"/>
                    <a:pt x="12041" y="919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299" name="Shape 299"/>
            <p:cNvSpPr/>
            <p:nvPr/>
          </p:nvSpPr>
          <p:spPr>
            <a:xfrm>
              <a:off x="9916511" y="4725101"/>
              <a:ext cx="114091" cy="214736"/>
            </a:xfrm>
            <a:custGeom>
              <a:avLst/>
              <a:gdLst/>
              <a:ahLst/>
              <a:cxnLst>
                <a:cxn ang="0">
                  <a:pos x="wd2" y="hd2"/>
                </a:cxn>
                <a:cxn ang="5400000">
                  <a:pos x="wd2" y="hd2"/>
                </a:cxn>
                <a:cxn ang="10800000">
                  <a:pos x="wd2" y="hd2"/>
                </a:cxn>
                <a:cxn ang="16200000">
                  <a:pos x="wd2" y="hd2"/>
                </a:cxn>
              </a:cxnLst>
              <a:rect l="0" t="0" r="r" b="b"/>
              <a:pathLst>
                <a:path w="20196" h="19160" extrusionOk="0">
                  <a:moveTo>
                    <a:pt x="18534" y="16175"/>
                  </a:moveTo>
                  <a:cubicBezTo>
                    <a:pt x="16042" y="18252"/>
                    <a:pt x="11888" y="20744"/>
                    <a:pt x="7734" y="17836"/>
                  </a:cubicBezTo>
                  <a:cubicBezTo>
                    <a:pt x="6073" y="16590"/>
                    <a:pt x="8565" y="15344"/>
                    <a:pt x="7734" y="14513"/>
                  </a:cubicBezTo>
                  <a:cubicBezTo>
                    <a:pt x="6904" y="12436"/>
                    <a:pt x="5242" y="14098"/>
                    <a:pt x="1919" y="13682"/>
                  </a:cubicBezTo>
                  <a:cubicBezTo>
                    <a:pt x="-1404" y="12436"/>
                    <a:pt x="258" y="12021"/>
                    <a:pt x="1919" y="10775"/>
                  </a:cubicBezTo>
                  <a:cubicBezTo>
                    <a:pt x="3581" y="9944"/>
                    <a:pt x="7734" y="9944"/>
                    <a:pt x="8565" y="9113"/>
                  </a:cubicBezTo>
                  <a:cubicBezTo>
                    <a:pt x="9396" y="8698"/>
                    <a:pt x="6904" y="2882"/>
                    <a:pt x="5242" y="2467"/>
                  </a:cubicBezTo>
                  <a:cubicBezTo>
                    <a:pt x="6904" y="-441"/>
                    <a:pt x="15211" y="-856"/>
                    <a:pt x="18534" y="1636"/>
                  </a:cubicBezTo>
                  <a:cubicBezTo>
                    <a:pt x="19365" y="2882"/>
                    <a:pt x="20196" y="4544"/>
                    <a:pt x="20196" y="5790"/>
                  </a:cubicBezTo>
                  <a:cubicBezTo>
                    <a:pt x="20196" y="6206"/>
                    <a:pt x="20196" y="7452"/>
                    <a:pt x="19365" y="7867"/>
                  </a:cubicBezTo>
                  <a:cubicBezTo>
                    <a:pt x="18534" y="9113"/>
                    <a:pt x="17704" y="8698"/>
                    <a:pt x="16873" y="9113"/>
                  </a:cubicBezTo>
                  <a:cubicBezTo>
                    <a:pt x="15211" y="10359"/>
                    <a:pt x="14381" y="10359"/>
                    <a:pt x="15211" y="12436"/>
                  </a:cubicBezTo>
                  <a:cubicBezTo>
                    <a:pt x="15211" y="12852"/>
                    <a:pt x="18534" y="15759"/>
                    <a:pt x="18534" y="1617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0" name="Shape 300"/>
            <p:cNvSpPr/>
            <p:nvPr/>
          </p:nvSpPr>
          <p:spPr>
            <a:xfrm>
              <a:off x="9993558" y="5052060"/>
              <a:ext cx="185695" cy="155465"/>
            </a:xfrm>
            <a:custGeom>
              <a:avLst/>
              <a:gdLst/>
              <a:ahLst/>
              <a:cxnLst>
                <a:cxn ang="0">
                  <a:pos x="wd2" y="hd2"/>
                </a:cxn>
                <a:cxn ang="5400000">
                  <a:pos x="wd2" y="hd2"/>
                </a:cxn>
                <a:cxn ang="10800000">
                  <a:pos x="wd2" y="hd2"/>
                </a:cxn>
                <a:cxn ang="16200000">
                  <a:pos x="wd2" y="hd2"/>
                </a:cxn>
              </a:cxnLst>
              <a:rect l="0" t="0" r="r" b="b"/>
              <a:pathLst>
                <a:path w="19980" h="20557" extrusionOk="0">
                  <a:moveTo>
                    <a:pt x="7364" y="6171"/>
                  </a:moveTo>
                  <a:cubicBezTo>
                    <a:pt x="8871" y="6171"/>
                    <a:pt x="11885" y="4937"/>
                    <a:pt x="12890" y="4320"/>
                  </a:cubicBezTo>
                  <a:cubicBezTo>
                    <a:pt x="13392" y="3703"/>
                    <a:pt x="15904" y="0"/>
                    <a:pt x="15401" y="0"/>
                  </a:cubicBezTo>
                  <a:cubicBezTo>
                    <a:pt x="17913" y="0"/>
                    <a:pt x="17913" y="7406"/>
                    <a:pt x="18918" y="9874"/>
                  </a:cubicBezTo>
                  <a:cubicBezTo>
                    <a:pt x="18918" y="11109"/>
                    <a:pt x="20927" y="14194"/>
                    <a:pt x="19420" y="15429"/>
                  </a:cubicBezTo>
                  <a:cubicBezTo>
                    <a:pt x="17913" y="17280"/>
                    <a:pt x="15904" y="13577"/>
                    <a:pt x="14899" y="12343"/>
                  </a:cubicBezTo>
                  <a:cubicBezTo>
                    <a:pt x="12890" y="16663"/>
                    <a:pt x="17913" y="16046"/>
                    <a:pt x="16908" y="19131"/>
                  </a:cubicBezTo>
                  <a:cubicBezTo>
                    <a:pt x="15904" y="21600"/>
                    <a:pt x="12890" y="20366"/>
                    <a:pt x="11383" y="19131"/>
                  </a:cubicBezTo>
                  <a:cubicBezTo>
                    <a:pt x="10880" y="18514"/>
                    <a:pt x="9876" y="16663"/>
                    <a:pt x="9374" y="16046"/>
                  </a:cubicBezTo>
                  <a:cubicBezTo>
                    <a:pt x="9374" y="14811"/>
                    <a:pt x="9876" y="12960"/>
                    <a:pt x="9374" y="11726"/>
                  </a:cubicBezTo>
                  <a:cubicBezTo>
                    <a:pt x="6862" y="8640"/>
                    <a:pt x="5355" y="14811"/>
                    <a:pt x="4853" y="15429"/>
                  </a:cubicBezTo>
                  <a:cubicBezTo>
                    <a:pt x="3346" y="17897"/>
                    <a:pt x="834" y="18514"/>
                    <a:pt x="332" y="15429"/>
                  </a:cubicBezTo>
                  <a:cubicBezTo>
                    <a:pt x="-673" y="12960"/>
                    <a:pt x="834" y="9874"/>
                    <a:pt x="1839" y="8640"/>
                  </a:cubicBezTo>
                  <a:cubicBezTo>
                    <a:pt x="3848" y="5554"/>
                    <a:pt x="4853" y="6789"/>
                    <a:pt x="7364" y="6171"/>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1" name="Shape 301"/>
            <p:cNvSpPr/>
            <p:nvPr/>
          </p:nvSpPr>
          <p:spPr>
            <a:xfrm>
              <a:off x="9987301" y="4957964"/>
              <a:ext cx="127199" cy="116087"/>
            </a:xfrm>
            <a:custGeom>
              <a:avLst/>
              <a:gdLst/>
              <a:ahLst/>
              <a:cxnLst>
                <a:cxn ang="0">
                  <a:pos x="wd2" y="hd2"/>
                </a:cxn>
                <a:cxn ang="5400000">
                  <a:pos x="wd2" y="hd2"/>
                </a:cxn>
                <a:cxn ang="10800000">
                  <a:pos x="wd2" y="hd2"/>
                </a:cxn>
                <a:cxn ang="16200000">
                  <a:pos x="wd2" y="hd2"/>
                </a:cxn>
              </a:cxnLst>
              <a:rect l="0" t="0" r="r" b="b"/>
              <a:pathLst>
                <a:path w="20232" h="17452" extrusionOk="0">
                  <a:moveTo>
                    <a:pt x="5214" y="15378"/>
                  </a:moveTo>
                  <a:cubicBezTo>
                    <a:pt x="4469" y="13984"/>
                    <a:pt x="5959" y="13287"/>
                    <a:pt x="5214" y="11197"/>
                  </a:cubicBezTo>
                  <a:cubicBezTo>
                    <a:pt x="5214" y="11197"/>
                    <a:pt x="2979" y="9107"/>
                    <a:pt x="2979" y="8410"/>
                  </a:cubicBezTo>
                  <a:cubicBezTo>
                    <a:pt x="1490" y="5623"/>
                    <a:pt x="1490" y="2139"/>
                    <a:pt x="0" y="49"/>
                  </a:cubicBezTo>
                  <a:cubicBezTo>
                    <a:pt x="4469" y="-648"/>
                    <a:pt x="6703" y="6320"/>
                    <a:pt x="9683" y="7017"/>
                  </a:cubicBezTo>
                  <a:cubicBezTo>
                    <a:pt x="11917" y="7713"/>
                    <a:pt x="18621" y="7017"/>
                    <a:pt x="20110" y="9804"/>
                  </a:cubicBezTo>
                  <a:cubicBezTo>
                    <a:pt x="21600" y="13984"/>
                    <a:pt x="8938" y="20952"/>
                    <a:pt x="5214" y="1537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2" name="Shape 302"/>
            <p:cNvSpPr/>
            <p:nvPr/>
          </p:nvSpPr>
          <p:spPr>
            <a:xfrm>
              <a:off x="10044377" y="4892640"/>
              <a:ext cx="128575" cy="104151"/>
            </a:xfrm>
            <a:custGeom>
              <a:avLst/>
              <a:gdLst/>
              <a:ahLst/>
              <a:cxnLst>
                <a:cxn ang="0">
                  <a:pos x="wd2" y="hd2"/>
                </a:cxn>
                <a:cxn ang="5400000">
                  <a:pos x="wd2" y="hd2"/>
                </a:cxn>
                <a:cxn ang="10800000">
                  <a:pos x="wd2" y="hd2"/>
                </a:cxn>
                <a:cxn ang="16200000">
                  <a:pos x="wd2" y="hd2"/>
                </a:cxn>
              </a:cxnLst>
              <a:rect l="0" t="0" r="r" b="b"/>
              <a:pathLst>
                <a:path w="19330" h="20782" extrusionOk="0">
                  <a:moveTo>
                    <a:pt x="17419" y="13148"/>
                  </a:moveTo>
                  <a:cubicBezTo>
                    <a:pt x="21600" y="16904"/>
                    <a:pt x="18116" y="21600"/>
                    <a:pt x="14632" y="20661"/>
                  </a:cubicBezTo>
                  <a:cubicBezTo>
                    <a:pt x="11845" y="19722"/>
                    <a:pt x="7665" y="17843"/>
                    <a:pt x="5574" y="15026"/>
                  </a:cubicBezTo>
                  <a:cubicBezTo>
                    <a:pt x="1394" y="11270"/>
                    <a:pt x="0" y="6574"/>
                    <a:pt x="0" y="0"/>
                  </a:cubicBezTo>
                  <a:cubicBezTo>
                    <a:pt x="5574" y="0"/>
                    <a:pt x="6968" y="8452"/>
                    <a:pt x="10452" y="11270"/>
                  </a:cubicBezTo>
                  <a:cubicBezTo>
                    <a:pt x="12542" y="13148"/>
                    <a:pt x="15329" y="11270"/>
                    <a:pt x="17419" y="1314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3" name="Shape 303"/>
            <p:cNvSpPr/>
            <p:nvPr/>
          </p:nvSpPr>
          <p:spPr>
            <a:xfrm>
              <a:off x="9834270" y="4977210"/>
              <a:ext cx="113247" cy="134991"/>
            </a:xfrm>
            <a:custGeom>
              <a:avLst/>
              <a:gdLst/>
              <a:ahLst/>
              <a:cxnLst>
                <a:cxn ang="0">
                  <a:pos x="wd2" y="hd2"/>
                </a:cxn>
                <a:cxn ang="5400000">
                  <a:pos x="wd2" y="hd2"/>
                </a:cxn>
                <a:cxn ang="10800000">
                  <a:pos x="wd2" y="hd2"/>
                </a:cxn>
                <a:cxn ang="16200000">
                  <a:pos x="wd2" y="hd2"/>
                </a:cxn>
              </a:cxnLst>
              <a:rect l="0" t="0" r="r" b="b"/>
              <a:pathLst>
                <a:path w="16354" h="16103" extrusionOk="0">
                  <a:moveTo>
                    <a:pt x="10162" y="12698"/>
                  </a:moveTo>
                  <a:cubicBezTo>
                    <a:pt x="8137" y="14359"/>
                    <a:pt x="-638" y="18790"/>
                    <a:pt x="37" y="13805"/>
                  </a:cubicBezTo>
                  <a:cubicBezTo>
                    <a:pt x="712" y="12144"/>
                    <a:pt x="4087" y="11036"/>
                    <a:pt x="6112" y="9928"/>
                  </a:cubicBezTo>
                  <a:cubicBezTo>
                    <a:pt x="8812" y="8267"/>
                    <a:pt x="8812" y="7713"/>
                    <a:pt x="10162" y="5498"/>
                  </a:cubicBezTo>
                  <a:cubicBezTo>
                    <a:pt x="10837" y="3836"/>
                    <a:pt x="10837" y="1621"/>
                    <a:pt x="13537" y="513"/>
                  </a:cubicBezTo>
                  <a:cubicBezTo>
                    <a:pt x="20962" y="-2810"/>
                    <a:pt x="11512" y="11036"/>
                    <a:pt x="10162" y="1269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4" name="Shape 304"/>
            <p:cNvSpPr/>
            <p:nvPr/>
          </p:nvSpPr>
          <p:spPr>
            <a:xfrm>
              <a:off x="10263172" y="4166911"/>
              <a:ext cx="94479" cy="122077"/>
            </a:xfrm>
            <a:custGeom>
              <a:avLst/>
              <a:gdLst/>
              <a:ahLst/>
              <a:cxnLst>
                <a:cxn ang="0">
                  <a:pos x="wd2" y="hd2"/>
                </a:cxn>
                <a:cxn ang="5400000">
                  <a:pos x="wd2" y="hd2"/>
                </a:cxn>
                <a:cxn ang="10800000">
                  <a:pos x="wd2" y="hd2"/>
                </a:cxn>
                <a:cxn ang="16200000">
                  <a:pos x="wd2" y="hd2"/>
                </a:cxn>
              </a:cxnLst>
              <a:rect l="0" t="0" r="r" b="b"/>
              <a:pathLst>
                <a:path w="17574" h="16747" extrusionOk="0">
                  <a:moveTo>
                    <a:pt x="3423" y="7014"/>
                  </a:moveTo>
                  <a:cubicBezTo>
                    <a:pt x="-2625" y="8919"/>
                    <a:pt x="831" y="3202"/>
                    <a:pt x="2559" y="1931"/>
                  </a:cubicBezTo>
                  <a:cubicBezTo>
                    <a:pt x="5151" y="25"/>
                    <a:pt x="8607" y="-610"/>
                    <a:pt x="12063" y="661"/>
                  </a:cubicBezTo>
                  <a:cubicBezTo>
                    <a:pt x="17247" y="1931"/>
                    <a:pt x="18975" y="5743"/>
                    <a:pt x="16383" y="10190"/>
                  </a:cubicBezTo>
                  <a:cubicBezTo>
                    <a:pt x="15519" y="12731"/>
                    <a:pt x="6879" y="20990"/>
                    <a:pt x="5151" y="14002"/>
                  </a:cubicBezTo>
                  <a:cubicBezTo>
                    <a:pt x="4287" y="11461"/>
                    <a:pt x="7743" y="10190"/>
                    <a:pt x="7743" y="8284"/>
                  </a:cubicBezTo>
                  <a:cubicBezTo>
                    <a:pt x="6879" y="5743"/>
                    <a:pt x="3423" y="3837"/>
                    <a:pt x="3423" y="701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5" name="Shape 305"/>
            <p:cNvSpPr/>
            <p:nvPr/>
          </p:nvSpPr>
          <p:spPr>
            <a:xfrm>
              <a:off x="10375023" y="4146265"/>
              <a:ext cx="61209" cy="61470"/>
            </a:xfrm>
            <a:custGeom>
              <a:avLst/>
              <a:gdLst/>
              <a:ahLst/>
              <a:cxnLst>
                <a:cxn ang="0">
                  <a:pos x="wd2" y="hd2"/>
                </a:cxn>
                <a:cxn ang="5400000">
                  <a:pos x="wd2" y="hd2"/>
                </a:cxn>
                <a:cxn ang="10800000">
                  <a:pos x="wd2" y="hd2"/>
                </a:cxn>
                <a:cxn ang="16200000">
                  <a:pos x="wd2" y="hd2"/>
                </a:cxn>
              </a:cxnLst>
              <a:rect l="0" t="0" r="r" b="b"/>
              <a:pathLst>
                <a:path w="20356" h="20443" extrusionOk="0">
                  <a:moveTo>
                    <a:pt x="1543" y="20443"/>
                  </a:moveTo>
                  <a:cubicBezTo>
                    <a:pt x="1543" y="18900"/>
                    <a:pt x="0" y="17357"/>
                    <a:pt x="0" y="17357"/>
                  </a:cubicBezTo>
                  <a:cubicBezTo>
                    <a:pt x="4629" y="9643"/>
                    <a:pt x="0" y="5014"/>
                    <a:pt x="10800" y="386"/>
                  </a:cubicBezTo>
                  <a:cubicBezTo>
                    <a:pt x="16971" y="-1157"/>
                    <a:pt x="21600" y="1929"/>
                    <a:pt x="20057" y="9643"/>
                  </a:cubicBezTo>
                  <a:cubicBezTo>
                    <a:pt x="16971" y="15814"/>
                    <a:pt x="7714" y="18900"/>
                    <a:pt x="1543" y="2044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6" name="Shape 306"/>
            <p:cNvSpPr/>
            <p:nvPr/>
          </p:nvSpPr>
          <p:spPr>
            <a:xfrm>
              <a:off x="10330622" y="3837467"/>
              <a:ext cx="385434" cy="335076"/>
            </a:xfrm>
            <a:custGeom>
              <a:avLst/>
              <a:gdLst/>
              <a:ahLst/>
              <a:cxnLst>
                <a:cxn ang="0">
                  <a:pos x="wd2" y="hd2"/>
                </a:cxn>
                <a:cxn ang="5400000">
                  <a:pos x="wd2" y="hd2"/>
                </a:cxn>
                <a:cxn ang="10800000">
                  <a:pos x="wd2" y="hd2"/>
                </a:cxn>
                <a:cxn ang="16200000">
                  <a:pos x="wd2" y="hd2"/>
                </a:cxn>
              </a:cxnLst>
              <a:rect l="0" t="0" r="r" b="b"/>
              <a:pathLst>
                <a:path w="19228" h="20776" extrusionOk="0">
                  <a:moveTo>
                    <a:pt x="8007" y="20674"/>
                  </a:moveTo>
                  <a:cubicBezTo>
                    <a:pt x="6381" y="20386"/>
                    <a:pt x="7774" y="17794"/>
                    <a:pt x="5916" y="17506"/>
                  </a:cubicBezTo>
                  <a:cubicBezTo>
                    <a:pt x="5219" y="17218"/>
                    <a:pt x="4058" y="17794"/>
                    <a:pt x="3361" y="18082"/>
                  </a:cubicBezTo>
                  <a:cubicBezTo>
                    <a:pt x="2665" y="18658"/>
                    <a:pt x="1039" y="19810"/>
                    <a:pt x="342" y="18658"/>
                  </a:cubicBezTo>
                  <a:cubicBezTo>
                    <a:pt x="-1516" y="16354"/>
                    <a:pt x="4755" y="15778"/>
                    <a:pt x="5684" y="15778"/>
                  </a:cubicBezTo>
                  <a:cubicBezTo>
                    <a:pt x="6613" y="15490"/>
                    <a:pt x="7774" y="15202"/>
                    <a:pt x="8703" y="14626"/>
                  </a:cubicBezTo>
                  <a:cubicBezTo>
                    <a:pt x="9632" y="13762"/>
                    <a:pt x="9400" y="12610"/>
                    <a:pt x="10097" y="11746"/>
                  </a:cubicBezTo>
                  <a:cubicBezTo>
                    <a:pt x="11026" y="9730"/>
                    <a:pt x="13581" y="9730"/>
                    <a:pt x="14742" y="7714"/>
                  </a:cubicBezTo>
                  <a:cubicBezTo>
                    <a:pt x="15207" y="6562"/>
                    <a:pt x="14742" y="5122"/>
                    <a:pt x="14742" y="3970"/>
                  </a:cubicBezTo>
                  <a:cubicBezTo>
                    <a:pt x="14742" y="2818"/>
                    <a:pt x="15671" y="802"/>
                    <a:pt x="16368" y="226"/>
                  </a:cubicBezTo>
                  <a:cubicBezTo>
                    <a:pt x="17297" y="-350"/>
                    <a:pt x="17994" y="226"/>
                    <a:pt x="18690" y="1378"/>
                  </a:cubicBezTo>
                  <a:cubicBezTo>
                    <a:pt x="20084" y="3682"/>
                    <a:pt x="18458" y="7138"/>
                    <a:pt x="17297" y="9154"/>
                  </a:cubicBezTo>
                  <a:cubicBezTo>
                    <a:pt x="16832" y="10306"/>
                    <a:pt x="16368" y="10882"/>
                    <a:pt x="16368" y="12322"/>
                  </a:cubicBezTo>
                  <a:cubicBezTo>
                    <a:pt x="16368" y="13474"/>
                    <a:pt x="17065" y="14626"/>
                    <a:pt x="16600" y="16066"/>
                  </a:cubicBezTo>
                  <a:cubicBezTo>
                    <a:pt x="15671" y="18946"/>
                    <a:pt x="12419" y="17218"/>
                    <a:pt x="10794" y="18658"/>
                  </a:cubicBezTo>
                  <a:cubicBezTo>
                    <a:pt x="9865" y="19234"/>
                    <a:pt x="9400" y="21250"/>
                    <a:pt x="8007" y="20674"/>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7" name="Shape 307"/>
            <p:cNvSpPr/>
            <p:nvPr/>
          </p:nvSpPr>
          <p:spPr>
            <a:xfrm>
              <a:off x="10634815" y="3645153"/>
              <a:ext cx="210679" cy="169949"/>
            </a:xfrm>
            <a:custGeom>
              <a:avLst/>
              <a:gdLst/>
              <a:ahLst/>
              <a:cxnLst>
                <a:cxn ang="0">
                  <a:pos x="wd2" y="hd2"/>
                </a:cxn>
                <a:cxn ang="5400000">
                  <a:pos x="wd2" y="hd2"/>
                </a:cxn>
                <a:cxn ang="10800000">
                  <a:pos x="wd2" y="hd2"/>
                </a:cxn>
                <a:cxn ang="16200000">
                  <a:pos x="wd2" y="hd2"/>
                </a:cxn>
              </a:cxnLst>
              <a:rect l="0" t="0" r="r" b="b"/>
              <a:pathLst>
                <a:path w="20462" h="18652" extrusionOk="0">
                  <a:moveTo>
                    <a:pt x="13500" y="12207"/>
                  </a:moveTo>
                  <a:cubicBezTo>
                    <a:pt x="12150" y="14264"/>
                    <a:pt x="16200" y="16836"/>
                    <a:pt x="11700" y="17350"/>
                  </a:cubicBezTo>
                  <a:cubicBezTo>
                    <a:pt x="9900" y="17864"/>
                    <a:pt x="8100" y="16321"/>
                    <a:pt x="5850" y="15807"/>
                  </a:cubicBezTo>
                  <a:cubicBezTo>
                    <a:pt x="1800" y="15807"/>
                    <a:pt x="4500" y="17864"/>
                    <a:pt x="4050" y="18378"/>
                  </a:cubicBezTo>
                  <a:cubicBezTo>
                    <a:pt x="2700" y="19407"/>
                    <a:pt x="0" y="17350"/>
                    <a:pt x="0" y="15293"/>
                  </a:cubicBezTo>
                  <a:cubicBezTo>
                    <a:pt x="450" y="12207"/>
                    <a:pt x="3150" y="12721"/>
                    <a:pt x="4500" y="11178"/>
                  </a:cubicBezTo>
                  <a:cubicBezTo>
                    <a:pt x="6300" y="9121"/>
                    <a:pt x="4950" y="-2193"/>
                    <a:pt x="8100" y="378"/>
                  </a:cubicBezTo>
                  <a:cubicBezTo>
                    <a:pt x="9900" y="1407"/>
                    <a:pt x="9900" y="3464"/>
                    <a:pt x="11700" y="5007"/>
                  </a:cubicBezTo>
                  <a:cubicBezTo>
                    <a:pt x="13950" y="7064"/>
                    <a:pt x="15300" y="6036"/>
                    <a:pt x="17550" y="6550"/>
                  </a:cubicBezTo>
                  <a:cubicBezTo>
                    <a:pt x="19350" y="7064"/>
                    <a:pt x="21600" y="9121"/>
                    <a:pt x="19800" y="11178"/>
                  </a:cubicBezTo>
                  <a:cubicBezTo>
                    <a:pt x="18000" y="13236"/>
                    <a:pt x="14850" y="10150"/>
                    <a:pt x="13500" y="12207"/>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8" name="Shape 308"/>
            <p:cNvSpPr/>
            <p:nvPr/>
          </p:nvSpPr>
          <p:spPr>
            <a:xfrm>
              <a:off x="10686014" y="3135021"/>
              <a:ext cx="122170" cy="475368"/>
            </a:xfrm>
            <a:custGeom>
              <a:avLst/>
              <a:gdLst/>
              <a:ahLst/>
              <a:cxnLst>
                <a:cxn ang="0">
                  <a:pos x="wd2" y="hd2"/>
                </a:cxn>
                <a:cxn ang="5400000">
                  <a:pos x="wd2" y="hd2"/>
                </a:cxn>
                <a:cxn ang="10800000">
                  <a:pos x="wd2" y="hd2"/>
                </a:cxn>
                <a:cxn ang="16200000">
                  <a:pos x="wd2" y="hd2"/>
                </a:cxn>
              </a:cxnLst>
              <a:rect l="0" t="0" r="r" b="b"/>
              <a:pathLst>
                <a:path w="19432" h="19323" extrusionOk="0">
                  <a:moveTo>
                    <a:pt x="2154" y="19195"/>
                  </a:moveTo>
                  <a:cubicBezTo>
                    <a:pt x="-1570" y="18626"/>
                    <a:pt x="664" y="16921"/>
                    <a:pt x="664" y="16163"/>
                  </a:cubicBezTo>
                  <a:cubicBezTo>
                    <a:pt x="1409" y="14837"/>
                    <a:pt x="1409" y="13700"/>
                    <a:pt x="2154" y="12374"/>
                  </a:cubicBezTo>
                  <a:cubicBezTo>
                    <a:pt x="2154" y="11805"/>
                    <a:pt x="2899" y="11237"/>
                    <a:pt x="3644" y="10668"/>
                  </a:cubicBezTo>
                  <a:cubicBezTo>
                    <a:pt x="3644" y="10289"/>
                    <a:pt x="5133" y="9152"/>
                    <a:pt x="5133" y="8774"/>
                  </a:cubicBezTo>
                  <a:cubicBezTo>
                    <a:pt x="4389" y="8395"/>
                    <a:pt x="2899" y="8584"/>
                    <a:pt x="2154" y="8205"/>
                  </a:cubicBezTo>
                  <a:cubicBezTo>
                    <a:pt x="1409" y="8016"/>
                    <a:pt x="1409" y="7637"/>
                    <a:pt x="1409" y="7258"/>
                  </a:cubicBezTo>
                  <a:cubicBezTo>
                    <a:pt x="664" y="6500"/>
                    <a:pt x="-80" y="6121"/>
                    <a:pt x="664" y="5363"/>
                  </a:cubicBezTo>
                  <a:cubicBezTo>
                    <a:pt x="1409" y="4037"/>
                    <a:pt x="2154" y="2900"/>
                    <a:pt x="6623" y="2142"/>
                  </a:cubicBezTo>
                  <a:cubicBezTo>
                    <a:pt x="1409" y="1005"/>
                    <a:pt x="12582" y="-1837"/>
                    <a:pt x="11092" y="1763"/>
                  </a:cubicBezTo>
                  <a:cubicBezTo>
                    <a:pt x="10347" y="3658"/>
                    <a:pt x="11837" y="5174"/>
                    <a:pt x="11837" y="7068"/>
                  </a:cubicBezTo>
                  <a:cubicBezTo>
                    <a:pt x="11837" y="7826"/>
                    <a:pt x="11092" y="8584"/>
                    <a:pt x="13327" y="9342"/>
                  </a:cubicBezTo>
                  <a:cubicBezTo>
                    <a:pt x="14816" y="10100"/>
                    <a:pt x="17796" y="10858"/>
                    <a:pt x="18540" y="11616"/>
                  </a:cubicBezTo>
                  <a:cubicBezTo>
                    <a:pt x="20030" y="12184"/>
                    <a:pt x="20030" y="13700"/>
                    <a:pt x="15561" y="13700"/>
                  </a:cubicBezTo>
                  <a:cubicBezTo>
                    <a:pt x="13327" y="13510"/>
                    <a:pt x="9602" y="11995"/>
                    <a:pt x="8858" y="13700"/>
                  </a:cubicBezTo>
                  <a:cubicBezTo>
                    <a:pt x="8858" y="14079"/>
                    <a:pt x="10347" y="14458"/>
                    <a:pt x="10347" y="15026"/>
                  </a:cubicBezTo>
                  <a:cubicBezTo>
                    <a:pt x="10347" y="15595"/>
                    <a:pt x="9602" y="15784"/>
                    <a:pt x="9602" y="16352"/>
                  </a:cubicBezTo>
                  <a:cubicBezTo>
                    <a:pt x="9602" y="17489"/>
                    <a:pt x="14071" y="17868"/>
                    <a:pt x="12582" y="19005"/>
                  </a:cubicBezTo>
                  <a:cubicBezTo>
                    <a:pt x="8858" y="19384"/>
                    <a:pt x="10347" y="18247"/>
                    <a:pt x="7368" y="18247"/>
                  </a:cubicBezTo>
                  <a:cubicBezTo>
                    <a:pt x="2899" y="18247"/>
                    <a:pt x="5878" y="19763"/>
                    <a:pt x="2154" y="1919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09" name="Shape 309"/>
            <p:cNvSpPr/>
            <p:nvPr/>
          </p:nvSpPr>
          <p:spPr>
            <a:xfrm>
              <a:off x="8540731" y="5062849"/>
              <a:ext cx="85772" cy="139214"/>
            </a:xfrm>
            <a:custGeom>
              <a:avLst/>
              <a:gdLst/>
              <a:ahLst/>
              <a:cxnLst>
                <a:cxn ang="0">
                  <a:pos x="wd2" y="hd2"/>
                </a:cxn>
                <a:cxn ang="5400000">
                  <a:pos x="wd2" y="hd2"/>
                </a:cxn>
                <a:cxn ang="10800000">
                  <a:pos x="wd2" y="hd2"/>
                </a:cxn>
                <a:cxn ang="16200000">
                  <a:pos x="wd2" y="hd2"/>
                </a:cxn>
              </a:cxnLst>
              <a:rect l="0" t="0" r="r" b="b"/>
              <a:pathLst>
                <a:path w="17432" h="17975" extrusionOk="0">
                  <a:moveTo>
                    <a:pt x="9391" y="17736"/>
                  </a:moveTo>
                  <a:cubicBezTo>
                    <a:pt x="1878" y="18936"/>
                    <a:pt x="1878" y="15336"/>
                    <a:pt x="0" y="12936"/>
                  </a:cubicBezTo>
                  <a:cubicBezTo>
                    <a:pt x="939" y="11136"/>
                    <a:pt x="4696" y="9336"/>
                    <a:pt x="6574" y="6936"/>
                  </a:cubicBezTo>
                  <a:cubicBezTo>
                    <a:pt x="7513" y="5136"/>
                    <a:pt x="4696" y="1536"/>
                    <a:pt x="8452" y="336"/>
                  </a:cubicBezTo>
                  <a:cubicBezTo>
                    <a:pt x="18783" y="-2664"/>
                    <a:pt x="21600" y="15336"/>
                    <a:pt x="9391" y="17736"/>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10" name="Shape 310"/>
            <p:cNvSpPr/>
            <p:nvPr/>
          </p:nvSpPr>
          <p:spPr>
            <a:xfrm>
              <a:off x="6505015" y="894501"/>
              <a:ext cx="146141" cy="190703"/>
            </a:xfrm>
            <a:custGeom>
              <a:avLst/>
              <a:gdLst/>
              <a:ahLst/>
              <a:cxnLst>
                <a:cxn ang="0">
                  <a:pos x="wd2" y="hd2"/>
                </a:cxn>
                <a:cxn ang="5400000">
                  <a:pos x="wd2" y="hd2"/>
                </a:cxn>
                <a:cxn ang="10800000">
                  <a:pos x="wd2" y="hd2"/>
                </a:cxn>
                <a:cxn ang="16200000">
                  <a:pos x="wd2" y="hd2"/>
                </a:cxn>
              </a:cxnLst>
              <a:rect l="0" t="0" r="r" b="b"/>
              <a:pathLst>
                <a:path w="18869" h="19201" extrusionOk="0">
                  <a:moveTo>
                    <a:pt x="12271" y="18423"/>
                  </a:moveTo>
                  <a:cubicBezTo>
                    <a:pt x="9871" y="20301"/>
                    <a:pt x="8671" y="18423"/>
                    <a:pt x="8671" y="16544"/>
                  </a:cubicBezTo>
                  <a:cubicBezTo>
                    <a:pt x="9271" y="15136"/>
                    <a:pt x="11671" y="11379"/>
                    <a:pt x="8671" y="11849"/>
                  </a:cubicBezTo>
                  <a:cubicBezTo>
                    <a:pt x="6271" y="12318"/>
                    <a:pt x="6271" y="15136"/>
                    <a:pt x="5071" y="15605"/>
                  </a:cubicBezTo>
                  <a:cubicBezTo>
                    <a:pt x="2071" y="17484"/>
                    <a:pt x="-929" y="15605"/>
                    <a:pt x="271" y="13727"/>
                  </a:cubicBezTo>
                  <a:cubicBezTo>
                    <a:pt x="1471" y="11379"/>
                    <a:pt x="3871" y="11379"/>
                    <a:pt x="3871" y="9031"/>
                  </a:cubicBezTo>
                  <a:cubicBezTo>
                    <a:pt x="3871" y="7153"/>
                    <a:pt x="2671" y="5275"/>
                    <a:pt x="2071" y="3397"/>
                  </a:cubicBezTo>
                  <a:cubicBezTo>
                    <a:pt x="4471" y="1518"/>
                    <a:pt x="5671" y="2927"/>
                    <a:pt x="8671" y="1988"/>
                  </a:cubicBezTo>
                  <a:cubicBezTo>
                    <a:pt x="9871" y="1988"/>
                    <a:pt x="11671" y="-1299"/>
                    <a:pt x="12871" y="579"/>
                  </a:cubicBezTo>
                  <a:cubicBezTo>
                    <a:pt x="14071" y="2458"/>
                    <a:pt x="11071" y="4336"/>
                    <a:pt x="12271" y="6214"/>
                  </a:cubicBezTo>
                  <a:cubicBezTo>
                    <a:pt x="12871" y="8092"/>
                    <a:pt x="15871" y="8092"/>
                    <a:pt x="18271" y="8092"/>
                  </a:cubicBezTo>
                  <a:cubicBezTo>
                    <a:pt x="20671" y="11849"/>
                    <a:pt x="15271" y="15605"/>
                    <a:pt x="12271" y="18423"/>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11" name="Shape 311"/>
            <p:cNvSpPr/>
            <p:nvPr/>
          </p:nvSpPr>
          <p:spPr>
            <a:xfrm>
              <a:off x="6487431" y="830434"/>
              <a:ext cx="85177" cy="81855"/>
            </a:xfrm>
            <a:custGeom>
              <a:avLst/>
              <a:gdLst/>
              <a:ahLst/>
              <a:cxnLst>
                <a:cxn ang="0">
                  <a:pos x="wd2" y="hd2"/>
                </a:cxn>
                <a:cxn ang="5400000">
                  <a:pos x="wd2" y="hd2"/>
                </a:cxn>
                <a:cxn ang="10800000">
                  <a:pos x="wd2" y="hd2"/>
                </a:cxn>
                <a:cxn ang="16200000">
                  <a:pos x="wd2" y="hd2"/>
                </a:cxn>
              </a:cxnLst>
              <a:rect l="0" t="0" r="r" b="b"/>
              <a:pathLst>
                <a:path w="18696" h="19963" extrusionOk="0">
                  <a:moveTo>
                    <a:pt x="11496" y="0"/>
                  </a:moveTo>
                  <a:cubicBezTo>
                    <a:pt x="11496" y="1137"/>
                    <a:pt x="10467" y="1137"/>
                    <a:pt x="10467" y="1137"/>
                  </a:cubicBezTo>
                  <a:cubicBezTo>
                    <a:pt x="9439" y="2274"/>
                    <a:pt x="9439" y="3411"/>
                    <a:pt x="8410" y="3411"/>
                  </a:cubicBezTo>
                  <a:cubicBezTo>
                    <a:pt x="7382" y="3411"/>
                    <a:pt x="5325" y="4547"/>
                    <a:pt x="4296" y="5684"/>
                  </a:cubicBezTo>
                  <a:cubicBezTo>
                    <a:pt x="3267" y="6821"/>
                    <a:pt x="2239" y="9095"/>
                    <a:pt x="1210" y="11368"/>
                  </a:cubicBezTo>
                  <a:cubicBezTo>
                    <a:pt x="-2904" y="21600"/>
                    <a:pt x="4296" y="21600"/>
                    <a:pt x="10467" y="17053"/>
                  </a:cubicBezTo>
                  <a:cubicBezTo>
                    <a:pt x="14582" y="14779"/>
                    <a:pt x="17667" y="11368"/>
                    <a:pt x="18696" y="9095"/>
                  </a:cubicBezTo>
                  <a:cubicBezTo>
                    <a:pt x="18696" y="5684"/>
                    <a:pt x="17667" y="3411"/>
                    <a:pt x="15610" y="1137"/>
                  </a:cubicBezTo>
                  <a:cubicBezTo>
                    <a:pt x="14582" y="0"/>
                    <a:pt x="13553" y="0"/>
                    <a:pt x="11496" y="0"/>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12" name="Shape 312"/>
            <p:cNvSpPr/>
            <p:nvPr/>
          </p:nvSpPr>
          <p:spPr>
            <a:xfrm>
              <a:off x="6161885" y="560069"/>
              <a:ext cx="391622" cy="616545"/>
            </a:xfrm>
            <a:custGeom>
              <a:avLst/>
              <a:gdLst/>
              <a:ahLst/>
              <a:cxnLst>
                <a:cxn ang="0">
                  <a:pos x="wd2" y="hd2"/>
                </a:cxn>
                <a:cxn ang="5400000">
                  <a:pos x="wd2" y="hd2"/>
                </a:cxn>
                <a:cxn ang="10800000">
                  <a:pos x="wd2" y="hd2"/>
                </a:cxn>
                <a:cxn ang="16200000">
                  <a:pos x="wd2" y="hd2"/>
                </a:cxn>
              </a:cxnLst>
              <a:rect l="0" t="0" r="r" b="b"/>
              <a:pathLst>
                <a:path w="20663" h="21145" extrusionOk="0">
                  <a:moveTo>
                    <a:pt x="19226" y="7688"/>
                  </a:moveTo>
                  <a:cubicBezTo>
                    <a:pt x="18489" y="7368"/>
                    <a:pt x="18244" y="7208"/>
                    <a:pt x="17508" y="6728"/>
                  </a:cubicBezTo>
                  <a:cubicBezTo>
                    <a:pt x="16771" y="6408"/>
                    <a:pt x="15299" y="6728"/>
                    <a:pt x="14562" y="6088"/>
                  </a:cubicBezTo>
                  <a:cubicBezTo>
                    <a:pt x="15544" y="5128"/>
                    <a:pt x="15299" y="4648"/>
                    <a:pt x="15053" y="3528"/>
                  </a:cubicBezTo>
                  <a:cubicBezTo>
                    <a:pt x="14317" y="3848"/>
                    <a:pt x="13089" y="5608"/>
                    <a:pt x="12108" y="4808"/>
                  </a:cubicBezTo>
                  <a:cubicBezTo>
                    <a:pt x="12599" y="4328"/>
                    <a:pt x="13826" y="3848"/>
                    <a:pt x="13826" y="3368"/>
                  </a:cubicBezTo>
                  <a:cubicBezTo>
                    <a:pt x="13826" y="2728"/>
                    <a:pt x="13089" y="2408"/>
                    <a:pt x="12599" y="1928"/>
                  </a:cubicBezTo>
                  <a:cubicBezTo>
                    <a:pt x="12108" y="1448"/>
                    <a:pt x="12108" y="488"/>
                    <a:pt x="11371" y="168"/>
                  </a:cubicBezTo>
                  <a:cubicBezTo>
                    <a:pt x="9899" y="-312"/>
                    <a:pt x="9162" y="328"/>
                    <a:pt x="9162" y="968"/>
                  </a:cubicBezTo>
                  <a:cubicBezTo>
                    <a:pt x="9162" y="1448"/>
                    <a:pt x="9408" y="1768"/>
                    <a:pt x="9408" y="2088"/>
                  </a:cubicBezTo>
                  <a:cubicBezTo>
                    <a:pt x="9653" y="2568"/>
                    <a:pt x="9653" y="2408"/>
                    <a:pt x="9653" y="2888"/>
                  </a:cubicBezTo>
                  <a:cubicBezTo>
                    <a:pt x="9408" y="3528"/>
                    <a:pt x="9408" y="4168"/>
                    <a:pt x="9653" y="4968"/>
                  </a:cubicBezTo>
                  <a:cubicBezTo>
                    <a:pt x="9899" y="5448"/>
                    <a:pt x="10880" y="6408"/>
                    <a:pt x="10635" y="6888"/>
                  </a:cubicBezTo>
                  <a:cubicBezTo>
                    <a:pt x="10144" y="7688"/>
                    <a:pt x="9162" y="6248"/>
                    <a:pt x="8917" y="5928"/>
                  </a:cubicBezTo>
                  <a:cubicBezTo>
                    <a:pt x="8426" y="4648"/>
                    <a:pt x="8180" y="3368"/>
                    <a:pt x="7935" y="2088"/>
                  </a:cubicBezTo>
                  <a:cubicBezTo>
                    <a:pt x="5726" y="1768"/>
                    <a:pt x="7444" y="4808"/>
                    <a:pt x="6953" y="5448"/>
                  </a:cubicBezTo>
                  <a:cubicBezTo>
                    <a:pt x="5971" y="6408"/>
                    <a:pt x="6217" y="4648"/>
                    <a:pt x="5971" y="4488"/>
                  </a:cubicBezTo>
                  <a:cubicBezTo>
                    <a:pt x="5480" y="4008"/>
                    <a:pt x="4253" y="4168"/>
                    <a:pt x="3517" y="3688"/>
                  </a:cubicBezTo>
                  <a:cubicBezTo>
                    <a:pt x="4253" y="2888"/>
                    <a:pt x="7199" y="2728"/>
                    <a:pt x="5971" y="1448"/>
                  </a:cubicBezTo>
                  <a:cubicBezTo>
                    <a:pt x="4989" y="1608"/>
                    <a:pt x="4253" y="2408"/>
                    <a:pt x="3271" y="2408"/>
                  </a:cubicBezTo>
                  <a:cubicBezTo>
                    <a:pt x="2044" y="2568"/>
                    <a:pt x="1799" y="1928"/>
                    <a:pt x="817" y="2728"/>
                  </a:cubicBezTo>
                  <a:cubicBezTo>
                    <a:pt x="-656" y="3688"/>
                    <a:pt x="80" y="5448"/>
                    <a:pt x="1308" y="6248"/>
                  </a:cubicBezTo>
                  <a:cubicBezTo>
                    <a:pt x="1799" y="6568"/>
                    <a:pt x="2044" y="6568"/>
                    <a:pt x="2289" y="6888"/>
                  </a:cubicBezTo>
                  <a:cubicBezTo>
                    <a:pt x="2535" y="7528"/>
                    <a:pt x="2044" y="7208"/>
                    <a:pt x="1799" y="7688"/>
                  </a:cubicBezTo>
                  <a:cubicBezTo>
                    <a:pt x="1553" y="8168"/>
                    <a:pt x="1062" y="8808"/>
                    <a:pt x="1799" y="9448"/>
                  </a:cubicBezTo>
                  <a:cubicBezTo>
                    <a:pt x="2535" y="9928"/>
                    <a:pt x="3762" y="9768"/>
                    <a:pt x="4253" y="10248"/>
                  </a:cubicBezTo>
                  <a:cubicBezTo>
                    <a:pt x="4253" y="10408"/>
                    <a:pt x="4008" y="11048"/>
                    <a:pt x="4253" y="11208"/>
                  </a:cubicBezTo>
                  <a:cubicBezTo>
                    <a:pt x="4253" y="11528"/>
                    <a:pt x="4499" y="11688"/>
                    <a:pt x="4744" y="12008"/>
                  </a:cubicBezTo>
                  <a:cubicBezTo>
                    <a:pt x="6708" y="12328"/>
                    <a:pt x="6708" y="12168"/>
                    <a:pt x="7444" y="11048"/>
                  </a:cubicBezTo>
                  <a:cubicBezTo>
                    <a:pt x="7689" y="10568"/>
                    <a:pt x="7689" y="10248"/>
                    <a:pt x="7935" y="9768"/>
                  </a:cubicBezTo>
                  <a:cubicBezTo>
                    <a:pt x="7935" y="9288"/>
                    <a:pt x="7689" y="8808"/>
                    <a:pt x="8917" y="8808"/>
                  </a:cubicBezTo>
                  <a:cubicBezTo>
                    <a:pt x="8671" y="9448"/>
                    <a:pt x="8671" y="10408"/>
                    <a:pt x="9162" y="10888"/>
                  </a:cubicBezTo>
                  <a:cubicBezTo>
                    <a:pt x="9899" y="10568"/>
                    <a:pt x="9653" y="9768"/>
                    <a:pt x="10635" y="9608"/>
                  </a:cubicBezTo>
                  <a:cubicBezTo>
                    <a:pt x="11371" y="10088"/>
                    <a:pt x="11126" y="10408"/>
                    <a:pt x="10389" y="10728"/>
                  </a:cubicBezTo>
                  <a:cubicBezTo>
                    <a:pt x="10635" y="10888"/>
                    <a:pt x="10880" y="11048"/>
                    <a:pt x="11126" y="11208"/>
                  </a:cubicBezTo>
                  <a:cubicBezTo>
                    <a:pt x="10635" y="11688"/>
                    <a:pt x="10144" y="11208"/>
                    <a:pt x="9162" y="11208"/>
                  </a:cubicBezTo>
                  <a:cubicBezTo>
                    <a:pt x="8671" y="12488"/>
                    <a:pt x="4989" y="12968"/>
                    <a:pt x="4989" y="14248"/>
                  </a:cubicBezTo>
                  <a:cubicBezTo>
                    <a:pt x="4989" y="16328"/>
                    <a:pt x="9408" y="14088"/>
                    <a:pt x="10880" y="14248"/>
                  </a:cubicBezTo>
                  <a:cubicBezTo>
                    <a:pt x="10635" y="15048"/>
                    <a:pt x="8426" y="14728"/>
                    <a:pt x="8180" y="15368"/>
                  </a:cubicBezTo>
                  <a:cubicBezTo>
                    <a:pt x="8671" y="15528"/>
                    <a:pt x="9162" y="15688"/>
                    <a:pt x="9408" y="16008"/>
                  </a:cubicBezTo>
                  <a:cubicBezTo>
                    <a:pt x="8426" y="16008"/>
                    <a:pt x="7689" y="16008"/>
                    <a:pt x="6708" y="15688"/>
                  </a:cubicBezTo>
                  <a:cubicBezTo>
                    <a:pt x="5480" y="16488"/>
                    <a:pt x="5971" y="17448"/>
                    <a:pt x="6953" y="18088"/>
                  </a:cubicBezTo>
                  <a:cubicBezTo>
                    <a:pt x="7444" y="18408"/>
                    <a:pt x="8180" y="18888"/>
                    <a:pt x="8671" y="19048"/>
                  </a:cubicBezTo>
                  <a:cubicBezTo>
                    <a:pt x="9408" y="19048"/>
                    <a:pt x="10389" y="18408"/>
                    <a:pt x="10635" y="19208"/>
                  </a:cubicBezTo>
                  <a:cubicBezTo>
                    <a:pt x="10144" y="19368"/>
                    <a:pt x="9899" y="19528"/>
                    <a:pt x="9408" y="19528"/>
                  </a:cubicBezTo>
                  <a:cubicBezTo>
                    <a:pt x="9408" y="19848"/>
                    <a:pt x="10389" y="20968"/>
                    <a:pt x="10880" y="21128"/>
                  </a:cubicBezTo>
                  <a:cubicBezTo>
                    <a:pt x="11862" y="21288"/>
                    <a:pt x="12353" y="20328"/>
                    <a:pt x="12353" y="19848"/>
                  </a:cubicBezTo>
                  <a:cubicBezTo>
                    <a:pt x="12599" y="19208"/>
                    <a:pt x="12353" y="18568"/>
                    <a:pt x="12599" y="17928"/>
                  </a:cubicBezTo>
                  <a:cubicBezTo>
                    <a:pt x="12844" y="17128"/>
                    <a:pt x="13335" y="17128"/>
                    <a:pt x="13826" y="16488"/>
                  </a:cubicBezTo>
                  <a:cubicBezTo>
                    <a:pt x="14071" y="16328"/>
                    <a:pt x="14317" y="16008"/>
                    <a:pt x="14317" y="15848"/>
                  </a:cubicBezTo>
                  <a:cubicBezTo>
                    <a:pt x="14562" y="15368"/>
                    <a:pt x="14808" y="14888"/>
                    <a:pt x="14808" y="14408"/>
                  </a:cubicBezTo>
                  <a:cubicBezTo>
                    <a:pt x="15053" y="13768"/>
                    <a:pt x="15053" y="13288"/>
                    <a:pt x="15299" y="12808"/>
                  </a:cubicBezTo>
                  <a:cubicBezTo>
                    <a:pt x="15299" y="12328"/>
                    <a:pt x="15299" y="11688"/>
                    <a:pt x="15544" y="11208"/>
                  </a:cubicBezTo>
                  <a:cubicBezTo>
                    <a:pt x="15789" y="11048"/>
                    <a:pt x="16035" y="10728"/>
                    <a:pt x="16035" y="10408"/>
                  </a:cubicBezTo>
                  <a:cubicBezTo>
                    <a:pt x="16280" y="10248"/>
                    <a:pt x="16526" y="9928"/>
                    <a:pt x="16771" y="9768"/>
                  </a:cubicBezTo>
                  <a:cubicBezTo>
                    <a:pt x="17262" y="9448"/>
                    <a:pt x="18244" y="9128"/>
                    <a:pt x="18980" y="8968"/>
                  </a:cubicBezTo>
                  <a:cubicBezTo>
                    <a:pt x="19226" y="8968"/>
                    <a:pt x="19717" y="8808"/>
                    <a:pt x="20208" y="8648"/>
                  </a:cubicBezTo>
                  <a:cubicBezTo>
                    <a:pt x="20453" y="8488"/>
                    <a:pt x="20944" y="8168"/>
                    <a:pt x="20453" y="8008"/>
                  </a:cubicBezTo>
                  <a:cubicBezTo>
                    <a:pt x="20208" y="7848"/>
                    <a:pt x="19717" y="7688"/>
                    <a:pt x="19226" y="7688"/>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13" name="Shape 313"/>
            <p:cNvSpPr/>
            <p:nvPr/>
          </p:nvSpPr>
          <p:spPr>
            <a:xfrm>
              <a:off x="3276005" y="-1"/>
              <a:ext cx="2174773" cy="2812033"/>
            </a:xfrm>
            <a:custGeom>
              <a:avLst/>
              <a:gdLst/>
              <a:ahLst/>
              <a:cxnLst>
                <a:cxn ang="0">
                  <a:pos x="wd2" y="hd2"/>
                </a:cxn>
                <a:cxn ang="5400000">
                  <a:pos x="wd2" y="hd2"/>
                </a:cxn>
                <a:cxn ang="10800000">
                  <a:pos x="wd2" y="hd2"/>
                </a:cxn>
                <a:cxn ang="16200000">
                  <a:pos x="wd2" y="hd2"/>
                </a:cxn>
              </a:cxnLst>
              <a:rect l="0" t="0" r="r" b="b"/>
              <a:pathLst>
                <a:path w="21561" h="21477" extrusionOk="0">
                  <a:moveTo>
                    <a:pt x="11315" y="18235"/>
                  </a:moveTo>
                  <a:cubicBezTo>
                    <a:pt x="11269" y="18342"/>
                    <a:pt x="11361" y="18342"/>
                    <a:pt x="11407" y="18449"/>
                  </a:cubicBezTo>
                  <a:cubicBezTo>
                    <a:pt x="11499" y="18555"/>
                    <a:pt x="11361" y="18591"/>
                    <a:pt x="11223" y="18591"/>
                  </a:cubicBezTo>
                  <a:cubicBezTo>
                    <a:pt x="11084" y="18555"/>
                    <a:pt x="11038" y="18449"/>
                    <a:pt x="10899" y="18449"/>
                  </a:cubicBezTo>
                  <a:cubicBezTo>
                    <a:pt x="10899" y="18484"/>
                    <a:pt x="10853" y="18555"/>
                    <a:pt x="10853" y="18627"/>
                  </a:cubicBezTo>
                  <a:cubicBezTo>
                    <a:pt x="11038" y="18662"/>
                    <a:pt x="11084" y="18627"/>
                    <a:pt x="11130" y="18769"/>
                  </a:cubicBezTo>
                  <a:cubicBezTo>
                    <a:pt x="11176" y="18840"/>
                    <a:pt x="11223" y="18947"/>
                    <a:pt x="11130" y="18982"/>
                  </a:cubicBezTo>
                  <a:cubicBezTo>
                    <a:pt x="11084" y="18982"/>
                    <a:pt x="10807" y="18911"/>
                    <a:pt x="10853" y="19018"/>
                  </a:cubicBezTo>
                  <a:cubicBezTo>
                    <a:pt x="10853" y="19054"/>
                    <a:pt x="11084" y="19054"/>
                    <a:pt x="11130" y="19125"/>
                  </a:cubicBezTo>
                  <a:cubicBezTo>
                    <a:pt x="11084" y="19160"/>
                    <a:pt x="11038" y="19303"/>
                    <a:pt x="11038" y="19374"/>
                  </a:cubicBezTo>
                  <a:cubicBezTo>
                    <a:pt x="10992" y="19445"/>
                    <a:pt x="11038" y="19481"/>
                    <a:pt x="10946" y="19552"/>
                  </a:cubicBezTo>
                  <a:cubicBezTo>
                    <a:pt x="10899" y="19623"/>
                    <a:pt x="10807" y="19694"/>
                    <a:pt x="10715" y="19730"/>
                  </a:cubicBezTo>
                  <a:cubicBezTo>
                    <a:pt x="10669" y="19801"/>
                    <a:pt x="10484" y="19837"/>
                    <a:pt x="10484" y="19908"/>
                  </a:cubicBezTo>
                  <a:cubicBezTo>
                    <a:pt x="10438" y="19979"/>
                    <a:pt x="10530" y="19979"/>
                    <a:pt x="10530" y="20014"/>
                  </a:cubicBezTo>
                  <a:cubicBezTo>
                    <a:pt x="10530" y="20050"/>
                    <a:pt x="10530" y="20121"/>
                    <a:pt x="10530" y="20157"/>
                  </a:cubicBezTo>
                  <a:cubicBezTo>
                    <a:pt x="10576" y="20228"/>
                    <a:pt x="10530" y="20335"/>
                    <a:pt x="10530" y="20406"/>
                  </a:cubicBezTo>
                  <a:cubicBezTo>
                    <a:pt x="10484" y="20584"/>
                    <a:pt x="10484" y="20762"/>
                    <a:pt x="10392" y="20940"/>
                  </a:cubicBezTo>
                  <a:cubicBezTo>
                    <a:pt x="10346" y="21082"/>
                    <a:pt x="10161" y="21260"/>
                    <a:pt x="10023" y="21402"/>
                  </a:cubicBezTo>
                  <a:cubicBezTo>
                    <a:pt x="9930" y="21473"/>
                    <a:pt x="9838" y="21509"/>
                    <a:pt x="9699" y="21438"/>
                  </a:cubicBezTo>
                  <a:cubicBezTo>
                    <a:pt x="9561" y="21367"/>
                    <a:pt x="9561" y="21260"/>
                    <a:pt x="9515" y="21189"/>
                  </a:cubicBezTo>
                  <a:cubicBezTo>
                    <a:pt x="9330" y="20975"/>
                    <a:pt x="9238" y="20868"/>
                    <a:pt x="8961" y="20975"/>
                  </a:cubicBezTo>
                  <a:cubicBezTo>
                    <a:pt x="8638" y="21046"/>
                    <a:pt x="8499" y="20904"/>
                    <a:pt x="8361" y="20691"/>
                  </a:cubicBezTo>
                  <a:cubicBezTo>
                    <a:pt x="8315" y="20584"/>
                    <a:pt x="8269" y="20513"/>
                    <a:pt x="8223" y="20406"/>
                  </a:cubicBezTo>
                  <a:cubicBezTo>
                    <a:pt x="8130" y="20299"/>
                    <a:pt x="7992" y="20228"/>
                    <a:pt x="7946" y="20121"/>
                  </a:cubicBezTo>
                  <a:cubicBezTo>
                    <a:pt x="7807" y="19908"/>
                    <a:pt x="7715" y="19765"/>
                    <a:pt x="7530" y="19587"/>
                  </a:cubicBezTo>
                  <a:cubicBezTo>
                    <a:pt x="7438" y="19516"/>
                    <a:pt x="7299" y="19481"/>
                    <a:pt x="7299" y="19374"/>
                  </a:cubicBezTo>
                  <a:cubicBezTo>
                    <a:pt x="7299" y="19303"/>
                    <a:pt x="7438" y="19196"/>
                    <a:pt x="7484" y="19125"/>
                  </a:cubicBezTo>
                  <a:cubicBezTo>
                    <a:pt x="7530" y="19018"/>
                    <a:pt x="7576" y="19018"/>
                    <a:pt x="7715" y="18911"/>
                  </a:cubicBezTo>
                  <a:cubicBezTo>
                    <a:pt x="7807" y="18876"/>
                    <a:pt x="7853" y="18805"/>
                    <a:pt x="7853" y="18698"/>
                  </a:cubicBezTo>
                  <a:cubicBezTo>
                    <a:pt x="7807" y="18449"/>
                    <a:pt x="7576" y="18733"/>
                    <a:pt x="7530" y="18840"/>
                  </a:cubicBezTo>
                  <a:cubicBezTo>
                    <a:pt x="7392" y="18982"/>
                    <a:pt x="7253" y="18876"/>
                    <a:pt x="7253" y="18698"/>
                  </a:cubicBezTo>
                  <a:cubicBezTo>
                    <a:pt x="7253" y="18591"/>
                    <a:pt x="7253" y="18449"/>
                    <a:pt x="7115" y="18378"/>
                  </a:cubicBezTo>
                  <a:cubicBezTo>
                    <a:pt x="7023" y="18271"/>
                    <a:pt x="6699" y="18306"/>
                    <a:pt x="6607" y="18164"/>
                  </a:cubicBezTo>
                  <a:cubicBezTo>
                    <a:pt x="6746" y="18093"/>
                    <a:pt x="6607" y="18022"/>
                    <a:pt x="6653" y="17951"/>
                  </a:cubicBezTo>
                  <a:cubicBezTo>
                    <a:pt x="6699" y="17808"/>
                    <a:pt x="6792" y="17879"/>
                    <a:pt x="6653" y="17737"/>
                  </a:cubicBezTo>
                  <a:cubicBezTo>
                    <a:pt x="6607" y="17666"/>
                    <a:pt x="6561" y="17595"/>
                    <a:pt x="6653" y="17523"/>
                  </a:cubicBezTo>
                  <a:cubicBezTo>
                    <a:pt x="6699" y="17488"/>
                    <a:pt x="6746" y="17559"/>
                    <a:pt x="6792" y="17488"/>
                  </a:cubicBezTo>
                  <a:cubicBezTo>
                    <a:pt x="6838" y="17417"/>
                    <a:pt x="6792" y="17417"/>
                    <a:pt x="6746" y="17381"/>
                  </a:cubicBezTo>
                  <a:cubicBezTo>
                    <a:pt x="6653" y="17310"/>
                    <a:pt x="6607" y="17310"/>
                    <a:pt x="6561" y="17203"/>
                  </a:cubicBezTo>
                  <a:cubicBezTo>
                    <a:pt x="6561" y="17096"/>
                    <a:pt x="6561" y="17061"/>
                    <a:pt x="6607" y="16954"/>
                  </a:cubicBezTo>
                  <a:cubicBezTo>
                    <a:pt x="6653" y="16883"/>
                    <a:pt x="6699" y="16847"/>
                    <a:pt x="6699" y="16741"/>
                  </a:cubicBezTo>
                  <a:cubicBezTo>
                    <a:pt x="6699" y="16634"/>
                    <a:pt x="6653" y="16598"/>
                    <a:pt x="6792" y="16527"/>
                  </a:cubicBezTo>
                  <a:cubicBezTo>
                    <a:pt x="6976" y="16385"/>
                    <a:pt x="7253" y="16598"/>
                    <a:pt x="7438" y="16492"/>
                  </a:cubicBezTo>
                  <a:cubicBezTo>
                    <a:pt x="7715" y="16278"/>
                    <a:pt x="7115" y="16349"/>
                    <a:pt x="7069" y="16349"/>
                  </a:cubicBezTo>
                  <a:cubicBezTo>
                    <a:pt x="6838" y="16314"/>
                    <a:pt x="6792" y="16136"/>
                    <a:pt x="7023" y="16065"/>
                  </a:cubicBezTo>
                  <a:cubicBezTo>
                    <a:pt x="7253" y="16029"/>
                    <a:pt x="7392" y="16171"/>
                    <a:pt x="7484" y="15958"/>
                  </a:cubicBezTo>
                  <a:cubicBezTo>
                    <a:pt x="7530" y="15815"/>
                    <a:pt x="7438" y="15673"/>
                    <a:pt x="7715" y="15709"/>
                  </a:cubicBezTo>
                  <a:cubicBezTo>
                    <a:pt x="7807" y="15638"/>
                    <a:pt x="7715" y="15638"/>
                    <a:pt x="7669" y="15566"/>
                  </a:cubicBezTo>
                  <a:cubicBezTo>
                    <a:pt x="7623" y="15495"/>
                    <a:pt x="7576" y="15531"/>
                    <a:pt x="7623" y="15424"/>
                  </a:cubicBezTo>
                  <a:cubicBezTo>
                    <a:pt x="7623" y="15353"/>
                    <a:pt x="7807" y="15282"/>
                    <a:pt x="7807" y="15175"/>
                  </a:cubicBezTo>
                  <a:cubicBezTo>
                    <a:pt x="7761" y="15033"/>
                    <a:pt x="7530" y="15068"/>
                    <a:pt x="7392" y="15033"/>
                  </a:cubicBezTo>
                  <a:cubicBezTo>
                    <a:pt x="7299" y="14997"/>
                    <a:pt x="7161" y="14855"/>
                    <a:pt x="7069" y="14819"/>
                  </a:cubicBezTo>
                  <a:cubicBezTo>
                    <a:pt x="6976" y="14748"/>
                    <a:pt x="6146" y="14570"/>
                    <a:pt x="6423" y="14392"/>
                  </a:cubicBezTo>
                  <a:cubicBezTo>
                    <a:pt x="6699" y="14250"/>
                    <a:pt x="7115" y="14641"/>
                    <a:pt x="7299" y="14712"/>
                  </a:cubicBezTo>
                  <a:cubicBezTo>
                    <a:pt x="7484" y="14748"/>
                    <a:pt x="7623" y="14677"/>
                    <a:pt x="7576" y="14534"/>
                  </a:cubicBezTo>
                  <a:cubicBezTo>
                    <a:pt x="7530" y="14356"/>
                    <a:pt x="7346" y="14321"/>
                    <a:pt x="7207" y="14250"/>
                  </a:cubicBezTo>
                  <a:cubicBezTo>
                    <a:pt x="7069" y="14179"/>
                    <a:pt x="7023" y="14036"/>
                    <a:pt x="6976" y="13929"/>
                  </a:cubicBezTo>
                  <a:cubicBezTo>
                    <a:pt x="6976" y="13858"/>
                    <a:pt x="6976" y="13823"/>
                    <a:pt x="6976" y="13752"/>
                  </a:cubicBezTo>
                  <a:cubicBezTo>
                    <a:pt x="6976" y="13609"/>
                    <a:pt x="6838" y="13538"/>
                    <a:pt x="6653" y="13538"/>
                  </a:cubicBezTo>
                  <a:cubicBezTo>
                    <a:pt x="6699" y="13823"/>
                    <a:pt x="6238" y="14001"/>
                    <a:pt x="5961" y="13894"/>
                  </a:cubicBezTo>
                  <a:cubicBezTo>
                    <a:pt x="5776" y="13858"/>
                    <a:pt x="5730" y="13716"/>
                    <a:pt x="5869" y="13645"/>
                  </a:cubicBezTo>
                  <a:cubicBezTo>
                    <a:pt x="5961" y="13609"/>
                    <a:pt x="6099" y="13645"/>
                    <a:pt x="6146" y="13574"/>
                  </a:cubicBezTo>
                  <a:cubicBezTo>
                    <a:pt x="6192" y="13538"/>
                    <a:pt x="6146" y="13324"/>
                    <a:pt x="6146" y="13218"/>
                  </a:cubicBezTo>
                  <a:cubicBezTo>
                    <a:pt x="6192" y="13147"/>
                    <a:pt x="6238" y="13040"/>
                    <a:pt x="6238" y="12933"/>
                  </a:cubicBezTo>
                  <a:cubicBezTo>
                    <a:pt x="6284" y="12826"/>
                    <a:pt x="6238" y="12720"/>
                    <a:pt x="6192" y="12613"/>
                  </a:cubicBezTo>
                  <a:cubicBezTo>
                    <a:pt x="6146" y="12577"/>
                    <a:pt x="6192" y="12542"/>
                    <a:pt x="6146" y="12506"/>
                  </a:cubicBezTo>
                  <a:cubicBezTo>
                    <a:pt x="6053" y="12470"/>
                    <a:pt x="6007" y="12470"/>
                    <a:pt x="5961" y="12399"/>
                  </a:cubicBezTo>
                  <a:cubicBezTo>
                    <a:pt x="5915" y="12293"/>
                    <a:pt x="5961" y="12150"/>
                    <a:pt x="5915" y="12079"/>
                  </a:cubicBezTo>
                  <a:cubicBezTo>
                    <a:pt x="5869" y="11972"/>
                    <a:pt x="5869" y="11866"/>
                    <a:pt x="5776" y="11759"/>
                  </a:cubicBezTo>
                  <a:cubicBezTo>
                    <a:pt x="5684" y="11581"/>
                    <a:pt x="5730" y="11332"/>
                    <a:pt x="5638" y="11118"/>
                  </a:cubicBezTo>
                  <a:cubicBezTo>
                    <a:pt x="5592" y="11047"/>
                    <a:pt x="5499" y="11011"/>
                    <a:pt x="5407" y="10905"/>
                  </a:cubicBezTo>
                  <a:cubicBezTo>
                    <a:pt x="5315" y="10834"/>
                    <a:pt x="5269" y="10762"/>
                    <a:pt x="5223" y="10691"/>
                  </a:cubicBezTo>
                  <a:cubicBezTo>
                    <a:pt x="5130" y="10584"/>
                    <a:pt x="5038" y="10549"/>
                    <a:pt x="5038" y="10407"/>
                  </a:cubicBezTo>
                  <a:cubicBezTo>
                    <a:pt x="4992" y="10335"/>
                    <a:pt x="4992" y="10193"/>
                    <a:pt x="4946" y="10122"/>
                  </a:cubicBezTo>
                  <a:cubicBezTo>
                    <a:pt x="4853" y="9944"/>
                    <a:pt x="4576" y="9802"/>
                    <a:pt x="4392" y="9695"/>
                  </a:cubicBezTo>
                  <a:cubicBezTo>
                    <a:pt x="4299" y="9624"/>
                    <a:pt x="4207" y="9552"/>
                    <a:pt x="4069" y="9517"/>
                  </a:cubicBezTo>
                  <a:cubicBezTo>
                    <a:pt x="3930" y="9446"/>
                    <a:pt x="3792" y="9481"/>
                    <a:pt x="3653" y="9446"/>
                  </a:cubicBezTo>
                  <a:cubicBezTo>
                    <a:pt x="3515" y="9410"/>
                    <a:pt x="3469" y="9339"/>
                    <a:pt x="3469" y="9232"/>
                  </a:cubicBezTo>
                  <a:cubicBezTo>
                    <a:pt x="3238" y="9232"/>
                    <a:pt x="3192" y="9481"/>
                    <a:pt x="3007" y="9517"/>
                  </a:cubicBezTo>
                  <a:cubicBezTo>
                    <a:pt x="2869" y="9517"/>
                    <a:pt x="2869" y="9517"/>
                    <a:pt x="2776" y="9552"/>
                  </a:cubicBezTo>
                  <a:cubicBezTo>
                    <a:pt x="2684" y="9588"/>
                    <a:pt x="2638" y="9624"/>
                    <a:pt x="2546" y="9659"/>
                  </a:cubicBezTo>
                  <a:cubicBezTo>
                    <a:pt x="2546" y="9588"/>
                    <a:pt x="2499" y="9552"/>
                    <a:pt x="2499" y="9517"/>
                  </a:cubicBezTo>
                  <a:cubicBezTo>
                    <a:pt x="2499" y="9446"/>
                    <a:pt x="2546" y="9410"/>
                    <a:pt x="2546" y="9339"/>
                  </a:cubicBezTo>
                  <a:cubicBezTo>
                    <a:pt x="2223" y="9303"/>
                    <a:pt x="2453" y="9552"/>
                    <a:pt x="2361" y="9588"/>
                  </a:cubicBezTo>
                  <a:cubicBezTo>
                    <a:pt x="2269" y="9624"/>
                    <a:pt x="2176" y="9375"/>
                    <a:pt x="2084" y="9375"/>
                  </a:cubicBezTo>
                  <a:cubicBezTo>
                    <a:pt x="1992" y="9446"/>
                    <a:pt x="2038" y="9481"/>
                    <a:pt x="2130" y="9588"/>
                  </a:cubicBezTo>
                  <a:cubicBezTo>
                    <a:pt x="2223" y="9659"/>
                    <a:pt x="2315" y="9730"/>
                    <a:pt x="2361" y="9837"/>
                  </a:cubicBezTo>
                  <a:cubicBezTo>
                    <a:pt x="2176" y="9908"/>
                    <a:pt x="2084" y="9730"/>
                    <a:pt x="2038" y="9695"/>
                  </a:cubicBezTo>
                  <a:cubicBezTo>
                    <a:pt x="1899" y="9624"/>
                    <a:pt x="1761" y="9588"/>
                    <a:pt x="1623" y="9552"/>
                  </a:cubicBezTo>
                  <a:cubicBezTo>
                    <a:pt x="1484" y="9481"/>
                    <a:pt x="1438" y="9410"/>
                    <a:pt x="1346" y="9339"/>
                  </a:cubicBezTo>
                  <a:cubicBezTo>
                    <a:pt x="1207" y="9232"/>
                    <a:pt x="1299" y="9161"/>
                    <a:pt x="1438" y="9054"/>
                  </a:cubicBezTo>
                  <a:cubicBezTo>
                    <a:pt x="1530" y="9019"/>
                    <a:pt x="1623" y="9019"/>
                    <a:pt x="1669" y="8983"/>
                  </a:cubicBezTo>
                  <a:cubicBezTo>
                    <a:pt x="1899" y="8841"/>
                    <a:pt x="1530" y="8912"/>
                    <a:pt x="1438" y="8912"/>
                  </a:cubicBezTo>
                  <a:cubicBezTo>
                    <a:pt x="1207" y="8948"/>
                    <a:pt x="1207" y="8876"/>
                    <a:pt x="1115" y="8734"/>
                  </a:cubicBezTo>
                  <a:cubicBezTo>
                    <a:pt x="1069" y="8627"/>
                    <a:pt x="1069" y="8556"/>
                    <a:pt x="1161" y="8449"/>
                  </a:cubicBezTo>
                  <a:cubicBezTo>
                    <a:pt x="976" y="8307"/>
                    <a:pt x="930" y="8698"/>
                    <a:pt x="884" y="8770"/>
                  </a:cubicBezTo>
                  <a:cubicBezTo>
                    <a:pt x="746" y="8912"/>
                    <a:pt x="515" y="8627"/>
                    <a:pt x="469" y="8521"/>
                  </a:cubicBezTo>
                  <a:cubicBezTo>
                    <a:pt x="469" y="8414"/>
                    <a:pt x="469" y="8343"/>
                    <a:pt x="607" y="8271"/>
                  </a:cubicBezTo>
                  <a:cubicBezTo>
                    <a:pt x="607" y="8271"/>
                    <a:pt x="699" y="8271"/>
                    <a:pt x="746" y="8236"/>
                  </a:cubicBezTo>
                  <a:cubicBezTo>
                    <a:pt x="792" y="8236"/>
                    <a:pt x="792" y="8165"/>
                    <a:pt x="884" y="8165"/>
                  </a:cubicBezTo>
                  <a:cubicBezTo>
                    <a:pt x="1069" y="8129"/>
                    <a:pt x="1253" y="8449"/>
                    <a:pt x="1438" y="8271"/>
                  </a:cubicBezTo>
                  <a:cubicBezTo>
                    <a:pt x="1438" y="8236"/>
                    <a:pt x="1299" y="8129"/>
                    <a:pt x="1346" y="8094"/>
                  </a:cubicBezTo>
                  <a:cubicBezTo>
                    <a:pt x="1346" y="8022"/>
                    <a:pt x="1576" y="8022"/>
                    <a:pt x="1669" y="7987"/>
                  </a:cubicBezTo>
                  <a:cubicBezTo>
                    <a:pt x="1853" y="7987"/>
                    <a:pt x="2084" y="8094"/>
                    <a:pt x="2223" y="8165"/>
                  </a:cubicBezTo>
                  <a:cubicBezTo>
                    <a:pt x="2315" y="8200"/>
                    <a:pt x="2407" y="8307"/>
                    <a:pt x="2499" y="8165"/>
                  </a:cubicBezTo>
                  <a:cubicBezTo>
                    <a:pt x="2546" y="8058"/>
                    <a:pt x="2407" y="8094"/>
                    <a:pt x="2315" y="8058"/>
                  </a:cubicBezTo>
                  <a:cubicBezTo>
                    <a:pt x="2130" y="7916"/>
                    <a:pt x="2453" y="7844"/>
                    <a:pt x="2546" y="7738"/>
                  </a:cubicBezTo>
                  <a:cubicBezTo>
                    <a:pt x="2453" y="7666"/>
                    <a:pt x="2361" y="7560"/>
                    <a:pt x="2223" y="7595"/>
                  </a:cubicBezTo>
                  <a:cubicBezTo>
                    <a:pt x="2084" y="7631"/>
                    <a:pt x="2038" y="7809"/>
                    <a:pt x="1899" y="7844"/>
                  </a:cubicBezTo>
                  <a:cubicBezTo>
                    <a:pt x="1761" y="7880"/>
                    <a:pt x="1576" y="7809"/>
                    <a:pt x="1438" y="7844"/>
                  </a:cubicBezTo>
                  <a:cubicBezTo>
                    <a:pt x="1346" y="7880"/>
                    <a:pt x="1346" y="7916"/>
                    <a:pt x="1253" y="7916"/>
                  </a:cubicBezTo>
                  <a:cubicBezTo>
                    <a:pt x="1161" y="7880"/>
                    <a:pt x="1115" y="7844"/>
                    <a:pt x="1069" y="7809"/>
                  </a:cubicBezTo>
                  <a:cubicBezTo>
                    <a:pt x="838" y="7666"/>
                    <a:pt x="699" y="7453"/>
                    <a:pt x="423" y="7382"/>
                  </a:cubicBezTo>
                  <a:cubicBezTo>
                    <a:pt x="146" y="7311"/>
                    <a:pt x="-39" y="7133"/>
                    <a:pt x="7" y="6884"/>
                  </a:cubicBezTo>
                  <a:cubicBezTo>
                    <a:pt x="7" y="6670"/>
                    <a:pt x="330" y="6492"/>
                    <a:pt x="561" y="6385"/>
                  </a:cubicBezTo>
                  <a:cubicBezTo>
                    <a:pt x="699" y="6314"/>
                    <a:pt x="884" y="6350"/>
                    <a:pt x="1023" y="6279"/>
                  </a:cubicBezTo>
                  <a:cubicBezTo>
                    <a:pt x="1115" y="6208"/>
                    <a:pt x="1207" y="6101"/>
                    <a:pt x="1253" y="5994"/>
                  </a:cubicBezTo>
                  <a:cubicBezTo>
                    <a:pt x="1299" y="5994"/>
                    <a:pt x="1346" y="5852"/>
                    <a:pt x="1346" y="5852"/>
                  </a:cubicBezTo>
                  <a:cubicBezTo>
                    <a:pt x="1392" y="5816"/>
                    <a:pt x="1576" y="5816"/>
                    <a:pt x="1623" y="5816"/>
                  </a:cubicBezTo>
                  <a:cubicBezTo>
                    <a:pt x="1853" y="5780"/>
                    <a:pt x="1899" y="5816"/>
                    <a:pt x="2084" y="5816"/>
                  </a:cubicBezTo>
                  <a:cubicBezTo>
                    <a:pt x="2453" y="5887"/>
                    <a:pt x="2638" y="5567"/>
                    <a:pt x="2730" y="5353"/>
                  </a:cubicBezTo>
                  <a:cubicBezTo>
                    <a:pt x="2776" y="5247"/>
                    <a:pt x="2776" y="5176"/>
                    <a:pt x="2730" y="5069"/>
                  </a:cubicBezTo>
                  <a:cubicBezTo>
                    <a:pt x="2684" y="4962"/>
                    <a:pt x="2592" y="4855"/>
                    <a:pt x="2684" y="4749"/>
                  </a:cubicBezTo>
                  <a:cubicBezTo>
                    <a:pt x="3146" y="4215"/>
                    <a:pt x="2084" y="3859"/>
                    <a:pt x="2730" y="3290"/>
                  </a:cubicBezTo>
                  <a:cubicBezTo>
                    <a:pt x="3007" y="3005"/>
                    <a:pt x="3192" y="3218"/>
                    <a:pt x="3238" y="2791"/>
                  </a:cubicBezTo>
                  <a:cubicBezTo>
                    <a:pt x="3238" y="2649"/>
                    <a:pt x="2869" y="2329"/>
                    <a:pt x="2869" y="2115"/>
                  </a:cubicBezTo>
                  <a:cubicBezTo>
                    <a:pt x="2961" y="1653"/>
                    <a:pt x="3838" y="1261"/>
                    <a:pt x="4392" y="1226"/>
                  </a:cubicBezTo>
                  <a:cubicBezTo>
                    <a:pt x="4761" y="1190"/>
                    <a:pt x="4992" y="1261"/>
                    <a:pt x="5407" y="1154"/>
                  </a:cubicBezTo>
                  <a:cubicBezTo>
                    <a:pt x="5730" y="1048"/>
                    <a:pt x="5869" y="870"/>
                    <a:pt x="6284" y="834"/>
                  </a:cubicBezTo>
                  <a:cubicBezTo>
                    <a:pt x="6238" y="834"/>
                    <a:pt x="6699" y="1154"/>
                    <a:pt x="6838" y="1190"/>
                  </a:cubicBezTo>
                  <a:cubicBezTo>
                    <a:pt x="7161" y="1261"/>
                    <a:pt x="7346" y="1226"/>
                    <a:pt x="7623" y="1083"/>
                  </a:cubicBezTo>
                  <a:cubicBezTo>
                    <a:pt x="8084" y="799"/>
                    <a:pt x="8038" y="158"/>
                    <a:pt x="8730" y="16"/>
                  </a:cubicBezTo>
                  <a:cubicBezTo>
                    <a:pt x="9192" y="-91"/>
                    <a:pt x="10207" y="372"/>
                    <a:pt x="10576" y="656"/>
                  </a:cubicBezTo>
                  <a:cubicBezTo>
                    <a:pt x="10715" y="799"/>
                    <a:pt x="10992" y="1226"/>
                    <a:pt x="11130" y="1261"/>
                  </a:cubicBezTo>
                  <a:cubicBezTo>
                    <a:pt x="11453" y="1404"/>
                    <a:pt x="12099" y="1154"/>
                    <a:pt x="12469" y="1154"/>
                  </a:cubicBezTo>
                  <a:cubicBezTo>
                    <a:pt x="12838" y="1154"/>
                    <a:pt x="13115" y="1368"/>
                    <a:pt x="13484" y="1368"/>
                  </a:cubicBezTo>
                  <a:cubicBezTo>
                    <a:pt x="13853" y="1404"/>
                    <a:pt x="14269" y="1119"/>
                    <a:pt x="14638" y="1119"/>
                  </a:cubicBezTo>
                  <a:cubicBezTo>
                    <a:pt x="14776" y="1332"/>
                    <a:pt x="14592" y="1581"/>
                    <a:pt x="14407" y="1759"/>
                  </a:cubicBezTo>
                  <a:cubicBezTo>
                    <a:pt x="14223" y="1902"/>
                    <a:pt x="13992" y="2009"/>
                    <a:pt x="13761" y="2115"/>
                  </a:cubicBezTo>
                  <a:cubicBezTo>
                    <a:pt x="13669" y="2151"/>
                    <a:pt x="13576" y="2222"/>
                    <a:pt x="13438" y="2258"/>
                  </a:cubicBezTo>
                  <a:cubicBezTo>
                    <a:pt x="13392" y="2258"/>
                    <a:pt x="13346" y="2293"/>
                    <a:pt x="13299" y="2293"/>
                  </a:cubicBezTo>
                  <a:cubicBezTo>
                    <a:pt x="13253" y="2329"/>
                    <a:pt x="13207" y="2329"/>
                    <a:pt x="13207" y="2400"/>
                  </a:cubicBezTo>
                  <a:cubicBezTo>
                    <a:pt x="13253" y="2400"/>
                    <a:pt x="13299" y="2436"/>
                    <a:pt x="13346" y="2471"/>
                  </a:cubicBezTo>
                  <a:cubicBezTo>
                    <a:pt x="13438" y="2471"/>
                    <a:pt x="13576" y="2436"/>
                    <a:pt x="13669" y="2400"/>
                  </a:cubicBezTo>
                  <a:cubicBezTo>
                    <a:pt x="13761" y="2364"/>
                    <a:pt x="13807" y="2329"/>
                    <a:pt x="13899" y="2258"/>
                  </a:cubicBezTo>
                  <a:cubicBezTo>
                    <a:pt x="13992" y="2186"/>
                    <a:pt x="14084" y="2115"/>
                    <a:pt x="14176" y="2009"/>
                  </a:cubicBezTo>
                  <a:cubicBezTo>
                    <a:pt x="14223" y="1973"/>
                    <a:pt x="14269" y="1937"/>
                    <a:pt x="14269" y="1902"/>
                  </a:cubicBezTo>
                  <a:cubicBezTo>
                    <a:pt x="14315" y="1866"/>
                    <a:pt x="14361" y="1866"/>
                    <a:pt x="14407" y="1831"/>
                  </a:cubicBezTo>
                  <a:cubicBezTo>
                    <a:pt x="14453" y="1795"/>
                    <a:pt x="14499" y="1759"/>
                    <a:pt x="14546" y="1759"/>
                  </a:cubicBezTo>
                  <a:cubicBezTo>
                    <a:pt x="14592" y="1724"/>
                    <a:pt x="14730" y="1688"/>
                    <a:pt x="14823" y="1688"/>
                  </a:cubicBezTo>
                  <a:cubicBezTo>
                    <a:pt x="14915" y="1653"/>
                    <a:pt x="15007" y="1653"/>
                    <a:pt x="15053" y="1653"/>
                  </a:cubicBezTo>
                  <a:cubicBezTo>
                    <a:pt x="15146" y="1617"/>
                    <a:pt x="15192" y="1546"/>
                    <a:pt x="15192" y="1510"/>
                  </a:cubicBezTo>
                  <a:cubicBezTo>
                    <a:pt x="15192" y="1439"/>
                    <a:pt x="15146" y="1368"/>
                    <a:pt x="15146" y="1332"/>
                  </a:cubicBezTo>
                  <a:cubicBezTo>
                    <a:pt x="15146" y="1297"/>
                    <a:pt x="15192" y="1190"/>
                    <a:pt x="15238" y="1154"/>
                  </a:cubicBezTo>
                  <a:cubicBezTo>
                    <a:pt x="15330" y="1154"/>
                    <a:pt x="15330" y="1332"/>
                    <a:pt x="15423" y="1261"/>
                  </a:cubicBezTo>
                  <a:cubicBezTo>
                    <a:pt x="15469" y="1261"/>
                    <a:pt x="15469" y="1226"/>
                    <a:pt x="15469" y="1190"/>
                  </a:cubicBezTo>
                  <a:cubicBezTo>
                    <a:pt x="15469" y="1154"/>
                    <a:pt x="15423" y="1083"/>
                    <a:pt x="15469" y="1048"/>
                  </a:cubicBezTo>
                  <a:cubicBezTo>
                    <a:pt x="15469" y="977"/>
                    <a:pt x="15515" y="905"/>
                    <a:pt x="15561" y="834"/>
                  </a:cubicBezTo>
                  <a:cubicBezTo>
                    <a:pt x="16023" y="692"/>
                    <a:pt x="16069" y="941"/>
                    <a:pt x="16392" y="977"/>
                  </a:cubicBezTo>
                  <a:cubicBezTo>
                    <a:pt x="16761" y="1048"/>
                    <a:pt x="17130" y="905"/>
                    <a:pt x="17453" y="1012"/>
                  </a:cubicBezTo>
                  <a:cubicBezTo>
                    <a:pt x="17499" y="1546"/>
                    <a:pt x="18284" y="1332"/>
                    <a:pt x="18746" y="1439"/>
                  </a:cubicBezTo>
                  <a:cubicBezTo>
                    <a:pt x="19161" y="1546"/>
                    <a:pt x="19576" y="1759"/>
                    <a:pt x="19992" y="1902"/>
                  </a:cubicBezTo>
                  <a:cubicBezTo>
                    <a:pt x="20546" y="2720"/>
                    <a:pt x="18884" y="2613"/>
                    <a:pt x="18376" y="3005"/>
                  </a:cubicBezTo>
                  <a:cubicBezTo>
                    <a:pt x="19392" y="3325"/>
                    <a:pt x="20592" y="2934"/>
                    <a:pt x="21561" y="3432"/>
                  </a:cubicBezTo>
                  <a:cubicBezTo>
                    <a:pt x="21376" y="3859"/>
                    <a:pt x="20592" y="4001"/>
                    <a:pt x="20038" y="4037"/>
                  </a:cubicBezTo>
                  <a:cubicBezTo>
                    <a:pt x="20038" y="4286"/>
                    <a:pt x="20223" y="4535"/>
                    <a:pt x="19807" y="4642"/>
                  </a:cubicBezTo>
                  <a:cubicBezTo>
                    <a:pt x="19576" y="4464"/>
                    <a:pt x="19438" y="4286"/>
                    <a:pt x="19207" y="4215"/>
                  </a:cubicBezTo>
                  <a:cubicBezTo>
                    <a:pt x="19438" y="4286"/>
                    <a:pt x="18653" y="4784"/>
                    <a:pt x="18561" y="4820"/>
                  </a:cubicBezTo>
                  <a:cubicBezTo>
                    <a:pt x="18146" y="4998"/>
                    <a:pt x="18053" y="5140"/>
                    <a:pt x="18099" y="5496"/>
                  </a:cubicBezTo>
                  <a:cubicBezTo>
                    <a:pt x="18146" y="5603"/>
                    <a:pt x="18146" y="5816"/>
                    <a:pt x="18099" y="5923"/>
                  </a:cubicBezTo>
                  <a:cubicBezTo>
                    <a:pt x="18099" y="6030"/>
                    <a:pt x="17915" y="6065"/>
                    <a:pt x="17961" y="6208"/>
                  </a:cubicBezTo>
                  <a:cubicBezTo>
                    <a:pt x="17453" y="6385"/>
                    <a:pt x="17776" y="6563"/>
                    <a:pt x="17684" y="6955"/>
                  </a:cubicBezTo>
                  <a:cubicBezTo>
                    <a:pt x="17638" y="7168"/>
                    <a:pt x="17038" y="7453"/>
                    <a:pt x="17453" y="7666"/>
                  </a:cubicBezTo>
                  <a:cubicBezTo>
                    <a:pt x="17546" y="7560"/>
                    <a:pt x="17592" y="7311"/>
                    <a:pt x="17684" y="7275"/>
                  </a:cubicBezTo>
                  <a:cubicBezTo>
                    <a:pt x="17869" y="7168"/>
                    <a:pt x="18192" y="7346"/>
                    <a:pt x="18284" y="7453"/>
                  </a:cubicBezTo>
                  <a:cubicBezTo>
                    <a:pt x="18838" y="7951"/>
                    <a:pt x="17592" y="7702"/>
                    <a:pt x="17961" y="7987"/>
                  </a:cubicBezTo>
                  <a:cubicBezTo>
                    <a:pt x="18376" y="8236"/>
                    <a:pt x="18884" y="7738"/>
                    <a:pt x="18792" y="8414"/>
                  </a:cubicBezTo>
                  <a:cubicBezTo>
                    <a:pt x="18792" y="8663"/>
                    <a:pt x="18838" y="8698"/>
                    <a:pt x="18469" y="8663"/>
                  </a:cubicBezTo>
                  <a:cubicBezTo>
                    <a:pt x="18192" y="8663"/>
                    <a:pt x="18007" y="8592"/>
                    <a:pt x="17776" y="8663"/>
                  </a:cubicBezTo>
                  <a:cubicBezTo>
                    <a:pt x="17776" y="8770"/>
                    <a:pt x="17776" y="8876"/>
                    <a:pt x="17823" y="8948"/>
                  </a:cubicBezTo>
                  <a:cubicBezTo>
                    <a:pt x="17638" y="8983"/>
                    <a:pt x="17453" y="8876"/>
                    <a:pt x="17407" y="8734"/>
                  </a:cubicBezTo>
                  <a:cubicBezTo>
                    <a:pt x="17176" y="8663"/>
                    <a:pt x="17130" y="8876"/>
                    <a:pt x="17223" y="8983"/>
                  </a:cubicBezTo>
                  <a:cubicBezTo>
                    <a:pt x="17223" y="9019"/>
                    <a:pt x="17592" y="9339"/>
                    <a:pt x="17546" y="9303"/>
                  </a:cubicBezTo>
                  <a:cubicBezTo>
                    <a:pt x="17776" y="9410"/>
                    <a:pt x="17961" y="9161"/>
                    <a:pt x="18146" y="9375"/>
                  </a:cubicBezTo>
                  <a:cubicBezTo>
                    <a:pt x="18284" y="9517"/>
                    <a:pt x="18146" y="9695"/>
                    <a:pt x="17869" y="9659"/>
                  </a:cubicBezTo>
                  <a:cubicBezTo>
                    <a:pt x="18053" y="9802"/>
                    <a:pt x="18238" y="9802"/>
                    <a:pt x="18330" y="10015"/>
                  </a:cubicBezTo>
                  <a:cubicBezTo>
                    <a:pt x="18376" y="10157"/>
                    <a:pt x="18376" y="10442"/>
                    <a:pt x="18376" y="10584"/>
                  </a:cubicBezTo>
                  <a:cubicBezTo>
                    <a:pt x="18099" y="10584"/>
                    <a:pt x="18146" y="10371"/>
                    <a:pt x="18007" y="10229"/>
                  </a:cubicBezTo>
                  <a:cubicBezTo>
                    <a:pt x="17869" y="10157"/>
                    <a:pt x="17638" y="10122"/>
                    <a:pt x="17453" y="10122"/>
                  </a:cubicBezTo>
                  <a:cubicBezTo>
                    <a:pt x="17315" y="10407"/>
                    <a:pt x="18099" y="10478"/>
                    <a:pt x="17776" y="10727"/>
                  </a:cubicBezTo>
                  <a:cubicBezTo>
                    <a:pt x="17869" y="10798"/>
                    <a:pt x="17915" y="10905"/>
                    <a:pt x="17869" y="11011"/>
                  </a:cubicBezTo>
                  <a:cubicBezTo>
                    <a:pt x="18146" y="11011"/>
                    <a:pt x="18238" y="10834"/>
                    <a:pt x="18469" y="11047"/>
                  </a:cubicBezTo>
                  <a:cubicBezTo>
                    <a:pt x="18561" y="11118"/>
                    <a:pt x="18607" y="11332"/>
                    <a:pt x="18561" y="11438"/>
                  </a:cubicBezTo>
                  <a:cubicBezTo>
                    <a:pt x="18238" y="11545"/>
                    <a:pt x="18007" y="11118"/>
                    <a:pt x="17776" y="11367"/>
                  </a:cubicBezTo>
                  <a:cubicBezTo>
                    <a:pt x="17869" y="11438"/>
                    <a:pt x="17961" y="11474"/>
                    <a:pt x="17961" y="11581"/>
                  </a:cubicBezTo>
                  <a:cubicBezTo>
                    <a:pt x="17776" y="11581"/>
                    <a:pt x="17638" y="11510"/>
                    <a:pt x="17453" y="11474"/>
                  </a:cubicBezTo>
                  <a:cubicBezTo>
                    <a:pt x="17038" y="11652"/>
                    <a:pt x="17546" y="11688"/>
                    <a:pt x="17684" y="11688"/>
                  </a:cubicBezTo>
                  <a:cubicBezTo>
                    <a:pt x="17915" y="11723"/>
                    <a:pt x="18146" y="11794"/>
                    <a:pt x="18099" y="12008"/>
                  </a:cubicBezTo>
                  <a:cubicBezTo>
                    <a:pt x="18099" y="12186"/>
                    <a:pt x="17730" y="12293"/>
                    <a:pt x="17546" y="12293"/>
                  </a:cubicBezTo>
                  <a:cubicBezTo>
                    <a:pt x="17269" y="12293"/>
                    <a:pt x="17176" y="12186"/>
                    <a:pt x="16946" y="12043"/>
                  </a:cubicBezTo>
                  <a:cubicBezTo>
                    <a:pt x="16853" y="12008"/>
                    <a:pt x="16530" y="11759"/>
                    <a:pt x="16438" y="12008"/>
                  </a:cubicBezTo>
                  <a:cubicBezTo>
                    <a:pt x="16392" y="12186"/>
                    <a:pt x="16946" y="12293"/>
                    <a:pt x="17084" y="12364"/>
                  </a:cubicBezTo>
                  <a:cubicBezTo>
                    <a:pt x="17176" y="12435"/>
                    <a:pt x="17546" y="12577"/>
                    <a:pt x="17546" y="12684"/>
                  </a:cubicBezTo>
                  <a:cubicBezTo>
                    <a:pt x="17592" y="12969"/>
                    <a:pt x="17223" y="12684"/>
                    <a:pt x="17130" y="12613"/>
                  </a:cubicBezTo>
                  <a:cubicBezTo>
                    <a:pt x="17176" y="12791"/>
                    <a:pt x="17453" y="12862"/>
                    <a:pt x="17499" y="13004"/>
                  </a:cubicBezTo>
                  <a:cubicBezTo>
                    <a:pt x="17546" y="13182"/>
                    <a:pt x="17315" y="13182"/>
                    <a:pt x="17407" y="13396"/>
                  </a:cubicBezTo>
                  <a:cubicBezTo>
                    <a:pt x="17084" y="13360"/>
                    <a:pt x="16715" y="13004"/>
                    <a:pt x="16669" y="12791"/>
                  </a:cubicBezTo>
                  <a:cubicBezTo>
                    <a:pt x="16576" y="12577"/>
                    <a:pt x="16438" y="12186"/>
                    <a:pt x="16069" y="12221"/>
                  </a:cubicBezTo>
                  <a:cubicBezTo>
                    <a:pt x="16069" y="12257"/>
                    <a:pt x="16069" y="12328"/>
                    <a:pt x="16069" y="12399"/>
                  </a:cubicBezTo>
                  <a:cubicBezTo>
                    <a:pt x="16161" y="12435"/>
                    <a:pt x="16576" y="12613"/>
                    <a:pt x="16576" y="12684"/>
                  </a:cubicBezTo>
                  <a:cubicBezTo>
                    <a:pt x="16669" y="12862"/>
                    <a:pt x="16115" y="12755"/>
                    <a:pt x="15930" y="12755"/>
                  </a:cubicBezTo>
                  <a:cubicBezTo>
                    <a:pt x="16069" y="12969"/>
                    <a:pt x="16438" y="12862"/>
                    <a:pt x="16576" y="13004"/>
                  </a:cubicBezTo>
                  <a:cubicBezTo>
                    <a:pt x="16576" y="13040"/>
                    <a:pt x="16530" y="13040"/>
                    <a:pt x="16530" y="13075"/>
                  </a:cubicBezTo>
                  <a:cubicBezTo>
                    <a:pt x="16576" y="13360"/>
                    <a:pt x="17269" y="13467"/>
                    <a:pt x="17453" y="13645"/>
                  </a:cubicBezTo>
                  <a:cubicBezTo>
                    <a:pt x="17546" y="13787"/>
                    <a:pt x="17776" y="14463"/>
                    <a:pt x="17592" y="14606"/>
                  </a:cubicBezTo>
                  <a:cubicBezTo>
                    <a:pt x="17453" y="14712"/>
                    <a:pt x="16992" y="14641"/>
                    <a:pt x="16899" y="14570"/>
                  </a:cubicBezTo>
                  <a:cubicBezTo>
                    <a:pt x="16715" y="14463"/>
                    <a:pt x="16761" y="14321"/>
                    <a:pt x="16669" y="14143"/>
                  </a:cubicBezTo>
                  <a:cubicBezTo>
                    <a:pt x="16484" y="13894"/>
                    <a:pt x="15976" y="13574"/>
                    <a:pt x="15607" y="13538"/>
                  </a:cubicBezTo>
                  <a:cubicBezTo>
                    <a:pt x="15469" y="13787"/>
                    <a:pt x="15607" y="13787"/>
                    <a:pt x="15838" y="13894"/>
                  </a:cubicBezTo>
                  <a:cubicBezTo>
                    <a:pt x="16069" y="14001"/>
                    <a:pt x="16207" y="14001"/>
                    <a:pt x="16207" y="14250"/>
                  </a:cubicBezTo>
                  <a:cubicBezTo>
                    <a:pt x="15884" y="14250"/>
                    <a:pt x="15561" y="14463"/>
                    <a:pt x="15238" y="14428"/>
                  </a:cubicBezTo>
                  <a:cubicBezTo>
                    <a:pt x="14823" y="15033"/>
                    <a:pt x="16069" y="14285"/>
                    <a:pt x="16115" y="14285"/>
                  </a:cubicBezTo>
                  <a:cubicBezTo>
                    <a:pt x="16623" y="14321"/>
                    <a:pt x="15607" y="14855"/>
                    <a:pt x="15561" y="14890"/>
                  </a:cubicBezTo>
                  <a:cubicBezTo>
                    <a:pt x="15838" y="15033"/>
                    <a:pt x="16023" y="14819"/>
                    <a:pt x="16253" y="14783"/>
                  </a:cubicBezTo>
                  <a:cubicBezTo>
                    <a:pt x="16530" y="14748"/>
                    <a:pt x="16853" y="14748"/>
                    <a:pt x="17084" y="14855"/>
                  </a:cubicBezTo>
                  <a:cubicBezTo>
                    <a:pt x="17130" y="14855"/>
                    <a:pt x="17407" y="14961"/>
                    <a:pt x="17407" y="14997"/>
                  </a:cubicBezTo>
                  <a:cubicBezTo>
                    <a:pt x="17499" y="15139"/>
                    <a:pt x="17315" y="15104"/>
                    <a:pt x="17223" y="15175"/>
                  </a:cubicBezTo>
                  <a:cubicBezTo>
                    <a:pt x="16761" y="15388"/>
                    <a:pt x="16484" y="15602"/>
                    <a:pt x="16115" y="15887"/>
                  </a:cubicBezTo>
                  <a:cubicBezTo>
                    <a:pt x="15792" y="16171"/>
                    <a:pt x="15376" y="16420"/>
                    <a:pt x="14915" y="16420"/>
                  </a:cubicBezTo>
                  <a:cubicBezTo>
                    <a:pt x="14730" y="16420"/>
                    <a:pt x="14453" y="16420"/>
                    <a:pt x="14315" y="16385"/>
                  </a:cubicBezTo>
                  <a:cubicBezTo>
                    <a:pt x="14038" y="16349"/>
                    <a:pt x="14084" y="16242"/>
                    <a:pt x="13853" y="16171"/>
                  </a:cubicBezTo>
                  <a:cubicBezTo>
                    <a:pt x="13253" y="15993"/>
                    <a:pt x="13761" y="16598"/>
                    <a:pt x="13899" y="16705"/>
                  </a:cubicBezTo>
                  <a:cubicBezTo>
                    <a:pt x="13761" y="16812"/>
                    <a:pt x="13576" y="16812"/>
                    <a:pt x="13484" y="16883"/>
                  </a:cubicBezTo>
                  <a:cubicBezTo>
                    <a:pt x="13346" y="16990"/>
                    <a:pt x="13346" y="17132"/>
                    <a:pt x="13299" y="17274"/>
                  </a:cubicBezTo>
                  <a:cubicBezTo>
                    <a:pt x="13161" y="17523"/>
                    <a:pt x="13069" y="17701"/>
                    <a:pt x="12792" y="17879"/>
                  </a:cubicBezTo>
                  <a:cubicBezTo>
                    <a:pt x="12653" y="17986"/>
                    <a:pt x="12653" y="18093"/>
                    <a:pt x="12423" y="18057"/>
                  </a:cubicBezTo>
                  <a:cubicBezTo>
                    <a:pt x="12146" y="17986"/>
                    <a:pt x="12376" y="17808"/>
                    <a:pt x="12238" y="17666"/>
                  </a:cubicBezTo>
                  <a:cubicBezTo>
                    <a:pt x="12146" y="17559"/>
                    <a:pt x="12007" y="17523"/>
                    <a:pt x="11869" y="17630"/>
                  </a:cubicBezTo>
                  <a:cubicBezTo>
                    <a:pt x="11823" y="17666"/>
                    <a:pt x="11776" y="17737"/>
                    <a:pt x="11776" y="17808"/>
                  </a:cubicBezTo>
                  <a:cubicBezTo>
                    <a:pt x="11776" y="17879"/>
                    <a:pt x="11776" y="17915"/>
                    <a:pt x="11776" y="18022"/>
                  </a:cubicBezTo>
                  <a:cubicBezTo>
                    <a:pt x="11776" y="18022"/>
                    <a:pt x="11776" y="18057"/>
                    <a:pt x="11776" y="18057"/>
                  </a:cubicBezTo>
                  <a:cubicBezTo>
                    <a:pt x="11730" y="18093"/>
                    <a:pt x="11684" y="18093"/>
                    <a:pt x="11638" y="18093"/>
                  </a:cubicBezTo>
                  <a:cubicBezTo>
                    <a:pt x="11592" y="18128"/>
                    <a:pt x="11546" y="18128"/>
                    <a:pt x="11499" y="18128"/>
                  </a:cubicBezTo>
                  <a:cubicBezTo>
                    <a:pt x="11453" y="18164"/>
                    <a:pt x="11361" y="18200"/>
                    <a:pt x="11315" y="18235"/>
                  </a:cubicBezTo>
                  <a:close/>
                </a:path>
              </a:pathLst>
            </a:custGeom>
            <a:solidFill>
              <a:srgbClr val="CECEC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sp>
        <p:nvSpPr>
          <p:cNvPr id="315" name="Shape 315"/>
          <p:cNvSpPr/>
          <p:nvPr/>
        </p:nvSpPr>
        <p:spPr>
          <a:xfrm>
            <a:off x="3255147" y="6797589"/>
            <a:ext cx="814805" cy="1219606"/>
          </a:xfrm>
          <a:custGeom>
            <a:avLst/>
            <a:gdLst/>
            <a:ahLst/>
            <a:cxnLst>
              <a:cxn ang="0">
                <a:pos x="wd2" y="hd2"/>
              </a:cxn>
              <a:cxn ang="5400000">
                <a:pos x="wd2" y="hd2"/>
              </a:cxn>
              <a:cxn ang="10800000">
                <a:pos x="wd2" y="hd2"/>
              </a:cxn>
              <a:cxn ang="16200000">
                <a:pos x="wd2" y="hd2"/>
              </a:cxn>
            </a:cxnLst>
            <a:rect l="0" t="0" r="r" b="b"/>
            <a:pathLst>
              <a:path w="21600" h="21519" extrusionOk="0">
                <a:moveTo>
                  <a:pt x="21600" y="7146"/>
                </a:moveTo>
                <a:cubicBezTo>
                  <a:pt x="21600" y="3204"/>
                  <a:pt x="16786" y="1"/>
                  <a:pt x="10862" y="1"/>
                </a:cubicBezTo>
                <a:cubicBezTo>
                  <a:pt x="4814" y="-81"/>
                  <a:pt x="0" y="3204"/>
                  <a:pt x="0" y="7146"/>
                </a:cubicBezTo>
                <a:cubicBezTo>
                  <a:pt x="0" y="8460"/>
                  <a:pt x="494" y="9692"/>
                  <a:pt x="1481" y="10760"/>
                </a:cubicBezTo>
                <a:cubicBezTo>
                  <a:pt x="1481" y="10760"/>
                  <a:pt x="1481" y="10760"/>
                  <a:pt x="1481" y="10760"/>
                </a:cubicBezTo>
                <a:cubicBezTo>
                  <a:pt x="10738" y="21519"/>
                  <a:pt x="10738" y="21519"/>
                  <a:pt x="10738" y="21519"/>
                </a:cubicBezTo>
                <a:cubicBezTo>
                  <a:pt x="20119" y="10760"/>
                  <a:pt x="20119" y="10760"/>
                  <a:pt x="20119" y="10760"/>
                </a:cubicBezTo>
                <a:cubicBezTo>
                  <a:pt x="20119" y="10760"/>
                  <a:pt x="20119" y="10760"/>
                  <a:pt x="20119" y="10760"/>
                </a:cubicBezTo>
                <a:cubicBezTo>
                  <a:pt x="20983" y="9692"/>
                  <a:pt x="21600" y="8460"/>
                  <a:pt x="21600" y="7146"/>
                </a:cubicBezTo>
                <a:close/>
                <a:moveTo>
                  <a:pt x="10738" y="13142"/>
                </a:moveTo>
                <a:cubicBezTo>
                  <a:pt x="5801" y="13060"/>
                  <a:pt x="1851" y="10432"/>
                  <a:pt x="1851" y="7146"/>
                </a:cubicBezTo>
                <a:cubicBezTo>
                  <a:pt x="1851" y="3861"/>
                  <a:pt x="5801" y="1151"/>
                  <a:pt x="10862" y="1151"/>
                </a:cubicBezTo>
                <a:cubicBezTo>
                  <a:pt x="15799" y="1151"/>
                  <a:pt x="19749" y="3861"/>
                  <a:pt x="19749" y="7146"/>
                </a:cubicBezTo>
                <a:cubicBezTo>
                  <a:pt x="19749" y="10432"/>
                  <a:pt x="15675" y="13142"/>
                  <a:pt x="10738" y="13142"/>
                </a:cubicBezTo>
                <a:close/>
              </a:path>
            </a:pathLst>
          </a:custGeom>
          <a:solidFill>
            <a:srgbClr val="3DBCC0"/>
          </a:solidFill>
          <a:ln w="12700">
            <a:miter lim="400000"/>
          </a:ln>
        </p:spPr>
        <p:txBody>
          <a:bodyPr tIns="91439" bIns="91439"/>
          <a:lstStyle/>
          <a:p>
            <a:pPr>
              <a:defRPr>
                <a:latin typeface="Arial"/>
                <a:ea typeface="Arial"/>
                <a:cs typeface="Arial"/>
                <a:sym typeface="Arial"/>
              </a:defRPr>
            </a:pPr>
            <a:endParaRPr/>
          </a:p>
        </p:txBody>
      </p:sp>
      <p:sp>
        <p:nvSpPr>
          <p:cNvPr id="316" name="Shape 316"/>
          <p:cNvSpPr/>
          <p:nvPr/>
        </p:nvSpPr>
        <p:spPr>
          <a:xfrm>
            <a:off x="11621768" y="9516904"/>
            <a:ext cx="810743" cy="1220237"/>
          </a:xfrm>
          <a:custGeom>
            <a:avLst/>
            <a:gdLst/>
            <a:ahLst/>
            <a:cxnLst>
              <a:cxn ang="0">
                <a:pos x="wd2" y="hd2"/>
              </a:cxn>
              <a:cxn ang="5400000">
                <a:pos x="wd2" y="hd2"/>
              </a:cxn>
              <a:cxn ang="10800000">
                <a:pos x="wd2" y="hd2"/>
              </a:cxn>
              <a:cxn ang="16200000">
                <a:pos x="wd2" y="hd2"/>
              </a:cxn>
            </a:cxnLst>
            <a:rect l="0" t="0" r="r" b="b"/>
            <a:pathLst>
              <a:path w="21492" h="21600" extrusionOk="0">
                <a:moveTo>
                  <a:pt x="21492" y="7173"/>
                </a:moveTo>
                <a:cubicBezTo>
                  <a:pt x="21492" y="3215"/>
                  <a:pt x="16678" y="0"/>
                  <a:pt x="10754" y="0"/>
                </a:cubicBezTo>
                <a:cubicBezTo>
                  <a:pt x="4829" y="0"/>
                  <a:pt x="15" y="3215"/>
                  <a:pt x="15" y="7173"/>
                </a:cubicBezTo>
                <a:cubicBezTo>
                  <a:pt x="-108" y="8492"/>
                  <a:pt x="509" y="9728"/>
                  <a:pt x="1373" y="10800"/>
                </a:cubicBezTo>
                <a:cubicBezTo>
                  <a:pt x="1373" y="10800"/>
                  <a:pt x="1373" y="10800"/>
                  <a:pt x="1373" y="10800"/>
                </a:cubicBezTo>
                <a:cubicBezTo>
                  <a:pt x="10754" y="21600"/>
                  <a:pt x="10754" y="21600"/>
                  <a:pt x="10754" y="21600"/>
                </a:cubicBezTo>
                <a:cubicBezTo>
                  <a:pt x="20011" y="10800"/>
                  <a:pt x="20011" y="10800"/>
                  <a:pt x="20011" y="10800"/>
                </a:cubicBezTo>
                <a:cubicBezTo>
                  <a:pt x="20011" y="10800"/>
                  <a:pt x="20011" y="10800"/>
                  <a:pt x="20011" y="10800"/>
                </a:cubicBezTo>
                <a:cubicBezTo>
                  <a:pt x="20998" y="9728"/>
                  <a:pt x="21492" y="8492"/>
                  <a:pt x="21492" y="7173"/>
                </a:cubicBezTo>
                <a:close/>
                <a:moveTo>
                  <a:pt x="10754" y="13191"/>
                </a:moveTo>
                <a:cubicBezTo>
                  <a:pt x="5693" y="13191"/>
                  <a:pt x="1743" y="10470"/>
                  <a:pt x="1743" y="7173"/>
                </a:cubicBezTo>
                <a:cubicBezTo>
                  <a:pt x="1743" y="3875"/>
                  <a:pt x="5817" y="1154"/>
                  <a:pt x="10754" y="1237"/>
                </a:cubicBezTo>
                <a:cubicBezTo>
                  <a:pt x="15691" y="1237"/>
                  <a:pt x="19764" y="3875"/>
                  <a:pt x="19764" y="7173"/>
                </a:cubicBezTo>
                <a:cubicBezTo>
                  <a:pt x="19641" y="10470"/>
                  <a:pt x="15691" y="13191"/>
                  <a:pt x="10754" y="13191"/>
                </a:cubicBezTo>
                <a:close/>
              </a:path>
            </a:pathLst>
          </a:custGeom>
          <a:solidFill>
            <a:srgbClr val="FFC535"/>
          </a:solidFill>
          <a:ln w="12700">
            <a:miter lim="400000"/>
          </a:ln>
        </p:spPr>
        <p:txBody>
          <a:bodyPr tIns="91439" bIns="91439"/>
          <a:lstStyle/>
          <a:p>
            <a:pPr>
              <a:defRPr>
                <a:latin typeface="Arial"/>
                <a:ea typeface="Arial"/>
                <a:cs typeface="Arial"/>
                <a:sym typeface="Arial"/>
              </a:defRPr>
            </a:pPr>
            <a:endParaRPr/>
          </a:p>
        </p:txBody>
      </p:sp>
      <p:sp>
        <p:nvSpPr>
          <p:cNvPr id="317" name="Shape 317"/>
          <p:cNvSpPr/>
          <p:nvPr/>
        </p:nvSpPr>
        <p:spPr>
          <a:xfrm>
            <a:off x="6931719" y="5675126"/>
            <a:ext cx="808784" cy="1220237"/>
          </a:xfrm>
          <a:custGeom>
            <a:avLst/>
            <a:gdLst/>
            <a:ahLst/>
            <a:cxnLst>
              <a:cxn ang="0">
                <a:pos x="wd2" y="hd2"/>
              </a:cxn>
              <a:cxn ang="5400000">
                <a:pos x="wd2" y="hd2"/>
              </a:cxn>
              <a:cxn ang="10800000">
                <a:pos x="wd2" y="hd2"/>
              </a:cxn>
              <a:cxn ang="16200000">
                <a:pos x="wd2" y="hd2"/>
              </a:cxn>
            </a:cxnLst>
            <a:rect l="0" t="0" r="r" b="b"/>
            <a:pathLst>
              <a:path w="21492" h="21600" extrusionOk="0">
                <a:moveTo>
                  <a:pt x="21492" y="7173"/>
                </a:moveTo>
                <a:cubicBezTo>
                  <a:pt x="21492" y="3215"/>
                  <a:pt x="16678" y="0"/>
                  <a:pt x="10754" y="0"/>
                </a:cubicBezTo>
                <a:cubicBezTo>
                  <a:pt x="4829" y="0"/>
                  <a:pt x="15" y="3215"/>
                  <a:pt x="15" y="7173"/>
                </a:cubicBezTo>
                <a:cubicBezTo>
                  <a:pt x="-108" y="8492"/>
                  <a:pt x="509" y="9728"/>
                  <a:pt x="1373" y="10800"/>
                </a:cubicBezTo>
                <a:cubicBezTo>
                  <a:pt x="1373" y="10800"/>
                  <a:pt x="1373" y="10800"/>
                  <a:pt x="1373" y="10800"/>
                </a:cubicBezTo>
                <a:cubicBezTo>
                  <a:pt x="10754" y="21600"/>
                  <a:pt x="10754" y="21600"/>
                  <a:pt x="10754" y="21600"/>
                </a:cubicBezTo>
                <a:cubicBezTo>
                  <a:pt x="20011" y="10800"/>
                  <a:pt x="20011" y="10800"/>
                  <a:pt x="20011" y="10800"/>
                </a:cubicBezTo>
                <a:cubicBezTo>
                  <a:pt x="20011" y="10800"/>
                  <a:pt x="20011" y="10800"/>
                  <a:pt x="20011" y="10800"/>
                </a:cubicBezTo>
                <a:cubicBezTo>
                  <a:pt x="20998" y="9728"/>
                  <a:pt x="21492" y="8492"/>
                  <a:pt x="21492" y="7173"/>
                </a:cubicBezTo>
                <a:close/>
                <a:moveTo>
                  <a:pt x="10754" y="13191"/>
                </a:moveTo>
                <a:cubicBezTo>
                  <a:pt x="5693" y="13191"/>
                  <a:pt x="1743" y="10470"/>
                  <a:pt x="1743" y="7173"/>
                </a:cubicBezTo>
                <a:cubicBezTo>
                  <a:pt x="1743" y="3875"/>
                  <a:pt x="5817" y="1154"/>
                  <a:pt x="10754" y="1237"/>
                </a:cubicBezTo>
                <a:cubicBezTo>
                  <a:pt x="15691" y="1237"/>
                  <a:pt x="19641" y="3875"/>
                  <a:pt x="19641" y="7173"/>
                </a:cubicBezTo>
                <a:cubicBezTo>
                  <a:pt x="19641" y="10470"/>
                  <a:pt x="15691" y="13191"/>
                  <a:pt x="10754" y="13191"/>
                </a:cubicBezTo>
                <a:close/>
              </a:path>
            </a:pathLst>
          </a:custGeom>
          <a:solidFill>
            <a:srgbClr val="EB7513"/>
          </a:solidFill>
          <a:ln w="12700">
            <a:miter lim="400000"/>
          </a:ln>
        </p:spPr>
        <p:txBody>
          <a:bodyPr tIns="91439" bIns="91439"/>
          <a:lstStyle/>
          <a:p>
            <a:pPr>
              <a:defRPr>
                <a:latin typeface="Arial"/>
                <a:ea typeface="Arial"/>
                <a:cs typeface="Arial"/>
                <a:sym typeface="Arial"/>
              </a:defRPr>
            </a:pPr>
            <a:endParaRPr/>
          </a:p>
        </p:txBody>
      </p:sp>
      <p:sp>
        <p:nvSpPr>
          <p:cNvPr id="318" name="Shape 318"/>
          <p:cNvSpPr/>
          <p:nvPr/>
        </p:nvSpPr>
        <p:spPr>
          <a:xfrm>
            <a:off x="9305159" y="7393298"/>
            <a:ext cx="814805" cy="1220237"/>
          </a:xfrm>
          <a:custGeom>
            <a:avLst/>
            <a:gdLst/>
            <a:ahLst/>
            <a:cxnLst>
              <a:cxn ang="0">
                <a:pos x="wd2" y="hd2"/>
              </a:cxn>
              <a:cxn ang="5400000">
                <a:pos x="wd2" y="hd2"/>
              </a:cxn>
              <a:cxn ang="10800000">
                <a:pos x="wd2" y="hd2"/>
              </a:cxn>
              <a:cxn ang="16200000">
                <a:pos x="wd2" y="hd2"/>
              </a:cxn>
            </a:cxnLst>
            <a:rect l="0" t="0" r="r" b="b"/>
            <a:pathLst>
              <a:path w="21600" h="21600" extrusionOk="0">
                <a:moveTo>
                  <a:pt x="21600" y="7255"/>
                </a:moveTo>
                <a:cubicBezTo>
                  <a:pt x="21600" y="3215"/>
                  <a:pt x="16786" y="0"/>
                  <a:pt x="10862" y="0"/>
                </a:cubicBezTo>
                <a:cubicBezTo>
                  <a:pt x="4937" y="0"/>
                  <a:pt x="0" y="3215"/>
                  <a:pt x="0" y="7173"/>
                </a:cubicBezTo>
                <a:cubicBezTo>
                  <a:pt x="0" y="8492"/>
                  <a:pt x="617" y="9728"/>
                  <a:pt x="1481" y="10800"/>
                </a:cubicBezTo>
                <a:cubicBezTo>
                  <a:pt x="1481" y="10800"/>
                  <a:pt x="1481" y="10800"/>
                  <a:pt x="1481" y="10800"/>
                </a:cubicBezTo>
                <a:cubicBezTo>
                  <a:pt x="10738" y="21600"/>
                  <a:pt x="10738" y="21600"/>
                  <a:pt x="10738" y="21600"/>
                </a:cubicBezTo>
                <a:cubicBezTo>
                  <a:pt x="20119" y="10800"/>
                  <a:pt x="20119" y="10800"/>
                  <a:pt x="20119" y="10800"/>
                </a:cubicBezTo>
                <a:cubicBezTo>
                  <a:pt x="20119" y="10800"/>
                  <a:pt x="20119" y="10800"/>
                  <a:pt x="20119" y="10800"/>
                </a:cubicBezTo>
                <a:cubicBezTo>
                  <a:pt x="20983" y="9728"/>
                  <a:pt x="21600" y="8574"/>
                  <a:pt x="21600" y="7255"/>
                </a:cubicBezTo>
                <a:close/>
                <a:moveTo>
                  <a:pt x="10862" y="13191"/>
                </a:moveTo>
                <a:cubicBezTo>
                  <a:pt x="5801" y="13191"/>
                  <a:pt x="1851" y="10470"/>
                  <a:pt x="1851" y="7173"/>
                </a:cubicBezTo>
                <a:cubicBezTo>
                  <a:pt x="1851" y="3875"/>
                  <a:pt x="5925" y="1237"/>
                  <a:pt x="10862" y="1237"/>
                </a:cubicBezTo>
                <a:cubicBezTo>
                  <a:pt x="15799" y="1237"/>
                  <a:pt x="19749" y="3957"/>
                  <a:pt x="19749" y="7255"/>
                </a:cubicBezTo>
                <a:cubicBezTo>
                  <a:pt x="19749" y="10553"/>
                  <a:pt x="15799" y="13191"/>
                  <a:pt x="10862" y="13191"/>
                </a:cubicBezTo>
                <a:close/>
              </a:path>
            </a:pathLst>
          </a:custGeom>
          <a:solidFill>
            <a:srgbClr val="008E93"/>
          </a:solidFill>
          <a:ln w="12700">
            <a:miter lim="400000"/>
          </a:ln>
        </p:spPr>
        <p:txBody>
          <a:bodyPr tIns="91439" bIns="91439"/>
          <a:lstStyle/>
          <a:p>
            <a:pPr>
              <a:defRPr>
                <a:latin typeface="Arial"/>
                <a:ea typeface="Arial"/>
                <a:cs typeface="Arial"/>
                <a:sym typeface="Arial"/>
              </a:defRPr>
            </a:pPr>
            <a:endParaRPr/>
          </a:p>
        </p:txBody>
      </p:sp>
      <p:grpSp>
        <p:nvGrpSpPr>
          <p:cNvPr id="321" name="Group 321"/>
          <p:cNvGrpSpPr/>
          <p:nvPr/>
        </p:nvGrpSpPr>
        <p:grpSpPr>
          <a:xfrm>
            <a:off x="2217391" y="1637718"/>
            <a:ext cx="19949218" cy="1194366"/>
            <a:chOff x="0" y="0"/>
            <a:chExt cx="19949216" cy="1194365"/>
          </a:xfrm>
        </p:grpSpPr>
        <p:sp>
          <p:nvSpPr>
            <p:cNvPr id="319" name="Shape 319"/>
            <p:cNvSpPr/>
            <p:nvPr/>
          </p:nvSpPr>
          <p:spPr>
            <a:xfrm rot="10800000" flipH="1">
              <a:off x="0" y="459359"/>
              <a:ext cx="19949217" cy="517397"/>
            </a:xfrm>
            <a:prstGeom prst="roundRect">
              <a:avLst>
                <a:gd name="adj" fmla="val 7364"/>
              </a:avLst>
            </a:prstGeom>
            <a:solidFill>
              <a:srgbClr val="C8C2AC">
                <a:alpha val="42000"/>
              </a:srgbClr>
            </a:solidFill>
            <a:ln w="12700" cap="flat">
              <a:noFill/>
              <a:miter lim="400000"/>
            </a:ln>
            <a:effectLst/>
          </p:spPr>
          <p:txBody>
            <a:bodyPr wrap="square" lIns="91439" tIns="91439" rIns="91439" bIns="91439" numCol="1" anchor="t">
              <a:noAutofit/>
            </a:bodyPr>
            <a:lstStyle/>
            <a:p>
              <a:pPr algn="ctr">
                <a:defRPr>
                  <a:latin typeface="Arial"/>
                  <a:ea typeface="Arial"/>
                  <a:cs typeface="Arial"/>
                  <a:sym typeface="Arial"/>
                </a:defRPr>
              </a:pPr>
              <a:endParaRPr/>
            </a:p>
          </p:txBody>
        </p:sp>
        <p:sp>
          <p:nvSpPr>
            <p:cNvPr id="320" name="Shape 320"/>
            <p:cNvSpPr/>
            <p:nvPr/>
          </p:nvSpPr>
          <p:spPr>
            <a:xfrm>
              <a:off x="2886613" y="0"/>
              <a:ext cx="14269662"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7200">
                  <a:solidFill>
                    <a:srgbClr val="80808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808080"/>
                  </a:solidFill>
                  <a:latin typeface="Arial"/>
                  <a:ea typeface="Arial"/>
                  <a:cs typeface="Arial"/>
                  <a:sym typeface="Arial"/>
                </a:rPr>
                <a:t>ADD THE TITLE OF THIS GRAPH</a:t>
              </a:r>
            </a:p>
          </p:txBody>
        </p:sp>
      </p:grpSp>
      <p:grpSp>
        <p:nvGrpSpPr>
          <p:cNvPr id="329" name="Group 329"/>
          <p:cNvGrpSpPr/>
          <p:nvPr/>
        </p:nvGrpSpPr>
        <p:grpSpPr>
          <a:xfrm>
            <a:off x="14667879" y="4169150"/>
            <a:ext cx="8045255" cy="1796847"/>
            <a:chOff x="0" y="0"/>
            <a:chExt cx="8045254" cy="1796846"/>
          </a:xfrm>
        </p:grpSpPr>
        <p:sp>
          <p:nvSpPr>
            <p:cNvPr id="322" name="Shape 322"/>
            <p:cNvSpPr/>
            <p:nvPr/>
          </p:nvSpPr>
          <p:spPr>
            <a:xfrm>
              <a:off x="0" y="292625"/>
              <a:ext cx="2267279" cy="606183"/>
            </a:xfrm>
            <a:custGeom>
              <a:avLst/>
              <a:gdLst/>
              <a:ahLst/>
              <a:cxnLst>
                <a:cxn ang="0">
                  <a:pos x="wd2" y="hd2"/>
                </a:cxn>
                <a:cxn ang="5400000">
                  <a:pos x="wd2" y="hd2"/>
                </a:cxn>
                <a:cxn ang="10800000">
                  <a:pos x="wd2" y="hd2"/>
                </a:cxn>
                <a:cxn ang="16200000">
                  <a:pos x="wd2" y="hd2"/>
                </a:cxn>
              </a:cxnLst>
              <a:rect l="0" t="0" r="r" b="b"/>
              <a:pathLst>
                <a:path w="21600" h="21600" extrusionOk="0">
                  <a:moveTo>
                    <a:pt x="5766" y="16283"/>
                  </a:moveTo>
                  <a:cubicBezTo>
                    <a:pt x="5766" y="0"/>
                    <a:pt x="5766" y="0"/>
                    <a:pt x="5766" y="0"/>
                  </a:cubicBezTo>
                  <a:cubicBezTo>
                    <a:pt x="1419" y="0"/>
                    <a:pt x="1419" y="0"/>
                    <a:pt x="1419" y="0"/>
                  </a:cubicBezTo>
                  <a:cubicBezTo>
                    <a:pt x="0" y="16283"/>
                    <a:pt x="0" y="16283"/>
                    <a:pt x="0" y="16283"/>
                  </a:cubicBezTo>
                  <a:cubicBezTo>
                    <a:pt x="0" y="21600"/>
                    <a:pt x="0" y="21600"/>
                    <a:pt x="0" y="21600"/>
                  </a:cubicBezTo>
                  <a:cubicBezTo>
                    <a:pt x="1109" y="21600"/>
                    <a:pt x="1109" y="21600"/>
                    <a:pt x="1109" y="21600"/>
                  </a:cubicBezTo>
                  <a:cubicBezTo>
                    <a:pt x="1375" y="18775"/>
                    <a:pt x="2129" y="16782"/>
                    <a:pt x="2972" y="16782"/>
                  </a:cubicBezTo>
                  <a:cubicBezTo>
                    <a:pt x="3814" y="16782"/>
                    <a:pt x="4568" y="18775"/>
                    <a:pt x="4834" y="21600"/>
                  </a:cubicBezTo>
                  <a:cubicBezTo>
                    <a:pt x="11754" y="21600"/>
                    <a:pt x="11754" y="21600"/>
                    <a:pt x="11754" y="21600"/>
                  </a:cubicBezTo>
                  <a:cubicBezTo>
                    <a:pt x="12064" y="18775"/>
                    <a:pt x="12774" y="16782"/>
                    <a:pt x="13616" y="16782"/>
                  </a:cubicBezTo>
                  <a:cubicBezTo>
                    <a:pt x="14503" y="16782"/>
                    <a:pt x="15213" y="18775"/>
                    <a:pt x="15479" y="21600"/>
                  </a:cubicBezTo>
                  <a:cubicBezTo>
                    <a:pt x="16366" y="21600"/>
                    <a:pt x="16366" y="21600"/>
                    <a:pt x="16366" y="21600"/>
                  </a:cubicBezTo>
                  <a:cubicBezTo>
                    <a:pt x="16677" y="18775"/>
                    <a:pt x="17386" y="16782"/>
                    <a:pt x="18229" y="16782"/>
                  </a:cubicBezTo>
                  <a:cubicBezTo>
                    <a:pt x="19116" y="16782"/>
                    <a:pt x="19826" y="18775"/>
                    <a:pt x="20092" y="21600"/>
                  </a:cubicBezTo>
                  <a:cubicBezTo>
                    <a:pt x="21600" y="21600"/>
                    <a:pt x="21600" y="21600"/>
                    <a:pt x="21600" y="21600"/>
                  </a:cubicBezTo>
                  <a:cubicBezTo>
                    <a:pt x="21600" y="16283"/>
                    <a:pt x="21600" y="16283"/>
                    <a:pt x="21600" y="16283"/>
                  </a:cubicBezTo>
                  <a:lnTo>
                    <a:pt x="5766" y="16283"/>
                  </a:ln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3" name="Shape 323"/>
            <p:cNvSpPr/>
            <p:nvPr/>
          </p:nvSpPr>
          <p:spPr>
            <a:xfrm>
              <a:off x="125960" y="353637"/>
              <a:ext cx="261763" cy="214527"/>
            </a:xfrm>
            <a:custGeom>
              <a:avLst/>
              <a:gdLst/>
              <a:ahLst/>
              <a:cxnLst>
                <a:cxn ang="0">
                  <a:pos x="wd2" y="hd2"/>
                </a:cxn>
                <a:cxn ang="5400000">
                  <a:pos x="wd2" y="hd2"/>
                </a:cxn>
                <a:cxn ang="10800000">
                  <a:pos x="wd2" y="hd2"/>
                </a:cxn>
                <a:cxn ang="16200000">
                  <a:pos x="wd2" y="hd2"/>
                </a:cxn>
              </a:cxnLst>
              <a:rect l="0" t="0" r="r" b="b"/>
              <a:pathLst>
                <a:path w="21600" h="21600" extrusionOk="0">
                  <a:moveTo>
                    <a:pt x="5035" y="0"/>
                  </a:moveTo>
                  <a:lnTo>
                    <a:pt x="21600" y="0"/>
                  </a:lnTo>
                  <a:lnTo>
                    <a:pt x="21600" y="21600"/>
                  </a:lnTo>
                  <a:lnTo>
                    <a:pt x="0" y="21600"/>
                  </a:lnTo>
                  <a:lnTo>
                    <a:pt x="5035" y="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4" name="Shape 324"/>
            <p:cNvSpPr/>
            <p:nvPr/>
          </p:nvSpPr>
          <p:spPr>
            <a:xfrm>
              <a:off x="139738" y="800401"/>
              <a:ext cx="344425" cy="344425"/>
            </a:xfrm>
            <a:prstGeom prst="ellipse">
              <a:avLst/>
            </a:pr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5" name="Shape 325"/>
            <p:cNvSpPr/>
            <p:nvPr/>
          </p:nvSpPr>
          <p:spPr>
            <a:xfrm>
              <a:off x="1257632" y="800401"/>
              <a:ext cx="344425" cy="344425"/>
            </a:xfrm>
            <a:prstGeom prst="ellipse">
              <a:avLst/>
            </a:pr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6" name="Shape 326"/>
            <p:cNvSpPr/>
            <p:nvPr/>
          </p:nvSpPr>
          <p:spPr>
            <a:xfrm>
              <a:off x="1741790" y="800401"/>
              <a:ext cx="344425" cy="344425"/>
            </a:xfrm>
            <a:prstGeom prst="ellipse">
              <a:avLst/>
            </a:pr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7" name="Shape 327"/>
            <p:cNvSpPr/>
            <p:nvPr/>
          </p:nvSpPr>
          <p:spPr>
            <a:xfrm>
              <a:off x="671132" y="217837"/>
              <a:ext cx="1576469" cy="4841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424"/>
                  </a:lnTo>
                  <a:lnTo>
                    <a:pt x="0" y="21600"/>
                  </a:ln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28" name="Shape 328"/>
            <p:cNvSpPr/>
            <p:nvPr/>
          </p:nvSpPr>
          <p:spPr>
            <a:xfrm>
              <a:off x="2627308" y="0"/>
              <a:ext cx="5417947"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Even when the cold winds blow and the world seems to be covered in foggy shadows, the goodness of life lives on</a:t>
              </a:r>
            </a:p>
          </p:txBody>
        </p:sp>
      </p:grpSp>
      <p:grpSp>
        <p:nvGrpSpPr>
          <p:cNvPr id="347" name="Group 347"/>
          <p:cNvGrpSpPr/>
          <p:nvPr/>
        </p:nvGrpSpPr>
        <p:grpSpPr>
          <a:xfrm>
            <a:off x="14408092" y="6790157"/>
            <a:ext cx="8305043" cy="1390448"/>
            <a:chOff x="0" y="0"/>
            <a:chExt cx="8305042" cy="1390446"/>
          </a:xfrm>
        </p:grpSpPr>
        <p:grpSp>
          <p:nvGrpSpPr>
            <p:cNvPr id="345" name="Group 345"/>
            <p:cNvGrpSpPr/>
            <p:nvPr/>
          </p:nvGrpSpPr>
          <p:grpSpPr>
            <a:xfrm>
              <a:off x="0" y="186606"/>
              <a:ext cx="2493479" cy="1104119"/>
              <a:chOff x="0" y="0"/>
              <a:chExt cx="2493478" cy="1104118"/>
            </a:xfrm>
          </p:grpSpPr>
          <p:sp>
            <p:nvSpPr>
              <p:cNvPr id="330" name="Shape 330"/>
              <p:cNvSpPr/>
              <p:nvPr/>
            </p:nvSpPr>
            <p:spPr>
              <a:xfrm>
                <a:off x="0" y="539266"/>
                <a:ext cx="2493479" cy="564853"/>
              </a:xfrm>
              <a:custGeom>
                <a:avLst/>
                <a:gdLst/>
                <a:ahLst/>
                <a:cxnLst>
                  <a:cxn ang="0">
                    <a:pos x="wd2" y="hd2"/>
                  </a:cxn>
                  <a:cxn ang="5400000">
                    <a:pos x="wd2" y="hd2"/>
                  </a:cxn>
                  <a:cxn ang="10800000">
                    <a:pos x="wd2" y="hd2"/>
                  </a:cxn>
                  <a:cxn ang="16200000">
                    <a:pos x="wd2" y="hd2"/>
                  </a:cxn>
                </a:cxnLst>
                <a:rect l="0" t="0" r="r" b="b"/>
                <a:pathLst>
                  <a:path w="21480" h="21600" extrusionOk="0">
                    <a:moveTo>
                      <a:pt x="1202" y="6605"/>
                    </a:moveTo>
                    <a:cubicBezTo>
                      <a:pt x="1202" y="6605"/>
                      <a:pt x="6292" y="14102"/>
                      <a:pt x="6292" y="21600"/>
                    </a:cubicBezTo>
                    <a:cubicBezTo>
                      <a:pt x="18073" y="21600"/>
                      <a:pt x="18073" y="21600"/>
                      <a:pt x="18073" y="21600"/>
                    </a:cubicBezTo>
                    <a:cubicBezTo>
                      <a:pt x="18073" y="21600"/>
                      <a:pt x="21480" y="14102"/>
                      <a:pt x="21480" y="6605"/>
                    </a:cubicBezTo>
                    <a:cubicBezTo>
                      <a:pt x="21480" y="6605"/>
                      <a:pt x="21600" y="2856"/>
                      <a:pt x="17553" y="3035"/>
                    </a:cubicBezTo>
                    <a:cubicBezTo>
                      <a:pt x="7814" y="3035"/>
                      <a:pt x="7814" y="3035"/>
                      <a:pt x="7814" y="3035"/>
                    </a:cubicBezTo>
                    <a:cubicBezTo>
                      <a:pt x="6853" y="0"/>
                      <a:pt x="6853" y="0"/>
                      <a:pt x="6853" y="0"/>
                    </a:cubicBezTo>
                    <a:cubicBezTo>
                      <a:pt x="0" y="0"/>
                      <a:pt x="0" y="0"/>
                      <a:pt x="0" y="0"/>
                    </a:cubicBezTo>
                    <a:cubicBezTo>
                      <a:pt x="0" y="0"/>
                      <a:pt x="240" y="4820"/>
                      <a:pt x="1202" y="6605"/>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1" name="Shape 331"/>
              <p:cNvSpPr/>
              <p:nvPr/>
            </p:nvSpPr>
            <p:spPr>
              <a:xfrm>
                <a:off x="586502" y="251919"/>
                <a:ext cx="1548915" cy="320806"/>
              </a:xfrm>
              <a:custGeom>
                <a:avLst/>
                <a:gdLst/>
                <a:ahLst/>
                <a:cxnLst>
                  <a:cxn ang="0">
                    <a:pos x="wd2" y="hd2"/>
                  </a:cxn>
                  <a:cxn ang="5400000">
                    <a:pos x="wd2" y="hd2"/>
                  </a:cxn>
                  <a:cxn ang="10800000">
                    <a:pos x="wd2" y="hd2"/>
                  </a:cxn>
                  <a:cxn ang="16200000">
                    <a:pos x="wd2" y="hd2"/>
                  </a:cxn>
                </a:cxnLst>
                <a:rect l="0" t="0" r="r" b="b"/>
                <a:pathLst>
                  <a:path w="21600" h="21600" extrusionOk="0">
                    <a:moveTo>
                      <a:pt x="0" y="15902"/>
                    </a:moveTo>
                    <a:lnTo>
                      <a:pt x="3568" y="15902"/>
                    </a:lnTo>
                    <a:lnTo>
                      <a:pt x="5132" y="21600"/>
                    </a:lnTo>
                    <a:lnTo>
                      <a:pt x="21600" y="21600"/>
                    </a:lnTo>
                    <a:lnTo>
                      <a:pt x="20447" y="0"/>
                    </a:lnTo>
                    <a:lnTo>
                      <a:pt x="906" y="0"/>
                    </a:lnTo>
                    <a:lnTo>
                      <a:pt x="0" y="15902"/>
                    </a:lnTo>
                    <a:close/>
                  </a:path>
                </a:pathLst>
              </a:custGeom>
              <a:solidFill>
                <a:srgbClr val="EB751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2" name="Shape 332"/>
              <p:cNvSpPr/>
              <p:nvPr/>
            </p:nvSpPr>
            <p:spPr>
              <a:xfrm>
                <a:off x="730173" y="0"/>
                <a:ext cx="1251728" cy="19484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0649" y="0"/>
                    </a:lnTo>
                    <a:lnTo>
                      <a:pt x="951" y="0"/>
                    </a:lnTo>
                    <a:lnTo>
                      <a:pt x="0" y="21600"/>
                    </a:lnTo>
                    <a:close/>
                  </a:path>
                </a:pathLst>
              </a:custGeom>
              <a:solidFill>
                <a:srgbClr val="EB751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3" name="Shape 333"/>
              <p:cNvSpPr/>
              <p:nvPr/>
            </p:nvSpPr>
            <p:spPr>
              <a:xfrm>
                <a:off x="675068" y="330644"/>
                <a:ext cx="143675" cy="925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255" y="0"/>
                    </a:lnTo>
                    <a:lnTo>
                      <a:pt x="21600" y="0"/>
                    </a:lnTo>
                    <a:lnTo>
                      <a:pt x="21600" y="2160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4" name="Shape 334"/>
              <p:cNvSpPr/>
              <p:nvPr/>
            </p:nvSpPr>
            <p:spPr>
              <a:xfrm>
                <a:off x="911241" y="330644"/>
                <a:ext cx="145643"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5" name="Shape 335"/>
              <p:cNvSpPr/>
              <p:nvPr/>
            </p:nvSpPr>
            <p:spPr>
              <a:xfrm>
                <a:off x="1143480" y="330644"/>
                <a:ext cx="145643"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6" name="Shape 336"/>
              <p:cNvSpPr/>
              <p:nvPr/>
            </p:nvSpPr>
            <p:spPr>
              <a:xfrm>
                <a:off x="1381624" y="330644"/>
                <a:ext cx="143675"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7" name="Shape 337"/>
              <p:cNvSpPr/>
              <p:nvPr/>
            </p:nvSpPr>
            <p:spPr>
              <a:xfrm>
                <a:off x="1613861" y="330644"/>
                <a:ext cx="149579"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8" name="Shape 338"/>
              <p:cNvSpPr/>
              <p:nvPr/>
            </p:nvSpPr>
            <p:spPr>
              <a:xfrm>
                <a:off x="1852005" y="330644"/>
                <a:ext cx="143675" cy="925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9529" y="0"/>
                    </a:lnTo>
                    <a:lnTo>
                      <a:pt x="21600" y="2160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39" name="Shape 339"/>
              <p:cNvSpPr/>
              <p:nvPr/>
            </p:nvSpPr>
            <p:spPr>
              <a:xfrm>
                <a:off x="818739" y="55108"/>
                <a:ext cx="143675" cy="925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551" y="0"/>
                    </a:lnTo>
                    <a:lnTo>
                      <a:pt x="21600" y="0"/>
                    </a:lnTo>
                    <a:lnTo>
                      <a:pt x="21600" y="2160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0" name="Shape 340"/>
              <p:cNvSpPr/>
              <p:nvPr/>
            </p:nvSpPr>
            <p:spPr>
              <a:xfrm>
                <a:off x="1050978" y="55108"/>
                <a:ext cx="149579"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1" name="Shape 341"/>
              <p:cNvSpPr/>
              <p:nvPr/>
            </p:nvSpPr>
            <p:spPr>
              <a:xfrm>
                <a:off x="1289121" y="55108"/>
                <a:ext cx="143675"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2" name="Shape 342"/>
              <p:cNvSpPr/>
              <p:nvPr/>
            </p:nvSpPr>
            <p:spPr>
              <a:xfrm>
                <a:off x="1521360" y="55108"/>
                <a:ext cx="149579" cy="92503"/>
              </a:xfrm>
              <a:prstGeom prst="rect">
                <a:avLst/>
              </a:pr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3" name="Shape 343"/>
              <p:cNvSpPr/>
              <p:nvPr/>
            </p:nvSpPr>
            <p:spPr>
              <a:xfrm>
                <a:off x="1759504" y="55108"/>
                <a:ext cx="143675" cy="925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9529" y="0"/>
                    </a:lnTo>
                    <a:lnTo>
                      <a:pt x="21600" y="2160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4" name="Shape 344"/>
              <p:cNvSpPr/>
              <p:nvPr/>
            </p:nvSpPr>
            <p:spPr>
              <a:xfrm>
                <a:off x="423147" y="614053"/>
                <a:ext cx="259793" cy="214528"/>
              </a:xfrm>
              <a:custGeom>
                <a:avLst/>
                <a:gdLst/>
                <a:ahLst/>
                <a:cxnLst>
                  <a:cxn ang="0">
                    <a:pos x="wd2" y="hd2"/>
                  </a:cxn>
                  <a:cxn ang="5400000">
                    <a:pos x="wd2" y="hd2"/>
                  </a:cxn>
                  <a:cxn ang="10800000">
                    <a:pos x="wd2" y="hd2"/>
                  </a:cxn>
                  <a:cxn ang="16200000">
                    <a:pos x="wd2" y="hd2"/>
                  </a:cxn>
                </a:cxnLst>
                <a:rect l="0" t="0" r="r" b="b"/>
                <a:pathLst>
                  <a:path w="21600" h="21600" extrusionOk="0">
                    <a:moveTo>
                      <a:pt x="21600" y="15026"/>
                    </a:moveTo>
                    <a:cubicBezTo>
                      <a:pt x="19671" y="6574"/>
                      <a:pt x="19671" y="6574"/>
                      <a:pt x="19671" y="6574"/>
                    </a:cubicBezTo>
                    <a:cubicBezTo>
                      <a:pt x="15429" y="13617"/>
                      <a:pt x="15429" y="13617"/>
                      <a:pt x="15429" y="13617"/>
                    </a:cubicBezTo>
                    <a:cubicBezTo>
                      <a:pt x="17357" y="14087"/>
                      <a:pt x="17357" y="14087"/>
                      <a:pt x="17357" y="14087"/>
                    </a:cubicBezTo>
                    <a:cubicBezTo>
                      <a:pt x="16586" y="15496"/>
                      <a:pt x="15429" y="17843"/>
                      <a:pt x="11957" y="18313"/>
                    </a:cubicBezTo>
                    <a:cubicBezTo>
                      <a:pt x="11957" y="5635"/>
                      <a:pt x="11957" y="5635"/>
                      <a:pt x="11957" y="5635"/>
                    </a:cubicBezTo>
                    <a:cubicBezTo>
                      <a:pt x="15429" y="5635"/>
                      <a:pt x="15429" y="5635"/>
                      <a:pt x="15429" y="5635"/>
                    </a:cubicBezTo>
                    <a:cubicBezTo>
                      <a:pt x="15429" y="2348"/>
                      <a:pt x="15429" y="2348"/>
                      <a:pt x="15429" y="2348"/>
                    </a:cubicBezTo>
                    <a:cubicBezTo>
                      <a:pt x="11957" y="2348"/>
                      <a:pt x="11957" y="2348"/>
                      <a:pt x="11957" y="2348"/>
                    </a:cubicBezTo>
                    <a:cubicBezTo>
                      <a:pt x="11957" y="0"/>
                      <a:pt x="11957" y="0"/>
                      <a:pt x="11957" y="0"/>
                    </a:cubicBezTo>
                    <a:cubicBezTo>
                      <a:pt x="9257" y="0"/>
                      <a:pt x="9257" y="0"/>
                      <a:pt x="9257" y="0"/>
                    </a:cubicBezTo>
                    <a:cubicBezTo>
                      <a:pt x="9257" y="2348"/>
                      <a:pt x="9257" y="2348"/>
                      <a:pt x="9257" y="2348"/>
                    </a:cubicBezTo>
                    <a:cubicBezTo>
                      <a:pt x="6171" y="2348"/>
                      <a:pt x="6171" y="2348"/>
                      <a:pt x="6171" y="2348"/>
                    </a:cubicBezTo>
                    <a:cubicBezTo>
                      <a:pt x="6171" y="5635"/>
                      <a:pt x="6171" y="5635"/>
                      <a:pt x="6171" y="5635"/>
                    </a:cubicBezTo>
                    <a:cubicBezTo>
                      <a:pt x="9257" y="5635"/>
                      <a:pt x="9257" y="5635"/>
                      <a:pt x="9257" y="5635"/>
                    </a:cubicBezTo>
                    <a:cubicBezTo>
                      <a:pt x="9257" y="18313"/>
                      <a:pt x="9257" y="18313"/>
                      <a:pt x="9257" y="18313"/>
                    </a:cubicBezTo>
                    <a:cubicBezTo>
                      <a:pt x="6171" y="17843"/>
                      <a:pt x="4629" y="15496"/>
                      <a:pt x="4243" y="14087"/>
                    </a:cubicBezTo>
                    <a:cubicBezTo>
                      <a:pt x="6557" y="13148"/>
                      <a:pt x="6557" y="13148"/>
                      <a:pt x="6557" y="13148"/>
                    </a:cubicBezTo>
                    <a:cubicBezTo>
                      <a:pt x="1929" y="6104"/>
                      <a:pt x="1929" y="6104"/>
                      <a:pt x="1929" y="6104"/>
                    </a:cubicBezTo>
                    <a:cubicBezTo>
                      <a:pt x="0" y="15026"/>
                      <a:pt x="0" y="15026"/>
                      <a:pt x="0" y="15026"/>
                    </a:cubicBezTo>
                    <a:cubicBezTo>
                      <a:pt x="1543" y="14557"/>
                      <a:pt x="1543" y="14557"/>
                      <a:pt x="1543" y="14557"/>
                    </a:cubicBezTo>
                    <a:cubicBezTo>
                      <a:pt x="2314" y="17374"/>
                      <a:pt x="5014" y="21600"/>
                      <a:pt x="10800" y="21600"/>
                    </a:cubicBezTo>
                    <a:cubicBezTo>
                      <a:pt x="16200" y="21600"/>
                      <a:pt x="18900" y="17374"/>
                      <a:pt x="19671" y="14557"/>
                    </a:cubicBezTo>
                    <a:lnTo>
                      <a:pt x="21600" y="15026"/>
                    </a:lnTo>
                    <a:close/>
                    <a:moveTo>
                      <a:pt x="10414" y="18783"/>
                    </a:moveTo>
                    <a:cubicBezTo>
                      <a:pt x="10800" y="18783"/>
                      <a:pt x="10800" y="18783"/>
                      <a:pt x="10800" y="18783"/>
                    </a:cubicBezTo>
                    <a:cubicBezTo>
                      <a:pt x="10800" y="18783"/>
                      <a:pt x="10800" y="18783"/>
                      <a:pt x="10800" y="18783"/>
                    </a:cubicBezTo>
                    <a:cubicBezTo>
                      <a:pt x="10800" y="18783"/>
                      <a:pt x="10414" y="18783"/>
                      <a:pt x="10414" y="18783"/>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grpSp>
        <p:sp>
          <p:nvSpPr>
            <p:cNvPr id="346" name="Shape 346"/>
            <p:cNvSpPr/>
            <p:nvPr/>
          </p:nvSpPr>
          <p:spPr>
            <a:xfrm>
              <a:off x="2887096" y="0"/>
              <a:ext cx="5417947" cy="13904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Open your eyes, open your heart, and you will see that goodness is everywhere.</a:t>
              </a:r>
            </a:p>
          </p:txBody>
        </p:sp>
      </p:grpSp>
      <p:grpSp>
        <p:nvGrpSpPr>
          <p:cNvPr id="350" name="Group 350"/>
          <p:cNvGrpSpPr/>
          <p:nvPr/>
        </p:nvGrpSpPr>
        <p:grpSpPr>
          <a:xfrm>
            <a:off x="14787080" y="8980279"/>
            <a:ext cx="7926055" cy="1887381"/>
            <a:chOff x="0" y="0"/>
            <a:chExt cx="7926053" cy="1887379"/>
          </a:xfrm>
        </p:grpSpPr>
        <p:sp>
          <p:nvSpPr>
            <p:cNvPr id="348" name="Shape 348"/>
            <p:cNvSpPr/>
            <p:nvPr/>
          </p:nvSpPr>
          <p:spPr>
            <a:xfrm>
              <a:off x="0" y="0"/>
              <a:ext cx="1927537" cy="1887380"/>
            </a:xfrm>
            <a:custGeom>
              <a:avLst/>
              <a:gdLst/>
              <a:ahLst/>
              <a:cxnLst>
                <a:cxn ang="0">
                  <a:pos x="wd2" y="hd2"/>
                </a:cxn>
                <a:cxn ang="5400000">
                  <a:pos x="wd2" y="hd2"/>
                </a:cxn>
                <a:cxn ang="10800000">
                  <a:pos x="wd2" y="hd2"/>
                </a:cxn>
                <a:cxn ang="16200000">
                  <a:pos x="wd2" y="hd2"/>
                </a:cxn>
              </a:cxnLst>
              <a:rect l="0" t="0" r="r" b="b"/>
              <a:pathLst>
                <a:path w="21600" h="21600" extrusionOk="0">
                  <a:moveTo>
                    <a:pt x="21109" y="14233"/>
                  </a:moveTo>
                  <a:cubicBezTo>
                    <a:pt x="13745" y="10047"/>
                    <a:pt x="13745" y="10047"/>
                    <a:pt x="13745" y="10047"/>
                  </a:cubicBezTo>
                  <a:cubicBezTo>
                    <a:pt x="13745" y="9879"/>
                    <a:pt x="13745" y="9879"/>
                    <a:pt x="13745" y="9879"/>
                  </a:cubicBezTo>
                  <a:cubicBezTo>
                    <a:pt x="13909" y="9712"/>
                    <a:pt x="13909" y="9712"/>
                    <a:pt x="13909" y="9712"/>
                  </a:cubicBezTo>
                  <a:cubicBezTo>
                    <a:pt x="13909" y="8665"/>
                    <a:pt x="13909" y="8665"/>
                    <a:pt x="13909" y="8665"/>
                  </a:cubicBezTo>
                  <a:cubicBezTo>
                    <a:pt x="13377" y="8121"/>
                    <a:pt x="12886" y="8665"/>
                    <a:pt x="12886" y="8665"/>
                  </a:cubicBezTo>
                  <a:cubicBezTo>
                    <a:pt x="12886" y="9544"/>
                    <a:pt x="12886" y="9544"/>
                    <a:pt x="12886" y="9544"/>
                  </a:cubicBezTo>
                  <a:cubicBezTo>
                    <a:pt x="11823" y="8958"/>
                    <a:pt x="11823" y="8958"/>
                    <a:pt x="11823" y="8958"/>
                  </a:cubicBezTo>
                  <a:cubicBezTo>
                    <a:pt x="11823" y="0"/>
                    <a:pt x="10800" y="0"/>
                    <a:pt x="10800" y="0"/>
                  </a:cubicBezTo>
                  <a:cubicBezTo>
                    <a:pt x="10800" y="0"/>
                    <a:pt x="9777" y="0"/>
                    <a:pt x="9777" y="8958"/>
                  </a:cubicBezTo>
                  <a:cubicBezTo>
                    <a:pt x="8755" y="9544"/>
                    <a:pt x="8755" y="9544"/>
                    <a:pt x="8755" y="9544"/>
                  </a:cubicBezTo>
                  <a:cubicBezTo>
                    <a:pt x="8755" y="8665"/>
                    <a:pt x="8755" y="8665"/>
                    <a:pt x="8755" y="8665"/>
                  </a:cubicBezTo>
                  <a:cubicBezTo>
                    <a:pt x="8755" y="8665"/>
                    <a:pt x="8223" y="8121"/>
                    <a:pt x="7732" y="8665"/>
                  </a:cubicBezTo>
                  <a:cubicBezTo>
                    <a:pt x="7732" y="9712"/>
                    <a:pt x="7732" y="9712"/>
                    <a:pt x="7732" y="9712"/>
                  </a:cubicBezTo>
                  <a:cubicBezTo>
                    <a:pt x="7895" y="9879"/>
                    <a:pt x="7895" y="9879"/>
                    <a:pt x="7895" y="9879"/>
                  </a:cubicBezTo>
                  <a:cubicBezTo>
                    <a:pt x="7895" y="10047"/>
                    <a:pt x="7895" y="10047"/>
                    <a:pt x="7895" y="10047"/>
                  </a:cubicBezTo>
                  <a:cubicBezTo>
                    <a:pt x="532" y="14233"/>
                    <a:pt x="532" y="14233"/>
                    <a:pt x="532" y="14233"/>
                  </a:cubicBezTo>
                  <a:cubicBezTo>
                    <a:pt x="0" y="15279"/>
                    <a:pt x="0" y="15279"/>
                    <a:pt x="0" y="15279"/>
                  </a:cubicBezTo>
                  <a:cubicBezTo>
                    <a:pt x="3109" y="14233"/>
                    <a:pt x="3109" y="14233"/>
                    <a:pt x="3109" y="14233"/>
                  </a:cubicBezTo>
                  <a:cubicBezTo>
                    <a:pt x="7732" y="13186"/>
                    <a:pt x="7732" y="13186"/>
                    <a:pt x="7732" y="13186"/>
                  </a:cubicBezTo>
                  <a:cubicBezTo>
                    <a:pt x="9777" y="13186"/>
                    <a:pt x="9777" y="13186"/>
                    <a:pt x="9777" y="13186"/>
                  </a:cubicBezTo>
                  <a:cubicBezTo>
                    <a:pt x="9777" y="13186"/>
                    <a:pt x="9900" y="17958"/>
                    <a:pt x="10064" y="19591"/>
                  </a:cubicBezTo>
                  <a:cubicBezTo>
                    <a:pt x="7732" y="20553"/>
                    <a:pt x="7732" y="20553"/>
                    <a:pt x="7732" y="20553"/>
                  </a:cubicBezTo>
                  <a:cubicBezTo>
                    <a:pt x="7732" y="21600"/>
                    <a:pt x="7732" y="21600"/>
                    <a:pt x="7732" y="21600"/>
                  </a:cubicBezTo>
                  <a:cubicBezTo>
                    <a:pt x="10309" y="21056"/>
                    <a:pt x="10309" y="21056"/>
                    <a:pt x="10309" y="21056"/>
                  </a:cubicBezTo>
                  <a:cubicBezTo>
                    <a:pt x="10800" y="21056"/>
                    <a:pt x="10800" y="21056"/>
                    <a:pt x="10800" y="21056"/>
                  </a:cubicBezTo>
                  <a:cubicBezTo>
                    <a:pt x="11332" y="21056"/>
                    <a:pt x="11332" y="21056"/>
                    <a:pt x="11332" y="21056"/>
                  </a:cubicBezTo>
                  <a:cubicBezTo>
                    <a:pt x="13909" y="21600"/>
                    <a:pt x="13909" y="21600"/>
                    <a:pt x="13909" y="21600"/>
                  </a:cubicBezTo>
                  <a:cubicBezTo>
                    <a:pt x="13909" y="20553"/>
                    <a:pt x="13909" y="20553"/>
                    <a:pt x="13909" y="20553"/>
                  </a:cubicBezTo>
                  <a:cubicBezTo>
                    <a:pt x="11536" y="19591"/>
                    <a:pt x="11536" y="19591"/>
                    <a:pt x="11536" y="19591"/>
                  </a:cubicBezTo>
                  <a:cubicBezTo>
                    <a:pt x="11741" y="17958"/>
                    <a:pt x="11823" y="13186"/>
                    <a:pt x="11823" y="13186"/>
                  </a:cubicBezTo>
                  <a:cubicBezTo>
                    <a:pt x="13909" y="13186"/>
                    <a:pt x="13909" y="13186"/>
                    <a:pt x="13909" y="13186"/>
                  </a:cubicBezTo>
                  <a:cubicBezTo>
                    <a:pt x="18532" y="14233"/>
                    <a:pt x="18532" y="14233"/>
                    <a:pt x="18532" y="14233"/>
                  </a:cubicBezTo>
                  <a:cubicBezTo>
                    <a:pt x="21600" y="15279"/>
                    <a:pt x="21600" y="15279"/>
                    <a:pt x="21600" y="15279"/>
                  </a:cubicBezTo>
                  <a:lnTo>
                    <a:pt x="21109" y="14233"/>
                  </a:lnTo>
                  <a:close/>
                </a:path>
              </a:pathLst>
            </a:custGeom>
            <a:solidFill>
              <a:srgbClr val="FFC535"/>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349" name="Shape 349"/>
            <p:cNvSpPr/>
            <p:nvPr/>
          </p:nvSpPr>
          <p:spPr>
            <a:xfrm>
              <a:off x="2508107" y="205025"/>
              <a:ext cx="5417947" cy="13904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Open your eyes, open your heart, and you will see that goodness is everywhere.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fill="hold"/>
                                        <p:tgtEl>
                                          <p:spTgt spid="321"/>
                                        </p:tgtEl>
                                        <p:attrNameLst>
                                          <p:attrName>style.visibility</p:attrName>
                                        </p:attrNameLst>
                                      </p:cBhvr>
                                      <p:to>
                                        <p:strVal val="visible"/>
                                      </p:to>
                                    </p:set>
                                    <p:animEffect transition="in" filter="wipe(left)">
                                      <p:cBhvr>
                                        <p:cTn id="7" dur="500"/>
                                        <p:tgtEl>
                                          <p:spTgt spid="321"/>
                                        </p:tgtEl>
                                      </p:cBhvr>
                                    </p:animEffect>
                                  </p:childTnLst>
                                </p:cTn>
                              </p:par>
                            </p:childTnLst>
                          </p:cTn>
                        </p:par>
                        <p:par>
                          <p:cTn id="8" fill="hold">
                            <p:stCondLst>
                              <p:cond delay="500"/>
                            </p:stCondLst>
                            <p:childTnLst>
                              <p:par>
                                <p:cTn id="9" presetID="9" presetClass="entr" fill="hold" grpId="2" nodeType="afterEffect">
                                  <p:stCondLst>
                                    <p:cond delay="0"/>
                                  </p:stCondLst>
                                  <p:iterate>
                                    <p:tmAbs val="0"/>
                                  </p:iterate>
                                  <p:childTnLst>
                                    <p:set>
                                      <p:cBhvr>
                                        <p:cTn id="10" fill="hold"/>
                                        <p:tgtEl>
                                          <p:spTgt spid="314"/>
                                        </p:tgtEl>
                                        <p:attrNameLst>
                                          <p:attrName>style.visibility</p:attrName>
                                        </p:attrNameLst>
                                      </p:cBhvr>
                                      <p:to>
                                        <p:strVal val="visible"/>
                                      </p:to>
                                    </p:set>
                                    <p:animEffect transition="in" filter="dissolve">
                                      <p:cBhvr>
                                        <p:cTn id="11" dur="500"/>
                                        <p:tgtEl>
                                          <p:spTgt spid="314"/>
                                        </p:tgtEl>
                                      </p:cBhvr>
                                    </p:animEffect>
                                  </p:childTnLst>
                                </p:cTn>
                              </p:par>
                            </p:childTnLst>
                          </p:cTn>
                        </p:par>
                        <p:par>
                          <p:cTn id="12" fill="hold">
                            <p:stCondLst>
                              <p:cond delay="1000"/>
                            </p:stCondLst>
                            <p:childTnLst>
                              <p:par>
                                <p:cTn id="13" presetID="2" presetClass="entr" presetSubtype="1" fill="hold" grpId="3" nodeType="afterEffect">
                                  <p:stCondLst>
                                    <p:cond delay="0"/>
                                  </p:stCondLst>
                                  <p:iterate>
                                    <p:tmAbs val="0"/>
                                  </p:iterate>
                                  <p:childTnLst>
                                    <p:set>
                                      <p:cBhvr>
                                        <p:cTn id="14" fill="hold"/>
                                        <p:tgtEl>
                                          <p:spTgt spid="317"/>
                                        </p:tgtEl>
                                        <p:attrNameLst>
                                          <p:attrName>style.visibility</p:attrName>
                                        </p:attrNameLst>
                                      </p:cBhvr>
                                      <p:to>
                                        <p:strVal val="visible"/>
                                      </p:to>
                                    </p:set>
                                    <p:anim calcmode="lin" valueType="num">
                                      <p:cBhvr>
                                        <p:cTn id="15" dur="500" fill="hold"/>
                                        <p:tgtEl>
                                          <p:spTgt spid="317"/>
                                        </p:tgtEl>
                                        <p:attrNameLst>
                                          <p:attrName>ppt_x</p:attrName>
                                        </p:attrNameLst>
                                      </p:cBhvr>
                                      <p:tavLst>
                                        <p:tav tm="0">
                                          <p:val>
                                            <p:strVal val="#ppt_x"/>
                                          </p:val>
                                        </p:tav>
                                        <p:tav tm="100000">
                                          <p:val>
                                            <p:strVal val="#ppt_x"/>
                                          </p:val>
                                        </p:tav>
                                      </p:tavLst>
                                    </p:anim>
                                    <p:anim calcmode="lin" valueType="num">
                                      <p:cBhvr>
                                        <p:cTn id="16" dur="500" fill="hold"/>
                                        <p:tgtEl>
                                          <p:spTgt spid="31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4" nodeType="afterEffect">
                                  <p:stCondLst>
                                    <p:cond delay="0"/>
                                  </p:stCondLst>
                                  <p:iterate>
                                    <p:tmAbs val="0"/>
                                  </p:iterate>
                                  <p:childTnLst>
                                    <p:set>
                                      <p:cBhvr>
                                        <p:cTn id="19" fill="hold"/>
                                        <p:tgtEl>
                                          <p:spTgt spid="318"/>
                                        </p:tgtEl>
                                        <p:attrNameLst>
                                          <p:attrName>style.visibility</p:attrName>
                                        </p:attrNameLst>
                                      </p:cBhvr>
                                      <p:to>
                                        <p:strVal val="visible"/>
                                      </p:to>
                                    </p:set>
                                    <p:anim calcmode="lin" valueType="num">
                                      <p:cBhvr>
                                        <p:cTn id="20" dur="500" fill="hold"/>
                                        <p:tgtEl>
                                          <p:spTgt spid="318"/>
                                        </p:tgtEl>
                                        <p:attrNameLst>
                                          <p:attrName>ppt_x</p:attrName>
                                        </p:attrNameLst>
                                      </p:cBhvr>
                                      <p:tavLst>
                                        <p:tav tm="0">
                                          <p:val>
                                            <p:strVal val="#ppt_x"/>
                                          </p:val>
                                        </p:tav>
                                        <p:tav tm="100000">
                                          <p:val>
                                            <p:strVal val="#ppt_x"/>
                                          </p:val>
                                        </p:tav>
                                      </p:tavLst>
                                    </p:anim>
                                    <p:anim calcmode="lin" valueType="num">
                                      <p:cBhvr>
                                        <p:cTn id="21" dur="500" fill="hold"/>
                                        <p:tgtEl>
                                          <p:spTgt spid="31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5" nodeType="afterEffect">
                                  <p:stCondLst>
                                    <p:cond delay="0"/>
                                  </p:stCondLst>
                                  <p:iterate>
                                    <p:tmAbs val="0"/>
                                  </p:iterate>
                                  <p:childTnLst>
                                    <p:set>
                                      <p:cBhvr>
                                        <p:cTn id="24" fill="hold"/>
                                        <p:tgtEl>
                                          <p:spTgt spid="316"/>
                                        </p:tgtEl>
                                        <p:attrNameLst>
                                          <p:attrName>style.visibility</p:attrName>
                                        </p:attrNameLst>
                                      </p:cBhvr>
                                      <p:to>
                                        <p:strVal val="visible"/>
                                      </p:to>
                                    </p:set>
                                    <p:anim calcmode="lin" valueType="num">
                                      <p:cBhvr>
                                        <p:cTn id="25" dur="500" fill="hold"/>
                                        <p:tgtEl>
                                          <p:spTgt spid="316"/>
                                        </p:tgtEl>
                                        <p:attrNameLst>
                                          <p:attrName>ppt_x</p:attrName>
                                        </p:attrNameLst>
                                      </p:cBhvr>
                                      <p:tavLst>
                                        <p:tav tm="0">
                                          <p:val>
                                            <p:strVal val="#ppt_x"/>
                                          </p:val>
                                        </p:tav>
                                        <p:tav tm="100000">
                                          <p:val>
                                            <p:strVal val="#ppt_x"/>
                                          </p:val>
                                        </p:tav>
                                      </p:tavLst>
                                    </p:anim>
                                    <p:anim calcmode="lin" valueType="num">
                                      <p:cBhvr>
                                        <p:cTn id="26" dur="500" fill="hold"/>
                                        <p:tgtEl>
                                          <p:spTgt spid="3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grpId="6" nodeType="afterEffect">
                                  <p:stCondLst>
                                    <p:cond delay="0"/>
                                  </p:stCondLst>
                                  <p:iterate>
                                    <p:tmAbs val="0"/>
                                  </p:iterate>
                                  <p:childTnLst>
                                    <p:set>
                                      <p:cBhvr>
                                        <p:cTn id="29" fill="hold"/>
                                        <p:tgtEl>
                                          <p:spTgt spid="315"/>
                                        </p:tgtEl>
                                        <p:attrNameLst>
                                          <p:attrName>style.visibility</p:attrName>
                                        </p:attrNameLst>
                                      </p:cBhvr>
                                      <p:to>
                                        <p:strVal val="visible"/>
                                      </p:to>
                                    </p:set>
                                    <p:anim calcmode="lin" valueType="num">
                                      <p:cBhvr>
                                        <p:cTn id="30" dur="500" fill="hold"/>
                                        <p:tgtEl>
                                          <p:spTgt spid="315"/>
                                        </p:tgtEl>
                                        <p:attrNameLst>
                                          <p:attrName>ppt_x</p:attrName>
                                        </p:attrNameLst>
                                      </p:cBhvr>
                                      <p:tavLst>
                                        <p:tav tm="0">
                                          <p:val>
                                            <p:strVal val="#ppt_x"/>
                                          </p:val>
                                        </p:tav>
                                        <p:tav tm="100000">
                                          <p:val>
                                            <p:strVal val="#ppt_x"/>
                                          </p:val>
                                        </p:tav>
                                      </p:tavLst>
                                    </p:anim>
                                    <p:anim calcmode="lin" valueType="num">
                                      <p:cBhvr>
                                        <p:cTn id="31" dur="5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8" fill="hold" grpId="7" nodeType="afterEffect">
                                  <p:stCondLst>
                                    <p:cond delay="0"/>
                                  </p:stCondLst>
                                  <p:iterate>
                                    <p:tmAbs val="0"/>
                                  </p:iterate>
                                  <p:childTnLst>
                                    <p:set>
                                      <p:cBhvr>
                                        <p:cTn id="34" fill="hold"/>
                                        <p:tgtEl>
                                          <p:spTgt spid="329"/>
                                        </p:tgtEl>
                                        <p:attrNameLst>
                                          <p:attrName>style.visibility</p:attrName>
                                        </p:attrNameLst>
                                      </p:cBhvr>
                                      <p:to>
                                        <p:strVal val="visible"/>
                                      </p:to>
                                    </p:set>
                                    <p:animEffect transition="in" filter="wipe(left)">
                                      <p:cBhvr>
                                        <p:cTn id="35" dur="500"/>
                                        <p:tgtEl>
                                          <p:spTgt spid="329"/>
                                        </p:tgtEl>
                                      </p:cBhvr>
                                    </p:animEffect>
                                  </p:childTnLst>
                                </p:cTn>
                              </p:par>
                            </p:childTnLst>
                          </p:cTn>
                        </p:par>
                        <p:par>
                          <p:cTn id="36" fill="hold">
                            <p:stCondLst>
                              <p:cond delay="3500"/>
                            </p:stCondLst>
                            <p:childTnLst>
                              <p:par>
                                <p:cTn id="37" presetID="22" presetClass="entr" presetSubtype="8" fill="hold" grpId="8" nodeType="afterEffect">
                                  <p:stCondLst>
                                    <p:cond delay="0"/>
                                  </p:stCondLst>
                                  <p:iterate>
                                    <p:tmAbs val="0"/>
                                  </p:iterate>
                                  <p:childTnLst>
                                    <p:set>
                                      <p:cBhvr>
                                        <p:cTn id="38" fill="hold"/>
                                        <p:tgtEl>
                                          <p:spTgt spid="347"/>
                                        </p:tgtEl>
                                        <p:attrNameLst>
                                          <p:attrName>style.visibility</p:attrName>
                                        </p:attrNameLst>
                                      </p:cBhvr>
                                      <p:to>
                                        <p:strVal val="visible"/>
                                      </p:to>
                                    </p:set>
                                    <p:animEffect transition="in" filter="wipe(left)">
                                      <p:cBhvr>
                                        <p:cTn id="39" dur="500"/>
                                        <p:tgtEl>
                                          <p:spTgt spid="347"/>
                                        </p:tgtEl>
                                      </p:cBhvr>
                                    </p:animEffect>
                                  </p:childTnLst>
                                </p:cTn>
                              </p:par>
                            </p:childTnLst>
                          </p:cTn>
                        </p:par>
                        <p:par>
                          <p:cTn id="40" fill="hold">
                            <p:stCondLst>
                              <p:cond delay="4000"/>
                            </p:stCondLst>
                            <p:childTnLst>
                              <p:par>
                                <p:cTn id="41" presetID="22" presetClass="entr" presetSubtype="8" fill="hold" grpId="9" nodeType="afterEffect">
                                  <p:stCondLst>
                                    <p:cond delay="0"/>
                                  </p:stCondLst>
                                  <p:iterate>
                                    <p:tmAbs val="0"/>
                                  </p:iterate>
                                  <p:childTnLst>
                                    <p:set>
                                      <p:cBhvr>
                                        <p:cTn id="42" fill="hold"/>
                                        <p:tgtEl>
                                          <p:spTgt spid="350"/>
                                        </p:tgtEl>
                                        <p:attrNameLst>
                                          <p:attrName>style.visibility</p:attrName>
                                        </p:attrNameLst>
                                      </p:cBhvr>
                                      <p:to>
                                        <p:strVal val="visible"/>
                                      </p:to>
                                    </p:set>
                                    <p:animEffect transition="in" filter="wipe(left)">
                                      <p:cBhvr>
                                        <p:cTn id="43" dur="500"/>
                                        <p:tgtEl>
                                          <p:spTgt spid="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2" animBg="1" advAuto="0"/>
      <p:bldP spid="315" grpId="6" animBg="1" advAuto="0"/>
      <p:bldP spid="316" grpId="5" animBg="1" advAuto="0"/>
      <p:bldP spid="317" grpId="3" animBg="1" advAuto="0"/>
      <p:bldP spid="318" grpId="4" animBg="1" advAuto="0"/>
      <p:bldP spid="321" grpId="1" animBg="1" advAuto="0"/>
      <p:bldP spid="329" grpId="7" animBg="1" advAuto="0"/>
      <p:bldP spid="347" grpId="8" animBg="1" advAuto="0"/>
      <p:bldP spid="350" grpId="9"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965" name="Group 965"/>
          <p:cNvGrpSpPr/>
          <p:nvPr/>
        </p:nvGrpSpPr>
        <p:grpSpPr>
          <a:xfrm>
            <a:off x="2413861" y="3986987"/>
            <a:ext cx="4448178" cy="7451729"/>
            <a:chOff x="0" y="0"/>
            <a:chExt cx="4448176" cy="7451727"/>
          </a:xfrm>
        </p:grpSpPr>
        <p:sp>
          <p:nvSpPr>
            <p:cNvPr id="942" name="Shape 942"/>
            <p:cNvSpPr/>
            <p:nvPr/>
          </p:nvSpPr>
          <p:spPr>
            <a:xfrm>
              <a:off x="-1" y="7013575"/>
              <a:ext cx="4448178" cy="438153"/>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3" name="Shape 943"/>
            <p:cNvSpPr/>
            <p:nvPr/>
          </p:nvSpPr>
          <p:spPr>
            <a:xfrm>
              <a:off x="584200" y="4546600"/>
              <a:ext cx="660401" cy="2120900"/>
            </a:xfrm>
            <a:custGeom>
              <a:avLst/>
              <a:gdLst/>
              <a:ahLst/>
              <a:cxnLst>
                <a:cxn ang="0">
                  <a:pos x="wd2" y="hd2"/>
                </a:cxn>
                <a:cxn ang="5400000">
                  <a:pos x="wd2" y="hd2"/>
                </a:cxn>
                <a:cxn ang="10800000">
                  <a:pos x="wd2" y="hd2"/>
                </a:cxn>
                <a:cxn ang="16200000">
                  <a:pos x="wd2" y="hd2"/>
                </a:cxn>
              </a:cxnLst>
              <a:rect l="0" t="0" r="r" b="b"/>
              <a:pathLst>
                <a:path w="21600" h="21600" extrusionOk="0">
                  <a:moveTo>
                    <a:pt x="21600" y="21374"/>
                  </a:moveTo>
                  <a:lnTo>
                    <a:pt x="18485" y="21600"/>
                  </a:lnTo>
                  <a:lnTo>
                    <a:pt x="0" y="323"/>
                  </a:lnTo>
                  <a:lnTo>
                    <a:pt x="3427" y="0"/>
                  </a:lnTo>
                  <a:lnTo>
                    <a:pt x="21600" y="21374"/>
                  </a:lnTo>
                  <a:close/>
                </a:path>
              </a:pathLst>
            </a:custGeom>
            <a:solidFill>
              <a:srgbClr val="AE933C"/>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4" name="Shape 944"/>
            <p:cNvSpPr/>
            <p:nvPr/>
          </p:nvSpPr>
          <p:spPr>
            <a:xfrm>
              <a:off x="3178174" y="4546600"/>
              <a:ext cx="660401" cy="2120900"/>
            </a:xfrm>
            <a:custGeom>
              <a:avLst/>
              <a:gdLst/>
              <a:ahLst/>
              <a:cxnLst>
                <a:cxn ang="0">
                  <a:pos x="wd2" y="hd2"/>
                </a:cxn>
                <a:cxn ang="5400000">
                  <a:pos x="wd2" y="hd2"/>
                </a:cxn>
                <a:cxn ang="10800000">
                  <a:pos x="wd2" y="hd2"/>
                </a:cxn>
                <a:cxn ang="16200000">
                  <a:pos x="wd2" y="hd2"/>
                </a:cxn>
              </a:cxnLst>
              <a:rect l="0" t="0" r="r" b="b"/>
              <a:pathLst>
                <a:path w="21600" h="21600" extrusionOk="0">
                  <a:moveTo>
                    <a:pt x="0" y="21374"/>
                  </a:moveTo>
                  <a:lnTo>
                    <a:pt x="3427" y="21600"/>
                  </a:lnTo>
                  <a:lnTo>
                    <a:pt x="21600" y="323"/>
                  </a:lnTo>
                  <a:lnTo>
                    <a:pt x="18381" y="0"/>
                  </a:lnTo>
                  <a:lnTo>
                    <a:pt x="0" y="21374"/>
                  </a:lnTo>
                  <a:close/>
                </a:path>
              </a:pathLst>
            </a:custGeom>
            <a:solidFill>
              <a:srgbClr val="AE933C"/>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5" name="Shape 945"/>
            <p:cNvSpPr/>
            <p:nvPr/>
          </p:nvSpPr>
          <p:spPr>
            <a:xfrm>
              <a:off x="231774" y="3698875"/>
              <a:ext cx="847726" cy="1698627"/>
            </a:xfrm>
            <a:custGeom>
              <a:avLst/>
              <a:gdLst/>
              <a:ahLst/>
              <a:cxnLst>
                <a:cxn ang="0">
                  <a:pos x="wd2" y="hd2"/>
                </a:cxn>
                <a:cxn ang="5400000">
                  <a:pos x="wd2" y="hd2"/>
                </a:cxn>
                <a:cxn ang="10800000">
                  <a:pos x="wd2" y="hd2"/>
                </a:cxn>
                <a:cxn ang="16200000">
                  <a:pos x="wd2" y="hd2"/>
                </a:cxn>
              </a:cxnLst>
              <a:rect l="0" t="0" r="r" b="b"/>
              <a:pathLst>
                <a:path w="21600" h="21600" extrusionOk="0">
                  <a:moveTo>
                    <a:pt x="10131" y="0"/>
                  </a:moveTo>
                  <a:cubicBezTo>
                    <a:pt x="0" y="18828"/>
                    <a:pt x="0" y="18828"/>
                    <a:pt x="0" y="18828"/>
                  </a:cubicBezTo>
                  <a:cubicBezTo>
                    <a:pt x="0" y="20358"/>
                    <a:pt x="3250" y="21600"/>
                    <a:pt x="7264" y="21600"/>
                  </a:cubicBezTo>
                  <a:cubicBezTo>
                    <a:pt x="11278" y="21600"/>
                    <a:pt x="14527" y="20358"/>
                    <a:pt x="14527" y="18828"/>
                  </a:cubicBezTo>
                  <a:cubicBezTo>
                    <a:pt x="21600" y="0"/>
                    <a:pt x="21600" y="0"/>
                    <a:pt x="21600" y="0"/>
                  </a:cubicBezTo>
                  <a:lnTo>
                    <a:pt x="10131" y="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6" name="Shape 946"/>
            <p:cNvSpPr/>
            <p:nvPr/>
          </p:nvSpPr>
          <p:spPr>
            <a:xfrm>
              <a:off x="803274" y="3698875"/>
              <a:ext cx="727077" cy="1698627"/>
            </a:xfrm>
            <a:custGeom>
              <a:avLst/>
              <a:gdLst/>
              <a:ahLst/>
              <a:cxnLst>
                <a:cxn ang="0">
                  <a:pos x="wd2" y="hd2"/>
                </a:cxn>
                <a:cxn ang="5400000">
                  <a:pos x="wd2" y="hd2"/>
                </a:cxn>
                <a:cxn ang="10800000">
                  <a:pos x="wd2" y="hd2"/>
                </a:cxn>
                <a:cxn ang="16200000">
                  <a:pos x="wd2" y="hd2"/>
                </a:cxn>
              </a:cxnLst>
              <a:rect l="0" t="0" r="r" b="b"/>
              <a:pathLst>
                <a:path w="21600" h="21600" extrusionOk="0">
                  <a:moveTo>
                    <a:pt x="8239" y="0"/>
                  </a:moveTo>
                  <a:cubicBezTo>
                    <a:pt x="0" y="18828"/>
                    <a:pt x="0" y="18828"/>
                    <a:pt x="0" y="18828"/>
                  </a:cubicBezTo>
                  <a:cubicBezTo>
                    <a:pt x="0" y="20358"/>
                    <a:pt x="3563" y="21600"/>
                    <a:pt x="8239" y="21600"/>
                  </a:cubicBezTo>
                  <a:cubicBezTo>
                    <a:pt x="12915" y="21600"/>
                    <a:pt x="16701" y="20358"/>
                    <a:pt x="16701" y="18828"/>
                  </a:cubicBezTo>
                  <a:cubicBezTo>
                    <a:pt x="21600" y="0"/>
                    <a:pt x="21600" y="0"/>
                    <a:pt x="21600" y="0"/>
                  </a:cubicBezTo>
                  <a:lnTo>
                    <a:pt x="8239" y="0"/>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7" name="Shape 947"/>
            <p:cNvSpPr/>
            <p:nvPr/>
          </p:nvSpPr>
          <p:spPr>
            <a:xfrm>
              <a:off x="1365250" y="3698875"/>
              <a:ext cx="625477" cy="1698627"/>
            </a:xfrm>
            <a:custGeom>
              <a:avLst/>
              <a:gdLst/>
              <a:ahLst/>
              <a:cxnLst>
                <a:cxn ang="0">
                  <a:pos x="wd2" y="hd2"/>
                </a:cxn>
                <a:cxn ang="5400000">
                  <a:pos x="wd2" y="hd2"/>
                </a:cxn>
                <a:cxn ang="10800000">
                  <a:pos x="wd2" y="hd2"/>
                </a:cxn>
                <a:cxn ang="16200000">
                  <a:pos x="wd2" y="hd2"/>
                </a:cxn>
              </a:cxnLst>
              <a:rect l="0" t="0" r="r" b="b"/>
              <a:pathLst>
                <a:path w="21600" h="21600" extrusionOk="0">
                  <a:moveTo>
                    <a:pt x="5725" y="0"/>
                  </a:moveTo>
                  <a:cubicBezTo>
                    <a:pt x="0" y="18828"/>
                    <a:pt x="0" y="18828"/>
                    <a:pt x="0" y="18828"/>
                  </a:cubicBezTo>
                  <a:cubicBezTo>
                    <a:pt x="0" y="20358"/>
                    <a:pt x="4424" y="21600"/>
                    <a:pt x="9889" y="21600"/>
                  </a:cubicBezTo>
                  <a:cubicBezTo>
                    <a:pt x="15094" y="21600"/>
                    <a:pt x="19518" y="20358"/>
                    <a:pt x="19518" y="18828"/>
                  </a:cubicBezTo>
                  <a:cubicBezTo>
                    <a:pt x="21600" y="0"/>
                    <a:pt x="21600" y="0"/>
                    <a:pt x="21600" y="0"/>
                  </a:cubicBezTo>
                  <a:lnTo>
                    <a:pt x="5725" y="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8" name="Shape 948"/>
            <p:cNvSpPr/>
            <p:nvPr/>
          </p:nvSpPr>
          <p:spPr>
            <a:xfrm>
              <a:off x="1930400" y="3698875"/>
              <a:ext cx="571500" cy="1698627"/>
            </a:xfrm>
            <a:custGeom>
              <a:avLst/>
              <a:gdLst/>
              <a:ahLst/>
              <a:cxnLst>
                <a:cxn ang="0">
                  <a:pos x="wd2" y="hd2"/>
                </a:cxn>
                <a:cxn ang="5400000">
                  <a:pos x="wd2" y="hd2"/>
                </a:cxn>
                <a:cxn ang="10800000">
                  <a:pos x="wd2" y="hd2"/>
                </a:cxn>
                <a:cxn ang="16200000">
                  <a:pos x="wd2" y="hd2"/>
                </a:cxn>
              </a:cxnLst>
              <a:rect l="0" t="0" r="r" b="b"/>
              <a:pathLst>
                <a:path w="21600" h="21600" extrusionOk="0">
                  <a:moveTo>
                    <a:pt x="2274" y="0"/>
                  </a:moveTo>
                  <a:cubicBezTo>
                    <a:pt x="0" y="18828"/>
                    <a:pt x="0" y="18828"/>
                    <a:pt x="0" y="18828"/>
                  </a:cubicBezTo>
                  <a:cubicBezTo>
                    <a:pt x="0" y="20358"/>
                    <a:pt x="4832" y="21600"/>
                    <a:pt x="10800" y="21600"/>
                  </a:cubicBezTo>
                  <a:cubicBezTo>
                    <a:pt x="16768" y="21600"/>
                    <a:pt x="21600" y="20358"/>
                    <a:pt x="21600" y="18828"/>
                  </a:cubicBezTo>
                  <a:cubicBezTo>
                    <a:pt x="19326" y="0"/>
                    <a:pt x="19326" y="0"/>
                    <a:pt x="19326" y="0"/>
                  </a:cubicBezTo>
                  <a:lnTo>
                    <a:pt x="2274" y="0"/>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49" name="Shape 949"/>
            <p:cNvSpPr/>
            <p:nvPr/>
          </p:nvSpPr>
          <p:spPr>
            <a:xfrm>
              <a:off x="2441574" y="3698875"/>
              <a:ext cx="622301" cy="16986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082" y="18828"/>
                    <a:pt x="2082" y="18828"/>
                    <a:pt x="2082" y="18828"/>
                  </a:cubicBezTo>
                  <a:cubicBezTo>
                    <a:pt x="2082" y="20358"/>
                    <a:pt x="6246" y="21600"/>
                    <a:pt x="11711" y="21600"/>
                  </a:cubicBezTo>
                  <a:cubicBezTo>
                    <a:pt x="17176" y="21600"/>
                    <a:pt x="21600" y="20358"/>
                    <a:pt x="21600" y="18828"/>
                  </a:cubicBezTo>
                  <a:cubicBezTo>
                    <a:pt x="15614" y="0"/>
                    <a:pt x="15614" y="0"/>
                    <a:pt x="15614" y="0"/>
                  </a:cubicBezTo>
                  <a:lnTo>
                    <a:pt x="0" y="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0" name="Shape 950"/>
            <p:cNvSpPr/>
            <p:nvPr/>
          </p:nvSpPr>
          <p:spPr>
            <a:xfrm>
              <a:off x="2892424" y="3698875"/>
              <a:ext cx="736601" cy="16986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069" y="18828"/>
                    <a:pt x="5069" y="18828"/>
                    <a:pt x="5069" y="18828"/>
                  </a:cubicBezTo>
                  <a:cubicBezTo>
                    <a:pt x="5069" y="20358"/>
                    <a:pt x="8816" y="21600"/>
                    <a:pt x="13445" y="21600"/>
                  </a:cubicBezTo>
                  <a:cubicBezTo>
                    <a:pt x="17853" y="21600"/>
                    <a:pt x="21600" y="20358"/>
                    <a:pt x="21600" y="18828"/>
                  </a:cubicBezTo>
                  <a:cubicBezTo>
                    <a:pt x="13445" y="0"/>
                    <a:pt x="13445" y="0"/>
                    <a:pt x="13445" y="0"/>
                  </a:cubicBezTo>
                  <a:lnTo>
                    <a:pt x="0" y="0"/>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1" name="Shape 951"/>
            <p:cNvSpPr/>
            <p:nvPr/>
          </p:nvSpPr>
          <p:spPr>
            <a:xfrm>
              <a:off x="3349624" y="3698875"/>
              <a:ext cx="847727" cy="16986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073" y="18828"/>
                    <a:pt x="7073" y="18828"/>
                    <a:pt x="7073" y="18828"/>
                  </a:cubicBezTo>
                  <a:cubicBezTo>
                    <a:pt x="7073" y="20358"/>
                    <a:pt x="10322" y="21600"/>
                    <a:pt x="14336" y="21600"/>
                  </a:cubicBezTo>
                  <a:cubicBezTo>
                    <a:pt x="18350" y="21600"/>
                    <a:pt x="21600" y="20358"/>
                    <a:pt x="21600" y="18828"/>
                  </a:cubicBezTo>
                  <a:cubicBezTo>
                    <a:pt x="11469" y="0"/>
                    <a:pt x="11469" y="0"/>
                    <a:pt x="11469" y="0"/>
                  </a:cubicBezTo>
                  <a:lnTo>
                    <a:pt x="0" y="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2" name="Shape 952"/>
            <p:cNvSpPr/>
            <p:nvPr/>
          </p:nvSpPr>
          <p:spPr>
            <a:xfrm>
              <a:off x="133350" y="6238875"/>
              <a:ext cx="4162427" cy="6191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224" y="0"/>
                  </a:lnTo>
                  <a:lnTo>
                    <a:pt x="19376" y="0"/>
                  </a:lnTo>
                  <a:lnTo>
                    <a:pt x="21600" y="21600"/>
                  </a:lnTo>
                  <a:close/>
                </a:path>
              </a:pathLst>
            </a:custGeom>
            <a:solidFill>
              <a:srgbClr val="D6C488"/>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3" name="Shape 953"/>
            <p:cNvSpPr/>
            <p:nvPr/>
          </p:nvSpPr>
          <p:spPr>
            <a:xfrm>
              <a:off x="133350" y="6858000"/>
              <a:ext cx="4162427" cy="3746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76" y="21600"/>
                  </a:lnTo>
                  <a:lnTo>
                    <a:pt x="2224" y="21600"/>
                  </a:lnTo>
                  <a:lnTo>
                    <a:pt x="0" y="0"/>
                  </a:lnTo>
                  <a:close/>
                </a:path>
              </a:pathLst>
            </a:custGeom>
            <a:solidFill>
              <a:srgbClr val="AE933C"/>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4" name="Shape 954"/>
            <p:cNvSpPr/>
            <p:nvPr/>
          </p:nvSpPr>
          <p:spPr>
            <a:xfrm>
              <a:off x="1216024" y="714375"/>
              <a:ext cx="1997077" cy="2006601"/>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5" name="Shape 955"/>
            <p:cNvSpPr/>
            <p:nvPr/>
          </p:nvSpPr>
          <p:spPr>
            <a:xfrm>
              <a:off x="2019300" y="-1"/>
              <a:ext cx="1720853" cy="1720853"/>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6" name="Shape 956"/>
            <p:cNvSpPr/>
            <p:nvPr/>
          </p:nvSpPr>
          <p:spPr>
            <a:xfrm>
              <a:off x="1187450" y="253999"/>
              <a:ext cx="1200153" cy="1212853"/>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7" name="Shape 957"/>
            <p:cNvSpPr/>
            <p:nvPr/>
          </p:nvSpPr>
          <p:spPr>
            <a:xfrm>
              <a:off x="50800" y="676275"/>
              <a:ext cx="1736729" cy="1743077"/>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8" name="Shape 958"/>
            <p:cNvSpPr/>
            <p:nvPr/>
          </p:nvSpPr>
          <p:spPr>
            <a:xfrm>
              <a:off x="2644774" y="676275"/>
              <a:ext cx="1733553" cy="1743077"/>
            </a:xfrm>
            <a:prstGeom prst="ellipse">
              <a:avLst/>
            </a:prstGeom>
            <a:solidFill>
              <a:srgbClr val="828282"/>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59" name="Shape 959"/>
            <p:cNvSpPr/>
            <p:nvPr/>
          </p:nvSpPr>
          <p:spPr>
            <a:xfrm>
              <a:off x="2639481" y="3540125"/>
              <a:ext cx="174668" cy="346077"/>
            </a:xfrm>
            <a:custGeom>
              <a:avLst/>
              <a:gdLst/>
              <a:ahLst/>
              <a:cxnLst>
                <a:cxn ang="0">
                  <a:pos x="wd2" y="hd2"/>
                </a:cxn>
                <a:cxn ang="5400000">
                  <a:pos x="wd2" y="hd2"/>
                </a:cxn>
                <a:cxn ang="10800000">
                  <a:pos x="wd2" y="hd2"/>
                </a:cxn>
                <a:cxn ang="16200000">
                  <a:pos x="wd2" y="hd2"/>
                </a:cxn>
              </a:cxnLst>
              <a:rect l="0" t="0" r="r" b="b"/>
              <a:pathLst>
                <a:path w="10705" h="21600" extrusionOk="0">
                  <a:moveTo>
                    <a:pt x="5251" y="0"/>
                  </a:moveTo>
                  <a:cubicBezTo>
                    <a:pt x="2953" y="4226"/>
                    <a:pt x="-5319" y="21600"/>
                    <a:pt x="5251" y="21600"/>
                  </a:cubicBezTo>
                  <a:cubicBezTo>
                    <a:pt x="16281" y="21600"/>
                    <a:pt x="7549" y="4226"/>
                    <a:pt x="5251"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0" name="Shape 960"/>
            <p:cNvSpPr/>
            <p:nvPr/>
          </p:nvSpPr>
          <p:spPr>
            <a:xfrm>
              <a:off x="3335827" y="3082925"/>
              <a:ext cx="172747" cy="352427"/>
            </a:xfrm>
            <a:custGeom>
              <a:avLst/>
              <a:gdLst/>
              <a:ahLst/>
              <a:cxnLst>
                <a:cxn ang="0">
                  <a:pos x="wd2" y="hd2"/>
                </a:cxn>
                <a:cxn ang="5400000">
                  <a:pos x="wd2" y="hd2"/>
                </a:cxn>
                <a:cxn ang="10800000">
                  <a:pos x="wd2" y="hd2"/>
                </a:cxn>
                <a:cxn ang="16200000">
                  <a:pos x="wd2" y="hd2"/>
                </a:cxn>
              </a:cxnLst>
              <a:rect l="0" t="0" r="r" b="b"/>
              <a:pathLst>
                <a:path w="10588" h="21600" extrusionOk="0">
                  <a:moveTo>
                    <a:pt x="5454" y="0"/>
                  </a:moveTo>
                  <a:cubicBezTo>
                    <a:pt x="3156" y="4596"/>
                    <a:pt x="-5576" y="21600"/>
                    <a:pt x="5454" y="21600"/>
                  </a:cubicBezTo>
                  <a:cubicBezTo>
                    <a:pt x="16024" y="21600"/>
                    <a:pt x="7292" y="4596"/>
                    <a:pt x="5454"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1" name="Shape 961"/>
            <p:cNvSpPr/>
            <p:nvPr/>
          </p:nvSpPr>
          <p:spPr>
            <a:xfrm>
              <a:off x="1863139" y="3082925"/>
              <a:ext cx="177052" cy="352427"/>
            </a:xfrm>
            <a:custGeom>
              <a:avLst/>
              <a:gdLst/>
              <a:ahLst/>
              <a:cxnLst>
                <a:cxn ang="0">
                  <a:pos x="wd2" y="hd2"/>
                </a:cxn>
                <a:cxn ang="5400000">
                  <a:pos x="wd2" y="hd2"/>
                </a:cxn>
                <a:cxn ang="10800000">
                  <a:pos x="wd2" y="hd2"/>
                </a:cxn>
                <a:cxn ang="16200000">
                  <a:pos x="wd2" y="hd2"/>
                </a:cxn>
              </a:cxnLst>
              <a:rect l="0" t="0" r="r" b="b"/>
              <a:pathLst>
                <a:path w="10566" h="21600" extrusionOk="0">
                  <a:moveTo>
                    <a:pt x="5340" y="0"/>
                  </a:moveTo>
                  <a:cubicBezTo>
                    <a:pt x="3090" y="4596"/>
                    <a:pt x="-5460" y="21600"/>
                    <a:pt x="5340" y="21600"/>
                  </a:cubicBezTo>
                  <a:cubicBezTo>
                    <a:pt x="16140" y="21600"/>
                    <a:pt x="7140" y="4596"/>
                    <a:pt x="534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2" name="Shape 962"/>
            <p:cNvSpPr/>
            <p:nvPr/>
          </p:nvSpPr>
          <p:spPr>
            <a:xfrm>
              <a:off x="1268901" y="2549525"/>
              <a:ext cx="172747" cy="342901"/>
            </a:xfrm>
            <a:custGeom>
              <a:avLst/>
              <a:gdLst/>
              <a:ahLst/>
              <a:cxnLst>
                <a:cxn ang="0">
                  <a:pos x="wd2" y="hd2"/>
                </a:cxn>
                <a:cxn ang="5400000">
                  <a:pos x="wd2" y="hd2"/>
                </a:cxn>
                <a:cxn ang="10800000">
                  <a:pos x="wd2" y="hd2"/>
                </a:cxn>
                <a:cxn ang="16200000">
                  <a:pos x="wd2" y="hd2"/>
                </a:cxn>
              </a:cxnLst>
              <a:rect l="0" t="0" r="r" b="b"/>
              <a:pathLst>
                <a:path w="10588" h="21600" extrusionOk="0">
                  <a:moveTo>
                    <a:pt x="5454" y="0"/>
                  </a:moveTo>
                  <a:cubicBezTo>
                    <a:pt x="3156" y="4226"/>
                    <a:pt x="-5576" y="21600"/>
                    <a:pt x="5454" y="21600"/>
                  </a:cubicBezTo>
                  <a:cubicBezTo>
                    <a:pt x="16024" y="21600"/>
                    <a:pt x="7292" y="4226"/>
                    <a:pt x="5454"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3" name="Shape 963"/>
            <p:cNvSpPr/>
            <p:nvPr/>
          </p:nvSpPr>
          <p:spPr>
            <a:xfrm>
              <a:off x="2951651" y="2549525"/>
              <a:ext cx="172747" cy="342901"/>
            </a:xfrm>
            <a:custGeom>
              <a:avLst/>
              <a:gdLst/>
              <a:ahLst/>
              <a:cxnLst>
                <a:cxn ang="0">
                  <a:pos x="wd2" y="hd2"/>
                </a:cxn>
                <a:cxn ang="5400000">
                  <a:pos x="wd2" y="hd2"/>
                </a:cxn>
                <a:cxn ang="10800000">
                  <a:pos x="wd2" y="hd2"/>
                </a:cxn>
                <a:cxn ang="16200000">
                  <a:pos x="wd2" y="hd2"/>
                </a:cxn>
              </a:cxnLst>
              <a:rect l="0" t="0" r="r" b="b"/>
              <a:pathLst>
                <a:path w="10588" h="21600" extrusionOk="0">
                  <a:moveTo>
                    <a:pt x="5454" y="0"/>
                  </a:moveTo>
                  <a:cubicBezTo>
                    <a:pt x="3156" y="4226"/>
                    <a:pt x="-5576" y="21600"/>
                    <a:pt x="5454" y="21600"/>
                  </a:cubicBezTo>
                  <a:cubicBezTo>
                    <a:pt x="16024" y="21600"/>
                    <a:pt x="7292" y="4226"/>
                    <a:pt x="5454"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4" name="Shape 964"/>
            <p:cNvSpPr/>
            <p:nvPr/>
          </p:nvSpPr>
          <p:spPr>
            <a:xfrm>
              <a:off x="831652" y="3540125"/>
              <a:ext cx="172747" cy="346077"/>
            </a:xfrm>
            <a:custGeom>
              <a:avLst/>
              <a:gdLst/>
              <a:ahLst/>
              <a:cxnLst>
                <a:cxn ang="0">
                  <a:pos x="wd2" y="hd2"/>
                </a:cxn>
                <a:cxn ang="5400000">
                  <a:pos x="wd2" y="hd2"/>
                </a:cxn>
                <a:cxn ang="10800000">
                  <a:pos x="wd2" y="hd2"/>
                </a:cxn>
                <a:cxn ang="16200000">
                  <a:pos x="wd2" y="hd2"/>
                </a:cxn>
              </a:cxnLst>
              <a:rect l="0" t="0" r="r" b="b"/>
              <a:pathLst>
                <a:path w="10588" h="21600" extrusionOk="0">
                  <a:moveTo>
                    <a:pt x="5133" y="0"/>
                  </a:moveTo>
                  <a:cubicBezTo>
                    <a:pt x="3295" y="4226"/>
                    <a:pt x="-5437" y="21600"/>
                    <a:pt x="5133" y="21600"/>
                  </a:cubicBezTo>
                  <a:cubicBezTo>
                    <a:pt x="16163" y="21600"/>
                    <a:pt x="7431" y="4226"/>
                    <a:pt x="5133"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grpSp>
      <p:grpSp>
        <p:nvGrpSpPr>
          <p:cNvPr id="969" name="Group 969"/>
          <p:cNvGrpSpPr/>
          <p:nvPr/>
        </p:nvGrpSpPr>
        <p:grpSpPr>
          <a:xfrm>
            <a:off x="8187577" y="5774513"/>
            <a:ext cx="2120901" cy="2498727"/>
            <a:chOff x="0" y="0"/>
            <a:chExt cx="2120900" cy="2498725"/>
          </a:xfrm>
        </p:grpSpPr>
        <p:sp>
          <p:nvSpPr>
            <p:cNvPr id="966" name="Shape 966"/>
            <p:cNvSpPr/>
            <p:nvPr/>
          </p:nvSpPr>
          <p:spPr>
            <a:xfrm>
              <a:off x="0" y="971550"/>
              <a:ext cx="2120900" cy="1527176"/>
            </a:xfrm>
            <a:custGeom>
              <a:avLst/>
              <a:gdLst/>
              <a:ahLst/>
              <a:cxnLst>
                <a:cxn ang="0">
                  <a:pos x="wd2" y="hd2"/>
                </a:cxn>
                <a:cxn ang="5400000">
                  <a:pos x="wd2" y="hd2"/>
                </a:cxn>
                <a:cxn ang="10800000">
                  <a:pos x="wd2" y="hd2"/>
                </a:cxn>
                <a:cxn ang="16200000">
                  <a:pos x="wd2" y="hd2"/>
                </a:cxn>
              </a:cxnLst>
              <a:rect l="0" t="0" r="r" b="b"/>
              <a:pathLst>
                <a:path w="21600" h="21600" extrusionOk="0">
                  <a:moveTo>
                    <a:pt x="21600" y="4670"/>
                  </a:moveTo>
                  <a:lnTo>
                    <a:pt x="17752" y="4670"/>
                  </a:lnTo>
                  <a:lnTo>
                    <a:pt x="17752" y="0"/>
                  </a:lnTo>
                  <a:lnTo>
                    <a:pt x="3848" y="0"/>
                  </a:lnTo>
                  <a:lnTo>
                    <a:pt x="3848" y="4670"/>
                  </a:lnTo>
                  <a:lnTo>
                    <a:pt x="0" y="4670"/>
                  </a:lnTo>
                  <a:lnTo>
                    <a:pt x="10800" y="21600"/>
                  </a:lnTo>
                  <a:lnTo>
                    <a:pt x="21600" y="467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7" name="Shape 967"/>
            <p:cNvSpPr/>
            <p:nvPr/>
          </p:nvSpPr>
          <p:spPr>
            <a:xfrm>
              <a:off x="377824" y="-1"/>
              <a:ext cx="1365251" cy="257177"/>
            </a:xfrm>
            <a:prstGeom prst="rect">
              <a:avLst/>
            </a:pr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sp>
          <p:nvSpPr>
            <p:cNvPr id="968" name="Shape 968"/>
            <p:cNvSpPr/>
            <p:nvPr/>
          </p:nvSpPr>
          <p:spPr>
            <a:xfrm>
              <a:off x="377824" y="504823"/>
              <a:ext cx="1365251" cy="257177"/>
            </a:xfrm>
            <a:prstGeom prst="rect">
              <a:avLst/>
            </a:prstGeom>
            <a:solidFill>
              <a:srgbClr val="EB7513"/>
            </a:solidFill>
            <a:ln w="12700" cap="flat">
              <a:noFill/>
              <a:miter lim="400000"/>
            </a:ln>
            <a:effectLst/>
          </p:spPr>
          <p:txBody>
            <a:bodyPr wrap="square" lIns="91439" tIns="91439" rIns="91439" bIns="91439" numCol="1" anchor="t">
              <a:noAutofit/>
            </a:bodyPr>
            <a:lstStyle/>
            <a:p>
              <a:pPr>
                <a:defRPr>
                  <a:latin typeface="Arial Narrow"/>
                  <a:ea typeface="Arial Narrow"/>
                  <a:cs typeface="Arial Narrow"/>
                  <a:sym typeface="Arial Narrow"/>
                </a:defRPr>
              </a:pPr>
              <a:endParaRPr/>
            </a:p>
          </p:txBody>
        </p:sp>
      </p:grpSp>
      <p:grpSp>
        <p:nvGrpSpPr>
          <p:cNvPr id="979" name="Group 979"/>
          <p:cNvGrpSpPr/>
          <p:nvPr/>
        </p:nvGrpSpPr>
        <p:grpSpPr>
          <a:xfrm>
            <a:off x="1455996" y="11918137"/>
            <a:ext cx="14410097" cy="744121"/>
            <a:chOff x="0" y="0"/>
            <a:chExt cx="14410095" cy="744119"/>
          </a:xfrm>
        </p:grpSpPr>
        <p:sp>
          <p:nvSpPr>
            <p:cNvPr id="970" name="Shape 970"/>
            <p:cNvSpPr/>
            <p:nvPr/>
          </p:nvSpPr>
          <p:spPr>
            <a:xfrm flipH="1" flipV="1">
              <a:off x="233606" y="-1"/>
              <a:ext cx="14087476" cy="2"/>
            </a:xfrm>
            <a:prstGeom prst="line">
              <a:avLst/>
            </a:prstGeom>
            <a:noFill/>
            <a:ln w="25400" cap="flat">
              <a:solidFill>
                <a:srgbClr val="828282"/>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nvGrpSpPr>
            <p:cNvPr id="978" name="Group 978"/>
            <p:cNvGrpSpPr/>
            <p:nvPr/>
          </p:nvGrpSpPr>
          <p:grpSpPr>
            <a:xfrm>
              <a:off x="-1" y="218339"/>
              <a:ext cx="14410098" cy="525781"/>
              <a:chOff x="0" y="0"/>
              <a:chExt cx="14410096" cy="525780"/>
            </a:xfrm>
          </p:grpSpPr>
          <p:sp>
            <p:nvSpPr>
              <p:cNvPr id="971" name="Shape 971"/>
              <p:cNvSpPr/>
              <p:nvPr/>
            </p:nvSpPr>
            <p:spPr>
              <a:xfrm>
                <a:off x="0" y="0"/>
                <a:ext cx="751602"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2005</a:t>
                </a:r>
              </a:p>
            </p:txBody>
          </p:sp>
          <p:sp>
            <p:nvSpPr>
              <p:cNvPr id="972" name="Shape 972"/>
              <p:cNvSpPr/>
              <p:nvPr/>
            </p:nvSpPr>
            <p:spPr>
              <a:xfrm>
                <a:off x="2308473" y="0"/>
                <a:ext cx="751603"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2007</a:t>
                </a:r>
              </a:p>
            </p:txBody>
          </p:sp>
          <p:sp>
            <p:nvSpPr>
              <p:cNvPr id="973" name="Shape 973"/>
              <p:cNvSpPr/>
              <p:nvPr/>
            </p:nvSpPr>
            <p:spPr>
              <a:xfrm>
                <a:off x="4620154" y="0"/>
                <a:ext cx="751603"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2008</a:t>
                </a:r>
              </a:p>
            </p:txBody>
          </p:sp>
          <p:sp>
            <p:nvSpPr>
              <p:cNvPr id="974" name="Shape 974"/>
              <p:cNvSpPr/>
              <p:nvPr/>
            </p:nvSpPr>
            <p:spPr>
              <a:xfrm>
                <a:off x="6941454" y="0"/>
                <a:ext cx="751603"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2009</a:t>
                </a:r>
              </a:p>
            </p:txBody>
          </p:sp>
          <p:sp>
            <p:nvSpPr>
              <p:cNvPr id="975" name="Shape 975"/>
              <p:cNvSpPr/>
              <p:nvPr/>
            </p:nvSpPr>
            <p:spPr>
              <a:xfrm>
                <a:off x="9229091" y="0"/>
                <a:ext cx="751602"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2010</a:t>
                </a:r>
              </a:p>
            </p:txBody>
          </p:sp>
          <p:sp>
            <p:nvSpPr>
              <p:cNvPr id="976" name="Shape 976"/>
              <p:cNvSpPr/>
              <p:nvPr/>
            </p:nvSpPr>
            <p:spPr>
              <a:xfrm>
                <a:off x="11456952" y="0"/>
                <a:ext cx="733297"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2011</a:t>
                </a:r>
              </a:p>
            </p:txBody>
          </p:sp>
          <p:sp>
            <p:nvSpPr>
              <p:cNvPr id="977" name="Shape 977"/>
              <p:cNvSpPr/>
              <p:nvPr/>
            </p:nvSpPr>
            <p:spPr>
              <a:xfrm>
                <a:off x="13658494" y="0"/>
                <a:ext cx="751603" cy="5257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2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400">
                    <a:solidFill>
                      <a:srgbClr val="767171"/>
                    </a:solidFill>
                    <a:latin typeface="Arial Narrow"/>
                    <a:ea typeface="Arial Narrow"/>
                    <a:cs typeface="Arial Narrow"/>
                    <a:sym typeface="Arial Narrow"/>
                  </a:rPr>
                  <a:t>2012</a:t>
                </a:r>
              </a:p>
            </p:txBody>
          </p:sp>
        </p:grpSp>
      </p:grpSp>
      <p:grpSp>
        <p:nvGrpSpPr>
          <p:cNvPr id="982" name="Group 982"/>
          <p:cNvGrpSpPr/>
          <p:nvPr/>
        </p:nvGrpSpPr>
        <p:grpSpPr>
          <a:xfrm>
            <a:off x="1390652" y="1530349"/>
            <a:ext cx="21602701" cy="1620815"/>
            <a:chOff x="0" y="0"/>
            <a:chExt cx="21602700" cy="1620814"/>
          </a:xfrm>
        </p:grpSpPr>
        <p:sp>
          <p:nvSpPr>
            <p:cNvPr id="980" name="Shape 980"/>
            <p:cNvSpPr/>
            <p:nvPr/>
          </p:nvSpPr>
          <p:spPr>
            <a:xfrm>
              <a:off x="0" y="-1"/>
              <a:ext cx="21602700" cy="1620815"/>
            </a:xfrm>
            <a:prstGeom prst="rect">
              <a:avLst/>
            </a:prstGeom>
            <a:solidFill>
              <a:srgbClr val="C8C2AC"/>
            </a:solidFill>
            <a:ln w="12700" cap="flat">
              <a:noFill/>
              <a:miter lim="400000"/>
            </a:ln>
            <a:effectLst/>
          </p:spPr>
          <p:txBody>
            <a:bodyPr wrap="square" lIns="91439" tIns="91439" rIns="91439" bIns="91439" numCol="1" anchor="ctr">
              <a:noAutofit/>
            </a:bodyPr>
            <a:lstStyle/>
            <a:p>
              <a:pPr algn="ctr">
                <a:defRPr>
                  <a:solidFill>
                    <a:srgbClr val="FFFFFF"/>
                  </a:solidFill>
                  <a:latin typeface="Arial"/>
                  <a:ea typeface="Arial"/>
                  <a:cs typeface="Arial"/>
                  <a:sym typeface="Arial"/>
                </a:defRPr>
              </a:pPr>
              <a:endParaRPr/>
            </a:p>
          </p:txBody>
        </p:sp>
        <p:sp>
          <p:nvSpPr>
            <p:cNvPr id="981" name="Shape 981"/>
            <p:cNvSpPr/>
            <p:nvPr/>
          </p:nvSpPr>
          <p:spPr>
            <a:xfrm>
              <a:off x="751723" y="236388"/>
              <a:ext cx="20099259" cy="10960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64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6400">
                  <a:solidFill>
                    <a:srgbClr val="FFFFFF"/>
                  </a:solidFill>
                  <a:latin typeface="Arial"/>
                  <a:ea typeface="Arial"/>
                  <a:cs typeface="Arial"/>
                  <a:sym typeface="Arial"/>
                </a:rPr>
                <a:t>RECENT CHANGE OF ITEM2 OVER PAST 10 YEARS</a:t>
              </a:r>
            </a:p>
          </p:txBody>
        </p:sp>
      </p:grpSp>
      <p:sp>
        <p:nvSpPr>
          <p:cNvPr id="983" name="Shape 983"/>
          <p:cNvSpPr/>
          <p:nvPr/>
        </p:nvSpPr>
        <p:spPr>
          <a:xfrm>
            <a:off x="10297662" y="5246325"/>
            <a:ext cx="4780851" cy="3395981"/>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lvl1pPr>
              <a:defRPr sz="22000">
                <a:solidFill>
                  <a:srgbClr val="EB7513"/>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22000">
                <a:solidFill>
                  <a:srgbClr val="EB7513"/>
                </a:solidFill>
                <a:latin typeface="Arial Narrow"/>
                <a:ea typeface="Arial Narrow"/>
                <a:cs typeface="Arial Narrow"/>
                <a:sym typeface="Arial Narrow"/>
              </a:rPr>
              <a:t>10%</a:t>
            </a:r>
          </a:p>
        </p:txBody>
      </p:sp>
      <p:sp>
        <p:nvSpPr>
          <p:cNvPr id="984" name="Shape 984"/>
          <p:cNvSpPr/>
          <p:nvPr/>
        </p:nvSpPr>
        <p:spPr>
          <a:xfrm>
            <a:off x="7993901" y="8482789"/>
            <a:ext cx="7571060" cy="30022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defRPr sz="6400">
                <a:solidFill>
                  <a:srgbClr val="767171"/>
                </a:solidFill>
                <a:latin typeface="Arial Narrow"/>
                <a:ea typeface="Arial Narrow"/>
                <a:cs typeface="Arial Narrow"/>
                <a:sym typeface="Arial Narrow"/>
              </a:defRPr>
            </a:lvl1pPr>
          </a:lstStyle>
          <a:p>
            <a:pPr>
              <a:defRPr sz="3600">
                <a:solidFill>
                  <a:srgbClr val="000000"/>
                </a:solidFill>
                <a:latin typeface="+mn-lt"/>
                <a:ea typeface="+mn-ea"/>
                <a:cs typeface="+mn-cs"/>
                <a:sym typeface="Trebuchet MS"/>
              </a:defRPr>
            </a:pPr>
            <a:r>
              <a:rPr sz="6400">
                <a:solidFill>
                  <a:srgbClr val="767171"/>
                </a:solidFill>
                <a:latin typeface="Arial Narrow"/>
                <a:ea typeface="Arial Narrow"/>
                <a:cs typeface="Arial Narrow"/>
                <a:sym typeface="Arial Narrow"/>
              </a:rPr>
              <a:t>COEFFICIENT OF UTILIZATION SAMPLE TEXT HERE</a:t>
            </a:r>
          </a:p>
        </p:txBody>
      </p:sp>
      <p:grpSp>
        <p:nvGrpSpPr>
          <p:cNvPr id="987" name="Group 987"/>
          <p:cNvGrpSpPr/>
          <p:nvPr/>
        </p:nvGrpSpPr>
        <p:grpSpPr>
          <a:xfrm>
            <a:off x="16557786" y="4287811"/>
            <a:ext cx="213065" cy="7181851"/>
            <a:chOff x="0" y="0"/>
            <a:chExt cx="213064" cy="7181850"/>
          </a:xfrm>
        </p:grpSpPr>
        <p:sp>
          <p:nvSpPr>
            <p:cNvPr id="985" name="Shape 985"/>
            <p:cNvSpPr/>
            <p:nvPr/>
          </p:nvSpPr>
          <p:spPr>
            <a:xfrm flipH="1">
              <a:off x="-1" y="0"/>
              <a:ext cx="2" cy="7181850"/>
            </a:xfrm>
            <a:prstGeom prst="line">
              <a:avLst/>
            </a:prstGeom>
            <a:solidFill>
              <a:srgbClr val="C8C2AC"/>
            </a:solidFill>
            <a:ln w="12700" cap="flat">
              <a:solidFill>
                <a:srgbClr val="C8C2AC"/>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986" name="Shape 986"/>
            <p:cNvSpPr/>
            <p:nvPr/>
          </p:nvSpPr>
          <p:spPr>
            <a:xfrm>
              <a:off x="-1" y="-1"/>
              <a:ext cx="213066" cy="939801"/>
            </a:xfrm>
            <a:prstGeom prst="rect">
              <a:avLst/>
            </a:prstGeom>
            <a:solidFill>
              <a:srgbClr val="C8C2AC"/>
            </a:solidFill>
            <a:ln w="12700" cap="flat">
              <a:noFill/>
              <a:miter lim="400000"/>
            </a:ln>
            <a:effectLst/>
          </p:spPr>
          <p:txBody>
            <a:bodyPr wrap="square" lIns="91439" tIns="91439" rIns="91439" bIns="91439" numCol="1" anchor="ctr">
              <a:noAutofit/>
            </a:bodyPr>
            <a:lstStyle/>
            <a:p>
              <a:pPr algn="ctr">
                <a:defRPr>
                  <a:solidFill>
                    <a:srgbClr val="FFFFFF"/>
                  </a:solidFill>
                  <a:latin typeface="Arial Narrow"/>
                  <a:ea typeface="Arial Narrow"/>
                  <a:cs typeface="Arial Narrow"/>
                  <a:sym typeface="Arial Narrow"/>
                </a:defRPr>
              </a:pPr>
              <a:endParaRPr/>
            </a:p>
          </p:txBody>
        </p:sp>
      </p:grpSp>
      <p:sp>
        <p:nvSpPr>
          <p:cNvPr id="988" name="Shape 988"/>
          <p:cNvSpPr/>
          <p:nvPr/>
        </p:nvSpPr>
        <p:spPr>
          <a:xfrm>
            <a:off x="16942302" y="4308433"/>
            <a:ext cx="5672456" cy="863601"/>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lvl1pPr>
              <a:defRPr sz="48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800">
                <a:solidFill>
                  <a:srgbClr val="70684A"/>
                </a:solidFill>
                <a:latin typeface="Arial"/>
                <a:ea typeface="Arial"/>
                <a:cs typeface="Arial"/>
                <a:sym typeface="Arial"/>
              </a:rPr>
              <a:t>ADD A TITLE HERE</a:t>
            </a:r>
          </a:p>
        </p:txBody>
      </p:sp>
      <p:sp>
        <p:nvSpPr>
          <p:cNvPr id="989" name="Shape 989"/>
          <p:cNvSpPr/>
          <p:nvPr/>
        </p:nvSpPr>
        <p:spPr>
          <a:xfrm>
            <a:off x="16983036" y="5484788"/>
            <a:ext cx="6010317" cy="504804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r>
              <a:rPr sz="2800">
                <a:solidFill>
                  <a:srgbClr val="595959"/>
                </a:solidFill>
                <a:latin typeface="Arial"/>
                <a:ea typeface="Arial"/>
                <a:cs typeface="Arial"/>
                <a:sym typeface="Arial"/>
              </a:rPr>
              <a:t>Though the problems constantly scream for attention and the conflicts appear to rage ever stronger, the goodness of life grows stronger still, quietly, peacefully, with more purpose and meaning than ever before.</a:t>
            </a:r>
          </a:p>
          <a:p>
            <a:endParaRPr sz="2800">
              <a:solidFill>
                <a:srgbClr val="595959"/>
              </a:solidFill>
              <a:latin typeface="Arial"/>
              <a:ea typeface="Arial"/>
              <a:cs typeface="Arial"/>
              <a:sym typeface="Arial"/>
            </a:endParaRPr>
          </a:p>
          <a:p>
            <a:r>
              <a:rPr sz="2800">
                <a:solidFill>
                  <a:srgbClr val="595959"/>
                </a:solidFill>
                <a:latin typeface="Arial"/>
                <a:ea typeface="Arial"/>
                <a:cs typeface="Arial"/>
                <a:sym typeface="Arial"/>
              </a:rPr>
              <a:t>Though the problems constantly scream for attention and the conflicts appear to rage ever stronger, the goodness of life grows stronger still.</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982"/>
                                        </p:tgtEl>
                                        <p:attrNameLst>
                                          <p:attrName>style.visibility</p:attrName>
                                        </p:attrNameLst>
                                      </p:cBhvr>
                                      <p:to>
                                        <p:strVal val="visible"/>
                                      </p:to>
                                    </p:set>
                                    <p:animEffect transition="in" filter="dissolve">
                                      <p:cBhvr>
                                        <p:cTn id="7" dur="500"/>
                                        <p:tgtEl>
                                          <p:spTgt spid="982"/>
                                        </p:tgtEl>
                                      </p:cBhvr>
                                    </p:animEffect>
                                  </p:childTnLst>
                                </p:cTn>
                              </p:par>
                            </p:childTnLst>
                          </p:cTn>
                        </p:par>
                        <p:par>
                          <p:cTn id="8" fill="hold">
                            <p:stCondLst>
                              <p:cond delay="500"/>
                            </p:stCondLst>
                            <p:childTnLst>
                              <p:par>
                                <p:cTn id="9" presetID="22" presetClass="entr" presetSubtype="8" fill="hold" grpId="2" nodeType="afterEffect">
                                  <p:stCondLst>
                                    <p:cond delay="0"/>
                                  </p:stCondLst>
                                  <p:iterate>
                                    <p:tmAbs val="0"/>
                                  </p:iterate>
                                  <p:childTnLst>
                                    <p:set>
                                      <p:cBhvr>
                                        <p:cTn id="10" fill="hold"/>
                                        <p:tgtEl>
                                          <p:spTgt spid="979"/>
                                        </p:tgtEl>
                                        <p:attrNameLst>
                                          <p:attrName>style.visibility</p:attrName>
                                        </p:attrNameLst>
                                      </p:cBhvr>
                                      <p:to>
                                        <p:strVal val="visible"/>
                                      </p:to>
                                    </p:set>
                                    <p:animEffect transition="in" filter="wipe(left)">
                                      <p:cBhvr>
                                        <p:cTn id="11" dur="500"/>
                                        <p:tgtEl>
                                          <p:spTgt spid="979"/>
                                        </p:tgtEl>
                                      </p:cBhvr>
                                    </p:animEffect>
                                  </p:childTnLst>
                                </p:cTn>
                              </p:par>
                            </p:childTnLst>
                          </p:cTn>
                        </p:par>
                        <p:par>
                          <p:cTn id="12" fill="hold">
                            <p:stCondLst>
                              <p:cond delay="1000"/>
                            </p:stCondLst>
                            <p:childTnLst>
                              <p:par>
                                <p:cTn id="13" presetID="2" presetClass="entr" presetSubtype="1" fill="hold" grpId="3" nodeType="afterEffect">
                                  <p:stCondLst>
                                    <p:cond delay="0"/>
                                  </p:stCondLst>
                                  <p:iterate>
                                    <p:tmAbs val="0"/>
                                  </p:iterate>
                                  <p:childTnLst>
                                    <p:set>
                                      <p:cBhvr>
                                        <p:cTn id="14" fill="hold"/>
                                        <p:tgtEl>
                                          <p:spTgt spid="965"/>
                                        </p:tgtEl>
                                        <p:attrNameLst>
                                          <p:attrName>style.visibility</p:attrName>
                                        </p:attrNameLst>
                                      </p:cBhvr>
                                      <p:to>
                                        <p:strVal val="visible"/>
                                      </p:to>
                                    </p:set>
                                    <p:anim calcmode="lin" valueType="num">
                                      <p:cBhvr>
                                        <p:cTn id="15" dur="500" fill="hold"/>
                                        <p:tgtEl>
                                          <p:spTgt spid="965"/>
                                        </p:tgtEl>
                                        <p:attrNameLst>
                                          <p:attrName>ppt_x</p:attrName>
                                        </p:attrNameLst>
                                      </p:cBhvr>
                                      <p:tavLst>
                                        <p:tav tm="0">
                                          <p:val>
                                            <p:strVal val="#ppt_x"/>
                                          </p:val>
                                        </p:tav>
                                        <p:tav tm="100000">
                                          <p:val>
                                            <p:strVal val="#ppt_x"/>
                                          </p:val>
                                        </p:tav>
                                      </p:tavLst>
                                    </p:anim>
                                    <p:anim calcmode="lin" valueType="num">
                                      <p:cBhvr>
                                        <p:cTn id="16" dur="500" fill="hold"/>
                                        <p:tgtEl>
                                          <p:spTgt spid="96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4" nodeType="afterEffect">
                                  <p:stCondLst>
                                    <p:cond delay="0"/>
                                  </p:stCondLst>
                                  <p:iterate>
                                    <p:tmAbs val="0"/>
                                  </p:iterate>
                                  <p:childTnLst>
                                    <p:set>
                                      <p:cBhvr>
                                        <p:cTn id="19" fill="hold"/>
                                        <p:tgtEl>
                                          <p:spTgt spid="969"/>
                                        </p:tgtEl>
                                        <p:attrNameLst>
                                          <p:attrName>style.visibility</p:attrName>
                                        </p:attrNameLst>
                                      </p:cBhvr>
                                      <p:to>
                                        <p:strVal val="visible"/>
                                      </p:to>
                                    </p:set>
                                    <p:anim calcmode="lin" valueType="num">
                                      <p:cBhvr>
                                        <p:cTn id="20" dur="500" fill="hold"/>
                                        <p:tgtEl>
                                          <p:spTgt spid="969"/>
                                        </p:tgtEl>
                                        <p:attrNameLst>
                                          <p:attrName>ppt_x</p:attrName>
                                        </p:attrNameLst>
                                      </p:cBhvr>
                                      <p:tavLst>
                                        <p:tav tm="0">
                                          <p:val>
                                            <p:strVal val="#ppt_x"/>
                                          </p:val>
                                        </p:tav>
                                        <p:tav tm="100000">
                                          <p:val>
                                            <p:strVal val="#ppt_x"/>
                                          </p:val>
                                        </p:tav>
                                      </p:tavLst>
                                    </p:anim>
                                    <p:anim calcmode="lin" valueType="num">
                                      <p:cBhvr>
                                        <p:cTn id="21" dur="500" fill="hold"/>
                                        <p:tgtEl>
                                          <p:spTgt spid="969"/>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3" presetClass="entr" presetSubtype="16" fill="hold" grpId="5" nodeType="afterEffect">
                                  <p:stCondLst>
                                    <p:cond delay="0"/>
                                  </p:stCondLst>
                                  <p:iterate>
                                    <p:tmAbs val="0"/>
                                  </p:iterate>
                                  <p:childTnLst>
                                    <p:set>
                                      <p:cBhvr>
                                        <p:cTn id="24" fill="hold"/>
                                        <p:tgtEl>
                                          <p:spTgt spid="983"/>
                                        </p:tgtEl>
                                        <p:attrNameLst>
                                          <p:attrName>style.visibility</p:attrName>
                                        </p:attrNameLst>
                                      </p:cBhvr>
                                      <p:to>
                                        <p:strVal val="visible"/>
                                      </p:to>
                                    </p:set>
                                    <p:anim calcmode="lin" valueType="num">
                                      <p:cBhvr>
                                        <p:cTn id="25" dur="500" fill="hold"/>
                                        <p:tgtEl>
                                          <p:spTgt spid="983"/>
                                        </p:tgtEl>
                                        <p:attrNameLst>
                                          <p:attrName>ppt_w</p:attrName>
                                        </p:attrNameLst>
                                      </p:cBhvr>
                                      <p:tavLst>
                                        <p:tav tm="0">
                                          <p:val>
                                            <p:fltVal val="0"/>
                                          </p:val>
                                        </p:tav>
                                        <p:tav tm="100000">
                                          <p:val>
                                            <p:strVal val="#ppt_w"/>
                                          </p:val>
                                        </p:tav>
                                      </p:tavLst>
                                    </p:anim>
                                    <p:anim calcmode="lin" valueType="num">
                                      <p:cBhvr>
                                        <p:cTn id="26" dur="500" fill="hold"/>
                                        <p:tgtEl>
                                          <p:spTgt spid="98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6" nodeType="afterEffect">
                                  <p:stCondLst>
                                    <p:cond delay="0"/>
                                  </p:stCondLst>
                                  <p:iterate>
                                    <p:tmAbs val="0"/>
                                  </p:iterate>
                                  <p:childTnLst>
                                    <p:set>
                                      <p:cBhvr>
                                        <p:cTn id="29" fill="hold"/>
                                        <p:tgtEl>
                                          <p:spTgt spid="984"/>
                                        </p:tgtEl>
                                        <p:attrNameLst>
                                          <p:attrName>style.visibility</p:attrName>
                                        </p:attrNameLst>
                                      </p:cBhvr>
                                      <p:to>
                                        <p:strVal val="visible"/>
                                      </p:to>
                                    </p:set>
                                    <p:animEffect transition="in" filter="wipe(left)">
                                      <p:cBhvr>
                                        <p:cTn id="30" dur="500"/>
                                        <p:tgtEl>
                                          <p:spTgt spid="984"/>
                                        </p:tgtEl>
                                      </p:cBhvr>
                                    </p:animEffect>
                                  </p:childTnLst>
                                </p:cTn>
                              </p:par>
                            </p:childTnLst>
                          </p:cTn>
                        </p:par>
                        <p:par>
                          <p:cTn id="31" fill="hold">
                            <p:stCondLst>
                              <p:cond delay="3000"/>
                            </p:stCondLst>
                            <p:childTnLst>
                              <p:par>
                                <p:cTn id="32" presetID="22" presetClass="entr" presetSubtype="1" fill="hold" grpId="7" nodeType="afterEffect">
                                  <p:stCondLst>
                                    <p:cond delay="0"/>
                                  </p:stCondLst>
                                  <p:iterate>
                                    <p:tmAbs val="0"/>
                                  </p:iterate>
                                  <p:childTnLst>
                                    <p:set>
                                      <p:cBhvr>
                                        <p:cTn id="33" fill="hold"/>
                                        <p:tgtEl>
                                          <p:spTgt spid="987"/>
                                        </p:tgtEl>
                                        <p:attrNameLst>
                                          <p:attrName>style.visibility</p:attrName>
                                        </p:attrNameLst>
                                      </p:cBhvr>
                                      <p:to>
                                        <p:strVal val="visible"/>
                                      </p:to>
                                    </p:set>
                                    <p:animEffect transition="in" filter="wipe(up)">
                                      <p:cBhvr>
                                        <p:cTn id="34" dur="500"/>
                                        <p:tgtEl>
                                          <p:spTgt spid="987"/>
                                        </p:tgtEl>
                                      </p:cBhvr>
                                    </p:animEffect>
                                  </p:childTnLst>
                                </p:cTn>
                              </p:par>
                            </p:childTnLst>
                          </p:cTn>
                        </p:par>
                        <p:par>
                          <p:cTn id="35" fill="hold">
                            <p:stCondLst>
                              <p:cond delay="3500"/>
                            </p:stCondLst>
                            <p:childTnLst>
                              <p:par>
                                <p:cTn id="36" presetID="22" presetClass="entr" presetSubtype="8" fill="hold" grpId="8" nodeType="afterEffect">
                                  <p:stCondLst>
                                    <p:cond delay="0"/>
                                  </p:stCondLst>
                                  <p:iterate>
                                    <p:tmAbs val="0"/>
                                  </p:iterate>
                                  <p:childTnLst>
                                    <p:set>
                                      <p:cBhvr>
                                        <p:cTn id="37" fill="hold"/>
                                        <p:tgtEl>
                                          <p:spTgt spid="988"/>
                                        </p:tgtEl>
                                        <p:attrNameLst>
                                          <p:attrName>style.visibility</p:attrName>
                                        </p:attrNameLst>
                                      </p:cBhvr>
                                      <p:to>
                                        <p:strVal val="visible"/>
                                      </p:to>
                                    </p:set>
                                    <p:animEffect transition="in" filter="wipe(left)">
                                      <p:cBhvr>
                                        <p:cTn id="38" dur="500"/>
                                        <p:tgtEl>
                                          <p:spTgt spid="988"/>
                                        </p:tgtEl>
                                      </p:cBhvr>
                                    </p:animEffect>
                                  </p:childTnLst>
                                </p:cTn>
                              </p:par>
                            </p:childTnLst>
                          </p:cTn>
                        </p:par>
                        <p:par>
                          <p:cTn id="39" fill="hold">
                            <p:stCondLst>
                              <p:cond delay="4000"/>
                            </p:stCondLst>
                            <p:childTnLst>
                              <p:par>
                                <p:cTn id="40" presetID="2" presetClass="entr" presetSubtype="8" fill="hold" grpId="9" nodeType="afterEffect">
                                  <p:stCondLst>
                                    <p:cond delay="0"/>
                                  </p:stCondLst>
                                  <p:iterate>
                                    <p:tmAbs val="0"/>
                                  </p:iterate>
                                  <p:childTnLst>
                                    <p:set>
                                      <p:cBhvr>
                                        <p:cTn id="41" fill="hold"/>
                                        <p:tgtEl>
                                          <p:spTgt spid="989"/>
                                        </p:tgtEl>
                                        <p:attrNameLst>
                                          <p:attrName>style.visibility</p:attrName>
                                        </p:attrNameLst>
                                      </p:cBhvr>
                                      <p:to>
                                        <p:strVal val="visible"/>
                                      </p:to>
                                    </p:set>
                                    <p:anim calcmode="lin" valueType="num">
                                      <p:cBhvr>
                                        <p:cTn id="42" dur="500" fill="hold"/>
                                        <p:tgtEl>
                                          <p:spTgt spid="989"/>
                                        </p:tgtEl>
                                        <p:attrNameLst>
                                          <p:attrName>ppt_x</p:attrName>
                                        </p:attrNameLst>
                                      </p:cBhvr>
                                      <p:tavLst>
                                        <p:tav tm="0">
                                          <p:val>
                                            <p:strVal val="0-#ppt_w/2"/>
                                          </p:val>
                                        </p:tav>
                                        <p:tav tm="100000">
                                          <p:val>
                                            <p:strVal val="#ppt_x"/>
                                          </p:val>
                                        </p:tav>
                                      </p:tavLst>
                                    </p:anim>
                                    <p:anim calcmode="lin" valueType="num">
                                      <p:cBhvr>
                                        <p:cTn id="43" dur="500" fill="hold"/>
                                        <p:tgtEl>
                                          <p:spTgt spid="9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5" grpId="3" animBg="1" advAuto="0"/>
      <p:bldP spid="969" grpId="4" animBg="1" advAuto="0"/>
      <p:bldP spid="979" grpId="2" animBg="1" advAuto="0"/>
      <p:bldP spid="982" grpId="1" animBg="1" advAuto="0"/>
      <p:bldP spid="983" grpId="5" animBg="1" advAuto="0"/>
      <p:bldP spid="984" grpId="6" animBg="1" advAuto="0"/>
      <p:bldP spid="987" grpId="7" animBg="1" advAuto="0"/>
      <p:bldP spid="988" grpId="8" animBg="1" advAuto="0"/>
      <p:bldP spid="989" grpId="9"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995" name="Group 995"/>
          <p:cNvGrpSpPr/>
          <p:nvPr/>
        </p:nvGrpSpPr>
        <p:grpSpPr>
          <a:xfrm>
            <a:off x="2397575" y="2929677"/>
            <a:ext cx="19170651" cy="9260115"/>
            <a:chOff x="0" y="0"/>
            <a:chExt cx="19170650" cy="9260113"/>
          </a:xfrm>
        </p:grpSpPr>
        <p:sp>
          <p:nvSpPr>
            <p:cNvPr id="991" name="Shape 991"/>
            <p:cNvSpPr/>
            <p:nvPr/>
          </p:nvSpPr>
          <p:spPr>
            <a:xfrm>
              <a:off x="9794417" y="0"/>
              <a:ext cx="1" cy="3657600"/>
            </a:xfrm>
            <a:prstGeom prst="line">
              <a:avLst/>
            </a:prstGeom>
            <a:noFill/>
            <a:ln w="12700" cap="flat">
              <a:solidFill>
                <a:srgbClr val="3DBCC0"/>
              </a:solidFill>
              <a:prstDash val="sys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992" name="Shape 992"/>
            <p:cNvSpPr/>
            <p:nvPr/>
          </p:nvSpPr>
          <p:spPr>
            <a:xfrm>
              <a:off x="10433050" y="4615541"/>
              <a:ext cx="8737600" cy="1"/>
            </a:xfrm>
            <a:prstGeom prst="line">
              <a:avLst/>
            </a:prstGeom>
            <a:noFill/>
            <a:ln w="12700" cap="flat">
              <a:solidFill>
                <a:srgbClr val="3DBCC0"/>
              </a:solidFill>
              <a:prstDash val="sys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993" name="Shape 993"/>
            <p:cNvSpPr/>
            <p:nvPr/>
          </p:nvSpPr>
          <p:spPr>
            <a:xfrm>
              <a:off x="9794417" y="5602513"/>
              <a:ext cx="1" cy="3657601"/>
            </a:xfrm>
            <a:prstGeom prst="line">
              <a:avLst/>
            </a:prstGeom>
            <a:noFill/>
            <a:ln w="12700" cap="flat">
              <a:solidFill>
                <a:srgbClr val="3DBCC0"/>
              </a:solidFill>
              <a:prstDash val="sys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994" name="Shape 994"/>
            <p:cNvSpPr/>
            <p:nvPr/>
          </p:nvSpPr>
          <p:spPr>
            <a:xfrm>
              <a:off x="-1" y="4615541"/>
              <a:ext cx="8737601" cy="1"/>
            </a:xfrm>
            <a:prstGeom prst="line">
              <a:avLst/>
            </a:prstGeom>
            <a:noFill/>
            <a:ln w="12700" cap="flat">
              <a:solidFill>
                <a:srgbClr val="3DBCC0"/>
              </a:solidFill>
              <a:prstDash val="sys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nvGrpSpPr>
          <p:cNvPr id="1018" name="Group 1018"/>
          <p:cNvGrpSpPr/>
          <p:nvPr/>
        </p:nvGrpSpPr>
        <p:grpSpPr>
          <a:xfrm>
            <a:off x="2198285" y="2964046"/>
            <a:ext cx="7227498" cy="3622263"/>
            <a:chOff x="0" y="0"/>
            <a:chExt cx="7227496" cy="3622262"/>
          </a:xfrm>
        </p:grpSpPr>
        <p:sp>
          <p:nvSpPr>
            <p:cNvPr id="996" name="Shape 996"/>
            <p:cNvSpPr/>
            <p:nvPr/>
          </p:nvSpPr>
          <p:spPr>
            <a:xfrm>
              <a:off x="0" y="39856"/>
              <a:ext cx="1343109"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0908"/>
                    <a:pt x="0" y="11124"/>
                    <a:pt x="0" y="11232"/>
                  </a:cubicBezTo>
                  <a:cubicBezTo>
                    <a:pt x="0" y="11232"/>
                    <a:pt x="0" y="11232"/>
                    <a:pt x="0" y="11232"/>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97" name="Shape 997"/>
            <p:cNvSpPr/>
            <p:nvPr/>
          </p:nvSpPr>
          <p:spPr>
            <a:xfrm>
              <a:off x="6181702" y="0"/>
              <a:ext cx="323709" cy="162272"/>
            </a:xfrm>
            <a:custGeom>
              <a:avLst/>
              <a:gdLst/>
              <a:ahLst/>
              <a:cxnLst>
                <a:cxn ang="0">
                  <a:pos x="wd2" y="hd2"/>
                </a:cxn>
                <a:cxn ang="5400000">
                  <a:pos x="wd2" y="hd2"/>
                </a:cxn>
                <a:cxn ang="10800000">
                  <a:pos x="wd2" y="hd2"/>
                </a:cxn>
                <a:cxn ang="16200000">
                  <a:pos x="wd2" y="hd2"/>
                </a:cxn>
              </a:cxnLst>
              <a:rect l="0" t="0" r="r" b="b"/>
              <a:pathLst>
                <a:path w="21600" h="21600" extrusionOk="0">
                  <a:moveTo>
                    <a:pt x="21600" y="9000"/>
                  </a:moveTo>
                  <a:cubicBezTo>
                    <a:pt x="21600" y="4500"/>
                    <a:pt x="19800" y="0"/>
                    <a:pt x="17100" y="0"/>
                  </a:cubicBezTo>
                  <a:cubicBezTo>
                    <a:pt x="4500" y="0"/>
                    <a:pt x="4500" y="0"/>
                    <a:pt x="4500" y="0"/>
                  </a:cubicBezTo>
                  <a:cubicBezTo>
                    <a:pt x="1800" y="0"/>
                    <a:pt x="0" y="4500"/>
                    <a:pt x="0" y="9000"/>
                  </a:cubicBezTo>
                  <a:cubicBezTo>
                    <a:pt x="0" y="21600"/>
                    <a:pt x="0" y="21600"/>
                    <a:pt x="0" y="21600"/>
                  </a:cubicBezTo>
                  <a:cubicBezTo>
                    <a:pt x="21600" y="21600"/>
                    <a:pt x="21600" y="21600"/>
                    <a:pt x="21600" y="21600"/>
                  </a:cubicBezTo>
                  <a:lnTo>
                    <a:pt x="21600" y="900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98" name="Shape 998"/>
            <p:cNvSpPr/>
            <p:nvPr/>
          </p:nvSpPr>
          <p:spPr>
            <a:xfrm>
              <a:off x="5982932" y="1679660"/>
              <a:ext cx="636061" cy="316003"/>
            </a:xfrm>
            <a:custGeom>
              <a:avLst/>
              <a:gdLst/>
              <a:ahLst/>
              <a:cxnLst>
                <a:cxn ang="0">
                  <a:pos x="wd2" y="hd2"/>
                </a:cxn>
                <a:cxn ang="5400000">
                  <a:pos x="wd2" y="hd2"/>
                </a:cxn>
                <a:cxn ang="10800000">
                  <a:pos x="wd2" y="hd2"/>
                </a:cxn>
                <a:cxn ang="16200000">
                  <a:pos x="wd2" y="hd2"/>
                </a:cxn>
              </a:cxnLst>
              <a:rect l="0" t="0" r="r" b="b"/>
              <a:pathLst>
                <a:path w="21600" h="21600" extrusionOk="0">
                  <a:moveTo>
                    <a:pt x="21145" y="20681"/>
                  </a:moveTo>
                  <a:cubicBezTo>
                    <a:pt x="20918" y="20221"/>
                    <a:pt x="20918" y="20221"/>
                    <a:pt x="20918" y="20221"/>
                  </a:cubicBezTo>
                  <a:cubicBezTo>
                    <a:pt x="20691" y="19762"/>
                    <a:pt x="20236" y="18383"/>
                    <a:pt x="20236" y="16545"/>
                  </a:cubicBezTo>
                  <a:cubicBezTo>
                    <a:pt x="19326" y="0"/>
                    <a:pt x="19326" y="0"/>
                    <a:pt x="19326" y="0"/>
                  </a:cubicBezTo>
                  <a:cubicBezTo>
                    <a:pt x="0" y="0"/>
                    <a:pt x="0" y="0"/>
                    <a:pt x="0" y="0"/>
                  </a:cubicBezTo>
                  <a:cubicBezTo>
                    <a:pt x="0" y="17004"/>
                    <a:pt x="0" y="17004"/>
                    <a:pt x="0" y="17004"/>
                  </a:cubicBezTo>
                  <a:cubicBezTo>
                    <a:pt x="0" y="19302"/>
                    <a:pt x="1137" y="21600"/>
                    <a:pt x="2274" y="21600"/>
                  </a:cubicBezTo>
                  <a:cubicBezTo>
                    <a:pt x="21600" y="21600"/>
                    <a:pt x="21600" y="21600"/>
                    <a:pt x="21600" y="21600"/>
                  </a:cubicBezTo>
                  <a:cubicBezTo>
                    <a:pt x="21600" y="21140"/>
                    <a:pt x="21373" y="21140"/>
                    <a:pt x="21373" y="21140"/>
                  </a:cubicBezTo>
                  <a:cubicBezTo>
                    <a:pt x="21373" y="20681"/>
                    <a:pt x="21145" y="20681"/>
                    <a:pt x="21145" y="20681"/>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99" name="Shape 999"/>
            <p:cNvSpPr/>
            <p:nvPr/>
          </p:nvSpPr>
          <p:spPr>
            <a:xfrm>
              <a:off x="5982932" y="264760"/>
              <a:ext cx="724087" cy="760117"/>
            </a:xfrm>
            <a:custGeom>
              <a:avLst/>
              <a:gdLst/>
              <a:ahLst/>
              <a:cxnLst>
                <a:cxn ang="0">
                  <a:pos x="wd2" y="hd2"/>
                </a:cxn>
                <a:cxn ang="5400000">
                  <a:pos x="wd2" y="hd2"/>
                </a:cxn>
                <a:cxn ang="10800000">
                  <a:pos x="wd2" y="hd2"/>
                </a:cxn>
                <a:cxn ang="16200000">
                  <a:pos x="wd2" y="hd2"/>
                </a:cxn>
              </a:cxnLst>
              <a:rect l="0" t="0" r="r" b="b"/>
              <a:pathLst>
                <a:path w="21600" h="21600" extrusionOk="0">
                  <a:moveTo>
                    <a:pt x="21600" y="17586"/>
                  </a:moveTo>
                  <a:cubicBezTo>
                    <a:pt x="21600" y="16439"/>
                    <a:pt x="20800" y="15101"/>
                    <a:pt x="20000" y="14336"/>
                  </a:cubicBezTo>
                  <a:cubicBezTo>
                    <a:pt x="16000" y="10513"/>
                    <a:pt x="16000" y="10513"/>
                    <a:pt x="16000" y="10513"/>
                  </a:cubicBezTo>
                  <a:cubicBezTo>
                    <a:pt x="15200" y="9940"/>
                    <a:pt x="14400" y="8411"/>
                    <a:pt x="14400" y="7455"/>
                  </a:cubicBezTo>
                  <a:cubicBezTo>
                    <a:pt x="14400" y="191"/>
                    <a:pt x="14400" y="191"/>
                    <a:pt x="14400" y="191"/>
                  </a:cubicBezTo>
                  <a:cubicBezTo>
                    <a:pt x="14400" y="191"/>
                    <a:pt x="14400" y="0"/>
                    <a:pt x="14400" y="0"/>
                  </a:cubicBezTo>
                  <a:cubicBezTo>
                    <a:pt x="7200" y="0"/>
                    <a:pt x="7200" y="0"/>
                    <a:pt x="7200" y="0"/>
                  </a:cubicBezTo>
                  <a:cubicBezTo>
                    <a:pt x="7200" y="0"/>
                    <a:pt x="7200" y="191"/>
                    <a:pt x="7200" y="191"/>
                  </a:cubicBezTo>
                  <a:cubicBezTo>
                    <a:pt x="7200" y="7455"/>
                    <a:pt x="7200" y="7455"/>
                    <a:pt x="7200" y="7455"/>
                  </a:cubicBezTo>
                  <a:cubicBezTo>
                    <a:pt x="7200" y="8411"/>
                    <a:pt x="6400" y="9940"/>
                    <a:pt x="5600" y="10513"/>
                  </a:cubicBezTo>
                  <a:cubicBezTo>
                    <a:pt x="1600" y="14336"/>
                    <a:pt x="1600" y="14336"/>
                    <a:pt x="1600" y="14336"/>
                  </a:cubicBezTo>
                  <a:cubicBezTo>
                    <a:pt x="800" y="15101"/>
                    <a:pt x="0" y="16439"/>
                    <a:pt x="0" y="17586"/>
                  </a:cubicBezTo>
                  <a:cubicBezTo>
                    <a:pt x="0" y="21600"/>
                    <a:pt x="0" y="21600"/>
                    <a:pt x="0" y="21600"/>
                  </a:cubicBezTo>
                  <a:cubicBezTo>
                    <a:pt x="21600" y="21600"/>
                    <a:pt x="21600" y="21600"/>
                    <a:pt x="21600" y="21600"/>
                  </a:cubicBezTo>
                  <a:lnTo>
                    <a:pt x="21600" y="17586"/>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0" name="Shape 1000"/>
            <p:cNvSpPr/>
            <p:nvPr/>
          </p:nvSpPr>
          <p:spPr>
            <a:xfrm>
              <a:off x="6190220" y="241983"/>
              <a:ext cx="34075" cy="227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20" y="14400"/>
                    <a:pt x="8640" y="21600"/>
                    <a:pt x="17280" y="21600"/>
                  </a:cubicBezTo>
                  <a:cubicBezTo>
                    <a:pt x="21600" y="21600"/>
                    <a:pt x="21600" y="21600"/>
                    <a:pt x="21600" y="21600"/>
                  </a:cubicBezTo>
                  <a:cubicBezTo>
                    <a:pt x="21600" y="14400"/>
                    <a:pt x="21600" y="7200"/>
                    <a:pt x="21600" y="0"/>
                  </a:cubicBezTo>
                  <a:lnTo>
                    <a:pt x="0" y="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1" name="Shape 1001"/>
            <p:cNvSpPr/>
            <p:nvPr/>
          </p:nvSpPr>
          <p:spPr>
            <a:xfrm>
              <a:off x="6465656" y="241983"/>
              <a:ext cx="34075" cy="2277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320" y="21600"/>
                    <a:pt x="4320" y="21600"/>
                    <a:pt x="4320" y="21600"/>
                  </a:cubicBezTo>
                  <a:cubicBezTo>
                    <a:pt x="12960" y="21600"/>
                    <a:pt x="17280" y="14400"/>
                    <a:pt x="21600" y="0"/>
                  </a:cubicBezTo>
                  <a:cubicBezTo>
                    <a:pt x="0" y="0"/>
                    <a:pt x="0" y="0"/>
                    <a:pt x="0" y="0"/>
                  </a:cubicBezTo>
                  <a:cubicBezTo>
                    <a:pt x="0" y="7200"/>
                    <a:pt x="0" y="14400"/>
                    <a:pt x="0"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2" name="Shape 1002"/>
            <p:cNvSpPr/>
            <p:nvPr/>
          </p:nvSpPr>
          <p:spPr>
            <a:xfrm>
              <a:off x="6181702" y="202127"/>
              <a:ext cx="53953" cy="39857"/>
            </a:xfrm>
            <a:custGeom>
              <a:avLst/>
              <a:gdLst/>
              <a:ahLst/>
              <a:cxnLst>
                <a:cxn ang="0">
                  <a:pos x="wd2" y="hd2"/>
                </a:cxn>
                <a:cxn ang="5400000">
                  <a:pos x="wd2" y="hd2"/>
                </a:cxn>
                <a:cxn ang="10800000">
                  <a:pos x="wd2" y="hd2"/>
                </a:cxn>
                <a:cxn ang="16200000">
                  <a:pos x="wd2" y="hd2"/>
                </a:cxn>
              </a:cxnLst>
              <a:rect l="0" t="0" r="r" b="b"/>
              <a:pathLst>
                <a:path w="21600" h="21600" extrusionOk="0">
                  <a:moveTo>
                    <a:pt x="21600" y="14400"/>
                  </a:moveTo>
                  <a:cubicBezTo>
                    <a:pt x="13500" y="14400"/>
                    <a:pt x="8100" y="7200"/>
                    <a:pt x="5400" y="0"/>
                  </a:cubicBezTo>
                  <a:cubicBezTo>
                    <a:pt x="2700" y="3600"/>
                    <a:pt x="0" y="7200"/>
                    <a:pt x="0" y="14400"/>
                  </a:cubicBezTo>
                  <a:cubicBezTo>
                    <a:pt x="0" y="18000"/>
                    <a:pt x="0" y="18000"/>
                    <a:pt x="2700" y="21600"/>
                  </a:cubicBezTo>
                  <a:cubicBezTo>
                    <a:pt x="16200" y="21600"/>
                    <a:pt x="16200" y="21600"/>
                    <a:pt x="16200" y="21600"/>
                  </a:cubicBezTo>
                  <a:cubicBezTo>
                    <a:pt x="18900" y="18000"/>
                    <a:pt x="18900" y="18000"/>
                    <a:pt x="21600" y="144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3" name="Shape 1003"/>
            <p:cNvSpPr/>
            <p:nvPr/>
          </p:nvSpPr>
          <p:spPr>
            <a:xfrm>
              <a:off x="6451460" y="202127"/>
              <a:ext cx="53953" cy="39857"/>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13500" y="7200"/>
                    <a:pt x="8100" y="14400"/>
                    <a:pt x="0" y="14400"/>
                  </a:cubicBezTo>
                  <a:cubicBezTo>
                    <a:pt x="2700" y="18000"/>
                    <a:pt x="2700" y="18000"/>
                    <a:pt x="5400" y="21600"/>
                  </a:cubicBezTo>
                  <a:cubicBezTo>
                    <a:pt x="18900" y="21600"/>
                    <a:pt x="18900" y="21600"/>
                    <a:pt x="18900" y="21600"/>
                  </a:cubicBezTo>
                  <a:cubicBezTo>
                    <a:pt x="21600" y="18000"/>
                    <a:pt x="21600" y="18000"/>
                    <a:pt x="21600" y="14400"/>
                  </a:cubicBezTo>
                  <a:cubicBezTo>
                    <a:pt x="21600" y="7200"/>
                    <a:pt x="18900" y="3600"/>
                    <a:pt x="1620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4" name="Shape 1004"/>
            <p:cNvSpPr/>
            <p:nvPr/>
          </p:nvSpPr>
          <p:spPr>
            <a:xfrm>
              <a:off x="6195900" y="196434"/>
              <a:ext cx="295315" cy="34163"/>
            </a:xfrm>
            <a:custGeom>
              <a:avLst/>
              <a:gdLst/>
              <a:ahLst/>
              <a:cxnLst>
                <a:cxn ang="0">
                  <a:pos x="wd2" y="hd2"/>
                </a:cxn>
                <a:cxn ang="5400000">
                  <a:pos x="wd2" y="hd2"/>
                </a:cxn>
                <a:cxn ang="10800000">
                  <a:pos x="wd2" y="hd2"/>
                </a:cxn>
                <a:cxn ang="16200000">
                  <a:pos x="wd2" y="hd2"/>
                </a:cxn>
              </a:cxnLst>
              <a:rect l="0" t="0" r="r" b="b"/>
              <a:pathLst>
                <a:path w="21600" h="21600" extrusionOk="0">
                  <a:moveTo>
                    <a:pt x="6873" y="4320"/>
                  </a:moveTo>
                  <a:cubicBezTo>
                    <a:pt x="14727" y="4320"/>
                    <a:pt x="14727" y="4320"/>
                    <a:pt x="14727" y="4320"/>
                  </a:cubicBezTo>
                  <a:cubicBezTo>
                    <a:pt x="16691" y="4320"/>
                    <a:pt x="18164" y="12960"/>
                    <a:pt x="18655" y="21600"/>
                  </a:cubicBezTo>
                  <a:cubicBezTo>
                    <a:pt x="20127" y="21600"/>
                    <a:pt x="21109" y="12960"/>
                    <a:pt x="21600" y="4320"/>
                  </a:cubicBezTo>
                  <a:cubicBezTo>
                    <a:pt x="21600" y="0"/>
                    <a:pt x="20618" y="0"/>
                    <a:pt x="20127" y="0"/>
                  </a:cubicBezTo>
                  <a:cubicBezTo>
                    <a:pt x="1473" y="0"/>
                    <a:pt x="1473" y="0"/>
                    <a:pt x="1473" y="0"/>
                  </a:cubicBezTo>
                  <a:cubicBezTo>
                    <a:pt x="982" y="0"/>
                    <a:pt x="0" y="0"/>
                    <a:pt x="0" y="4320"/>
                  </a:cubicBezTo>
                  <a:cubicBezTo>
                    <a:pt x="491" y="12960"/>
                    <a:pt x="1473" y="21600"/>
                    <a:pt x="2945" y="21600"/>
                  </a:cubicBezTo>
                  <a:cubicBezTo>
                    <a:pt x="3436" y="12960"/>
                    <a:pt x="4909" y="4320"/>
                    <a:pt x="6873" y="432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5" name="Shape 1005"/>
            <p:cNvSpPr/>
            <p:nvPr/>
          </p:nvSpPr>
          <p:spPr>
            <a:xfrm>
              <a:off x="6224296" y="241983"/>
              <a:ext cx="241363" cy="227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7200"/>
                    <a:pt x="0" y="14400"/>
                    <a:pt x="0" y="21600"/>
                  </a:cubicBezTo>
                  <a:cubicBezTo>
                    <a:pt x="21600" y="21600"/>
                    <a:pt x="21600" y="21600"/>
                    <a:pt x="21600" y="21600"/>
                  </a:cubicBezTo>
                  <a:cubicBezTo>
                    <a:pt x="21600" y="14400"/>
                    <a:pt x="21600" y="7200"/>
                    <a:pt x="2160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6" name="Shape 1006"/>
            <p:cNvSpPr/>
            <p:nvPr/>
          </p:nvSpPr>
          <p:spPr>
            <a:xfrm>
              <a:off x="6224296" y="230596"/>
              <a:ext cx="241363" cy="11389"/>
            </a:xfrm>
            <a:custGeom>
              <a:avLst/>
              <a:gdLst/>
              <a:ahLst/>
              <a:cxnLst>
                <a:cxn ang="0">
                  <a:pos x="wd2" y="hd2"/>
                </a:cxn>
                <a:cxn ang="5400000">
                  <a:pos x="wd2" y="hd2"/>
                </a:cxn>
                <a:cxn ang="10800000">
                  <a:pos x="wd2" y="hd2"/>
                </a:cxn>
                <a:cxn ang="16200000">
                  <a:pos x="wd2" y="hd2"/>
                </a:cxn>
              </a:cxnLst>
              <a:rect l="0" t="0" r="r" b="b"/>
              <a:pathLst>
                <a:path w="21600" h="21600" extrusionOk="0">
                  <a:moveTo>
                    <a:pt x="19200" y="10800"/>
                  </a:moveTo>
                  <a:cubicBezTo>
                    <a:pt x="2400" y="10800"/>
                    <a:pt x="2400" y="10800"/>
                    <a:pt x="2400" y="10800"/>
                  </a:cubicBezTo>
                  <a:cubicBezTo>
                    <a:pt x="1800" y="10800"/>
                    <a:pt x="1200" y="0"/>
                    <a:pt x="1200" y="0"/>
                  </a:cubicBezTo>
                  <a:cubicBezTo>
                    <a:pt x="600" y="10800"/>
                    <a:pt x="600" y="10800"/>
                    <a:pt x="0" y="21600"/>
                  </a:cubicBezTo>
                  <a:cubicBezTo>
                    <a:pt x="21600" y="21600"/>
                    <a:pt x="21600" y="21600"/>
                    <a:pt x="21600" y="21600"/>
                  </a:cubicBezTo>
                  <a:cubicBezTo>
                    <a:pt x="21000" y="10800"/>
                    <a:pt x="21000" y="10800"/>
                    <a:pt x="20400" y="0"/>
                  </a:cubicBezTo>
                  <a:cubicBezTo>
                    <a:pt x="20400" y="0"/>
                    <a:pt x="19800" y="10800"/>
                    <a:pt x="19200" y="108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7" name="Shape 1007"/>
            <p:cNvSpPr/>
            <p:nvPr/>
          </p:nvSpPr>
          <p:spPr>
            <a:xfrm>
              <a:off x="6235654" y="202127"/>
              <a:ext cx="215807" cy="34163"/>
            </a:xfrm>
            <a:custGeom>
              <a:avLst/>
              <a:gdLst/>
              <a:ahLst/>
              <a:cxnLst>
                <a:cxn ang="0">
                  <a:pos x="wd2" y="hd2"/>
                </a:cxn>
                <a:cxn ang="5400000">
                  <a:pos x="wd2" y="hd2"/>
                </a:cxn>
                <a:cxn ang="10800000">
                  <a:pos x="wd2" y="hd2"/>
                </a:cxn>
                <a:cxn ang="16200000">
                  <a:pos x="wd2" y="hd2"/>
                </a:cxn>
              </a:cxnLst>
              <a:rect l="0" t="0" r="r" b="b"/>
              <a:pathLst>
                <a:path w="21600" h="21600" extrusionOk="0">
                  <a:moveTo>
                    <a:pt x="20250" y="21600"/>
                  </a:moveTo>
                  <a:cubicBezTo>
                    <a:pt x="20925" y="21600"/>
                    <a:pt x="21600" y="17280"/>
                    <a:pt x="21600" y="17280"/>
                  </a:cubicBezTo>
                  <a:cubicBezTo>
                    <a:pt x="20925" y="8640"/>
                    <a:pt x="18900" y="0"/>
                    <a:pt x="16200" y="0"/>
                  </a:cubicBezTo>
                  <a:cubicBezTo>
                    <a:pt x="5400" y="0"/>
                    <a:pt x="5400" y="0"/>
                    <a:pt x="5400" y="0"/>
                  </a:cubicBezTo>
                  <a:cubicBezTo>
                    <a:pt x="2700" y="0"/>
                    <a:pt x="675" y="8640"/>
                    <a:pt x="0" y="17280"/>
                  </a:cubicBezTo>
                  <a:cubicBezTo>
                    <a:pt x="0" y="17280"/>
                    <a:pt x="675" y="21600"/>
                    <a:pt x="1350" y="21600"/>
                  </a:cubicBezTo>
                  <a:lnTo>
                    <a:pt x="20250" y="2160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8" name="Shape 1008"/>
            <p:cNvSpPr/>
            <p:nvPr/>
          </p:nvSpPr>
          <p:spPr>
            <a:xfrm>
              <a:off x="6672943" y="1671117"/>
              <a:ext cx="269759" cy="324545"/>
            </a:xfrm>
            <a:custGeom>
              <a:avLst/>
              <a:gdLst/>
              <a:ahLst/>
              <a:cxnLst>
                <a:cxn ang="0">
                  <a:pos x="wd2" y="hd2"/>
                </a:cxn>
                <a:cxn ang="5400000">
                  <a:pos x="wd2" y="hd2"/>
                </a:cxn>
                <a:cxn ang="10800000">
                  <a:pos x="wd2" y="hd2"/>
                </a:cxn>
                <a:cxn ang="16200000">
                  <a:pos x="wd2" y="hd2"/>
                </a:cxn>
              </a:cxnLst>
              <a:rect l="0" t="0" r="r" b="b"/>
              <a:pathLst>
                <a:path w="21600" h="21600" extrusionOk="0">
                  <a:moveTo>
                    <a:pt x="2700" y="1350"/>
                  </a:moveTo>
                  <a:cubicBezTo>
                    <a:pt x="19980" y="1350"/>
                    <a:pt x="19980" y="1350"/>
                    <a:pt x="19980" y="1350"/>
                  </a:cubicBezTo>
                  <a:cubicBezTo>
                    <a:pt x="17820" y="16200"/>
                    <a:pt x="17820" y="16200"/>
                    <a:pt x="17820" y="16200"/>
                  </a:cubicBezTo>
                  <a:cubicBezTo>
                    <a:pt x="17820" y="16650"/>
                    <a:pt x="17280" y="17100"/>
                    <a:pt x="17280" y="17100"/>
                  </a:cubicBezTo>
                  <a:cubicBezTo>
                    <a:pt x="16740" y="17550"/>
                    <a:pt x="16740" y="17550"/>
                    <a:pt x="16740" y="17550"/>
                  </a:cubicBezTo>
                  <a:cubicBezTo>
                    <a:pt x="2160" y="17550"/>
                    <a:pt x="2160" y="17550"/>
                    <a:pt x="2160" y="17550"/>
                  </a:cubicBezTo>
                  <a:cubicBezTo>
                    <a:pt x="2160" y="18900"/>
                    <a:pt x="1080" y="20250"/>
                    <a:pt x="0" y="20700"/>
                  </a:cubicBezTo>
                  <a:cubicBezTo>
                    <a:pt x="0" y="21150"/>
                    <a:pt x="0" y="21150"/>
                    <a:pt x="0" y="21600"/>
                  </a:cubicBezTo>
                  <a:cubicBezTo>
                    <a:pt x="16200" y="21600"/>
                    <a:pt x="16200" y="21600"/>
                    <a:pt x="16200" y="21600"/>
                  </a:cubicBezTo>
                  <a:cubicBezTo>
                    <a:pt x="16200" y="20250"/>
                    <a:pt x="17280" y="19350"/>
                    <a:pt x="17820" y="18900"/>
                  </a:cubicBezTo>
                  <a:cubicBezTo>
                    <a:pt x="17820" y="18450"/>
                    <a:pt x="17820" y="18450"/>
                    <a:pt x="18360" y="18450"/>
                  </a:cubicBezTo>
                  <a:cubicBezTo>
                    <a:pt x="18360" y="18450"/>
                    <a:pt x="18360" y="18450"/>
                    <a:pt x="18360" y="18000"/>
                  </a:cubicBezTo>
                  <a:cubicBezTo>
                    <a:pt x="18900" y="17550"/>
                    <a:pt x="19440" y="17100"/>
                    <a:pt x="19440" y="16650"/>
                  </a:cubicBezTo>
                  <a:cubicBezTo>
                    <a:pt x="21600" y="0"/>
                    <a:pt x="21600" y="0"/>
                    <a:pt x="21600" y="0"/>
                  </a:cubicBezTo>
                  <a:cubicBezTo>
                    <a:pt x="2700" y="0"/>
                    <a:pt x="2700" y="0"/>
                    <a:pt x="2700" y="0"/>
                  </a:cubicBezTo>
                  <a:cubicBezTo>
                    <a:pt x="2700" y="450"/>
                    <a:pt x="2700" y="450"/>
                    <a:pt x="2700" y="450"/>
                  </a:cubicBezTo>
                  <a:lnTo>
                    <a:pt x="2700" y="135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09" name="Shape 1009"/>
            <p:cNvSpPr/>
            <p:nvPr/>
          </p:nvSpPr>
          <p:spPr>
            <a:xfrm>
              <a:off x="6604796" y="1679660"/>
              <a:ext cx="102225" cy="301771"/>
            </a:xfrm>
            <a:custGeom>
              <a:avLst/>
              <a:gdLst/>
              <a:ahLst/>
              <a:cxnLst>
                <a:cxn ang="0">
                  <a:pos x="wd2" y="hd2"/>
                </a:cxn>
                <a:cxn ang="5400000">
                  <a:pos x="wd2" y="hd2"/>
                </a:cxn>
                <a:cxn ang="10800000">
                  <a:pos x="wd2" y="hd2"/>
                </a:cxn>
                <a:cxn ang="16200000">
                  <a:pos x="wd2" y="hd2"/>
                </a:cxn>
              </a:cxnLst>
              <a:rect l="0" t="0" r="r" b="b"/>
              <a:pathLst>
                <a:path w="21600" h="21600" extrusionOk="0">
                  <a:moveTo>
                    <a:pt x="7200" y="18720"/>
                  </a:moveTo>
                  <a:cubicBezTo>
                    <a:pt x="8640" y="19200"/>
                    <a:pt x="8640" y="19200"/>
                    <a:pt x="8640" y="19200"/>
                  </a:cubicBezTo>
                  <a:cubicBezTo>
                    <a:pt x="8640" y="19200"/>
                    <a:pt x="8640" y="19200"/>
                    <a:pt x="10080" y="19680"/>
                  </a:cubicBezTo>
                  <a:cubicBezTo>
                    <a:pt x="11520" y="20160"/>
                    <a:pt x="12960" y="20640"/>
                    <a:pt x="14400" y="21600"/>
                  </a:cubicBezTo>
                  <a:cubicBezTo>
                    <a:pt x="17280" y="21120"/>
                    <a:pt x="20160" y="19680"/>
                    <a:pt x="20160" y="18240"/>
                  </a:cubicBezTo>
                  <a:cubicBezTo>
                    <a:pt x="11520" y="18240"/>
                    <a:pt x="11520" y="18240"/>
                    <a:pt x="11520" y="18240"/>
                  </a:cubicBezTo>
                  <a:cubicBezTo>
                    <a:pt x="11520" y="17760"/>
                    <a:pt x="11520" y="17760"/>
                    <a:pt x="11520" y="17760"/>
                  </a:cubicBezTo>
                  <a:cubicBezTo>
                    <a:pt x="10080" y="17760"/>
                    <a:pt x="8640" y="17280"/>
                    <a:pt x="8640" y="16800"/>
                  </a:cubicBezTo>
                  <a:cubicBezTo>
                    <a:pt x="4320" y="960"/>
                    <a:pt x="4320" y="960"/>
                    <a:pt x="4320" y="960"/>
                  </a:cubicBezTo>
                  <a:cubicBezTo>
                    <a:pt x="21600" y="960"/>
                    <a:pt x="21600" y="960"/>
                    <a:pt x="21600" y="960"/>
                  </a:cubicBezTo>
                  <a:cubicBezTo>
                    <a:pt x="21600" y="0"/>
                    <a:pt x="21600" y="0"/>
                    <a:pt x="21600" y="0"/>
                  </a:cubicBezTo>
                  <a:cubicBezTo>
                    <a:pt x="0" y="0"/>
                    <a:pt x="0" y="0"/>
                    <a:pt x="0" y="0"/>
                  </a:cubicBezTo>
                  <a:cubicBezTo>
                    <a:pt x="4320" y="17280"/>
                    <a:pt x="4320" y="17280"/>
                    <a:pt x="4320" y="17280"/>
                  </a:cubicBezTo>
                  <a:cubicBezTo>
                    <a:pt x="4320" y="17760"/>
                    <a:pt x="7200" y="18240"/>
                    <a:pt x="7200" y="1872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0" name="Shape 1010"/>
            <p:cNvSpPr/>
            <p:nvPr/>
          </p:nvSpPr>
          <p:spPr>
            <a:xfrm>
              <a:off x="6604796" y="1671117"/>
              <a:ext cx="102225" cy="8541"/>
            </a:xfrm>
            <a:prstGeom prst="rect">
              <a:avLst/>
            </a:pr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1" name="Shape 1011"/>
            <p:cNvSpPr/>
            <p:nvPr/>
          </p:nvSpPr>
          <p:spPr>
            <a:xfrm>
              <a:off x="6647388" y="1645498"/>
              <a:ext cx="320871" cy="375789"/>
            </a:xfrm>
            <a:custGeom>
              <a:avLst/>
              <a:gdLst/>
              <a:ahLst/>
              <a:cxnLst>
                <a:cxn ang="0">
                  <a:pos x="wd2" y="hd2"/>
                </a:cxn>
                <a:cxn ang="5400000">
                  <a:pos x="wd2" y="hd2"/>
                </a:cxn>
                <a:cxn ang="10800000">
                  <a:pos x="wd2" y="hd2"/>
                </a:cxn>
                <a:cxn ang="16200000">
                  <a:pos x="wd2" y="hd2"/>
                </a:cxn>
              </a:cxnLst>
              <a:rect l="0" t="0" r="r" b="b"/>
              <a:pathLst>
                <a:path w="21600" h="21600" extrusionOk="0">
                  <a:moveTo>
                    <a:pt x="19800" y="1543"/>
                  </a:moveTo>
                  <a:cubicBezTo>
                    <a:pt x="18000" y="15814"/>
                    <a:pt x="18000" y="15814"/>
                    <a:pt x="18000" y="15814"/>
                  </a:cubicBezTo>
                  <a:cubicBezTo>
                    <a:pt x="18000" y="16200"/>
                    <a:pt x="17550" y="16586"/>
                    <a:pt x="17100" y="16971"/>
                  </a:cubicBezTo>
                  <a:cubicBezTo>
                    <a:pt x="17100" y="17357"/>
                    <a:pt x="17100" y="17357"/>
                    <a:pt x="17100" y="17357"/>
                  </a:cubicBezTo>
                  <a:cubicBezTo>
                    <a:pt x="16650" y="17357"/>
                    <a:pt x="16650" y="17357"/>
                    <a:pt x="16650" y="17743"/>
                  </a:cubicBezTo>
                  <a:cubicBezTo>
                    <a:pt x="16200" y="18129"/>
                    <a:pt x="15300" y="18900"/>
                    <a:pt x="15300" y="20057"/>
                  </a:cubicBezTo>
                  <a:cubicBezTo>
                    <a:pt x="1800" y="20057"/>
                    <a:pt x="1800" y="20057"/>
                    <a:pt x="1800" y="20057"/>
                  </a:cubicBezTo>
                  <a:cubicBezTo>
                    <a:pt x="1800" y="19671"/>
                    <a:pt x="1800" y="19671"/>
                    <a:pt x="1800" y="19286"/>
                  </a:cubicBezTo>
                  <a:cubicBezTo>
                    <a:pt x="1350" y="19671"/>
                    <a:pt x="450" y="19671"/>
                    <a:pt x="0" y="20057"/>
                  </a:cubicBezTo>
                  <a:cubicBezTo>
                    <a:pt x="0" y="20057"/>
                    <a:pt x="0" y="20057"/>
                    <a:pt x="0" y="20057"/>
                  </a:cubicBezTo>
                  <a:cubicBezTo>
                    <a:pt x="0" y="20829"/>
                    <a:pt x="0" y="21600"/>
                    <a:pt x="900" y="21600"/>
                  </a:cubicBezTo>
                  <a:cubicBezTo>
                    <a:pt x="16200" y="21600"/>
                    <a:pt x="16200" y="21600"/>
                    <a:pt x="16200" y="21600"/>
                  </a:cubicBezTo>
                  <a:cubicBezTo>
                    <a:pt x="16650" y="21600"/>
                    <a:pt x="16650" y="20829"/>
                    <a:pt x="16650" y="20057"/>
                  </a:cubicBezTo>
                  <a:cubicBezTo>
                    <a:pt x="16650" y="19286"/>
                    <a:pt x="18000" y="18514"/>
                    <a:pt x="18450" y="18129"/>
                  </a:cubicBezTo>
                  <a:cubicBezTo>
                    <a:pt x="18450" y="17743"/>
                    <a:pt x="19800" y="16971"/>
                    <a:pt x="19800" y="15814"/>
                  </a:cubicBezTo>
                  <a:cubicBezTo>
                    <a:pt x="19800" y="14657"/>
                    <a:pt x="21600" y="0"/>
                    <a:pt x="21600" y="0"/>
                  </a:cubicBezTo>
                  <a:cubicBezTo>
                    <a:pt x="4050" y="0"/>
                    <a:pt x="4050" y="0"/>
                    <a:pt x="4050" y="0"/>
                  </a:cubicBezTo>
                  <a:cubicBezTo>
                    <a:pt x="4050" y="1543"/>
                    <a:pt x="4050" y="1543"/>
                    <a:pt x="4050" y="1543"/>
                  </a:cubicBezTo>
                  <a:lnTo>
                    <a:pt x="19800" y="1543"/>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2" name="Shape 1012"/>
            <p:cNvSpPr/>
            <p:nvPr/>
          </p:nvSpPr>
          <p:spPr>
            <a:xfrm>
              <a:off x="6579237" y="1679660"/>
              <a:ext cx="93707" cy="316003"/>
            </a:xfrm>
            <a:custGeom>
              <a:avLst/>
              <a:gdLst/>
              <a:ahLst/>
              <a:cxnLst>
                <a:cxn ang="0">
                  <a:pos x="wd2" y="hd2"/>
                </a:cxn>
                <a:cxn ang="5400000">
                  <a:pos x="wd2" y="hd2"/>
                </a:cxn>
                <a:cxn ang="10800000">
                  <a:pos x="wd2" y="hd2"/>
                </a:cxn>
                <a:cxn ang="16200000">
                  <a:pos x="wd2" y="hd2"/>
                </a:cxn>
              </a:cxnLst>
              <a:rect l="0" t="0" r="r" b="b"/>
              <a:pathLst>
                <a:path w="21600" h="21600" extrusionOk="0">
                  <a:moveTo>
                    <a:pt x="16971" y="18843"/>
                  </a:moveTo>
                  <a:cubicBezTo>
                    <a:pt x="15429" y="18383"/>
                    <a:pt x="15429" y="18383"/>
                    <a:pt x="15429" y="18383"/>
                  </a:cubicBezTo>
                  <a:cubicBezTo>
                    <a:pt x="15429" y="18383"/>
                    <a:pt x="15429" y="18383"/>
                    <a:pt x="13886" y="17923"/>
                  </a:cubicBezTo>
                  <a:cubicBezTo>
                    <a:pt x="13886" y="17464"/>
                    <a:pt x="10800" y="17004"/>
                    <a:pt x="10800" y="16545"/>
                  </a:cubicBezTo>
                  <a:cubicBezTo>
                    <a:pt x="6171" y="0"/>
                    <a:pt x="6171" y="0"/>
                    <a:pt x="6171" y="0"/>
                  </a:cubicBezTo>
                  <a:cubicBezTo>
                    <a:pt x="0" y="0"/>
                    <a:pt x="0" y="0"/>
                    <a:pt x="0" y="0"/>
                  </a:cubicBezTo>
                  <a:cubicBezTo>
                    <a:pt x="1543" y="5055"/>
                    <a:pt x="4629" y="15626"/>
                    <a:pt x="6171" y="16545"/>
                  </a:cubicBezTo>
                  <a:cubicBezTo>
                    <a:pt x="6171" y="17923"/>
                    <a:pt x="9257" y="18843"/>
                    <a:pt x="10800" y="19302"/>
                  </a:cubicBezTo>
                  <a:cubicBezTo>
                    <a:pt x="12343" y="19762"/>
                    <a:pt x="15429" y="20681"/>
                    <a:pt x="15429" y="21600"/>
                  </a:cubicBezTo>
                  <a:cubicBezTo>
                    <a:pt x="16971" y="21140"/>
                    <a:pt x="20057" y="21140"/>
                    <a:pt x="21600" y="20681"/>
                  </a:cubicBezTo>
                  <a:cubicBezTo>
                    <a:pt x="20057" y="19762"/>
                    <a:pt x="18514" y="19302"/>
                    <a:pt x="16971" y="18843"/>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3" name="Shape 1013"/>
            <p:cNvSpPr/>
            <p:nvPr/>
          </p:nvSpPr>
          <p:spPr>
            <a:xfrm>
              <a:off x="6573559" y="1645498"/>
              <a:ext cx="133461" cy="34163"/>
            </a:xfrm>
            <a:custGeom>
              <a:avLst/>
              <a:gdLst/>
              <a:ahLst/>
              <a:cxnLst>
                <a:cxn ang="0">
                  <a:pos x="wd2" y="hd2"/>
                </a:cxn>
                <a:cxn ang="5400000">
                  <a:pos x="wd2" y="hd2"/>
                </a:cxn>
                <a:cxn ang="10800000">
                  <a:pos x="wd2" y="hd2"/>
                </a:cxn>
                <a:cxn ang="16200000">
                  <a:pos x="wd2" y="hd2"/>
                </a:cxn>
              </a:cxnLst>
              <a:rect l="0" t="0" r="r" b="b"/>
              <a:pathLst>
                <a:path w="21600" h="21600" extrusionOk="0">
                  <a:moveTo>
                    <a:pt x="1080" y="21600"/>
                  </a:moveTo>
                  <a:cubicBezTo>
                    <a:pt x="5400" y="21600"/>
                    <a:pt x="5400" y="21600"/>
                    <a:pt x="5400" y="21600"/>
                  </a:cubicBezTo>
                  <a:cubicBezTo>
                    <a:pt x="5400" y="17280"/>
                    <a:pt x="5400" y="17280"/>
                    <a:pt x="5400" y="17280"/>
                  </a:cubicBezTo>
                  <a:cubicBezTo>
                    <a:pt x="21600" y="17280"/>
                    <a:pt x="21600" y="17280"/>
                    <a:pt x="21600" y="17280"/>
                  </a:cubicBezTo>
                  <a:cubicBezTo>
                    <a:pt x="21600" y="0"/>
                    <a:pt x="21600" y="0"/>
                    <a:pt x="21600" y="0"/>
                  </a:cubicBezTo>
                  <a:cubicBezTo>
                    <a:pt x="0" y="0"/>
                    <a:pt x="0" y="0"/>
                    <a:pt x="0" y="0"/>
                  </a:cubicBezTo>
                  <a:cubicBezTo>
                    <a:pt x="0" y="0"/>
                    <a:pt x="1080" y="8640"/>
                    <a:pt x="1080"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4" name="Shape 1014"/>
            <p:cNvSpPr/>
            <p:nvPr/>
          </p:nvSpPr>
          <p:spPr>
            <a:xfrm>
              <a:off x="5982932" y="1024877"/>
              <a:ext cx="724087" cy="654783"/>
            </a:xfrm>
            <a:custGeom>
              <a:avLst/>
              <a:gdLst/>
              <a:ahLst/>
              <a:cxnLst>
                <a:cxn ang="0">
                  <a:pos x="wd2" y="hd2"/>
                </a:cxn>
                <a:cxn ang="5400000">
                  <a:pos x="wd2" y="hd2"/>
                </a:cxn>
                <a:cxn ang="10800000">
                  <a:pos x="wd2" y="hd2"/>
                </a:cxn>
                <a:cxn ang="16200000">
                  <a:pos x="wd2" y="hd2"/>
                </a:cxn>
              </a:cxnLst>
              <a:rect l="0" t="0" r="r" b="b"/>
              <a:pathLst>
                <a:path w="21600" h="21600" extrusionOk="0">
                  <a:moveTo>
                    <a:pt x="16772" y="19816"/>
                  </a:moveTo>
                  <a:lnTo>
                    <a:pt x="21600" y="19816"/>
                  </a:lnTo>
                  <a:lnTo>
                    <a:pt x="21600" y="0"/>
                  </a:lnTo>
                  <a:lnTo>
                    <a:pt x="0" y="0"/>
                  </a:lnTo>
                  <a:lnTo>
                    <a:pt x="0" y="21600"/>
                  </a:lnTo>
                  <a:lnTo>
                    <a:pt x="17026" y="21600"/>
                  </a:lnTo>
                  <a:lnTo>
                    <a:pt x="16772" y="19816"/>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15" name="Shape 1015"/>
            <p:cNvSpPr/>
            <p:nvPr/>
          </p:nvSpPr>
          <p:spPr>
            <a:xfrm>
              <a:off x="1794617" y="27318"/>
              <a:ext cx="3958452" cy="16353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a:solidFill>
                    <a:srgbClr val="A39974"/>
                  </a:solidFill>
                </a:rPr>
                <a:t>MODERATE</a:t>
              </a:r>
            </a:p>
            <a:p>
              <a:pPr>
                <a:defRPr sz="5000" b="1">
                  <a:solidFill>
                    <a:srgbClr val="FFFFFF"/>
                  </a:solidFill>
                  <a:latin typeface="Arial"/>
                  <a:ea typeface="Arial"/>
                  <a:cs typeface="Arial"/>
                  <a:sym typeface="Arial"/>
                </a:defRPr>
              </a:pPr>
              <a:r>
                <a:rPr>
                  <a:solidFill>
                    <a:srgbClr val="FFC535"/>
                  </a:solidFill>
                </a:rPr>
                <a:t>DRINKING</a:t>
              </a:r>
            </a:p>
          </p:txBody>
        </p:sp>
        <p:sp>
          <p:nvSpPr>
            <p:cNvPr id="1016" name="Shape 1016"/>
            <p:cNvSpPr/>
            <p:nvPr/>
          </p:nvSpPr>
          <p:spPr>
            <a:xfrm>
              <a:off x="42017" y="103517"/>
              <a:ext cx="1099663" cy="10960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6400" b="1">
                  <a:solidFill>
                    <a:srgbClr val="FFFFFF"/>
                  </a:solidFill>
                  <a:latin typeface="Arial"/>
                  <a:ea typeface="Arial"/>
                  <a:cs typeface="Arial"/>
                  <a:sym typeface="Arial"/>
                </a:defRPr>
              </a:lvl1pPr>
            </a:lstStyle>
            <a:p>
              <a:pPr>
                <a:defRPr sz="3600" b="0">
                  <a:solidFill>
                    <a:srgbClr val="000000"/>
                  </a:solidFill>
                  <a:latin typeface="+mn-lt"/>
                  <a:ea typeface="+mn-ea"/>
                  <a:cs typeface="+mn-cs"/>
                  <a:sym typeface="Trebuchet MS"/>
                </a:defRPr>
              </a:pPr>
              <a:r>
                <a:rPr sz="6400" b="1">
                  <a:solidFill>
                    <a:srgbClr val="FFFFFF"/>
                  </a:solidFill>
                  <a:latin typeface="Arial"/>
                  <a:ea typeface="Arial"/>
                  <a:cs typeface="Arial"/>
                  <a:sym typeface="Arial"/>
                </a:rPr>
                <a:t>01</a:t>
              </a:r>
            </a:p>
          </p:txBody>
        </p:sp>
        <p:sp>
          <p:nvSpPr>
            <p:cNvPr id="1017" name="Shape 1017"/>
            <p:cNvSpPr/>
            <p:nvPr/>
          </p:nvSpPr>
          <p:spPr>
            <a:xfrm>
              <a:off x="1798380" y="2026953"/>
              <a:ext cx="5429117" cy="15953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4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400">
                  <a:solidFill>
                    <a:srgbClr val="595959"/>
                  </a:solidFill>
                  <a:latin typeface="Arial"/>
                  <a:ea typeface="Arial"/>
                  <a:cs typeface="Arial"/>
                  <a:sym typeface="Arial"/>
                </a:rPr>
                <a:t>Time and time again when you feared it was gone forever you found that the goodness of life was really only a moment away. </a:t>
              </a:r>
            </a:p>
          </p:txBody>
        </p:sp>
      </p:grpSp>
      <p:grpSp>
        <p:nvGrpSpPr>
          <p:cNvPr id="1031" name="Group 1031"/>
          <p:cNvGrpSpPr/>
          <p:nvPr/>
        </p:nvGrpSpPr>
        <p:grpSpPr>
          <a:xfrm>
            <a:off x="13686443" y="2991363"/>
            <a:ext cx="8246057" cy="3557962"/>
            <a:chOff x="0" y="0"/>
            <a:chExt cx="8246056" cy="3557960"/>
          </a:xfrm>
        </p:grpSpPr>
        <p:sp>
          <p:nvSpPr>
            <p:cNvPr id="1019" name="Shape 1019"/>
            <p:cNvSpPr/>
            <p:nvPr/>
          </p:nvSpPr>
          <p:spPr>
            <a:xfrm>
              <a:off x="0" y="12537"/>
              <a:ext cx="1343109" cy="13494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0908"/>
                    <a:pt x="0" y="11124"/>
                    <a:pt x="0" y="11232"/>
                  </a:cubicBezTo>
                  <a:cubicBezTo>
                    <a:pt x="0" y="11232"/>
                    <a:pt x="0" y="11232"/>
                    <a:pt x="0" y="11232"/>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0" name="Shape 1020"/>
            <p:cNvSpPr/>
            <p:nvPr/>
          </p:nvSpPr>
          <p:spPr>
            <a:xfrm>
              <a:off x="6749614" y="761267"/>
              <a:ext cx="1181255" cy="11871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86" y="0"/>
                    <a:pt x="0" y="4786"/>
                    <a:pt x="0" y="10800"/>
                  </a:cubicBezTo>
                  <a:cubicBezTo>
                    <a:pt x="0" y="16814"/>
                    <a:pt x="4786" y="21600"/>
                    <a:pt x="10800" y="21600"/>
                  </a:cubicBezTo>
                  <a:cubicBezTo>
                    <a:pt x="16814" y="21600"/>
                    <a:pt x="21600" y="16814"/>
                    <a:pt x="21600" y="10800"/>
                  </a:cubicBezTo>
                  <a:cubicBezTo>
                    <a:pt x="21600" y="4786"/>
                    <a:pt x="16814" y="0"/>
                    <a:pt x="10800" y="0"/>
                  </a:cubicBezTo>
                  <a:close/>
                  <a:moveTo>
                    <a:pt x="10800" y="19145"/>
                  </a:moveTo>
                  <a:cubicBezTo>
                    <a:pt x="6136" y="19145"/>
                    <a:pt x="2455" y="15464"/>
                    <a:pt x="2455" y="10800"/>
                  </a:cubicBezTo>
                  <a:cubicBezTo>
                    <a:pt x="2455" y="6259"/>
                    <a:pt x="6136" y="2455"/>
                    <a:pt x="10800" y="2455"/>
                  </a:cubicBezTo>
                  <a:cubicBezTo>
                    <a:pt x="15341" y="2455"/>
                    <a:pt x="19145" y="6259"/>
                    <a:pt x="19145" y="10800"/>
                  </a:cubicBezTo>
                  <a:cubicBezTo>
                    <a:pt x="19145" y="15464"/>
                    <a:pt x="15341" y="19145"/>
                    <a:pt x="10800" y="19145"/>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1" name="Shape 1021"/>
            <p:cNvSpPr/>
            <p:nvPr/>
          </p:nvSpPr>
          <p:spPr>
            <a:xfrm>
              <a:off x="6942704" y="957701"/>
              <a:ext cx="792237" cy="794277"/>
            </a:xfrm>
            <a:prstGeom prst="ellipse">
              <a:avLst/>
            </a:pr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2" name="Shape 1022"/>
            <p:cNvSpPr/>
            <p:nvPr/>
          </p:nvSpPr>
          <p:spPr>
            <a:xfrm>
              <a:off x="6406027" y="701483"/>
              <a:ext cx="309513" cy="47258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696" y="0"/>
                    <a:pt x="0" y="10800"/>
                    <a:pt x="0" y="14811"/>
                  </a:cubicBezTo>
                  <a:cubicBezTo>
                    <a:pt x="0" y="18206"/>
                    <a:pt x="3287" y="20983"/>
                    <a:pt x="7983" y="21600"/>
                  </a:cubicBezTo>
                  <a:cubicBezTo>
                    <a:pt x="7983" y="21600"/>
                    <a:pt x="7513" y="21291"/>
                    <a:pt x="7513" y="21291"/>
                  </a:cubicBezTo>
                  <a:cubicBezTo>
                    <a:pt x="14087" y="21291"/>
                    <a:pt x="14087" y="21291"/>
                    <a:pt x="14087" y="21291"/>
                  </a:cubicBezTo>
                  <a:cubicBezTo>
                    <a:pt x="14087" y="21291"/>
                    <a:pt x="13617" y="21600"/>
                    <a:pt x="13617" y="21600"/>
                  </a:cubicBezTo>
                  <a:cubicBezTo>
                    <a:pt x="18313" y="20983"/>
                    <a:pt x="21600" y="18206"/>
                    <a:pt x="21600" y="14811"/>
                  </a:cubicBezTo>
                  <a:cubicBezTo>
                    <a:pt x="21600" y="10800"/>
                    <a:pt x="16904" y="0"/>
                    <a:pt x="1080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3" name="Shape 1023"/>
            <p:cNvSpPr/>
            <p:nvPr/>
          </p:nvSpPr>
          <p:spPr>
            <a:xfrm>
              <a:off x="6494053" y="1174065"/>
              <a:ext cx="133461" cy="734497"/>
            </a:xfrm>
            <a:custGeom>
              <a:avLst/>
              <a:gdLst/>
              <a:ahLst/>
              <a:cxnLst>
                <a:cxn ang="0">
                  <a:pos x="wd2" y="hd2"/>
                </a:cxn>
                <a:cxn ang="5400000">
                  <a:pos x="wd2" y="hd2"/>
                </a:cxn>
                <a:cxn ang="10800000">
                  <a:pos x="wd2" y="hd2"/>
                </a:cxn>
                <a:cxn ang="16200000">
                  <a:pos x="wd2" y="hd2"/>
                </a:cxn>
              </a:cxnLst>
              <a:rect l="0" t="0" r="r" b="b"/>
              <a:pathLst>
                <a:path w="21600" h="21600" extrusionOk="0">
                  <a:moveTo>
                    <a:pt x="4320" y="0"/>
                  </a:moveTo>
                  <a:cubicBezTo>
                    <a:pt x="5400" y="396"/>
                    <a:pt x="6480" y="1189"/>
                    <a:pt x="6480" y="3171"/>
                  </a:cubicBezTo>
                  <a:cubicBezTo>
                    <a:pt x="6480" y="3171"/>
                    <a:pt x="5400" y="6738"/>
                    <a:pt x="3240" y="8719"/>
                  </a:cubicBezTo>
                  <a:cubicBezTo>
                    <a:pt x="2160" y="10899"/>
                    <a:pt x="0" y="13872"/>
                    <a:pt x="0" y="16844"/>
                  </a:cubicBezTo>
                  <a:cubicBezTo>
                    <a:pt x="0" y="20015"/>
                    <a:pt x="4320" y="21600"/>
                    <a:pt x="10800" y="21600"/>
                  </a:cubicBezTo>
                  <a:cubicBezTo>
                    <a:pt x="17280" y="21600"/>
                    <a:pt x="21600" y="20015"/>
                    <a:pt x="21600" y="16844"/>
                  </a:cubicBezTo>
                  <a:cubicBezTo>
                    <a:pt x="21600" y="13872"/>
                    <a:pt x="20520" y="10899"/>
                    <a:pt x="18360" y="8719"/>
                  </a:cubicBezTo>
                  <a:cubicBezTo>
                    <a:pt x="16200" y="6738"/>
                    <a:pt x="15120" y="3171"/>
                    <a:pt x="15120" y="3171"/>
                  </a:cubicBezTo>
                  <a:cubicBezTo>
                    <a:pt x="15120" y="1189"/>
                    <a:pt x="16200" y="396"/>
                    <a:pt x="17280" y="0"/>
                  </a:cubicBezTo>
                  <a:cubicBezTo>
                    <a:pt x="15120" y="198"/>
                    <a:pt x="12960" y="198"/>
                    <a:pt x="10800" y="198"/>
                  </a:cubicBezTo>
                  <a:cubicBezTo>
                    <a:pt x="8640" y="198"/>
                    <a:pt x="6480" y="198"/>
                    <a:pt x="432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4" name="Shape 1024"/>
            <p:cNvSpPr/>
            <p:nvPr/>
          </p:nvSpPr>
          <p:spPr>
            <a:xfrm>
              <a:off x="6513930" y="1165523"/>
              <a:ext cx="93707" cy="142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1543" y="10800"/>
                    <a:pt x="1543" y="10800"/>
                  </a:cubicBezTo>
                  <a:cubicBezTo>
                    <a:pt x="4629" y="21600"/>
                    <a:pt x="7714" y="21600"/>
                    <a:pt x="10800" y="21600"/>
                  </a:cubicBezTo>
                  <a:cubicBezTo>
                    <a:pt x="13886" y="21600"/>
                    <a:pt x="16971" y="21600"/>
                    <a:pt x="20057" y="10800"/>
                  </a:cubicBezTo>
                  <a:cubicBezTo>
                    <a:pt x="20057" y="10800"/>
                    <a:pt x="21600" y="0"/>
                    <a:pt x="2160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5" name="Shape 1025"/>
            <p:cNvSpPr/>
            <p:nvPr/>
          </p:nvSpPr>
          <p:spPr>
            <a:xfrm>
              <a:off x="8044448" y="1174065"/>
              <a:ext cx="133461" cy="734497"/>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cubicBezTo>
                    <a:pt x="5400" y="0"/>
                    <a:pt x="5400" y="0"/>
                    <a:pt x="4320" y="0"/>
                  </a:cubicBezTo>
                  <a:cubicBezTo>
                    <a:pt x="5400" y="0"/>
                    <a:pt x="6480" y="793"/>
                    <a:pt x="6480" y="3171"/>
                  </a:cubicBezTo>
                  <a:cubicBezTo>
                    <a:pt x="6480" y="3171"/>
                    <a:pt x="5400" y="6738"/>
                    <a:pt x="4320" y="8719"/>
                  </a:cubicBezTo>
                  <a:cubicBezTo>
                    <a:pt x="2160" y="10899"/>
                    <a:pt x="0" y="13872"/>
                    <a:pt x="0" y="16844"/>
                  </a:cubicBezTo>
                  <a:cubicBezTo>
                    <a:pt x="0" y="20015"/>
                    <a:pt x="4320" y="21600"/>
                    <a:pt x="10800" y="21600"/>
                  </a:cubicBezTo>
                  <a:cubicBezTo>
                    <a:pt x="17280" y="21600"/>
                    <a:pt x="21600" y="20015"/>
                    <a:pt x="21600" y="16844"/>
                  </a:cubicBezTo>
                  <a:cubicBezTo>
                    <a:pt x="21600" y="13872"/>
                    <a:pt x="20520" y="10899"/>
                    <a:pt x="18360" y="8719"/>
                  </a:cubicBezTo>
                  <a:cubicBezTo>
                    <a:pt x="16200" y="6738"/>
                    <a:pt x="15120" y="3171"/>
                    <a:pt x="15120" y="3171"/>
                  </a:cubicBezTo>
                  <a:cubicBezTo>
                    <a:pt x="15120" y="793"/>
                    <a:pt x="17280" y="198"/>
                    <a:pt x="18360" y="0"/>
                  </a:cubicBezTo>
                  <a:cubicBezTo>
                    <a:pt x="17280" y="0"/>
                    <a:pt x="16200" y="0"/>
                    <a:pt x="16200" y="0"/>
                  </a:cubicBezTo>
                  <a:lnTo>
                    <a:pt x="5400" y="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6" name="Shape 1026"/>
            <p:cNvSpPr/>
            <p:nvPr/>
          </p:nvSpPr>
          <p:spPr>
            <a:xfrm>
              <a:off x="7984818" y="701483"/>
              <a:ext cx="261239" cy="472583"/>
            </a:xfrm>
            <a:custGeom>
              <a:avLst/>
              <a:gdLst/>
              <a:ahLst/>
              <a:cxnLst>
                <a:cxn ang="0">
                  <a:pos x="wd2" y="hd2"/>
                </a:cxn>
                <a:cxn ang="5400000">
                  <a:pos x="wd2" y="hd2"/>
                </a:cxn>
                <a:cxn ang="10800000">
                  <a:pos x="wd2" y="hd2"/>
                </a:cxn>
                <a:cxn ang="16200000">
                  <a:pos x="wd2" y="hd2"/>
                </a:cxn>
              </a:cxnLst>
              <a:rect l="0" t="0" r="r" b="b"/>
              <a:pathLst>
                <a:path w="21600" h="21600" extrusionOk="0">
                  <a:moveTo>
                    <a:pt x="18277" y="0"/>
                  </a:moveTo>
                  <a:cubicBezTo>
                    <a:pt x="16615" y="0"/>
                    <a:pt x="16615" y="0"/>
                    <a:pt x="16615" y="0"/>
                  </a:cubicBezTo>
                  <a:cubicBezTo>
                    <a:pt x="17169" y="1851"/>
                    <a:pt x="17723" y="8640"/>
                    <a:pt x="17723" y="12651"/>
                  </a:cubicBezTo>
                  <a:cubicBezTo>
                    <a:pt x="17723" y="14194"/>
                    <a:pt x="12738" y="15429"/>
                    <a:pt x="12738" y="15429"/>
                  </a:cubicBezTo>
                  <a:cubicBezTo>
                    <a:pt x="11631" y="0"/>
                    <a:pt x="11631" y="0"/>
                    <a:pt x="11631" y="0"/>
                  </a:cubicBezTo>
                  <a:cubicBezTo>
                    <a:pt x="9969" y="0"/>
                    <a:pt x="9969" y="0"/>
                    <a:pt x="9969" y="0"/>
                  </a:cubicBezTo>
                  <a:cubicBezTo>
                    <a:pt x="8308" y="15429"/>
                    <a:pt x="8308" y="15429"/>
                    <a:pt x="8308" y="15429"/>
                  </a:cubicBezTo>
                  <a:cubicBezTo>
                    <a:pt x="8308" y="15429"/>
                    <a:pt x="3323" y="14194"/>
                    <a:pt x="3323" y="12651"/>
                  </a:cubicBezTo>
                  <a:cubicBezTo>
                    <a:pt x="3323" y="8640"/>
                    <a:pt x="4431" y="1851"/>
                    <a:pt x="4431" y="0"/>
                  </a:cubicBezTo>
                  <a:cubicBezTo>
                    <a:pt x="2769" y="0"/>
                    <a:pt x="2769" y="0"/>
                    <a:pt x="2769" y="0"/>
                  </a:cubicBezTo>
                  <a:cubicBezTo>
                    <a:pt x="2769" y="0"/>
                    <a:pt x="0" y="9257"/>
                    <a:pt x="0" y="13886"/>
                  </a:cubicBezTo>
                  <a:cubicBezTo>
                    <a:pt x="0" y="18206"/>
                    <a:pt x="1662" y="20057"/>
                    <a:pt x="3877" y="20674"/>
                  </a:cubicBezTo>
                  <a:cubicBezTo>
                    <a:pt x="5538" y="20983"/>
                    <a:pt x="6646" y="21291"/>
                    <a:pt x="7200" y="21600"/>
                  </a:cubicBezTo>
                  <a:cubicBezTo>
                    <a:pt x="7200" y="21600"/>
                    <a:pt x="7200" y="21291"/>
                    <a:pt x="7200" y="21291"/>
                  </a:cubicBezTo>
                  <a:cubicBezTo>
                    <a:pt x="14400" y="21291"/>
                    <a:pt x="14400" y="21291"/>
                    <a:pt x="14400" y="21291"/>
                  </a:cubicBezTo>
                  <a:cubicBezTo>
                    <a:pt x="14400" y="21291"/>
                    <a:pt x="14400" y="21600"/>
                    <a:pt x="14400" y="21600"/>
                  </a:cubicBezTo>
                  <a:cubicBezTo>
                    <a:pt x="14954" y="21291"/>
                    <a:pt x="16062" y="20983"/>
                    <a:pt x="17169" y="20674"/>
                  </a:cubicBezTo>
                  <a:cubicBezTo>
                    <a:pt x="19385" y="20057"/>
                    <a:pt x="21600" y="18206"/>
                    <a:pt x="21600" y="13886"/>
                  </a:cubicBezTo>
                  <a:cubicBezTo>
                    <a:pt x="21600" y="9257"/>
                    <a:pt x="18277" y="0"/>
                    <a:pt x="18277"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7" name="Shape 1027"/>
            <p:cNvSpPr/>
            <p:nvPr/>
          </p:nvSpPr>
          <p:spPr>
            <a:xfrm>
              <a:off x="8070004" y="1165523"/>
              <a:ext cx="88027" cy="8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21600"/>
                    <a:pt x="0" y="21600"/>
                  </a:cubicBezTo>
                  <a:cubicBezTo>
                    <a:pt x="1662" y="21600"/>
                    <a:pt x="1662" y="21600"/>
                    <a:pt x="1662" y="21600"/>
                  </a:cubicBezTo>
                  <a:cubicBezTo>
                    <a:pt x="18277" y="21600"/>
                    <a:pt x="18277" y="21600"/>
                    <a:pt x="18277" y="21600"/>
                  </a:cubicBezTo>
                  <a:cubicBezTo>
                    <a:pt x="18277" y="21600"/>
                    <a:pt x="19938" y="21600"/>
                    <a:pt x="21600" y="21600"/>
                  </a:cubicBezTo>
                  <a:cubicBezTo>
                    <a:pt x="21600" y="21600"/>
                    <a:pt x="21600" y="0"/>
                    <a:pt x="2160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28" name="Shape 1028"/>
            <p:cNvSpPr/>
            <p:nvPr/>
          </p:nvSpPr>
          <p:spPr>
            <a:xfrm>
              <a:off x="1616656" y="0"/>
              <a:ext cx="4710964" cy="16353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p>
              <a:r>
                <a:rPr sz="5000" b="1">
                  <a:solidFill>
                    <a:srgbClr val="A39974"/>
                  </a:solidFill>
                  <a:latin typeface="Arial"/>
                  <a:ea typeface="Arial"/>
                  <a:cs typeface="Arial"/>
                  <a:sym typeface="Arial"/>
                </a:rPr>
                <a:t>DRINKING</a:t>
              </a:r>
            </a:p>
            <a:p>
              <a:r>
                <a:rPr sz="5000" b="1">
                  <a:solidFill>
                    <a:srgbClr val="FFC535"/>
                  </a:solidFill>
                  <a:latin typeface="Arial"/>
                  <a:ea typeface="Arial"/>
                  <a:cs typeface="Arial"/>
                  <a:sym typeface="Arial"/>
                </a:rPr>
                <a:t>AFTER MEALS</a:t>
              </a:r>
            </a:p>
          </p:txBody>
        </p:sp>
        <p:sp>
          <p:nvSpPr>
            <p:cNvPr id="1029" name="Shape 1029"/>
            <p:cNvSpPr/>
            <p:nvPr/>
          </p:nvSpPr>
          <p:spPr>
            <a:xfrm>
              <a:off x="54555" y="114299"/>
              <a:ext cx="1099663" cy="10960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6400" b="1">
                  <a:solidFill>
                    <a:srgbClr val="FFFFFF"/>
                  </a:solidFill>
                  <a:latin typeface="Arial"/>
                  <a:ea typeface="Arial"/>
                  <a:cs typeface="Arial"/>
                  <a:sym typeface="Arial"/>
                </a:defRPr>
              </a:lvl1pPr>
            </a:lstStyle>
            <a:p>
              <a:pPr>
                <a:defRPr sz="3600" b="0">
                  <a:solidFill>
                    <a:srgbClr val="000000"/>
                  </a:solidFill>
                  <a:latin typeface="+mn-lt"/>
                  <a:ea typeface="+mn-ea"/>
                  <a:cs typeface="+mn-cs"/>
                  <a:sym typeface="Trebuchet MS"/>
                </a:defRPr>
              </a:pPr>
              <a:r>
                <a:rPr sz="6400" b="1">
                  <a:solidFill>
                    <a:srgbClr val="FFFFFF"/>
                  </a:solidFill>
                  <a:latin typeface="Arial"/>
                  <a:ea typeface="Arial"/>
                  <a:cs typeface="Arial"/>
                  <a:sym typeface="Arial"/>
                </a:rPr>
                <a:t>02</a:t>
              </a:r>
            </a:p>
          </p:txBody>
        </p:sp>
        <p:sp>
          <p:nvSpPr>
            <p:cNvPr id="1030" name="Shape 1030"/>
            <p:cNvSpPr/>
            <p:nvPr/>
          </p:nvSpPr>
          <p:spPr>
            <a:xfrm>
              <a:off x="1692856" y="1962651"/>
              <a:ext cx="5429117" cy="15953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4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400">
                  <a:solidFill>
                    <a:srgbClr val="595959"/>
                  </a:solidFill>
                  <a:latin typeface="Arial"/>
                  <a:ea typeface="Arial"/>
                  <a:cs typeface="Arial"/>
                  <a:sym typeface="Arial"/>
                </a:rPr>
                <a:t>Time and time again when you feared it was gone forever you found that the goodness of life was really only a moment away. </a:t>
              </a:r>
            </a:p>
          </p:txBody>
        </p:sp>
      </p:grpSp>
      <p:grpSp>
        <p:nvGrpSpPr>
          <p:cNvPr id="1043" name="Group 1043"/>
          <p:cNvGrpSpPr/>
          <p:nvPr/>
        </p:nvGrpSpPr>
        <p:grpSpPr>
          <a:xfrm>
            <a:off x="2178407" y="8137372"/>
            <a:ext cx="7247375" cy="4149993"/>
            <a:chOff x="0" y="0"/>
            <a:chExt cx="7247374" cy="4149992"/>
          </a:xfrm>
        </p:grpSpPr>
        <p:sp>
          <p:nvSpPr>
            <p:cNvPr id="1032" name="Shape 1032"/>
            <p:cNvSpPr/>
            <p:nvPr/>
          </p:nvSpPr>
          <p:spPr>
            <a:xfrm>
              <a:off x="0" y="0"/>
              <a:ext cx="1340268"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1016"/>
                    <a:pt x="0" y="11124"/>
                    <a:pt x="0" y="11340"/>
                  </a:cubicBezTo>
                  <a:cubicBezTo>
                    <a:pt x="0" y="11340"/>
                    <a:pt x="0" y="11340"/>
                    <a:pt x="0" y="11340"/>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nvGrpSpPr>
            <p:cNvPr id="1039" name="Group 1039"/>
            <p:cNvGrpSpPr/>
            <p:nvPr/>
          </p:nvGrpSpPr>
          <p:grpSpPr>
            <a:xfrm>
              <a:off x="6036808" y="1053288"/>
              <a:ext cx="891619" cy="1073275"/>
              <a:chOff x="0" y="0"/>
              <a:chExt cx="891618" cy="1073274"/>
            </a:xfrm>
          </p:grpSpPr>
          <p:sp>
            <p:nvSpPr>
              <p:cNvPr id="1033" name="Shape 1033"/>
              <p:cNvSpPr/>
              <p:nvPr/>
            </p:nvSpPr>
            <p:spPr>
              <a:xfrm>
                <a:off x="99383" y="390022"/>
                <a:ext cx="692852" cy="649089"/>
              </a:xfrm>
              <a:custGeom>
                <a:avLst/>
                <a:gdLst/>
                <a:ahLst/>
                <a:cxnLst>
                  <a:cxn ang="0">
                    <a:pos x="wd2" y="hd2"/>
                  </a:cxn>
                  <a:cxn ang="5400000">
                    <a:pos x="wd2" y="hd2"/>
                  </a:cxn>
                  <a:cxn ang="10800000">
                    <a:pos x="wd2" y="hd2"/>
                  </a:cxn>
                  <a:cxn ang="16200000">
                    <a:pos x="wd2" y="hd2"/>
                  </a:cxn>
                </a:cxnLst>
                <a:rect l="0" t="0" r="r" b="b"/>
                <a:pathLst>
                  <a:path w="21600" h="21600" extrusionOk="0">
                    <a:moveTo>
                      <a:pt x="3364" y="21600"/>
                    </a:moveTo>
                    <a:lnTo>
                      <a:pt x="18236" y="21600"/>
                    </a:lnTo>
                    <a:lnTo>
                      <a:pt x="21600" y="0"/>
                    </a:lnTo>
                    <a:lnTo>
                      <a:pt x="0" y="0"/>
                    </a:lnTo>
                    <a:lnTo>
                      <a:pt x="3364" y="2160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4" name="Shape 1034"/>
              <p:cNvSpPr/>
              <p:nvPr/>
            </p:nvSpPr>
            <p:spPr>
              <a:xfrm>
                <a:off x="-1" y="-1"/>
                <a:ext cx="891620" cy="10732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196" y="21600"/>
                    </a:lnTo>
                    <a:lnTo>
                      <a:pt x="17266" y="21600"/>
                    </a:lnTo>
                    <a:lnTo>
                      <a:pt x="21600" y="0"/>
                    </a:lnTo>
                    <a:lnTo>
                      <a:pt x="0" y="0"/>
                    </a:lnTo>
                    <a:close/>
                    <a:moveTo>
                      <a:pt x="15753" y="20110"/>
                    </a:moveTo>
                    <a:lnTo>
                      <a:pt x="5847" y="20110"/>
                    </a:lnTo>
                    <a:lnTo>
                      <a:pt x="2132" y="1490"/>
                    </a:lnTo>
                    <a:lnTo>
                      <a:pt x="19536" y="1490"/>
                    </a:lnTo>
                    <a:lnTo>
                      <a:pt x="15753" y="2011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5" name="Shape 1035"/>
              <p:cNvSpPr/>
              <p:nvPr/>
            </p:nvSpPr>
            <p:spPr>
              <a:xfrm>
                <a:off x="530996" y="444114"/>
                <a:ext cx="107905" cy="102489"/>
              </a:xfrm>
              <a:prstGeom prst="ellipse">
                <a:avLst/>
              </a:pr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6" name="Shape 1036"/>
              <p:cNvSpPr/>
              <p:nvPr/>
            </p:nvSpPr>
            <p:spPr>
              <a:xfrm>
                <a:off x="462846" y="822748"/>
                <a:ext cx="53953" cy="54093"/>
              </a:xfrm>
              <a:prstGeom prst="ellipse">
                <a:avLst/>
              </a:pr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7" name="Shape 1037"/>
              <p:cNvSpPr/>
              <p:nvPr/>
            </p:nvSpPr>
            <p:spPr>
              <a:xfrm>
                <a:off x="423092" y="572222"/>
                <a:ext cx="45433" cy="54092"/>
              </a:xfrm>
              <a:prstGeom prst="ellipse">
                <a:avLst/>
              </a:pr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38" name="Shape 1038"/>
              <p:cNvSpPr/>
              <p:nvPr/>
            </p:nvSpPr>
            <p:spPr>
              <a:xfrm>
                <a:off x="536674" y="669015"/>
                <a:ext cx="48277" cy="45553"/>
              </a:xfrm>
              <a:prstGeom prst="ellipse">
                <a:avLst/>
              </a:pr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sp>
          <p:nvSpPr>
            <p:cNvPr id="1040" name="Shape 1040"/>
            <p:cNvSpPr/>
            <p:nvPr/>
          </p:nvSpPr>
          <p:spPr>
            <a:xfrm>
              <a:off x="1852596" y="4137"/>
              <a:ext cx="3335234" cy="23719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a:solidFill>
                    <a:srgbClr val="A39974"/>
                  </a:solidFill>
                </a:rPr>
                <a:t>WITH</a:t>
              </a:r>
            </a:p>
            <a:p>
              <a:pPr>
                <a:defRPr sz="5000" b="1">
                  <a:solidFill>
                    <a:srgbClr val="FFFFFF"/>
                  </a:solidFill>
                  <a:latin typeface="Arial"/>
                  <a:ea typeface="Arial"/>
                  <a:cs typeface="Arial"/>
                  <a:sym typeface="Arial"/>
                </a:defRPr>
              </a:pPr>
              <a:r>
                <a:rPr>
                  <a:solidFill>
                    <a:srgbClr val="FFC535"/>
                  </a:solidFill>
                </a:rPr>
                <a:t>WATER</a:t>
              </a:r>
            </a:p>
            <a:p>
              <a:pPr>
                <a:defRPr sz="5000" b="1">
                  <a:solidFill>
                    <a:srgbClr val="FFFFFF"/>
                  </a:solidFill>
                  <a:latin typeface="Arial"/>
                  <a:ea typeface="Arial"/>
                  <a:cs typeface="Arial"/>
                  <a:sym typeface="Arial"/>
                </a:defRPr>
              </a:pPr>
              <a:r>
                <a:rPr>
                  <a:solidFill>
                    <a:srgbClr val="A39974"/>
                  </a:solidFill>
                </a:rPr>
                <a:t>DRINKING</a:t>
              </a:r>
            </a:p>
          </p:txBody>
        </p:sp>
        <p:sp>
          <p:nvSpPr>
            <p:cNvPr id="1041" name="Shape 1041"/>
            <p:cNvSpPr/>
            <p:nvPr/>
          </p:nvSpPr>
          <p:spPr>
            <a:xfrm>
              <a:off x="61893" y="77689"/>
              <a:ext cx="1099663" cy="10960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6400" b="1">
                  <a:solidFill>
                    <a:srgbClr val="FFFFFF"/>
                  </a:solidFill>
                  <a:latin typeface="Arial"/>
                  <a:ea typeface="Arial"/>
                  <a:cs typeface="Arial"/>
                  <a:sym typeface="Arial"/>
                </a:defRPr>
              </a:lvl1pPr>
            </a:lstStyle>
            <a:p>
              <a:pPr>
                <a:defRPr sz="3600" b="0">
                  <a:solidFill>
                    <a:srgbClr val="000000"/>
                  </a:solidFill>
                  <a:latin typeface="+mn-lt"/>
                  <a:ea typeface="+mn-ea"/>
                  <a:cs typeface="+mn-cs"/>
                  <a:sym typeface="Trebuchet MS"/>
                </a:defRPr>
              </a:pPr>
              <a:r>
                <a:rPr sz="6400" b="1">
                  <a:solidFill>
                    <a:srgbClr val="FFFFFF"/>
                  </a:solidFill>
                  <a:latin typeface="Arial"/>
                  <a:ea typeface="Arial"/>
                  <a:cs typeface="Arial"/>
                  <a:sym typeface="Arial"/>
                </a:rPr>
                <a:t>03</a:t>
              </a:r>
            </a:p>
          </p:txBody>
        </p:sp>
        <p:sp>
          <p:nvSpPr>
            <p:cNvPr id="1042" name="Shape 1042"/>
            <p:cNvSpPr/>
            <p:nvPr/>
          </p:nvSpPr>
          <p:spPr>
            <a:xfrm>
              <a:off x="1818258" y="2554683"/>
              <a:ext cx="5429117" cy="15953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4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400">
                  <a:solidFill>
                    <a:srgbClr val="595959"/>
                  </a:solidFill>
                  <a:latin typeface="Arial"/>
                  <a:ea typeface="Arial"/>
                  <a:cs typeface="Arial"/>
                  <a:sym typeface="Arial"/>
                </a:rPr>
                <a:t>Time and time again when you feared it was gone forever you found that the goodness of life was really only a moment away. </a:t>
              </a:r>
            </a:p>
          </p:txBody>
        </p:sp>
      </p:grpSp>
      <p:grpSp>
        <p:nvGrpSpPr>
          <p:cNvPr id="1051" name="Group 1051"/>
          <p:cNvGrpSpPr/>
          <p:nvPr/>
        </p:nvGrpSpPr>
        <p:grpSpPr>
          <a:xfrm>
            <a:off x="13633569" y="8131675"/>
            <a:ext cx="8207841" cy="4146527"/>
            <a:chOff x="0" y="0"/>
            <a:chExt cx="8207840" cy="4146526"/>
          </a:xfrm>
        </p:grpSpPr>
        <p:sp>
          <p:nvSpPr>
            <p:cNvPr id="1044" name="Shape 1044"/>
            <p:cNvSpPr/>
            <p:nvPr/>
          </p:nvSpPr>
          <p:spPr>
            <a:xfrm>
              <a:off x="0" y="0"/>
              <a:ext cx="1343108" cy="1349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4860"/>
                    <a:pt x="0" y="10800"/>
                  </a:cubicBezTo>
                  <a:cubicBezTo>
                    <a:pt x="0" y="11016"/>
                    <a:pt x="0" y="11124"/>
                    <a:pt x="0" y="11340"/>
                  </a:cubicBezTo>
                  <a:cubicBezTo>
                    <a:pt x="0" y="11340"/>
                    <a:pt x="0" y="11340"/>
                    <a:pt x="0" y="11340"/>
                  </a:cubicBezTo>
                  <a:cubicBezTo>
                    <a:pt x="0" y="21600"/>
                    <a:pt x="0" y="21600"/>
                    <a:pt x="0" y="21600"/>
                  </a:cubicBezTo>
                  <a:cubicBezTo>
                    <a:pt x="10368" y="21600"/>
                    <a:pt x="10368" y="21600"/>
                    <a:pt x="10368" y="21600"/>
                  </a:cubicBezTo>
                  <a:cubicBezTo>
                    <a:pt x="10368" y="21600"/>
                    <a:pt x="10368" y="21600"/>
                    <a:pt x="10368" y="21600"/>
                  </a:cubicBezTo>
                  <a:cubicBezTo>
                    <a:pt x="10476" y="21600"/>
                    <a:pt x="10692" y="21600"/>
                    <a:pt x="10800" y="21600"/>
                  </a:cubicBezTo>
                  <a:cubicBezTo>
                    <a:pt x="16740" y="21600"/>
                    <a:pt x="21600" y="16740"/>
                    <a:pt x="21600" y="10800"/>
                  </a:cubicBezTo>
                  <a:cubicBezTo>
                    <a:pt x="21600" y="4860"/>
                    <a:pt x="16740" y="0"/>
                    <a:pt x="10800" y="0"/>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45" name="Shape 1045"/>
            <p:cNvSpPr/>
            <p:nvPr/>
          </p:nvSpPr>
          <p:spPr>
            <a:xfrm>
              <a:off x="6749613" y="1241230"/>
              <a:ext cx="1259993" cy="659714"/>
            </a:xfrm>
            <a:custGeom>
              <a:avLst/>
              <a:gdLst/>
              <a:ahLst/>
              <a:cxnLst>
                <a:cxn ang="0">
                  <a:pos x="wd2" y="hd2"/>
                </a:cxn>
                <a:cxn ang="5400000">
                  <a:pos x="wd2" y="hd2"/>
                </a:cxn>
                <a:cxn ang="10800000">
                  <a:pos x="wd2" y="hd2"/>
                </a:cxn>
                <a:cxn ang="16200000">
                  <a:pos x="wd2" y="hd2"/>
                </a:cxn>
              </a:cxnLst>
              <a:rect l="0" t="0" r="r" b="b"/>
              <a:pathLst>
                <a:path w="21442" h="21391" extrusionOk="0">
                  <a:moveTo>
                    <a:pt x="10514" y="21391"/>
                  </a:moveTo>
                  <a:cubicBezTo>
                    <a:pt x="12914" y="21391"/>
                    <a:pt x="12914" y="21391"/>
                    <a:pt x="12914" y="21391"/>
                  </a:cubicBezTo>
                  <a:cubicBezTo>
                    <a:pt x="17714" y="21391"/>
                    <a:pt x="17714" y="21391"/>
                    <a:pt x="17714" y="21391"/>
                  </a:cubicBezTo>
                  <a:cubicBezTo>
                    <a:pt x="19657" y="21391"/>
                    <a:pt x="19657" y="21391"/>
                    <a:pt x="19657" y="21391"/>
                  </a:cubicBezTo>
                  <a:cubicBezTo>
                    <a:pt x="21257" y="21391"/>
                    <a:pt x="21257" y="21391"/>
                    <a:pt x="21257" y="21391"/>
                  </a:cubicBezTo>
                  <a:cubicBezTo>
                    <a:pt x="21486" y="20300"/>
                    <a:pt x="20229" y="17900"/>
                    <a:pt x="20114" y="16809"/>
                  </a:cubicBezTo>
                  <a:cubicBezTo>
                    <a:pt x="20000" y="16591"/>
                    <a:pt x="20000" y="16591"/>
                    <a:pt x="20000" y="16373"/>
                  </a:cubicBezTo>
                  <a:cubicBezTo>
                    <a:pt x="19886" y="16373"/>
                    <a:pt x="19886" y="16373"/>
                    <a:pt x="19886" y="16373"/>
                  </a:cubicBezTo>
                  <a:cubicBezTo>
                    <a:pt x="19771" y="16591"/>
                    <a:pt x="19429" y="17464"/>
                    <a:pt x="19200" y="18118"/>
                  </a:cubicBezTo>
                  <a:cubicBezTo>
                    <a:pt x="18171" y="18118"/>
                    <a:pt x="18171" y="18118"/>
                    <a:pt x="18171" y="18118"/>
                  </a:cubicBezTo>
                  <a:cubicBezTo>
                    <a:pt x="18629" y="16809"/>
                    <a:pt x="19200" y="15282"/>
                    <a:pt x="19543" y="15064"/>
                  </a:cubicBezTo>
                  <a:cubicBezTo>
                    <a:pt x="19543" y="14846"/>
                    <a:pt x="19657" y="14846"/>
                    <a:pt x="19657" y="14846"/>
                  </a:cubicBezTo>
                  <a:cubicBezTo>
                    <a:pt x="20114" y="14409"/>
                    <a:pt x="20229" y="14191"/>
                    <a:pt x="20571" y="13755"/>
                  </a:cubicBezTo>
                  <a:cubicBezTo>
                    <a:pt x="21257" y="13100"/>
                    <a:pt x="21600" y="11791"/>
                    <a:pt x="21371" y="10264"/>
                  </a:cubicBezTo>
                  <a:cubicBezTo>
                    <a:pt x="21371" y="10046"/>
                    <a:pt x="21371" y="9827"/>
                    <a:pt x="21257" y="9609"/>
                  </a:cubicBezTo>
                  <a:cubicBezTo>
                    <a:pt x="21143" y="9391"/>
                    <a:pt x="21143" y="9173"/>
                    <a:pt x="21029" y="9173"/>
                  </a:cubicBezTo>
                  <a:cubicBezTo>
                    <a:pt x="20571" y="8082"/>
                    <a:pt x="19771" y="7646"/>
                    <a:pt x="19086" y="8518"/>
                  </a:cubicBezTo>
                  <a:cubicBezTo>
                    <a:pt x="18629" y="8955"/>
                    <a:pt x="18629" y="8955"/>
                    <a:pt x="18171" y="9391"/>
                  </a:cubicBezTo>
                  <a:cubicBezTo>
                    <a:pt x="18171" y="9391"/>
                    <a:pt x="18057" y="9609"/>
                    <a:pt x="17943" y="9609"/>
                  </a:cubicBezTo>
                  <a:cubicBezTo>
                    <a:pt x="17486" y="10046"/>
                    <a:pt x="16114" y="9827"/>
                    <a:pt x="14971" y="10264"/>
                  </a:cubicBezTo>
                  <a:cubicBezTo>
                    <a:pt x="14514" y="10482"/>
                    <a:pt x="14171" y="10700"/>
                    <a:pt x="13943" y="10918"/>
                  </a:cubicBezTo>
                  <a:cubicBezTo>
                    <a:pt x="13029" y="12009"/>
                    <a:pt x="12457" y="13755"/>
                    <a:pt x="12457" y="15718"/>
                  </a:cubicBezTo>
                  <a:cubicBezTo>
                    <a:pt x="12457" y="16591"/>
                    <a:pt x="12457" y="17246"/>
                    <a:pt x="12686" y="18118"/>
                  </a:cubicBezTo>
                  <a:cubicBezTo>
                    <a:pt x="11771" y="18118"/>
                    <a:pt x="11771" y="18118"/>
                    <a:pt x="11771" y="18118"/>
                  </a:cubicBezTo>
                  <a:cubicBezTo>
                    <a:pt x="11657" y="17464"/>
                    <a:pt x="11543" y="17027"/>
                    <a:pt x="11543" y="16373"/>
                  </a:cubicBezTo>
                  <a:cubicBezTo>
                    <a:pt x="11543" y="15500"/>
                    <a:pt x="11543" y="14627"/>
                    <a:pt x="11771" y="13755"/>
                  </a:cubicBezTo>
                  <a:cubicBezTo>
                    <a:pt x="12000" y="12009"/>
                    <a:pt x="12686" y="10482"/>
                    <a:pt x="13486" y="9391"/>
                  </a:cubicBezTo>
                  <a:cubicBezTo>
                    <a:pt x="14286" y="8736"/>
                    <a:pt x="15429" y="8518"/>
                    <a:pt x="16457" y="8300"/>
                  </a:cubicBezTo>
                  <a:cubicBezTo>
                    <a:pt x="16457" y="8300"/>
                    <a:pt x="16571" y="8300"/>
                    <a:pt x="16571" y="8300"/>
                  </a:cubicBezTo>
                  <a:cubicBezTo>
                    <a:pt x="17029" y="8300"/>
                    <a:pt x="17486" y="8300"/>
                    <a:pt x="17600" y="8082"/>
                  </a:cubicBezTo>
                  <a:cubicBezTo>
                    <a:pt x="17714" y="8082"/>
                    <a:pt x="17714" y="8082"/>
                    <a:pt x="17714" y="8082"/>
                  </a:cubicBezTo>
                  <a:cubicBezTo>
                    <a:pt x="17486" y="7646"/>
                    <a:pt x="17257" y="6991"/>
                    <a:pt x="17029" y="6555"/>
                  </a:cubicBezTo>
                  <a:cubicBezTo>
                    <a:pt x="17029" y="6118"/>
                    <a:pt x="17029" y="5900"/>
                    <a:pt x="17029" y="5464"/>
                  </a:cubicBezTo>
                  <a:cubicBezTo>
                    <a:pt x="18171" y="4155"/>
                    <a:pt x="18171" y="4155"/>
                    <a:pt x="18171" y="4155"/>
                  </a:cubicBezTo>
                  <a:cubicBezTo>
                    <a:pt x="18400" y="4155"/>
                    <a:pt x="18514" y="4155"/>
                    <a:pt x="18629" y="4373"/>
                  </a:cubicBezTo>
                  <a:cubicBezTo>
                    <a:pt x="18857" y="5027"/>
                    <a:pt x="19314" y="5246"/>
                    <a:pt x="19657" y="5027"/>
                  </a:cubicBezTo>
                  <a:cubicBezTo>
                    <a:pt x="20000" y="4591"/>
                    <a:pt x="20114" y="3718"/>
                    <a:pt x="19886" y="3064"/>
                  </a:cubicBezTo>
                  <a:cubicBezTo>
                    <a:pt x="19771" y="2627"/>
                    <a:pt x="19543" y="2409"/>
                    <a:pt x="19314" y="2409"/>
                  </a:cubicBezTo>
                  <a:cubicBezTo>
                    <a:pt x="19314" y="2409"/>
                    <a:pt x="19200" y="2409"/>
                    <a:pt x="19200" y="2191"/>
                  </a:cubicBezTo>
                  <a:cubicBezTo>
                    <a:pt x="19200" y="2191"/>
                    <a:pt x="19200" y="2191"/>
                    <a:pt x="19314" y="1973"/>
                  </a:cubicBezTo>
                  <a:cubicBezTo>
                    <a:pt x="19314" y="1536"/>
                    <a:pt x="19429" y="1100"/>
                    <a:pt x="19200" y="664"/>
                  </a:cubicBezTo>
                  <a:cubicBezTo>
                    <a:pt x="19086" y="9"/>
                    <a:pt x="18629" y="-209"/>
                    <a:pt x="18286" y="227"/>
                  </a:cubicBezTo>
                  <a:cubicBezTo>
                    <a:pt x="17943" y="446"/>
                    <a:pt x="17714" y="1318"/>
                    <a:pt x="17943" y="1973"/>
                  </a:cubicBezTo>
                  <a:cubicBezTo>
                    <a:pt x="18057" y="2409"/>
                    <a:pt x="17943" y="2627"/>
                    <a:pt x="17829" y="2846"/>
                  </a:cubicBezTo>
                  <a:cubicBezTo>
                    <a:pt x="16686" y="4155"/>
                    <a:pt x="16686" y="4155"/>
                    <a:pt x="16686" y="4155"/>
                  </a:cubicBezTo>
                  <a:cubicBezTo>
                    <a:pt x="16229" y="3282"/>
                    <a:pt x="15543" y="2846"/>
                    <a:pt x="14971" y="3282"/>
                  </a:cubicBezTo>
                  <a:cubicBezTo>
                    <a:pt x="13600" y="1536"/>
                    <a:pt x="12000" y="446"/>
                    <a:pt x="10057" y="446"/>
                  </a:cubicBezTo>
                  <a:cubicBezTo>
                    <a:pt x="4457" y="446"/>
                    <a:pt x="0" y="8300"/>
                    <a:pt x="0" y="17900"/>
                  </a:cubicBezTo>
                  <a:cubicBezTo>
                    <a:pt x="0" y="18991"/>
                    <a:pt x="114" y="20300"/>
                    <a:pt x="229" y="21391"/>
                  </a:cubicBezTo>
                  <a:lnTo>
                    <a:pt x="10514" y="21391"/>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46" name="Shape 1046"/>
            <p:cNvSpPr/>
            <p:nvPr/>
          </p:nvSpPr>
          <p:spPr>
            <a:xfrm>
              <a:off x="8033089" y="1378471"/>
              <a:ext cx="174752" cy="157321"/>
            </a:xfrm>
            <a:custGeom>
              <a:avLst/>
              <a:gdLst/>
              <a:ahLst/>
              <a:cxnLst>
                <a:cxn ang="0">
                  <a:pos x="wd2" y="hd2"/>
                </a:cxn>
                <a:cxn ang="5400000">
                  <a:pos x="wd2" y="hd2"/>
                </a:cxn>
                <a:cxn ang="10800000">
                  <a:pos x="wd2" y="hd2"/>
                </a:cxn>
                <a:cxn ang="16200000">
                  <a:pos x="wd2" y="hd2"/>
                </a:cxn>
              </a:cxnLst>
              <a:rect l="0" t="0" r="r" b="b"/>
              <a:pathLst>
                <a:path w="21100" h="20231" extrusionOk="0">
                  <a:moveTo>
                    <a:pt x="20800" y="12420"/>
                  </a:moveTo>
                  <a:cubicBezTo>
                    <a:pt x="20000" y="10692"/>
                    <a:pt x="18400" y="8964"/>
                    <a:pt x="16800" y="8964"/>
                  </a:cubicBezTo>
                  <a:cubicBezTo>
                    <a:pt x="16000" y="8964"/>
                    <a:pt x="16000" y="8964"/>
                    <a:pt x="16000" y="8964"/>
                  </a:cubicBezTo>
                  <a:cubicBezTo>
                    <a:pt x="15200" y="8100"/>
                    <a:pt x="16000" y="8100"/>
                    <a:pt x="16000" y="8100"/>
                  </a:cubicBezTo>
                  <a:cubicBezTo>
                    <a:pt x="16800" y="6372"/>
                    <a:pt x="16800" y="4644"/>
                    <a:pt x="16000" y="2916"/>
                  </a:cubicBezTo>
                  <a:cubicBezTo>
                    <a:pt x="14400" y="324"/>
                    <a:pt x="11200" y="-540"/>
                    <a:pt x="8800" y="324"/>
                  </a:cubicBezTo>
                  <a:cubicBezTo>
                    <a:pt x="6400" y="2052"/>
                    <a:pt x="5600" y="5508"/>
                    <a:pt x="7200" y="8100"/>
                  </a:cubicBezTo>
                  <a:cubicBezTo>
                    <a:pt x="7200" y="8964"/>
                    <a:pt x="7200" y="9828"/>
                    <a:pt x="6400" y="11556"/>
                  </a:cubicBezTo>
                  <a:cubicBezTo>
                    <a:pt x="0" y="15012"/>
                    <a:pt x="0" y="15012"/>
                    <a:pt x="0" y="15012"/>
                  </a:cubicBezTo>
                  <a:cubicBezTo>
                    <a:pt x="0" y="15876"/>
                    <a:pt x="800" y="16740"/>
                    <a:pt x="1600" y="17604"/>
                  </a:cubicBezTo>
                  <a:cubicBezTo>
                    <a:pt x="1600" y="18468"/>
                    <a:pt x="1600" y="19332"/>
                    <a:pt x="2400" y="20196"/>
                  </a:cubicBezTo>
                  <a:cubicBezTo>
                    <a:pt x="8800" y="15876"/>
                    <a:pt x="8800" y="15876"/>
                    <a:pt x="8800" y="15876"/>
                  </a:cubicBezTo>
                  <a:cubicBezTo>
                    <a:pt x="9600" y="15876"/>
                    <a:pt x="11200" y="16740"/>
                    <a:pt x="11200" y="17604"/>
                  </a:cubicBezTo>
                  <a:cubicBezTo>
                    <a:pt x="12800" y="20196"/>
                    <a:pt x="16000" y="21060"/>
                    <a:pt x="18400" y="19332"/>
                  </a:cubicBezTo>
                  <a:cubicBezTo>
                    <a:pt x="20800" y="18468"/>
                    <a:pt x="21600" y="15012"/>
                    <a:pt x="20800" y="1242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47" name="Shape 1047"/>
            <p:cNvSpPr/>
            <p:nvPr/>
          </p:nvSpPr>
          <p:spPr>
            <a:xfrm>
              <a:off x="6596277" y="1955033"/>
              <a:ext cx="1556075" cy="133803"/>
            </a:xfrm>
            <a:custGeom>
              <a:avLst/>
              <a:gdLst/>
              <a:ahLst/>
              <a:cxnLst>
                <a:cxn ang="0">
                  <a:pos x="wd2" y="hd2"/>
                </a:cxn>
                <a:cxn ang="5400000">
                  <a:pos x="wd2" y="hd2"/>
                </a:cxn>
                <a:cxn ang="10800000">
                  <a:pos x="wd2" y="hd2"/>
                </a:cxn>
                <a:cxn ang="16200000">
                  <a:pos x="wd2" y="hd2"/>
                </a:cxn>
              </a:cxnLst>
              <a:rect l="0" t="0" r="r" b="b"/>
              <a:pathLst>
                <a:path w="21600" h="21600" extrusionOk="0">
                  <a:moveTo>
                    <a:pt x="2207" y="21600"/>
                  </a:moveTo>
                  <a:lnTo>
                    <a:pt x="19353" y="21600"/>
                  </a:lnTo>
                  <a:lnTo>
                    <a:pt x="21600" y="0"/>
                  </a:lnTo>
                  <a:lnTo>
                    <a:pt x="0" y="0"/>
                  </a:lnTo>
                  <a:lnTo>
                    <a:pt x="2207" y="2160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1048" name="Shape 1048"/>
            <p:cNvSpPr/>
            <p:nvPr/>
          </p:nvSpPr>
          <p:spPr>
            <a:xfrm>
              <a:off x="1692855" y="4138"/>
              <a:ext cx="3311980" cy="23719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p>
              <a:pPr>
                <a:defRPr sz="5000" b="1">
                  <a:solidFill>
                    <a:srgbClr val="FFFFFF"/>
                  </a:solidFill>
                  <a:latin typeface="Arial"/>
                  <a:ea typeface="Arial"/>
                  <a:cs typeface="Arial"/>
                  <a:sym typeface="Arial"/>
                </a:defRPr>
              </a:pPr>
              <a:r>
                <a:rPr>
                  <a:solidFill>
                    <a:srgbClr val="A39974"/>
                  </a:solidFill>
                </a:rPr>
                <a:t>WITH</a:t>
              </a:r>
            </a:p>
            <a:p>
              <a:pPr>
                <a:defRPr sz="5000" b="1">
                  <a:solidFill>
                    <a:srgbClr val="FFFFFF"/>
                  </a:solidFill>
                  <a:latin typeface="Arial"/>
                  <a:ea typeface="Arial"/>
                  <a:cs typeface="Arial"/>
                  <a:sym typeface="Arial"/>
                </a:defRPr>
              </a:pPr>
              <a:r>
                <a:rPr>
                  <a:solidFill>
                    <a:srgbClr val="FFC535"/>
                  </a:solidFill>
                </a:rPr>
                <a:t>HEALTHY</a:t>
              </a:r>
            </a:p>
            <a:p>
              <a:pPr>
                <a:defRPr sz="5000" b="1">
                  <a:solidFill>
                    <a:srgbClr val="FFFFFF"/>
                  </a:solidFill>
                  <a:latin typeface="Arial"/>
                  <a:ea typeface="Arial"/>
                  <a:cs typeface="Arial"/>
                  <a:sym typeface="Arial"/>
                </a:defRPr>
              </a:pPr>
              <a:r>
                <a:rPr>
                  <a:solidFill>
                    <a:srgbClr val="A39974"/>
                  </a:solidFill>
                </a:rPr>
                <a:t>SNACKS</a:t>
              </a:r>
            </a:p>
          </p:txBody>
        </p:sp>
        <p:sp>
          <p:nvSpPr>
            <p:cNvPr id="1049" name="Shape 1049"/>
            <p:cNvSpPr/>
            <p:nvPr/>
          </p:nvSpPr>
          <p:spPr>
            <a:xfrm>
              <a:off x="54555" y="77690"/>
              <a:ext cx="1099663" cy="10960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6400" b="1">
                  <a:solidFill>
                    <a:srgbClr val="FFFFFF"/>
                  </a:solidFill>
                  <a:latin typeface="Arial"/>
                  <a:ea typeface="Arial"/>
                  <a:cs typeface="Arial"/>
                  <a:sym typeface="Arial"/>
                </a:defRPr>
              </a:lvl1pPr>
            </a:lstStyle>
            <a:p>
              <a:pPr>
                <a:defRPr sz="3600" b="0">
                  <a:solidFill>
                    <a:srgbClr val="000000"/>
                  </a:solidFill>
                  <a:latin typeface="+mn-lt"/>
                  <a:ea typeface="+mn-ea"/>
                  <a:cs typeface="+mn-cs"/>
                  <a:sym typeface="Trebuchet MS"/>
                </a:defRPr>
              </a:pPr>
              <a:r>
                <a:rPr sz="6400" b="1">
                  <a:solidFill>
                    <a:srgbClr val="FFFFFF"/>
                  </a:solidFill>
                  <a:latin typeface="Arial"/>
                  <a:ea typeface="Arial"/>
                  <a:cs typeface="Arial"/>
                  <a:sym typeface="Arial"/>
                </a:rPr>
                <a:t>04</a:t>
              </a:r>
            </a:p>
          </p:txBody>
        </p:sp>
        <p:sp>
          <p:nvSpPr>
            <p:cNvPr id="1050" name="Shape 1050"/>
            <p:cNvSpPr/>
            <p:nvPr/>
          </p:nvSpPr>
          <p:spPr>
            <a:xfrm>
              <a:off x="1692855" y="2551217"/>
              <a:ext cx="5429115" cy="15953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4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400">
                  <a:solidFill>
                    <a:srgbClr val="595959"/>
                  </a:solidFill>
                  <a:latin typeface="Arial"/>
                  <a:ea typeface="Arial"/>
                  <a:cs typeface="Arial"/>
                  <a:sym typeface="Arial"/>
                </a:rPr>
                <a:t>Time and time again when you feared it was gone forever you found that the goodness of life was really only a moment away. </a:t>
              </a:r>
            </a:p>
          </p:txBody>
        </p:sp>
      </p:grpSp>
      <p:grpSp>
        <p:nvGrpSpPr>
          <p:cNvPr id="1054" name="Group 1054"/>
          <p:cNvGrpSpPr/>
          <p:nvPr/>
        </p:nvGrpSpPr>
        <p:grpSpPr>
          <a:xfrm>
            <a:off x="1914524" y="1125218"/>
            <a:ext cx="20554951" cy="1276481"/>
            <a:chOff x="0" y="0"/>
            <a:chExt cx="20554950" cy="1276479"/>
          </a:xfrm>
        </p:grpSpPr>
        <p:sp>
          <p:nvSpPr>
            <p:cNvPr id="1052" name="Shape 1052"/>
            <p:cNvSpPr/>
            <p:nvPr/>
          </p:nvSpPr>
          <p:spPr>
            <a:xfrm>
              <a:off x="0" y="16182"/>
              <a:ext cx="20554950" cy="1260298"/>
            </a:xfrm>
            <a:prstGeom prst="roundRect">
              <a:avLst>
                <a:gd name="adj" fmla="val 12092"/>
              </a:avLst>
            </a:prstGeom>
            <a:solidFill>
              <a:srgbClr val="C8C2AC">
                <a:alpha val="19000"/>
              </a:srgbClr>
            </a:solidFill>
            <a:ln w="12700" cap="flat">
              <a:noFill/>
              <a:miter lim="400000"/>
            </a:ln>
            <a:effectLst/>
          </p:spPr>
          <p:txBody>
            <a:bodyPr wrap="square" lIns="91439" tIns="91439" rIns="91439" bIns="91439" numCol="1" anchor="ctr">
              <a:noAutofit/>
            </a:bodyPr>
            <a:lstStyle/>
            <a:p>
              <a:pPr algn="ctr">
                <a:defRPr sz="2800">
                  <a:solidFill>
                    <a:srgbClr val="FFFFFF"/>
                  </a:solidFill>
                  <a:latin typeface="Arial"/>
                  <a:ea typeface="Arial"/>
                  <a:cs typeface="Arial"/>
                  <a:sym typeface="Arial"/>
                </a:defRPr>
              </a:pPr>
              <a:endParaRPr/>
            </a:p>
          </p:txBody>
        </p:sp>
        <p:sp>
          <p:nvSpPr>
            <p:cNvPr id="1053" name="Shape 1053"/>
            <p:cNvSpPr/>
            <p:nvPr/>
          </p:nvSpPr>
          <p:spPr>
            <a:xfrm>
              <a:off x="4729912" y="0"/>
              <a:ext cx="11095126"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72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70684A"/>
                  </a:solidFill>
                  <a:latin typeface="Arial"/>
                  <a:ea typeface="Arial"/>
                  <a:cs typeface="Arial"/>
                  <a:sym typeface="Arial"/>
                </a:rPr>
                <a:t>MAIN TITLE HERE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1054"/>
                                        </p:tgtEl>
                                        <p:attrNameLst>
                                          <p:attrName>style.visibility</p:attrName>
                                        </p:attrNameLst>
                                      </p:cBhvr>
                                      <p:to>
                                        <p:strVal val="visible"/>
                                      </p:to>
                                    </p:set>
                                    <p:animEffect transition="in" filter="dissolve">
                                      <p:cBhvr>
                                        <p:cTn id="7" dur="500"/>
                                        <p:tgtEl>
                                          <p:spTgt spid="1054"/>
                                        </p:tgtEl>
                                      </p:cBhvr>
                                    </p:animEffect>
                                  </p:childTnLst>
                                </p:cTn>
                              </p:par>
                            </p:childTnLst>
                          </p:cTn>
                        </p:par>
                        <p:par>
                          <p:cTn id="8" fill="hold">
                            <p:stCondLst>
                              <p:cond delay="500"/>
                            </p:stCondLst>
                            <p:childTnLst>
                              <p:par>
                                <p:cTn id="9" presetID="4" presetClass="entr" presetSubtype="32" fill="hold" grpId="2" nodeType="afterEffect">
                                  <p:stCondLst>
                                    <p:cond delay="0"/>
                                  </p:stCondLst>
                                  <p:iterate>
                                    <p:tmAbs val="0"/>
                                  </p:iterate>
                                  <p:childTnLst>
                                    <p:set>
                                      <p:cBhvr>
                                        <p:cTn id="10" fill="hold"/>
                                        <p:tgtEl>
                                          <p:spTgt spid="995"/>
                                        </p:tgtEl>
                                        <p:attrNameLst>
                                          <p:attrName>style.visibility</p:attrName>
                                        </p:attrNameLst>
                                      </p:cBhvr>
                                      <p:to>
                                        <p:strVal val="visible"/>
                                      </p:to>
                                    </p:set>
                                    <p:animEffect transition="in" filter="box(out)">
                                      <p:cBhvr>
                                        <p:cTn id="11" dur="500"/>
                                        <p:tgtEl>
                                          <p:spTgt spid="995"/>
                                        </p:tgtEl>
                                      </p:cBhvr>
                                    </p:animEffect>
                                  </p:childTnLst>
                                </p:cTn>
                              </p:par>
                            </p:childTnLst>
                          </p:cTn>
                        </p:par>
                        <p:par>
                          <p:cTn id="12" fill="hold">
                            <p:stCondLst>
                              <p:cond delay="1000"/>
                            </p:stCondLst>
                            <p:childTnLst>
                              <p:par>
                                <p:cTn id="13" presetID="22" presetClass="entr" presetSubtype="8" fill="hold" grpId="3" nodeType="afterEffect">
                                  <p:stCondLst>
                                    <p:cond delay="0"/>
                                  </p:stCondLst>
                                  <p:iterate>
                                    <p:tmAbs val="0"/>
                                  </p:iterate>
                                  <p:childTnLst>
                                    <p:set>
                                      <p:cBhvr>
                                        <p:cTn id="14" fill="hold"/>
                                        <p:tgtEl>
                                          <p:spTgt spid="1018"/>
                                        </p:tgtEl>
                                        <p:attrNameLst>
                                          <p:attrName>style.visibility</p:attrName>
                                        </p:attrNameLst>
                                      </p:cBhvr>
                                      <p:to>
                                        <p:strVal val="visible"/>
                                      </p:to>
                                    </p:set>
                                    <p:animEffect transition="in" filter="wipe(left)">
                                      <p:cBhvr>
                                        <p:cTn id="15" dur="500"/>
                                        <p:tgtEl>
                                          <p:spTgt spid="1018"/>
                                        </p:tgtEl>
                                      </p:cBhvr>
                                    </p:animEffect>
                                  </p:childTnLst>
                                </p:cTn>
                              </p:par>
                            </p:childTnLst>
                          </p:cTn>
                        </p:par>
                        <p:par>
                          <p:cTn id="16" fill="hold">
                            <p:stCondLst>
                              <p:cond delay="1500"/>
                            </p:stCondLst>
                            <p:childTnLst>
                              <p:par>
                                <p:cTn id="17" presetID="22" presetClass="entr" presetSubtype="8" fill="hold" grpId="4" nodeType="afterEffect">
                                  <p:stCondLst>
                                    <p:cond delay="0"/>
                                  </p:stCondLst>
                                  <p:iterate>
                                    <p:tmAbs val="0"/>
                                  </p:iterate>
                                  <p:childTnLst>
                                    <p:set>
                                      <p:cBhvr>
                                        <p:cTn id="18" fill="hold"/>
                                        <p:tgtEl>
                                          <p:spTgt spid="1031"/>
                                        </p:tgtEl>
                                        <p:attrNameLst>
                                          <p:attrName>style.visibility</p:attrName>
                                        </p:attrNameLst>
                                      </p:cBhvr>
                                      <p:to>
                                        <p:strVal val="visible"/>
                                      </p:to>
                                    </p:set>
                                    <p:animEffect transition="in" filter="wipe(left)">
                                      <p:cBhvr>
                                        <p:cTn id="19" dur="500"/>
                                        <p:tgtEl>
                                          <p:spTgt spid="1031"/>
                                        </p:tgtEl>
                                      </p:cBhvr>
                                    </p:animEffect>
                                  </p:childTnLst>
                                </p:cTn>
                              </p:par>
                            </p:childTnLst>
                          </p:cTn>
                        </p:par>
                        <p:par>
                          <p:cTn id="20" fill="hold">
                            <p:stCondLst>
                              <p:cond delay="2000"/>
                            </p:stCondLst>
                            <p:childTnLst>
                              <p:par>
                                <p:cTn id="21" presetID="22" presetClass="entr" presetSubtype="8" fill="hold" grpId="5" nodeType="afterEffect">
                                  <p:stCondLst>
                                    <p:cond delay="0"/>
                                  </p:stCondLst>
                                  <p:iterate>
                                    <p:tmAbs val="0"/>
                                  </p:iterate>
                                  <p:childTnLst>
                                    <p:set>
                                      <p:cBhvr>
                                        <p:cTn id="22" fill="hold"/>
                                        <p:tgtEl>
                                          <p:spTgt spid="1043"/>
                                        </p:tgtEl>
                                        <p:attrNameLst>
                                          <p:attrName>style.visibility</p:attrName>
                                        </p:attrNameLst>
                                      </p:cBhvr>
                                      <p:to>
                                        <p:strVal val="visible"/>
                                      </p:to>
                                    </p:set>
                                    <p:animEffect transition="in" filter="wipe(left)">
                                      <p:cBhvr>
                                        <p:cTn id="23" dur="500"/>
                                        <p:tgtEl>
                                          <p:spTgt spid="1043"/>
                                        </p:tgtEl>
                                      </p:cBhvr>
                                    </p:animEffect>
                                  </p:childTnLst>
                                </p:cTn>
                              </p:par>
                            </p:childTnLst>
                          </p:cTn>
                        </p:par>
                        <p:par>
                          <p:cTn id="24" fill="hold">
                            <p:stCondLst>
                              <p:cond delay="2500"/>
                            </p:stCondLst>
                            <p:childTnLst>
                              <p:par>
                                <p:cTn id="25" presetID="22" presetClass="entr" presetSubtype="8" fill="hold" grpId="6" nodeType="afterEffect">
                                  <p:stCondLst>
                                    <p:cond delay="0"/>
                                  </p:stCondLst>
                                  <p:iterate>
                                    <p:tmAbs val="0"/>
                                  </p:iterate>
                                  <p:childTnLst>
                                    <p:set>
                                      <p:cBhvr>
                                        <p:cTn id="26" fill="hold"/>
                                        <p:tgtEl>
                                          <p:spTgt spid="1051"/>
                                        </p:tgtEl>
                                        <p:attrNameLst>
                                          <p:attrName>style.visibility</p:attrName>
                                        </p:attrNameLst>
                                      </p:cBhvr>
                                      <p:to>
                                        <p:strVal val="visible"/>
                                      </p:to>
                                    </p:set>
                                    <p:animEffect transition="in" filter="wipe(left)">
                                      <p:cBhvr>
                                        <p:cTn id="27" dur="500"/>
                                        <p:tgtEl>
                                          <p:spTgt spid="1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5" grpId="2" animBg="1" advAuto="0"/>
      <p:bldP spid="1018" grpId="3" animBg="1" advAuto="0"/>
      <p:bldP spid="1031" grpId="4" animBg="1" advAuto="0"/>
      <p:bldP spid="1043" grpId="5" animBg="1" advAuto="0"/>
      <p:bldP spid="1051" grpId="6" animBg="1" advAuto="0"/>
      <p:bldP spid="1054" grpId="1"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1058" name="Group 1058"/>
          <p:cNvGrpSpPr/>
          <p:nvPr/>
        </p:nvGrpSpPr>
        <p:grpSpPr>
          <a:xfrm>
            <a:off x="13638761" y="2900833"/>
            <a:ext cx="8835825" cy="9361823"/>
            <a:chOff x="0" y="0"/>
            <a:chExt cx="8835824" cy="9361822"/>
          </a:xfrm>
        </p:grpSpPr>
        <p:sp>
          <p:nvSpPr>
            <p:cNvPr id="1056" name="Shape 1056"/>
            <p:cNvSpPr/>
            <p:nvPr/>
          </p:nvSpPr>
          <p:spPr>
            <a:xfrm>
              <a:off x="-1" y="-1"/>
              <a:ext cx="8835826" cy="8851866"/>
            </a:xfrm>
            <a:prstGeom prst="ellipse">
              <a:avLst/>
            </a:prstGeom>
            <a:solidFill>
              <a:srgbClr val="E9E7DE"/>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1057" name="image4.png"/>
            <p:cNvPicPr>
              <a:picLocks noChangeAspect="1"/>
            </p:cNvPicPr>
            <p:nvPr/>
          </p:nvPicPr>
          <p:blipFill>
            <a:blip r:embed="rId2">
              <a:extLst/>
            </a:blip>
            <a:srcRect t="25270" b="31459"/>
            <a:stretch>
              <a:fillRect/>
            </a:stretch>
          </p:blipFill>
          <p:spPr>
            <a:xfrm>
              <a:off x="857992" y="8274731"/>
              <a:ext cx="7119843" cy="1087091"/>
            </a:xfrm>
            <a:prstGeom prst="rect">
              <a:avLst/>
            </a:prstGeom>
            <a:ln w="12700" cap="flat">
              <a:noFill/>
              <a:miter lim="400000"/>
            </a:ln>
            <a:effectLst/>
          </p:spPr>
        </p:pic>
      </p:grpSp>
      <p:grpSp>
        <p:nvGrpSpPr>
          <p:cNvPr id="1080" name="Group 1080"/>
          <p:cNvGrpSpPr/>
          <p:nvPr/>
        </p:nvGrpSpPr>
        <p:grpSpPr>
          <a:xfrm>
            <a:off x="566319" y="2968805"/>
            <a:ext cx="12975771" cy="9523648"/>
            <a:chOff x="0" y="0"/>
            <a:chExt cx="12975769" cy="9523646"/>
          </a:xfrm>
        </p:grpSpPr>
        <p:grpSp>
          <p:nvGrpSpPr>
            <p:cNvPr id="1078" name="Group 1078"/>
            <p:cNvGrpSpPr/>
            <p:nvPr/>
          </p:nvGrpSpPr>
          <p:grpSpPr>
            <a:xfrm>
              <a:off x="2453367" y="0"/>
              <a:ext cx="8069033" cy="8718469"/>
              <a:chOff x="0" y="0"/>
              <a:chExt cx="8069032" cy="8718468"/>
            </a:xfrm>
          </p:grpSpPr>
          <p:sp>
            <p:nvSpPr>
              <p:cNvPr id="1059" name="Shape 1059"/>
              <p:cNvSpPr/>
              <p:nvPr/>
            </p:nvSpPr>
            <p:spPr>
              <a:xfrm>
                <a:off x="0" y="0"/>
                <a:ext cx="3649697" cy="8441664"/>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cubicBezTo>
                      <a:pt x="14400" y="6808"/>
                      <a:pt x="17289" y="3317"/>
                      <a:pt x="21600" y="1454"/>
                    </a:cubicBezTo>
                    <a:cubicBezTo>
                      <a:pt x="19468" y="532"/>
                      <a:pt x="17029" y="0"/>
                      <a:pt x="14400" y="0"/>
                    </a:cubicBezTo>
                    <a:cubicBezTo>
                      <a:pt x="6442" y="0"/>
                      <a:pt x="0" y="4842"/>
                      <a:pt x="0" y="10800"/>
                    </a:cubicBezTo>
                    <a:cubicBezTo>
                      <a:pt x="0" y="16768"/>
                      <a:pt x="6442" y="21600"/>
                      <a:pt x="14400" y="21600"/>
                    </a:cubicBezTo>
                    <a:cubicBezTo>
                      <a:pt x="17029" y="21600"/>
                      <a:pt x="19468" y="21078"/>
                      <a:pt x="21600" y="20157"/>
                    </a:cubicBezTo>
                    <a:cubicBezTo>
                      <a:pt x="17289" y="18283"/>
                      <a:pt x="14400" y="14803"/>
                      <a:pt x="14400" y="10800"/>
                    </a:cubicBezTo>
                    <a:close/>
                  </a:path>
                </a:pathLst>
              </a:custGeom>
              <a:solidFill>
                <a:srgbClr val="FFC535"/>
              </a:solidFill>
              <a:ln w="12700" cap="flat">
                <a:noFill/>
                <a:miter lim="400000"/>
              </a:ln>
              <a:effectLst/>
            </p:spPr>
            <p:txBody>
              <a:bodyPr wrap="square" lIns="91439" tIns="91439" rIns="91439" bIns="91439" numCol="1" anchor="t">
                <a:noAutofit/>
              </a:bodyPr>
              <a:lstStyle/>
              <a:p>
                <a:endParaRPr/>
              </a:p>
            </p:txBody>
          </p:sp>
          <p:sp>
            <p:nvSpPr>
              <p:cNvPr id="1060" name="Shape 1060"/>
              <p:cNvSpPr/>
              <p:nvPr/>
            </p:nvSpPr>
            <p:spPr>
              <a:xfrm>
                <a:off x="3200448" y="0"/>
                <a:ext cx="4868585" cy="8441664"/>
              </a:xfrm>
              <a:prstGeom prst="ellipse">
                <a:avLst/>
              </a:prstGeom>
              <a:solidFill>
                <a:srgbClr val="3DBCC0"/>
              </a:solidFill>
              <a:ln w="12700" cap="flat">
                <a:noFill/>
                <a:miter lim="400000"/>
              </a:ln>
              <a:effectLst/>
            </p:spPr>
            <p:txBody>
              <a:bodyPr wrap="square" lIns="91439" tIns="91439" rIns="91439" bIns="91439" numCol="1" anchor="t">
                <a:noAutofit/>
              </a:bodyPr>
              <a:lstStyle/>
              <a:p>
                <a:endParaRPr/>
              </a:p>
            </p:txBody>
          </p:sp>
          <p:sp>
            <p:nvSpPr>
              <p:cNvPr id="1061" name="Shape 1061"/>
              <p:cNvSpPr/>
              <p:nvPr/>
            </p:nvSpPr>
            <p:spPr>
              <a:xfrm>
                <a:off x="4018843" y="759192"/>
                <a:ext cx="3231793" cy="3374577"/>
              </a:xfrm>
              <a:prstGeom prst="ellipse">
                <a:avLst/>
              </a:prstGeom>
              <a:solidFill>
                <a:srgbClr val="8AD7DA"/>
              </a:solidFill>
              <a:ln w="12700" cap="flat">
                <a:noFill/>
                <a:miter lim="400000"/>
              </a:ln>
              <a:effectLst/>
            </p:spPr>
            <p:txBody>
              <a:bodyPr wrap="square" lIns="91439" tIns="91439" rIns="91439" bIns="91439" numCol="1" anchor="t">
                <a:noAutofit/>
              </a:bodyPr>
              <a:lstStyle/>
              <a:p>
                <a:endParaRPr/>
              </a:p>
            </p:txBody>
          </p:sp>
          <p:sp>
            <p:nvSpPr>
              <p:cNvPr id="1062" name="Shape 1062"/>
              <p:cNvSpPr/>
              <p:nvPr/>
            </p:nvSpPr>
            <p:spPr>
              <a:xfrm>
                <a:off x="778188" y="3903920"/>
                <a:ext cx="677510" cy="684338"/>
              </a:xfrm>
              <a:custGeom>
                <a:avLst/>
                <a:gdLst/>
                <a:ahLst/>
                <a:cxnLst>
                  <a:cxn ang="0">
                    <a:pos x="wd2" y="hd2"/>
                  </a:cxn>
                  <a:cxn ang="5400000">
                    <a:pos x="wd2" y="hd2"/>
                  </a:cxn>
                  <a:cxn ang="10800000">
                    <a:pos x="wd2" y="hd2"/>
                  </a:cxn>
                  <a:cxn ang="16200000">
                    <a:pos x="wd2" y="hd2"/>
                  </a:cxn>
                </a:cxnLst>
                <a:rect l="0" t="0" r="r" b="b"/>
                <a:pathLst>
                  <a:path w="20599" h="20604" extrusionOk="0">
                    <a:moveTo>
                      <a:pt x="9556" y="0"/>
                    </a:moveTo>
                    <a:cubicBezTo>
                      <a:pt x="7129" y="241"/>
                      <a:pt x="4824" y="1207"/>
                      <a:pt x="3003" y="3017"/>
                    </a:cubicBezTo>
                    <a:cubicBezTo>
                      <a:pt x="-1001" y="6999"/>
                      <a:pt x="-1001" y="13515"/>
                      <a:pt x="3003" y="17618"/>
                    </a:cubicBezTo>
                    <a:cubicBezTo>
                      <a:pt x="7008" y="21600"/>
                      <a:pt x="13561" y="21600"/>
                      <a:pt x="17687" y="17618"/>
                    </a:cubicBezTo>
                    <a:cubicBezTo>
                      <a:pt x="19386" y="15808"/>
                      <a:pt x="20478" y="13515"/>
                      <a:pt x="20599" y="11102"/>
                    </a:cubicBezTo>
                    <a:cubicBezTo>
                      <a:pt x="9556" y="11102"/>
                      <a:pt x="9556" y="11102"/>
                      <a:pt x="9556" y="11102"/>
                    </a:cubicBezTo>
                    <a:lnTo>
                      <a:pt x="9556"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63" name="Shape 1063"/>
              <p:cNvSpPr/>
              <p:nvPr/>
            </p:nvSpPr>
            <p:spPr>
              <a:xfrm>
                <a:off x="1138788" y="3855104"/>
                <a:ext cx="368957" cy="369210"/>
              </a:xfrm>
              <a:custGeom>
                <a:avLst/>
                <a:gdLst/>
                <a:ahLst/>
                <a:cxnLst>
                  <a:cxn ang="0">
                    <a:pos x="wd2" y="hd2"/>
                  </a:cxn>
                  <a:cxn ang="5400000">
                    <a:pos x="wd2" y="hd2"/>
                  </a:cxn>
                  <a:cxn ang="10800000">
                    <a:pos x="wd2" y="hd2"/>
                  </a:cxn>
                  <a:cxn ang="16200000">
                    <a:pos x="wd2" y="hd2"/>
                  </a:cxn>
                </a:cxnLst>
                <a:rect l="0" t="0" r="r" b="b"/>
                <a:pathLst>
                  <a:path w="21387" h="21203" extrusionOk="0">
                    <a:moveTo>
                      <a:pt x="15561" y="5807"/>
                    </a:moveTo>
                    <a:cubicBezTo>
                      <a:pt x="11381" y="1671"/>
                      <a:pt x="5574" y="-397"/>
                      <a:pt x="0" y="63"/>
                    </a:cubicBezTo>
                    <a:cubicBezTo>
                      <a:pt x="0" y="21203"/>
                      <a:pt x="0" y="21203"/>
                      <a:pt x="0" y="21203"/>
                    </a:cubicBezTo>
                    <a:cubicBezTo>
                      <a:pt x="21368" y="21203"/>
                      <a:pt x="21368" y="21203"/>
                      <a:pt x="21368" y="21203"/>
                    </a:cubicBezTo>
                    <a:cubicBezTo>
                      <a:pt x="21600" y="15688"/>
                      <a:pt x="19742" y="9943"/>
                      <a:pt x="15561" y="580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nvGrpSpPr>
              <p:cNvPr id="1068" name="Group 1068"/>
              <p:cNvGrpSpPr/>
              <p:nvPr/>
            </p:nvGrpSpPr>
            <p:grpSpPr>
              <a:xfrm>
                <a:off x="5018331" y="1581070"/>
                <a:ext cx="1232815" cy="1730822"/>
                <a:chOff x="0" y="0"/>
                <a:chExt cx="1232813" cy="1730820"/>
              </a:xfrm>
            </p:grpSpPr>
            <p:sp>
              <p:nvSpPr>
                <p:cNvPr id="1064" name="Shape 1064"/>
                <p:cNvSpPr/>
                <p:nvPr/>
              </p:nvSpPr>
              <p:spPr>
                <a:xfrm>
                  <a:off x="0" y="344769"/>
                  <a:ext cx="201987" cy="138604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65" name="Shape 1065"/>
                <p:cNvSpPr/>
                <p:nvPr/>
              </p:nvSpPr>
              <p:spPr>
                <a:xfrm>
                  <a:off x="344769" y="135817"/>
                  <a:ext cx="198503" cy="15950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66" name="Shape 1066"/>
                <p:cNvSpPr/>
                <p:nvPr/>
              </p:nvSpPr>
              <p:spPr>
                <a:xfrm>
                  <a:off x="689541" y="0"/>
                  <a:ext cx="198503" cy="173082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67" name="Shape 1067"/>
                <p:cNvSpPr/>
                <p:nvPr/>
              </p:nvSpPr>
              <p:spPr>
                <a:xfrm>
                  <a:off x="1034311" y="863668"/>
                  <a:ext cx="198503" cy="867153"/>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1069" name="Shape 1069"/>
              <p:cNvSpPr/>
              <p:nvPr/>
            </p:nvSpPr>
            <p:spPr>
              <a:xfrm>
                <a:off x="5168079" y="5377033"/>
                <a:ext cx="167161" cy="11562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70" name="Shape 1070"/>
              <p:cNvSpPr/>
              <p:nvPr/>
            </p:nvSpPr>
            <p:spPr>
              <a:xfrm>
                <a:off x="5450166" y="5209871"/>
                <a:ext cx="170643" cy="1323363"/>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71" name="Shape 1071"/>
              <p:cNvSpPr/>
              <p:nvPr/>
            </p:nvSpPr>
            <p:spPr>
              <a:xfrm>
                <a:off x="5739215" y="5091465"/>
                <a:ext cx="163679" cy="144176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72" name="Shape 1072"/>
              <p:cNvSpPr/>
              <p:nvPr/>
            </p:nvSpPr>
            <p:spPr>
              <a:xfrm>
                <a:off x="6024783" y="5812349"/>
                <a:ext cx="167161" cy="72088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73" name="Shape 1073"/>
              <p:cNvSpPr/>
              <p:nvPr/>
            </p:nvSpPr>
            <p:spPr>
              <a:xfrm>
                <a:off x="4515418" y="6565010"/>
                <a:ext cx="3067641" cy="614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074" name="Shape 1074"/>
              <p:cNvSpPr/>
              <p:nvPr/>
            </p:nvSpPr>
            <p:spPr>
              <a:xfrm>
                <a:off x="1241824" y="1142271"/>
                <a:ext cx="1646629" cy="14782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075" name="Shape 1075"/>
              <p:cNvSpPr/>
              <p:nvPr/>
            </p:nvSpPr>
            <p:spPr>
              <a:xfrm>
                <a:off x="1306500" y="7240188"/>
                <a:ext cx="1646629" cy="14782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076" name="Shape 1076"/>
              <p:cNvSpPr/>
              <p:nvPr/>
            </p:nvSpPr>
            <p:spPr>
              <a:xfrm>
                <a:off x="1515978" y="6176353"/>
                <a:ext cx="1325683" cy="14020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01</a:t>
                </a:r>
              </a:p>
            </p:txBody>
          </p:sp>
          <p:sp>
            <p:nvSpPr>
              <p:cNvPr id="1077" name="Shape 1077"/>
              <p:cNvSpPr/>
              <p:nvPr/>
            </p:nvSpPr>
            <p:spPr>
              <a:xfrm>
                <a:off x="1499907" y="83578"/>
                <a:ext cx="1325683" cy="14020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02</a:t>
                </a:r>
              </a:p>
            </p:txBody>
          </p:sp>
        </p:grpSp>
        <p:pic>
          <p:nvPicPr>
            <p:cNvPr id="1079" name="image4.png"/>
            <p:cNvPicPr>
              <a:picLocks noChangeAspect="1"/>
            </p:cNvPicPr>
            <p:nvPr/>
          </p:nvPicPr>
          <p:blipFill>
            <a:blip r:embed="rId2">
              <a:extLst/>
            </a:blip>
            <a:srcRect t="25270" b="31458"/>
            <a:stretch>
              <a:fillRect/>
            </a:stretch>
          </p:blipFill>
          <p:spPr>
            <a:xfrm>
              <a:off x="0" y="7542446"/>
              <a:ext cx="12975770" cy="1981201"/>
            </a:xfrm>
            <a:prstGeom prst="rect">
              <a:avLst/>
            </a:prstGeom>
            <a:ln w="12700" cap="flat">
              <a:noFill/>
              <a:miter lim="400000"/>
            </a:ln>
            <a:effectLst/>
          </p:spPr>
        </p:pic>
      </p:grpSp>
      <p:grpSp>
        <p:nvGrpSpPr>
          <p:cNvPr id="1083" name="Group 1083"/>
          <p:cNvGrpSpPr/>
          <p:nvPr/>
        </p:nvGrpSpPr>
        <p:grpSpPr>
          <a:xfrm>
            <a:off x="13542089" y="2854166"/>
            <a:ext cx="9029169" cy="1348351"/>
            <a:chOff x="0" y="0"/>
            <a:chExt cx="9029168" cy="1348350"/>
          </a:xfrm>
        </p:grpSpPr>
        <p:sp>
          <p:nvSpPr>
            <p:cNvPr id="1081" name="Shape 1081"/>
            <p:cNvSpPr/>
            <p:nvPr/>
          </p:nvSpPr>
          <p:spPr>
            <a:xfrm>
              <a:off x="0" y="0"/>
              <a:ext cx="9029169" cy="1186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6600">
                  <a:solidFill>
                    <a:srgbClr val="767171"/>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767171"/>
                  </a:solidFill>
                  <a:latin typeface="+mj-lt"/>
                  <a:ea typeface="+mj-ea"/>
                  <a:cs typeface="+mj-cs"/>
                  <a:sym typeface="Helvetica"/>
                </a:rPr>
                <a:t>MAIN TITLE HERE</a:t>
              </a:r>
            </a:p>
          </p:txBody>
        </p:sp>
        <p:sp>
          <p:nvSpPr>
            <p:cNvPr id="1082" name="Shape 1082"/>
            <p:cNvSpPr/>
            <p:nvPr/>
          </p:nvSpPr>
          <p:spPr>
            <a:xfrm>
              <a:off x="800668" y="1256912"/>
              <a:ext cx="7427833" cy="91439"/>
            </a:xfrm>
            <a:prstGeom prst="rect">
              <a:avLst/>
            </a:prstGeom>
            <a:solidFill>
              <a:srgbClr val="C8C2A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87" name="Group 1087"/>
          <p:cNvGrpSpPr/>
          <p:nvPr/>
        </p:nvGrpSpPr>
        <p:grpSpPr>
          <a:xfrm>
            <a:off x="14954434" y="4894645"/>
            <a:ext cx="6204478" cy="5913502"/>
            <a:chOff x="0" y="0"/>
            <a:chExt cx="6204477" cy="5913500"/>
          </a:xfrm>
        </p:grpSpPr>
        <p:sp>
          <p:nvSpPr>
            <p:cNvPr id="1084" name="Shape 1084"/>
            <p:cNvSpPr/>
            <p:nvPr/>
          </p:nvSpPr>
          <p:spPr>
            <a:xfrm>
              <a:off x="0" y="0"/>
              <a:ext cx="6204478" cy="34224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Though the goodness of life seems at times to suffer setbacks, it always endures. For in the darkest moment it becomes vividly clear that life is a priceless treasure. And so the goodness of life is made even stronger by the very things that would oppose it.</a:t>
              </a:r>
            </a:p>
          </p:txBody>
        </p:sp>
        <p:sp>
          <p:nvSpPr>
            <p:cNvPr id="1085" name="Shape 1085"/>
            <p:cNvSpPr/>
            <p:nvPr/>
          </p:nvSpPr>
          <p:spPr>
            <a:xfrm>
              <a:off x="2093556" y="3961841"/>
              <a:ext cx="1951658" cy="1951660"/>
            </a:xfrm>
            <a:custGeom>
              <a:avLst/>
              <a:gdLst/>
              <a:ahLst/>
              <a:cxnLst>
                <a:cxn ang="0">
                  <a:pos x="wd2" y="hd2"/>
                </a:cxn>
                <a:cxn ang="5400000">
                  <a:pos x="wd2" y="hd2"/>
                </a:cxn>
                <a:cxn ang="10800000">
                  <a:pos x="wd2" y="hd2"/>
                </a:cxn>
                <a:cxn ang="16200000">
                  <a:pos x="wd2" y="hd2"/>
                </a:cxn>
              </a:cxnLst>
              <a:rect l="0" t="0" r="r" b="b"/>
              <a:pathLst>
                <a:path w="20585" h="20585" extrusionOk="0">
                  <a:moveTo>
                    <a:pt x="9509" y="0"/>
                  </a:moveTo>
                  <a:cubicBezTo>
                    <a:pt x="7154" y="200"/>
                    <a:pt x="4849" y="1203"/>
                    <a:pt x="3044" y="3007"/>
                  </a:cubicBezTo>
                  <a:cubicBezTo>
                    <a:pt x="-1015" y="7016"/>
                    <a:pt x="-1015" y="13531"/>
                    <a:pt x="3044" y="17541"/>
                  </a:cubicBezTo>
                  <a:cubicBezTo>
                    <a:pt x="7054" y="21600"/>
                    <a:pt x="13569" y="21600"/>
                    <a:pt x="17578" y="17541"/>
                  </a:cubicBezTo>
                  <a:cubicBezTo>
                    <a:pt x="19382" y="15736"/>
                    <a:pt x="20385" y="13431"/>
                    <a:pt x="20585" y="11076"/>
                  </a:cubicBezTo>
                  <a:cubicBezTo>
                    <a:pt x="9509" y="11076"/>
                    <a:pt x="9509" y="11076"/>
                    <a:pt x="9509" y="11076"/>
                  </a:cubicBezTo>
                  <a:lnTo>
                    <a:pt x="9509" y="0"/>
                  </a:lnTo>
                  <a:close/>
                </a:path>
              </a:pathLst>
            </a:custGeom>
            <a:solidFill>
              <a:srgbClr val="C8C2AC"/>
            </a:solidFill>
            <a:ln w="12700" cap="flat">
              <a:noFill/>
              <a:miter lim="400000"/>
            </a:ln>
            <a:effectLst/>
          </p:spPr>
          <p:txBody>
            <a:bodyPr wrap="square" lIns="91439" tIns="91439" rIns="91439" bIns="91439" numCol="1" anchor="t">
              <a:noAutofit/>
            </a:bodyPr>
            <a:lstStyle/>
            <a:p>
              <a:endParaRPr/>
            </a:p>
          </p:txBody>
        </p:sp>
        <p:sp>
          <p:nvSpPr>
            <p:cNvPr id="1086" name="Shape 1086"/>
            <p:cNvSpPr/>
            <p:nvPr/>
          </p:nvSpPr>
          <p:spPr>
            <a:xfrm>
              <a:off x="3137165" y="3823237"/>
              <a:ext cx="1049769" cy="1046656"/>
            </a:xfrm>
            <a:custGeom>
              <a:avLst/>
              <a:gdLst/>
              <a:ahLst/>
              <a:cxnLst>
                <a:cxn ang="0">
                  <a:pos x="wd2" y="hd2"/>
                </a:cxn>
                <a:cxn ang="5400000">
                  <a:pos x="wd2" y="hd2"/>
                </a:cxn>
                <a:cxn ang="10800000">
                  <a:pos x="wd2" y="hd2"/>
                </a:cxn>
                <a:cxn ang="16200000">
                  <a:pos x="wd2" y="hd2"/>
                </a:cxn>
              </a:cxnLst>
              <a:rect l="0" t="0" r="r" b="b"/>
              <a:pathLst>
                <a:path w="21192" h="21192" extrusionOk="0">
                  <a:moveTo>
                    <a:pt x="15456" y="5736"/>
                  </a:moveTo>
                  <a:cubicBezTo>
                    <a:pt x="11232" y="1512"/>
                    <a:pt x="5472" y="-408"/>
                    <a:pt x="0" y="72"/>
                  </a:cubicBezTo>
                  <a:cubicBezTo>
                    <a:pt x="0" y="21192"/>
                    <a:pt x="0" y="21192"/>
                    <a:pt x="0" y="21192"/>
                  </a:cubicBezTo>
                  <a:cubicBezTo>
                    <a:pt x="21120" y="21192"/>
                    <a:pt x="21120" y="21192"/>
                    <a:pt x="21120" y="21192"/>
                  </a:cubicBezTo>
                  <a:cubicBezTo>
                    <a:pt x="21600" y="15720"/>
                    <a:pt x="19680" y="9960"/>
                    <a:pt x="15456" y="5736"/>
                  </a:cubicBezTo>
                  <a:close/>
                </a:path>
              </a:pathLst>
            </a:custGeom>
            <a:solidFill>
              <a:srgbClr val="C8C2AC"/>
            </a:solidFill>
            <a:ln w="12700" cap="flat">
              <a:noFill/>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1080"/>
                                        </p:tgtEl>
                                        <p:attrNameLst>
                                          <p:attrName>style.visibility</p:attrName>
                                        </p:attrNameLst>
                                      </p:cBhvr>
                                      <p:to>
                                        <p:strVal val="visible"/>
                                      </p:to>
                                    </p:set>
                                    <p:animEffect transition="in" filter="dissolve">
                                      <p:cBhvr>
                                        <p:cTn id="7" dur="500"/>
                                        <p:tgtEl>
                                          <p:spTgt spid="1080"/>
                                        </p:tgtEl>
                                      </p:cBhvr>
                                    </p:animEffect>
                                  </p:childTnLst>
                                </p:cTn>
                              </p:par>
                            </p:childTnLst>
                          </p:cTn>
                        </p:par>
                        <p:par>
                          <p:cTn id="8" fill="hold">
                            <p:stCondLst>
                              <p:cond delay="500"/>
                            </p:stCondLst>
                            <p:childTnLst>
                              <p:par>
                                <p:cTn id="9" presetID="23" presetClass="entr" presetSubtype="16" fill="hold" grpId="2" nodeType="afterEffect">
                                  <p:stCondLst>
                                    <p:cond delay="0"/>
                                  </p:stCondLst>
                                  <p:iterate>
                                    <p:tmAbs val="0"/>
                                  </p:iterate>
                                  <p:childTnLst>
                                    <p:set>
                                      <p:cBhvr>
                                        <p:cTn id="10" fill="hold"/>
                                        <p:tgtEl>
                                          <p:spTgt spid="1058"/>
                                        </p:tgtEl>
                                        <p:attrNameLst>
                                          <p:attrName>style.visibility</p:attrName>
                                        </p:attrNameLst>
                                      </p:cBhvr>
                                      <p:to>
                                        <p:strVal val="visible"/>
                                      </p:to>
                                    </p:set>
                                    <p:anim calcmode="lin" valueType="num">
                                      <p:cBhvr>
                                        <p:cTn id="11" dur="500" fill="hold"/>
                                        <p:tgtEl>
                                          <p:spTgt spid="1058"/>
                                        </p:tgtEl>
                                        <p:attrNameLst>
                                          <p:attrName>ppt_w</p:attrName>
                                        </p:attrNameLst>
                                      </p:cBhvr>
                                      <p:tavLst>
                                        <p:tav tm="0">
                                          <p:val>
                                            <p:fltVal val="0"/>
                                          </p:val>
                                        </p:tav>
                                        <p:tav tm="100000">
                                          <p:val>
                                            <p:strVal val="#ppt_w"/>
                                          </p:val>
                                        </p:tav>
                                      </p:tavLst>
                                    </p:anim>
                                    <p:anim calcmode="lin" valueType="num">
                                      <p:cBhvr>
                                        <p:cTn id="12" dur="500" fill="hold"/>
                                        <p:tgtEl>
                                          <p:spTgt spid="105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3" nodeType="afterEffect">
                                  <p:stCondLst>
                                    <p:cond delay="0"/>
                                  </p:stCondLst>
                                  <p:iterate>
                                    <p:tmAbs val="0"/>
                                  </p:iterate>
                                  <p:childTnLst>
                                    <p:set>
                                      <p:cBhvr>
                                        <p:cTn id="15" fill="hold"/>
                                        <p:tgtEl>
                                          <p:spTgt spid="1083"/>
                                        </p:tgtEl>
                                        <p:attrNameLst>
                                          <p:attrName>style.visibility</p:attrName>
                                        </p:attrNameLst>
                                      </p:cBhvr>
                                      <p:to>
                                        <p:strVal val="visible"/>
                                      </p:to>
                                    </p:set>
                                    <p:animEffect transition="in" filter="wipe(left)">
                                      <p:cBhvr>
                                        <p:cTn id="16" dur="500"/>
                                        <p:tgtEl>
                                          <p:spTgt spid="1083"/>
                                        </p:tgtEl>
                                      </p:cBhvr>
                                    </p:animEffect>
                                  </p:childTnLst>
                                </p:cTn>
                              </p:par>
                            </p:childTnLst>
                          </p:cTn>
                        </p:par>
                        <p:par>
                          <p:cTn id="17" fill="hold">
                            <p:stCondLst>
                              <p:cond delay="1500"/>
                            </p:stCondLst>
                            <p:childTnLst>
                              <p:par>
                                <p:cTn id="18" presetID="9" presetClass="entr" fill="hold" grpId="4" nodeType="afterEffect">
                                  <p:stCondLst>
                                    <p:cond delay="0"/>
                                  </p:stCondLst>
                                  <p:iterate>
                                    <p:tmAbs val="0"/>
                                  </p:iterate>
                                  <p:childTnLst>
                                    <p:set>
                                      <p:cBhvr>
                                        <p:cTn id="19" fill="hold"/>
                                        <p:tgtEl>
                                          <p:spTgt spid="1087"/>
                                        </p:tgtEl>
                                        <p:attrNameLst>
                                          <p:attrName>style.visibility</p:attrName>
                                        </p:attrNameLst>
                                      </p:cBhvr>
                                      <p:to>
                                        <p:strVal val="visible"/>
                                      </p:to>
                                    </p:set>
                                    <p:animEffect transition="in" filter="dissolve">
                                      <p:cBhvr>
                                        <p:cTn id="20" dur="500"/>
                                        <p:tgtEl>
                                          <p:spTgt spid="1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8" grpId="2" animBg="1" advAuto="0"/>
      <p:bldP spid="1080" grpId="1" animBg="1" advAuto="0"/>
      <p:bldP spid="1083" grpId="3" animBg="1" advAuto="0"/>
      <p:bldP spid="1087" grpId="4"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sp>
        <p:nvSpPr>
          <p:cNvPr id="1089" name="Shape 1089"/>
          <p:cNvSpPr/>
          <p:nvPr/>
        </p:nvSpPr>
        <p:spPr>
          <a:xfrm>
            <a:off x="4965700" y="1822450"/>
            <a:ext cx="3432175" cy="2971800"/>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00"/>
                </a:lnTo>
                <a:lnTo>
                  <a:pt x="5415" y="0"/>
                </a:lnTo>
                <a:lnTo>
                  <a:pt x="16185" y="0"/>
                </a:lnTo>
                <a:lnTo>
                  <a:pt x="21600" y="10800"/>
                </a:lnTo>
                <a:lnTo>
                  <a:pt x="16185" y="21600"/>
                </a:lnTo>
                <a:lnTo>
                  <a:pt x="5415" y="21600"/>
                </a:lnTo>
                <a:close/>
              </a:path>
            </a:pathLst>
          </a:custGeom>
          <a:solidFill>
            <a:srgbClr val="FFBC16"/>
          </a:solidFill>
          <a:ln w="12700">
            <a:miter lim="400000"/>
          </a:ln>
        </p:spPr>
        <p:txBody>
          <a:bodyPr tIns="91439" bIns="91439"/>
          <a:lstStyle/>
          <a:p>
            <a:endParaRPr/>
          </a:p>
        </p:txBody>
      </p:sp>
      <p:sp>
        <p:nvSpPr>
          <p:cNvPr id="1090" name="Shape 1090"/>
          <p:cNvSpPr/>
          <p:nvPr/>
        </p:nvSpPr>
        <p:spPr>
          <a:xfrm>
            <a:off x="1533525" y="5372100"/>
            <a:ext cx="3432176" cy="2971800"/>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00"/>
                </a:lnTo>
                <a:lnTo>
                  <a:pt x="5415" y="0"/>
                </a:lnTo>
                <a:lnTo>
                  <a:pt x="16185" y="0"/>
                </a:lnTo>
                <a:lnTo>
                  <a:pt x="21600" y="10800"/>
                </a:lnTo>
                <a:lnTo>
                  <a:pt x="16185" y="21600"/>
                </a:lnTo>
                <a:lnTo>
                  <a:pt x="5415" y="21600"/>
                </a:lnTo>
                <a:close/>
              </a:path>
            </a:pathLst>
          </a:custGeom>
          <a:solidFill>
            <a:srgbClr val="2E8D90"/>
          </a:solidFill>
          <a:ln w="12700">
            <a:miter lim="400000"/>
          </a:ln>
        </p:spPr>
        <p:txBody>
          <a:bodyPr tIns="91439" bIns="91439"/>
          <a:lstStyle/>
          <a:p>
            <a:endParaRPr/>
          </a:p>
        </p:txBody>
      </p:sp>
      <p:grpSp>
        <p:nvGrpSpPr>
          <p:cNvPr id="1096" name="Group 1096"/>
          <p:cNvGrpSpPr/>
          <p:nvPr/>
        </p:nvGrpSpPr>
        <p:grpSpPr>
          <a:xfrm>
            <a:off x="4965699" y="5372100"/>
            <a:ext cx="3432176" cy="2971800"/>
            <a:chOff x="0" y="0"/>
            <a:chExt cx="3432174" cy="2971800"/>
          </a:xfrm>
        </p:grpSpPr>
        <p:sp>
          <p:nvSpPr>
            <p:cNvPr id="1091" name="Shape 1091"/>
            <p:cNvSpPr/>
            <p:nvPr/>
          </p:nvSpPr>
          <p:spPr>
            <a:xfrm>
              <a:off x="-1" y="0"/>
              <a:ext cx="3432176" cy="2971800"/>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00"/>
                  </a:lnTo>
                  <a:lnTo>
                    <a:pt x="5415" y="0"/>
                  </a:lnTo>
                  <a:lnTo>
                    <a:pt x="16185" y="0"/>
                  </a:lnTo>
                  <a:lnTo>
                    <a:pt x="21600" y="10800"/>
                  </a:lnTo>
                  <a:lnTo>
                    <a:pt x="16185" y="21600"/>
                  </a:lnTo>
                  <a:lnTo>
                    <a:pt x="5415" y="21600"/>
                  </a:lnTo>
                  <a:close/>
                </a:path>
              </a:pathLst>
            </a:custGeom>
            <a:solidFill>
              <a:srgbClr val="A39974"/>
            </a:solidFill>
            <a:ln w="12700" cap="flat">
              <a:noFill/>
              <a:miter lim="400000"/>
            </a:ln>
            <a:effectLst/>
          </p:spPr>
          <p:txBody>
            <a:bodyPr wrap="square" lIns="91439" tIns="91439" rIns="91439" bIns="91439" numCol="1" anchor="t">
              <a:noAutofit/>
            </a:bodyPr>
            <a:lstStyle/>
            <a:p>
              <a:endParaRPr/>
            </a:p>
          </p:txBody>
        </p:sp>
        <p:sp>
          <p:nvSpPr>
            <p:cNvPr id="1092" name="Shape 1092"/>
            <p:cNvSpPr/>
            <p:nvPr/>
          </p:nvSpPr>
          <p:spPr>
            <a:xfrm>
              <a:off x="1396999" y="1235075"/>
              <a:ext cx="260349" cy="2571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93" name="Shape 1093"/>
            <p:cNvSpPr/>
            <p:nvPr/>
          </p:nvSpPr>
          <p:spPr>
            <a:xfrm>
              <a:off x="1708150" y="1168400"/>
              <a:ext cx="327025" cy="3238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94" name="Shape 1094"/>
            <p:cNvSpPr/>
            <p:nvPr/>
          </p:nvSpPr>
          <p:spPr>
            <a:xfrm>
              <a:off x="1396999" y="1546225"/>
              <a:ext cx="260349" cy="2571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095" name="Shape 1095"/>
            <p:cNvSpPr/>
            <p:nvPr/>
          </p:nvSpPr>
          <p:spPr>
            <a:xfrm>
              <a:off x="1708150" y="1546225"/>
              <a:ext cx="257172" cy="2571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00" name="Group 1100"/>
          <p:cNvGrpSpPr/>
          <p:nvPr/>
        </p:nvGrpSpPr>
        <p:grpSpPr>
          <a:xfrm>
            <a:off x="8397875" y="8921749"/>
            <a:ext cx="3429001" cy="2974977"/>
            <a:chOff x="0" y="0"/>
            <a:chExt cx="3429000" cy="2974975"/>
          </a:xfrm>
        </p:grpSpPr>
        <p:sp>
          <p:nvSpPr>
            <p:cNvPr id="1097" name="Shape 1097"/>
            <p:cNvSpPr/>
            <p:nvPr/>
          </p:nvSpPr>
          <p:spPr>
            <a:xfrm>
              <a:off x="0" y="-1"/>
              <a:ext cx="3429000" cy="2974977"/>
            </a:xfrm>
            <a:custGeom>
              <a:avLst/>
              <a:gdLst/>
              <a:ahLst/>
              <a:cxnLst>
                <a:cxn ang="0">
                  <a:pos x="wd2" y="hd2"/>
                </a:cxn>
                <a:cxn ang="5400000">
                  <a:pos x="wd2" y="hd2"/>
                </a:cxn>
                <a:cxn ang="10800000">
                  <a:pos x="wd2" y="hd2"/>
                </a:cxn>
                <a:cxn ang="16200000">
                  <a:pos x="wd2" y="hd2"/>
                </a:cxn>
              </a:cxnLst>
              <a:rect l="0" t="0" r="r" b="b"/>
              <a:pathLst>
                <a:path w="21600" h="21600" extrusionOk="0">
                  <a:moveTo>
                    <a:pt x="5380" y="21600"/>
                  </a:moveTo>
                  <a:lnTo>
                    <a:pt x="0" y="10812"/>
                  </a:lnTo>
                  <a:lnTo>
                    <a:pt x="5380" y="0"/>
                  </a:lnTo>
                  <a:lnTo>
                    <a:pt x="16200" y="0"/>
                  </a:lnTo>
                  <a:lnTo>
                    <a:pt x="21600" y="10812"/>
                  </a:lnTo>
                  <a:lnTo>
                    <a:pt x="16200" y="21600"/>
                  </a:lnTo>
                  <a:lnTo>
                    <a:pt x="5380" y="21600"/>
                  </a:lnTo>
                  <a:close/>
                </a:path>
              </a:pathLst>
            </a:custGeom>
            <a:solidFill>
              <a:srgbClr val="FFBC16"/>
            </a:solidFill>
            <a:ln w="12700" cap="flat">
              <a:noFill/>
              <a:miter lim="400000"/>
            </a:ln>
            <a:effectLst/>
          </p:spPr>
          <p:txBody>
            <a:bodyPr wrap="square" lIns="91439" tIns="91439" rIns="91439" bIns="91439" numCol="1" anchor="t">
              <a:noAutofit/>
            </a:bodyPr>
            <a:lstStyle/>
            <a:p>
              <a:endParaRPr/>
            </a:p>
          </p:txBody>
        </p:sp>
        <p:sp>
          <p:nvSpPr>
            <p:cNvPr id="1098" name="Shape 1098"/>
            <p:cNvSpPr/>
            <p:nvPr/>
          </p:nvSpPr>
          <p:spPr>
            <a:xfrm>
              <a:off x="1435893" y="1406525"/>
              <a:ext cx="516731" cy="517924"/>
            </a:xfrm>
            <a:custGeom>
              <a:avLst/>
              <a:gdLst/>
              <a:ahLst/>
              <a:cxnLst>
                <a:cxn ang="0">
                  <a:pos x="wd2" y="hd2"/>
                </a:cxn>
                <a:cxn ang="5400000">
                  <a:pos x="wd2" y="hd2"/>
                </a:cxn>
                <a:cxn ang="10800000">
                  <a:pos x="wd2" y="hd2"/>
                </a:cxn>
                <a:cxn ang="16200000">
                  <a:pos x="wd2" y="hd2"/>
                </a:cxn>
              </a:cxnLst>
              <a:rect l="0" t="0" r="r" b="b"/>
              <a:pathLst>
                <a:path w="20558" h="20605" extrusionOk="0">
                  <a:moveTo>
                    <a:pt x="9569" y="0"/>
                  </a:moveTo>
                  <a:cubicBezTo>
                    <a:pt x="7105" y="189"/>
                    <a:pt x="4832" y="1137"/>
                    <a:pt x="3126" y="3032"/>
                  </a:cubicBezTo>
                  <a:cubicBezTo>
                    <a:pt x="-1042" y="7011"/>
                    <a:pt x="-1042" y="13642"/>
                    <a:pt x="3126" y="17621"/>
                  </a:cubicBezTo>
                  <a:cubicBezTo>
                    <a:pt x="7105" y="21600"/>
                    <a:pt x="13547" y="21600"/>
                    <a:pt x="17526" y="17621"/>
                  </a:cubicBezTo>
                  <a:cubicBezTo>
                    <a:pt x="19421" y="15726"/>
                    <a:pt x="20369" y="13453"/>
                    <a:pt x="20558" y="11179"/>
                  </a:cubicBezTo>
                  <a:cubicBezTo>
                    <a:pt x="9569" y="11179"/>
                    <a:pt x="9569" y="11179"/>
                    <a:pt x="9569" y="11179"/>
                  </a:cubicBezTo>
                  <a:lnTo>
                    <a:pt x="9569"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99" name="Shape 1099"/>
            <p:cNvSpPr/>
            <p:nvPr/>
          </p:nvSpPr>
          <p:spPr>
            <a:xfrm>
              <a:off x="1714500" y="1369373"/>
              <a:ext cx="275254" cy="278453"/>
            </a:xfrm>
            <a:custGeom>
              <a:avLst/>
              <a:gdLst/>
              <a:ahLst/>
              <a:cxnLst>
                <a:cxn ang="0">
                  <a:pos x="wd2" y="hd2"/>
                </a:cxn>
                <a:cxn ang="5400000">
                  <a:pos x="wd2" y="hd2"/>
                </a:cxn>
                <a:cxn ang="10800000">
                  <a:pos x="wd2" y="hd2"/>
                </a:cxn>
                <a:cxn ang="16200000">
                  <a:pos x="wd2" y="hd2"/>
                </a:cxn>
              </a:cxnLst>
              <a:rect l="0" t="0" r="r" b="b"/>
              <a:pathLst>
                <a:path w="21279" h="21285" extrusionOk="0">
                  <a:moveTo>
                    <a:pt x="15376" y="5805"/>
                  </a:moveTo>
                  <a:cubicBezTo>
                    <a:pt x="11349" y="1485"/>
                    <a:pt x="5492" y="-315"/>
                    <a:pt x="0" y="45"/>
                  </a:cubicBezTo>
                  <a:cubicBezTo>
                    <a:pt x="0" y="21285"/>
                    <a:pt x="0" y="21285"/>
                    <a:pt x="0" y="21285"/>
                  </a:cubicBezTo>
                  <a:cubicBezTo>
                    <a:pt x="21234" y="21285"/>
                    <a:pt x="21234" y="21285"/>
                    <a:pt x="21234" y="21285"/>
                  </a:cubicBezTo>
                  <a:cubicBezTo>
                    <a:pt x="21600" y="15885"/>
                    <a:pt x="19769" y="10125"/>
                    <a:pt x="15376" y="580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06" name="Group 1106"/>
          <p:cNvGrpSpPr/>
          <p:nvPr/>
        </p:nvGrpSpPr>
        <p:grpSpPr>
          <a:xfrm>
            <a:off x="8397875" y="1822450"/>
            <a:ext cx="3429001" cy="2971800"/>
            <a:chOff x="0" y="0"/>
            <a:chExt cx="3429000" cy="2971800"/>
          </a:xfrm>
        </p:grpSpPr>
        <p:sp>
          <p:nvSpPr>
            <p:cNvPr id="1101" name="Shape 1101"/>
            <p:cNvSpPr/>
            <p:nvPr/>
          </p:nvSpPr>
          <p:spPr>
            <a:xfrm>
              <a:off x="0" y="0"/>
              <a:ext cx="3429000" cy="2971800"/>
            </a:xfrm>
            <a:custGeom>
              <a:avLst/>
              <a:gdLst/>
              <a:ahLst/>
              <a:cxnLst>
                <a:cxn ang="0">
                  <a:pos x="wd2" y="hd2"/>
                </a:cxn>
                <a:cxn ang="5400000">
                  <a:pos x="wd2" y="hd2"/>
                </a:cxn>
                <a:cxn ang="10800000">
                  <a:pos x="wd2" y="hd2"/>
                </a:cxn>
                <a:cxn ang="16200000">
                  <a:pos x="wd2" y="hd2"/>
                </a:cxn>
              </a:cxnLst>
              <a:rect l="0" t="0" r="r" b="b"/>
              <a:pathLst>
                <a:path w="21600" h="21600" extrusionOk="0">
                  <a:moveTo>
                    <a:pt x="5380" y="21600"/>
                  </a:moveTo>
                  <a:lnTo>
                    <a:pt x="0" y="10800"/>
                  </a:lnTo>
                  <a:lnTo>
                    <a:pt x="5380" y="0"/>
                  </a:lnTo>
                  <a:lnTo>
                    <a:pt x="16200" y="0"/>
                  </a:lnTo>
                  <a:lnTo>
                    <a:pt x="21600" y="10800"/>
                  </a:lnTo>
                  <a:lnTo>
                    <a:pt x="16200" y="21600"/>
                  </a:lnTo>
                  <a:lnTo>
                    <a:pt x="5380" y="21600"/>
                  </a:lnTo>
                  <a:close/>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102" name="Shape 1102"/>
            <p:cNvSpPr/>
            <p:nvPr/>
          </p:nvSpPr>
          <p:spPr>
            <a:xfrm>
              <a:off x="1387474" y="1219200"/>
              <a:ext cx="260351"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03" name="Shape 1103"/>
            <p:cNvSpPr/>
            <p:nvPr/>
          </p:nvSpPr>
          <p:spPr>
            <a:xfrm>
              <a:off x="1714500" y="1152525"/>
              <a:ext cx="320675" cy="3270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04" name="Shape 1104"/>
            <p:cNvSpPr/>
            <p:nvPr/>
          </p:nvSpPr>
          <p:spPr>
            <a:xfrm>
              <a:off x="1387474" y="1555750"/>
              <a:ext cx="260351"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05" name="Shape 1105"/>
            <p:cNvSpPr/>
            <p:nvPr/>
          </p:nvSpPr>
          <p:spPr>
            <a:xfrm>
              <a:off x="1714500" y="1555750"/>
              <a:ext cx="260350"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10" name="Group 1110"/>
          <p:cNvGrpSpPr/>
          <p:nvPr/>
        </p:nvGrpSpPr>
        <p:grpSpPr>
          <a:xfrm>
            <a:off x="8397875" y="5372100"/>
            <a:ext cx="3429001" cy="2971800"/>
            <a:chOff x="0" y="0"/>
            <a:chExt cx="3429000" cy="2971800"/>
          </a:xfrm>
        </p:grpSpPr>
        <p:sp>
          <p:nvSpPr>
            <p:cNvPr id="1107" name="Shape 1107"/>
            <p:cNvSpPr/>
            <p:nvPr/>
          </p:nvSpPr>
          <p:spPr>
            <a:xfrm>
              <a:off x="0" y="0"/>
              <a:ext cx="3429000" cy="2971800"/>
            </a:xfrm>
            <a:custGeom>
              <a:avLst/>
              <a:gdLst/>
              <a:ahLst/>
              <a:cxnLst>
                <a:cxn ang="0">
                  <a:pos x="wd2" y="hd2"/>
                </a:cxn>
                <a:cxn ang="5400000">
                  <a:pos x="wd2" y="hd2"/>
                </a:cxn>
                <a:cxn ang="10800000">
                  <a:pos x="wd2" y="hd2"/>
                </a:cxn>
                <a:cxn ang="16200000">
                  <a:pos x="wd2" y="hd2"/>
                </a:cxn>
              </a:cxnLst>
              <a:rect l="0" t="0" r="r" b="b"/>
              <a:pathLst>
                <a:path w="21600" h="21600" extrusionOk="0">
                  <a:moveTo>
                    <a:pt x="5380" y="21600"/>
                  </a:moveTo>
                  <a:lnTo>
                    <a:pt x="0" y="10800"/>
                  </a:lnTo>
                  <a:lnTo>
                    <a:pt x="5380" y="0"/>
                  </a:lnTo>
                  <a:lnTo>
                    <a:pt x="16200" y="0"/>
                  </a:lnTo>
                  <a:lnTo>
                    <a:pt x="21600" y="10800"/>
                  </a:lnTo>
                  <a:lnTo>
                    <a:pt x="16200" y="21600"/>
                  </a:lnTo>
                  <a:lnTo>
                    <a:pt x="5380" y="21600"/>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108" name="Shape 1108"/>
            <p:cNvSpPr/>
            <p:nvPr/>
          </p:nvSpPr>
          <p:spPr>
            <a:xfrm>
              <a:off x="683590" y="587376"/>
              <a:ext cx="1951659" cy="1951660"/>
            </a:xfrm>
            <a:custGeom>
              <a:avLst/>
              <a:gdLst/>
              <a:ahLst/>
              <a:cxnLst>
                <a:cxn ang="0">
                  <a:pos x="wd2" y="hd2"/>
                </a:cxn>
                <a:cxn ang="5400000">
                  <a:pos x="wd2" y="hd2"/>
                </a:cxn>
                <a:cxn ang="10800000">
                  <a:pos x="wd2" y="hd2"/>
                </a:cxn>
                <a:cxn ang="16200000">
                  <a:pos x="wd2" y="hd2"/>
                </a:cxn>
              </a:cxnLst>
              <a:rect l="0" t="0" r="r" b="b"/>
              <a:pathLst>
                <a:path w="20585" h="20585" extrusionOk="0">
                  <a:moveTo>
                    <a:pt x="9509" y="0"/>
                  </a:moveTo>
                  <a:cubicBezTo>
                    <a:pt x="7154" y="200"/>
                    <a:pt x="4849" y="1203"/>
                    <a:pt x="3044" y="3007"/>
                  </a:cubicBezTo>
                  <a:cubicBezTo>
                    <a:pt x="-1015" y="7016"/>
                    <a:pt x="-1015" y="13531"/>
                    <a:pt x="3044" y="17541"/>
                  </a:cubicBezTo>
                  <a:cubicBezTo>
                    <a:pt x="7054" y="21600"/>
                    <a:pt x="13569" y="21600"/>
                    <a:pt x="17578" y="17541"/>
                  </a:cubicBezTo>
                  <a:cubicBezTo>
                    <a:pt x="19382" y="15736"/>
                    <a:pt x="20385" y="13431"/>
                    <a:pt x="20585" y="11076"/>
                  </a:cubicBezTo>
                  <a:cubicBezTo>
                    <a:pt x="9509" y="11076"/>
                    <a:pt x="9509" y="11076"/>
                    <a:pt x="9509" y="11076"/>
                  </a:cubicBezTo>
                  <a:lnTo>
                    <a:pt x="9509"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09" name="Shape 1109"/>
            <p:cNvSpPr/>
            <p:nvPr/>
          </p:nvSpPr>
          <p:spPr>
            <a:xfrm>
              <a:off x="1727200" y="448771"/>
              <a:ext cx="1049769" cy="1046656"/>
            </a:xfrm>
            <a:custGeom>
              <a:avLst/>
              <a:gdLst/>
              <a:ahLst/>
              <a:cxnLst>
                <a:cxn ang="0">
                  <a:pos x="wd2" y="hd2"/>
                </a:cxn>
                <a:cxn ang="5400000">
                  <a:pos x="wd2" y="hd2"/>
                </a:cxn>
                <a:cxn ang="10800000">
                  <a:pos x="wd2" y="hd2"/>
                </a:cxn>
                <a:cxn ang="16200000">
                  <a:pos x="wd2" y="hd2"/>
                </a:cxn>
              </a:cxnLst>
              <a:rect l="0" t="0" r="r" b="b"/>
              <a:pathLst>
                <a:path w="21192" h="21192" extrusionOk="0">
                  <a:moveTo>
                    <a:pt x="15456" y="5736"/>
                  </a:moveTo>
                  <a:cubicBezTo>
                    <a:pt x="11232" y="1512"/>
                    <a:pt x="5472" y="-408"/>
                    <a:pt x="0" y="72"/>
                  </a:cubicBezTo>
                  <a:cubicBezTo>
                    <a:pt x="0" y="21192"/>
                    <a:pt x="0" y="21192"/>
                    <a:pt x="0" y="21192"/>
                  </a:cubicBezTo>
                  <a:cubicBezTo>
                    <a:pt x="21120" y="21192"/>
                    <a:pt x="21120" y="21192"/>
                    <a:pt x="21120" y="21192"/>
                  </a:cubicBezTo>
                  <a:cubicBezTo>
                    <a:pt x="21600" y="15720"/>
                    <a:pt x="19680" y="9960"/>
                    <a:pt x="15456" y="5736"/>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15" name="Group 1115"/>
          <p:cNvGrpSpPr/>
          <p:nvPr/>
        </p:nvGrpSpPr>
        <p:grpSpPr>
          <a:xfrm>
            <a:off x="1533525" y="1822450"/>
            <a:ext cx="3432176" cy="2971800"/>
            <a:chOff x="0" y="0"/>
            <a:chExt cx="3432174" cy="2971800"/>
          </a:xfrm>
        </p:grpSpPr>
        <p:sp>
          <p:nvSpPr>
            <p:cNvPr id="1111" name="Shape 1111"/>
            <p:cNvSpPr/>
            <p:nvPr/>
          </p:nvSpPr>
          <p:spPr>
            <a:xfrm>
              <a:off x="-1" y="0"/>
              <a:ext cx="3432176" cy="2971800"/>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00"/>
                  </a:lnTo>
                  <a:lnTo>
                    <a:pt x="5415" y="0"/>
                  </a:lnTo>
                  <a:lnTo>
                    <a:pt x="16185" y="0"/>
                  </a:lnTo>
                  <a:lnTo>
                    <a:pt x="21600" y="10800"/>
                  </a:lnTo>
                  <a:lnTo>
                    <a:pt x="16185" y="21600"/>
                  </a:lnTo>
                  <a:lnTo>
                    <a:pt x="5415" y="21600"/>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grpSp>
          <p:nvGrpSpPr>
            <p:cNvPr id="1114" name="Group 1114"/>
            <p:cNvGrpSpPr/>
            <p:nvPr/>
          </p:nvGrpSpPr>
          <p:grpSpPr>
            <a:xfrm>
              <a:off x="892771" y="376301"/>
              <a:ext cx="1646628" cy="2536975"/>
              <a:chOff x="0" y="0"/>
              <a:chExt cx="1646626" cy="2536974"/>
            </a:xfrm>
          </p:grpSpPr>
          <p:sp>
            <p:nvSpPr>
              <p:cNvPr id="1112" name="Shape 1112"/>
              <p:cNvSpPr/>
              <p:nvPr/>
            </p:nvSpPr>
            <p:spPr>
              <a:xfrm>
                <a:off x="0" y="1058694"/>
                <a:ext cx="1646627" cy="14782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113" name="Shape 1113"/>
              <p:cNvSpPr/>
              <p:nvPr/>
            </p:nvSpPr>
            <p:spPr>
              <a:xfrm>
                <a:off x="258084" y="0"/>
                <a:ext cx="1325682" cy="1402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01</a:t>
                </a:r>
              </a:p>
            </p:txBody>
          </p:sp>
        </p:grpSp>
      </p:grpSp>
      <p:grpSp>
        <p:nvGrpSpPr>
          <p:cNvPr id="1120" name="Group 1120"/>
          <p:cNvGrpSpPr/>
          <p:nvPr/>
        </p:nvGrpSpPr>
        <p:grpSpPr>
          <a:xfrm>
            <a:off x="1533525" y="8921749"/>
            <a:ext cx="3432176" cy="2974977"/>
            <a:chOff x="0" y="0"/>
            <a:chExt cx="3432174" cy="2974975"/>
          </a:xfrm>
        </p:grpSpPr>
        <p:sp>
          <p:nvSpPr>
            <p:cNvPr id="1116" name="Shape 1116"/>
            <p:cNvSpPr/>
            <p:nvPr/>
          </p:nvSpPr>
          <p:spPr>
            <a:xfrm>
              <a:off x="-1" y="-1"/>
              <a:ext cx="3432176" cy="2974977"/>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12"/>
                  </a:lnTo>
                  <a:lnTo>
                    <a:pt x="5415" y="0"/>
                  </a:lnTo>
                  <a:lnTo>
                    <a:pt x="16185" y="0"/>
                  </a:lnTo>
                  <a:lnTo>
                    <a:pt x="21600" y="10812"/>
                  </a:lnTo>
                  <a:lnTo>
                    <a:pt x="16185" y="21600"/>
                  </a:lnTo>
                  <a:lnTo>
                    <a:pt x="5415" y="21600"/>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grpSp>
          <p:nvGrpSpPr>
            <p:cNvPr id="1119" name="Group 1119"/>
            <p:cNvGrpSpPr/>
            <p:nvPr/>
          </p:nvGrpSpPr>
          <p:grpSpPr>
            <a:xfrm>
              <a:off x="892771" y="384239"/>
              <a:ext cx="1646628" cy="2536976"/>
              <a:chOff x="0" y="0"/>
              <a:chExt cx="1646626" cy="2536974"/>
            </a:xfrm>
          </p:grpSpPr>
          <p:sp>
            <p:nvSpPr>
              <p:cNvPr id="1117" name="Shape 1117"/>
              <p:cNvSpPr/>
              <p:nvPr/>
            </p:nvSpPr>
            <p:spPr>
              <a:xfrm>
                <a:off x="0" y="1058694"/>
                <a:ext cx="1646627" cy="14782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118" name="Shape 1118"/>
              <p:cNvSpPr/>
              <p:nvPr/>
            </p:nvSpPr>
            <p:spPr>
              <a:xfrm>
                <a:off x="258084" y="0"/>
                <a:ext cx="1325682" cy="1402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02</a:t>
                </a:r>
              </a:p>
            </p:txBody>
          </p:sp>
        </p:grpSp>
      </p:grpSp>
      <p:grpSp>
        <p:nvGrpSpPr>
          <p:cNvPr id="1125" name="Group 1125"/>
          <p:cNvGrpSpPr/>
          <p:nvPr/>
        </p:nvGrpSpPr>
        <p:grpSpPr>
          <a:xfrm>
            <a:off x="4965699" y="8921749"/>
            <a:ext cx="3432176" cy="2974977"/>
            <a:chOff x="0" y="0"/>
            <a:chExt cx="3432174" cy="2974975"/>
          </a:xfrm>
        </p:grpSpPr>
        <p:sp>
          <p:nvSpPr>
            <p:cNvPr id="1121" name="Shape 1121"/>
            <p:cNvSpPr/>
            <p:nvPr/>
          </p:nvSpPr>
          <p:spPr>
            <a:xfrm>
              <a:off x="-1" y="-1"/>
              <a:ext cx="3432176" cy="2974977"/>
            </a:xfrm>
            <a:custGeom>
              <a:avLst/>
              <a:gdLst/>
              <a:ahLst/>
              <a:cxnLst>
                <a:cxn ang="0">
                  <a:pos x="wd2" y="hd2"/>
                </a:cxn>
                <a:cxn ang="5400000">
                  <a:pos x="wd2" y="hd2"/>
                </a:cxn>
                <a:cxn ang="10800000">
                  <a:pos x="wd2" y="hd2"/>
                </a:cxn>
                <a:cxn ang="16200000">
                  <a:pos x="wd2" y="hd2"/>
                </a:cxn>
              </a:cxnLst>
              <a:rect l="0" t="0" r="r" b="b"/>
              <a:pathLst>
                <a:path w="21600" h="21600" extrusionOk="0">
                  <a:moveTo>
                    <a:pt x="5415" y="21600"/>
                  </a:moveTo>
                  <a:lnTo>
                    <a:pt x="0" y="10812"/>
                  </a:lnTo>
                  <a:lnTo>
                    <a:pt x="5415" y="0"/>
                  </a:lnTo>
                  <a:lnTo>
                    <a:pt x="16185" y="0"/>
                  </a:lnTo>
                  <a:lnTo>
                    <a:pt x="21600" y="10812"/>
                  </a:lnTo>
                  <a:lnTo>
                    <a:pt x="16185" y="21600"/>
                  </a:lnTo>
                  <a:lnTo>
                    <a:pt x="5415" y="21600"/>
                  </a:lnTo>
                  <a:close/>
                </a:path>
              </a:pathLst>
            </a:custGeom>
            <a:solidFill>
              <a:srgbClr val="EB7513"/>
            </a:solidFill>
            <a:ln w="12700" cap="flat">
              <a:noFill/>
              <a:miter lim="400000"/>
            </a:ln>
            <a:effectLst/>
          </p:spPr>
          <p:txBody>
            <a:bodyPr wrap="square" lIns="91439" tIns="91439" rIns="91439" bIns="91439" numCol="1" anchor="t">
              <a:noAutofit/>
            </a:bodyPr>
            <a:lstStyle/>
            <a:p>
              <a:endParaRPr/>
            </a:p>
          </p:txBody>
        </p:sp>
        <p:grpSp>
          <p:nvGrpSpPr>
            <p:cNvPr id="1124" name="Group 1124"/>
            <p:cNvGrpSpPr/>
            <p:nvPr/>
          </p:nvGrpSpPr>
          <p:grpSpPr>
            <a:xfrm>
              <a:off x="892771" y="384239"/>
              <a:ext cx="1646628" cy="2536975"/>
              <a:chOff x="0" y="0"/>
              <a:chExt cx="1646626" cy="2536974"/>
            </a:xfrm>
          </p:grpSpPr>
          <p:sp>
            <p:nvSpPr>
              <p:cNvPr id="1122" name="Shape 1122"/>
              <p:cNvSpPr/>
              <p:nvPr/>
            </p:nvSpPr>
            <p:spPr>
              <a:xfrm>
                <a:off x="0" y="1058694"/>
                <a:ext cx="1646627" cy="14782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123" name="Shape 1123"/>
              <p:cNvSpPr/>
              <p:nvPr/>
            </p:nvSpPr>
            <p:spPr>
              <a:xfrm>
                <a:off x="258084" y="0"/>
                <a:ext cx="1325682" cy="1402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03</a:t>
                </a:r>
              </a:p>
            </p:txBody>
          </p:sp>
        </p:grpSp>
      </p:grpSp>
      <p:grpSp>
        <p:nvGrpSpPr>
          <p:cNvPr id="1129" name="Group 1129"/>
          <p:cNvGrpSpPr/>
          <p:nvPr/>
        </p:nvGrpSpPr>
        <p:grpSpPr>
          <a:xfrm>
            <a:off x="848329" y="11361356"/>
            <a:ext cx="11598655" cy="1097741"/>
            <a:chOff x="0" y="0"/>
            <a:chExt cx="11598653" cy="1097739"/>
          </a:xfrm>
        </p:grpSpPr>
        <p:pic>
          <p:nvPicPr>
            <p:cNvPr id="1126" name="image4.png"/>
            <p:cNvPicPr>
              <a:picLocks noChangeAspect="1"/>
            </p:cNvPicPr>
            <p:nvPr/>
          </p:nvPicPr>
          <p:blipFill>
            <a:blip r:embed="rId2">
              <a:extLst/>
            </a:blip>
            <a:srcRect t="25270" b="31459"/>
            <a:stretch>
              <a:fillRect/>
            </a:stretch>
          </p:blipFill>
          <p:spPr>
            <a:xfrm>
              <a:off x="-1" y="0"/>
              <a:ext cx="4802569" cy="1097740"/>
            </a:xfrm>
            <a:prstGeom prst="rect">
              <a:avLst/>
            </a:prstGeom>
            <a:ln w="12700" cap="flat">
              <a:noFill/>
              <a:miter lim="400000"/>
            </a:ln>
            <a:effectLst/>
          </p:spPr>
        </p:pic>
        <p:pic>
          <p:nvPicPr>
            <p:cNvPr id="1127" name="image4.png"/>
            <p:cNvPicPr>
              <a:picLocks noChangeAspect="1"/>
            </p:cNvPicPr>
            <p:nvPr/>
          </p:nvPicPr>
          <p:blipFill>
            <a:blip r:embed="rId2">
              <a:extLst/>
            </a:blip>
            <a:srcRect t="25270" b="31459"/>
            <a:stretch>
              <a:fillRect/>
            </a:stretch>
          </p:blipFill>
          <p:spPr>
            <a:xfrm>
              <a:off x="3373435" y="0"/>
              <a:ext cx="4802569" cy="1097740"/>
            </a:xfrm>
            <a:prstGeom prst="rect">
              <a:avLst/>
            </a:prstGeom>
            <a:ln w="12700" cap="flat">
              <a:noFill/>
              <a:miter lim="400000"/>
            </a:ln>
            <a:effectLst/>
          </p:spPr>
        </p:pic>
        <p:pic>
          <p:nvPicPr>
            <p:cNvPr id="1128" name="image4.png"/>
            <p:cNvPicPr>
              <a:picLocks noChangeAspect="1"/>
            </p:cNvPicPr>
            <p:nvPr/>
          </p:nvPicPr>
          <p:blipFill>
            <a:blip r:embed="rId2">
              <a:extLst/>
            </a:blip>
            <a:srcRect t="25270" b="31459"/>
            <a:stretch>
              <a:fillRect/>
            </a:stretch>
          </p:blipFill>
          <p:spPr>
            <a:xfrm>
              <a:off x="6796085" y="0"/>
              <a:ext cx="4802569" cy="1097740"/>
            </a:xfrm>
            <a:prstGeom prst="rect">
              <a:avLst/>
            </a:prstGeom>
            <a:ln w="12700" cap="flat">
              <a:noFill/>
              <a:miter lim="400000"/>
            </a:ln>
            <a:effectLst/>
          </p:spPr>
        </p:pic>
      </p:grpSp>
      <p:sp>
        <p:nvSpPr>
          <p:cNvPr id="1130" name="Shape 1130"/>
          <p:cNvSpPr/>
          <p:nvPr/>
        </p:nvSpPr>
        <p:spPr>
          <a:xfrm flipH="1">
            <a:off x="12725399" y="1822450"/>
            <a:ext cx="1" cy="10004427"/>
          </a:xfrm>
          <a:prstGeom prst="line">
            <a:avLst/>
          </a:prstGeom>
          <a:ln w="12700">
            <a:solidFill>
              <a:srgbClr val="3DBCC0"/>
            </a:solidFill>
            <a:miter lim="400000"/>
          </a:ln>
        </p:spPr>
        <p:txBody>
          <a:bodyPr lIns="0" tIns="0" rIns="0" bIns="0"/>
          <a:lstStyle/>
          <a:p>
            <a:pPr defTabSz="457200">
              <a:defRPr sz="1200">
                <a:latin typeface="+mj-lt"/>
                <a:ea typeface="+mj-ea"/>
                <a:cs typeface="+mj-cs"/>
                <a:sym typeface="Helvetica"/>
              </a:defRPr>
            </a:pPr>
            <a:endParaRPr/>
          </a:p>
        </p:txBody>
      </p:sp>
      <p:sp>
        <p:nvSpPr>
          <p:cNvPr id="1131" name="Shape 1131"/>
          <p:cNvSpPr/>
          <p:nvPr/>
        </p:nvSpPr>
        <p:spPr>
          <a:xfrm>
            <a:off x="13541376" y="1595452"/>
            <a:ext cx="9029169" cy="1194366"/>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ctr">
              <a:defRPr sz="7200">
                <a:solidFill>
                  <a:srgbClr val="3DBCC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3DBCC0"/>
                </a:solidFill>
                <a:latin typeface="Arial"/>
                <a:ea typeface="Arial"/>
                <a:cs typeface="Arial"/>
                <a:sym typeface="Arial"/>
              </a:rPr>
              <a:t>MAIN TITLE HERE</a:t>
            </a:r>
          </a:p>
        </p:txBody>
      </p:sp>
      <p:sp>
        <p:nvSpPr>
          <p:cNvPr id="1132" name="Shape 1132"/>
          <p:cNvSpPr/>
          <p:nvPr/>
        </p:nvSpPr>
        <p:spPr>
          <a:xfrm>
            <a:off x="12887328" y="3062214"/>
            <a:ext cx="9963148" cy="220324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ctr">
              <a:defRPr sz="2800">
                <a:solidFill>
                  <a:srgbClr val="767171"/>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767171"/>
                </a:solidFill>
                <a:latin typeface="Arial"/>
                <a:ea typeface="Arial"/>
                <a:cs typeface="Arial"/>
                <a:sym typeface="Arial"/>
              </a:rPr>
              <a:t>Though the goodness of life seems at times to suffer setbacks, it always endures. For in the darkest moment it becomes vividly clear that life is a priceless treasure. And so the goodness of life is made even stronger by the very things that would oppose it.</a:t>
            </a:r>
          </a:p>
        </p:txBody>
      </p:sp>
      <p:grpSp>
        <p:nvGrpSpPr>
          <p:cNvPr id="1154" name="Group 1154"/>
          <p:cNvGrpSpPr/>
          <p:nvPr/>
        </p:nvGrpSpPr>
        <p:grpSpPr>
          <a:xfrm>
            <a:off x="16034352" y="6120038"/>
            <a:ext cx="4042986" cy="5956299"/>
            <a:chOff x="0" y="0"/>
            <a:chExt cx="4042984" cy="5956298"/>
          </a:xfrm>
        </p:grpSpPr>
        <p:grpSp>
          <p:nvGrpSpPr>
            <p:cNvPr id="1152" name="Group 1152"/>
            <p:cNvGrpSpPr/>
            <p:nvPr/>
          </p:nvGrpSpPr>
          <p:grpSpPr>
            <a:xfrm>
              <a:off x="-1" y="0"/>
              <a:ext cx="4042986" cy="5527675"/>
              <a:chOff x="0" y="0"/>
              <a:chExt cx="4042984" cy="5527674"/>
            </a:xfrm>
          </p:grpSpPr>
          <p:sp>
            <p:nvSpPr>
              <p:cNvPr id="1133" name="Shape 1133"/>
              <p:cNvSpPr/>
              <p:nvPr/>
            </p:nvSpPr>
            <p:spPr>
              <a:xfrm>
                <a:off x="1410419" y="0"/>
                <a:ext cx="1222377" cy="5527675"/>
              </a:xfrm>
              <a:custGeom>
                <a:avLst/>
                <a:gdLst/>
                <a:ahLst/>
                <a:cxnLst>
                  <a:cxn ang="0">
                    <a:pos x="wd2" y="hd2"/>
                  </a:cxn>
                  <a:cxn ang="5400000">
                    <a:pos x="wd2" y="hd2"/>
                  </a:cxn>
                  <a:cxn ang="10800000">
                    <a:pos x="wd2" y="hd2"/>
                  </a:cxn>
                  <a:cxn ang="16200000">
                    <a:pos x="wd2" y="hd2"/>
                  </a:cxn>
                </a:cxnLst>
                <a:rect l="0" t="0" r="r" b="b"/>
                <a:pathLst>
                  <a:path w="21600" h="21600" extrusionOk="0">
                    <a:moveTo>
                      <a:pt x="10800" y="14670"/>
                    </a:moveTo>
                    <a:cubicBezTo>
                      <a:pt x="7090" y="15387"/>
                      <a:pt x="3428" y="16021"/>
                      <a:pt x="0" y="16571"/>
                    </a:cubicBezTo>
                    <a:cubicBezTo>
                      <a:pt x="2254" y="19595"/>
                      <a:pt x="6245" y="21600"/>
                      <a:pt x="10800" y="21600"/>
                    </a:cubicBezTo>
                    <a:cubicBezTo>
                      <a:pt x="15355" y="21600"/>
                      <a:pt x="19346" y="19595"/>
                      <a:pt x="21600" y="16571"/>
                    </a:cubicBezTo>
                    <a:cubicBezTo>
                      <a:pt x="18125" y="16021"/>
                      <a:pt x="14510" y="15387"/>
                      <a:pt x="10800" y="14670"/>
                    </a:cubicBezTo>
                    <a:moveTo>
                      <a:pt x="10800" y="0"/>
                    </a:moveTo>
                    <a:cubicBezTo>
                      <a:pt x="6245" y="0"/>
                      <a:pt x="2254" y="2016"/>
                      <a:pt x="0" y="5029"/>
                    </a:cubicBezTo>
                    <a:cubicBezTo>
                      <a:pt x="3428" y="5579"/>
                      <a:pt x="7090" y="6213"/>
                      <a:pt x="10800" y="6930"/>
                    </a:cubicBezTo>
                    <a:cubicBezTo>
                      <a:pt x="14510" y="6213"/>
                      <a:pt x="18125" y="5579"/>
                      <a:pt x="21600" y="5029"/>
                    </a:cubicBezTo>
                    <a:cubicBezTo>
                      <a:pt x="19346" y="2016"/>
                      <a:pt x="15355" y="0"/>
                      <a:pt x="10800" y="0"/>
                    </a:cubicBezTo>
                  </a:path>
                </a:pathLst>
              </a:custGeom>
              <a:solidFill>
                <a:srgbClr val="FFBC16"/>
              </a:solidFill>
              <a:ln w="12700" cap="flat">
                <a:noFill/>
                <a:miter lim="400000"/>
              </a:ln>
              <a:effectLst/>
            </p:spPr>
            <p:txBody>
              <a:bodyPr wrap="square" lIns="91439" tIns="91439" rIns="91439" bIns="91439" numCol="1" anchor="t">
                <a:noAutofit/>
              </a:bodyPr>
              <a:lstStyle/>
              <a:p>
                <a:endParaRPr/>
              </a:p>
            </p:txBody>
          </p:sp>
          <p:sp>
            <p:nvSpPr>
              <p:cNvPr id="1134" name="Shape 1134"/>
              <p:cNvSpPr/>
              <p:nvPr/>
            </p:nvSpPr>
            <p:spPr>
              <a:xfrm>
                <a:off x="-1" y="746124"/>
                <a:ext cx="4042986" cy="4041775"/>
              </a:xfrm>
              <a:custGeom>
                <a:avLst/>
                <a:gdLst/>
                <a:ahLst/>
                <a:cxnLst>
                  <a:cxn ang="0">
                    <a:pos x="wd2" y="hd2"/>
                  </a:cxn>
                  <a:cxn ang="5400000">
                    <a:pos x="wd2" y="hd2"/>
                  </a:cxn>
                  <a:cxn ang="10800000">
                    <a:pos x="wd2" y="hd2"/>
                  </a:cxn>
                  <a:cxn ang="16200000">
                    <a:pos x="wd2" y="hd2"/>
                  </a:cxn>
                </a:cxnLst>
                <a:rect l="0" t="0" r="r" b="b"/>
                <a:pathLst>
                  <a:path w="19917" h="21600" extrusionOk="0">
                    <a:moveTo>
                      <a:pt x="5083" y="10800"/>
                    </a:moveTo>
                    <a:cubicBezTo>
                      <a:pt x="1217" y="15589"/>
                      <a:pt x="-841" y="19966"/>
                      <a:pt x="326" y="21245"/>
                    </a:cubicBezTo>
                    <a:cubicBezTo>
                      <a:pt x="548" y="21472"/>
                      <a:pt x="863" y="21600"/>
                      <a:pt x="1282" y="21600"/>
                    </a:cubicBezTo>
                    <a:cubicBezTo>
                      <a:pt x="2527" y="21600"/>
                      <a:pt x="4572" y="20520"/>
                      <a:pt x="6944" y="18687"/>
                    </a:cubicBezTo>
                    <a:cubicBezTo>
                      <a:pt x="6656" y="16825"/>
                      <a:pt x="6473" y="14679"/>
                      <a:pt x="6407" y="12392"/>
                    </a:cubicBezTo>
                    <a:cubicBezTo>
                      <a:pt x="5948" y="11852"/>
                      <a:pt x="5503" y="11326"/>
                      <a:pt x="5083" y="10800"/>
                    </a:cubicBezTo>
                    <a:moveTo>
                      <a:pt x="18636" y="0"/>
                    </a:moveTo>
                    <a:cubicBezTo>
                      <a:pt x="17391" y="0"/>
                      <a:pt x="15333" y="1066"/>
                      <a:pt x="12974" y="2899"/>
                    </a:cubicBezTo>
                    <a:cubicBezTo>
                      <a:pt x="13262" y="4761"/>
                      <a:pt x="13445" y="6906"/>
                      <a:pt x="13498" y="9208"/>
                    </a:cubicBezTo>
                    <a:cubicBezTo>
                      <a:pt x="13970" y="9734"/>
                      <a:pt x="14415" y="10274"/>
                      <a:pt x="14835" y="10800"/>
                    </a:cubicBezTo>
                    <a:cubicBezTo>
                      <a:pt x="18688" y="5997"/>
                      <a:pt x="20759" y="1620"/>
                      <a:pt x="19592" y="355"/>
                    </a:cubicBezTo>
                    <a:cubicBezTo>
                      <a:pt x="19370" y="114"/>
                      <a:pt x="19042" y="0"/>
                      <a:pt x="18636" y="0"/>
                    </a:cubicBezTo>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135" name="Shape 1135"/>
              <p:cNvSpPr/>
              <p:nvPr/>
            </p:nvSpPr>
            <p:spPr>
              <a:xfrm>
                <a:off x="1302469" y="1289048"/>
                <a:ext cx="1438277" cy="2952751"/>
              </a:xfrm>
              <a:custGeom>
                <a:avLst/>
                <a:gdLst/>
                <a:ahLst/>
                <a:cxnLst>
                  <a:cxn ang="0">
                    <a:pos x="wd2" y="hd2"/>
                  </a:cxn>
                  <a:cxn ang="5400000">
                    <a:pos x="wd2" y="hd2"/>
                  </a:cxn>
                  <a:cxn ang="10800000">
                    <a:pos x="wd2" y="hd2"/>
                  </a:cxn>
                  <a:cxn ang="16200000">
                    <a:pos x="wd2" y="hd2"/>
                  </a:cxn>
                </a:cxnLst>
                <a:rect l="0" t="0" r="r" b="b"/>
                <a:pathLst>
                  <a:path w="21600" h="21600" extrusionOk="0">
                    <a:moveTo>
                      <a:pt x="0" y="12987"/>
                    </a:moveTo>
                    <a:cubicBezTo>
                      <a:pt x="200" y="16117"/>
                      <a:pt x="759" y="19053"/>
                      <a:pt x="1637" y="21600"/>
                    </a:cubicBezTo>
                    <a:cubicBezTo>
                      <a:pt x="4552" y="20570"/>
                      <a:pt x="7666" y="19384"/>
                      <a:pt x="10820" y="18042"/>
                    </a:cubicBezTo>
                    <a:cubicBezTo>
                      <a:pt x="8265" y="16953"/>
                      <a:pt x="5709" y="15787"/>
                      <a:pt x="3154" y="14543"/>
                    </a:cubicBezTo>
                    <a:cubicBezTo>
                      <a:pt x="2076" y="14018"/>
                      <a:pt x="1038" y="13493"/>
                      <a:pt x="0" y="12987"/>
                    </a:cubicBezTo>
                    <a:moveTo>
                      <a:pt x="20003" y="0"/>
                    </a:moveTo>
                    <a:cubicBezTo>
                      <a:pt x="17048" y="1030"/>
                      <a:pt x="13974" y="2216"/>
                      <a:pt x="10820" y="3558"/>
                    </a:cubicBezTo>
                    <a:cubicBezTo>
                      <a:pt x="13335" y="4647"/>
                      <a:pt x="15930" y="5813"/>
                      <a:pt x="18486" y="7057"/>
                    </a:cubicBezTo>
                    <a:cubicBezTo>
                      <a:pt x="19564" y="7582"/>
                      <a:pt x="20602" y="8107"/>
                      <a:pt x="21600" y="8632"/>
                    </a:cubicBezTo>
                    <a:cubicBezTo>
                      <a:pt x="21440" y="5483"/>
                      <a:pt x="20881" y="2547"/>
                      <a:pt x="20003" y="0"/>
                    </a:cubicBezTo>
                  </a:path>
                </a:pathLst>
              </a:custGeom>
              <a:solidFill>
                <a:srgbClr val="B0580E"/>
              </a:solidFill>
              <a:ln w="12700" cap="flat">
                <a:noFill/>
                <a:miter lim="400000"/>
              </a:ln>
              <a:effectLst/>
            </p:spPr>
            <p:txBody>
              <a:bodyPr wrap="square" lIns="91439" tIns="91439" rIns="91439" bIns="91439" numCol="1" anchor="t">
                <a:noAutofit/>
              </a:bodyPr>
              <a:lstStyle/>
              <a:p>
                <a:endParaRPr/>
              </a:p>
            </p:txBody>
          </p:sp>
          <p:sp>
            <p:nvSpPr>
              <p:cNvPr id="1136" name="Shape 1136"/>
              <p:cNvSpPr/>
              <p:nvPr/>
            </p:nvSpPr>
            <p:spPr>
              <a:xfrm>
                <a:off x="-1" y="746124"/>
                <a:ext cx="4042986" cy="4041775"/>
              </a:xfrm>
              <a:custGeom>
                <a:avLst/>
                <a:gdLst/>
                <a:ahLst/>
                <a:cxnLst>
                  <a:cxn ang="0">
                    <a:pos x="wd2" y="hd2"/>
                  </a:cxn>
                  <a:cxn ang="5400000">
                    <a:pos x="wd2" y="hd2"/>
                  </a:cxn>
                  <a:cxn ang="10800000">
                    <a:pos x="wd2" y="hd2"/>
                  </a:cxn>
                  <a:cxn ang="16200000">
                    <a:pos x="wd2" y="hd2"/>
                  </a:cxn>
                </a:cxnLst>
                <a:rect l="0" t="0" r="r" b="b"/>
                <a:pathLst>
                  <a:path w="19917" h="21600" extrusionOk="0">
                    <a:moveTo>
                      <a:pt x="14835" y="10800"/>
                    </a:moveTo>
                    <a:cubicBezTo>
                      <a:pt x="14415" y="11326"/>
                      <a:pt x="13970" y="11852"/>
                      <a:pt x="13498" y="12392"/>
                    </a:cubicBezTo>
                    <a:cubicBezTo>
                      <a:pt x="13445" y="14679"/>
                      <a:pt x="13262" y="16825"/>
                      <a:pt x="12974" y="18687"/>
                    </a:cubicBezTo>
                    <a:cubicBezTo>
                      <a:pt x="15346" y="20520"/>
                      <a:pt x="17391" y="21600"/>
                      <a:pt x="18636" y="21600"/>
                    </a:cubicBezTo>
                    <a:cubicBezTo>
                      <a:pt x="19042" y="21600"/>
                      <a:pt x="19370" y="21472"/>
                      <a:pt x="19592" y="21245"/>
                    </a:cubicBezTo>
                    <a:cubicBezTo>
                      <a:pt x="20759" y="19966"/>
                      <a:pt x="18688" y="15589"/>
                      <a:pt x="14835" y="10800"/>
                    </a:cubicBezTo>
                    <a:moveTo>
                      <a:pt x="1282" y="0"/>
                    </a:moveTo>
                    <a:cubicBezTo>
                      <a:pt x="863" y="0"/>
                      <a:pt x="548" y="114"/>
                      <a:pt x="326" y="355"/>
                    </a:cubicBezTo>
                    <a:cubicBezTo>
                      <a:pt x="-841" y="1620"/>
                      <a:pt x="1217" y="5997"/>
                      <a:pt x="5083" y="10800"/>
                    </a:cubicBezTo>
                    <a:cubicBezTo>
                      <a:pt x="5503" y="10274"/>
                      <a:pt x="5948" y="9734"/>
                      <a:pt x="6407" y="9208"/>
                    </a:cubicBezTo>
                    <a:cubicBezTo>
                      <a:pt x="6473" y="6906"/>
                      <a:pt x="6656" y="4761"/>
                      <a:pt x="6944" y="2899"/>
                    </a:cubicBezTo>
                    <a:cubicBezTo>
                      <a:pt x="4572" y="1066"/>
                      <a:pt x="2527" y="0"/>
                      <a:pt x="1282" y="0"/>
                    </a:cubicBezTo>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137" name="Shape 1137"/>
              <p:cNvSpPr/>
              <p:nvPr/>
            </p:nvSpPr>
            <p:spPr>
              <a:xfrm>
                <a:off x="1302469" y="1289048"/>
                <a:ext cx="1438277" cy="2952751"/>
              </a:xfrm>
              <a:custGeom>
                <a:avLst/>
                <a:gdLst/>
                <a:ahLst/>
                <a:cxnLst>
                  <a:cxn ang="0">
                    <a:pos x="wd2" y="hd2"/>
                  </a:cxn>
                  <a:cxn ang="5400000">
                    <a:pos x="wd2" y="hd2"/>
                  </a:cxn>
                  <a:cxn ang="10800000">
                    <a:pos x="wd2" y="hd2"/>
                  </a:cxn>
                  <a:cxn ang="16200000">
                    <a:pos x="wd2" y="hd2"/>
                  </a:cxn>
                </a:cxnLst>
                <a:rect l="0" t="0" r="r" b="b"/>
                <a:pathLst>
                  <a:path w="21600" h="21600" extrusionOk="0">
                    <a:moveTo>
                      <a:pt x="21600" y="12987"/>
                    </a:moveTo>
                    <a:cubicBezTo>
                      <a:pt x="20602" y="13493"/>
                      <a:pt x="19564" y="14018"/>
                      <a:pt x="18486" y="14543"/>
                    </a:cubicBezTo>
                    <a:cubicBezTo>
                      <a:pt x="15930" y="15787"/>
                      <a:pt x="13335" y="16953"/>
                      <a:pt x="10820" y="18042"/>
                    </a:cubicBezTo>
                    <a:cubicBezTo>
                      <a:pt x="13974" y="19384"/>
                      <a:pt x="17048" y="20570"/>
                      <a:pt x="20003" y="21600"/>
                    </a:cubicBezTo>
                    <a:cubicBezTo>
                      <a:pt x="20881" y="19053"/>
                      <a:pt x="21440" y="16117"/>
                      <a:pt x="21600" y="12987"/>
                    </a:cubicBezTo>
                    <a:moveTo>
                      <a:pt x="1637" y="0"/>
                    </a:moveTo>
                    <a:cubicBezTo>
                      <a:pt x="759" y="2547"/>
                      <a:pt x="200" y="5483"/>
                      <a:pt x="0" y="8632"/>
                    </a:cubicBezTo>
                    <a:cubicBezTo>
                      <a:pt x="1038" y="8107"/>
                      <a:pt x="2076" y="7582"/>
                      <a:pt x="3154" y="7057"/>
                    </a:cubicBezTo>
                    <a:cubicBezTo>
                      <a:pt x="5709" y="5813"/>
                      <a:pt x="8265" y="4647"/>
                      <a:pt x="10820" y="3558"/>
                    </a:cubicBezTo>
                    <a:cubicBezTo>
                      <a:pt x="7666" y="2216"/>
                      <a:pt x="4552" y="1030"/>
                      <a:pt x="1637" y="0"/>
                    </a:cubicBezTo>
                  </a:path>
                </a:pathLst>
              </a:custGeom>
              <a:solidFill>
                <a:srgbClr val="2E8D90"/>
              </a:solidFill>
              <a:ln w="12700" cap="flat">
                <a:noFill/>
                <a:miter lim="400000"/>
              </a:ln>
              <a:effectLst/>
            </p:spPr>
            <p:txBody>
              <a:bodyPr wrap="square" lIns="91439" tIns="91439" rIns="91439" bIns="91439" numCol="1" anchor="t">
                <a:noAutofit/>
              </a:bodyPr>
              <a:lstStyle/>
              <a:p>
                <a:endParaRPr/>
              </a:p>
            </p:txBody>
          </p:sp>
          <p:sp>
            <p:nvSpPr>
              <p:cNvPr id="1138" name="Shape 1138"/>
              <p:cNvSpPr/>
              <p:nvPr/>
            </p:nvSpPr>
            <p:spPr>
              <a:xfrm>
                <a:off x="1032595" y="2466974"/>
                <a:ext cx="1978027" cy="596901"/>
              </a:xfrm>
              <a:custGeom>
                <a:avLst/>
                <a:gdLst/>
                <a:ahLst/>
                <a:cxnLst>
                  <a:cxn ang="0">
                    <a:pos x="wd2" y="hd2"/>
                  </a:cxn>
                  <a:cxn ang="5400000">
                    <a:pos x="wd2" y="hd2"/>
                  </a:cxn>
                  <a:cxn ang="10800000">
                    <a:pos x="wd2" y="hd2"/>
                  </a:cxn>
                  <a:cxn ang="16200000">
                    <a:pos x="wd2" y="hd2"/>
                  </a:cxn>
                </a:cxnLst>
                <a:rect l="0" t="0" r="r" b="b"/>
                <a:pathLst>
                  <a:path w="21600" h="21600" extrusionOk="0">
                    <a:moveTo>
                      <a:pt x="2932" y="0"/>
                    </a:moveTo>
                    <a:cubicBezTo>
                      <a:pt x="1916" y="3568"/>
                      <a:pt x="929" y="7232"/>
                      <a:pt x="0" y="10800"/>
                    </a:cubicBezTo>
                    <a:cubicBezTo>
                      <a:pt x="929" y="14368"/>
                      <a:pt x="1916" y="17936"/>
                      <a:pt x="2932" y="21600"/>
                    </a:cubicBezTo>
                    <a:cubicBezTo>
                      <a:pt x="2903" y="18032"/>
                      <a:pt x="2903" y="14368"/>
                      <a:pt x="2903" y="10800"/>
                    </a:cubicBezTo>
                    <a:cubicBezTo>
                      <a:pt x="2903" y="7136"/>
                      <a:pt x="2903" y="3471"/>
                      <a:pt x="2932" y="0"/>
                    </a:cubicBezTo>
                    <a:moveTo>
                      <a:pt x="18639" y="0"/>
                    </a:moveTo>
                    <a:cubicBezTo>
                      <a:pt x="18668" y="3471"/>
                      <a:pt x="18697" y="7136"/>
                      <a:pt x="18697" y="10800"/>
                    </a:cubicBezTo>
                    <a:cubicBezTo>
                      <a:pt x="18697" y="14368"/>
                      <a:pt x="18668" y="18032"/>
                      <a:pt x="18639" y="21600"/>
                    </a:cubicBezTo>
                    <a:cubicBezTo>
                      <a:pt x="19684" y="17936"/>
                      <a:pt x="20671" y="14368"/>
                      <a:pt x="21600" y="10800"/>
                    </a:cubicBezTo>
                    <a:cubicBezTo>
                      <a:pt x="20671" y="7232"/>
                      <a:pt x="19684" y="3568"/>
                      <a:pt x="18639" y="0"/>
                    </a:cubicBezTo>
                  </a:path>
                </a:pathLst>
              </a:custGeom>
              <a:solidFill>
                <a:srgbClr val="B0580E"/>
              </a:solidFill>
              <a:ln w="12700" cap="flat">
                <a:noFill/>
                <a:miter lim="400000"/>
              </a:ln>
              <a:effectLst/>
            </p:spPr>
            <p:txBody>
              <a:bodyPr wrap="square" lIns="91439" tIns="91439" rIns="91439" bIns="91439" numCol="1" anchor="t">
                <a:noAutofit/>
              </a:bodyPr>
              <a:lstStyle/>
              <a:p>
                <a:endParaRPr/>
              </a:p>
            </p:txBody>
          </p:sp>
          <p:sp>
            <p:nvSpPr>
              <p:cNvPr id="1139" name="Shape 1139"/>
              <p:cNvSpPr/>
              <p:nvPr/>
            </p:nvSpPr>
            <p:spPr>
              <a:xfrm>
                <a:off x="1299295" y="1774824"/>
                <a:ext cx="1444627" cy="19812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259" y="1624"/>
                      <a:pt x="5718" y="3363"/>
                      <a:pt x="3176" y="5219"/>
                    </a:cubicBezTo>
                    <a:cubicBezTo>
                      <a:pt x="2104" y="6002"/>
                      <a:pt x="1072" y="6784"/>
                      <a:pt x="40" y="7567"/>
                    </a:cubicBezTo>
                    <a:cubicBezTo>
                      <a:pt x="0" y="8611"/>
                      <a:pt x="0" y="9713"/>
                      <a:pt x="0" y="10814"/>
                    </a:cubicBezTo>
                    <a:cubicBezTo>
                      <a:pt x="0" y="11887"/>
                      <a:pt x="0" y="12989"/>
                      <a:pt x="40" y="14062"/>
                    </a:cubicBezTo>
                    <a:cubicBezTo>
                      <a:pt x="1072" y="14816"/>
                      <a:pt x="2104" y="15598"/>
                      <a:pt x="3176" y="16381"/>
                    </a:cubicBezTo>
                    <a:cubicBezTo>
                      <a:pt x="5718" y="18237"/>
                      <a:pt x="8259" y="19976"/>
                      <a:pt x="10800" y="21600"/>
                    </a:cubicBezTo>
                    <a:cubicBezTo>
                      <a:pt x="13301" y="19976"/>
                      <a:pt x="15882" y="18237"/>
                      <a:pt x="18424" y="16381"/>
                    </a:cubicBezTo>
                    <a:cubicBezTo>
                      <a:pt x="19496" y="15598"/>
                      <a:pt x="20528" y="14816"/>
                      <a:pt x="21521" y="14062"/>
                    </a:cubicBezTo>
                    <a:cubicBezTo>
                      <a:pt x="21560" y="12989"/>
                      <a:pt x="21600" y="11887"/>
                      <a:pt x="21600" y="10814"/>
                    </a:cubicBezTo>
                    <a:cubicBezTo>
                      <a:pt x="21600" y="9713"/>
                      <a:pt x="21560" y="8611"/>
                      <a:pt x="21521" y="7567"/>
                    </a:cubicBezTo>
                    <a:cubicBezTo>
                      <a:pt x="20528" y="6784"/>
                      <a:pt x="19496" y="6002"/>
                      <a:pt x="18424" y="5219"/>
                    </a:cubicBezTo>
                    <a:cubicBezTo>
                      <a:pt x="15882" y="3363"/>
                      <a:pt x="13301" y="1624"/>
                      <a:pt x="10800" y="0"/>
                    </a:cubicBezTo>
                  </a:path>
                </a:pathLst>
              </a:custGeom>
              <a:solidFill>
                <a:srgbClr val="404040"/>
              </a:solidFill>
              <a:ln w="12700" cap="flat">
                <a:noFill/>
                <a:miter lim="400000"/>
              </a:ln>
              <a:effectLst/>
            </p:spPr>
            <p:txBody>
              <a:bodyPr wrap="square" lIns="91439" tIns="91439" rIns="91439" bIns="91439" numCol="1" anchor="t">
                <a:noAutofit/>
              </a:bodyPr>
              <a:lstStyle/>
              <a:p>
                <a:endParaRPr/>
              </a:p>
            </p:txBody>
          </p:sp>
          <p:sp>
            <p:nvSpPr>
              <p:cNvPr id="1140" name="Shape 1140"/>
              <p:cNvSpPr/>
              <p:nvPr/>
            </p:nvSpPr>
            <p:spPr>
              <a:xfrm>
                <a:off x="513061" y="3962398"/>
                <a:ext cx="284585" cy="287734"/>
              </a:xfrm>
              <a:custGeom>
                <a:avLst/>
                <a:gdLst/>
                <a:ahLst/>
                <a:cxnLst>
                  <a:cxn ang="0">
                    <a:pos x="wd2" y="hd2"/>
                  </a:cxn>
                  <a:cxn ang="5400000">
                    <a:pos x="wd2" y="hd2"/>
                  </a:cxn>
                  <a:cxn ang="10800000">
                    <a:pos x="wd2" y="hd2"/>
                  </a:cxn>
                  <a:cxn ang="16200000">
                    <a:pos x="wd2" y="hd2"/>
                  </a:cxn>
                </a:cxnLst>
                <a:rect l="0" t="0" r="r" b="b"/>
                <a:pathLst>
                  <a:path w="20596" h="20605" extrusionOk="0">
                    <a:moveTo>
                      <a:pt x="9509" y="0"/>
                    </a:moveTo>
                    <a:cubicBezTo>
                      <a:pt x="7215" y="189"/>
                      <a:pt x="4731" y="1137"/>
                      <a:pt x="3010" y="3032"/>
                    </a:cubicBezTo>
                    <a:cubicBezTo>
                      <a:pt x="-1004" y="7011"/>
                      <a:pt x="-1004" y="13642"/>
                      <a:pt x="3010" y="17621"/>
                    </a:cubicBezTo>
                    <a:cubicBezTo>
                      <a:pt x="7024" y="21600"/>
                      <a:pt x="13523" y="21600"/>
                      <a:pt x="17729" y="17621"/>
                    </a:cubicBezTo>
                    <a:cubicBezTo>
                      <a:pt x="19449" y="15726"/>
                      <a:pt x="20405" y="13453"/>
                      <a:pt x="20596" y="11179"/>
                    </a:cubicBezTo>
                    <a:cubicBezTo>
                      <a:pt x="9509" y="11179"/>
                      <a:pt x="9509" y="11179"/>
                      <a:pt x="9509" y="11179"/>
                    </a:cubicBezTo>
                    <a:lnTo>
                      <a:pt x="9509"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41" name="Shape 1141"/>
              <p:cNvSpPr/>
              <p:nvPr/>
            </p:nvSpPr>
            <p:spPr>
              <a:xfrm>
                <a:off x="664295" y="3939361"/>
                <a:ext cx="156396" cy="159562"/>
              </a:xfrm>
              <a:custGeom>
                <a:avLst/>
                <a:gdLst/>
                <a:ahLst/>
                <a:cxnLst>
                  <a:cxn ang="0">
                    <a:pos x="wd2" y="hd2"/>
                  </a:cxn>
                  <a:cxn ang="5400000">
                    <a:pos x="wd2" y="hd2"/>
                  </a:cxn>
                  <a:cxn ang="10800000">
                    <a:pos x="wd2" y="hd2"/>
                  </a:cxn>
                  <a:cxn ang="16200000">
                    <a:pos x="wd2" y="hd2"/>
                  </a:cxn>
                </a:cxnLst>
                <a:rect l="0" t="0" r="r" b="b"/>
                <a:pathLst>
                  <a:path w="21280" h="21285" extrusionOk="0">
                    <a:moveTo>
                      <a:pt x="15742" y="5805"/>
                    </a:moveTo>
                    <a:cubicBezTo>
                      <a:pt x="11349" y="1485"/>
                      <a:pt x="5492" y="-315"/>
                      <a:pt x="0" y="45"/>
                    </a:cubicBezTo>
                    <a:cubicBezTo>
                      <a:pt x="0" y="21285"/>
                      <a:pt x="0" y="21285"/>
                      <a:pt x="0" y="21285"/>
                    </a:cubicBezTo>
                    <a:cubicBezTo>
                      <a:pt x="21234" y="21285"/>
                      <a:pt x="21234" y="21285"/>
                      <a:pt x="21234" y="21285"/>
                    </a:cubicBezTo>
                    <a:cubicBezTo>
                      <a:pt x="21600" y="15525"/>
                      <a:pt x="19769" y="10125"/>
                      <a:pt x="15742" y="580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42" name="Shape 1142"/>
              <p:cNvSpPr/>
              <p:nvPr/>
            </p:nvSpPr>
            <p:spPr>
              <a:xfrm>
                <a:off x="3236045" y="3962398"/>
                <a:ext cx="130177" cy="13335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3" name="Shape 1143"/>
              <p:cNvSpPr/>
              <p:nvPr/>
            </p:nvSpPr>
            <p:spPr>
              <a:xfrm>
                <a:off x="3397969" y="3930648"/>
                <a:ext cx="165101" cy="1651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4" name="Shape 1144"/>
              <p:cNvSpPr/>
              <p:nvPr/>
            </p:nvSpPr>
            <p:spPr>
              <a:xfrm>
                <a:off x="3236045" y="4133848"/>
                <a:ext cx="130177" cy="13017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5" name="Shape 1145"/>
              <p:cNvSpPr/>
              <p:nvPr/>
            </p:nvSpPr>
            <p:spPr>
              <a:xfrm>
                <a:off x="3397969" y="4133848"/>
                <a:ext cx="133351" cy="13017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6" name="Shape 1146"/>
              <p:cNvSpPr/>
              <p:nvPr/>
            </p:nvSpPr>
            <p:spPr>
              <a:xfrm>
                <a:off x="1797769" y="584198"/>
                <a:ext cx="488951" cy="425451"/>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cubicBezTo>
                      <a:pt x="21600" y="1744"/>
                      <a:pt x="20066" y="0"/>
                      <a:pt x="18295" y="0"/>
                    </a:cubicBezTo>
                    <a:cubicBezTo>
                      <a:pt x="16525" y="0"/>
                      <a:pt x="15108" y="1744"/>
                      <a:pt x="15108" y="3757"/>
                    </a:cubicBezTo>
                    <a:cubicBezTo>
                      <a:pt x="15108" y="4830"/>
                      <a:pt x="15462" y="5769"/>
                      <a:pt x="16052" y="6440"/>
                    </a:cubicBezTo>
                    <a:cubicBezTo>
                      <a:pt x="12393" y="16502"/>
                      <a:pt x="12393" y="16502"/>
                      <a:pt x="12393" y="16502"/>
                    </a:cubicBezTo>
                    <a:cubicBezTo>
                      <a:pt x="9325" y="8720"/>
                      <a:pt x="9325" y="8720"/>
                      <a:pt x="9325" y="8720"/>
                    </a:cubicBezTo>
                    <a:cubicBezTo>
                      <a:pt x="6610" y="8318"/>
                      <a:pt x="6610" y="8318"/>
                      <a:pt x="6610" y="8318"/>
                    </a:cubicBezTo>
                    <a:cubicBezTo>
                      <a:pt x="4249" y="11672"/>
                      <a:pt x="4249" y="11672"/>
                      <a:pt x="4249" y="11672"/>
                    </a:cubicBezTo>
                    <a:cubicBezTo>
                      <a:pt x="4013" y="11538"/>
                      <a:pt x="3659" y="11404"/>
                      <a:pt x="3187" y="11404"/>
                    </a:cubicBezTo>
                    <a:cubicBezTo>
                      <a:pt x="1416" y="11404"/>
                      <a:pt x="0" y="13148"/>
                      <a:pt x="0" y="15160"/>
                    </a:cubicBezTo>
                    <a:cubicBezTo>
                      <a:pt x="0" y="17173"/>
                      <a:pt x="1416" y="18783"/>
                      <a:pt x="3187" y="18783"/>
                    </a:cubicBezTo>
                    <a:cubicBezTo>
                      <a:pt x="5075" y="18783"/>
                      <a:pt x="6492" y="17173"/>
                      <a:pt x="6492" y="15160"/>
                    </a:cubicBezTo>
                    <a:cubicBezTo>
                      <a:pt x="6492" y="14892"/>
                      <a:pt x="6492" y="14624"/>
                      <a:pt x="6374" y="14355"/>
                    </a:cubicBezTo>
                    <a:cubicBezTo>
                      <a:pt x="7436" y="12880"/>
                      <a:pt x="7436" y="12880"/>
                      <a:pt x="7436" y="12880"/>
                    </a:cubicBezTo>
                    <a:cubicBezTo>
                      <a:pt x="10977" y="21600"/>
                      <a:pt x="10977" y="21600"/>
                      <a:pt x="10977" y="21600"/>
                    </a:cubicBezTo>
                    <a:cubicBezTo>
                      <a:pt x="13928" y="21600"/>
                      <a:pt x="13928" y="21600"/>
                      <a:pt x="13928" y="21600"/>
                    </a:cubicBezTo>
                    <a:cubicBezTo>
                      <a:pt x="19239" y="7245"/>
                      <a:pt x="19239" y="7245"/>
                      <a:pt x="19239" y="7245"/>
                    </a:cubicBezTo>
                    <a:cubicBezTo>
                      <a:pt x="20538" y="6842"/>
                      <a:pt x="21600" y="5501"/>
                      <a:pt x="21600" y="375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47" name="Shape 1147"/>
              <p:cNvSpPr/>
              <p:nvPr/>
            </p:nvSpPr>
            <p:spPr>
              <a:xfrm>
                <a:off x="1753319" y="2333624"/>
                <a:ext cx="73027" cy="5207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8" name="Shape 1148"/>
              <p:cNvSpPr/>
              <p:nvPr/>
            </p:nvSpPr>
            <p:spPr>
              <a:xfrm>
                <a:off x="1880319" y="2254248"/>
                <a:ext cx="76201" cy="60007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49" name="Shape 1149"/>
              <p:cNvSpPr/>
              <p:nvPr/>
            </p:nvSpPr>
            <p:spPr>
              <a:xfrm>
                <a:off x="2010495" y="2203448"/>
                <a:ext cx="76201" cy="65087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50" name="Shape 1150"/>
              <p:cNvSpPr/>
              <p:nvPr/>
            </p:nvSpPr>
            <p:spPr>
              <a:xfrm>
                <a:off x="2137495" y="2530474"/>
                <a:ext cx="76201" cy="32385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51" name="Shape 1151"/>
              <p:cNvSpPr/>
              <p:nvPr/>
            </p:nvSpPr>
            <p:spPr>
              <a:xfrm>
                <a:off x="1145515" y="2753500"/>
                <a:ext cx="1646629" cy="741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1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1800">
                    <a:solidFill>
                      <a:srgbClr val="FFFFFF"/>
                    </a:solidFill>
                    <a:latin typeface="+mj-lt"/>
                    <a:ea typeface="+mj-ea"/>
                    <a:cs typeface="+mj-cs"/>
                    <a:sym typeface="Helvetica"/>
                  </a:rPr>
                  <a:t>ADD YOUR TEXT</a:t>
                </a:r>
              </a:p>
            </p:txBody>
          </p:sp>
        </p:grpSp>
        <p:pic>
          <p:nvPicPr>
            <p:cNvPr id="1153" name="image4.png"/>
            <p:cNvPicPr>
              <a:picLocks noChangeAspect="1"/>
            </p:cNvPicPr>
            <p:nvPr/>
          </p:nvPicPr>
          <p:blipFill>
            <a:blip r:embed="rId2">
              <a:extLst/>
            </a:blip>
            <a:srcRect t="25270" b="31459"/>
            <a:stretch>
              <a:fillRect/>
            </a:stretch>
          </p:blipFill>
          <p:spPr>
            <a:xfrm>
              <a:off x="58473" y="5067298"/>
              <a:ext cx="3904043" cy="889001"/>
            </a:xfrm>
            <a:prstGeom prst="rect">
              <a:avLst/>
            </a:prstGeom>
            <a:ln w="12700" cap="flat">
              <a:noFill/>
              <a:miter lim="400000"/>
            </a:ln>
            <a:effectLst/>
          </p:spPr>
        </p:pic>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iterate>
                                    <p:tmAbs val="0"/>
                                  </p:iterate>
                                  <p:childTnLst>
                                    <p:set>
                                      <p:cBhvr>
                                        <p:cTn id="6" fill="hold"/>
                                        <p:tgtEl>
                                          <p:spTgt spid="1115"/>
                                        </p:tgtEl>
                                        <p:attrNameLst>
                                          <p:attrName>style.visibility</p:attrName>
                                        </p:attrNameLst>
                                      </p:cBhvr>
                                      <p:to>
                                        <p:strVal val="visible"/>
                                      </p:to>
                                    </p:set>
                                    <p:anim calcmode="lin" valueType="num">
                                      <p:cBhvr>
                                        <p:cTn id="7" dur="500" fill="hold"/>
                                        <p:tgtEl>
                                          <p:spTgt spid="1115"/>
                                        </p:tgtEl>
                                        <p:attrNameLst>
                                          <p:attrName>ppt_w</p:attrName>
                                        </p:attrNameLst>
                                      </p:cBhvr>
                                      <p:tavLst>
                                        <p:tav tm="0">
                                          <p:val>
                                            <p:fltVal val="0"/>
                                          </p:val>
                                        </p:tav>
                                        <p:tav tm="100000">
                                          <p:val>
                                            <p:strVal val="#ppt_w"/>
                                          </p:val>
                                        </p:tav>
                                      </p:tavLst>
                                    </p:anim>
                                    <p:anim calcmode="lin" valueType="num">
                                      <p:cBhvr>
                                        <p:cTn id="8" dur="500" fill="hold"/>
                                        <p:tgtEl>
                                          <p:spTgt spid="11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iterate>
                                    <p:tmAbs val="0"/>
                                  </p:iterate>
                                  <p:childTnLst>
                                    <p:set>
                                      <p:cBhvr>
                                        <p:cTn id="11" fill="hold"/>
                                        <p:tgtEl>
                                          <p:spTgt spid="1089"/>
                                        </p:tgtEl>
                                        <p:attrNameLst>
                                          <p:attrName>style.visibility</p:attrName>
                                        </p:attrNameLst>
                                      </p:cBhvr>
                                      <p:to>
                                        <p:strVal val="visible"/>
                                      </p:to>
                                    </p:set>
                                    <p:anim calcmode="lin" valueType="num">
                                      <p:cBhvr>
                                        <p:cTn id="12" dur="500" fill="hold"/>
                                        <p:tgtEl>
                                          <p:spTgt spid="1089"/>
                                        </p:tgtEl>
                                        <p:attrNameLst>
                                          <p:attrName>ppt_w</p:attrName>
                                        </p:attrNameLst>
                                      </p:cBhvr>
                                      <p:tavLst>
                                        <p:tav tm="0">
                                          <p:val>
                                            <p:fltVal val="0"/>
                                          </p:val>
                                        </p:tav>
                                        <p:tav tm="100000">
                                          <p:val>
                                            <p:strVal val="#ppt_w"/>
                                          </p:val>
                                        </p:tav>
                                      </p:tavLst>
                                    </p:anim>
                                    <p:anim calcmode="lin" valueType="num">
                                      <p:cBhvr>
                                        <p:cTn id="13" dur="500" fill="hold"/>
                                        <p:tgtEl>
                                          <p:spTgt spid="108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iterate>
                                    <p:tmAbs val="0"/>
                                  </p:iterate>
                                  <p:childTnLst>
                                    <p:set>
                                      <p:cBhvr>
                                        <p:cTn id="16" fill="hold"/>
                                        <p:tgtEl>
                                          <p:spTgt spid="1110"/>
                                        </p:tgtEl>
                                        <p:attrNameLst>
                                          <p:attrName>style.visibility</p:attrName>
                                        </p:attrNameLst>
                                      </p:cBhvr>
                                      <p:to>
                                        <p:strVal val="visible"/>
                                      </p:to>
                                    </p:set>
                                    <p:anim calcmode="lin" valueType="num">
                                      <p:cBhvr>
                                        <p:cTn id="17" dur="500" fill="hold"/>
                                        <p:tgtEl>
                                          <p:spTgt spid="1110"/>
                                        </p:tgtEl>
                                        <p:attrNameLst>
                                          <p:attrName>ppt_w</p:attrName>
                                        </p:attrNameLst>
                                      </p:cBhvr>
                                      <p:tavLst>
                                        <p:tav tm="0">
                                          <p:val>
                                            <p:fltVal val="0"/>
                                          </p:val>
                                        </p:tav>
                                        <p:tav tm="100000">
                                          <p:val>
                                            <p:strVal val="#ppt_w"/>
                                          </p:val>
                                        </p:tav>
                                      </p:tavLst>
                                    </p:anim>
                                    <p:anim calcmode="lin" valueType="num">
                                      <p:cBhvr>
                                        <p:cTn id="18" dur="500" fill="hold"/>
                                        <p:tgtEl>
                                          <p:spTgt spid="11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iterate>
                                    <p:tmAbs val="0"/>
                                  </p:iterate>
                                  <p:childTnLst>
                                    <p:set>
                                      <p:cBhvr>
                                        <p:cTn id="21" fill="hold"/>
                                        <p:tgtEl>
                                          <p:spTgt spid="1106"/>
                                        </p:tgtEl>
                                        <p:attrNameLst>
                                          <p:attrName>style.visibility</p:attrName>
                                        </p:attrNameLst>
                                      </p:cBhvr>
                                      <p:to>
                                        <p:strVal val="visible"/>
                                      </p:to>
                                    </p:set>
                                    <p:anim calcmode="lin" valueType="num">
                                      <p:cBhvr>
                                        <p:cTn id="22" dur="500" fill="hold"/>
                                        <p:tgtEl>
                                          <p:spTgt spid="1106"/>
                                        </p:tgtEl>
                                        <p:attrNameLst>
                                          <p:attrName>ppt_w</p:attrName>
                                        </p:attrNameLst>
                                      </p:cBhvr>
                                      <p:tavLst>
                                        <p:tav tm="0">
                                          <p:val>
                                            <p:fltVal val="0"/>
                                          </p:val>
                                        </p:tav>
                                        <p:tav tm="100000">
                                          <p:val>
                                            <p:strVal val="#ppt_w"/>
                                          </p:val>
                                        </p:tav>
                                      </p:tavLst>
                                    </p:anim>
                                    <p:anim calcmode="lin" valueType="num">
                                      <p:cBhvr>
                                        <p:cTn id="23" dur="500" fill="hold"/>
                                        <p:tgtEl>
                                          <p:spTgt spid="110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5" nodeType="afterEffect">
                                  <p:stCondLst>
                                    <p:cond delay="0"/>
                                  </p:stCondLst>
                                  <p:iterate>
                                    <p:tmAbs val="0"/>
                                  </p:iterate>
                                  <p:childTnLst>
                                    <p:set>
                                      <p:cBhvr>
                                        <p:cTn id="26" fill="hold"/>
                                        <p:tgtEl>
                                          <p:spTgt spid="1096"/>
                                        </p:tgtEl>
                                        <p:attrNameLst>
                                          <p:attrName>style.visibility</p:attrName>
                                        </p:attrNameLst>
                                      </p:cBhvr>
                                      <p:to>
                                        <p:strVal val="visible"/>
                                      </p:to>
                                    </p:set>
                                    <p:anim calcmode="lin" valueType="num">
                                      <p:cBhvr>
                                        <p:cTn id="27" dur="500" fill="hold"/>
                                        <p:tgtEl>
                                          <p:spTgt spid="1096"/>
                                        </p:tgtEl>
                                        <p:attrNameLst>
                                          <p:attrName>ppt_w</p:attrName>
                                        </p:attrNameLst>
                                      </p:cBhvr>
                                      <p:tavLst>
                                        <p:tav tm="0">
                                          <p:val>
                                            <p:fltVal val="0"/>
                                          </p:val>
                                        </p:tav>
                                        <p:tav tm="100000">
                                          <p:val>
                                            <p:strVal val="#ppt_w"/>
                                          </p:val>
                                        </p:tav>
                                      </p:tavLst>
                                    </p:anim>
                                    <p:anim calcmode="lin" valueType="num">
                                      <p:cBhvr>
                                        <p:cTn id="28" dur="500" fill="hold"/>
                                        <p:tgtEl>
                                          <p:spTgt spid="109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6" nodeType="afterEffect">
                                  <p:stCondLst>
                                    <p:cond delay="0"/>
                                  </p:stCondLst>
                                  <p:iterate>
                                    <p:tmAbs val="0"/>
                                  </p:iterate>
                                  <p:childTnLst>
                                    <p:set>
                                      <p:cBhvr>
                                        <p:cTn id="31" fill="hold"/>
                                        <p:tgtEl>
                                          <p:spTgt spid="1090"/>
                                        </p:tgtEl>
                                        <p:attrNameLst>
                                          <p:attrName>style.visibility</p:attrName>
                                        </p:attrNameLst>
                                      </p:cBhvr>
                                      <p:to>
                                        <p:strVal val="visible"/>
                                      </p:to>
                                    </p:set>
                                    <p:anim calcmode="lin" valueType="num">
                                      <p:cBhvr>
                                        <p:cTn id="32" dur="500" fill="hold"/>
                                        <p:tgtEl>
                                          <p:spTgt spid="1090"/>
                                        </p:tgtEl>
                                        <p:attrNameLst>
                                          <p:attrName>ppt_w</p:attrName>
                                        </p:attrNameLst>
                                      </p:cBhvr>
                                      <p:tavLst>
                                        <p:tav tm="0">
                                          <p:val>
                                            <p:fltVal val="0"/>
                                          </p:val>
                                        </p:tav>
                                        <p:tav tm="100000">
                                          <p:val>
                                            <p:strVal val="#ppt_w"/>
                                          </p:val>
                                        </p:tav>
                                      </p:tavLst>
                                    </p:anim>
                                    <p:anim calcmode="lin" valueType="num">
                                      <p:cBhvr>
                                        <p:cTn id="33" dur="500" fill="hold"/>
                                        <p:tgtEl>
                                          <p:spTgt spid="1090"/>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7" nodeType="afterEffect">
                                  <p:stCondLst>
                                    <p:cond delay="0"/>
                                  </p:stCondLst>
                                  <p:iterate>
                                    <p:tmAbs val="0"/>
                                  </p:iterate>
                                  <p:childTnLst>
                                    <p:set>
                                      <p:cBhvr>
                                        <p:cTn id="36" fill="hold"/>
                                        <p:tgtEl>
                                          <p:spTgt spid="1120"/>
                                        </p:tgtEl>
                                        <p:attrNameLst>
                                          <p:attrName>style.visibility</p:attrName>
                                        </p:attrNameLst>
                                      </p:cBhvr>
                                      <p:to>
                                        <p:strVal val="visible"/>
                                      </p:to>
                                    </p:set>
                                    <p:anim calcmode="lin" valueType="num">
                                      <p:cBhvr>
                                        <p:cTn id="37" dur="500" fill="hold"/>
                                        <p:tgtEl>
                                          <p:spTgt spid="1120"/>
                                        </p:tgtEl>
                                        <p:attrNameLst>
                                          <p:attrName>ppt_w</p:attrName>
                                        </p:attrNameLst>
                                      </p:cBhvr>
                                      <p:tavLst>
                                        <p:tav tm="0">
                                          <p:val>
                                            <p:fltVal val="0"/>
                                          </p:val>
                                        </p:tav>
                                        <p:tav tm="100000">
                                          <p:val>
                                            <p:strVal val="#ppt_w"/>
                                          </p:val>
                                        </p:tav>
                                      </p:tavLst>
                                    </p:anim>
                                    <p:anim calcmode="lin" valueType="num">
                                      <p:cBhvr>
                                        <p:cTn id="38" dur="500" fill="hold"/>
                                        <p:tgtEl>
                                          <p:spTgt spid="112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8" nodeType="afterEffect">
                                  <p:stCondLst>
                                    <p:cond delay="0"/>
                                  </p:stCondLst>
                                  <p:iterate>
                                    <p:tmAbs val="0"/>
                                  </p:iterate>
                                  <p:childTnLst>
                                    <p:set>
                                      <p:cBhvr>
                                        <p:cTn id="41" fill="hold"/>
                                        <p:tgtEl>
                                          <p:spTgt spid="1125"/>
                                        </p:tgtEl>
                                        <p:attrNameLst>
                                          <p:attrName>style.visibility</p:attrName>
                                        </p:attrNameLst>
                                      </p:cBhvr>
                                      <p:to>
                                        <p:strVal val="visible"/>
                                      </p:to>
                                    </p:set>
                                    <p:anim calcmode="lin" valueType="num">
                                      <p:cBhvr>
                                        <p:cTn id="42" dur="500" fill="hold"/>
                                        <p:tgtEl>
                                          <p:spTgt spid="1125"/>
                                        </p:tgtEl>
                                        <p:attrNameLst>
                                          <p:attrName>ppt_w</p:attrName>
                                        </p:attrNameLst>
                                      </p:cBhvr>
                                      <p:tavLst>
                                        <p:tav tm="0">
                                          <p:val>
                                            <p:fltVal val="0"/>
                                          </p:val>
                                        </p:tav>
                                        <p:tav tm="100000">
                                          <p:val>
                                            <p:strVal val="#ppt_w"/>
                                          </p:val>
                                        </p:tav>
                                      </p:tavLst>
                                    </p:anim>
                                    <p:anim calcmode="lin" valueType="num">
                                      <p:cBhvr>
                                        <p:cTn id="43" dur="500" fill="hold"/>
                                        <p:tgtEl>
                                          <p:spTgt spid="1125"/>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9" nodeType="afterEffect">
                                  <p:stCondLst>
                                    <p:cond delay="0"/>
                                  </p:stCondLst>
                                  <p:iterate>
                                    <p:tmAbs val="0"/>
                                  </p:iterate>
                                  <p:childTnLst>
                                    <p:set>
                                      <p:cBhvr>
                                        <p:cTn id="46" fill="hold"/>
                                        <p:tgtEl>
                                          <p:spTgt spid="1100"/>
                                        </p:tgtEl>
                                        <p:attrNameLst>
                                          <p:attrName>style.visibility</p:attrName>
                                        </p:attrNameLst>
                                      </p:cBhvr>
                                      <p:to>
                                        <p:strVal val="visible"/>
                                      </p:to>
                                    </p:set>
                                    <p:anim calcmode="lin" valueType="num">
                                      <p:cBhvr>
                                        <p:cTn id="47" dur="500" fill="hold"/>
                                        <p:tgtEl>
                                          <p:spTgt spid="1100"/>
                                        </p:tgtEl>
                                        <p:attrNameLst>
                                          <p:attrName>ppt_w</p:attrName>
                                        </p:attrNameLst>
                                      </p:cBhvr>
                                      <p:tavLst>
                                        <p:tav tm="0">
                                          <p:val>
                                            <p:fltVal val="0"/>
                                          </p:val>
                                        </p:tav>
                                        <p:tav tm="100000">
                                          <p:val>
                                            <p:strVal val="#ppt_w"/>
                                          </p:val>
                                        </p:tav>
                                      </p:tavLst>
                                    </p:anim>
                                    <p:anim calcmode="lin" valueType="num">
                                      <p:cBhvr>
                                        <p:cTn id="48" dur="500" fill="hold"/>
                                        <p:tgtEl>
                                          <p:spTgt spid="110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9" presetClass="entr" fill="hold" grpId="10" nodeType="afterEffect">
                                  <p:stCondLst>
                                    <p:cond delay="0"/>
                                  </p:stCondLst>
                                  <p:iterate>
                                    <p:tmAbs val="0"/>
                                  </p:iterate>
                                  <p:childTnLst>
                                    <p:set>
                                      <p:cBhvr>
                                        <p:cTn id="51" fill="hold"/>
                                        <p:tgtEl>
                                          <p:spTgt spid="1129"/>
                                        </p:tgtEl>
                                        <p:attrNameLst>
                                          <p:attrName>style.visibility</p:attrName>
                                        </p:attrNameLst>
                                      </p:cBhvr>
                                      <p:to>
                                        <p:strVal val="visible"/>
                                      </p:to>
                                    </p:set>
                                    <p:animEffect transition="in" filter="dissolve">
                                      <p:cBhvr>
                                        <p:cTn id="52" dur="500"/>
                                        <p:tgtEl>
                                          <p:spTgt spid="1129"/>
                                        </p:tgtEl>
                                      </p:cBhvr>
                                    </p:animEffect>
                                  </p:childTnLst>
                                </p:cTn>
                              </p:par>
                            </p:childTnLst>
                          </p:cTn>
                        </p:par>
                        <p:par>
                          <p:cTn id="53" fill="hold">
                            <p:stCondLst>
                              <p:cond delay="5000"/>
                            </p:stCondLst>
                            <p:childTnLst>
                              <p:par>
                                <p:cTn id="54" presetID="22" presetClass="entr" presetSubtype="1" fill="hold" grpId="11" nodeType="afterEffect">
                                  <p:stCondLst>
                                    <p:cond delay="0"/>
                                  </p:stCondLst>
                                  <p:iterate>
                                    <p:tmAbs val="0"/>
                                  </p:iterate>
                                  <p:childTnLst>
                                    <p:set>
                                      <p:cBhvr>
                                        <p:cTn id="55" fill="hold"/>
                                        <p:tgtEl>
                                          <p:spTgt spid="1130"/>
                                        </p:tgtEl>
                                        <p:attrNameLst>
                                          <p:attrName>style.visibility</p:attrName>
                                        </p:attrNameLst>
                                      </p:cBhvr>
                                      <p:to>
                                        <p:strVal val="visible"/>
                                      </p:to>
                                    </p:set>
                                    <p:animEffect transition="in" filter="wipe(up)">
                                      <p:cBhvr>
                                        <p:cTn id="56" dur="500"/>
                                        <p:tgtEl>
                                          <p:spTgt spid="1130"/>
                                        </p:tgtEl>
                                      </p:cBhvr>
                                    </p:animEffect>
                                  </p:childTnLst>
                                </p:cTn>
                              </p:par>
                            </p:childTnLst>
                          </p:cTn>
                        </p:par>
                        <p:par>
                          <p:cTn id="57" fill="hold">
                            <p:stCondLst>
                              <p:cond delay="5500"/>
                            </p:stCondLst>
                            <p:childTnLst>
                              <p:par>
                                <p:cTn id="58" presetID="2" presetClass="entr" presetSubtype="1" fill="hold" grpId="12" nodeType="afterEffect">
                                  <p:stCondLst>
                                    <p:cond delay="0"/>
                                  </p:stCondLst>
                                  <p:iterate>
                                    <p:tmAbs val="0"/>
                                  </p:iterate>
                                  <p:childTnLst>
                                    <p:set>
                                      <p:cBhvr>
                                        <p:cTn id="59" fill="hold"/>
                                        <p:tgtEl>
                                          <p:spTgt spid="1131"/>
                                        </p:tgtEl>
                                        <p:attrNameLst>
                                          <p:attrName>style.visibility</p:attrName>
                                        </p:attrNameLst>
                                      </p:cBhvr>
                                      <p:to>
                                        <p:strVal val="visible"/>
                                      </p:to>
                                    </p:set>
                                    <p:anim calcmode="lin" valueType="num">
                                      <p:cBhvr>
                                        <p:cTn id="60" dur="500" fill="hold"/>
                                        <p:tgtEl>
                                          <p:spTgt spid="1131"/>
                                        </p:tgtEl>
                                        <p:attrNameLst>
                                          <p:attrName>ppt_x</p:attrName>
                                        </p:attrNameLst>
                                      </p:cBhvr>
                                      <p:tavLst>
                                        <p:tav tm="0">
                                          <p:val>
                                            <p:strVal val="#ppt_x"/>
                                          </p:val>
                                        </p:tav>
                                        <p:tav tm="100000">
                                          <p:val>
                                            <p:strVal val="#ppt_x"/>
                                          </p:val>
                                        </p:tav>
                                      </p:tavLst>
                                    </p:anim>
                                    <p:anim calcmode="lin" valueType="num">
                                      <p:cBhvr>
                                        <p:cTn id="61" dur="500" fill="hold"/>
                                        <p:tgtEl>
                                          <p:spTgt spid="1131"/>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2" presetClass="entr" presetSubtype="8" fill="hold" grpId="13" nodeType="afterEffect">
                                  <p:stCondLst>
                                    <p:cond delay="0"/>
                                  </p:stCondLst>
                                  <p:iterate>
                                    <p:tmAbs val="0"/>
                                  </p:iterate>
                                  <p:childTnLst>
                                    <p:set>
                                      <p:cBhvr>
                                        <p:cTn id="64" fill="hold"/>
                                        <p:tgtEl>
                                          <p:spTgt spid="1132"/>
                                        </p:tgtEl>
                                        <p:attrNameLst>
                                          <p:attrName>style.visibility</p:attrName>
                                        </p:attrNameLst>
                                      </p:cBhvr>
                                      <p:to>
                                        <p:strVal val="visible"/>
                                      </p:to>
                                    </p:set>
                                    <p:anim calcmode="lin" valueType="num">
                                      <p:cBhvr>
                                        <p:cTn id="65" dur="500" fill="hold"/>
                                        <p:tgtEl>
                                          <p:spTgt spid="1132"/>
                                        </p:tgtEl>
                                        <p:attrNameLst>
                                          <p:attrName>ppt_x</p:attrName>
                                        </p:attrNameLst>
                                      </p:cBhvr>
                                      <p:tavLst>
                                        <p:tav tm="0">
                                          <p:val>
                                            <p:strVal val="0-#ppt_w/2"/>
                                          </p:val>
                                        </p:tav>
                                        <p:tav tm="100000">
                                          <p:val>
                                            <p:strVal val="#ppt_x"/>
                                          </p:val>
                                        </p:tav>
                                      </p:tavLst>
                                    </p:anim>
                                    <p:anim calcmode="lin" valueType="num">
                                      <p:cBhvr>
                                        <p:cTn id="66" dur="500" fill="hold"/>
                                        <p:tgtEl>
                                          <p:spTgt spid="1132"/>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19" presetClass="entr" presetSubtype="10" fill="hold" grpId="14" nodeType="afterEffect">
                                  <p:stCondLst>
                                    <p:cond delay="0"/>
                                  </p:stCondLst>
                                  <p:iterate>
                                    <p:tmAbs val="0"/>
                                  </p:iterate>
                                  <p:childTnLst>
                                    <p:set>
                                      <p:cBhvr>
                                        <p:cTn id="69" fill="hold"/>
                                        <p:tgtEl>
                                          <p:spTgt spid="1154"/>
                                        </p:tgtEl>
                                        <p:attrNameLst>
                                          <p:attrName>style.visibility</p:attrName>
                                        </p:attrNameLst>
                                      </p:cBhvr>
                                      <p:to>
                                        <p:strVal val="visible"/>
                                      </p:to>
                                    </p:set>
                                    <p:anim calcmode="lin" valueType="num">
                                      <p:cBhvr>
                                        <p:cTn id="70" dur="500" fill="hold"/>
                                        <p:tgtEl>
                                          <p:spTgt spid="1154"/>
                                        </p:tgtEl>
                                        <p:attrNameLst>
                                          <p:attrName>ppt_w</p:attrName>
                                        </p:attrNameLst>
                                      </p:cBhvr>
                                      <p:tavLst>
                                        <p:tav tm="0" fmla="#ppt_w*sin(2.5*pi*$)">
                                          <p:val>
                                            <p:fltVal val="0"/>
                                          </p:val>
                                        </p:tav>
                                        <p:tav tm="100000">
                                          <p:val>
                                            <p:fltVal val="1"/>
                                          </p:val>
                                        </p:tav>
                                      </p:tavLst>
                                    </p:anim>
                                    <p:anim calcmode="lin" valueType="num">
                                      <p:cBhvr>
                                        <p:cTn id="71" dur="500" fill="hold"/>
                                        <p:tgtEl>
                                          <p:spTgt spid="11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9" grpId="2" animBg="1" advAuto="0"/>
      <p:bldP spid="1090" grpId="6" animBg="1" advAuto="0"/>
      <p:bldP spid="1096" grpId="5" animBg="1" advAuto="0"/>
      <p:bldP spid="1100" grpId="9" animBg="1" advAuto="0"/>
      <p:bldP spid="1106" grpId="4" animBg="1" advAuto="0"/>
      <p:bldP spid="1110" grpId="3" animBg="1" advAuto="0"/>
      <p:bldP spid="1115" grpId="1" animBg="1" advAuto="0"/>
      <p:bldP spid="1120" grpId="7" animBg="1" advAuto="0"/>
      <p:bldP spid="1125" grpId="8" animBg="1" advAuto="0"/>
      <p:bldP spid="1129" grpId="10" animBg="1" advAuto="0"/>
      <p:bldP spid="1130" grpId="11" animBg="1" advAuto="0"/>
      <p:bldP spid="1131" grpId="12" animBg="1" advAuto="0"/>
      <p:bldP spid="1132" grpId="13" animBg="1" advAuto="0"/>
      <p:bldP spid="1154" grpId="14"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1175" name="Group 1175"/>
          <p:cNvGrpSpPr/>
          <p:nvPr/>
        </p:nvGrpSpPr>
        <p:grpSpPr>
          <a:xfrm>
            <a:off x="1533526" y="1816100"/>
            <a:ext cx="8402032" cy="10686243"/>
            <a:chOff x="0" y="0"/>
            <a:chExt cx="8402031" cy="10686242"/>
          </a:xfrm>
        </p:grpSpPr>
        <p:grpSp>
          <p:nvGrpSpPr>
            <p:cNvPr id="1173" name="Group 1173"/>
            <p:cNvGrpSpPr/>
            <p:nvPr/>
          </p:nvGrpSpPr>
          <p:grpSpPr>
            <a:xfrm>
              <a:off x="734410" y="0"/>
              <a:ext cx="7667622" cy="10083801"/>
              <a:chOff x="0" y="0"/>
              <a:chExt cx="7667621" cy="10083800"/>
            </a:xfrm>
          </p:grpSpPr>
          <p:sp>
            <p:nvSpPr>
              <p:cNvPr id="1156" name="Shape 1156"/>
              <p:cNvSpPr/>
              <p:nvPr/>
            </p:nvSpPr>
            <p:spPr>
              <a:xfrm>
                <a:off x="1314449" y="0"/>
                <a:ext cx="657225" cy="10083801"/>
              </a:xfrm>
              <a:custGeom>
                <a:avLst/>
                <a:gdLst/>
                <a:ahLst/>
                <a:cxnLst>
                  <a:cxn ang="0">
                    <a:pos x="wd2" y="hd2"/>
                  </a:cxn>
                  <a:cxn ang="5400000">
                    <a:pos x="wd2" y="hd2"/>
                  </a:cxn>
                  <a:cxn ang="10800000">
                    <a:pos x="wd2" y="hd2"/>
                  </a:cxn>
                  <a:cxn ang="16200000">
                    <a:pos x="wd2" y="hd2"/>
                  </a:cxn>
                </a:cxnLst>
                <a:rect l="0" t="0" r="r" b="b"/>
                <a:pathLst>
                  <a:path w="21600" h="21600" extrusionOk="0">
                    <a:moveTo>
                      <a:pt x="21600" y="21083"/>
                    </a:moveTo>
                    <a:cubicBezTo>
                      <a:pt x="21600" y="21372"/>
                      <a:pt x="17947" y="21600"/>
                      <a:pt x="13659" y="21600"/>
                    </a:cubicBezTo>
                    <a:cubicBezTo>
                      <a:pt x="7782" y="21600"/>
                      <a:pt x="7782" y="21600"/>
                      <a:pt x="7782" y="21600"/>
                    </a:cubicBezTo>
                    <a:cubicBezTo>
                      <a:pt x="3494" y="21600"/>
                      <a:pt x="0" y="21372"/>
                      <a:pt x="0" y="21083"/>
                    </a:cubicBezTo>
                    <a:cubicBezTo>
                      <a:pt x="0" y="517"/>
                      <a:pt x="0" y="517"/>
                      <a:pt x="0" y="517"/>
                    </a:cubicBezTo>
                    <a:cubicBezTo>
                      <a:pt x="0" y="228"/>
                      <a:pt x="3494" y="0"/>
                      <a:pt x="7782" y="0"/>
                    </a:cubicBezTo>
                    <a:cubicBezTo>
                      <a:pt x="13659" y="0"/>
                      <a:pt x="13659" y="0"/>
                      <a:pt x="13659" y="0"/>
                    </a:cubicBezTo>
                    <a:cubicBezTo>
                      <a:pt x="17947" y="0"/>
                      <a:pt x="21600" y="228"/>
                      <a:pt x="21600" y="517"/>
                    </a:cubicBezTo>
                    <a:lnTo>
                      <a:pt x="21600" y="21083"/>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157" name="Shape 1157"/>
              <p:cNvSpPr/>
              <p:nvPr/>
            </p:nvSpPr>
            <p:spPr>
              <a:xfrm>
                <a:off x="0" y="628649"/>
                <a:ext cx="1644650" cy="3546478"/>
              </a:xfrm>
              <a:custGeom>
                <a:avLst/>
                <a:gdLst/>
                <a:ahLst/>
                <a:cxnLst>
                  <a:cxn ang="0">
                    <a:pos x="wd2" y="hd2"/>
                  </a:cxn>
                  <a:cxn ang="5400000">
                    <a:pos x="wd2" y="hd2"/>
                  </a:cxn>
                  <a:cxn ang="10800000">
                    <a:pos x="wd2" y="hd2"/>
                  </a:cxn>
                  <a:cxn ang="16200000">
                    <a:pos x="wd2" y="hd2"/>
                  </a:cxn>
                </a:cxnLst>
                <a:rect l="0" t="0" r="r" b="b"/>
                <a:pathLst>
                  <a:path w="21600" h="21600" extrusionOk="0">
                    <a:moveTo>
                      <a:pt x="21600" y="20158"/>
                    </a:moveTo>
                    <a:cubicBezTo>
                      <a:pt x="21600" y="20953"/>
                      <a:pt x="20202" y="21600"/>
                      <a:pt x="18424" y="21600"/>
                    </a:cubicBezTo>
                    <a:cubicBezTo>
                      <a:pt x="3113" y="21600"/>
                      <a:pt x="3113" y="21600"/>
                      <a:pt x="3113" y="21600"/>
                    </a:cubicBezTo>
                    <a:cubicBezTo>
                      <a:pt x="1398" y="21600"/>
                      <a:pt x="0" y="20953"/>
                      <a:pt x="0" y="20158"/>
                    </a:cubicBezTo>
                    <a:cubicBezTo>
                      <a:pt x="0" y="1442"/>
                      <a:pt x="0" y="1442"/>
                      <a:pt x="0" y="1442"/>
                    </a:cubicBezTo>
                    <a:cubicBezTo>
                      <a:pt x="0" y="647"/>
                      <a:pt x="1398" y="0"/>
                      <a:pt x="3113" y="0"/>
                    </a:cubicBezTo>
                    <a:cubicBezTo>
                      <a:pt x="18424" y="0"/>
                      <a:pt x="18424" y="0"/>
                      <a:pt x="18424" y="0"/>
                    </a:cubicBezTo>
                    <a:cubicBezTo>
                      <a:pt x="20202" y="0"/>
                      <a:pt x="21600" y="647"/>
                      <a:pt x="21600" y="1442"/>
                    </a:cubicBezTo>
                    <a:lnTo>
                      <a:pt x="21600" y="20158"/>
                    </a:lnTo>
                    <a:close/>
                  </a:path>
                </a:pathLst>
              </a:custGeom>
              <a:solidFill>
                <a:srgbClr val="C8C2AC"/>
              </a:solidFill>
              <a:ln w="12700" cap="flat">
                <a:noFill/>
                <a:miter lim="400000"/>
              </a:ln>
              <a:effectLst/>
            </p:spPr>
            <p:txBody>
              <a:bodyPr wrap="square" lIns="91439" tIns="91439" rIns="91439" bIns="91439" numCol="1" anchor="t">
                <a:noAutofit/>
              </a:bodyPr>
              <a:lstStyle/>
              <a:p>
                <a:endParaRPr/>
              </a:p>
            </p:txBody>
          </p:sp>
          <p:sp>
            <p:nvSpPr>
              <p:cNvPr id="1158" name="Shape 1158"/>
              <p:cNvSpPr/>
              <p:nvPr/>
            </p:nvSpPr>
            <p:spPr>
              <a:xfrm>
                <a:off x="0" y="5911850"/>
                <a:ext cx="1644650" cy="3546477"/>
              </a:xfrm>
              <a:custGeom>
                <a:avLst/>
                <a:gdLst/>
                <a:ahLst/>
                <a:cxnLst>
                  <a:cxn ang="0">
                    <a:pos x="wd2" y="hd2"/>
                  </a:cxn>
                  <a:cxn ang="5400000">
                    <a:pos x="wd2" y="hd2"/>
                  </a:cxn>
                  <a:cxn ang="10800000">
                    <a:pos x="wd2" y="hd2"/>
                  </a:cxn>
                  <a:cxn ang="16200000">
                    <a:pos x="wd2" y="hd2"/>
                  </a:cxn>
                </a:cxnLst>
                <a:rect l="0" t="0" r="r" b="b"/>
                <a:pathLst>
                  <a:path w="21600" h="21600" extrusionOk="0">
                    <a:moveTo>
                      <a:pt x="21600" y="20158"/>
                    </a:moveTo>
                    <a:cubicBezTo>
                      <a:pt x="21600" y="20953"/>
                      <a:pt x="20202" y="21600"/>
                      <a:pt x="18424" y="21600"/>
                    </a:cubicBezTo>
                    <a:cubicBezTo>
                      <a:pt x="3113" y="21600"/>
                      <a:pt x="3113" y="21600"/>
                      <a:pt x="3113" y="21600"/>
                    </a:cubicBezTo>
                    <a:cubicBezTo>
                      <a:pt x="1398" y="21600"/>
                      <a:pt x="0" y="20953"/>
                      <a:pt x="0" y="20158"/>
                    </a:cubicBezTo>
                    <a:cubicBezTo>
                      <a:pt x="0" y="1442"/>
                      <a:pt x="0" y="1442"/>
                      <a:pt x="0" y="1442"/>
                    </a:cubicBezTo>
                    <a:cubicBezTo>
                      <a:pt x="0" y="647"/>
                      <a:pt x="1398" y="0"/>
                      <a:pt x="3113" y="0"/>
                    </a:cubicBezTo>
                    <a:cubicBezTo>
                      <a:pt x="18424" y="0"/>
                      <a:pt x="18424" y="0"/>
                      <a:pt x="18424" y="0"/>
                    </a:cubicBezTo>
                    <a:cubicBezTo>
                      <a:pt x="20202" y="0"/>
                      <a:pt x="21600" y="647"/>
                      <a:pt x="21600" y="1442"/>
                    </a:cubicBezTo>
                    <a:lnTo>
                      <a:pt x="21600" y="20158"/>
                    </a:lnTo>
                    <a:close/>
                  </a:path>
                </a:pathLst>
              </a:custGeom>
              <a:solidFill>
                <a:srgbClr val="9A6E00"/>
              </a:solidFill>
              <a:ln w="12700" cap="flat">
                <a:noFill/>
                <a:miter lim="400000"/>
              </a:ln>
              <a:effectLst/>
            </p:spPr>
            <p:txBody>
              <a:bodyPr wrap="square" lIns="91439" tIns="91439" rIns="91439" bIns="91439" numCol="1" anchor="t">
                <a:noAutofit/>
              </a:bodyPr>
              <a:lstStyle/>
              <a:p>
                <a:endParaRPr/>
              </a:p>
            </p:txBody>
          </p:sp>
          <p:sp>
            <p:nvSpPr>
              <p:cNvPr id="1159" name="Shape 1159"/>
              <p:cNvSpPr/>
              <p:nvPr/>
            </p:nvSpPr>
            <p:spPr>
              <a:xfrm>
                <a:off x="1644650" y="1546225"/>
                <a:ext cx="3530599" cy="1771651"/>
              </a:xfrm>
              <a:prstGeom prst="rect">
                <a:avLst/>
              </a:prstGeom>
              <a:solidFill>
                <a:srgbClr val="EB7513"/>
              </a:solidFill>
              <a:ln w="12700" cap="flat">
                <a:noFill/>
                <a:miter lim="400000"/>
              </a:ln>
              <a:effectLst/>
            </p:spPr>
            <p:txBody>
              <a:bodyPr wrap="square" lIns="91439" tIns="91439" rIns="91439" bIns="91439" numCol="1" anchor="t">
                <a:noAutofit/>
              </a:bodyPr>
              <a:lstStyle/>
              <a:p>
                <a:endParaRPr/>
              </a:p>
            </p:txBody>
          </p:sp>
          <p:sp>
            <p:nvSpPr>
              <p:cNvPr id="1160" name="Shape 1160"/>
              <p:cNvSpPr/>
              <p:nvPr/>
            </p:nvSpPr>
            <p:spPr>
              <a:xfrm>
                <a:off x="1644650" y="6800850"/>
                <a:ext cx="3530599" cy="1768476"/>
              </a:xfrm>
              <a:prstGeom prst="rect">
                <a:avLst/>
              </a:prstGeom>
              <a:solidFill>
                <a:srgbClr val="EB7513"/>
              </a:solidFill>
              <a:ln w="12700" cap="flat">
                <a:noFill/>
                <a:miter lim="400000"/>
              </a:ln>
              <a:effectLst/>
            </p:spPr>
            <p:txBody>
              <a:bodyPr wrap="square" lIns="91439" tIns="91439" rIns="91439" bIns="91439" numCol="1" anchor="t">
                <a:noAutofit/>
              </a:bodyPr>
              <a:lstStyle/>
              <a:p>
                <a:endParaRPr/>
              </a:p>
            </p:txBody>
          </p:sp>
          <p:sp>
            <p:nvSpPr>
              <p:cNvPr id="1161" name="Shape 1161"/>
              <p:cNvSpPr/>
              <p:nvPr/>
            </p:nvSpPr>
            <p:spPr>
              <a:xfrm>
                <a:off x="5175249" y="1546225"/>
                <a:ext cx="2492373" cy="7023101"/>
              </a:xfrm>
              <a:prstGeom prst="rect">
                <a:avLst/>
              </a:prstGeom>
              <a:solidFill>
                <a:srgbClr val="FFBC16"/>
              </a:solidFill>
              <a:ln w="12700" cap="flat">
                <a:noFill/>
                <a:miter lim="400000"/>
              </a:ln>
              <a:effectLst/>
            </p:spPr>
            <p:txBody>
              <a:bodyPr wrap="square" lIns="91439" tIns="91439" rIns="91439" bIns="91439" numCol="1" anchor="t">
                <a:noAutofit/>
              </a:bodyPr>
              <a:lstStyle/>
              <a:p>
                <a:endParaRPr/>
              </a:p>
            </p:txBody>
          </p:sp>
          <p:sp>
            <p:nvSpPr>
              <p:cNvPr id="1162" name="Shape 1162"/>
              <p:cNvSpPr/>
              <p:nvPr/>
            </p:nvSpPr>
            <p:spPr>
              <a:xfrm>
                <a:off x="3406773" y="2165350"/>
                <a:ext cx="266699"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3" name="Shape 1163"/>
              <p:cNvSpPr/>
              <p:nvPr/>
            </p:nvSpPr>
            <p:spPr>
              <a:xfrm>
                <a:off x="3740149" y="2098675"/>
                <a:ext cx="330199" cy="3270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4" name="Shape 1164"/>
              <p:cNvSpPr/>
              <p:nvPr/>
            </p:nvSpPr>
            <p:spPr>
              <a:xfrm>
                <a:off x="3406773" y="2508250"/>
                <a:ext cx="266699"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5" name="Shape 1165"/>
              <p:cNvSpPr/>
              <p:nvPr/>
            </p:nvSpPr>
            <p:spPr>
              <a:xfrm>
                <a:off x="3740149" y="2508250"/>
                <a:ext cx="266699" cy="260350"/>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6" name="Shape 1166"/>
              <p:cNvSpPr/>
              <p:nvPr/>
            </p:nvSpPr>
            <p:spPr>
              <a:xfrm>
                <a:off x="3454399" y="7623175"/>
                <a:ext cx="92073" cy="64135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7" name="Shape 1167"/>
              <p:cNvSpPr/>
              <p:nvPr/>
            </p:nvSpPr>
            <p:spPr>
              <a:xfrm>
                <a:off x="3616323" y="7531100"/>
                <a:ext cx="92073" cy="7334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8" name="Shape 1168"/>
              <p:cNvSpPr/>
              <p:nvPr/>
            </p:nvSpPr>
            <p:spPr>
              <a:xfrm>
                <a:off x="3775073" y="7467600"/>
                <a:ext cx="92073" cy="7969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69" name="Shape 1169"/>
              <p:cNvSpPr/>
              <p:nvPr/>
            </p:nvSpPr>
            <p:spPr>
              <a:xfrm>
                <a:off x="3930649" y="7864475"/>
                <a:ext cx="92073" cy="40005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70" name="Shape 1170"/>
              <p:cNvSpPr/>
              <p:nvPr/>
            </p:nvSpPr>
            <p:spPr>
              <a:xfrm>
                <a:off x="5405115" y="3857445"/>
                <a:ext cx="2032639" cy="2392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4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4800">
                    <a:solidFill>
                      <a:srgbClr val="FFFFFF"/>
                    </a:solidFill>
                    <a:latin typeface="+mj-lt"/>
                    <a:ea typeface="+mj-ea"/>
                    <a:cs typeface="+mj-cs"/>
                    <a:sym typeface="Helvetica"/>
                  </a:rPr>
                  <a:t>ADD YOUR TEXT</a:t>
                </a:r>
              </a:p>
            </p:txBody>
          </p:sp>
          <p:sp>
            <p:nvSpPr>
              <p:cNvPr id="1171" name="Shape 1171"/>
              <p:cNvSpPr/>
              <p:nvPr/>
            </p:nvSpPr>
            <p:spPr>
              <a:xfrm>
                <a:off x="95494" y="1594701"/>
                <a:ext cx="1551702" cy="16433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96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9600">
                    <a:solidFill>
                      <a:srgbClr val="FFFFFF"/>
                    </a:solidFill>
                    <a:latin typeface="+mj-lt"/>
                    <a:ea typeface="+mj-ea"/>
                    <a:cs typeface="+mj-cs"/>
                    <a:sym typeface="Helvetica"/>
                  </a:rPr>
                  <a:t>01</a:t>
                </a:r>
              </a:p>
            </p:txBody>
          </p:sp>
          <p:sp>
            <p:nvSpPr>
              <p:cNvPr id="1172" name="Shape 1172"/>
              <p:cNvSpPr/>
              <p:nvPr/>
            </p:nvSpPr>
            <p:spPr>
              <a:xfrm>
                <a:off x="46472" y="6792177"/>
                <a:ext cx="1551702" cy="16433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96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9600">
                    <a:solidFill>
                      <a:srgbClr val="FFFFFF"/>
                    </a:solidFill>
                    <a:latin typeface="+mj-lt"/>
                    <a:ea typeface="+mj-ea"/>
                    <a:cs typeface="+mj-cs"/>
                    <a:sym typeface="Helvetica"/>
                  </a:rPr>
                  <a:t>02</a:t>
                </a:r>
              </a:p>
            </p:txBody>
          </p:sp>
        </p:grpSp>
        <p:pic>
          <p:nvPicPr>
            <p:cNvPr id="1174" name="image4.png"/>
            <p:cNvPicPr>
              <a:picLocks noChangeAspect="1"/>
            </p:cNvPicPr>
            <p:nvPr/>
          </p:nvPicPr>
          <p:blipFill>
            <a:blip r:embed="rId2">
              <a:extLst/>
            </a:blip>
            <a:srcRect t="25270" b="31459"/>
            <a:stretch>
              <a:fillRect/>
            </a:stretch>
          </p:blipFill>
          <p:spPr>
            <a:xfrm>
              <a:off x="0" y="9588502"/>
              <a:ext cx="4802568" cy="1097741"/>
            </a:xfrm>
            <a:prstGeom prst="rect">
              <a:avLst/>
            </a:prstGeom>
            <a:ln w="12700" cap="flat">
              <a:noFill/>
              <a:miter lim="400000"/>
            </a:ln>
            <a:effectLst/>
          </p:spPr>
        </p:pic>
      </p:grpSp>
      <p:grpSp>
        <p:nvGrpSpPr>
          <p:cNvPr id="1178" name="Group 1178"/>
          <p:cNvGrpSpPr/>
          <p:nvPr/>
        </p:nvGrpSpPr>
        <p:grpSpPr>
          <a:xfrm>
            <a:off x="12668518" y="1816099"/>
            <a:ext cx="9029169" cy="4076410"/>
            <a:chOff x="0" y="0"/>
            <a:chExt cx="9029168" cy="4076408"/>
          </a:xfrm>
        </p:grpSpPr>
        <p:sp>
          <p:nvSpPr>
            <p:cNvPr id="1176" name="Shape 1176"/>
            <p:cNvSpPr/>
            <p:nvPr/>
          </p:nvSpPr>
          <p:spPr>
            <a:xfrm>
              <a:off x="0" y="0"/>
              <a:ext cx="9029169"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7200">
                  <a:solidFill>
                    <a:srgbClr val="3DBCC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3DBCC0"/>
                  </a:solidFill>
                  <a:latin typeface="Arial"/>
                  <a:ea typeface="Arial"/>
                  <a:cs typeface="Arial"/>
                  <a:sym typeface="Arial"/>
                </a:rPr>
                <a:t>MAIN TITLE HERE</a:t>
              </a:r>
            </a:p>
          </p:txBody>
        </p:sp>
        <p:sp>
          <p:nvSpPr>
            <p:cNvPr id="1177" name="Shape 1177"/>
            <p:cNvSpPr/>
            <p:nvPr/>
          </p:nvSpPr>
          <p:spPr>
            <a:xfrm>
              <a:off x="742686" y="1466761"/>
              <a:ext cx="7543797" cy="26096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767171"/>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767171"/>
                  </a:solidFill>
                  <a:latin typeface="Arial"/>
                  <a:ea typeface="Arial"/>
                  <a:cs typeface="Arial"/>
                  <a:sym typeface="Arial"/>
                </a:rPr>
                <a:t>Though the goodness of life seems at times to suffer setbacks, it always endures. For in the darkest moment it becomes vividly clear that life is a priceless treasure. And so the goodness of life is made even stronger by the very things that would oppose it.</a:t>
              </a:r>
            </a:p>
          </p:txBody>
        </p:sp>
      </p:grpSp>
      <p:sp>
        <p:nvSpPr>
          <p:cNvPr id="1179" name="Shape 1179"/>
          <p:cNvSpPr/>
          <p:nvPr/>
        </p:nvSpPr>
        <p:spPr>
          <a:xfrm flipH="1">
            <a:off x="12039599" y="1822450"/>
            <a:ext cx="1" cy="10004427"/>
          </a:xfrm>
          <a:prstGeom prst="line">
            <a:avLst/>
          </a:prstGeom>
          <a:ln w="12700">
            <a:solidFill>
              <a:srgbClr val="E7E6E6"/>
            </a:solidFill>
            <a:miter lim="400000"/>
          </a:ln>
        </p:spPr>
        <p:txBody>
          <a:bodyPr lIns="0" tIns="0" rIns="0" bIns="0"/>
          <a:lstStyle/>
          <a:p>
            <a:pPr defTabSz="457200">
              <a:defRPr sz="1200">
                <a:latin typeface="+mj-lt"/>
                <a:ea typeface="+mj-ea"/>
                <a:cs typeface="+mj-cs"/>
                <a:sym typeface="Helvetica"/>
              </a:defRPr>
            </a:pPr>
            <a:endParaRPr/>
          </a:p>
        </p:txBody>
      </p:sp>
      <p:grpSp>
        <p:nvGrpSpPr>
          <p:cNvPr id="1196" name="Group 1196"/>
          <p:cNvGrpSpPr/>
          <p:nvPr/>
        </p:nvGrpSpPr>
        <p:grpSpPr>
          <a:xfrm>
            <a:off x="13409955" y="7527924"/>
            <a:ext cx="7856503" cy="4974419"/>
            <a:chOff x="0" y="0"/>
            <a:chExt cx="7856502" cy="4974418"/>
          </a:xfrm>
        </p:grpSpPr>
        <p:sp>
          <p:nvSpPr>
            <p:cNvPr id="1180" name="Shape 1180"/>
            <p:cNvSpPr/>
            <p:nvPr/>
          </p:nvSpPr>
          <p:spPr>
            <a:xfrm>
              <a:off x="5220945" y="1724026"/>
              <a:ext cx="2635558" cy="2219327"/>
            </a:xfrm>
            <a:custGeom>
              <a:avLst/>
              <a:gdLst/>
              <a:ahLst/>
              <a:cxnLst>
                <a:cxn ang="0">
                  <a:pos x="wd2" y="hd2"/>
                </a:cxn>
                <a:cxn ang="5400000">
                  <a:pos x="wd2" y="hd2"/>
                </a:cxn>
                <a:cxn ang="10800000">
                  <a:pos x="wd2" y="hd2"/>
                </a:cxn>
                <a:cxn ang="16200000">
                  <a:pos x="wd2" y="hd2"/>
                </a:cxn>
              </a:cxnLst>
              <a:rect l="0" t="0" r="r" b="b"/>
              <a:pathLst>
                <a:path w="11384" h="21600" extrusionOk="0">
                  <a:moveTo>
                    <a:pt x="5827" y="0"/>
                  </a:moveTo>
                  <a:cubicBezTo>
                    <a:pt x="12295" y="11740"/>
                    <a:pt x="0" y="21600"/>
                    <a:pt x="0" y="21600"/>
                  </a:cubicBezTo>
                  <a:cubicBezTo>
                    <a:pt x="21600" y="15325"/>
                    <a:pt x="5827" y="0"/>
                    <a:pt x="5827" y="0"/>
                  </a:cubicBezTo>
                </a:path>
              </a:pathLst>
            </a:custGeom>
            <a:solidFill>
              <a:srgbClr val="C8C2AC"/>
            </a:solidFill>
            <a:ln w="12700" cap="flat">
              <a:noFill/>
              <a:miter lim="400000"/>
            </a:ln>
            <a:effectLst/>
          </p:spPr>
          <p:txBody>
            <a:bodyPr wrap="square" lIns="91439" tIns="91439" rIns="91439" bIns="91439" numCol="1" anchor="t">
              <a:noAutofit/>
            </a:bodyPr>
            <a:lstStyle/>
            <a:p>
              <a:endParaRPr/>
            </a:p>
          </p:txBody>
        </p:sp>
        <p:grpSp>
          <p:nvGrpSpPr>
            <p:cNvPr id="1195" name="Group 1195"/>
            <p:cNvGrpSpPr/>
            <p:nvPr/>
          </p:nvGrpSpPr>
          <p:grpSpPr>
            <a:xfrm>
              <a:off x="-1" y="0"/>
              <a:ext cx="7478373" cy="4974419"/>
              <a:chOff x="0" y="0"/>
              <a:chExt cx="7478371" cy="4974418"/>
            </a:xfrm>
          </p:grpSpPr>
          <p:pic>
            <p:nvPicPr>
              <p:cNvPr id="1181" name="image4.png"/>
              <p:cNvPicPr>
                <a:picLocks noChangeAspect="1"/>
              </p:cNvPicPr>
              <p:nvPr/>
            </p:nvPicPr>
            <p:blipFill>
              <a:blip r:embed="rId2">
                <a:extLst/>
              </a:blip>
              <a:srcRect t="25270" b="31459"/>
              <a:stretch>
                <a:fillRect/>
              </a:stretch>
            </p:blipFill>
            <p:spPr>
              <a:xfrm>
                <a:off x="1371863" y="3876678"/>
                <a:ext cx="4802569" cy="1097741"/>
              </a:xfrm>
              <a:prstGeom prst="rect">
                <a:avLst/>
              </a:prstGeom>
              <a:ln w="12700" cap="flat">
                <a:noFill/>
                <a:miter lim="400000"/>
              </a:ln>
              <a:effectLst/>
            </p:spPr>
          </p:pic>
          <p:sp>
            <p:nvSpPr>
              <p:cNvPr id="1182" name="Shape 1182"/>
              <p:cNvSpPr/>
              <p:nvPr/>
            </p:nvSpPr>
            <p:spPr>
              <a:xfrm>
                <a:off x="-1" y="0"/>
                <a:ext cx="1858621" cy="2835276"/>
              </a:xfrm>
              <a:custGeom>
                <a:avLst/>
                <a:gdLst/>
                <a:ahLst/>
                <a:cxnLst>
                  <a:cxn ang="0">
                    <a:pos x="wd2" y="hd2"/>
                  </a:cxn>
                  <a:cxn ang="5400000">
                    <a:pos x="wd2" y="hd2"/>
                  </a:cxn>
                  <a:cxn ang="10800000">
                    <a:pos x="wd2" y="hd2"/>
                  </a:cxn>
                  <a:cxn ang="16200000">
                    <a:pos x="wd2" y="hd2"/>
                  </a:cxn>
                </a:cxnLst>
                <a:rect l="0" t="0" r="r" b="b"/>
                <a:pathLst>
                  <a:path w="17417" h="21600" extrusionOk="0">
                    <a:moveTo>
                      <a:pt x="5309" y="0"/>
                    </a:moveTo>
                    <a:cubicBezTo>
                      <a:pt x="-731" y="0"/>
                      <a:pt x="-4183" y="4030"/>
                      <a:pt x="9456" y="21600"/>
                    </a:cubicBezTo>
                    <a:cubicBezTo>
                      <a:pt x="9456" y="21600"/>
                      <a:pt x="966" y="2626"/>
                      <a:pt x="14383" y="2626"/>
                    </a:cubicBezTo>
                    <a:cubicBezTo>
                      <a:pt x="15274" y="2626"/>
                      <a:pt x="16304" y="2717"/>
                      <a:pt x="17417" y="2898"/>
                    </a:cubicBezTo>
                    <a:cubicBezTo>
                      <a:pt x="17417" y="2898"/>
                      <a:pt x="10430" y="0"/>
                      <a:pt x="5309" y="0"/>
                    </a:cubicBezTo>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183" name="Shape 1183"/>
              <p:cNvSpPr/>
              <p:nvPr/>
            </p:nvSpPr>
            <p:spPr>
              <a:xfrm>
                <a:off x="1355426" y="498475"/>
                <a:ext cx="4838617" cy="3028951"/>
              </a:xfrm>
              <a:custGeom>
                <a:avLst/>
                <a:gdLst/>
                <a:ahLst/>
                <a:cxnLst>
                  <a:cxn ang="0">
                    <a:pos x="wd2" y="hd2"/>
                  </a:cxn>
                  <a:cxn ang="5400000">
                    <a:pos x="wd2" y="hd2"/>
                  </a:cxn>
                  <a:cxn ang="10800000">
                    <a:pos x="wd2" y="hd2"/>
                  </a:cxn>
                  <a:cxn ang="16200000">
                    <a:pos x="wd2" y="hd2"/>
                  </a:cxn>
                </a:cxnLst>
                <a:rect l="0" t="0" r="r" b="b"/>
                <a:pathLst>
                  <a:path w="20900" h="21600" extrusionOk="0">
                    <a:moveTo>
                      <a:pt x="9360" y="0"/>
                    </a:moveTo>
                    <a:cubicBezTo>
                      <a:pt x="4383" y="0"/>
                      <a:pt x="355" y="3731"/>
                      <a:pt x="22" y="9009"/>
                    </a:cubicBezTo>
                    <a:cubicBezTo>
                      <a:pt x="-350" y="14880"/>
                      <a:pt x="4024" y="20455"/>
                      <a:pt x="9783" y="21452"/>
                    </a:cubicBezTo>
                    <a:cubicBezTo>
                      <a:pt x="10373" y="21558"/>
                      <a:pt x="10963" y="21600"/>
                      <a:pt x="11540" y="21600"/>
                    </a:cubicBezTo>
                    <a:cubicBezTo>
                      <a:pt x="16517" y="21600"/>
                      <a:pt x="20545" y="17869"/>
                      <a:pt x="20878" y="12591"/>
                    </a:cubicBezTo>
                    <a:cubicBezTo>
                      <a:pt x="21250" y="6720"/>
                      <a:pt x="16876" y="1145"/>
                      <a:pt x="11117" y="148"/>
                    </a:cubicBezTo>
                    <a:cubicBezTo>
                      <a:pt x="10527" y="64"/>
                      <a:pt x="9937" y="0"/>
                      <a:pt x="9360" y="0"/>
                    </a:cubicBezTo>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184" name="Shape 1184"/>
              <p:cNvSpPr/>
              <p:nvPr/>
            </p:nvSpPr>
            <p:spPr>
              <a:xfrm>
                <a:off x="3395321" y="1292226"/>
                <a:ext cx="152401" cy="10509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85" name="Shape 1185"/>
              <p:cNvSpPr/>
              <p:nvPr/>
            </p:nvSpPr>
            <p:spPr>
              <a:xfrm>
                <a:off x="3655671" y="1136652"/>
                <a:ext cx="152401" cy="12065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86" name="Shape 1186"/>
              <p:cNvSpPr/>
              <p:nvPr/>
            </p:nvSpPr>
            <p:spPr>
              <a:xfrm>
                <a:off x="3916021" y="1035052"/>
                <a:ext cx="152401" cy="130810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87" name="Shape 1187"/>
              <p:cNvSpPr/>
              <p:nvPr/>
            </p:nvSpPr>
            <p:spPr>
              <a:xfrm>
                <a:off x="4176371" y="1692275"/>
                <a:ext cx="152401" cy="65087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88" name="Shape 1188"/>
              <p:cNvSpPr/>
              <p:nvPr/>
            </p:nvSpPr>
            <p:spPr>
              <a:xfrm>
                <a:off x="7167221" y="2749552"/>
                <a:ext cx="50801" cy="3524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89" name="Shape 1189"/>
              <p:cNvSpPr/>
              <p:nvPr/>
            </p:nvSpPr>
            <p:spPr>
              <a:xfrm>
                <a:off x="7252945" y="2698752"/>
                <a:ext cx="50801" cy="40322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90" name="Shape 1190"/>
              <p:cNvSpPr/>
              <p:nvPr/>
            </p:nvSpPr>
            <p:spPr>
              <a:xfrm>
                <a:off x="7338671" y="2663825"/>
                <a:ext cx="53977" cy="43815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91" name="Shape 1191"/>
              <p:cNvSpPr/>
              <p:nvPr/>
            </p:nvSpPr>
            <p:spPr>
              <a:xfrm>
                <a:off x="7427571" y="2882902"/>
                <a:ext cx="50801" cy="219077"/>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192" name="Shape 1192"/>
              <p:cNvSpPr/>
              <p:nvPr/>
            </p:nvSpPr>
            <p:spPr>
              <a:xfrm>
                <a:off x="399467" y="352426"/>
                <a:ext cx="287581" cy="290606"/>
              </a:xfrm>
              <a:custGeom>
                <a:avLst/>
                <a:gdLst/>
                <a:ahLst/>
                <a:cxnLst>
                  <a:cxn ang="0">
                    <a:pos x="wd2" y="hd2"/>
                  </a:cxn>
                  <a:cxn ang="5400000">
                    <a:pos x="wd2" y="hd2"/>
                  </a:cxn>
                  <a:cxn ang="10800000">
                    <a:pos x="wd2" y="hd2"/>
                  </a:cxn>
                  <a:cxn ang="16200000">
                    <a:pos x="wd2" y="hd2"/>
                  </a:cxn>
                </a:cxnLst>
                <a:rect l="0" t="0" r="r" b="b"/>
                <a:pathLst>
                  <a:path w="20594" h="20594" extrusionOk="0">
                    <a:moveTo>
                      <a:pt x="9370" y="0"/>
                    </a:moveTo>
                    <a:cubicBezTo>
                      <a:pt x="7041" y="212"/>
                      <a:pt x="4712" y="1271"/>
                      <a:pt x="3018" y="2965"/>
                    </a:cubicBezTo>
                    <a:cubicBezTo>
                      <a:pt x="-1006" y="6988"/>
                      <a:pt x="-1006" y="13553"/>
                      <a:pt x="3018" y="17576"/>
                    </a:cubicBezTo>
                    <a:cubicBezTo>
                      <a:pt x="7041" y="21600"/>
                      <a:pt x="13606" y="21600"/>
                      <a:pt x="17629" y="17576"/>
                    </a:cubicBezTo>
                    <a:cubicBezTo>
                      <a:pt x="19323" y="15882"/>
                      <a:pt x="20382" y="13553"/>
                      <a:pt x="20594" y="11224"/>
                    </a:cubicBezTo>
                    <a:cubicBezTo>
                      <a:pt x="9370" y="11224"/>
                      <a:pt x="9370" y="11224"/>
                      <a:pt x="9370" y="11224"/>
                    </a:cubicBezTo>
                    <a:lnTo>
                      <a:pt x="9370"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93" name="Shape 1193"/>
              <p:cNvSpPr/>
              <p:nvPr/>
            </p:nvSpPr>
            <p:spPr>
              <a:xfrm>
                <a:off x="553695" y="332772"/>
                <a:ext cx="156132" cy="156181"/>
              </a:xfrm>
              <a:custGeom>
                <a:avLst/>
                <a:gdLst/>
                <a:ahLst/>
                <a:cxnLst>
                  <a:cxn ang="0">
                    <a:pos x="wd2" y="hd2"/>
                  </a:cxn>
                  <a:cxn ang="5400000">
                    <a:pos x="wd2" y="hd2"/>
                  </a:cxn>
                  <a:cxn ang="10800000">
                    <a:pos x="wd2" y="hd2"/>
                  </a:cxn>
                  <a:cxn ang="16200000">
                    <a:pos x="wd2" y="hd2"/>
                  </a:cxn>
                </a:cxnLst>
                <a:rect l="0" t="0" r="r" b="b"/>
                <a:pathLst>
                  <a:path w="21244" h="21250" extrusionOk="0">
                    <a:moveTo>
                      <a:pt x="15487" y="5650"/>
                    </a:moveTo>
                    <a:cubicBezTo>
                      <a:pt x="11004" y="1650"/>
                      <a:pt x="5298" y="-350"/>
                      <a:pt x="0" y="50"/>
                    </a:cubicBezTo>
                    <a:cubicBezTo>
                      <a:pt x="0" y="21250"/>
                      <a:pt x="0" y="21250"/>
                      <a:pt x="0" y="21250"/>
                    </a:cubicBezTo>
                    <a:cubicBezTo>
                      <a:pt x="21192" y="21250"/>
                      <a:pt x="21192" y="21250"/>
                      <a:pt x="21192" y="21250"/>
                    </a:cubicBezTo>
                    <a:cubicBezTo>
                      <a:pt x="21600" y="15650"/>
                      <a:pt x="19562" y="10050"/>
                      <a:pt x="15487" y="565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94" name="Shape 1194"/>
              <p:cNvSpPr/>
              <p:nvPr/>
            </p:nvSpPr>
            <p:spPr>
              <a:xfrm>
                <a:off x="998577" y="2327278"/>
                <a:ext cx="5763833" cy="7924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40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4000">
                    <a:solidFill>
                      <a:srgbClr val="FFFFFF"/>
                    </a:solidFill>
                    <a:latin typeface="+mj-lt"/>
                    <a:ea typeface="+mj-ea"/>
                    <a:cs typeface="+mj-cs"/>
                    <a:sym typeface="Helvetica"/>
                  </a:rPr>
                  <a:t>ADD YOUR TEXT</a:t>
                </a:r>
              </a:p>
            </p:txBody>
          </p:sp>
        </p:gr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fill="hold"/>
                                        <p:tgtEl>
                                          <p:spTgt spid="1175"/>
                                        </p:tgtEl>
                                        <p:attrNameLst>
                                          <p:attrName>style.visibility</p:attrName>
                                        </p:attrNameLst>
                                      </p:cBhvr>
                                      <p:to>
                                        <p:strVal val="visible"/>
                                      </p:to>
                                    </p:set>
                                    <p:animEffect transition="in" filter="wipe(left)">
                                      <p:cBhvr>
                                        <p:cTn id="7" dur="500"/>
                                        <p:tgtEl>
                                          <p:spTgt spid="1175"/>
                                        </p:tgtEl>
                                      </p:cBhvr>
                                    </p:animEffect>
                                  </p:childTnLst>
                                </p:cTn>
                              </p:par>
                            </p:childTnLst>
                          </p:cTn>
                        </p:par>
                        <p:par>
                          <p:cTn id="8" fill="hold">
                            <p:stCondLst>
                              <p:cond delay="500"/>
                            </p:stCondLst>
                            <p:childTnLst>
                              <p:par>
                                <p:cTn id="9" presetID="22" presetClass="entr" presetSubtype="1" fill="hold" grpId="2" nodeType="afterEffect">
                                  <p:stCondLst>
                                    <p:cond delay="400"/>
                                  </p:stCondLst>
                                  <p:iterate>
                                    <p:tmAbs val="0"/>
                                  </p:iterate>
                                  <p:childTnLst>
                                    <p:set>
                                      <p:cBhvr>
                                        <p:cTn id="10" fill="hold"/>
                                        <p:tgtEl>
                                          <p:spTgt spid="1179"/>
                                        </p:tgtEl>
                                        <p:attrNameLst>
                                          <p:attrName>style.visibility</p:attrName>
                                        </p:attrNameLst>
                                      </p:cBhvr>
                                      <p:to>
                                        <p:strVal val="visible"/>
                                      </p:to>
                                    </p:set>
                                    <p:animEffect transition="in" filter="wipe(up)">
                                      <p:cBhvr>
                                        <p:cTn id="11" dur="500"/>
                                        <p:tgtEl>
                                          <p:spTgt spid="1179"/>
                                        </p:tgtEl>
                                      </p:cBhvr>
                                    </p:animEffect>
                                  </p:childTnLst>
                                </p:cTn>
                              </p:par>
                            </p:childTnLst>
                          </p:cTn>
                        </p:par>
                        <p:par>
                          <p:cTn id="12" fill="hold">
                            <p:stCondLst>
                              <p:cond delay="1400"/>
                            </p:stCondLst>
                            <p:childTnLst>
                              <p:par>
                                <p:cTn id="13" presetID="9" presetClass="entr" fill="hold" grpId="3" nodeType="afterEffect">
                                  <p:stCondLst>
                                    <p:cond delay="900"/>
                                  </p:stCondLst>
                                  <p:iterate>
                                    <p:tmAbs val="0"/>
                                  </p:iterate>
                                  <p:childTnLst>
                                    <p:set>
                                      <p:cBhvr>
                                        <p:cTn id="14" fill="hold"/>
                                        <p:tgtEl>
                                          <p:spTgt spid="1178"/>
                                        </p:tgtEl>
                                        <p:attrNameLst>
                                          <p:attrName>style.visibility</p:attrName>
                                        </p:attrNameLst>
                                      </p:cBhvr>
                                      <p:to>
                                        <p:strVal val="visible"/>
                                      </p:to>
                                    </p:set>
                                    <p:animEffect transition="in" filter="dissolve">
                                      <p:cBhvr>
                                        <p:cTn id="15" dur="500"/>
                                        <p:tgtEl>
                                          <p:spTgt spid="1178"/>
                                        </p:tgtEl>
                                      </p:cBhvr>
                                    </p:animEffect>
                                  </p:childTnLst>
                                </p:cTn>
                              </p:par>
                            </p:childTnLst>
                          </p:cTn>
                        </p:par>
                        <p:par>
                          <p:cTn id="16" fill="hold">
                            <p:stCondLst>
                              <p:cond delay="2800"/>
                            </p:stCondLst>
                            <p:childTnLst>
                              <p:par>
                                <p:cTn id="17" presetID="9" presetClass="entr" fill="hold" grpId="4" nodeType="afterEffect">
                                  <p:stCondLst>
                                    <p:cond delay="1300"/>
                                  </p:stCondLst>
                                  <p:iterate>
                                    <p:tmAbs val="0"/>
                                  </p:iterate>
                                  <p:childTnLst>
                                    <p:set>
                                      <p:cBhvr>
                                        <p:cTn id="18" fill="hold"/>
                                        <p:tgtEl>
                                          <p:spTgt spid="1196"/>
                                        </p:tgtEl>
                                        <p:attrNameLst>
                                          <p:attrName>style.visibility</p:attrName>
                                        </p:attrNameLst>
                                      </p:cBhvr>
                                      <p:to>
                                        <p:strVal val="visible"/>
                                      </p:to>
                                    </p:set>
                                    <p:animEffect transition="in" filter="dissolve">
                                      <p:cBhvr>
                                        <p:cTn id="19" dur="500"/>
                                        <p:tgtEl>
                                          <p:spTgt spid="1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5" grpId="1" animBg="1" advAuto="0"/>
      <p:bldP spid="1178" grpId="3" animBg="1" advAuto="0"/>
      <p:bldP spid="1179" grpId="2" animBg="1" advAuto="0"/>
      <p:bldP spid="1196" grpId="4"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1200" name="Group 1200"/>
          <p:cNvGrpSpPr/>
          <p:nvPr/>
        </p:nvGrpSpPr>
        <p:grpSpPr>
          <a:xfrm>
            <a:off x="2419707" y="6878873"/>
            <a:ext cx="11292490" cy="5594057"/>
            <a:chOff x="0" y="0"/>
            <a:chExt cx="11292488" cy="5594056"/>
          </a:xfrm>
        </p:grpSpPr>
        <p:sp>
          <p:nvSpPr>
            <p:cNvPr id="1198" name="Shape 1198"/>
            <p:cNvSpPr/>
            <p:nvPr/>
          </p:nvSpPr>
          <p:spPr>
            <a:xfrm>
              <a:off x="2110354" y="-1"/>
              <a:ext cx="7386864" cy="5073651"/>
            </a:xfrm>
            <a:prstGeom prst="roundRect">
              <a:avLst>
                <a:gd name="adj" fmla="val 3755"/>
              </a:avLst>
            </a:prstGeom>
            <a:solidFill>
              <a:srgbClr val="DEDACD"/>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pic>
          <p:nvPicPr>
            <p:cNvPr id="1199" name="image4.png"/>
            <p:cNvPicPr>
              <a:picLocks noChangeAspect="1"/>
            </p:cNvPicPr>
            <p:nvPr/>
          </p:nvPicPr>
          <p:blipFill>
            <a:blip r:embed="rId2">
              <a:extLst/>
            </a:blip>
            <a:srcRect t="25270" b="31459"/>
            <a:stretch>
              <a:fillRect/>
            </a:stretch>
          </p:blipFill>
          <p:spPr>
            <a:xfrm>
              <a:off x="0" y="4496316"/>
              <a:ext cx="11292489" cy="1097741"/>
            </a:xfrm>
            <a:prstGeom prst="rect">
              <a:avLst/>
            </a:prstGeom>
            <a:ln w="12700" cap="flat">
              <a:noFill/>
              <a:miter lim="400000"/>
            </a:ln>
            <a:effectLst/>
          </p:spPr>
        </p:pic>
      </p:grpSp>
      <p:grpSp>
        <p:nvGrpSpPr>
          <p:cNvPr id="1222" name="Group 1222"/>
          <p:cNvGrpSpPr/>
          <p:nvPr/>
        </p:nvGrpSpPr>
        <p:grpSpPr>
          <a:xfrm>
            <a:off x="12640881" y="3355975"/>
            <a:ext cx="10136569" cy="9156296"/>
            <a:chOff x="0" y="0"/>
            <a:chExt cx="10136567" cy="9156294"/>
          </a:xfrm>
        </p:grpSpPr>
        <p:pic>
          <p:nvPicPr>
            <p:cNvPr id="1201" name="image4.png"/>
            <p:cNvPicPr>
              <a:picLocks noChangeAspect="1"/>
            </p:cNvPicPr>
            <p:nvPr/>
          </p:nvPicPr>
          <p:blipFill>
            <a:blip r:embed="rId2">
              <a:extLst/>
            </a:blip>
            <a:srcRect t="25270" b="31459"/>
            <a:stretch>
              <a:fillRect/>
            </a:stretch>
          </p:blipFill>
          <p:spPr>
            <a:xfrm>
              <a:off x="-1" y="8058554"/>
              <a:ext cx="4802569" cy="1097741"/>
            </a:xfrm>
            <a:prstGeom prst="rect">
              <a:avLst/>
            </a:prstGeom>
            <a:ln w="12700" cap="flat">
              <a:noFill/>
              <a:miter lim="400000"/>
            </a:ln>
            <a:effectLst/>
          </p:spPr>
        </p:pic>
        <p:pic>
          <p:nvPicPr>
            <p:cNvPr id="1202" name="image4.png"/>
            <p:cNvPicPr>
              <a:picLocks noChangeAspect="1"/>
            </p:cNvPicPr>
            <p:nvPr/>
          </p:nvPicPr>
          <p:blipFill>
            <a:blip r:embed="rId2">
              <a:extLst/>
            </a:blip>
            <a:srcRect t="25270" b="31459"/>
            <a:stretch>
              <a:fillRect/>
            </a:stretch>
          </p:blipFill>
          <p:spPr>
            <a:xfrm>
              <a:off x="5334000" y="8058554"/>
              <a:ext cx="4802568" cy="1097741"/>
            </a:xfrm>
            <a:prstGeom prst="rect">
              <a:avLst/>
            </a:prstGeom>
            <a:ln w="12700" cap="flat">
              <a:noFill/>
              <a:miter lim="400000"/>
            </a:ln>
            <a:effectLst/>
          </p:spPr>
        </p:pic>
        <p:sp>
          <p:nvSpPr>
            <p:cNvPr id="1203" name="Shape 1203"/>
            <p:cNvSpPr/>
            <p:nvPr/>
          </p:nvSpPr>
          <p:spPr>
            <a:xfrm>
              <a:off x="5546726" y="5794373"/>
              <a:ext cx="2587627" cy="2813051"/>
            </a:xfrm>
            <a:custGeom>
              <a:avLst/>
              <a:gdLst/>
              <a:ahLst/>
              <a:cxnLst>
                <a:cxn ang="0">
                  <a:pos x="wd2" y="hd2"/>
                </a:cxn>
                <a:cxn ang="5400000">
                  <a:pos x="wd2" y="hd2"/>
                </a:cxn>
                <a:cxn ang="10800000">
                  <a:pos x="wd2" y="hd2"/>
                </a:cxn>
                <a:cxn ang="16200000">
                  <a:pos x="wd2" y="hd2"/>
                </a:cxn>
              </a:cxnLst>
              <a:rect l="0" t="0" r="r" b="b"/>
              <a:pathLst>
                <a:path w="21600" h="21600" extrusionOk="0">
                  <a:moveTo>
                    <a:pt x="0" y="731"/>
                  </a:moveTo>
                  <a:lnTo>
                    <a:pt x="0" y="11166"/>
                  </a:lnTo>
                  <a:lnTo>
                    <a:pt x="21600" y="21600"/>
                  </a:lnTo>
                  <a:lnTo>
                    <a:pt x="17572" y="0"/>
                  </a:lnTo>
                  <a:lnTo>
                    <a:pt x="9329" y="0"/>
                  </a:lnTo>
                  <a:lnTo>
                    <a:pt x="10389" y="5729"/>
                  </a:lnTo>
                  <a:lnTo>
                    <a:pt x="0" y="731"/>
                  </a:lnTo>
                  <a:close/>
                </a:path>
              </a:pathLst>
            </a:custGeom>
            <a:solidFill>
              <a:srgbClr val="B0580E"/>
            </a:solidFill>
            <a:ln w="12700" cap="flat">
              <a:noFill/>
              <a:miter lim="400000"/>
            </a:ln>
            <a:effectLst/>
          </p:spPr>
          <p:txBody>
            <a:bodyPr wrap="square" lIns="91439" tIns="91439" rIns="91439" bIns="91439" numCol="1" anchor="t">
              <a:noAutofit/>
            </a:bodyPr>
            <a:lstStyle/>
            <a:p>
              <a:endParaRPr/>
            </a:p>
          </p:txBody>
        </p:sp>
        <p:sp>
          <p:nvSpPr>
            <p:cNvPr id="1204" name="Shape 1204"/>
            <p:cNvSpPr/>
            <p:nvPr/>
          </p:nvSpPr>
          <p:spPr>
            <a:xfrm>
              <a:off x="2540000" y="5794373"/>
              <a:ext cx="2584450" cy="2813051"/>
            </a:xfrm>
            <a:custGeom>
              <a:avLst/>
              <a:gdLst/>
              <a:ahLst/>
              <a:cxnLst>
                <a:cxn ang="0">
                  <a:pos x="wd2" y="hd2"/>
                </a:cxn>
                <a:cxn ang="5400000">
                  <a:pos x="wd2" y="hd2"/>
                </a:cxn>
                <a:cxn ang="10800000">
                  <a:pos x="wd2" y="hd2"/>
                </a:cxn>
                <a:cxn ang="16200000">
                  <a:pos x="wd2" y="hd2"/>
                </a:cxn>
              </a:cxnLst>
              <a:rect l="0" t="0" r="r" b="b"/>
              <a:pathLst>
                <a:path w="21600" h="21600" extrusionOk="0">
                  <a:moveTo>
                    <a:pt x="21600" y="731"/>
                  </a:moveTo>
                  <a:lnTo>
                    <a:pt x="11225" y="5729"/>
                  </a:lnTo>
                  <a:lnTo>
                    <a:pt x="12286" y="0"/>
                  </a:lnTo>
                  <a:lnTo>
                    <a:pt x="4033" y="0"/>
                  </a:lnTo>
                  <a:lnTo>
                    <a:pt x="0" y="21600"/>
                  </a:lnTo>
                  <a:lnTo>
                    <a:pt x="21600" y="11166"/>
                  </a:lnTo>
                  <a:lnTo>
                    <a:pt x="21600" y="731"/>
                  </a:lnTo>
                  <a:close/>
                </a:path>
              </a:pathLst>
            </a:custGeom>
            <a:solidFill>
              <a:srgbClr val="2E8D90"/>
            </a:solidFill>
            <a:ln w="12700" cap="flat">
              <a:noFill/>
              <a:miter lim="400000"/>
            </a:ln>
            <a:effectLst/>
          </p:spPr>
          <p:txBody>
            <a:bodyPr wrap="square" lIns="91439" tIns="91439" rIns="91439" bIns="91439" numCol="1" anchor="t">
              <a:noAutofit/>
            </a:bodyPr>
            <a:lstStyle/>
            <a:p>
              <a:endParaRPr/>
            </a:p>
          </p:txBody>
        </p:sp>
        <p:sp>
          <p:nvSpPr>
            <p:cNvPr id="1205" name="Shape 1205"/>
            <p:cNvSpPr/>
            <p:nvPr/>
          </p:nvSpPr>
          <p:spPr>
            <a:xfrm>
              <a:off x="5337175" y="-1"/>
              <a:ext cx="4524377" cy="5318127"/>
            </a:xfrm>
            <a:custGeom>
              <a:avLst/>
              <a:gdLst/>
              <a:ahLst/>
              <a:cxnLst>
                <a:cxn ang="0">
                  <a:pos x="wd2" y="hd2"/>
                </a:cxn>
                <a:cxn ang="5400000">
                  <a:pos x="wd2" y="hd2"/>
                </a:cxn>
                <a:cxn ang="10800000">
                  <a:pos x="wd2" y="hd2"/>
                </a:cxn>
                <a:cxn ang="16200000">
                  <a:pos x="wd2" y="hd2"/>
                </a:cxn>
              </a:cxnLst>
              <a:rect l="0" t="0" r="r" b="b"/>
              <a:pathLst>
                <a:path w="21600" h="21600" extrusionOk="0">
                  <a:moveTo>
                    <a:pt x="6669" y="11516"/>
                  </a:moveTo>
                  <a:lnTo>
                    <a:pt x="0" y="0"/>
                  </a:lnTo>
                  <a:lnTo>
                    <a:pt x="0" y="8382"/>
                  </a:lnTo>
                  <a:lnTo>
                    <a:pt x="3456" y="14379"/>
                  </a:lnTo>
                  <a:lnTo>
                    <a:pt x="11217" y="15333"/>
                  </a:lnTo>
                  <a:lnTo>
                    <a:pt x="5608" y="19988"/>
                  </a:lnTo>
                  <a:lnTo>
                    <a:pt x="5942" y="21600"/>
                  </a:lnTo>
                  <a:lnTo>
                    <a:pt x="11626" y="21600"/>
                  </a:lnTo>
                  <a:lnTo>
                    <a:pt x="21600" y="13360"/>
                  </a:lnTo>
                  <a:lnTo>
                    <a:pt x="6669" y="11516"/>
                  </a:lnTo>
                  <a:close/>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206" name="Shape 1206"/>
            <p:cNvSpPr/>
            <p:nvPr/>
          </p:nvSpPr>
          <p:spPr>
            <a:xfrm>
              <a:off x="809626" y="-1"/>
              <a:ext cx="4527551" cy="5318127"/>
            </a:xfrm>
            <a:custGeom>
              <a:avLst/>
              <a:gdLst/>
              <a:ahLst/>
              <a:cxnLst>
                <a:cxn ang="0">
                  <a:pos x="wd2" y="hd2"/>
                </a:cxn>
                <a:cxn ang="5400000">
                  <a:pos x="wd2" y="hd2"/>
                </a:cxn>
                <a:cxn ang="10800000">
                  <a:pos x="wd2" y="hd2"/>
                </a:cxn>
                <a:cxn ang="16200000">
                  <a:pos x="wd2" y="hd2"/>
                </a:cxn>
              </a:cxnLst>
              <a:rect l="0" t="0" r="r" b="b"/>
              <a:pathLst>
                <a:path w="21600" h="21600" extrusionOk="0">
                  <a:moveTo>
                    <a:pt x="14920" y="11516"/>
                  </a:moveTo>
                  <a:lnTo>
                    <a:pt x="0" y="13360"/>
                  </a:lnTo>
                  <a:lnTo>
                    <a:pt x="9952" y="21600"/>
                  </a:lnTo>
                  <a:lnTo>
                    <a:pt x="15662" y="21600"/>
                  </a:lnTo>
                  <a:lnTo>
                    <a:pt x="15965" y="19988"/>
                  </a:lnTo>
                  <a:lnTo>
                    <a:pt x="10361" y="15333"/>
                  </a:lnTo>
                  <a:lnTo>
                    <a:pt x="18116" y="14379"/>
                  </a:lnTo>
                  <a:lnTo>
                    <a:pt x="21600" y="8382"/>
                  </a:lnTo>
                  <a:lnTo>
                    <a:pt x="21600" y="0"/>
                  </a:lnTo>
                  <a:lnTo>
                    <a:pt x="14920" y="11516"/>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207" name="Shape 1207"/>
            <p:cNvSpPr/>
            <p:nvPr/>
          </p:nvSpPr>
          <p:spPr>
            <a:xfrm>
              <a:off x="8181975" y="3505200"/>
              <a:ext cx="403227" cy="558800"/>
            </a:xfrm>
            <a:custGeom>
              <a:avLst/>
              <a:gdLst/>
              <a:ahLst/>
              <a:cxnLst>
                <a:cxn ang="0">
                  <a:pos x="wd2" y="hd2"/>
                </a:cxn>
                <a:cxn ang="5400000">
                  <a:pos x="wd2" y="hd2"/>
                </a:cxn>
                <a:cxn ang="10800000">
                  <a:pos x="wd2" y="hd2"/>
                </a:cxn>
                <a:cxn ang="16200000">
                  <a:pos x="wd2" y="hd2"/>
                </a:cxn>
              </a:cxnLst>
              <a:rect l="0" t="0" r="r" b="b"/>
              <a:pathLst>
                <a:path w="21600" h="21600" extrusionOk="0">
                  <a:moveTo>
                    <a:pt x="12926" y="0"/>
                  </a:moveTo>
                  <a:lnTo>
                    <a:pt x="0" y="0"/>
                  </a:lnTo>
                  <a:lnTo>
                    <a:pt x="8674" y="10800"/>
                  </a:lnTo>
                  <a:lnTo>
                    <a:pt x="0" y="21600"/>
                  </a:lnTo>
                  <a:lnTo>
                    <a:pt x="12926" y="21600"/>
                  </a:lnTo>
                  <a:lnTo>
                    <a:pt x="21600" y="10800"/>
                  </a:lnTo>
                  <a:lnTo>
                    <a:pt x="12926"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08" name="Shape 1208"/>
            <p:cNvSpPr/>
            <p:nvPr/>
          </p:nvSpPr>
          <p:spPr>
            <a:xfrm>
              <a:off x="1987550" y="3556000"/>
              <a:ext cx="225429" cy="225429"/>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09" name="Shape 1209"/>
            <p:cNvSpPr/>
            <p:nvPr/>
          </p:nvSpPr>
          <p:spPr>
            <a:xfrm>
              <a:off x="2257425" y="3498850"/>
              <a:ext cx="282577" cy="282576"/>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0" name="Shape 1210"/>
            <p:cNvSpPr/>
            <p:nvPr/>
          </p:nvSpPr>
          <p:spPr>
            <a:xfrm>
              <a:off x="1987550" y="3825873"/>
              <a:ext cx="225429" cy="225429"/>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1" name="Shape 1211"/>
            <p:cNvSpPr/>
            <p:nvPr/>
          </p:nvSpPr>
          <p:spPr>
            <a:xfrm>
              <a:off x="2257425" y="3825873"/>
              <a:ext cx="225429" cy="225429"/>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2" name="Shape 1212"/>
            <p:cNvSpPr/>
            <p:nvPr/>
          </p:nvSpPr>
          <p:spPr>
            <a:xfrm>
              <a:off x="3212412" y="7232650"/>
              <a:ext cx="442015" cy="445233"/>
            </a:xfrm>
            <a:custGeom>
              <a:avLst/>
              <a:gdLst/>
              <a:ahLst/>
              <a:cxnLst>
                <a:cxn ang="0">
                  <a:pos x="wd2" y="hd2"/>
                </a:cxn>
                <a:cxn ang="5400000">
                  <a:pos x="wd2" y="hd2"/>
                </a:cxn>
                <a:cxn ang="10800000">
                  <a:pos x="wd2" y="hd2"/>
                </a:cxn>
                <a:cxn ang="16200000">
                  <a:pos x="wd2" y="hd2"/>
                </a:cxn>
              </a:cxnLst>
              <a:rect l="0" t="0" r="r" b="b"/>
              <a:pathLst>
                <a:path w="20596" h="20605" extrusionOk="0">
                  <a:moveTo>
                    <a:pt x="9509" y="0"/>
                  </a:moveTo>
                  <a:cubicBezTo>
                    <a:pt x="7215" y="189"/>
                    <a:pt x="4731" y="1326"/>
                    <a:pt x="3010" y="3032"/>
                  </a:cubicBezTo>
                  <a:cubicBezTo>
                    <a:pt x="-1004" y="7011"/>
                    <a:pt x="-1004" y="13642"/>
                    <a:pt x="3010" y="17621"/>
                  </a:cubicBezTo>
                  <a:cubicBezTo>
                    <a:pt x="7024" y="21600"/>
                    <a:pt x="13523" y="21600"/>
                    <a:pt x="17729" y="17621"/>
                  </a:cubicBezTo>
                  <a:cubicBezTo>
                    <a:pt x="19449" y="15726"/>
                    <a:pt x="20405" y="13453"/>
                    <a:pt x="20596" y="11179"/>
                  </a:cubicBezTo>
                  <a:cubicBezTo>
                    <a:pt x="9509" y="11179"/>
                    <a:pt x="9509" y="11179"/>
                    <a:pt x="9509" y="11179"/>
                  </a:cubicBezTo>
                  <a:lnTo>
                    <a:pt x="9509"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13" name="Shape 1213"/>
            <p:cNvSpPr/>
            <p:nvPr/>
          </p:nvSpPr>
          <p:spPr>
            <a:xfrm>
              <a:off x="3448050" y="7201231"/>
              <a:ext cx="237720" cy="240969"/>
            </a:xfrm>
            <a:custGeom>
              <a:avLst/>
              <a:gdLst/>
              <a:ahLst/>
              <a:cxnLst>
                <a:cxn ang="0">
                  <a:pos x="wd2" y="hd2"/>
                </a:cxn>
                <a:cxn ang="5400000">
                  <a:pos x="wd2" y="hd2"/>
                </a:cxn>
                <a:cxn ang="10800000">
                  <a:pos x="wd2" y="hd2"/>
                </a:cxn>
                <a:cxn ang="16200000">
                  <a:pos x="wd2" y="hd2"/>
                </a:cxn>
              </a:cxnLst>
              <a:rect l="0" t="0" r="r" b="b"/>
              <a:pathLst>
                <a:path w="21279" h="21017" extrusionOk="0">
                  <a:moveTo>
                    <a:pt x="15376" y="5537"/>
                  </a:moveTo>
                  <a:cubicBezTo>
                    <a:pt x="11349" y="1577"/>
                    <a:pt x="5492" y="-583"/>
                    <a:pt x="0" y="137"/>
                  </a:cubicBezTo>
                  <a:cubicBezTo>
                    <a:pt x="0" y="21017"/>
                    <a:pt x="0" y="21017"/>
                    <a:pt x="0" y="21017"/>
                  </a:cubicBezTo>
                  <a:cubicBezTo>
                    <a:pt x="21234" y="21017"/>
                    <a:pt x="21234" y="21017"/>
                    <a:pt x="21234" y="21017"/>
                  </a:cubicBezTo>
                  <a:cubicBezTo>
                    <a:pt x="21600" y="15617"/>
                    <a:pt x="19769" y="9857"/>
                    <a:pt x="15376" y="553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14" name="Shape 1214"/>
            <p:cNvSpPr/>
            <p:nvPr/>
          </p:nvSpPr>
          <p:spPr>
            <a:xfrm>
              <a:off x="7080250" y="7223124"/>
              <a:ext cx="225429" cy="2222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5" name="Shape 1215"/>
            <p:cNvSpPr/>
            <p:nvPr/>
          </p:nvSpPr>
          <p:spPr>
            <a:xfrm>
              <a:off x="7350125" y="7165974"/>
              <a:ext cx="282577" cy="279401"/>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6" name="Shape 1216"/>
            <p:cNvSpPr/>
            <p:nvPr/>
          </p:nvSpPr>
          <p:spPr>
            <a:xfrm>
              <a:off x="7080250" y="7493000"/>
              <a:ext cx="225429" cy="2222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7" name="Shape 1217"/>
            <p:cNvSpPr/>
            <p:nvPr/>
          </p:nvSpPr>
          <p:spPr>
            <a:xfrm>
              <a:off x="7350125" y="7493000"/>
              <a:ext cx="225429" cy="2222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18" name="Shape 1218"/>
            <p:cNvSpPr/>
            <p:nvPr/>
          </p:nvSpPr>
          <p:spPr>
            <a:xfrm>
              <a:off x="4664076" y="4124323"/>
              <a:ext cx="561977" cy="561977"/>
            </a:xfrm>
            <a:prstGeom prst="ellipse">
              <a:avLst/>
            </a:prstGeom>
            <a:solidFill>
              <a:srgbClr val="E7A500"/>
            </a:solidFill>
            <a:ln w="12700" cap="flat">
              <a:noFill/>
              <a:miter lim="400000"/>
            </a:ln>
            <a:effectLst/>
          </p:spPr>
          <p:txBody>
            <a:bodyPr wrap="square" lIns="91439" tIns="91439" rIns="91439" bIns="91439" numCol="1" anchor="t">
              <a:noAutofit/>
            </a:bodyPr>
            <a:lstStyle/>
            <a:p>
              <a:endParaRPr/>
            </a:p>
          </p:txBody>
        </p:sp>
        <p:sp>
          <p:nvSpPr>
            <p:cNvPr id="1219" name="Shape 1219"/>
            <p:cNvSpPr/>
            <p:nvPr/>
          </p:nvSpPr>
          <p:spPr>
            <a:xfrm>
              <a:off x="5340350" y="3981450"/>
              <a:ext cx="704852" cy="704852"/>
            </a:xfrm>
            <a:prstGeom prst="ellipse">
              <a:avLst/>
            </a:prstGeom>
            <a:solidFill>
              <a:srgbClr val="E7A500"/>
            </a:solidFill>
            <a:ln w="12700" cap="flat">
              <a:noFill/>
              <a:miter lim="400000"/>
            </a:ln>
            <a:effectLst/>
          </p:spPr>
          <p:txBody>
            <a:bodyPr wrap="square" lIns="91439" tIns="91439" rIns="91439" bIns="91439" numCol="1" anchor="t">
              <a:noAutofit/>
            </a:bodyPr>
            <a:lstStyle/>
            <a:p>
              <a:endParaRPr/>
            </a:p>
          </p:txBody>
        </p:sp>
        <p:sp>
          <p:nvSpPr>
            <p:cNvPr id="1220" name="Shape 1220"/>
            <p:cNvSpPr/>
            <p:nvPr/>
          </p:nvSpPr>
          <p:spPr>
            <a:xfrm>
              <a:off x="4664076" y="4803773"/>
              <a:ext cx="561977" cy="565153"/>
            </a:xfrm>
            <a:prstGeom prst="ellipse">
              <a:avLst/>
            </a:prstGeom>
            <a:solidFill>
              <a:srgbClr val="E7A500"/>
            </a:solidFill>
            <a:ln w="12700" cap="flat">
              <a:noFill/>
              <a:miter lim="400000"/>
            </a:ln>
            <a:effectLst/>
          </p:spPr>
          <p:txBody>
            <a:bodyPr wrap="square" lIns="91439" tIns="91439" rIns="91439" bIns="91439" numCol="1" anchor="t">
              <a:noAutofit/>
            </a:bodyPr>
            <a:lstStyle/>
            <a:p>
              <a:endParaRPr/>
            </a:p>
          </p:txBody>
        </p:sp>
        <p:sp>
          <p:nvSpPr>
            <p:cNvPr id="1221" name="Shape 1221"/>
            <p:cNvSpPr/>
            <p:nvPr/>
          </p:nvSpPr>
          <p:spPr>
            <a:xfrm>
              <a:off x="5340350" y="4803773"/>
              <a:ext cx="561977" cy="565153"/>
            </a:xfrm>
            <a:prstGeom prst="ellipse">
              <a:avLst/>
            </a:prstGeom>
            <a:solidFill>
              <a:srgbClr val="E7A500"/>
            </a:solidFill>
            <a:ln w="12700" cap="flat">
              <a:noFill/>
              <a:miter lim="400000"/>
            </a:ln>
            <a:effectLst/>
          </p:spPr>
          <p:txBody>
            <a:bodyPr wrap="square" lIns="91439" tIns="91439" rIns="91439" bIns="91439" numCol="1" anchor="t">
              <a:noAutofit/>
            </a:bodyPr>
            <a:lstStyle/>
            <a:p>
              <a:endParaRPr/>
            </a:p>
          </p:txBody>
        </p:sp>
      </p:grpSp>
      <p:sp>
        <p:nvSpPr>
          <p:cNvPr id="1223" name="Shape 1223"/>
          <p:cNvSpPr/>
          <p:nvPr/>
        </p:nvSpPr>
        <p:spPr>
          <a:xfrm>
            <a:off x="5242962" y="7615705"/>
            <a:ext cx="5825091" cy="342244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ct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Though the goodness of life seems at times to suffer setbacks, it always endures. For in the darkest moment it becomes vividly clear that life is a priceless treasure. And so the goodness of life is made even stronger by the very things that would oppose it.</a:t>
            </a:r>
          </a:p>
        </p:txBody>
      </p:sp>
      <p:grpSp>
        <p:nvGrpSpPr>
          <p:cNvPr id="1226" name="Group 1226"/>
          <p:cNvGrpSpPr/>
          <p:nvPr/>
        </p:nvGrpSpPr>
        <p:grpSpPr>
          <a:xfrm>
            <a:off x="655333" y="6430279"/>
            <a:ext cx="4717382" cy="5793301"/>
            <a:chOff x="0" y="0"/>
            <a:chExt cx="4717380" cy="5793299"/>
          </a:xfrm>
        </p:grpSpPr>
        <p:sp>
          <p:nvSpPr>
            <p:cNvPr id="1224" name="Shape 1224"/>
            <p:cNvSpPr/>
            <p:nvPr/>
          </p:nvSpPr>
          <p:spPr>
            <a:xfrm>
              <a:off x="212971" y="0"/>
              <a:ext cx="4504409" cy="44881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9400">
                  <a:solidFill>
                    <a:srgbClr val="C8C2AC"/>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C8C2AC"/>
                  </a:solidFill>
                  <a:latin typeface="+mj-lt"/>
                  <a:ea typeface="+mj-ea"/>
                  <a:cs typeface="+mj-cs"/>
                  <a:sym typeface="Helvetica"/>
                </a:rPr>
                <a:t>MAIN TITLE HERE</a:t>
              </a:r>
            </a:p>
          </p:txBody>
        </p:sp>
        <p:pic>
          <p:nvPicPr>
            <p:cNvPr id="1225" name="image5.png"/>
            <p:cNvPicPr>
              <a:picLocks noChangeAspect="1"/>
            </p:cNvPicPr>
            <p:nvPr/>
          </p:nvPicPr>
          <p:blipFill>
            <a:blip r:embed="rId3">
              <a:extLst/>
            </a:blip>
            <a:srcRect t="25270" b="31459"/>
            <a:stretch>
              <a:fillRect/>
            </a:stretch>
          </p:blipFill>
          <p:spPr>
            <a:xfrm>
              <a:off x="-1" y="5284152"/>
              <a:ext cx="2871581" cy="509148"/>
            </a:xfrm>
            <a:prstGeom prst="rect">
              <a:avLst/>
            </a:prstGeom>
            <a:ln w="12700" cap="flat">
              <a:noFill/>
              <a:miter lim="400000"/>
            </a:ln>
            <a:effectLst/>
          </p:spPr>
        </p:pic>
      </p:grpSp>
      <p:grpSp>
        <p:nvGrpSpPr>
          <p:cNvPr id="1238" name="Group 1238"/>
          <p:cNvGrpSpPr/>
          <p:nvPr/>
        </p:nvGrpSpPr>
        <p:grpSpPr>
          <a:xfrm>
            <a:off x="4297021" y="2646587"/>
            <a:ext cx="7698775" cy="4687521"/>
            <a:chOff x="0" y="0"/>
            <a:chExt cx="7698773" cy="4687520"/>
          </a:xfrm>
        </p:grpSpPr>
        <p:pic>
          <p:nvPicPr>
            <p:cNvPr id="1227" name="image4.png"/>
            <p:cNvPicPr>
              <a:picLocks noChangeAspect="1"/>
            </p:cNvPicPr>
            <p:nvPr/>
          </p:nvPicPr>
          <p:blipFill>
            <a:blip r:embed="rId2">
              <a:extLst/>
            </a:blip>
            <a:srcRect t="25270" b="31459"/>
            <a:stretch>
              <a:fillRect/>
            </a:stretch>
          </p:blipFill>
          <p:spPr>
            <a:xfrm>
              <a:off x="0" y="3589780"/>
              <a:ext cx="4802568" cy="1097741"/>
            </a:xfrm>
            <a:prstGeom prst="rect">
              <a:avLst/>
            </a:prstGeom>
            <a:ln w="12700" cap="flat">
              <a:noFill/>
              <a:miter lim="400000"/>
            </a:ln>
            <a:effectLst/>
          </p:spPr>
        </p:pic>
        <p:pic>
          <p:nvPicPr>
            <p:cNvPr id="1228" name="image4.png"/>
            <p:cNvPicPr>
              <a:picLocks noChangeAspect="1"/>
            </p:cNvPicPr>
            <p:nvPr/>
          </p:nvPicPr>
          <p:blipFill>
            <a:blip r:embed="rId2">
              <a:extLst/>
            </a:blip>
            <a:srcRect t="25270" b="31459"/>
            <a:stretch>
              <a:fillRect/>
            </a:stretch>
          </p:blipFill>
          <p:spPr>
            <a:xfrm>
              <a:off x="2896205" y="3589780"/>
              <a:ext cx="4802569" cy="1097741"/>
            </a:xfrm>
            <a:prstGeom prst="rect">
              <a:avLst/>
            </a:prstGeom>
            <a:ln w="12700" cap="flat">
              <a:noFill/>
              <a:miter lim="400000"/>
            </a:ln>
            <a:effectLst/>
          </p:spPr>
        </p:pic>
        <p:sp>
          <p:nvSpPr>
            <p:cNvPr id="1229" name="Shape 1229"/>
            <p:cNvSpPr/>
            <p:nvPr/>
          </p:nvSpPr>
          <p:spPr>
            <a:xfrm>
              <a:off x="595654" y="0"/>
              <a:ext cx="3073401" cy="4270377"/>
            </a:xfrm>
            <a:custGeom>
              <a:avLst/>
              <a:gdLst/>
              <a:ahLst/>
              <a:cxnLst>
                <a:cxn ang="0">
                  <a:pos x="wd2" y="hd2"/>
                </a:cxn>
                <a:cxn ang="5400000">
                  <a:pos x="wd2" y="hd2"/>
                </a:cxn>
                <a:cxn ang="10800000">
                  <a:pos x="wd2" y="hd2"/>
                </a:cxn>
                <a:cxn ang="16200000">
                  <a:pos x="wd2" y="hd2"/>
                </a:cxn>
              </a:cxnLst>
              <a:rect l="0" t="0" r="r" b="b"/>
              <a:pathLst>
                <a:path w="21600" h="21600" extrusionOk="0">
                  <a:moveTo>
                    <a:pt x="17226" y="16188"/>
                  </a:moveTo>
                  <a:lnTo>
                    <a:pt x="17226" y="5396"/>
                  </a:lnTo>
                  <a:lnTo>
                    <a:pt x="21600" y="3565"/>
                  </a:lnTo>
                  <a:lnTo>
                    <a:pt x="12987" y="0"/>
                  </a:lnTo>
                  <a:lnTo>
                    <a:pt x="0" y="5396"/>
                  </a:lnTo>
                  <a:lnTo>
                    <a:pt x="0" y="16188"/>
                  </a:lnTo>
                  <a:lnTo>
                    <a:pt x="12987" y="21600"/>
                  </a:lnTo>
                  <a:lnTo>
                    <a:pt x="21600" y="18019"/>
                  </a:lnTo>
                  <a:lnTo>
                    <a:pt x="17226" y="16188"/>
                  </a:lnTo>
                  <a:close/>
                </a:path>
              </a:pathLst>
            </a:custGeom>
            <a:solidFill>
              <a:srgbClr val="2E8D90"/>
            </a:solidFill>
            <a:ln w="12700" cap="flat">
              <a:noFill/>
              <a:miter lim="400000"/>
            </a:ln>
            <a:effectLst/>
          </p:spPr>
          <p:txBody>
            <a:bodyPr wrap="square" lIns="91439" tIns="91439" rIns="91439" bIns="91439" numCol="1" anchor="t">
              <a:noAutofit/>
            </a:bodyPr>
            <a:lstStyle/>
            <a:p>
              <a:endParaRPr/>
            </a:p>
          </p:txBody>
        </p:sp>
        <p:sp>
          <p:nvSpPr>
            <p:cNvPr id="1230" name="Shape 1230"/>
            <p:cNvSpPr/>
            <p:nvPr/>
          </p:nvSpPr>
          <p:spPr>
            <a:xfrm>
              <a:off x="4183403" y="0"/>
              <a:ext cx="3073401" cy="4270377"/>
            </a:xfrm>
            <a:custGeom>
              <a:avLst/>
              <a:gdLst/>
              <a:ahLst/>
              <a:cxnLst>
                <a:cxn ang="0">
                  <a:pos x="wd2" y="hd2"/>
                </a:cxn>
                <a:cxn ang="5400000">
                  <a:pos x="wd2" y="hd2"/>
                </a:cxn>
                <a:cxn ang="10800000">
                  <a:pos x="wd2" y="hd2"/>
                </a:cxn>
                <a:cxn ang="16200000">
                  <a:pos x="wd2" y="hd2"/>
                </a:cxn>
              </a:cxnLst>
              <a:rect l="0" t="0" r="r" b="b"/>
              <a:pathLst>
                <a:path w="21600" h="21600" extrusionOk="0">
                  <a:moveTo>
                    <a:pt x="4396" y="5396"/>
                  </a:moveTo>
                  <a:lnTo>
                    <a:pt x="4396" y="16188"/>
                  </a:lnTo>
                  <a:lnTo>
                    <a:pt x="0" y="18019"/>
                  </a:lnTo>
                  <a:lnTo>
                    <a:pt x="8636" y="21600"/>
                  </a:lnTo>
                  <a:lnTo>
                    <a:pt x="21600" y="16188"/>
                  </a:lnTo>
                  <a:lnTo>
                    <a:pt x="21600" y="5396"/>
                  </a:lnTo>
                  <a:lnTo>
                    <a:pt x="8636" y="0"/>
                  </a:lnTo>
                  <a:lnTo>
                    <a:pt x="0" y="3565"/>
                  </a:lnTo>
                  <a:lnTo>
                    <a:pt x="4396" y="5396"/>
                  </a:lnTo>
                  <a:close/>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231" name="Shape 1231"/>
            <p:cNvSpPr/>
            <p:nvPr/>
          </p:nvSpPr>
          <p:spPr>
            <a:xfrm>
              <a:off x="3669053" y="1171574"/>
              <a:ext cx="514351" cy="1924051"/>
            </a:xfrm>
            <a:custGeom>
              <a:avLst/>
              <a:gdLst/>
              <a:ahLst/>
              <a:cxnLst>
                <a:cxn ang="0">
                  <a:pos x="wd2" y="hd2"/>
                </a:cxn>
                <a:cxn ang="5400000">
                  <a:pos x="wd2" y="hd2"/>
                </a:cxn>
                <a:cxn ang="10800000">
                  <a:pos x="wd2" y="hd2"/>
                </a:cxn>
                <a:cxn ang="16200000">
                  <a:pos x="wd2" y="hd2"/>
                </a:cxn>
              </a:cxnLst>
              <a:rect l="0" t="0" r="r" b="b"/>
              <a:pathLst>
                <a:path w="21600" h="21600" extrusionOk="0">
                  <a:moveTo>
                    <a:pt x="21600" y="19737"/>
                  </a:moveTo>
                  <a:cubicBezTo>
                    <a:pt x="21600" y="20779"/>
                    <a:pt x="18531" y="21600"/>
                    <a:pt x="14754" y="21600"/>
                  </a:cubicBezTo>
                  <a:cubicBezTo>
                    <a:pt x="6964" y="21600"/>
                    <a:pt x="6964" y="21600"/>
                    <a:pt x="6964" y="21600"/>
                  </a:cubicBezTo>
                  <a:cubicBezTo>
                    <a:pt x="3187" y="21600"/>
                    <a:pt x="0" y="20779"/>
                    <a:pt x="0" y="19737"/>
                  </a:cubicBezTo>
                  <a:cubicBezTo>
                    <a:pt x="0" y="1863"/>
                    <a:pt x="0" y="1863"/>
                    <a:pt x="0" y="1863"/>
                  </a:cubicBezTo>
                  <a:cubicBezTo>
                    <a:pt x="0" y="853"/>
                    <a:pt x="3187" y="0"/>
                    <a:pt x="6964" y="0"/>
                  </a:cubicBezTo>
                  <a:cubicBezTo>
                    <a:pt x="14754" y="0"/>
                    <a:pt x="14754" y="0"/>
                    <a:pt x="14754" y="0"/>
                  </a:cubicBezTo>
                  <a:cubicBezTo>
                    <a:pt x="18531" y="0"/>
                    <a:pt x="21600" y="853"/>
                    <a:pt x="21600" y="1863"/>
                  </a:cubicBezTo>
                  <a:lnTo>
                    <a:pt x="21600" y="19737"/>
                  </a:lnTo>
                  <a:close/>
                </a:path>
              </a:pathLst>
            </a:custGeom>
            <a:solidFill>
              <a:srgbClr val="FFBC16"/>
            </a:solidFill>
            <a:ln w="12700" cap="flat">
              <a:noFill/>
              <a:miter lim="400000"/>
            </a:ln>
            <a:effectLst/>
          </p:spPr>
          <p:txBody>
            <a:bodyPr wrap="square" lIns="91439" tIns="91439" rIns="91439" bIns="91439" numCol="1" anchor="t">
              <a:noAutofit/>
            </a:bodyPr>
            <a:lstStyle/>
            <a:p>
              <a:endParaRPr/>
            </a:p>
          </p:txBody>
        </p:sp>
        <p:sp>
          <p:nvSpPr>
            <p:cNvPr id="1232" name="Shape 1232"/>
            <p:cNvSpPr/>
            <p:nvPr/>
          </p:nvSpPr>
          <p:spPr>
            <a:xfrm>
              <a:off x="1551330" y="1679574"/>
              <a:ext cx="473077" cy="4730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33" name="Shape 1233"/>
            <p:cNvSpPr/>
            <p:nvPr/>
          </p:nvSpPr>
          <p:spPr>
            <a:xfrm>
              <a:off x="2119653" y="1558924"/>
              <a:ext cx="593729" cy="593729"/>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34" name="Shape 1234"/>
            <p:cNvSpPr/>
            <p:nvPr/>
          </p:nvSpPr>
          <p:spPr>
            <a:xfrm>
              <a:off x="1551330" y="2254250"/>
              <a:ext cx="473077" cy="4730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35" name="Shape 1235"/>
            <p:cNvSpPr/>
            <p:nvPr/>
          </p:nvSpPr>
          <p:spPr>
            <a:xfrm>
              <a:off x="2119653" y="2254250"/>
              <a:ext cx="473077" cy="47307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36" name="Shape 1236"/>
            <p:cNvSpPr/>
            <p:nvPr/>
          </p:nvSpPr>
          <p:spPr>
            <a:xfrm>
              <a:off x="5124401" y="2230268"/>
              <a:ext cx="1646629" cy="14782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FFFFFF"/>
                  </a:solidFill>
                  <a:latin typeface="+mj-lt"/>
                  <a:ea typeface="+mj-ea"/>
                  <a:cs typeface="+mj-cs"/>
                  <a:sym typeface="Helvetica"/>
                </a:defRPr>
              </a:lvl1pPr>
            </a:lstStyle>
            <a:p>
              <a:pPr>
                <a:defRPr sz="3600">
                  <a:solidFill>
                    <a:srgbClr val="000000"/>
                  </a:solidFill>
                  <a:latin typeface="+mn-lt"/>
                  <a:ea typeface="+mn-ea"/>
                  <a:cs typeface="+mn-cs"/>
                  <a:sym typeface="Trebuchet MS"/>
                </a:defRPr>
              </a:pPr>
              <a:r>
                <a:rPr sz="2800">
                  <a:solidFill>
                    <a:srgbClr val="FFFFFF"/>
                  </a:solidFill>
                  <a:latin typeface="+mj-lt"/>
                  <a:ea typeface="+mj-ea"/>
                  <a:cs typeface="+mj-cs"/>
                  <a:sym typeface="Helvetica"/>
                </a:rPr>
                <a:t>ADD YOUR TEXT</a:t>
              </a:r>
            </a:p>
          </p:txBody>
        </p:sp>
        <p:sp>
          <p:nvSpPr>
            <p:cNvPr id="1237" name="Shape 1237"/>
            <p:cNvSpPr/>
            <p:nvPr/>
          </p:nvSpPr>
          <p:spPr>
            <a:xfrm>
              <a:off x="5382486" y="1171574"/>
              <a:ext cx="1325682" cy="14020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8000">
                  <a:solidFill>
                    <a:srgbClr val="FFFFFF"/>
                  </a:solidFill>
                  <a:latin typeface="+mj-lt"/>
                  <a:ea typeface="+mj-ea"/>
                  <a:cs typeface="+mj-cs"/>
                  <a:sym typeface="Helvetica"/>
                </a:defRPr>
              </a:lvl1pPr>
            </a:lstStyle>
            <a:p>
              <a:pPr>
                <a:defRPr sz="2800"/>
              </a:pPr>
              <a:r>
                <a:rPr sz="8000"/>
                <a:t>01</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fill="hold"/>
                                        <p:tgtEl>
                                          <p:spTgt spid="1200"/>
                                        </p:tgtEl>
                                        <p:attrNameLst>
                                          <p:attrName>style.visibility</p:attrName>
                                        </p:attrNameLst>
                                      </p:cBhvr>
                                      <p:to>
                                        <p:strVal val="visible"/>
                                      </p:to>
                                    </p:set>
                                    <p:anim calcmode="lin" valueType="num">
                                      <p:cBhvr>
                                        <p:cTn id="7" dur="750" fill="hold"/>
                                        <p:tgtEl>
                                          <p:spTgt spid="1200"/>
                                        </p:tgtEl>
                                        <p:attrNameLst>
                                          <p:attrName>ppt_x</p:attrName>
                                        </p:attrNameLst>
                                      </p:cBhvr>
                                      <p:tavLst>
                                        <p:tav tm="0">
                                          <p:val>
                                            <p:strVal val="#ppt_x"/>
                                          </p:val>
                                        </p:tav>
                                        <p:tav tm="100000">
                                          <p:val>
                                            <p:strVal val="#ppt_x"/>
                                          </p:val>
                                        </p:tav>
                                      </p:tavLst>
                                    </p:anim>
                                    <p:anim calcmode="lin" valueType="num">
                                      <p:cBhvr>
                                        <p:cTn id="8" dur="750" fill="hold"/>
                                        <p:tgtEl>
                                          <p:spTgt spid="1200"/>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1" fill="hold" grpId="2" nodeType="afterEffect">
                                  <p:stCondLst>
                                    <p:cond delay="0"/>
                                  </p:stCondLst>
                                  <p:iterate>
                                    <p:tmAbs val="0"/>
                                  </p:iterate>
                                  <p:childTnLst>
                                    <p:set>
                                      <p:cBhvr>
                                        <p:cTn id="11" fill="hold"/>
                                        <p:tgtEl>
                                          <p:spTgt spid="1238"/>
                                        </p:tgtEl>
                                        <p:attrNameLst>
                                          <p:attrName>style.visibility</p:attrName>
                                        </p:attrNameLst>
                                      </p:cBhvr>
                                      <p:to>
                                        <p:strVal val="visible"/>
                                      </p:to>
                                    </p:set>
                                    <p:anim calcmode="lin" valueType="num">
                                      <p:cBhvr>
                                        <p:cTn id="12" dur="750" fill="hold"/>
                                        <p:tgtEl>
                                          <p:spTgt spid="1238"/>
                                        </p:tgtEl>
                                        <p:attrNameLst>
                                          <p:attrName>ppt_x</p:attrName>
                                        </p:attrNameLst>
                                      </p:cBhvr>
                                      <p:tavLst>
                                        <p:tav tm="0">
                                          <p:val>
                                            <p:strVal val="#ppt_x"/>
                                          </p:val>
                                        </p:tav>
                                        <p:tav tm="100000">
                                          <p:val>
                                            <p:strVal val="#ppt_x"/>
                                          </p:val>
                                        </p:tav>
                                      </p:tavLst>
                                    </p:anim>
                                    <p:anim calcmode="lin" valueType="num">
                                      <p:cBhvr>
                                        <p:cTn id="13" dur="750" fill="hold"/>
                                        <p:tgtEl>
                                          <p:spTgt spid="1238"/>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2" fill="hold" grpId="3" nodeType="afterEffect">
                                  <p:stCondLst>
                                    <p:cond delay="0"/>
                                  </p:stCondLst>
                                  <p:iterate>
                                    <p:tmAbs val="0"/>
                                  </p:iterate>
                                  <p:childTnLst>
                                    <p:set>
                                      <p:cBhvr>
                                        <p:cTn id="16" fill="hold"/>
                                        <p:tgtEl>
                                          <p:spTgt spid="1222"/>
                                        </p:tgtEl>
                                        <p:attrNameLst>
                                          <p:attrName>style.visibility</p:attrName>
                                        </p:attrNameLst>
                                      </p:cBhvr>
                                      <p:to>
                                        <p:strVal val="visible"/>
                                      </p:to>
                                    </p:set>
                                    <p:anim calcmode="lin" valueType="num">
                                      <p:cBhvr>
                                        <p:cTn id="17" dur="750" fill="hold"/>
                                        <p:tgtEl>
                                          <p:spTgt spid="1222"/>
                                        </p:tgtEl>
                                        <p:attrNameLst>
                                          <p:attrName>ppt_x</p:attrName>
                                        </p:attrNameLst>
                                      </p:cBhvr>
                                      <p:tavLst>
                                        <p:tav tm="0">
                                          <p:val>
                                            <p:strVal val="1+#ppt_w/2"/>
                                          </p:val>
                                        </p:tav>
                                        <p:tav tm="100000">
                                          <p:val>
                                            <p:strVal val="#ppt_x"/>
                                          </p:val>
                                        </p:tav>
                                      </p:tavLst>
                                    </p:anim>
                                    <p:anim calcmode="lin" valueType="num">
                                      <p:cBhvr>
                                        <p:cTn id="18" dur="750" fill="hold"/>
                                        <p:tgtEl>
                                          <p:spTgt spid="1222"/>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9" presetClass="entr" fill="hold" grpId="4" nodeType="afterEffect">
                                  <p:stCondLst>
                                    <p:cond delay="0"/>
                                  </p:stCondLst>
                                  <p:iterate>
                                    <p:tmAbs val="0"/>
                                  </p:iterate>
                                  <p:childTnLst>
                                    <p:set>
                                      <p:cBhvr>
                                        <p:cTn id="21" fill="hold"/>
                                        <p:tgtEl>
                                          <p:spTgt spid="1226"/>
                                        </p:tgtEl>
                                        <p:attrNameLst>
                                          <p:attrName>style.visibility</p:attrName>
                                        </p:attrNameLst>
                                      </p:cBhvr>
                                      <p:to>
                                        <p:strVal val="visible"/>
                                      </p:to>
                                    </p:set>
                                    <p:animEffect transition="in" filter="dissolve">
                                      <p:cBhvr>
                                        <p:cTn id="22" dur="500"/>
                                        <p:tgtEl>
                                          <p:spTgt spid="1226"/>
                                        </p:tgtEl>
                                      </p:cBhvr>
                                    </p:animEffect>
                                  </p:childTnLst>
                                </p:cTn>
                              </p:par>
                            </p:childTnLst>
                          </p:cTn>
                        </p:par>
                        <p:par>
                          <p:cTn id="23" fill="hold">
                            <p:stCondLst>
                              <p:cond delay="2750"/>
                            </p:stCondLst>
                            <p:childTnLst>
                              <p:par>
                                <p:cTn id="24" presetID="22" presetClass="entr" presetSubtype="8" fill="hold" grpId="5" nodeType="afterEffect">
                                  <p:stCondLst>
                                    <p:cond delay="0"/>
                                  </p:stCondLst>
                                  <p:iterate>
                                    <p:tmAbs val="0"/>
                                  </p:iterate>
                                  <p:childTnLst>
                                    <p:set>
                                      <p:cBhvr>
                                        <p:cTn id="25" fill="hold"/>
                                        <p:tgtEl>
                                          <p:spTgt spid="1223"/>
                                        </p:tgtEl>
                                        <p:attrNameLst>
                                          <p:attrName>style.visibility</p:attrName>
                                        </p:attrNameLst>
                                      </p:cBhvr>
                                      <p:to>
                                        <p:strVal val="visible"/>
                                      </p:to>
                                    </p:set>
                                    <p:animEffect transition="in" filter="wipe(left)">
                                      <p:cBhvr>
                                        <p:cTn id="26" dur="500"/>
                                        <p:tgtEl>
                                          <p:spTgt spid="1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0" grpId="1" animBg="1" advAuto="0"/>
      <p:bldP spid="1222" grpId="3" animBg="1" advAuto="0"/>
      <p:bldP spid="1223" grpId="5" animBg="1" advAuto="0"/>
      <p:bldP spid="1226" grpId="4" animBg="1" advAuto="0"/>
      <p:bldP spid="1238" grpId="2"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1266" name="Group 1266"/>
          <p:cNvGrpSpPr/>
          <p:nvPr/>
        </p:nvGrpSpPr>
        <p:grpSpPr>
          <a:xfrm>
            <a:off x="2352301" y="2273299"/>
            <a:ext cx="9728557" cy="9955637"/>
            <a:chOff x="0" y="0"/>
            <a:chExt cx="9728555" cy="9955636"/>
          </a:xfrm>
        </p:grpSpPr>
        <p:grpSp>
          <p:nvGrpSpPr>
            <p:cNvPr id="1264" name="Group 1264"/>
            <p:cNvGrpSpPr/>
            <p:nvPr/>
          </p:nvGrpSpPr>
          <p:grpSpPr>
            <a:xfrm>
              <a:off x="1365908" y="-1"/>
              <a:ext cx="6550896" cy="9445892"/>
              <a:chOff x="0" y="0"/>
              <a:chExt cx="6550895" cy="9445890"/>
            </a:xfrm>
          </p:grpSpPr>
          <p:sp>
            <p:nvSpPr>
              <p:cNvPr id="1240" name="Shape 1240"/>
              <p:cNvSpPr/>
              <p:nvPr/>
            </p:nvSpPr>
            <p:spPr>
              <a:xfrm>
                <a:off x="0" y="0"/>
                <a:ext cx="918435" cy="9445891"/>
              </a:xfrm>
              <a:custGeom>
                <a:avLst/>
                <a:gdLst/>
                <a:ahLst/>
                <a:cxnLst>
                  <a:cxn ang="0">
                    <a:pos x="wd2" y="hd2"/>
                  </a:cxn>
                  <a:cxn ang="5400000">
                    <a:pos x="wd2" y="hd2"/>
                  </a:cxn>
                  <a:cxn ang="10800000">
                    <a:pos x="wd2" y="hd2"/>
                  </a:cxn>
                  <a:cxn ang="16200000">
                    <a:pos x="wd2" y="hd2"/>
                  </a:cxn>
                </a:cxnLst>
                <a:rect l="0" t="0" r="r" b="b"/>
                <a:pathLst>
                  <a:path w="21600" h="21600" extrusionOk="0">
                    <a:moveTo>
                      <a:pt x="21600" y="21105"/>
                    </a:moveTo>
                    <a:cubicBezTo>
                      <a:pt x="21600" y="21373"/>
                      <a:pt x="19376" y="21600"/>
                      <a:pt x="16518" y="21600"/>
                    </a:cubicBezTo>
                    <a:cubicBezTo>
                      <a:pt x="5082" y="21600"/>
                      <a:pt x="5082" y="21600"/>
                      <a:pt x="5082" y="21600"/>
                    </a:cubicBezTo>
                    <a:cubicBezTo>
                      <a:pt x="2224" y="21600"/>
                      <a:pt x="0" y="21373"/>
                      <a:pt x="0" y="21105"/>
                    </a:cubicBezTo>
                    <a:cubicBezTo>
                      <a:pt x="0" y="495"/>
                      <a:pt x="0" y="495"/>
                      <a:pt x="0" y="495"/>
                    </a:cubicBezTo>
                    <a:cubicBezTo>
                      <a:pt x="0" y="217"/>
                      <a:pt x="2224" y="0"/>
                      <a:pt x="5082" y="0"/>
                    </a:cubicBezTo>
                    <a:cubicBezTo>
                      <a:pt x="16518" y="0"/>
                      <a:pt x="16518" y="0"/>
                      <a:pt x="16518" y="0"/>
                    </a:cubicBezTo>
                    <a:cubicBezTo>
                      <a:pt x="19376" y="0"/>
                      <a:pt x="21600" y="217"/>
                      <a:pt x="21600" y="495"/>
                    </a:cubicBezTo>
                    <a:lnTo>
                      <a:pt x="21600" y="21105"/>
                    </a:lnTo>
                    <a:close/>
                  </a:path>
                </a:pathLst>
              </a:custGeom>
              <a:solidFill>
                <a:srgbClr val="8AD7DA"/>
              </a:solidFill>
              <a:ln w="12700" cap="flat">
                <a:noFill/>
                <a:miter lim="400000"/>
              </a:ln>
              <a:effectLst/>
            </p:spPr>
            <p:txBody>
              <a:bodyPr wrap="square" lIns="91439" tIns="91439" rIns="91439" bIns="91439" numCol="1" anchor="t">
                <a:noAutofit/>
              </a:bodyPr>
              <a:lstStyle/>
              <a:p>
                <a:endParaRPr/>
              </a:p>
            </p:txBody>
          </p:sp>
          <p:sp>
            <p:nvSpPr>
              <p:cNvPr id="1241" name="Shape 1241"/>
              <p:cNvSpPr/>
              <p:nvPr/>
            </p:nvSpPr>
            <p:spPr>
              <a:xfrm>
                <a:off x="1405887" y="0"/>
                <a:ext cx="921406" cy="9445891"/>
              </a:xfrm>
              <a:custGeom>
                <a:avLst/>
                <a:gdLst/>
                <a:ahLst/>
                <a:cxnLst>
                  <a:cxn ang="0">
                    <a:pos x="wd2" y="hd2"/>
                  </a:cxn>
                  <a:cxn ang="5400000">
                    <a:pos x="wd2" y="hd2"/>
                  </a:cxn>
                  <a:cxn ang="10800000">
                    <a:pos x="wd2" y="hd2"/>
                  </a:cxn>
                  <a:cxn ang="16200000">
                    <a:pos x="wd2" y="hd2"/>
                  </a:cxn>
                </a:cxnLst>
                <a:rect l="0" t="0" r="r" b="b"/>
                <a:pathLst>
                  <a:path w="21600" h="21600" extrusionOk="0">
                    <a:moveTo>
                      <a:pt x="21600" y="21105"/>
                    </a:moveTo>
                    <a:cubicBezTo>
                      <a:pt x="21600" y="21373"/>
                      <a:pt x="19376" y="21600"/>
                      <a:pt x="16518" y="21600"/>
                    </a:cubicBezTo>
                    <a:cubicBezTo>
                      <a:pt x="5082" y="21600"/>
                      <a:pt x="5082" y="21600"/>
                      <a:pt x="5082" y="21600"/>
                    </a:cubicBezTo>
                    <a:cubicBezTo>
                      <a:pt x="2329" y="21600"/>
                      <a:pt x="0" y="21373"/>
                      <a:pt x="0" y="21105"/>
                    </a:cubicBezTo>
                    <a:cubicBezTo>
                      <a:pt x="0" y="495"/>
                      <a:pt x="0" y="495"/>
                      <a:pt x="0" y="495"/>
                    </a:cubicBezTo>
                    <a:cubicBezTo>
                      <a:pt x="0" y="217"/>
                      <a:pt x="2329" y="0"/>
                      <a:pt x="5082" y="0"/>
                    </a:cubicBezTo>
                    <a:cubicBezTo>
                      <a:pt x="16518" y="0"/>
                      <a:pt x="16518" y="0"/>
                      <a:pt x="16518" y="0"/>
                    </a:cubicBezTo>
                    <a:cubicBezTo>
                      <a:pt x="19376" y="0"/>
                      <a:pt x="21600" y="217"/>
                      <a:pt x="21600" y="495"/>
                    </a:cubicBezTo>
                    <a:lnTo>
                      <a:pt x="21600" y="21105"/>
                    </a:lnTo>
                    <a:close/>
                  </a:path>
                </a:pathLst>
              </a:custGeom>
              <a:solidFill>
                <a:srgbClr val="EB7513"/>
              </a:solidFill>
              <a:ln w="12700" cap="flat">
                <a:noFill/>
                <a:miter lim="400000"/>
              </a:ln>
              <a:effectLst/>
            </p:spPr>
            <p:txBody>
              <a:bodyPr wrap="square" lIns="91439" tIns="91439" rIns="91439" bIns="91439" numCol="1" anchor="t">
                <a:noAutofit/>
              </a:bodyPr>
              <a:lstStyle/>
              <a:p>
                <a:endParaRPr/>
              </a:p>
            </p:txBody>
          </p:sp>
          <p:sp>
            <p:nvSpPr>
              <p:cNvPr id="1242" name="Shape 1242"/>
              <p:cNvSpPr/>
              <p:nvPr/>
            </p:nvSpPr>
            <p:spPr>
              <a:xfrm>
                <a:off x="2814745" y="0"/>
                <a:ext cx="918435" cy="9445891"/>
              </a:xfrm>
              <a:custGeom>
                <a:avLst/>
                <a:gdLst/>
                <a:ahLst/>
                <a:cxnLst>
                  <a:cxn ang="0">
                    <a:pos x="wd2" y="hd2"/>
                  </a:cxn>
                  <a:cxn ang="5400000">
                    <a:pos x="wd2" y="hd2"/>
                  </a:cxn>
                  <a:cxn ang="10800000">
                    <a:pos x="wd2" y="hd2"/>
                  </a:cxn>
                  <a:cxn ang="16200000">
                    <a:pos x="wd2" y="hd2"/>
                  </a:cxn>
                </a:cxnLst>
                <a:rect l="0" t="0" r="r" b="b"/>
                <a:pathLst>
                  <a:path w="21600" h="21600" extrusionOk="0">
                    <a:moveTo>
                      <a:pt x="21600" y="21105"/>
                    </a:moveTo>
                    <a:cubicBezTo>
                      <a:pt x="21600" y="21373"/>
                      <a:pt x="19376" y="21600"/>
                      <a:pt x="16518" y="21600"/>
                    </a:cubicBezTo>
                    <a:cubicBezTo>
                      <a:pt x="5082" y="21600"/>
                      <a:pt x="5082" y="21600"/>
                      <a:pt x="5082" y="21600"/>
                    </a:cubicBezTo>
                    <a:cubicBezTo>
                      <a:pt x="2329" y="21600"/>
                      <a:pt x="0" y="21373"/>
                      <a:pt x="0" y="21105"/>
                    </a:cubicBezTo>
                    <a:cubicBezTo>
                      <a:pt x="0" y="495"/>
                      <a:pt x="0" y="495"/>
                      <a:pt x="0" y="495"/>
                    </a:cubicBezTo>
                    <a:cubicBezTo>
                      <a:pt x="0" y="217"/>
                      <a:pt x="2329" y="0"/>
                      <a:pt x="5082" y="0"/>
                    </a:cubicBezTo>
                    <a:cubicBezTo>
                      <a:pt x="16518" y="0"/>
                      <a:pt x="16518" y="0"/>
                      <a:pt x="16518" y="0"/>
                    </a:cubicBezTo>
                    <a:cubicBezTo>
                      <a:pt x="19376" y="0"/>
                      <a:pt x="21600" y="217"/>
                      <a:pt x="21600" y="495"/>
                    </a:cubicBezTo>
                    <a:lnTo>
                      <a:pt x="21600" y="21105"/>
                    </a:lnTo>
                    <a:close/>
                  </a:path>
                </a:pathLst>
              </a:custGeom>
              <a:solidFill>
                <a:srgbClr val="C8C2AC"/>
              </a:solidFill>
              <a:ln w="12700" cap="flat">
                <a:noFill/>
                <a:miter lim="400000"/>
              </a:ln>
              <a:effectLst/>
            </p:spPr>
            <p:txBody>
              <a:bodyPr wrap="square" lIns="91439" tIns="91439" rIns="91439" bIns="91439" numCol="1" anchor="t">
                <a:noAutofit/>
              </a:bodyPr>
              <a:lstStyle/>
              <a:p>
                <a:endParaRPr/>
              </a:p>
            </p:txBody>
          </p:sp>
          <p:sp>
            <p:nvSpPr>
              <p:cNvPr id="1243" name="Shape 1243"/>
              <p:cNvSpPr/>
              <p:nvPr/>
            </p:nvSpPr>
            <p:spPr>
              <a:xfrm>
                <a:off x="4220631" y="0"/>
                <a:ext cx="921406" cy="9445891"/>
              </a:xfrm>
              <a:custGeom>
                <a:avLst/>
                <a:gdLst/>
                <a:ahLst/>
                <a:cxnLst>
                  <a:cxn ang="0">
                    <a:pos x="wd2" y="hd2"/>
                  </a:cxn>
                  <a:cxn ang="5400000">
                    <a:pos x="wd2" y="hd2"/>
                  </a:cxn>
                  <a:cxn ang="10800000">
                    <a:pos x="wd2" y="hd2"/>
                  </a:cxn>
                  <a:cxn ang="16200000">
                    <a:pos x="wd2" y="hd2"/>
                  </a:cxn>
                </a:cxnLst>
                <a:rect l="0" t="0" r="r" b="b"/>
                <a:pathLst>
                  <a:path w="21600" h="21600" extrusionOk="0">
                    <a:moveTo>
                      <a:pt x="21600" y="21105"/>
                    </a:moveTo>
                    <a:cubicBezTo>
                      <a:pt x="21600" y="21373"/>
                      <a:pt x="19376" y="21600"/>
                      <a:pt x="16518" y="21600"/>
                    </a:cubicBezTo>
                    <a:cubicBezTo>
                      <a:pt x="5082" y="21600"/>
                      <a:pt x="5082" y="21600"/>
                      <a:pt x="5082" y="21600"/>
                    </a:cubicBezTo>
                    <a:cubicBezTo>
                      <a:pt x="2329" y="21600"/>
                      <a:pt x="0" y="21373"/>
                      <a:pt x="0" y="21105"/>
                    </a:cubicBezTo>
                    <a:cubicBezTo>
                      <a:pt x="0" y="495"/>
                      <a:pt x="0" y="495"/>
                      <a:pt x="0" y="495"/>
                    </a:cubicBezTo>
                    <a:cubicBezTo>
                      <a:pt x="0" y="217"/>
                      <a:pt x="2329" y="0"/>
                      <a:pt x="5082" y="0"/>
                    </a:cubicBezTo>
                    <a:cubicBezTo>
                      <a:pt x="16518" y="0"/>
                      <a:pt x="16518" y="0"/>
                      <a:pt x="16518" y="0"/>
                    </a:cubicBezTo>
                    <a:cubicBezTo>
                      <a:pt x="19376" y="0"/>
                      <a:pt x="21600" y="217"/>
                      <a:pt x="21600" y="495"/>
                    </a:cubicBezTo>
                    <a:lnTo>
                      <a:pt x="21600" y="21105"/>
                    </a:lnTo>
                    <a:close/>
                  </a:path>
                </a:pathLst>
              </a:custGeom>
              <a:solidFill>
                <a:srgbClr val="FFC535"/>
              </a:solidFill>
              <a:ln w="12700" cap="flat">
                <a:noFill/>
                <a:miter lim="400000"/>
              </a:ln>
              <a:effectLst/>
            </p:spPr>
            <p:txBody>
              <a:bodyPr wrap="square" lIns="91439" tIns="91439" rIns="91439" bIns="91439" numCol="1" anchor="t">
                <a:noAutofit/>
              </a:bodyPr>
              <a:lstStyle/>
              <a:p>
                <a:endParaRPr/>
              </a:p>
            </p:txBody>
          </p:sp>
          <p:sp>
            <p:nvSpPr>
              <p:cNvPr id="1244" name="Shape 1244"/>
              <p:cNvSpPr/>
              <p:nvPr/>
            </p:nvSpPr>
            <p:spPr>
              <a:xfrm>
                <a:off x="5629489" y="0"/>
                <a:ext cx="921407" cy="9445891"/>
              </a:xfrm>
              <a:custGeom>
                <a:avLst/>
                <a:gdLst/>
                <a:ahLst/>
                <a:cxnLst>
                  <a:cxn ang="0">
                    <a:pos x="wd2" y="hd2"/>
                  </a:cxn>
                  <a:cxn ang="5400000">
                    <a:pos x="wd2" y="hd2"/>
                  </a:cxn>
                  <a:cxn ang="10800000">
                    <a:pos x="wd2" y="hd2"/>
                  </a:cxn>
                  <a:cxn ang="16200000">
                    <a:pos x="wd2" y="hd2"/>
                  </a:cxn>
                </a:cxnLst>
                <a:rect l="0" t="0" r="r" b="b"/>
                <a:pathLst>
                  <a:path w="21600" h="21600" extrusionOk="0">
                    <a:moveTo>
                      <a:pt x="21600" y="21105"/>
                    </a:moveTo>
                    <a:cubicBezTo>
                      <a:pt x="21600" y="21373"/>
                      <a:pt x="19376" y="21600"/>
                      <a:pt x="16518" y="21600"/>
                    </a:cubicBezTo>
                    <a:cubicBezTo>
                      <a:pt x="5082" y="21600"/>
                      <a:pt x="5082" y="21600"/>
                      <a:pt x="5082" y="21600"/>
                    </a:cubicBezTo>
                    <a:cubicBezTo>
                      <a:pt x="2329" y="21600"/>
                      <a:pt x="0" y="21373"/>
                      <a:pt x="0" y="21105"/>
                    </a:cubicBezTo>
                    <a:cubicBezTo>
                      <a:pt x="0" y="495"/>
                      <a:pt x="0" y="495"/>
                      <a:pt x="0" y="495"/>
                    </a:cubicBezTo>
                    <a:cubicBezTo>
                      <a:pt x="0" y="217"/>
                      <a:pt x="2329" y="0"/>
                      <a:pt x="5082" y="0"/>
                    </a:cubicBezTo>
                    <a:cubicBezTo>
                      <a:pt x="16518" y="0"/>
                      <a:pt x="16518" y="0"/>
                      <a:pt x="16518" y="0"/>
                    </a:cubicBezTo>
                    <a:cubicBezTo>
                      <a:pt x="19376" y="0"/>
                      <a:pt x="21600" y="217"/>
                      <a:pt x="21600" y="495"/>
                    </a:cubicBezTo>
                    <a:lnTo>
                      <a:pt x="21600" y="21105"/>
                    </a:lnTo>
                    <a:close/>
                  </a:path>
                </a:pathLst>
              </a:custGeom>
              <a:solidFill>
                <a:srgbClr val="3DBCC0"/>
              </a:solidFill>
              <a:ln w="12700" cap="flat">
                <a:noFill/>
                <a:miter lim="400000"/>
              </a:ln>
              <a:effectLst/>
            </p:spPr>
            <p:txBody>
              <a:bodyPr wrap="square" lIns="91439" tIns="91439" rIns="91439" bIns="91439" numCol="1" anchor="t">
                <a:noAutofit/>
              </a:bodyPr>
              <a:lstStyle/>
              <a:p>
                <a:endParaRPr/>
              </a:p>
            </p:txBody>
          </p:sp>
          <p:sp>
            <p:nvSpPr>
              <p:cNvPr id="1245" name="Shape 1245"/>
              <p:cNvSpPr/>
              <p:nvPr/>
            </p:nvSpPr>
            <p:spPr>
              <a:xfrm>
                <a:off x="457730" y="1908200"/>
                <a:ext cx="5632465" cy="5626518"/>
              </a:xfrm>
              <a:prstGeom prst="ellipse">
                <a:avLst/>
              </a:prstGeom>
              <a:solidFill>
                <a:srgbClr val="C8C2AC"/>
              </a:solidFill>
              <a:ln w="12700" cap="flat">
                <a:noFill/>
                <a:miter lim="400000"/>
              </a:ln>
              <a:effectLst/>
            </p:spPr>
            <p:txBody>
              <a:bodyPr wrap="square" lIns="91439" tIns="91439" rIns="91439" bIns="91439" numCol="1" anchor="t">
                <a:noAutofit/>
              </a:bodyPr>
              <a:lstStyle/>
              <a:p>
                <a:endParaRPr/>
              </a:p>
            </p:txBody>
          </p:sp>
          <p:sp>
            <p:nvSpPr>
              <p:cNvPr id="1246" name="Shape 1246"/>
              <p:cNvSpPr/>
              <p:nvPr/>
            </p:nvSpPr>
            <p:spPr>
              <a:xfrm>
                <a:off x="4393023" y="8554207"/>
                <a:ext cx="594456" cy="517177"/>
              </a:xfrm>
              <a:custGeom>
                <a:avLst/>
                <a:gdLst/>
                <a:ahLst/>
                <a:cxnLst>
                  <a:cxn ang="0">
                    <a:pos x="wd2" y="hd2"/>
                  </a:cxn>
                  <a:cxn ang="5400000">
                    <a:pos x="wd2" y="hd2"/>
                  </a:cxn>
                  <a:cxn ang="10800000">
                    <a:pos x="wd2" y="hd2"/>
                  </a:cxn>
                  <a:cxn ang="16200000">
                    <a:pos x="wd2" y="hd2"/>
                  </a:cxn>
                </a:cxnLst>
                <a:rect l="0" t="0" r="r" b="b"/>
                <a:pathLst>
                  <a:path w="21600" h="21600" extrusionOk="0">
                    <a:moveTo>
                      <a:pt x="21600" y="3569"/>
                    </a:moveTo>
                    <a:cubicBezTo>
                      <a:pt x="21600" y="1690"/>
                      <a:pt x="20127" y="0"/>
                      <a:pt x="18327" y="0"/>
                    </a:cubicBezTo>
                    <a:cubicBezTo>
                      <a:pt x="16527" y="0"/>
                      <a:pt x="15055" y="1690"/>
                      <a:pt x="15055" y="3569"/>
                    </a:cubicBezTo>
                    <a:cubicBezTo>
                      <a:pt x="15055" y="4696"/>
                      <a:pt x="15382" y="5635"/>
                      <a:pt x="16036" y="6386"/>
                    </a:cubicBezTo>
                    <a:cubicBezTo>
                      <a:pt x="12436" y="16529"/>
                      <a:pt x="12436" y="16529"/>
                      <a:pt x="12436" y="16529"/>
                    </a:cubicBezTo>
                    <a:cubicBezTo>
                      <a:pt x="9327" y="8640"/>
                      <a:pt x="9327" y="8640"/>
                      <a:pt x="9327" y="8640"/>
                    </a:cubicBezTo>
                    <a:cubicBezTo>
                      <a:pt x="6709" y="8264"/>
                      <a:pt x="6709" y="8264"/>
                      <a:pt x="6709" y="8264"/>
                    </a:cubicBezTo>
                    <a:cubicBezTo>
                      <a:pt x="4255" y="11645"/>
                      <a:pt x="4255" y="11645"/>
                      <a:pt x="4255" y="11645"/>
                    </a:cubicBezTo>
                    <a:cubicBezTo>
                      <a:pt x="3927" y="11457"/>
                      <a:pt x="3600" y="11457"/>
                      <a:pt x="3273" y="11457"/>
                    </a:cubicBezTo>
                    <a:cubicBezTo>
                      <a:pt x="1473" y="11457"/>
                      <a:pt x="0" y="13148"/>
                      <a:pt x="0" y="15214"/>
                    </a:cubicBezTo>
                    <a:cubicBezTo>
                      <a:pt x="0" y="17092"/>
                      <a:pt x="1473" y="18783"/>
                      <a:pt x="3273" y="18783"/>
                    </a:cubicBezTo>
                    <a:cubicBezTo>
                      <a:pt x="5073" y="18783"/>
                      <a:pt x="6545" y="17092"/>
                      <a:pt x="6545" y="15214"/>
                    </a:cubicBezTo>
                    <a:cubicBezTo>
                      <a:pt x="6545" y="14838"/>
                      <a:pt x="6382" y="14650"/>
                      <a:pt x="6382" y="14463"/>
                    </a:cubicBezTo>
                    <a:cubicBezTo>
                      <a:pt x="7527" y="12772"/>
                      <a:pt x="7527" y="12772"/>
                      <a:pt x="7527" y="12772"/>
                    </a:cubicBezTo>
                    <a:cubicBezTo>
                      <a:pt x="10964" y="21600"/>
                      <a:pt x="10964" y="21600"/>
                      <a:pt x="10964" y="21600"/>
                    </a:cubicBezTo>
                    <a:cubicBezTo>
                      <a:pt x="13909" y="21600"/>
                      <a:pt x="13909" y="21600"/>
                      <a:pt x="13909" y="21600"/>
                    </a:cubicBezTo>
                    <a:cubicBezTo>
                      <a:pt x="19145" y="7325"/>
                      <a:pt x="19145" y="7325"/>
                      <a:pt x="19145" y="7325"/>
                    </a:cubicBezTo>
                    <a:cubicBezTo>
                      <a:pt x="20455" y="6762"/>
                      <a:pt x="21600" y="5447"/>
                      <a:pt x="21600" y="356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47" name="Shape 1247"/>
              <p:cNvSpPr/>
              <p:nvPr/>
            </p:nvSpPr>
            <p:spPr>
              <a:xfrm>
                <a:off x="5864300" y="8518540"/>
                <a:ext cx="199145" cy="19617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48" name="Shape 1248"/>
              <p:cNvSpPr/>
              <p:nvPr/>
            </p:nvSpPr>
            <p:spPr>
              <a:xfrm>
                <a:off x="6102082" y="8468012"/>
                <a:ext cx="243729" cy="246701"/>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49" name="Shape 1249"/>
              <p:cNvSpPr/>
              <p:nvPr/>
            </p:nvSpPr>
            <p:spPr>
              <a:xfrm>
                <a:off x="5864300" y="8756322"/>
                <a:ext cx="199145" cy="199145"/>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0" name="Shape 1250"/>
              <p:cNvSpPr/>
              <p:nvPr/>
            </p:nvSpPr>
            <p:spPr>
              <a:xfrm>
                <a:off x="6102082" y="8756322"/>
                <a:ext cx="196173" cy="199145"/>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1" name="Shape 1251"/>
              <p:cNvSpPr/>
              <p:nvPr/>
            </p:nvSpPr>
            <p:spPr>
              <a:xfrm>
                <a:off x="237782" y="8640404"/>
                <a:ext cx="68363" cy="45475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2" name="Shape 1252"/>
              <p:cNvSpPr/>
              <p:nvPr/>
            </p:nvSpPr>
            <p:spPr>
              <a:xfrm>
                <a:off x="350728" y="8572041"/>
                <a:ext cx="68363" cy="5231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3" name="Shape 1253"/>
              <p:cNvSpPr/>
              <p:nvPr/>
            </p:nvSpPr>
            <p:spPr>
              <a:xfrm>
                <a:off x="463674" y="8527457"/>
                <a:ext cx="68363" cy="56770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4" name="Shape 1254"/>
              <p:cNvSpPr/>
              <p:nvPr/>
            </p:nvSpPr>
            <p:spPr>
              <a:xfrm>
                <a:off x="576621" y="8809823"/>
                <a:ext cx="62419" cy="28533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5" name="Shape 1255"/>
              <p:cNvSpPr/>
              <p:nvPr/>
            </p:nvSpPr>
            <p:spPr>
              <a:xfrm>
                <a:off x="3007845" y="8607708"/>
                <a:ext cx="490525" cy="490525"/>
              </a:xfrm>
              <a:custGeom>
                <a:avLst/>
                <a:gdLst/>
                <a:ahLst/>
                <a:cxnLst>
                  <a:cxn ang="0">
                    <a:pos x="wd2" y="hd2"/>
                  </a:cxn>
                  <a:cxn ang="5400000">
                    <a:pos x="wd2" y="hd2"/>
                  </a:cxn>
                  <a:cxn ang="10800000">
                    <a:pos x="wd2" y="hd2"/>
                  </a:cxn>
                  <a:cxn ang="16200000">
                    <a:pos x="wd2" y="hd2"/>
                  </a:cxn>
                </a:cxnLst>
                <a:rect l="0" t="0" r="r" b="b"/>
                <a:pathLst>
                  <a:path w="20605" h="20605" extrusionOk="0">
                    <a:moveTo>
                      <a:pt x="9616" y="0"/>
                    </a:moveTo>
                    <a:cubicBezTo>
                      <a:pt x="7152" y="189"/>
                      <a:pt x="4879" y="1137"/>
                      <a:pt x="2984" y="3032"/>
                    </a:cubicBezTo>
                    <a:cubicBezTo>
                      <a:pt x="-995" y="7011"/>
                      <a:pt x="-995" y="13453"/>
                      <a:pt x="2984" y="17621"/>
                    </a:cubicBezTo>
                    <a:cubicBezTo>
                      <a:pt x="7152" y="21600"/>
                      <a:pt x="13594" y="21600"/>
                      <a:pt x="17573" y="17621"/>
                    </a:cubicBezTo>
                    <a:cubicBezTo>
                      <a:pt x="19468" y="15726"/>
                      <a:pt x="20416" y="13453"/>
                      <a:pt x="20605" y="11179"/>
                    </a:cubicBezTo>
                    <a:cubicBezTo>
                      <a:pt x="9616" y="11179"/>
                      <a:pt x="9616" y="11179"/>
                      <a:pt x="9616" y="11179"/>
                    </a:cubicBezTo>
                    <a:lnTo>
                      <a:pt x="9616"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56" name="Shape 1256"/>
              <p:cNvSpPr/>
              <p:nvPr/>
            </p:nvSpPr>
            <p:spPr>
              <a:xfrm>
                <a:off x="3275447" y="8570043"/>
                <a:ext cx="260609" cy="266532"/>
              </a:xfrm>
              <a:custGeom>
                <a:avLst/>
                <a:gdLst/>
                <a:ahLst/>
                <a:cxnLst>
                  <a:cxn ang="0">
                    <a:pos x="wd2" y="hd2"/>
                  </a:cxn>
                  <a:cxn ang="5400000">
                    <a:pos x="wd2" y="hd2"/>
                  </a:cxn>
                  <a:cxn ang="10800000">
                    <a:pos x="wd2" y="hd2"/>
                  </a:cxn>
                  <a:cxn ang="16200000">
                    <a:pos x="wd2" y="hd2"/>
                  </a:cxn>
                </a:cxnLst>
                <a:rect l="0" t="0" r="r" b="b"/>
                <a:pathLst>
                  <a:path w="21279" h="21285" extrusionOk="0">
                    <a:moveTo>
                      <a:pt x="15376" y="5805"/>
                    </a:moveTo>
                    <a:cubicBezTo>
                      <a:pt x="10983" y="1485"/>
                      <a:pt x="5492" y="-315"/>
                      <a:pt x="0" y="45"/>
                    </a:cubicBezTo>
                    <a:cubicBezTo>
                      <a:pt x="0" y="21285"/>
                      <a:pt x="0" y="21285"/>
                      <a:pt x="0" y="21285"/>
                    </a:cubicBezTo>
                    <a:cubicBezTo>
                      <a:pt x="21234" y="21285"/>
                      <a:pt x="21234" y="21285"/>
                      <a:pt x="21234" y="21285"/>
                    </a:cubicBezTo>
                    <a:cubicBezTo>
                      <a:pt x="21600" y="15525"/>
                      <a:pt x="19769" y="10125"/>
                      <a:pt x="15376" y="580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57" name="Shape 1257"/>
              <p:cNvSpPr/>
              <p:nvPr/>
            </p:nvSpPr>
            <p:spPr>
              <a:xfrm>
                <a:off x="1608002" y="8634459"/>
                <a:ext cx="199143" cy="20211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8" name="Shape 1258"/>
              <p:cNvSpPr/>
              <p:nvPr/>
            </p:nvSpPr>
            <p:spPr>
              <a:xfrm>
                <a:off x="1857673" y="8583930"/>
                <a:ext cx="246699" cy="252645"/>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59" name="Shape 1259"/>
              <p:cNvSpPr/>
              <p:nvPr/>
            </p:nvSpPr>
            <p:spPr>
              <a:xfrm>
                <a:off x="1608002" y="8896020"/>
                <a:ext cx="199143" cy="199143"/>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60" name="Shape 1260"/>
              <p:cNvSpPr/>
              <p:nvPr/>
            </p:nvSpPr>
            <p:spPr>
              <a:xfrm>
                <a:off x="1857673" y="8896020"/>
                <a:ext cx="199143" cy="199143"/>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261" name="Shape 1261"/>
              <p:cNvSpPr/>
              <p:nvPr/>
            </p:nvSpPr>
            <p:spPr>
              <a:xfrm>
                <a:off x="2340287" y="3218975"/>
                <a:ext cx="1850624" cy="1850623"/>
              </a:xfrm>
              <a:custGeom>
                <a:avLst/>
                <a:gdLst/>
                <a:ahLst/>
                <a:cxnLst>
                  <a:cxn ang="0">
                    <a:pos x="wd2" y="hd2"/>
                  </a:cxn>
                  <a:cxn ang="5400000">
                    <a:pos x="wd2" y="hd2"/>
                  </a:cxn>
                  <a:cxn ang="10800000">
                    <a:pos x="wd2" y="hd2"/>
                  </a:cxn>
                  <a:cxn ang="16200000">
                    <a:pos x="wd2" y="hd2"/>
                  </a:cxn>
                </a:cxnLst>
                <a:rect l="0" t="0" r="r" b="b"/>
                <a:pathLst>
                  <a:path w="20595" h="20595" extrusionOk="0">
                    <a:moveTo>
                      <a:pt x="9544" y="0"/>
                    </a:moveTo>
                    <a:cubicBezTo>
                      <a:pt x="7133" y="201"/>
                      <a:pt x="4822" y="1206"/>
                      <a:pt x="3014" y="3014"/>
                    </a:cubicBezTo>
                    <a:cubicBezTo>
                      <a:pt x="-1005" y="7033"/>
                      <a:pt x="-1005" y="13563"/>
                      <a:pt x="3014" y="17581"/>
                    </a:cubicBezTo>
                    <a:cubicBezTo>
                      <a:pt x="7032" y="21600"/>
                      <a:pt x="13613" y="21600"/>
                      <a:pt x="17631" y="17581"/>
                    </a:cubicBezTo>
                    <a:cubicBezTo>
                      <a:pt x="19440" y="15773"/>
                      <a:pt x="20444" y="13462"/>
                      <a:pt x="20595" y="11101"/>
                    </a:cubicBezTo>
                    <a:cubicBezTo>
                      <a:pt x="9544" y="11101"/>
                      <a:pt x="9544" y="11101"/>
                      <a:pt x="9544" y="11101"/>
                    </a:cubicBezTo>
                    <a:lnTo>
                      <a:pt x="9544" y="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62" name="Shape 1262"/>
              <p:cNvSpPr/>
              <p:nvPr/>
            </p:nvSpPr>
            <p:spPr>
              <a:xfrm>
                <a:off x="3328948" y="3083154"/>
                <a:ext cx="1000325" cy="997781"/>
              </a:xfrm>
              <a:custGeom>
                <a:avLst/>
                <a:gdLst/>
                <a:ahLst/>
                <a:cxnLst>
                  <a:cxn ang="0">
                    <a:pos x="wd2" y="hd2"/>
                  </a:cxn>
                  <a:cxn ang="5400000">
                    <a:pos x="wd2" y="hd2"/>
                  </a:cxn>
                  <a:cxn ang="10800000">
                    <a:pos x="wd2" y="hd2"/>
                  </a:cxn>
                  <a:cxn ang="16200000">
                    <a:pos x="wd2" y="hd2"/>
                  </a:cxn>
                </a:cxnLst>
                <a:rect l="0" t="0" r="r" b="b"/>
                <a:pathLst>
                  <a:path w="21194" h="21264" extrusionOk="0">
                    <a:moveTo>
                      <a:pt x="15483" y="5808"/>
                    </a:moveTo>
                    <a:cubicBezTo>
                      <a:pt x="11182" y="1584"/>
                      <a:pt x="5543" y="-336"/>
                      <a:pt x="0" y="48"/>
                    </a:cubicBezTo>
                    <a:cubicBezTo>
                      <a:pt x="0" y="21264"/>
                      <a:pt x="0" y="21264"/>
                      <a:pt x="0" y="21264"/>
                    </a:cubicBezTo>
                    <a:cubicBezTo>
                      <a:pt x="21122" y="21264"/>
                      <a:pt x="21122" y="21264"/>
                      <a:pt x="21122" y="21264"/>
                    </a:cubicBezTo>
                    <a:cubicBezTo>
                      <a:pt x="21600" y="15696"/>
                      <a:pt x="19688" y="10032"/>
                      <a:pt x="15483" y="5808"/>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63" name="Shape 1263"/>
              <p:cNvSpPr/>
              <p:nvPr/>
            </p:nvSpPr>
            <p:spPr>
              <a:xfrm>
                <a:off x="1703230" y="5277219"/>
                <a:ext cx="3034461" cy="14020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4000" b="1">
                    <a:solidFill>
                      <a:srgbClr val="FFFFFF"/>
                    </a:solidFill>
                    <a:latin typeface="+mj-lt"/>
                    <a:ea typeface="+mj-ea"/>
                    <a:cs typeface="+mj-cs"/>
                    <a:sym typeface="Helvetica"/>
                  </a:defRPr>
                </a:lvl1pPr>
              </a:lstStyle>
              <a:p>
                <a:pPr>
                  <a:defRPr sz="3600" b="0">
                    <a:solidFill>
                      <a:srgbClr val="000000"/>
                    </a:solidFill>
                    <a:latin typeface="+mn-lt"/>
                    <a:ea typeface="+mn-ea"/>
                    <a:cs typeface="+mn-cs"/>
                    <a:sym typeface="Trebuchet MS"/>
                  </a:defRPr>
                </a:pPr>
                <a:r>
                  <a:rPr sz="4000" b="1">
                    <a:solidFill>
                      <a:srgbClr val="FFFFFF"/>
                    </a:solidFill>
                    <a:latin typeface="+mj-lt"/>
                    <a:ea typeface="+mj-ea"/>
                    <a:cs typeface="+mj-cs"/>
                    <a:sym typeface="Helvetica"/>
                  </a:rPr>
                  <a:t>ADD YOUR TEXT</a:t>
                </a:r>
              </a:p>
            </p:txBody>
          </p:sp>
        </p:grpSp>
        <p:pic>
          <p:nvPicPr>
            <p:cNvPr id="1265" name="image4.png"/>
            <p:cNvPicPr>
              <a:picLocks noChangeAspect="1"/>
            </p:cNvPicPr>
            <p:nvPr/>
          </p:nvPicPr>
          <p:blipFill>
            <a:blip r:embed="rId2">
              <a:extLst/>
            </a:blip>
            <a:srcRect t="25270" b="31459"/>
            <a:stretch>
              <a:fillRect/>
            </a:stretch>
          </p:blipFill>
          <p:spPr>
            <a:xfrm>
              <a:off x="0" y="8857895"/>
              <a:ext cx="9728556" cy="1097741"/>
            </a:xfrm>
            <a:prstGeom prst="rect">
              <a:avLst/>
            </a:prstGeom>
            <a:ln w="12700" cap="flat">
              <a:noFill/>
              <a:miter lim="400000"/>
            </a:ln>
            <a:effectLst/>
          </p:spPr>
        </p:pic>
      </p:grpSp>
      <p:grpSp>
        <p:nvGrpSpPr>
          <p:cNvPr id="1271" name="Group 1271"/>
          <p:cNvGrpSpPr/>
          <p:nvPr/>
        </p:nvGrpSpPr>
        <p:grpSpPr>
          <a:xfrm>
            <a:off x="12644791" y="2272893"/>
            <a:ext cx="10716657" cy="9949694"/>
            <a:chOff x="0" y="0"/>
            <a:chExt cx="10716655" cy="9949692"/>
          </a:xfrm>
        </p:grpSpPr>
        <p:sp>
          <p:nvSpPr>
            <p:cNvPr id="1267" name="Shape 1267"/>
            <p:cNvSpPr/>
            <p:nvPr/>
          </p:nvSpPr>
          <p:spPr>
            <a:xfrm>
              <a:off x="1008156" y="-1"/>
              <a:ext cx="8368852" cy="9439948"/>
            </a:xfrm>
            <a:prstGeom prst="roundRect">
              <a:avLst>
                <a:gd name="adj" fmla="val 2276"/>
              </a:avLst>
            </a:prstGeom>
            <a:solidFill>
              <a:srgbClr val="3DBCC0"/>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268" name="Shape 1268"/>
            <p:cNvSpPr/>
            <p:nvPr/>
          </p:nvSpPr>
          <p:spPr>
            <a:xfrm>
              <a:off x="51679" y="346382"/>
              <a:ext cx="10664977" cy="10960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64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6400">
                  <a:solidFill>
                    <a:srgbClr val="FFFFFF"/>
                  </a:solidFill>
                  <a:latin typeface="Arial"/>
                  <a:ea typeface="Arial"/>
                  <a:cs typeface="Arial"/>
                  <a:sym typeface="Arial"/>
                </a:rPr>
                <a:t>MAIN TITLE HERE</a:t>
              </a:r>
            </a:p>
          </p:txBody>
        </p:sp>
        <p:sp>
          <p:nvSpPr>
            <p:cNvPr id="1269" name="Shape 1269"/>
            <p:cNvSpPr/>
            <p:nvPr/>
          </p:nvSpPr>
          <p:spPr>
            <a:xfrm>
              <a:off x="2411069" y="2380606"/>
              <a:ext cx="5313711" cy="3828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FFFFFF"/>
                  </a:solidFill>
                  <a:latin typeface="Arial"/>
                  <a:ea typeface="Arial"/>
                  <a:cs typeface="Arial"/>
                  <a:sym typeface="Arial"/>
                </a:rPr>
                <a:t>Though the goodness of life seems at times to suffer setbacks, it always endures. For in the darkest moment it becomes vividly clear that life is a priceless treasure. And so the goodness of life is made even stronger by the very things that would oppose it.</a:t>
              </a:r>
            </a:p>
          </p:txBody>
        </p:sp>
        <p:pic>
          <p:nvPicPr>
            <p:cNvPr id="1270" name="image4.png"/>
            <p:cNvPicPr>
              <a:picLocks noChangeAspect="1"/>
            </p:cNvPicPr>
            <p:nvPr/>
          </p:nvPicPr>
          <p:blipFill>
            <a:blip r:embed="rId2">
              <a:extLst/>
            </a:blip>
            <a:srcRect t="25270" b="31459"/>
            <a:stretch>
              <a:fillRect/>
            </a:stretch>
          </p:blipFill>
          <p:spPr>
            <a:xfrm>
              <a:off x="0" y="8851952"/>
              <a:ext cx="9728556" cy="1097741"/>
            </a:xfrm>
            <a:prstGeom prst="rect">
              <a:avLst/>
            </a:prstGeom>
            <a:ln w="12700" cap="flat">
              <a:noFill/>
              <a:miter lim="400000"/>
            </a:ln>
            <a:effectLst/>
          </p:spPr>
        </p:pic>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iterate>
                                    <p:tmAbs val="0"/>
                                  </p:iterate>
                                  <p:childTnLst>
                                    <p:set>
                                      <p:cBhvr>
                                        <p:cTn id="6" fill="hold"/>
                                        <p:tgtEl>
                                          <p:spTgt spid="1266"/>
                                        </p:tgtEl>
                                        <p:attrNameLst>
                                          <p:attrName>style.visibility</p:attrName>
                                        </p:attrNameLst>
                                      </p:cBhvr>
                                      <p:to>
                                        <p:strVal val="visible"/>
                                      </p:to>
                                    </p:set>
                                    <p:animEffect transition="in" filter="wipe(up)">
                                      <p:cBhvr>
                                        <p:cTn id="7" dur="500"/>
                                        <p:tgtEl>
                                          <p:spTgt spid="1266"/>
                                        </p:tgtEl>
                                      </p:cBhvr>
                                    </p:animEffect>
                                  </p:childTnLst>
                                </p:cTn>
                              </p:par>
                            </p:childTnLst>
                          </p:cTn>
                        </p:par>
                        <p:par>
                          <p:cTn id="8" fill="hold">
                            <p:stCondLst>
                              <p:cond delay="500"/>
                            </p:stCondLst>
                            <p:childTnLst>
                              <p:par>
                                <p:cTn id="9" presetID="9" presetClass="entr" fill="hold" grpId="2" nodeType="afterEffect">
                                  <p:stCondLst>
                                    <p:cond delay="500"/>
                                  </p:stCondLst>
                                  <p:iterate>
                                    <p:tmAbs val="0"/>
                                  </p:iterate>
                                  <p:childTnLst>
                                    <p:set>
                                      <p:cBhvr>
                                        <p:cTn id="10" fill="hold"/>
                                        <p:tgtEl>
                                          <p:spTgt spid="1271"/>
                                        </p:tgtEl>
                                        <p:attrNameLst>
                                          <p:attrName>style.visibility</p:attrName>
                                        </p:attrNameLst>
                                      </p:cBhvr>
                                      <p:to>
                                        <p:strVal val="visible"/>
                                      </p:to>
                                    </p:set>
                                    <p:animEffect transition="in" filter="dissolve">
                                      <p:cBhvr>
                                        <p:cTn id="11" dur="500"/>
                                        <p:tgtEl>
                                          <p:spTgt spid="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6" grpId="1" animBg="1" advAuto="0"/>
      <p:bldP spid="1271" grpId="2"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sp>
        <p:nvSpPr>
          <p:cNvPr id="1273" name="Shape 1273"/>
          <p:cNvSpPr/>
          <p:nvPr/>
        </p:nvSpPr>
        <p:spPr>
          <a:xfrm>
            <a:off x="8536982" y="9648828"/>
            <a:ext cx="804128" cy="864326"/>
          </a:xfrm>
          <a:custGeom>
            <a:avLst/>
            <a:gdLst/>
            <a:ahLst/>
            <a:cxnLst>
              <a:cxn ang="0">
                <a:pos x="wd2" y="hd2"/>
              </a:cxn>
              <a:cxn ang="5400000">
                <a:pos x="wd2" y="hd2"/>
              </a:cxn>
              <a:cxn ang="10800000">
                <a:pos x="wd2" y="hd2"/>
              </a:cxn>
              <a:cxn ang="16200000">
                <a:pos x="wd2" y="hd2"/>
              </a:cxn>
            </a:cxnLst>
            <a:rect l="0" t="0" r="r" b="b"/>
            <a:pathLst>
              <a:path w="21204" h="21460" extrusionOk="0">
                <a:moveTo>
                  <a:pt x="16608" y="18807"/>
                </a:moveTo>
                <a:cubicBezTo>
                  <a:pt x="15617" y="19552"/>
                  <a:pt x="14032" y="19552"/>
                  <a:pt x="12248" y="18807"/>
                </a:cubicBezTo>
                <a:cubicBezTo>
                  <a:pt x="12050" y="18807"/>
                  <a:pt x="11852" y="18807"/>
                  <a:pt x="11654" y="18621"/>
                </a:cubicBezTo>
                <a:cubicBezTo>
                  <a:pt x="8285" y="20110"/>
                  <a:pt x="8285" y="20110"/>
                  <a:pt x="8285" y="20110"/>
                </a:cubicBezTo>
                <a:cubicBezTo>
                  <a:pt x="7096" y="19552"/>
                  <a:pt x="5907" y="18807"/>
                  <a:pt x="4520" y="17503"/>
                </a:cubicBezTo>
                <a:cubicBezTo>
                  <a:pt x="3331" y="16572"/>
                  <a:pt x="1746" y="14897"/>
                  <a:pt x="1151" y="13966"/>
                </a:cubicBezTo>
                <a:cubicBezTo>
                  <a:pt x="2142" y="10986"/>
                  <a:pt x="2142" y="10986"/>
                  <a:pt x="2142" y="10986"/>
                </a:cubicBezTo>
                <a:cubicBezTo>
                  <a:pt x="1944" y="10614"/>
                  <a:pt x="1746" y="10241"/>
                  <a:pt x="1746" y="9869"/>
                </a:cubicBezTo>
                <a:cubicBezTo>
                  <a:pt x="755" y="8193"/>
                  <a:pt x="557" y="6703"/>
                  <a:pt x="1349" y="5772"/>
                </a:cubicBezTo>
                <a:cubicBezTo>
                  <a:pt x="1151" y="6517"/>
                  <a:pt x="1547" y="7448"/>
                  <a:pt x="2142" y="8566"/>
                </a:cubicBezTo>
                <a:cubicBezTo>
                  <a:pt x="2935" y="10428"/>
                  <a:pt x="4718" y="12476"/>
                  <a:pt x="6898" y="14338"/>
                </a:cubicBezTo>
                <a:cubicBezTo>
                  <a:pt x="9078" y="16386"/>
                  <a:pt x="11456" y="17690"/>
                  <a:pt x="13437" y="18434"/>
                </a:cubicBezTo>
                <a:cubicBezTo>
                  <a:pt x="14825" y="18807"/>
                  <a:pt x="15815" y="18993"/>
                  <a:pt x="16608" y="18807"/>
                </a:cubicBezTo>
                <a:close/>
                <a:moveTo>
                  <a:pt x="12447" y="4841"/>
                </a:moveTo>
                <a:cubicBezTo>
                  <a:pt x="11456" y="5028"/>
                  <a:pt x="10663" y="5586"/>
                  <a:pt x="10663" y="6145"/>
                </a:cubicBezTo>
                <a:cubicBezTo>
                  <a:pt x="10663" y="6703"/>
                  <a:pt x="11456" y="6890"/>
                  <a:pt x="12447" y="6703"/>
                </a:cubicBezTo>
                <a:cubicBezTo>
                  <a:pt x="13239" y="6517"/>
                  <a:pt x="14032" y="5959"/>
                  <a:pt x="14032" y="5586"/>
                </a:cubicBezTo>
                <a:cubicBezTo>
                  <a:pt x="14032" y="5586"/>
                  <a:pt x="14032" y="5400"/>
                  <a:pt x="14032" y="5400"/>
                </a:cubicBezTo>
                <a:cubicBezTo>
                  <a:pt x="14032" y="2421"/>
                  <a:pt x="14032" y="2421"/>
                  <a:pt x="14032" y="2421"/>
                </a:cubicBezTo>
                <a:cubicBezTo>
                  <a:pt x="14428" y="2421"/>
                  <a:pt x="14825" y="2421"/>
                  <a:pt x="15023" y="2421"/>
                </a:cubicBezTo>
                <a:cubicBezTo>
                  <a:pt x="15419" y="2607"/>
                  <a:pt x="15023" y="3352"/>
                  <a:pt x="15023" y="3352"/>
                </a:cubicBezTo>
                <a:cubicBezTo>
                  <a:pt x="15023" y="3352"/>
                  <a:pt x="15419" y="3352"/>
                  <a:pt x="15617" y="2979"/>
                </a:cubicBezTo>
                <a:cubicBezTo>
                  <a:pt x="15617" y="2607"/>
                  <a:pt x="15221" y="2048"/>
                  <a:pt x="14626" y="1676"/>
                </a:cubicBezTo>
                <a:cubicBezTo>
                  <a:pt x="14428" y="1303"/>
                  <a:pt x="14230" y="1117"/>
                  <a:pt x="14032" y="745"/>
                </a:cubicBezTo>
                <a:cubicBezTo>
                  <a:pt x="14032" y="372"/>
                  <a:pt x="14032" y="372"/>
                  <a:pt x="14032" y="372"/>
                </a:cubicBezTo>
                <a:cubicBezTo>
                  <a:pt x="14032" y="186"/>
                  <a:pt x="14032" y="0"/>
                  <a:pt x="13834" y="0"/>
                </a:cubicBezTo>
                <a:cubicBezTo>
                  <a:pt x="13636" y="0"/>
                  <a:pt x="13437" y="186"/>
                  <a:pt x="13437" y="372"/>
                </a:cubicBezTo>
                <a:cubicBezTo>
                  <a:pt x="13437" y="4655"/>
                  <a:pt x="13437" y="4655"/>
                  <a:pt x="13437" y="4655"/>
                </a:cubicBezTo>
                <a:cubicBezTo>
                  <a:pt x="13041" y="4655"/>
                  <a:pt x="12843" y="4655"/>
                  <a:pt x="12447" y="4841"/>
                </a:cubicBezTo>
                <a:close/>
                <a:moveTo>
                  <a:pt x="15815" y="8379"/>
                </a:moveTo>
                <a:cubicBezTo>
                  <a:pt x="14230" y="8752"/>
                  <a:pt x="12843" y="9869"/>
                  <a:pt x="12843" y="10800"/>
                </a:cubicBezTo>
                <a:cubicBezTo>
                  <a:pt x="12843" y="11731"/>
                  <a:pt x="14230" y="12103"/>
                  <a:pt x="15815" y="11731"/>
                </a:cubicBezTo>
                <a:cubicBezTo>
                  <a:pt x="17203" y="11545"/>
                  <a:pt x="18392" y="10614"/>
                  <a:pt x="18590" y="9683"/>
                </a:cubicBezTo>
                <a:cubicBezTo>
                  <a:pt x="18788" y="9683"/>
                  <a:pt x="18788" y="9497"/>
                  <a:pt x="18788" y="9497"/>
                </a:cubicBezTo>
                <a:cubicBezTo>
                  <a:pt x="18788" y="4097"/>
                  <a:pt x="18788" y="4097"/>
                  <a:pt x="18788" y="4097"/>
                </a:cubicBezTo>
                <a:cubicBezTo>
                  <a:pt x="19184" y="4097"/>
                  <a:pt x="19977" y="4283"/>
                  <a:pt x="20373" y="4469"/>
                </a:cubicBezTo>
                <a:cubicBezTo>
                  <a:pt x="20968" y="4655"/>
                  <a:pt x="20373" y="5959"/>
                  <a:pt x="20373" y="5959"/>
                </a:cubicBezTo>
                <a:cubicBezTo>
                  <a:pt x="20373" y="5959"/>
                  <a:pt x="20968" y="5772"/>
                  <a:pt x="21166" y="5214"/>
                </a:cubicBezTo>
                <a:cubicBezTo>
                  <a:pt x="21364" y="4469"/>
                  <a:pt x="20770" y="3724"/>
                  <a:pt x="19581" y="2793"/>
                </a:cubicBezTo>
                <a:cubicBezTo>
                  <a:pt x="19184" y="2421"/>
                  <a:pt x="18788" y="1862"/>
                  <a:pt x="18788" y="1490"/>
                </a:cubicBezTo>
                <a:cubicBezTo>
                  <a:pt x="18788" y="745"/>
                  <a:pt x="18788" y="745"/>
                  <a:pt x="18788" y="745"/>
                </a:cubicBezTo>
                <a:cubicBezTo>
                  <a:pt x="18788" y="372"/>
                  <a:pt x="18392" y="186"/>
                  <a:pt x="18193" y="186"/>
                </a:cubicBezTo>
                <a:cubicBezTo>
                  <a:pt x="17797" y="186"/>
                  <a:pt x="17401" y="372"/>
                  <a:pt x="17401" y="745"/>
                </a:cubicBezTo>
                <a:cubicBezTo>
                  <a:pt x="17401" y="8379"/>
                  <a:pt x="17401" y="8379"/>
                  <a:pt x="17401" y="8379"/>
                </a:cubicBezTo>
                <a:cubicBezTo>
                  <a:pt x="17004" y="8193"/>
                  <a:pt x="16410" y="8193"/>
                  <a:pt x="15815" y="8379"/>
                </a:cubicBezTo>
                <a:close/>
                <a:moveTo>
                  <a:pt x="9672" y="20855"/>
                </a:moveTo>
                <a:cubicBezTo>
                  <a:pt x="9276" y="20855"/>
                  <a:pt x="8880" y="20669"/>
                  <a:pt x="8285" y="20483"/>
                </a:cubicBezTo>
                <a:cubicBezTo>
                  <a:pt x="7096" y="20110"/>
                  <a:pt x="5511" y="19179"/>
                  <a:pt x="4124" y="17876"/>
                </a:cubicBezTo>
                <a:cubicBezTo>
                  <a:pt x="2736" y="16572"/>
                  <a:pt x="1547" y="15269"/>
                  <a:pt x="953" y="14152"/>
                </a:cubicBezTo>
                <a:cubicBezTo>
                  <a:pt x="557" y="13779"/>
                  <a:pt x="557" y="13407"/>
                  <a:pt x="358" y="13034"/>
                </a:cubicBezTo>
                <a:cubicBezTo>
                  <a:pt x="-236" y="13779"/>
                  <a:pt x="-38" y="14710"/>
                  <a:pt x="557" y="15828"/>
                </a:cubicBezTo>
                <a:cubicBezTo>
                  <a:pt x="1151" y="16759"/>
                  <a:pt x="1944" y="17876"/>
                  <a:pt x="3331" y="18807"/>
                </a:cubicBezTo>
                <a:cubicBezTo>
                  <a:pt x="4520" y="19924"/>
                  <a:pt x="5709" y="20669"/>
                  <a:pt x="6700" y="21041"/>
                </a:cubicBezTo>
                <a:cubicBezTo>
                  <a:pt x="8087" y="21600"/>
                  <a:pt x="9078" y="21600"/>
                  <a:pt x="9672" y="21041"/>
                </a:cubicBezTo>
                <a:cubicBezTo>
                  <a:pt x="9672" y="21041"/>
                  <a:pt x="9672" y="20855"/>
                  <a:pt x="9672" y="20855"/>
                </a:cubicBezTo>
                <a:close/>
                <a:moveTo>
                  <a:pt x="6303" y="9497"/>
                </a:moveTo>
                <a:cubicBezTo>
                  <a:pt x="7096" y="10428"/>
                  <a:pt x="7889" y="11359"/>
                  <a:pt x="8880" y="12103"/>
                </a:cubicBezTo>
                <a:cubicBezTo>
                  <a:pt x="10069" y="13221"/>
                  <a:pt x="11258" y="13966"/>
                  <a:pt x="12447" y="14524"/>
                </a:cubicBezTo>
                <a:cubicBezTo>
                  <a:pt x="12645" y="13407"/>
                  <a:pt x="12050" y="11917"/>
                  <a:pt x="10663" y="10800"/>
                </a:cubicBezTo>
                <a:cubicBezTo>
                  <a:pt x="9276" y="9497"/>
                  <a:pt x="7492" y="9124"/>
                  <a:pt x="6303" y="9497"/>
                </a:cubicBezTo>
                <a:close/>
                <a:moveTo>
                  <a:pt x="13239" y="7634"/>
                </a:moveTo>
                <a:cubicBezTo>
                  <a:pt x="13239" y="7634"/>
                  <a:pt x="13239" y="7448"/>
                  <a:pt x="13041" y="7448"/>
                </a:cubicBezTo>
                <a:cubicBezTo>
                  <a:pt x="12843" y="7448"/>
                  <a:pt x="12843" y="7448"/>
                  <a:pt x="12645" y="7634"/>
                </a:cubicBezTo>
                <a:cubicBezTo>
                  <a:pt x="12447" y="7634"/>
                  <a:pt x="12447" y="7634"/>
                  <a:pt x="12248" y="7634"/>
                </a:cubicBezTo>
                <a:cubicBezTo>
                  <a:pt x="12447" y="7821"/>
                  <a:pt x="12645" y="8007"/>
                  <a:pt x="12843" y="8193"/>
                </a:cubicBezTo>
                <a:cubicBezTo>
                  <a:pt x="13041" y="8379"/>
                  <a:pt x="13239" y="8379"/>
                  <a:pt x="13239" y="8566"/>
                </a:cubicBezTo>
                <a:cubicBezTo>
                  <a:pt x="13437" y="8379"/>
                  <a:pt x="13636" y="8379"/>
                  <a:pt x="14032" y="8193"/>
                </a:cubicBezTo>
                <a:cubicBezTo>
                  <a:pt x="13834" y="8007"/>
                  <a:pt x="13636" y="7821"/>
                  <a:pt x="13239" y="7634"/>
                </a:cubicBezTo>
                <a:close/>
                <a:moveTo>
                  <a:pt x="16608" y="12476"/>
                </a:moveTo>
                <a:cubicBezTo>
                  <a:pt x="16806" y="12662"/>
                  <a:pt x="17004" y="13034"/>
                  <a:pt x="17203" y="13221"/>
                </a:cubicBezTo>
                <a:cubicBezTo>
                  <a:pt x="17995" y="14710"/>
                  <a:pt x="18193" y="15828"/>
                  <a:pt x="17599" y="16386"/>
                </a:cubicBezTo>
                <a:cubicBezTo>
                  <a:pt x="17004" y="16945"/>
                  <a:pt x="15815" y="16759"/>
                  <a:pt x="14230" y="16200"/>
                </a:cubicBezTo>
                <a:cubicBezTo>
                  <a:pt x="12447" y="15641"/>
                  <a:pt x="10465" y="14338"/>
                  <a:pt x="8483" y="12662"/>
                </a:cubicBezTo>
                <a:cubicBezTo>
                  <a:pt x="6502" y="10986"/>
                  <a:pt x="4916" y="9310"/>
                  <a:pt x="4124" y="7634"/>
                </a:cubicBezTo>
                <a:cubicBezTo>
                  <a:pt x="3331" y="6331"/>
                  <a:pt x="3133" y="5028"/>
                  <a:pt x="3727" y="4469"/>
                </a:cubicBezTo>
                <a:cubicBezTo>
                  <a:pt x="4322" y="3910"/>
                  <a:pt x="5511" y="4097"/>
                  <a:pt x="7096" y="4655"/>
                </a:cubicBezTo>
                <a:cubicBezTo>
                  <a:pt x="7889" y="4841"/>
                  <a:pt x="8880" y="5400"/>
                  <a:pt x="9870" y="5959"/>
                </a:cubicBezTo>
                <a:cubicBezTo>
                  <a:pt x="9870" y="5772"/>
                  <a:pt x="9870" y="5586"/>
                  <a:pt x="10069" y="5214"/>
                </a:cubicBezTo>
                <a:cubicBezTo>
                  <a:pt x="9078" y="4655"/>
                  <a:pt x="8087" y="4283"/>
                  <a:pt x="7096" y="3910"/>
                </a:cubicBezTo>
                <a:cubicBezTo>
                  <a:pt x="5114" y="3166"/>
                  <a:pt x="3331" y="3166"/>
                  <a:pt x="2538" y="4097"/>
                </a:cubicBezTo>
                <a:cubicBezTo>
                  <a:pt x="1547" y="5028"/>
                  <a:pt x="1746" y="6703"/>
                  <a:pt x="2736" y="8566"/>
                </a:cubicBezTo>
                <a:cubicBezTo>
                  <a:pt x="3529" y="10241"/>
                  <a:pt x="5313" y="12103"/>
                  <a:pt x="7294" y="13966"/>
                </a:cubicBezTo>
                <a:cubicBezTo>
                  <a:pt x="9474" y="15641"/>
                  <a:pt x="11654" y="16945"/>
                  <a:pt x="13437" y="17690"/>
                </a:cubicBezTo>
                <a:cubicBezTo>
                  <a:pt x="15617" y="18434"/>
                  <a:pt x="17203" y="18434"/>
                  <a:pt x="18193" y="17503"/>
                </a:cubicBezTo>
                <a:cubicBezTo>
                  <a:pt x="18986" y="16572"/>
                  <a:pt x="18986" y="14897"/>
                  <a:pt x="17995" y="13034"/>
                </a:cubicBezTo>
                <a:cubicBezTo>
                  <a:pt x="17797" y="12662"/>
                  <a:pt x="17599" y="12476"/>
                  <a:pt x="17401" y="12103"/>
                </a:cubicBezTo>
                <a:cubicBezTo>
                  <a:pt x="17203" y="12290"/>
                  <a:pt x="17004" y="12290"/>
                  <a:pt x="16608" y="12476"/>
                </a:cubicBezTo>
                <a:close/>
              </a:path>
            </a:pathLst>
          </a:custGeom>
          <a:solidFill>
            <a:srgbClr val="000000"/>
          </a:solidFill>
          <a:ln w="12700">
            <a:miter lim="400000"/>
          </a:ln>
        </p:spPr>
        <p:txBody>
          <a:bodyPr tIns="91439" bIns="91439"/>
          <a:lstStyle/>
          <a:p>
            <a:endParaRPr/>
          </a:p>
        </p:txBody>
      </p:sp>
      <p:sp>
        <p:nvSpPr>
          <p:cNvPr id="1274" name="Shape 1274"/>
          <p:cNvSpPr/>
          <p:nvPr/>
        </p:nvSpPr>
        <p:spPr>
          <a:xfrm>
            <a:off x="12426950" y="9753602"/>
            <a:ext cx="654050" cy="660401"/>
          </a:xfrm>
          <a:custGeom>
            <a:avLst/>
            <a:gdLst/>
            <a:ahLst/>
            <a:cxnLst>
              <a:cxn ang="0">
                <a:pos x="wd2" y="hd2"/>
              </a:cxn>
              <a:cxn ang="5400000">
                <a:pos x="wd2" y="hd2"/>
              </a:cxn>
              <a:cxn ang="10800000">
                <a:pos x="wd2" y="hd2"/>
              </a:cxn>
              <a:cxn ang="16200000">
                <a:pos x="wd2" y="hd2"/>
              </a:cxn>
            </a:cxnLst>
            <a:rect l="0" t="0" r="r" b="b"/>
            <a:pathLst>
              <a:path w="21600" h="21600" extrusionOk="0">
                <a:moveTo>
                  <a:pt x="10924" y="0"/>
                </a:moveTo>
                <a:cubicBezTo>
                  <a:pt x="16883" y="0"/>
                  <a:pt x="21600" y="4909"/>
                  <a:pt x="21600" y="10800"/>
                </a:cubicBezTo>
                <a:cubicBezTo>
                  <a:pt x="21600" y="16691"/>
                  <a:pt x="16883" y="21600"/>
                  <a:pt x="10924" y="21600"/>
                </a:cubicBezTo>
                <a:cubicBezTo>
                  <a:pt x="4717" y="21600"/>
                  <a:pt x="0" y="16691"/>
                  <a:pt x="0" y="10800"/>
                </a:cubicBezTo>
                <a:cubicBezTo>
                  <a:pt x="0" y="4909"/>
                  <a:pt x="4717" y="0"/>
                  <a:pt x="10924" y="0"/>
                </a:cubicBezTo>
                <a:close/>
                <a:moveTo>
                  <a:pt x="14400" y="5155"/>
                </a:moveTo>
                <a:cubicBezTo>
                  <a:pt x="13655" y="6627"/>
                  <a:pt x="13655" y="6627"/>
                  <a:pt x="13655" y="6627"/>
                </a:cubicBezTo>
                <a:cubicBezTo>
                  <a:pt x="13903" y="6873"/>
                  <a:pt x="14152" y="7118"/>
                  <a:pt x="14400" y="7364"/>
                </a:cubicBezTo>
                <a:cubicBezTo>
                  <a:pt x="15393" y="8345"/>
                  <a:pt x="15890" y="9573"/>
                  <a:pt x="15890" y="10800"/>
                </a:cubicBezTo>
                <a:cubicBezTo>
                  <a:pt x="15890" y="12273"/>
                  <a:pt x="15393" y="13500"/>
                  <a:pt x="14400" y="14236"/>
                </a:cubicBezTo>
                <a:cubicBezTo>
                  <a:pt x="13407" y="15218"/>
                  <a:pt x="12166" y="15709"/>
                  <a:pt x="10924" y="15709"/>
                </a:cubicBezTo>
                <a:cubicBezTo>
                  <a:pt x="9434" y="15709"/>
                  <a:pt x="8193" y="15218"/>
                  <a:pt x="7200" y="14236"/>
                </a:cubicBezTo>
                <a:cubicBezTo>
                  <a:pt x="6455" y="13500"/>
                  <a:pt x="5959" y="12273"/>
                  <a:pt x="5959" y="10800"/>
                </a:cubicBezTo>
                <a:cubicBezTo>
                  <a:pt x="5959" y="9573"/>
                  <a:pt x="6455" y="8345"/>
                  <a:pt x="7200" y="7364"/>
                </a:cubicBezTo>
                <a:cubicBezTo>
                  <a:pt x="7448" y="7118"/>
                  <a:pt x="7697" y="6873"/>
                  <a:pt x="7945" y="6873"/>
                </a:cubicBezTo>
                <a:cubicBezTo>
                  <a:pt x="7200" y="5400"/>
                  <a:pt x="7200" y="5400"/>
                  <a:pt x="7200" y="5400"/>
                </a:cubicBezTo>
                <a:cubicBezTo>
                  <a:pt x="6703" y="5645"/>
                  <a:pt x="6455" y="5891"/>
                  <a:pt x="6207" y="6136"/>
                </a:cubicBezTo>
                <a:cubicBezTo>
                  <a:pt x="4966" y="7364"/>
                  <a:pt x="4221" y="9082"/>
                  <a:pt x="4221" y="10800"/>
                </a:cubicBezTo>
                <a:cubicBezTo>
                  <a:pt x="4221" y="12764"/>
                  <a:pt x="4966" y="14236"/>
                  <a:pt x="6207" y="15464"/>
                </a:cubicBezTo>
                <a:cubicBezTo>
                  <a:pt x="7200" y="16691"/>
                  <a:pt x="8938" y="17427"/>
                  <a:pt x="10924" y="17427"/>
                </a:cubicBezTo>
                <a:cubicBezTo>
                  <a:pt x="12662" y="17427"/>
                  <a:pt x="14400" y="16691"/>
                  <a:pt x="15641" y="15464"/>
                </a:cubicBezTo>
                <a:cubicBezTo>
                  <a:pt x="16883" y="14236"/>
                  <a:pt x="17628" y="12764"/>
                  <a:pt x="17628" y="10800"/>
                </a:cubicBezTo>
                <a:cubicBezTo>
                  <a:pt x="17628" y="9082"/>
                  <a:pt x="16883" y="7364"/>
                  <a:pt x="15641" y="6136"/>
                </a:cubicBezTo>
                <a:cubicBezTo>
                  <a:pt x="15145" y="5891"/>
                  <a:pt x="14897" y="5400"/>
                  <a:pt x="14400" y="5155"/>
                </a:cubicBezTo>
                <a:close/>
                <a:moveTo>
                  <a:pt x="9931" y="1718"/>
                </a:moveTo>
                <a:cubicBezTo>
                  <a:pt x="9931" y="9818"/>
                  <a:pt x="9931" y="9818"/>
                  <a:pt x="9931" y="9818"/>
                </a:cubicBezTo>
                <a:cubicBezTo>
                  <a:pt x="11669" y="9818"/>
                  <a:pt x="11669" y="9818"/>
                  <a:pt x="11669" y="9818"/>
                </a:cubicBezTo>
                <a:cubicBezTo>
                  <a:pt x="11669" y="1718"/>
                  <a:pt x="11669" y="1718"/>
                  <a:pt x="11669" y="1718"/>
                </a:cubicBezTo>
                <a:lnTo>
                  <a:pt x="9931" y="1718"/>
                </a:lnTo>
                <a:close/>
              </a:path>
            </a:pathLst>
          </a:custGeom>
          <a:solidFill>
            <a:srgbClr val="000000"/>
          </a:solidFill>
          <a:ln w="12700">
            <a:miter lim="400000"/>
          </a:ln>
        </p:spPr>
        <p:txBody>
          <a:bodyPr tIns="91439" bIns="91439"/>
          <a:lstStyle/>
          <a:p>
            <a:endParaRPr/>
          </a:p>
        </p:txBody>
      </p:sp>
      <p:sp>
        <p:nvSpPr>
          <p:cNvPr id="1275" name="Shape 1275"/>
          <p:cNvSpPr/>
          <p:nvPr/>
        </p:nvSpPr>
        <p:spPr>
          <a:xfrm>
            <a:off x="8572500" y="10998202"/>
            <a:ext cx="781050" cy="615951"/>
          </a:xfrm>
          <a:custGeom>
            <a:avLst/>
            <a:gdLst/>
            <a:ahLst/>
            <a:cxnLst>
              <a:cxn ang="0">
                <a:pos x="wd2" y="hd2"/>
              </a:cxn>
              <a:cxn ang="5400000">
                <a:pos x="wd2" y="hd2"/>
              </a:cxn>
              <a:cxn ang="10800000">
                <a:pos x="wd2" y="hd2"/>
              </a:cxn>
              <a:cxn ang="16200000">
                <a:pos x="wd2" y="hd2"/>
              </a:cxn>
            </a:cxnLst>
            <a:rect l="0" t="0" r="r" b="b"/>
            <a:pathLst>
              <a:path w="21600" h="21600" extrusionOk="0">
                <a:moveTo>
                  <a:pt x="3738" y="11590"/>
                </a:moveTo>
                <a:cubicBezTo>
                  <a:pt x="4985" y="11590"/>
                  <a:pt x="4985" y="11590"/>
                  <a:pt x="4985" y="11590"/>
                </a:cubicBezTo>
                <a:cubicBezTo>
                  <a:pt x="5400" y="11590"/>
                  <a:pt x="5608" y="12117"/>
                  <a:pt x="5608" y="12644"/>
                </a:cubicBezTo>
                <a:cubicBezTo>
                  <a:pt x="5608" y="20546"/>
                  <a:pt x="5608" y="20546"/>
                  <a:pt x="5608" y="20546"/>
                </a:cubicBezTo>
                <a:cubicBezTo>
                  <a:pt x="5608" y="21073"/>
                  <a:pt x="5400" y="21600"/>
                  <a:pt x="4985" y="21600"/>
                </a:cubicBezTo>
                <a:cubicBezTo>
                  <a:pt x="3738" y="21600"/>
                  <a:pt x="3738" y="21600"/>
                  <a:pt x="3738" y="21600"/>
                </a:cubicBezTo>
                <a:cubicBezTo>
                  <a:pt x="3323" y="21600"/>
                  <a:pt x="3115" y="21073"/>
                  <a:pt x="3115" y="20546"/>
                </a:cubicBezTo>
                <a:cubicBezTo>
                  <a:pt x="3115" y="12644"/>
                  <a:pt x="3115" y="12644"/>
                  <a:pt x="3115" y="12644"/>
                </a:cubicBezTo>
                <a:cubicBezTo>
                  <a:pt x="3115" y="12117"/>
                  <a:pt x="3323" y="11590"/>
                  <a:pt x="3738" y="11590"/>
                </a:cubicBezTo>
                <a:close/>
                <a:moveTo>
                  <a:pt x="6646" y="4478"/>
                </a:moveTo>
                <a:cubicBezTo>
                  <a:pt x="7892" y="3688"/>
                  <a:pt x="9346" y="3161"/>
                  <a:pt x="10592" y="3161"/>
                </a:cubicBezTo>
                <a:cubicBezTo>
                  <a:pt x="12046" y="3161"/>
                  <a:pt x="13500" y="3688"/>
                  <a:pt x="14746" y="4478"/>
                </a:cubicBezTo>
                <a:cubicBezTo>
                  <a:pt x="15162" y="4741"/>
                  <a:pt x="15577" y="4741"/>
                  <a:pt x="15992" y="4478"/>
                </a:cubicBezTo>
                <a:cubicBezTo>
                  <a:pt x="17654" y="5795"/>
                  <a:pt x="18900" y="7902"/>
                  <a:pt x="19315" y="10800"/>
                </a:cubicBezTo>
                <a:cubicBezTo>
                  <a:pt x="19315" y="11327"/>
                  <a:pt x="19731" y="11590"/>
                  <a:pt x="19938" y="11590"/>
                </a:cubicBezTo>
                <a:cubicBezTo>
                  <a:pt x="20354" y="11590"/>
                  <a:pt x="20562" y="11063"/>
                  <a:pt x="20562" y="10537"/>
                </a:cubicBezTo>
                <a:cubicBezTo>
                  <a:pt x="20146" y="7112"/>
                  <a:pt x="18485" y="4741"/>
                  <a:pt x="16615" y="2898"/>
                </a:cubicBezTo>
                <a:cubicBezTo>
                  <a:pt x="16615" y="2371"/>
                  <a:pt x="16408" y="1844"/>
                  <a:pt x="15992" y="1580"/>
                </a:cubicBezTo>
                <a:cubicBezTo>
                  <a:pt x="14331" y="527"/>
                  <a:pt x="12462" y="0"/>
                  <a:pt x="10592" y="0"/>
                </a:cubicBezTo>
                <a:cubicBezTo>
                  <a:pt x="8931" y="0"/>
                  <a:pt x="7062" y="263"/>
                  <a:pt x="5400" y="1317"/>
                </a:cubicBezTo>
                <a:cubicBezTo>
                  <a:pt x="4985" y="1580"/>
                  <a:pt x="4777" y="2371"/>
                  <a:pt x="4777" y="2898"/>
                </a:cubicBezTo>
                <a:cubicBezTo>
                  <a:pt x="2700" y="4478"/>
                  <a:pt x="1246" y="7112"/>
                  <a:pt x="831" y="10800"/>
                </a:cubicBezTo>
                <a:cubicBezTo>
                  <a:pt x="831" y="11327"/>
                  <a:pt x="1038" y="11590"/>
                  <a:pt x="1454" y="11590"/>
                </a:cubicBezTo>
                <a:cubicBezTo>
                  <a:pt x="1662" y="11854"/>
                  <a:pt x="2077" y="11590"/>
                  <a:pt x="2077" y="11063"/>
                </a:cubicBezTo>
                <a:cubicBezTo>
                  <a:pt x="2492" y="7902"/>
                  <a:pt x="3738" y="5795"/>
                  <a:pt x="5400" y="4478"/>
                </a:cubicBezTo>
                <a:cubicBezTo>
                  <a:pt x="5815" y="4741"/>
                  <a:pt x="6231" y="4741"/>
                  <a:pt x="6646" y="4478"/>
                </a:cubicBezTo>
                <a:close/>
                <a:moveTo>
                  <a:pt x="19938" y="12380"/>
                </a:moveTo>
                <a:cubicBezTo>
                  <a:pt x="19108" y="12380"/>
                  <a:pt x="19108" y="12380"/>
                  <a:pt x="19108" y="12380"/>
                </a:cubicBezTo>
                <a:cubicBezTo>
                  <a:pt x="19108" y="20810"/>
                  <a:pt x="19108" y="20810"/>
                  <a:pt x="19108" y="20810"/>
                </a:cubicBezTo>
                <a:cubicBezTo>
                  <a:pt x="19938" y="20810"/>
                  <a:pt x="19938" y="20810"/>
                  <a:pt x="19938" y="20810"/>
                </a:cubicBezTo>
                <a:cubicBezTo>
                  <a:pt x="20769" y="20810"/>
                  <a:pt x="21600" y="19756"/>
                  <a:pt x="21600" y="18439"/>
                </a:cubicBezTo>
                <a:cubicBezTo>
                  <a:pt x="21600" y="14488"/>
                  <a:pt x="21600" y="14488"/>
                  <a:pt x="21600" y="14488"/>
                </a:cubicBezTo>
                <a:cubicBezTo>
                  <a:pt x="21600" y="13434"/>
                  <a:pt x="20769" y="12380"/>
                  <a:pt x="19938" y="12380"/>
                </a:cubicBezTo>
                <a:close/>
                <a:moveTo>
                  <a:pt x="17654" y="11590"/>
                </a:moveTo>
                <a:cubicBezTo>
                  <a:pt x="18069" y="11590"/>
                  <a:pt x="18485" y="12117"/>
                  <a:pt x="18485" y="12644"/>
                </a:cubicBezTo>
                <a:cubicBezTo>
                  <a:pt x="18485" y="20546"/>
                  <a:pt x="18485" y="20546"/>
                  <a:pt x="18485" y="20546"/>
                </a:cubicBezTo>
                <a:cubicBezTo>
                  <a:pt x="18485" y="21073"/>
                  <a:pt x="18069" y="21600"/>
                  <a:pt x="17654" y="21600"/>
                </a:cubicBezTo>
                <a:cubicBezTo>
                  <a:pt x="16615" y="21600"/>
                  <a:pt x="16615" y="21600"/>
                  <a:pt x="16615" y="21600"/>
                </a:cubicBezTo>
                <a:cubicBezTo>
                  <a:pt x="16200" y="21600"/>
                  <a:pt x="15785" y="21073"/>
                  <a:pt x="15785" y="20546"/>
                </a:cubicBezTo>
                <a:cubicBezTo>
                  <a:pt x="15785" y="12644"/>
                  <a:pt x="15785" y="12644"/>
                  <a:pt x="15785" y="12644"/>
                </a:cubicBezTo>
                <a:cubicBezTo>
                  <a:pt x="15785" y="12117"/>
                  <a:pt x="16200" y="11590"/>
                  <a:pt x="16615" y="11590"/>
                </a:cubicBezTo>
                <a:cubicBezTo>
                  <a:pt x="17654" y="11590"/>
                  <a:pt x="17654" y="11590"/>
                  <a:pt x="17654" y="11590"/>
                </a:cubicBezTo>
                <a:close/>
                <a:moveTo>
                  <a:pt x="1662" y="12380"/>
                </a:moveTo>
                <a:cubicBezTo>
                  <a:pt x="2492" y="12380"/>
                  <a:pt x="2492" y="12380"/>
                  <a:pt x="2492" y="12380"/>
                </a:cubicBezTo>
                <a:cubicBezTo>
                  <a:pt x="2492" y="20810"/>
                  <a:pt x="2492" y="20810"/>
                  <a:pt x="2492" y="20810"/>
                </a:cubicBezTo>
                <a:cubicBezTo>
                  <a:pt x="1662" y="20810"/>
                  <a:pt x="1662" y="20810"/>
                  <a:pt x="1662" y="20810"/>
                </a:cubicBezTo>
                <a:cubicBezTo>
                  <a:pt x="831" y="20810"/>
                  <a:pt x="0" y="19756"/>
                  <a:pt x="0" y="18439"/>
                </a:cubicBezTo>
                <a:cubicBezTo>
                  <a:pt x="0" y="14488"/>
                  <a:pt x="0" y="14488"/>
                  <a:pt x="0" y="14488"/>
                </a:cubicBezTo>
                <a:cubicBezTo>
                  <a:pt x="0" y="13434"/>
                  <a:pt x="831" y="12380"/>
                  <a:pt x="1662" y="12380"/>
                </a:cubicBezTo>
                <a:close/>
                <a:moveTo>
                  <a:pt x="1662" y="13961"/>
                </a:moveTo>
                <a:cubicBezTo>
                  <a:pt x="1662" y="13171"/>
                  <a:pt x="1662" y="13171"/>
                  <a:pt x="1662" y="13171"/>
                </a:cubicBezTo>
                <a:cubicBezTo>
                  <a:pt x="1246" y="13171"/>
                  <a:pt x="1038" y="13434"/>
                  <a:pt x="831" y="13698"/>
                </a:cubicBezTo>
                <a:cubicBezTo>
                  <a:pt x="623" y="13961"/>
                  <a:pt x="415" y="14224"/>
                  <a:pt x="415" y="14751"/>
                </a:cubicBezTo>
                <a:cubicBezTo>
                  <a:pt x="415" y="14751"/>
                  <a:pt x="415" y="14751"/>
                  <a:pt x="415" y="14751"/>
                </a:cubicBezTo>
                <a:cubicBezTo>
                  <a:pt x="415" y="14751"/>
                  <a:pt x="415" y="14751"/>
                  <a:pt x="415" y="14751"/>
                </a:cubicBezTo>
                <a:cubicBezTo>
                  <a:pt x="415" y="17912"/>
                  <a:pt x="415" y="17912"/>
                  <a:pt x="415" y="17912"/>
                </a:cubicBezTo>
                <a:cubicBezTo>
                  <a:pt x="1038" y="17912"/>
                  <a:pt x="1038" y="17912"/>
                  <a:pt x="1038" y="17912"/>
                </a:cubicBezTo>
                <a:cubicBezTo>
                  <a:pt x="1038" y="14751"/>
                  <a:pt x="1038" y="14751"/>
                  <a:pt x="1038" y="14751"/>
                </a:cubicBezTo>
                <a:cubicBezTo>
                  <a:pt x="1038" y="14488"/>
                  <a:pt x="1246" y="14488"/>
                  <a:pt x="1246" y="14224"/>
                </a:cubicBezTo>
                <a:cubicBezTo>
                  <a:pt x="1454" y="14224"/>
                  <a:pt x="1454" y="13961"/>
                  <a:pt x="1662" y="13961"/>
                </a:cubicBezTo>
                <a:close/>
              </a:path>
            </a:pathLst>
          </a:custGeom>
          <a:solidFill>
            <a:srgbClr val="000000"/>
          </a:solidFill>
          <a:ln w="12700">
            <a:miter lim="400000"/>
          </a:ln>
        </p:spPr>
        <p:txBody>
          <a:bodyPr tIns="91439" bIns="91439"/>
          <a:lstStyle/>
          <a:p>
            <a:endParaRPr/>
          </a:p>
        </p:txBody>
      </p:sp>
      <p:sp>
        <p:nvSpPr>
          <p:cNvPr id="1276" name="Shape 1276"/>
          <p:cNvSpPr/>
          <p:nvPr/>
        </p:nvSpPr>
        <p:spPr>
          <a:xfrm>
            <a:off x="11293475" y="9721852"/>
            <a:ext cx="457201" cy="774701"/>
          </a:xfrm>
          <a:custGeom>
            <a:avLst/>
            <a:gdLst/>
            <a:ahLst/>
            <a:cxnLst>
              <a:cxn ang="0">
                <a:pos x="wd2" y="hd2"/>
              </a:cxn>
              <a:cxn ang="5400000">
                <a:pos x="wd2" y="hd2"/>
              </a:cxn>
              <a:cxn ang="10800000">
                <a:pos x="wd2" y="hd2"/>
              </a:cxn>
              <a:cxn ang="16200000">
                <a:pos x="wd2" y="hd2"/>
              </a:cxn>
            </a:cxnLst>
            <a:rect l="0" t="0" r="r" b="b"/>
            <a:pathLst>
              <a:path w="21600" h="21600" extrusionOk="0">
                <a:moveTo>
                  <a:pt x="3187" y="0"/>
                </a:moveTo>
                <a:cubicBezTo>
                  <a:pt x="18767" y="0"/>
                  <a:pt x="18767" y="0"/>
                  <a:pt x="18767" y="0"/>
                </a:cubicBezTo>
                <a:cubicBezTo>
                  <a:pt x="20538" y="0"/>
                  <a:pt x="21600" y="839"/>
                  <a:pt x="21600" y="1678"/>
                </a:cubicBezTo>
                <a:cubicBezTo>
                  <a:pt x="21600" y="20551"/>
                  <a:pt x="21600" y="20551"/>
                  <a:pt x="21600" y="20551"/>
                </a:cubicBezTo>
                <a:cubicBezTo>
                  <a:pt x="20184" y="20551"/>
                  <a:pt x="20184" y="20551"/>
                  <a:pt x="20184" y="20551"/>
                </a:cubicBezTo>
                <a:cubicBezTo>
                  <a:pt x="20184" y="21181"/>
                  <a:pt x="20184" y="21181"/>
                  <a:pt x="20184" y="21181"/>
                </a:cubicBezTo>
                <a:cubicBezTo>
                  <a:pt x="20184" y="21390"/>
                  <a:pt x="19830" y="21600"/>
                  <a:pt x="19475" y="21600"/>
                </a:cubicBezTo>
                <a:cubicBezTo>
                  <a:pt x="17351" y="21600"/>
                  <a:pt x="17351" y="21600"/>
                  <a:pt x="17351" y="21600"/>
                </a:cubicBezTo>
                <a:cubicBezTo>
                  <a:pt x="16643" y="21600"/>
                  <a:pt x="16289" y="21390"/>
                  <a:pt x="16289" y="21181"/>
                </a:cubicBezTo>
                <a:cubicBezTo>
                  <a:pt x="16289" y="20551"/>
                  <a:pt x="16289" y="20551"/>
                  <a:pt x="16289" y="20551"/>
                </a:cubicBezTo>
                <a:cubicBezTo>
                  <a:pt x="5311" y="20551"/>
                  <a:pt x="5311" y="20551"/>
                  <a:pt x="5311" y="20551"/>
                </a:cubicBezTo>
                <a:cubicBezTo>
                  <a:pt x="5311" y="21181"/>
                  <a:pt x="5311" y="21181"/>
                  <a:pt x="5311" y="21181"/>
                </a:cubicBezTo>
                <a:cubicBezTo>
                  <a:pt x="5311" y="21390"/>
                  <a:pt x="4957" y="21600"/>
                  <a:pt x="4603" y="21600"/>
                </a:cubicBezTo>
                <a:cubicBezTo>
                  <a:pt x="2125" y="21600"/>
                  <a:pt x="2125" y="21600"/>
                  <a:pt x="2125" y="21600"/>
                </a:cubicBezTo>
                <a:cubicBezTo>
                  <a:pt x="1770" y="21600"/>
                  <a:pt x="1416" y="21390"/>
                  <a:pt x="1416" y="21181"/>
                </a:cubicBezTo>
                <a:cubicBezTo>
                  <a:pt x="1416" y="20551"/>
                  <a:pt x="1416" y="20551"/>
                  <a:pt x="1416" y="20551"/>
                </a:cubicBezTo>
                <a:cubicBezTo>
                  <a:pt x="0" y="20551"/>
                  <a:pt x="0" y="20551"/>
                  <a:pt x="0" y="20551"/>
                </a:cubicBezTo>
                <a:cubicBezTo>
                  <a:pt x="0" y="1678"/>
                  <a:pt x="0" y="1678"/>
                  <a:pt x="0" y="1678"/>
                </a:cubicBezTo>
                <a:cubicBezTo>
                  <a:pt x="0" y="839"/>
                  <a:pt x="1416" y="0"/>
                  <a:pt x="3187" y="0"/>
                </a:cubicBezTo>
                <a:close/>
                <a:moveTo>
                  <a:pt x="10977" y="2097"/>
                </a:moveTo>
                <a:cubicBezTo>
                  <a:pt x="9561" y="2097"/>
                  <a:pt x="8144" y="2517"/>
                  <a:pt x="7082" y="2936"/>
                </a:cubicBezTo>
                <a:cubicBezTo>
                  <a:pt x="6374" y="3565"/>
                  <a:pt x="5666" y="4404"/>
                  <a:pt x="5666" y="5243"/>
                </a:cubicBezTo>
                <a:cubicBezTo>
                  <a:pt x="5666" y="6082"/>
                  <a:pt x="6374" y="6920"/>
                  <a:pt x="7082" y="7340"/>
                </a:cubicBezTo>
                <a:cubicBezTo>
                  <a:pt x="8144" y="7969"/>
                  <a:pt x="9561" y="8388"/>
                  <a:pt x="10977" y="8388"/>
                </a:cubicBezTo>
                <a:cubicBezTo>
                  <a:pt x="12393" y="8388"/>
                  <a:pt x="13810" y="7969"/>
                  <a:pt x="14518" y="7340"/>
                </a:cubicBezTo>
                <a:cubicBezTo>
                  <a:pt x="15580" y="6920"/>
                  <a:pt x="16289" y="6082"/>
                  <a:pt x="16289" y="5243"/>
                </a:cubicBezTo>
                <a:cubicBezTo>
                  <a:pt x="16289" y="4404"/>
                  <a:pt x="15580" y="3565"/>
                  <a:pt x="14518" y="2936"/>
                </a:cubicBezTo>
                <a:cubicBezTo>
                  <a:pt x="13810" y="2517"/>
                  <a:pt x="12393" y="2097"/>
                  <a:pt x="10977" y="2097"/>
                </a:cubicBezTo>
                <a:close/>
                <a:moveTo>
                  <a:pt x="10977" y="10066"/>
                </a:moveTo>
                <a:cubicBezTo>
                  <a:pt x="9561" y="10066"/>
                  <a:pt x="8144" y="10276"/>
                  <a:pt x="7082" y="10695"/>
                </a:cubicBezTo>
                <a:cubicBezTo>
                  <a:pt x="4957" y="9856"/>
                  <a:pt x="4957" y="9856"/>
                  <a:pt x="4957" y="9856"/>
                </a:cubicBezTo>
                <a:cubicBezTo>
                  <a:pt x="4603" y="9856"/>
                  <a:pt x="4249" y="9856"/>
                  <a:pt x="3895" y="9856"/>
                </a:cubicBezTo>
                <a:cubicBezTo>
                  <a:pt x="3187" y="10485"/>
                  <a:pt x="3187" y="10485"/>
                  <a:pt x="3187" y="10485"/>
                </a:cubicBezTo>
                <a:cubicBezTo>
                  <a:pt x="2833" y="10695"/>
                  <a:pt x="2833" y="10905"/>
                  <a:pt x="3187" y="11115"/>
                </a:cubicBezTo>
                <a:cubicBezTo>
                  <a:pt x="4603" y="12373"/>
                  <a:pt x="4603" y="12373"/>
                  <a:pt x="4603" y="12373"/>
                </a:cubicBezTo>
                <a:cubicBezTo>
                  <a:pt x="4603" y="12373"/>
                  <a:pt x="4603" y="12373"/>
                  <a:pt x="4603" y="12373"/>
                </a:cubicBezTo>
                <a:cubicBezTo>
                  <a:pt x="4249" y="13002"/>
                  <a:pt x="3895" y="13631"/>
                  <a:pt x="3895" y="14260"/>
                </a:cubicBezTo>
                <a:cubicBezTo>
                  <a:pt x="3895" y="14889"/>
                  <a:pt x="4249" y="15309"/>
                  <a:pt x="4603" y="15938"/>
                </a:cubicBezTo>
                <a:cubicBezTo>
                  <a:pt x="3187" y="17196"/>
                  <a:pt x="3187" y="17196"/>
                  <a:pt x="3187" y="17196"/>
                </a:cubicBezTo>
                <a:cubicBezTo>
                  <a:pt x="2833" y="17406"/>
                  <a:pt x="2833" y="17616"/>
                  <a:pt x="3187" y="17825"/>
                </a:cubicBezTo>
                <a:cubicBezTo>
                  <a:pt x="3895" y="18245"/>
                  <a:pt x="3895" y="18245"/>
                  <a:pt x="3895" y="18245"/>
                </a:cubicBezTo>
                <a:cubicBezTo>
                  <a:pt x="4249" y="18454"/>
                  <a:pt x="4603" y="18454"/>
                  <a:pt x="4957" y="18245"/>
                </a:cubicBezTo>
                <a:cubicBezTo>
                  <a:pt x="7082" y="17616"/>
                  <a:pt x="7082" y="17616"/>
                  <a:pt x="7082" y="17616"/>
                </a:cubicBezTo>
                <a:cubicBezTo>
                  <a:pt x="8144" y="18035"/>
                  <a:pt x="9561" y="18454"/>
                  <a:pt x="10977" y="18454"/>
                </a:cubicBezTo>
                <a:cubicBezTo>
                  <a:pt x="12393" y="18454"/>
                  <a:pt x="13810" y="18035"/>
                  <a:pt x="14872" y="17616"/>
                </a:cubicBezTo>
                <a:cubicBezTo>
                  <a:pt x="16997" y="18245"/>
                  <a:pt x="16997" y="18245"/>
                  <a:pt x="16997" y="18245"/>
                </a:cubicBezTo>
                <a:cubicBezTo>
                  <a:pt x="17351" y="18454"/>
                  <a:pt x="17705" y="18454"/>
                  <a:pt x="18059" y="18245"/>
                </a:cubicBezTo>
                <a:cubicBezTo>
                  <a:pt x="19121" y="17825"/>
                  <a:pt x="19121" y="17825"/>
                  <a:pt x="19121" y="17825"/>
                </a:cubicBezTo>
                <a:cubicBezTo>
                  <a:pt x="19121" y="17616"/>
                  <a:pt x="19121" y="17406"/>
                  <a:pt x="19121" y="17196"/>
                </a:cubicBezTo>
                <a:cubicBezTo>
                  <a:pt x="17705" y="15938"/>
                  <a:pt x="17705" y="15938"/>
                  <a:pt x="17705" y="15938"/>
                </a:cubicBezTo>
                <a:cubicBezTo>
                  <a:pt x="17351" y="15938"/>
                  <a:pt x="17351" y="15728"/>
                  <a:pt x="17351" y="15728"/>
                </a:cubicBezTo>
                <a:cubicBezTo>
                  <a:pt x="17705" y="15309"/>
                  <a:pt x="18059" y="14680"/>
                  <a:pt x="18059" y="14260"/>
                </a:cubicBezTo>
                <a:cubicBezTo>
                  <a:pt x="18059" y="13631"/>
                  <a:pt x="17705" y="13002"/>
                  <a:pt x="17351" y="12583"/>
                </a:cubicBezTo>
                <a:cubicBezTo>
                  <a:pt x="17351" y="12373"/>
                  <a:pt x="17351" y="12373"/>
                  <a:pt x="17705" y="12373"/>
                </a:cubicBezTo>
                <a:cubicBezTo>
                  <a:pt x="19121" y="11115"/>
                  <a:pt x="19121" y="11115"/>
                  <a:pt x="19121" y="11115"/>
                </a:cubicBezTo>
                <a:cubicBezTo>
                  <a:pt x="19121" y="10905"/>
                  <a:pt x="19121" y="10695"/>
                  <a:pt x="19121" y="10485"/>
                </a:cubicBezTo>
                <a:cubicBezTo>
                  <a:pt x="18059" y="9856"/>
                  <a:pt x="18059" y="9856"/>
                  <a:pt x="18059" y="9856"/>
                </a:cubicBezTo>
                <a:cubicBezTo>
                  <a:pt x="17705" y="9856"/>
                  <a:pt x="17351" y="9856"/>
                  <a:pt x="16997" y="9856"/>
                </a:cubicBezTo>
                <a:cubicBezTo>
                  <a:pt x="14872" y="10695"/>
                  <a:pt x="14872" y="10695"/>
                  <a:pt x="14872" y="10695"/>
                </a:cubicBezTo>
                <a:cubicBezTo>
                  <a:pt x="14872" y="10695"/>
                  <a:pt x="14872" y="10695"/>
                  <a:pt x="14872" y="10695"/>
                </a:cubicBezTo>
                <a:cubicBezTo>
                  <a:pt x="13810" y="10276"/>
                  <a:pt x="12393" y="10066"/>
                  <a:pt x="10977" y="10066"/>
                </a:cubicBezTo>
                <a:close/>
                <a:moveTo>
                  <a:pt x="10977" y="12583"/>
                </a:moveTo>
                <a:cubicBezTo>
                  <a:pt x="9561" y="12583"/>
                  <a:pt x="8498" y="13421"/>
                  <a:pt x="8498" y="14260"/>
                </a:cubicBezTo>
                <a:cubicBezTo>
                  <a:pt x="8498" y="15099"/>
                  <a:pt x="9561" y="15728"/>
                  <a:pt x="10977" y="15728"/>
                </a:cubicBezTo>
                <a:cubicBezTo>
                  <a:pt x="12393" y="15728"/>
                  <a:pt x="13456" y="15099"/>
                  <a:pt x="13456" y="14260"/>
                </a:cubicBezTo>
                <a:cubicBezTo>
                  <a:pt x="13456" y="13421"/>
                  <a:pt x="12393" y="12583"/>
                  <a:pt x="10977" y="12583"/>
                </a:cubicBezTo>
                <a:close/>
                <a:moveTo>
                  <a:pt x="14872" y="11744"/>
                </a:moveTo>
                <a:cubicBezTo>
                  <a:pt x="13810" y="11115"/>
                  <a:pt x="12393" y="10695"/>
                  <a:pt x="10977" y="10695"/>
                </a:cubicBezTo>
                <a:cubicBezTo>
                  <a:pt x="9207" y="10695"/>
                  <a:pt x="7790" y="11115"/>
                  <a:pt x="6728" y="11744"/>
                </a:cubicBezTo>
                <a:cubicBezTo>
                  <a:pt x="5666" y="12373"/>
                  <a:pt x="4957" y="13212"/>
                  <a:pt x="4957" y="14260"/>
                </a:cubicBezTo>
                <a:cubicBezTo>
                  <a:pt x="4957" y="15099"/>
                  <a:pt x="5666" y="15938"/>
                  <a:pt x="6728" y="16567"/>
                </a:cubicBezTo>
                <a:cubicBezTo>
                  <a:pt x="7790" y="17196"/>
                  <a:pt x="9207" y="17616"/>
                  <a:pt x="10977" y="17616"/>
                </a:cubicBezTo>
                <a:cubicBezTo>
                  <a:pt x="12393" y="17616"/>
                  <a:pt x="13810" y="17196"/>
                  <a:pt x="14872" y="16567"/>
                </a:cubicBezTo>
                <a:cubicBezTo>
                  <a:pt x="15934" y="15938"/>
                  <a:pt x="16643" y="15099"/>
                  <a:pt x="16643" y="14260"/>
                </a:cubicBezTo>
                <a:cubicBezTo>
                  <a:pt x="16643" y="13212"/>
                  <a:pt x="15934" y="12373"/>
                  <a:pt x="14872" y="11744"/>
                </a:cubicBezTo>
                <a:close/>
                <a:moveTo>
                  <a:pt x="10977" y="4194"/>
                </a:moveTo>
                <a:cubicBezTo>
                  <a:pt x="9915" y="4194"/>
                  <a:pt x="9207" y="4614"/>
                  <a:pt x="9207" y="5243"/>
                </a:cubicBezTo>
                <a:cubicBezTo>
                  <a:pt x="9207" y="5872"/>
                  <a:pt x="9915" y="6291"/>
                  <a:pt x="10977" y="6291"/>
                </a:cubicBezTo>
                <a:cubicBezTo>
                  <a:pt x="12039" y="6291"/>
                  <a:pt x="12748" y="5872"/>
                  <a:pt x="12748" y="5243"/>
                </a:cubicBezTo>
                <a:cubicBezTo>
                  <a:pt x="12748" y="4614"/>
                  <a:pt x="12039" y="4194"/>
                  <a:pt x="10977" y="4194"/>
                </a:cubicBezTo>
                <a:close/>
                <a:moveTo>
                  <a:pt x="13810" y="3565"/>
                </a:moveTo>
                <a:cubicBezTo>
                  <a:pt x="13102" y="3146"/>
                  <a:pt x="12039" y="2726"/>
                  <a:pt x="10977" y="2726"/>
                </a:cubicBezTo>
                <a:cubicBezTo>
                  <a:pt x="9915" y="2726"/>
                  <a:pt x="8852" y="3146"/>
                  <a:pt x="8144" y="3565"/>
                </a:cubicBezTo>
                <a:cubicBezTo>
                  <a:pt x="7436" y="3984"/>
                  <a:pt x="6728" y="4614"/>
                  <a:pt x="6728" y="5243"/>
                </a:cubicBezTo>
                <a:cubicBezTo>
                  <a:pt x="6728" y="5872"/>
                  <a:pt x="7436" y="6501"/>
                  <a:pt x="8144" y="6920"/>
                </a:cubicBezTo>
                <a:cubicBezTo>
                  <a:pt x="8852" y="7340"/>
                  <a:pt x="9915" y="7550"/>
                  <a:pt x="10977" y="7550"/>
                </a:cubicBezTo>
                <a:cubicBezTo>
                  <a:pt x="12039" y="7550"/>
                  <a:pt x="13102" y="7340"/>
                  <a:pt x="13810" y="6920"/>
                </a:cubicBezTo>
                <a:cubicBezTo>
                  <a:pt x="14518" y="6501"/>
                  <a:pt x="14872" y="5872"/>
                  <a:pt x="14872" y="5243"/>
                </a:cubicBezTo>
                <a:cubicBezTo>
                  <a:pt x="14872" y="4614"/>
                  <a:pt x="14518" y="3984"/>
                  <a:pt x="13810" y="3565"/>
                </a:cubicBezTo>
                <a:close/>
              </a:path>
            </a:pathLst>
          </a:custGeom>
          <a:solidFill>
            <a:srgbClr val="000000"/>
          </a:solidFill>
          <a:ln w="12700">
            <a:miter lim="400000"/>
          </a:ln>
        </p:spPr>
        <p:txBody>
          <a:bodyPr tIns="91439" bIns="91439"/>
          <a:lstStyle/>
          <a:p>
            <a:endParaRPr/>
          </a:p>
        </p:txBody>
      </p:sp>
      <p:sp>
        <p:nvSpPr>
          <p:cNvPr id="1277" name="Shape 1277"/>
          <p:cNvSpPr/>
          <p:nvPr/>
        </p:nvSpPr>
        <p:spPr>
          <a:xfrm>
            <a:off x="7233861" y="797786"/>
            <a:ext cx="849691" cy="751619"/>
          </a:xfrm>
          <a:custGeom>
            <a:avLst/>
            <a:gdLst/>
            <a:ahLst/>
            <a:cxnLst>
              <a:cxn ang="0">
                <a:pos x="wd2" y="hd2"/>
              </a:cxn>
              <a:cxn ang="5400000">
                <a:pos x="wd2" y="hd2"/>
              </a:cxn>
              <a:cxn ang="10800000">
                <a:pos x="wd2" y="hd2"/>
              </a:cxn>
              <a:cxn ang="16200000">
                <a:pos x="wd2" y="hd2"/>
              </a:cxn>
            </a:cxnLst>
            <a:rect l="0" t="0" r="r" b="b"/>
            <a:pathLst>
              <a:path w="20002" h="21395" extrusionOk="0">
                <a:moveTo>
                  <a:pt x="18940" y="2575"/>
                </a:moveTo>
                <a:cubicBezTo>
                  <a:pt x="19471" y="3858"/>
                  <a:pt x="19648" y="5142"/>
                  <a:pt x="19294" y="6425"/>
                </a:cubicBezTo>
                <a:cubicBezTo>
                  <a:pt x="19117" y="7708"/>
                  <a:pt x="18409" y="8991"/>
                  <a:pt x="17346" y="9633"/>
                </a:cubicBezTo>
                <a:cubicBezTo>
                  <a:pt x="16284" y="10274"/>
                  <a:pt x="15222" y="10488"/>
                  <a:pt x="14159" y="10060"/>
                </a:cubicBezTo>
                <a:cubicBezTo>
                  <a:pt x="13628" y="10060"/>
                  <a:pt x="13274" y="9633"/>
                  <a:pt x="12743" y="9419"/>
                </a:cubicBezTo>
                <a:cubicBezTo>
                  <a:pt x="5307" y="13910"/>
                  <a:pt x="5307" y="13910"/>
                  <a:pt x="5307" y="13910"/>
                </a:cubicBezTo>
                <a:cubicBezTo>
                  <a:pt x="4068" y="11344"/>
                  <a:pt x="4068" y="11344"/>
                  <a:pt x="4068" y="11344"/>
                </a:cubicBezTo>
                <a:cubicBezTo>
                  <a:pt x="10972" y="5569"/>
                  <a:pt x="10972" y="5569"/>
                  <a:pt x="10972" y="5569"/>
                </a:cubicBezTo>
                <a:cubicBezTo>
                  <a:pt x="10972" y="5142"/>
                  <a:pt x="10972" y="4500"/>
                  <a:pt x="11150" y="3858"/>
                </a:cubicBezTo>
                <a:cubicBezTo>
                  <a:pt x="11504" y="2575"/>
                  <a:pt x="12035" y="1506"/>
                  <a:pt x="13097" y="650"/>
                </a:cubicBezTo>
                <a:cubicBezTo>
                  <a:pt x="14159" y="9"/>
                  <a:pt x="15222" y="-205"/>
                  <a:pt x="16284" y="223"/>
                </a:cubicBezTo>
                <a:cubicBezTo>
                  <a:pt x="17346" y="650"/>
                  <a:pt x="18409" y="1292"/>
                  <a:pt x="18940" y="2575"/>
                </a:cubicBezTo>
                <a:close/>
                <a:moveTo>
                  <a:pt x="2651" y="14765"/>
                </a:moveTo>
                <a:cubicBezTo>
                  <a:pt x="1943" y="13696"/>
                  <a:pt x="1943" y="13696"/>
                  <a:pt x="1943" y="13696"/>
                </a:cubicBezTo>
                <a:cubicBezTo>
                  <a:pt x="1943" y="13696"/>
                  <a:pt x="-1598" y="17332"/>
                  <a:pt x="881" y="20326"/>
                </a:cubicBezTo>
                <a:cubicBezTo>
                  <a:pt x="1235" y="20753"/>
                  <a:pt x="1589" y="20967"/>
                  <a:pt x="2120" y="21181"/>
                </a:cubicBezTo>
                <a:cubicBezTo>
                  <a:pt x="2474" y="21395"/>
                  <a:pt x="3005" y="21395"/>
                  <a:pt x="3536" y="21395"/>
                </a:cubicBezTo>
                <a:cubicBezTo>
                  <a:pt x="4953" y="21181"/>
                  <a:pt x="6900" y="20112"/>
                  <a:pt x="8848" y="19043"/>
                </a:cubicBezTo>
                <a:cubicBezTo>
                  <a:pt x="10264" y="18187"/>
                  <a:pt x="11858" y="17118"/>
                  <a:pt x="13274" y="16690"/>
                </a:cubicBezTo>
                <a:cubicBezTo>
                  <a:pt x="15930" y="15621"/>
                  <a:pt x="18232" y="15835"/>
                  <a:pt x="19117" y="19470"/>
                </a:cubicBezTo>
                <a:cubicBezTo>
                  <a:pt x="20002" y="19043"/>
                  <a:pt x="20002" y="19043"/>
                  <a:pt x="20002" y="19043"/>
                </a:cubicBezTo>
                <a:cubicBezTo>
                  <a:pt x="18940" y="14551"/>
                  <a:pt x="16107" y="14338"/>
                  <a:pt x="12920" y="15621"/>
                </a:cubicBezTo>
                <a:cubicBezTo>
                  <a:pt x="11504" y="16048"/>
                  <a:pt x="9910" y="17118"/>
                  <a:pt x="8494" y="17973"/>
                </a:cubicBezTo>
                <a:cubicBezTo>
                  <a:pt x="6546" y="19043"/>
                  <a:pt x="4776" y="20112"/>
                  <a:pt x="3536" y="20112"/>
                </a:cubicBezTo>
                <a:cubicBezTo>
                  <a:pt x="3005" y="20112"/>
                  <a:pt x="2651" y="20112"/>
                  <a:pt x="2297" y="20112"/>
                </a:cubicBezTo>
                <a:cubicBezTo>
                  <a:pt x="1943" y="19898"/>
                  <a:pt x="1766" y="19684"/>
                  <a:pt x="1589" y="19470"/>
                </a:cubicBezTo>
                <a:cubicBezTo>
                  <a:pt x="-5" y="17332"/>
                  <a:pt x="2651" y="14765"/>
                  <a:pt x="2651" y="14765"/>
                </a:cubicBezTo>
                <a:close/>
                <a:moveTo>
                  <a:pt x="4068" y="11985"/>
                </a:moveTo>
                <a:cubicBezTo>
                  <a:pt x="2651" y="13268"/>
                  <a:pt x="2651" y="13268"/>
                  <a:pt x="2651" y="13268"/>
                </a:cubicBezTo>
                <a:cubicBezTo>
                  <a:pt x="3182" y="14338"/>
                  <a:pt x="3182" y="14338"/>
                  <a:pt x="3182" y="14338"/>
                </a:cubicBezTo>
                <a:cubicBezTo>
                  <a:pt x="4599" y="13482"/>
                  <a:pt x="4599" y="13482"/>
                  <a:pt x="4599" y="13482"/>
                </a:cubicBezTo>
                <a:cubicBezTo>
                  <a:pt x="4068" y="11985"/>
                  <a:pt x="4068" y="11985"/>
                  <a:pt x="4068" y="11985"/>
                </a:cubicBezTo>
                <a:close/>
                <a:moveTo>
                  <a:pt x="18763" y="4928"/>
                </a:moveTo>
                <a:cubicBezTo>
                  <a:pt x="18409" y="4500"/>
                  <a:pt x="18232" y="4286"/>
                  <a:pt x="18054" y="4072"/>
                </a:cubicBezTo>
                <a:cubicBezTo>
                  <a:pt x="18054" y="4500"/>
                  <a:pt x="17877" y="4928"/>
                  <a:pt x="17877" y="5569"/>
                </a:cubicBezTo>
                <a:cubicBezTo>
                  <a:pt x="18054" y="5783"/>
                  <a:pt x="18409" y="5997"/>
                  <a:pt x="18586" y="6211"/>
                </a:cubicBezTo>
                <a:cubicBezTo>
                  <a:pt x="18586" y="6211"/>
                  <a:pt x="18586" y="6211"/>
                  <a:pt x="18586" y="6211"/>
                </a:cubicBezTo>
                <a:cubicBezTo>
                  <a:pt x="18763" y="5783"/>
                  <a:pt x="18763" y="5355"/>
                  <a:pt x="18763" y="4928"/>
                </a:cubicBezTo>
                <a:close/>
                <a:moveTo>
                  <a:pt x="18409" y="6852"/>
                </a:moveTo>
                <a:cubicBezTo>
                  <a:pt x="18232" y="6425"/>
                  <a:pt x="18054" y="6211"/>
                  <a:pt x="17700" y="5997"/>
                </a:cubicBezTo>
                <a:cubicBezTo>
                  <a:pt x="17700" y="6211"/>
                  <a:pt x="17700" y="6211"/>
                  <a:pt x="17523" y="6425"/>
                </a:cubicBezTo>
                <a:cubicBezTo>
                  <a:pt x="17523" y="6639"/>
                  <a:pt x="17346" y="6852"/>
                  <a:pt x="17346" y="7066"/>
                </a:cubicBezTo>
                <a:cubicBezTo>
                  <a:pt x="17523" y="7280"/>
                  <a:pt x="17700" y="7494"/>
                  <a:pt x="17877" y="7708"/>
                </a:cubicBezTo>
                <a:cubicBezTo>
                  <a:pt x="18232" y="7494"/>
                  <a:pt x="18409" y="7066"/>
                  <a:pt x="18409" y="6852"/>
                </a:cubicBezTo>
                <a:close/>
                <a:moveTo>
                  <a:pt x="17700" y="8136"/>
                </a:moveTo>
                <a:cubicBezTo>
                  <a:pt x="17523" y="7922"/>
                  <a:pt x="17346" y="7708"/>
                  <a:pt x="17169" y="7494"/>
                </a:cubicBezTo>
                <a:cubicBezTo>
                  <a:pt x="16992" y="7922"/>
                  <a:pt x="16815" y="8349"/>
                  <a:pt x="16461" y="8777"/>
                </a:cubicBezTo>
                <a:cubicBezTo>
                  <a:pt x="16638" y="8777"/>
                  <a:pt x="16638" y="8777"/>
                  <a:pt x="16815" y="8991"/>
                </a:cubicBezTo>
                <a:cubicBezTo>
                  <a:pt x="16815" y="8777"/>
                  <a:pt x="16992" y="8777"/>
                  <a:pt x="16992" y="8777"/>
                </a:cubicBezTo>
                <a:cubicBezTo>
                  <a:pt x="17346" y="8563"/>
                  <a:pt x="17523" y="8349"/>
                  <a:pt x="17700" y="8136"/>
                </a:cubicBezTo>
                <a:close/>
                <a:moveTo>
                  <a:pt x="16461" y="9205"/>
                </a:moveTo>
                <a:cubicBezTo>
                  <a:pt x="16284" y="9205"/>
                  <a:pt x="16284" y="8991"/>
                  <a:pt x="16284" y="8991"/>
                </a:cubicBezTo>
                <a:cubicBezTo>
                  <a:pt x="16284" y="9205"/>
                  <a:pt x="16284" y="9205"/>
                  <a:pt x="16284" y="9205"/>
                </a:cubicBezTo>
                <a:cubicBezTo>
                  <a:pt x="16284" y="9205"/>
                  <a:pt x="16284" y="9205"/>
                  <a:pt x="16461" y="9205"/>
                </a:cubicBezTo>
                <a:close/>
                <a:moveTo>
                  <a:pt x="15576" y="9419"/>
                </a:moveTo>
                <a:cubicBezTo>
                  <a:pt x="15753" y="9205"/>
                  <a:pt x="15930" y="8991"/>
                  <a:pt x="15930" y="8777"/>
                </a:cubicBezTo>
                <a:cubicBezTo>
                  <a:pt x="15753" y="8563"/>
                  <a:pt x="15399" y="8349"/>
                  <a:pt x="15045" y="8349"/>
                </a:cubicBezTo>
                <a:cubicBezTo>
                  <a:pt x="14868" y="8563"/>
                  <a:pt x="14691" y="8991"/>
                  <a:pt x="14336" y="9205"/>
                </a:cubicBezTo>
                <a:cubicBezTo>
                  <a:pt x="14691" y="9419"/>
                  <a:pt x="15222" y="9419"/>
                  <a:pt x="15576" y="9419"/>
                </a:cubicBezTo>
                <a:close/>
                <a:moveTo>
                  <a:pt x="13982" y="8991"/>
                </a:moveTo>
                <a:cubicBezTo>
                  <a:pt x="14159" y="8777"/>
                  <a:pt x="14513" y="8349"/>
                  <a:pt x="14691" y="8136"/>
                </a:cubicBezTo>
                <a:cubicBezTo>
                  <a:pt x="14336" y="7922"/>
                  <a:pt x="13982" y="7922"/>
                  <a:pt x="13628" y="7708"/>
                </a:cubicBezTo>
                <a:cubicBezTo>
                  <a:pt x="13451" y="7922"/>
                  <a:pt x="13274" y="8136"/>
                  <a:pt x="13097" y="8349"/>
                </a:cubicBezTo>
                <a:cubicBezTo>
                  <a:pt x="13451" y="8777"/>
                  <a:pt x="13628" y="8991"/>
                  <a:pt x="13982" y="8991"/>
                </a:cubicBezTo>
                <a:close/>
                <a:moveTo>
                  <a:pt x="12743" y="8136"/>
                </a:moveTo>
                <a:cubicBezTo>
                  <a:pt x="12920" y="7922"/>
                  <a:pt x="13097" y="7922"/>
                  <a:pt x="13097" y="7708"/>
                </a:cubicBezTo>
                <a:cubicBezTo>
                  <a:pt x="12920" y="7708"/>
                  <a:pt x="12743" y="7708"/>
                  <a:pt x="12389" y="7494"/>
                </a:cubicBezTo>
                <a:cubicBezTo>
                  <a:pt x="12566" y="7708"/>
                  <a:pt x="12743" y="7922"/>
                  <a:pt x="12743" y="8136"/>
                </a:cubicBezTo>
                <a:close/>
                <a:moveTo>
                  <a:pt x="12035" y="6639"/>
                </a:moveTo>
                <a:cubicBezTo>
                  <a:pt x="12212" y="6211"/>
                  <a:pt x="12212" y="5997"/>
                  <a:pt x="12389" y="5569"/>
                </a:cubicBezTo>
                <a:cubicBezTo>
                  <a:pt x="12212" y="5569"/>
                  <a:pt x="12035" y="5783"/>
                  <a:pt x="11858" y="5783"/>
                </a:cubicBezTo>
                <a:cubicBezTo>
                  <a:pt x="11858" y="5997"/>
                  <a:pt x="11858" y="6211"/>
                  <a:pt x="12035" y="6639"/>
                </a:cubicBezTo>
                <a:close/>
                <a:moveTo>
                  <a:pt x="11858" y="5142"/>
                </a:moveTo>
                <a:cubicBezTo>
                  <a:pt x="12035" y="5142"/>
                  <a:pt x="12389" y="5142"/>
                  <a:pt x="12566" y="5142"/>
                </a:cubicBezTo>
                <a:cubicBezTo>
                  <a:pt x="12566" y="5142"/>
                  <a:pt x="12743" y="4928"/>
                  <a:pt x="12743" y="4928"/>
                </a:cubicBezTo>
                <a:cubicBezTo>
                  <a:pt x="12743" y="4500"/>
                  <a:pt x="12920" y="4286"/>
                  <a:pt x="12920" y="3858"/>
                </a:cubicBezTo>
                <a:cubicBezTo>
                  <a:pt x="12566" y="3858"/>
                  <a:pt x="12212" y="3858"/>
                  <a:pt x="11858" y="3858"/>
                </a:cubicBezTo>
                <a:cubicBezTo>
                  <a:pt x="11858" y="4072"/>
                  <a:pt x="11858" y="4072"/>
                  <a:pt x="11858" y="4072"/>
                </a:cubicBezTo>
                <a:cubicBezTo>
                  <a:pt x="11858" y="4500"/>
                  <a:pt x="11858" y="4928"/>
                  <a:pt x="11858" y="5142"/>
                </a:cubicBezTo>
                <a:close/>
                <a:moveTo>
                  <a:pt x="12035" y="3431"/>
                </a:moveTo>
                <a:cubicBezTo>
                  <a:pt x="12389" y="3431"/>
                  <a:pt x="12743" y="3431"/>
                  <a:pt x="13097" y="3431"/>
                </a:cubicBezTo>
                <a:cubicBezTo>
                  <a:pt x="13097" y="3003"/>
                  <a:pt x="13097" y="2575"/>
                  <a:pt x="13097" y="2147"/>
                </a:cubicBezTo>
                <a:cubicBezTo>
                  <a:pt x="13097" y="2147"/>
                  <a:pt x="12920" y="2147"/>
                  <a:pt x="12743" y="2147"/>
                </a:cubicBezTo>
                <a:cubicBezTo>
                  <a:pt x="12566" y="2575"/>
                  <a:pt x="12212" y="3003"/>
                  <a:pt x="12035" y="3431"/>
                </a:cubicBezTo>
                <a:close/>
                <a:moveTo>
                  <a:pt x="13628" y="1506"/>
                </a:moveTo>
                <a:cubicBezTo>
                  <a:pt x="13628" y="1506"/>
                  <a:pt x="13628" y="1720"/>
                  <a:pt x="13628" y="1720"/>
                </a:cubicBezTo>
                <a:cubicBezTo>
                  <a:pt x="13982" y="1720"/>
                  <a:pt x="14336" y="1720"/>
                  <a:pt x="14691" y="1720"/>
                </a:cubicBezTo>
                <a:cubicBezTo>
                  <a:pt x="14691" y="1506"/>
                  <a:pt x="14691" y="1292"/>
                  <a:pt x="14691" y="1078"/>
                </a:cubicBezTo>
                <a:cubicBezTo>
                  <a:pt x="14336" y="1078"/>
                  <a:pt x="13982" y="1292"/>
                  <a:pt x="13628" y="1506"/>
                </a:cubicBezTo>
                <a:close/>
                <a:moveTo>
                  <a:pt x="15045" y="864"/>
                </a:moveTo>
                <a:cubicBezTo>
                  <a:pt x="15045" y="1292"/>
                  <a:pt x="15222" y="1506"/>
                  <a:pt x="15222" y="1934"/>
                </a:cubicBezTo>
                <a:cubicBezTo>
                  <a:pt x="15576" y="1934"/>
                  <a:pt x="15753" y="2147"/>
                  <a:pt x="16107" y="2361"/>
                </a:cubicBezTo>
                <a:cubicBezTo>
                  <a:pt x="16107" y="2361"/>
                  <a:pt x="16284" y="2361"/>
                  <a:pt x="16284" y="2361"/>
                </a:cubicBezTo>
                <a:cubicBezTo>
                  <a:pt x="16284" y="1934"/>
                  <a:pt x="16284" y="1506"/>
                  <a:pt x="16107" y="1078"/>
                </a:cubicBezTo>
                <a:cubicBezTo>
                  <a:pt x="16107" y="1078"/>
                  <a:pt x="16107" y="1078"/>
                  <a:pt x="16107" y="1078"/>
                </a:cubicBezTo>
                <a:cubicBezTo>
                  <a:pt x="15753" y="1078"/>
                  <a:pt x="15399" y="864"/>
                  <a:pt x="15045" y="864"/>
                </a:cubicBezTo>
                <a:close/>
                <a:moveTo>
                  <a:pt x="16638" y="1292"/>
                </a:moveTo>
                <a:cubicBezTo>
                  <a:pt x="16638" y="1720"/>
                  <a:pt x="16638" y="2147"/>
                  <a:pt x="16638" y="2575"/>
                </a:cubicBezTo>
                <a:cubicBezTo>
                  <a:pt x="16992" y="2789"/>
                  <a:pt x="17346" y="3003"/>
                  <a:pt x="17700" y="3217"/>
                </a:cubicBezTo>
                <a:cubicBezTo>
                  <a:pt x="17700" y="2789"/>
                  <a:pt x="17700" y="2575"/>
                  <a:pt x="17700" y="2147"/>
                </a:cubicBezTo>
                <a:cubicBezTo>
                  <a:pt x="17346" y="1720"/>
                  <a:pt x="16992" y="1506"/>
                  <a:pt x="16638" y="1292"/>
                </a:cubicBezTo>
                <a:close/>
                <a:moveTo>
                  <a:pt x="18054" y="2575"/>
                </a:moveTo>
                <a:cubicBezTo>
                  <a:pt x="18054" y="3003"/>
                  <a:pt x="18054" y="3217"/>
                  <a:pt x="18054" y="3431"/>
                </a:cubicBezTo>
                <a:cubicBezTo>
                  <a:pt x="18232" y="3645"/>
                  <a:pt x="18409" y="3858"/>
                  <a:pt x="18586" y="4072"/>
                </a:cubicBezTo>
                <a:cubicBezTo>
                  <a:pt x="18586" y="3645"/>
                  <a:pt x="18409" y="3431"/>
                  <a:pt x="18232" y="3003"/>
                </a:cubicBezTo>
                <a:cubicBezTo>
                  <a:pt x="18232" y="3003"/>
                  <a:pt x="18054" y="2789"/>
                  <a:pt x="18054" y="2575"/>
                </a:cubicBezTo>
                <a:close/>
                <a:moveTo>
                  <a:pt x="17700" y="3858"/>
                </a:moveTo>
                <a:cubicBezTo>
                  <a:pt x="17346" y="3431"/>
                  <a:pt x="16992" y="3217"/>
                  <a:pt x="16638" y="3003"/>
                </a:cubicBezTo>
                <a:cubicBezTo>
                  <a:pt x="16638" y="3431"/>
                  <a:pt x="16461" y="4072"/>
                  <a:pt x="16461" y="4500"/>
                </a:cubicBezTo>
                <a:cubicBezTo>
                  <a:pt x="16815" y="4714"/>
                  <a:pt x="17169" y="4928"/>
                  <a:pt x="17523" y="5142"/>
                </a:cubicBezTo>
                <a:cubicBezTo>
                  <a:pt x="17523" y="4714"/>
                  <a:pt x="17700" y="4286"/>
                  <a:pt x="17700" y="3858"/>
                </a:cubicBezTo>
                <a:close/>
                <a:moveTo>
                  <a:pt x="16284" y="2789"/>
                </a:moveTo>
                <a:cubicBezTo>
                  <a:pt x="16107" y="2789"/>
                  <a:pt x="16107" y="2789"/>
                  <a:pt x="15930" y="2789"/>
                </a:cubicBezTo>
                <a:cubicBezTo>
                  <a:pt x="15753" y="2575"/>
                  <a:pt x="15399" y="2361"/>
                  <a:pt x="15222" y="2361"/>
                </a:cubicBezTo>
                <a:cubicBezTo>
                  <a:pt x="15045" y="2789"/>
                  <a:pt x="15045" y="3217"/>
                  <a:pt x="15045" y="3858"/>
                </a:cubicBezTo>
                <a:cubicBezTo>
                  <a:pt x="15222" y="3858"/>
                  <a:pt x="15399" y="3858"/>
                  <a:pt x="15753" y="4072"/>
                </a:cubicBezTo>
                <a:cubicBezTo>
                  <a:pt x="15753" y="4072"/>
                  <a:pt x="15930" y="4072"/>
                  <a:pt x="16107" y="4286"/>
                </a:cubicBezTo>
                <a:cubicBezTo>
                  <a:pt x="16107" y="3858"/>
                  <a:pt x="16284" y="3217"/>
                  <a:pt x="16284" y="2789"/>
                </a:cubicBezTo>
                <a:close/>
                <a:moveTo>
                  <a:pt x="14691" y="2361"/>
                </a:moveTo>
                <a:cubicBezTo>
                  <a:pt x="14336" y="2147"/>
                  <a:pt x="13982" y="2147"/>
                  <a:pt x="13628" y="2147"/>
                </a:cubicBezTo>
                <a:cubicBezTo>
                  <a:pt x="13451" y="2575"/>
                  <a:pt x="13451" y="3003"/>
                  <a:pt x="13451" y="3431"/>
                </a:cubicBezTo>
                <a:cubicBezTo>
                  <a:pt x="13805" y="3431"/>
                  <a:pt x="14336" y="3645"/>
                  <a:pt x="14691" y="3645"/>
                </a:cubicBezTo>
                <a:cubicBezTo>
                  <a:pt x="14691" y="3217"/>
                  <a:pt x="14691" y="2789"/>
                  <a:pt x="14691" y="2361"/>
                </a:cubicBezTo>
                <a:close/>
                <a:moveTo>
                  <a:pt x="16284" y="8349"/>
                </a:moveTo>
                <a:cubicBezTo>
                  <a:pt x="16461" y="8136"/>
                  <a:pt x="16638" y="7708"/>
                  <a:pt x="16815" y="7280"/>
                </a:cubicBezTo>
                <a:cubicBezTo>
                  <a:pt x="16461" y="7066"/>
                  <a:pt x="16107" y="6852"/>
                  <a:pt x="15930" y="6639"/>
                </a:cubicBezTo>
                <a:cubicBezTo>
                  <a:pt x="15753" y="7066"/>
                  <a:pt x="15399" y="7494"/>
                  <a:pt x="15222" y="7922"/>
                </a:cubicBezTo>
                <a:cubicBezTo>
                  <a:pt x="15576" y="8136"/>
                  <a:pt x="15930" y="8136"/>
                  <a:pt x="16284" y="8349"/>
                </a:cubicBezTo>
                <a:close/>
                <a:moveTo>
                  <a:pt x="16992" y="6852"/>
                </a:moveTo>
                <a:cubicBezTo>
                  <a:pt x="17169" y="6639"/>
                  <a:pt x="17169" y="6425"/>
                  <a:pt x="17169" y="6211"/>
                </a:cubicBezTo>
                <a:cubicBezTo>
                  <a:pt x="17346" y="5997"/>
                  <a:pt x="17346" y="5783"/>
                  <a:pt x="17346" y="5569"/>
                </a:cubicBezTo>
                <a:cubicBezTo>
                  <a:pt x="16992" y="5355"/>
                  <a:pt x="16638" y="5142"/>
                  <a:pt x="16284" y="4928"/>
                </a:cubicBezTo>
                <a:cubicBezTo>
                  <a:pt x="16284" y="5142"/>
                  <a:pt x="16284" y="5569"/>
                  <a:pt x="16107" y="5783"/>
                </a:cubicBezTo>
                <a:cubicBezTo>
                  <a:pt x="16107" y="5997"/>
                  <a:pt x="16107" y="5997"/>
                  <a:pt x="15930" y="6211"/>
                </a:cubicBezTo>
                <a:cubicBezTo>
                  <a:pt x="16284" y="6425"/>
                  <a:pt x="16638" y="6639"/>
                  <a:pt x="16992" y="6852"/>
                </a:cubicBezTo>
                <a:close/>
                <a:moveTo>
                  <a:pt x="13274" y="3858"/>
                </a:moveTo>
                <a:cubicBezTo>
                  <a:pt x="13274" y="4286"/>
                  <a:pt x="13097" y="4714"/>
                  <a:pt x="13097" y="4928"/>
                </a:cubicBezTo>
                <a:cubicBezTo>
                  <a:pt x="13097" y="5142"/>
                  <a:pt x="13097" y="5142"/>
                  <a:pt x="12920" y="5142"/>
                </a:cubicBezTo>
                <a:cubicBezTo>
                  <a:pt x="13451" y="5355"/>
                  <a:pt x="13805" y="5355"/>
                  <a:pt x="14159" y="5355"/>
                </a:cubicBezTo>
                <a:cubicBezTo>
                  <a:pt x="14336" y="5355"/>
                  <a:pt x="14336" y="5355"/>
                  <a:pt x="14336" y="5142"/>
                </a:cubicBezTo>
                <a:cubicBezTo>
                  <a:pt x="14336" y="4928"/>
                  <a:pt x="14513" y="4500"/>
                  <a:pt x="14513" y="4072"/>
                </a:cubicBezTo>
                <a:cubicBezTo>
                  <a:pt x="14159" y="4072"/>
                  <a:pt x="13805" y="3858"/>
                  <a:pt x="13274" y="3858"/>
                </a:cubicBezTo>
                <a:close/>
                <a:moveTo>
                  <a:pt x="12743" y="5569"/>
                </a:moveTo>
                <a:cubicBezTo>
                  <a:pt x="12566" y="6211"/>
                  <a:pt x="12389" y="6639"/>
                  <a:pt x="12212" y="7066"/>
                </a:cubicBezTo>
                <a:cubicBezTo>
                  <a:pt x="12212" y="7066"/>
                  <a:pt x="12212" y="7066"/>
                  <a:pt x="12212" y="7066"/>
                </a:cubicBezTo>
                <a:cubicBezTo>
                  <a:pt x="12566" y="7066"/>
                  <a:pt x="13097" y="7066"/>
                  <a:pt x="13451" y="7280"/>
                </a:cubicBezTo>
                <a:cubicBezTo>
                  <a:pt x="13628" y="6852"/>
                  <a:pt x="13805" y="6425"/>
                  <a:pt x="13982" y="5783"/>
                </a:cubicBezTo>
                <a:cubicBezTo>
                  <a:pt x="13628" y="5783"/>
                  <a:pt x="13274" y="5783"/>
                  <a:pt x="12743" y="5569"/>
                </a:cubicBezTo>
                <a:close/>
                <a:moveTo>
                  <a:pt x="14868" y="4286"/>
                </a:moveTo>
                <a:cubicBezTo>
                  <a:pt x="14868" y="4714"/>
                  <a:pt x="14691" y="4928"/>
                  <a:pt x="14691" y="5355"/>
                </a:cubicBezTo>
                <a:cubicBezTo>
                  <a:pt x="14691" y="5355"/>
                  <a:pt x="14691" y="5569"/>
                  <a:pt x="14513" y="5569"/>
                </a:cubicBezTo>
                <a:cubicBezTo>
                  <a:pt x="14868" y="5569"/>
                  <a:pt x="15045" y="5783"/>
                  <a:pt x="15222" y="5783"/>
                </a:cubicBezTo>
                <a:cubicBezTo>
                  <a:pt x="15399" y="5783"/>
                  <a:pt x="15576" y="5997"/>
                  <a:pt x="15753" y="5997"/>
                </a:cubicBezTo>
                <a:cubicBezTo>
                  <a:pt x="15753" y="5997"/>
                  <a:pt x="15753" y="5783"/>
                  <a:pt x="15753" y="5783"/>
                </a:cubicBezTo>
                <a:cubicBezTo>
                  <a:pt x="15930" y="5355"/>
                  <a:pt x="15930" y="5142"/>
                  <a:pt x="15930" y="4714"/>
                </a:cubicBezTo>
                <a:cubicBezTo>
                  <a:pt x="15930" y="4714"/>
                  <a:pt x="15753" y="4500"/>
                  <a:pt x="15576" y="4500"/>
                </a:cubicBezTo>
                <a:cubicBezTo>
                  <a:pt x="15399" y="4286"/>
                  <a:pt x="15222" y="4286"/>
                  <a:pt x="14868" y="4286"/>
                </a:cubicBezTo>
                <a:close/>
                <a:moveTo>
                  <a:pt x="14513" y="5997"/>
                </a:moveTo>
                <a:cubicBezTo>
                  <a:pt x="14336" y="6425"/>
                  <a:pt x="13982" y="6852"/>
                  <a:pt x="13805" y="7280"/>
                </a:cubicBezTo>
                <a:cubicBezTo>
                  <a:pt x="14159" y="7494"/>
                  <a:pt x="14513" y="7494"/>
                  <a:pt x="14868" y="7708"/>
                </a:cubicBezTo>
                <a:cubicBezTo>
                  <a:pt x="15045" y="7280"/>
                  <a:pt x="15399" y="6852"/>
                  <a:pt x="15576" y="6425"/>
                </a:cubicBezTo>
                <a:cubicBezTo>
                  <a:pt x="15399" y="6425"/>
                  <a:pt x="15222" y="6211"/>
                  <a:pt x="15222" y="6211"/>
                </a:cubicBezTo>
                <a:cubicBezTo>
                  <a:pt x="14868" y="6211"/>
                  <a:pt x="14691" y="5997"/>
                  <a:pt x="14513" y="5997"/>
                </a:cubicBezTo>
                <a:close/>
              </a:path>
            </a:pathLst>
          </a:custGeom>
          <a:solidFill>
            <a:srgbClr val="000000"/>
          </a:solidFill>
          <a:ln w="12700">
            <a:miter lim="400000"/>
          </a:ln>
        </p:spPr>
        <p:txBody>
          <a:bodyPr tIns="91439" bIns="91439"/>
          <a:lstStyle/>
          <a:p>
            <a:endParaRPr/>
          </a:p>
        </p:txBody>
      </p:sp>
      <p:sp>
        <p:nvSpPr>
          <p:cNvPr id="1278" name="Shape 1278"/>
          <p:cNvSpPr/>
          <p:nvPr/>
        </p:nvSpPr>
        <p:spPr>
          <a:xfrm>
            <a:off x="9880600" y="9753602"/>
            <a:ext cx="720727" cy="7207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25" y="0"/>
                  <a:pt x="0" y="4725"/>
                  <a:pt x="0" y="10800"/>
                </a:cubicBezTo>
                <a:cubicBezTo>
                  <a:pt x="0" y="16650"/>
                  <a:pt x="4725" y="21600"/>
                  <a:pt x="10800" y="21600"/>
                </a:cubicBezTo>
                <a:cubicBezTo>
                  <a:pt x="16650" y="21600"/>
                  <a:pt x="21600" y="16650"/>
                  <a:pt x="21600" y="10800"/>
                </a:cubicBezTo>
                <a:cubicBezTo>
                  <a:pt x="21600" y="4725"/>
                  <a:pt x="16650" y="0"/>
                  <a:pt x="10800" y="0"/>
                </a:cubicBezTo>
                <a:close/>
                <a:moveTo>
                  <a:pt x="4725" y="3150"/>
                </a:moveTo>
                <a:cubicBezTo>
                  <a:pt x="8100" y="6525"/>
                  <a:pt x="8100" y="6525"/>
                  <a:pt x="8100" y="6525"/>
                </a:cubicBezTo>
                <a:cubicBezTo>
                  <a:pt x="7650" y="6975"/>
                  <a:pt x="6975" y="7425"/>
                  <a:pt x="6750" y="7875"/>
                </a:cubicBezTo>
                <a:cubicBezTo>
                  <a:pt x="2475" y="5625"/>
                  <a:pt x="2475" y="5625"/>
                  <a:pt x="2475" y="5625"/>
                </a:cubicBezTo>
                <a:cubicBezTo>
                  <a:pt x="3150" y="4725"/>
                  <a:pt x="3825" y="3825"/>
                  <a:pt x="4725" y="3150"/>
                </a:cubicBezTo>
                <a:close/>
                <a:moveTo>
                  <a:pt x="2700" y="15975"/>
                </a:moveTo>
                <a:cubicBezTo>
                  <a:pt x="6300" y="13050"/>
                  <a:pt x="6300" y="13050"/>
                  <a:pt x="6300" y="13050"/>
                </a:cubicBezTo>
                <a:cubicBezTo>
                  <a:pt x="6525" y="13050"/>
                  <a:pt x="6525" y="13050"/>
                  <a:pt x="6525" y="13050"/>
                </a:cubicBezTo>
                <a:cubicBezTo>
                  <a:pt x="6975" y="14175"/>
                  <a:pt x="7875" y="14850"/>
                  <a:pt x="8775" y="15300"/>
                </a:cubicBezTo>
                <a:cubicBezTo>
                  <a:pt x="6300" y="19350"/>
                  <a:pt x="6300" y="19350"/>
                  <a:pt x="6300" y="19350"/>
                </a:cubicBezTo>
                <a:cubicBezTo>
                  <a:pt x="4950" y="18675"/>
                  <a:pt x="3600" y="17550"/>
                  <a:pt x="2700" y="15975"/>
                </a:cubicBezTo>
                <a:close/>
                <a:moveTo>
                  <a:pt x="9225" y="20250"/>
                </a:moveTo>
                <a:cubicBezTo>
                  <a:pt x="8550" y="20250"/>
                  <a:pt x="7875" y="20025"/>
                  <a:pt x="7200" y="19800"/>
                </a:cubicBezTo>
                <a:cubicBezTo>
                  <a:pt x="9000" y="15300"/>
                  <a:pt x="9000" y="15300"/>
                  <a:pt x="9000" y="15300"/>
                </a:cubicBezTo>
                <a:cubicBezTo>
                  <a:pt x="9450" y="15525"/>
                  <a:pt x="9675" y="15525"/>
                  <a:pt x="10125" y="15525"/>
                </a:cubicBezTo>
                <a:lnTo>
                  <a:pt x="9225" y="20250"/>
                </a:lnTo>
                <a:close/>
                <a:moveTo>
                  <a:pt x="10800" y="13950"/>
                </a:moveTo>
                <a:cubicBezTo>
                  <a:pt x="9000" y="13950"/>
                  <a:pt x="7650" y="12375"/>
                  <a:pt x="7650" y="10800"/>
                </a:cubicBezTo>
                <a:cubicBezTo>
                  <a:pt x="7650" y="9000"/>
                  <a:pt x="9000" y="7650"/>
                  <a:pt x="10800" y="7650"/>
                </a:cubicBezTo>
                <a:cubicBezTo>
                  <a:pt x="12375" y="7650"/>
                  <a:pt x="13725" y="9000"/>
                  <a:pt x="13725" y="10800"/>
                </a:cubicBezTo>
                <a:cubicBezTo>
                  <a:pt x="13725" y="12375"/>
                  <a:pt x="12375" y="13950"/>
                  <a:pt x="10800" y="13950"/>
                </a:cubicBezTo>
                <a:close/>
                <a:moveTo>
                  <a:pt x="15525" y="9225"/>
                </a:moveTo>
                <a:cubicBezTo>
                  <a:pt x="15075" y="8550"/>
                  <a:pt x="14850" y="7875"/>
                  <a:pt x="14175" y="7200"/>
                </a:cubicBezTo>
                <a:cubicBezTo>
                  <a:pt x="17100" y="3375"/>
                  <a:pt x="17100" y="3375"/>
                  <a:pt x="17100" y="3375"/>
                </a:cubicBezTo>
                <a:cubicBezTo>
                  <a:pt x="18450" y="4725"/>
                  <a:pt x="19575" y="6300"/>
                  <a:pt x="20025" y="8100"/>
                </a:cubicBezTo>
                <a:cubicBezTo>
                  <a:pt x="18675" y="8325"/>
                  <a:pt x="16425" y="9000"/>
                  <a:pt x="15525" y="9225"/>
                </a:cubicBezTo>
                <a:close/>
              </a:path>
            </a:pathLst>
          </a:custGeom>
          <a:solidFill>
            <a:srgbClr val="000000"/>
          </a:solidFill>
          <a:ln w="12700">
            <a:miter lim="400000"/>
          </a:ln>
        </p:spPr>
        <p:txBody>
          <a:bodyPr tIns="91439" bIns="91439"/>
          <a:lstStyle/>
          <a:p>
            <a:endParaRPr/>
          </a:p>
        </p:txBody>
      </p:sp>
      <p:sp>
        <p:nvSpPr>
          <p:cNvPr id="1279" name="Shape 1279"/>
          <p:cNvSpPr/>
          <p:nvPr/>
        </p:nvSpPr>
        <p:spPr>
          <a:xfrm>
            <a:off x="6070600" y="796928"/>
            <a:ext cx="622300" cy="752477"/>
          </a:xfrm>
          <a:custGeom>
            <a:avLst/>
            <a:gdLst/>
            <a:ahLst/>
            <a:cxnLst>
              <a:cxn ang="0">
                <a:pos x="wd2" y="hd2"/>
              </a:cxn>
              <a:cxn ang="5400000">
                <a:pos x="wd2" y="hd2"/>
              </a:cxn>
              <a:cxn ang="10800000">
                <a:pos x="wd2" y="hd2"/>
              </a:cxn>
              <a:cxn ang="16200000">
                <a:pos x="wd2" y="hd2"/>
              </a:cxn>
            </a:cxnLst>
            <a:rect l="0" t="0" r="r" b="b"/>
            <a:pathLst>
              <a:path w="21600" h="21600" extrusionOk="0">
                <a:moveTo>
                  <a:pt x="1561" y="4104"/>
                </a:moveTo>
                <a:cubicBezTo>
                  <a:pt x="7287" y="0"/>
                  <a:pt x="7287" y="0"/>
                  <a:pt x="7287" y="0"/>
                </a:cubicBezTo>
                <a:cubicBezTo>
                  <a:pt x="20039" y="0"/>
                  <a:pt x="20039" y="0"/>
                  <a:pt x="20039" y="0"/>
                </a:cubicBezTo>
                <a:cubicBezTo>
                  <a:pt x="20819" y="0"/>
                  <a:pt x="21600" y="648"/>
                  <a:pt x="21600" y="1512"/>
                </a:cubicBezTo>
                <a:cubicBezTo>
                  <a:pt x="21600" y="20088"/>
                  <a:pt x="21600" y="20088"/>
                  <a:pt x="21600" y="20088"/>
                </a:cubicBezTo>
                <a:cubicBezTo>
                  <a:pt x="21600" y="20952"/>
                  <a:pt x="20819" y="21600"/>
                  <a:pt x="20039" y="21600"/>
                </a:cubicBezTo>
                <a:cubicBezTo>
                  <a:pt x="1561" y="21600"/>
                  <a:pt x="1561" y="21600"/>
                  <a:pt x="1561" y="21600"/>
                </a:cubicBezTo>
                <a:cubicBezTo>
                  <a:pt x="781" y="21600"/>
                  <a:pt x="0" y="20952"/>
                  <a:pt x="0" y="20088"/>
                </a:cubicBezTo>
                <a:cubicBezTo>
                  <a:pt x="0" y="6480"/>
                  <a:pt x="0" y="6480"/>
                  <a:pt x="0" y="6480"/>
                </a:cubicBezTo>
                <a:cubicBezTo>
                  <a:pt x="0" y="5184"/>
                  <a:pt x="260" y="4968"/>
                  <a:pt x="1561" y="4104"/>
                </a:cubicBezTo>
                <a:close/>
                <a:moveTo>
                  <a:pt x="4424" y="15768"/>
                </a:moveTo>
                <a:cubicBezTo>
                  <a:pt x="4424" y="16848"/>
                  <a:pt x="4424" y="16848"/>
                  <a:pt x="4424" y="16848"/>
                </a:cubicBezTo>
                <a:cubicBezTo>
                  <a:pt x="4424" y="17496"/>
                  <a:pt x="4945" y="17712"/>
                  <a:pt x="5725" y="17712"/>
                </a:cubicBezTo>
                <a:cubicBezTo>
                  <a:pt x="6766" y="17712"/>
                  <a:pt x="7287" y="17496"/>
                  <a:pt x="7287" y="16848"/>
                </a:cubicBezTo>
                <a:cubicBezTo>
                  <a:pt x="7287" y="15984"/>
                  <a:pt x="7287" y="15984"/>
                  <a:pt x="7287" y="15984"/>
                </a:cubicBezTo>
                <a:cubicBezTo>
                  <a:pt x="7287" y="15552"/>
                  <a:pt x="7027" y="15336"/>
                  <a:pt x="6506" y="15120"/>
                </a:cubicBezTo>
                <a:cubicBezTo>
                  <a:pt x="7027" y="15120"/>
                  <a:pt x="7287" y="14904"/>
                  <a:pt x="7287" y="14472"/>
                </a:cubicBezTo>
                <a:cubicBezTo>
                  <a:pt x="7287" y="13824"/>
                  <a:pt x="7287" y="13824"/>
                  <a:pt x="7287" y="13824"/>
                </a:cubicBezTo>
                <a:cubicBezTo>
                  <a:pt x="7287" y="13608"/>
                  <a:pt x="7027" y="13392"/>
                  <a:pt x="6766" y="13176"/>
                </a:cubicBezTo>
                <a:cubicBezTo>
                  <a:pt x="6506" y="12960"/>
                  <a:pt x="6246" y="12960"/>
                  <a:pt x="5725" y="12960"/>
                </a:cubicBezTo>
                <a:cubicBezTo>
                  <a:pt x="4945" y="12960"/>
                  <a:pt x="4424" y="13176"/>
                  <a:pt x="4424" y="13824"/>
                </a:cubicBezTo>
                <a:cubicBezTo>
                  <a:pt x="4424" y="14688"/>
                  <a:pt x="4424" y="14688"/>
                  <a:pt x="4424" y="14688"/>
                </a:cubicBezTo>
                <a:cubicBezTo>
                  <a:pt x="5465" y="14688"/>
                  <a:pt x="5465" y="14688"/>
                  <a:pt x="5465" y="14688"/>
                </a:cubicBezTo>
                <a:cubicBezTo>
                  <a:pt x="5465" y="13824"/>
                  <a:pt x="5465" y="13824"/>
                  <a:pt x="5465" y="13824"/>
                </a:cubicBezTo>
                <a:cubicBezTo>
                  <a:pt x="5465" y="13824"/>
                  <a:pt x="5725" y="13608"/>
                  <a:pt x="5725" y="13608"/>
                </a:cubicBezTo>
                <a:cubicBezTo>
                  <a:pt x="5986" y="13608"/>
                  <a:pt x="5986" y="13824"/>
                  <a:pt x="5986" y="13824"/>
                </a:cubicBezTo>
                <a:cubicBezTo>
                  <a:pt x="5986" y="14688"/>
                  <a:pt x="5986" y="14688"/>
                  <a:pt x="5986" y="14688"/>
                </a:cubicBezTo>
                <a:cubicBezTo>
                  <a:pt x="5986" y="14904"/>
                  <a:pt x="5725" y="14904"/>
                  <a:pt x="5465" y="14904"/>
                </a:cubicBezTo>
                <a:cubicBezTo>
                  <a:pt x="5465" y="15336"/>
                  <a:pt x="5465" y="15336"/>
                  <a:pt x="5465" y="15336"/>
                </a:cubicBezTo>
                <a:cubicBezTo>
                  <a:pt x="5725" y="15336"/>
                  <a:pt x="5725" y="15552"/>
                  <a:pt x="5986" y="15552"/>
                </a:cubicBezTo>
                <a:cubicBezTo>
                  <a:pt x="5986" y="15552"/>
                  <a:pt x="5986" y="15552"/>
                  <a:pt x="5986" y="15768"/>
                </a:cubicBezTo>
                <a:cubicBezTo>
                  <a:pt x="5986" y="16848"/>
                  <a:pt x="5986" y="16848"/>
                  <a:pt x="5986" y="16848"/>
                </a:cubicBezTo>
                <a:cubicBezTo>
                  <a:pt x="5986" y="16848"/>
                  <a:pt x="5986" y="17064"/>
                  <a:pt x="5725" y="17064"/>
                </a:cubicBezTo>
                <a:cubicBezTo>
                  <a:pt x="5725" y="17064"/>
                  <a:pt x="5465" y="16848"/>
                  <a:pt x="5465" y="16848"/>
                </a:cubicBezTo>
                <a:cubicBezTo>
                  <a:pt x="5465" y="15768"/>
                  <a:pt x="5465" y="15768"/>
                  <a:pt x="5465" y="15768"/>
                </a:cubicBezTo>
                <a:cubicBezTo>
                  <a:pt x="4424" y="15768"/>
                  <a:pt x="4424" y="15768"/>
                  <a:pt x="4424" y="15768"/>
                </a:cubicBezTo>
                <a:close/>
                <a:moveTo>
                  <a:pt x="10149" y="17712"/>
                </a:moveTo>
                <a:cubicBezTo>
                  <a:pt x="10149" y="17064"/>
                  <a:pt x="10149" y="17064"/>
                  <a:pt x="10149" y="17064"/>
                </a:cubicBezTo>
                <a:cubicBezTo>
                  <a:pt x="8848" y="17064"/>
                  <a:pt x="8848" y="17064"/>
                  <a:pt x="8848" y="17064"/>
                </a:cubicBezTo>
                <a:cubicBezTo>
                  <a:pt x="10149" y="14904"/>
                  <a:pt x="10149" y="14904"/>
                  <a:pt x="10149" y="14904"/>
                </a:cubicBezTo>
                <a:cubicBezTo>
                  <a:pt x="10149" y="14688"/>
                  <a:pt x="10149" y="14688"/>
                  <a:pt x="10149" y="14472"/>
                </a:cubicBezTo>
                <a:cubicBezTo>
                  <a:pt x="10149" y="13824"/>
                  <a:pt x="10149" y="13608"/>
                  <a:pt x="9889" y="13392"/>
                </a:cubicBezTo>
                <a:cubicBezTo>
                  <a:pt x="9889" y="13176"/>
                  <a:pt x="9369" y="12960"/>
                  <a:pt x="8848" y="12960"/>
                </a:cubicBezTo>
                <a:cubicBezTo>
                  <a:pt x="7807" y="12960"/>
                  <a:pt x="7547" y="13392"/>
                  <a:pt x="7547" y="13824"/>
                </a:cubicBezTo>
                <a:cubicBezTo>
                  <a:pt x="7547" y="14688"/>
                  <a:pt x="7547" y="14688"/>
                  <a:pt x="7547" y="14688"/>
                </a:cubicBezTo>
                <a:cubicBezTo>
                  <a:pt x="8588" y="14688"/>
                  <a:pt x="8588" y="14688"/>
                  <a:pt x="8588" y="14688"/>
                </a:cubicBezTo>
                <a:cubicBezTo>
                  <a:pt x="8588" y="13824"/>
                  <a:pt x="8588" y="13824"/>
                  <a:pt x="8588" y="13824"/>
                </a:cubicBezTo>
                <a:cubicBezTo>
                  <a:pt x="8588" y="13824"/>
                  <a:pt x="8588" y="13608"/>
                  <a:pt x="8848" y="13608"/>
                </a:cubicBezTo>
                <a:cubicBezTo>
                  <a:pt x="8848" y="13608"/>
                  <a:pt x="9108" y="13824"/>
                  <a:pt x="9108" y="14040"/>
                </a:cubicBezTo>
                <a:cubicBezTo>
                  <a:pt x="9108" y="14472"/>
                  <a:pt x="8848" y="14688"/>
                  <a:pt x="8848" y="14904"/>
                </a:cubicBezTo>
                <a:cubicBezTo>
                  <a:pt x="7547" y="17064"/>
                  <a:pt x="7547" y="17064"/>
                  <a:pt x="7547" y="17064"/>
                </a:cubicBezTo>
                <a:cubicBezTo>
                  <a:pt x="7547" y="17712"/>
                  <a:pt x="7547" y="17712"/>
                  <a:pt x="7547" y="17712"/>
                </a:cubicBezTo>
                <a:cubicBezTo>
                  <a:pt x="10149" y="17712"/>
                  <a:pt x="10149" y="17712"/>
                  <a:pt x="10149" y="17712"/>
                </a:cubicBezTo>
                <a:close/>
                <a:moveTo>
                  <a:pt x="14573" y="17712"/>
                </a:moveTo>
                <a:cubicBezTo>
                  <a:pt x="14573" y="15336"/>
                  <a:pt x="14573" y="15336"/>
                  <a:pt x="14573" y="15336"/>
                </a:cubicBezTo>
                <a:cubicBezTo>
                  <a:pt x="13272" y="15336"/>
                  <a:pt x="13272" y="15336"/>
                  <a:pt x="13272" y="15336"/>
                </a:cubicBezTo>
                <a:cubicBezTo>
                  <a:pt x="13272" y="16200"/>
                  <a:pt x="13272" y="16200"/>
                  <a:pt x="13272" y="16200"/>
                </a:cubicBezTo>
                <a:cubicBezTo>
                  <a:pt x="13533" y="16200"/>
                  <a:pt x="13533" y="16200"/>
                  <a:pt x="13533" y="16200"/>
                </a:cubicBezTo>
                <a:cubicBezTo>
                  <a:pt x="13533" y="17064"/>
                  <a:pt x="13533" y="17064"/>
                  <a:pt x="13533" y="17064"/>
                </a:cubicBezTo>
                <a:cubicBezTo>
                  <a:pt x="13533" y="17064"/>
                  <a:pt x="13533" y="17064"/>
                  <a:pt x="13272" y="17064"/>
                </a:cubicBezTo>
                <a:cubicBezTo>
                  <a:pt x="13272" y="17064"/>
                  <a:pt x="13012" y="17064"/>
                  <a:pt x="13012" y="17064"/>
                </a:cubicBezTo>
                <a:cubicBezTo>
                  <a:pt x="13012" y="13824"/>
                  <a:pt x="13012" y="13824"/>
                  <a:pt x="13012" y="13824"/>
                </a:cubicBezTo>
                <a:cubicBezTo>
                  <a:pt x="13012" y="13608"/>
                  <a:pt x="13272" y="13608"/>
                  <a:pt x="13272" y="13608"/>
                </a:cubicBezTo>
                <a:cubicBezTo>
                  <a:pt x="13533" y="13608"/>
                  <a:pt x="13533" y="13608"/>
                  <a:pt x="13533" y="13824"/>
                </a:cubicBezTo>
                <a:cubicBezTo>
                  <a:pt x="13533" y="14688"/>
                  <a:pt x="13533" y="14688"/>
                  <a:pt x="13533" y="14688"/>
                </a:cubicBezTo>
                <a:cubicBezTo>
                  <a:pt x="14573" y="14688"/>
                  <a:pt x="14573" y="14688"/>
                  <a:pt x="14573" y="14688"/>
                </a:cubicBezTo>
                <a:cubicBezTo>
                  <a:pt x="14573" y="13824"/>
                  <a:pt x="14573" y="13824"/>
                  <a:pt x="14573" y="13824"/>
                </a:cubicBezTo>
                <a:cubicBezTo>
                  <a:pt x="14573" y="13176"/>
                  <a:pt x="14053" y="12960"/>
                  <a:pt x="13272" y="12960"/>
                </a:cubicBezTo>
                <a:cubicBezTo>
                  <a:pt x="12231" y="12960"/>
                  <a:pt x="11971" y="13392"/>
                  <a:pt x="11971" y="13824"/>
                </a:cubicBezTo>
                <a:cubicBezTo>
                  <a:pt x="11971" y="16848"/>
                  <a:pt x="11971" y="16848"/>
                  <a:pt x="11971" y="16848"/>
                </a:cubicBezTo>
                <a:cubicBezTo>
                  <a:pt x="11971" y="17280"/>
                  <a:pt x="11971" y="17496"/>
                  <a:pt x="12231" y="17496"/>
                </a:cubicBezTo>
                <a:cubicBezTo>
                  <a:pt x="12492" y="17712"/>
                  <a:pt x="12752" y="17712"/>
                  <a:pt x="13012" y="17712"/>
                </a:cubicBezTo>
                <a:cubicBezTo>
                  <a:pt x="13272" y="17712"/>
                  <a:pt x="13533" y="17712"/>
                  <a:pt x="13793" y="17496"/>
                </a:cubicBezTo>
                <a:cubicBezTo>
                  <a:pt x="14053" y="17712"/>
                  <a:pt x="14053" y="17712"/>
                  <a:pt x="14053" y="17712"/>
                </a:cubicBezTo>
                <a:cubicBezTo>
                  <a:pt x="14573" y="17712"/>
                  <a:pt x="14573" y="17712"/>
                  <a:pt x="14573" y="17712"/>
                </a:cubicBezTo>
                <a:close/>
                <a:moveTo>
                  <a:pt x="14834" y="17712"/>
                </a:moveTo>
                <a:cubicBezTo>
                  <a:pt x="16395" y="17712"/>
                  <a:pt x="16395" y="17712"/>
                  <a:pt x="16395" y="17712"/>
                </a:cubicBezTo>
                <a:cubicBezTo>
                  <a:pt x="16655" y="17712"/>
                  <a:pt x="16916" y="17496"/>
                  <a:pt x="17176" y="17496"/>
                </a:cubicBezTo>
                <a:cubicBezTo>
                  <a:pt x="17436" y="17280"/>
                  <a:pt x="17696" y="17064"/>
                  <a:pt x="17696" y="16848"/>
                </a:cubicBezTo>
                <a:cubicBezTo>
                  <a:pt x="17696" y="15768"/>
                  <a:pt x="17696" y="15768"/>
                  <a:pt x="17696" y="15768"/>
                </a:cubicBezTo>
                <a:cubicBezTo>
                  <a:pt x="17696" y="15552"/>
                  <a:pt x="17436" y="15336"/>
                  <a:pt x="16916" y="15120"/>
                </a:cubicBezTo>
                <a:cubicBezTo>
                  <a:pt x="17436" y="15120"/>
                  <a:pt x="17696" y="14904"/>
                  <a:pt x="17696" y="14472"/>
                </a:cubicBezTo>
                <a:cubicBezTo>
                  <a:pt x="17696" y="13824"/>
                  <a:pt x="17696" y="13824"/>
                  <a:pt x="17696" y="13824"/>
                </a:cubicBezTo>
                <a:cubicBezTo>
                  <a:pt x="17696" y="13608"/>
                  <a:pt x="17436" y="13392"/>
                  <a:pt x="17176" y="13176"/>
                </a:cubicBezTo>
                <a:cubicBezTo>
                  <a:pt x="16916" y="13176"/>
                  <a:pt x="16655" y="12960"/>
                  <a:pt x="16395" y="12960"/>
                </a:cubicBezTo>
                <a:cubicBezTo>
                  <a:pt x="14834" y="12960"/>
                  <a:pt x="14834" y="12960"/>
                  <a:pt x="14834" y="12960"/>
                </a:cubicBezTo>
                <a:cubicBezTo>
                  <a:pt x="14834" y="17712"/>
                  <a:pt x="14834" y="17712"/>
                  <a:pt x="14834" y="17712"/>
                </a:cubicBezTo>
                <a:close/>
                <a:moveTo>
                  <a:pt x="16395" y="14688"/>
                </a:moveTo>
                <a:cubicBezTo>
                  <a:pt x="16395" y="13824"/>
                  <a:pt x="16395" y="13824"/>
                  <a:pt x="16395" y="13824"/>
                </a:cubicBezTo>
                <a:cubicBezTo>
                  <a:pt x="16395" y="13824"/>
                  <a:pt x="16395" y="13608"/>
                  <a:pt x="16135" y="13608"/>
                </a:cubicBezTo>
                <a:cubicBezTo>
                  <a:pt x="16135" y="14904"/>
                  <a:pt x="16135" y="14904"/>
                  <a:pt x="16135" y="14904"/>
                </a:cubicBezTo>
                <a:cubicBezTo>
                  <a:pt x="16395" y="14904"/>
                  <a:pt x="16395" y="14904"/>
                  <a:pt x="16395" y="14688"/>
                </a:cubicBezTo>
                <a:close/>
                <a:moveTo>
                  <a:pt x="16395" y="16848"/>
                </a:moveTo>
                <a:cubicBezTo>
                  <a:pt x="16395" y="15768"/>
                  <a:pt x="16395" y="15768"/>
                  <a:pt x="16395" y="15768"/>
                </a:cubicBezTo>
                <a:cubicBezTo>
                  <a:pt x="16395" y="15552"/>
                  <a:pt x="16395" y="15336"/>
                  <a:pt x="16135" y="15336"/>
                </a:cubicBezTo>
                <a:cubicBezTo>
                  <a:pt x="16135" y="17064"/>
                  <a:pt x="16135" y="17064"/>
                  <a:pt x="16135" y="17064"/>
                </a:cubicBezTo>
                <a:cubicBezTo>
                  <a:pt x="16395" y="17064"/>
                  <a:pt x="16395" y="17064"/>
                  <a:pt x="16395" y="16848"/>
                </a:cubicBezTo>
                <a:close/>
                <a:moveTo>
                  <a:pt x="16916" y="864"/>
                </a:moveTo>
                <a:cubicBezTo>
                  <a:pt x="16916" y="6264"/>
                  <a:pt x="16916" y="6264"/>
                  <a:pt x="16916" y="6264"/>
                </a:cubicBezTo>
                <a:cubicBezTo>
                  <a:pt x="19258" y="6264"/>
                  <a:pt x="19258" y="6264"/>
                  <a:pt x="19258" y="6264"/>
                </a:cubicBezTo>
                <a:cubicBezTo>
                  <a:pt x="19258" y="864"/>
                  <a:pt x="19258" y="864"/>
                  <a:pt x="19258" y="864"/>
                </a:cubicBezTo>
                <a:cubicBezTo>
                  <a:pt x="16916" y="864"/>
                  <a:pt x="16916" y="864"/>
                  <a:pt x="16916" y="864"/>
                </a:cubicBezTo>
                <a:close/>
                <a:moveTo>
                  <a:pt x="3904" y="11016"/>
                </a:moveTo>
                <a:cubicBezTo>
                  <a:pt x="3383" y="11016"/>
                  <a:pt x="2863" y="11448"/>
                  <a:pt x="2863" y="12096"/>
                </a:cubicBezTo>
                <a:cubicBezTo>
                  <a:pt x="2863" y="18576"/>
                  <a:pt x="2863" y="18576"/>
                  <a:pt x="2863" y="18576"/>
                </a:cubicBezTo>
                <a:cubicBezTo>
                  <a:pt x="2863" y="19008"/>
                  <a:pt x="3383" y="19440"/>
                  <a:pt x="3904" y="19440"/>
                </a:cubicBezTo>
                <a:cubicBezTo>
                  <a:pt x="17696" y="19440"/>
                  <a:pt x="17696" y="19440"/>
                  <a:pt x="17696" y="19440"/>
                </a:cubicBezTo>
                <a:cubicBezTo>
                  <a:pt x="18477" y="19440"/>
                  <a:pt x="18998" y="19008"/>
                  <a:pt x="18998" y="18576"/>
                </a:cubicBezTo>
                <a:cubicBezTo>
                  <a:pt x="18998" y="12096"/>
                  <a:pt x="18998" y="12096"/>
                  <a:pt x="18998" y="12096"/>
                </a:cubicBezTo>
                <a:cubicBezTo>
                  <a:pt x="18998" y="11448"/>
                  <a:pt x="18477" y="11016"/>
                  <a:pt x="17696" y="11016"/>
                </a:cubicBezTo>
                <a:cubicBezTo>
                  <a:pt x="3904" y="11016"/>
                  <a:pt x="3904" y="11016"/>
                  <a:pt x="3904" y="11016"/>
                </a:cubicBezTo>
                <a:close/>
                <a:moveTo>
                  <a:pt x="7807" y="864"/>
                </a:moveTo>
                <a:cubicBezTo>
                  <a:pt x="7807" y="6264"/>
                  <a:pt x="7807" y="6264"/>
                  <a:pt x="7807" y="6264"/>
                </a:cubicBezTo>
                <a:cubicBezTo>
                  <a:pt x="10149" y="6264"/>
                  <a:pt x="10149" y="6264"/>
                  <a:pt x="10149" y="6264"/>
                </a:cubicBezTo>
                <a:cubicBezTo>
                  <a:pt x="10149" y="864"/>
                  <a:pt x="10149" y="864"/>
                  <a:pt x="10149" y="864"/>
                </a:cubicBezTo>
                <a:cubicBezTo>
                  <a:pt x="7807" y="864"/>
                  <a:pt x="7807" y="864"/>
                  <a:pt x="7807" y="864"/>
                </a:cubicBezTo>
                <a:close/>
                <a:moveTo>
                  <a:pt x="10930" y="864"/>
                </a:moveTo>
                <a:cubicBezTo>
                  <a:pt x="10930" y="6264"/>
                  <a:pt x="10930" y="6264"/>
                  <a:pt x="10930" y="6264"/>
                </a:cubicBezTo>
                <a:cubicBezTo>
                  <a:pt x="13012" y="6264"/>
                  <a:pt x="13012" y="6264"/>
                  <a:pt x="13012" y="6264"/>
                </a:cubicBezTo>
                <a:cubicBezTo>
                  <a:pt x="13012" y="864"/>
                  <a:pt x="13012" y="864"/>
                  <a:pt x="13012" y="864"/>
                </a:cubicBezTo>
                <a:cubicBezTo>
                  <a:pt x="10930" y="864"/>
                  <a:pt x="10930" y="864"/>
                  <a:pt x="10930" y="864"/>
                </a:cubicBezTo>
                <a:close/>
                <a:moveTo>
                  <a:pt x="13793" y="864"/>
                </a:moveTo>
                <a:cubicBezTo>
                  <a:pt x="13793" y="6264"/>
                  <a:pt x="13793" y="6264"/>
                  <a:pt x="13793" y="6264"/>
                </a:cubicBezTo>
                <a:cubicBezTo>
                  <a:pt x="16135" y="6264"/>
                  <a:pt x="16135" y="6264"/>
                  <a:pt x="16135" y="6264"/>
                </a:cubicBezTo>
                <a:cubicBezTo>
                  <a:pt x="16135" y="864"/>
                  <a:pt x="16135" y="864"/>
                  <a:pt x="16135" y="864"/>
                </a:cubicBezTo>
                <a:lnTo>
                  <a:pt x="13793" y="864"/>
                </a:lnTo>
                <a:close/>
              </a:path>
            </a:pathLst>
          </a:custGeom>
          <a:solidFill>
            <a:srgbClr val="000000"/>
          </a:solidFill>
          <a:ln w="12700">
            <a:miter lim="400000"/>
          </a:ln>
        </p:spPr>
        <p:txBody>
          <a:bodyPr tIns="91439" bIns="91439"/>
          <a:lstStyle/>
          <a:p>
            <a:endParaRPr/>
          </a:p>
        </p:txBody>
      </p:sp>
      <p:sp>
        <p:nvSpPr>
          <p:cNvPr id="1280" name="Shape 1280"/>
          <p:cNvSpPr/>
          <p:nvPr/>
        </p:nvSpPr>
        <p:spPr>
          <a:xfrm>
            <a:off x="9947275" y="10937878"/>
            <a:ext cx="553750" cy="841377"/>
          </a:xfrm>
          <a:custGeom>
            <a:avLst/>
            <a:gdLst/>
            <a:ahLst/>
            <a:cxnLst>
              <a:cxn ang="0">
                <a:pos x="wd2" y="hd2"/>
              </a:cxn>
              <a:cxn ang="5400000">
                <a:pos x="wd2" y="hd2"/>
              </a:cxn>
              <a:cxn ang="10800000">
                <a:pos x="wd2" y="hd2"/>
              </a:cxn>
              <a:cxn ang="16200000">
                <a:pos x="wd2" y="hd2"/>
              </a:cxn>
            </a:cxnLst>
            <a:rect l="0" t="0" r="r" b="b"/>
            <a:pathLst>
              <a:path w="21527" h="21600" extrusionOk="0">
                <a:moveTo>
                  <a:pt x="11384" y="0"/>
                </a:moveTo>
                <a:cubicBezTo>
                  <a:pt x="11676" y="0"/>
                  <a:pt x="11676" y="0"/>
                  <a:pt x="11968" y="193"/>
                </a:cubicBezTo>
                <a:cubicBezTo>
                  <a:pt x="12259" y="193"/>
                  <a:pt x="12551" y="193"/>
                  <a:pt x="12551" y="193"/>
                </a:cubicBezTo>
                <a:cubicBezTo>
                  <a:pt x="12843" y="193"/>
                  <a:pt x="12843" y="193"/>
                  <a:pt x="12843" y="386"/>
                </a:cubicBezTo>
                <a:cubicBezTo>
                  <a:pt x="12843" y="386"/>
                  <a:pt x="12843" y="386"/>
                  <a:pt x="12843" y="386"/>
                </a:cubicBezTo>
                <a:cubicBezTo>
                  <a:pt x="12843" y="1157"/>
                  <a:pt x="12843" y="1157"/>
                  <a:pt x="12843" y="1157"/>
                </a:cubicBezTo>
                <a:cubicBezTo>
                  <a:pt x="12843" y="1157"/>
                  <a:pt x="12843" y="1350"/>
                  <a:pt x="13135" y="1350"/>
                </a:cubicBezTo>
                <a:cubicBezTo>
                  <a:pt x="13427" y="1350"/>
                  <a:pt x="13719" y="1543"/>
                  <a:pt x="14011" y="1543"/>
                </a:cubicBezTo>
                <a:cubicBezTo>
                  <a:pt x="14303" y="1543"/>
                  <a:pt x="14303" y="1350"/>
                  <a:pt x="14595" y="1350"/>
                </a:cubicBezTo>
                <a:cubicBezTo>
                  <a:pt x="14886" y="1350"/>
                  <a:pt x="14886" y="1157"/>
                  <a:pt x="14886" y="1157"/>
                </a:cubicBezTo>
                <a:cubicBezTo>
                  <a:pt x="14886" y="964"/>
                  <a:pt x="14886" y="964"/>
                  <a:pt x="14886" y="964"/>
                </a:cubicBezTo>
                <a:cubicBezTo>
                  <a:pt x="14886" y="964"/>
                  <a:pt x="14886" y="771"/>
                  <a:pt x="15178" y="771"/>
                </a:cubicBezTo>
                <a:cubicBezTo>
                  <a:pt x="15178" y="771"/>
                  <a:pt x="15178" y="771"/>
                  <a:pt x="15470" y="771"/>
                </a:cubicBezTo>
                <a:cubicBezTo>
                  <a:pt x="16054" y="1157"/>
                  <a:pt x="16930" y="1543"/>
                  <a:pt x="17222" y="1929"/>
                </a:cubicBezTo>
                <a:cubicBezTo>
                  <a:pt x="17805" y="2314"/>
                  <a:pt x="18097" y="2700"/>
                  <a:pt x="18097" y="3279"/>
                </a:cubicBezTo>
                <a:cubicBezTo>
                  <a:pt x="18097" y="3279"/>
                  <a:pt x="18097" y="3471"/>
                  <a:pt x="17805" y="3471"/>
                </a:cubicBezTo>
                <a:cubicBezTo>
                  <a:pt x="17805" y="3471"/>
                  <a:pt x="17805" y="3471"/>
                  <a:pt x="17805" y="3471"/>
                </a:cubicBezTo>
                <a:cubicBezTo>
                  <a:pt x="17805" y="3471"/>
                  <a:pt x="17805" y="3471"/>
                  <a:pt x="17805" y="3471"/>
                </a:cubicBezTo>
                <a:cubicBezTo>
                  <a:pt x="14886" y="3471"/>
                  <a:pt x="14886" y="3471"/>
                  <a:pt x="14886" y="3471"/>
                </a:cubicBezTo>
                <a:cubicBezTo>
                  <a:pt x="14303" y="3471"/>
                  <a:pt x="14303" y="3471"/>
                  <a:pt x="14011" y="3664"/>
                </a:cubicBezTo>
                <a:cubicBezTo>
                  <a:pt x="13719" y="3664"/>
                  <a:pt x="13719" y="3664"/>
                  <a:pt x="13719" y="3857"/>
                </a:cubicBezTo>
                <a:cubicBezTo>
                  <a:pt x="13719" y="4050"/>
                  <a:pt x="13719" y="4050"/>
                  <a:pt x="14011" y="4050"/>
                </a:cubicBezTo>
                <a:cubicBezTo>
                  <a:pt x="14303" y="4243"/>
                  <a:pt x="14303" y="4243"/>
                  <a:pt x="14886" y="4243"/>
                </a:cubicBezTo>
                <a:cubicBezTo>
                  <a:pt x="17805" y="4243"/>
                  <a:pt x="17805" y="4243"/>
                  <a:pt x="17805" y="4243"/>
                </a:cubicBezTo>
                <a:cubicBezTo>
                  <a:pt x="18097" y="4243"/>
                  <a:pt x="18097" y="4436"/>
                  <a:pt x="18097" y="4436"/>
                </a:cubicBezTo>
                <a:cubicBezTo>
                  <a:pt x="18097" y="5014"/>
                  <a:pt x="18097" y="5014"/>
                  <a:pt x="18097" y="5014"/>
                </a:cubicBezTo>
                <a:cubicBezTo>
                  <a:pt x="18097" y="5207"/>
                  <a:pt x="18097" y="5207"/>
                  <a:pt x="17805" y="5207"/>
                </a:cubicBezTo>
                <a:cubicBezTo>
                  <a:pt x="14886" y="5207"/>
                  <a:pt x="14886" y="5207"/>
                  <a:pt x="14886" y="5207"/>
                </a:cubicBezTo>
                <a:cubicBezTo>
                  <a:pt x="14303" y="5207"/>
                  <a:pt x="14303" y="5400"/>
                  <a:pt x="14011" y="5400"/>
                </a:cubicBezTo>
                <a:cubicBezTo>
                  <a:pt x="13719" y="5400"/>
                  <a:pt x="13719" y="5593"/>
                  <a:pt x="13719" y="5593"/>
                </a:cubicBezTo>
                <a:cubicBezTo>
                  <a:pt x="13719" y="5786"/>
                  <a:pt x="13719" y="5979"/>
                  <a:pt x="14011" y="5979"/>
                </a:cubicBezTo>
                <a:cubicBezTo>
                  <a:pt x="14303" y="5979"/>
                  <a:pt x="14303" y="6171"/>
                  <a:pt x="14886" y="6171"/>
                </a:cubicBezTo>
                <a:cubicBezTo>
                  <a:pt x="17805" y="6171"/>
                  <a:pt x="17805" y="6171"/>
                  <a:pt x="17805" y="6171"/>
                </a:cubicBezTo>
                <a:cubicBezTo>
                  <a:pt x="18097" y="6171"/>
                  <a:pt x="18097" y="6171"/>
                  <a:pt x="18097" y="6364"/>
                </a:cubicBezTo>
                <a:cubicBezTo>
                  <a:pt x="18097" y="6943"/>
                  <a:pt x="18097" y="6943"/>
                  <a:pt x="18097" y="6943"/>
                </a:cubicBezTo>
                <a:cubicBezTo>
                  <a:pt x="18097" y="7136"/>
                  <a:pt x="18097" y="7136"/>
                  <a:pt x="17805" y="7136"/>
                </a:cubicBezTo>
                <a:cubicBezTo>
                  <a:pt x="14886" y="7136"/>
                  <a:pt x="14886" y="7136"/>
                  <a:pt x="14886" y="7136"/>
                </a:cubicBezTo>
                <a:cubicBezTo>
                  <a:pt x="14303" y="7136"/>
                  <a:pt x="14303" y="7136"/>
                  <a:pt x="14011" y="7329"/>
                </a:cubicBezTo>
                <a:cubicBezTo>
                  <a:pt x="13719" y="7329"/>
                  <a:pt x="13719" y="7521"/>
                  <a:pt x="13719" y="7521"/>
                </a:cubicBezTo>
                <a:cubicBezTo>
                  <a:pt x="13719" y="7714"/>
                  <a:pt x="13719" y="7714"/>
                  <a:pt x="14011" y="7907"/>
                </a:cubicBezTo>
                <a:cubicBezTo>
                  <a:pt x="14303" y="7907"/>
                  <a:pt x="14303" y="7907"/>
                  <a:pt x="14886" y="7907"/>
                </a:cubicBezTo>
                <a:cubicBezTo>
                  <a:pt x="17805" y="7907"/>
                  <a:pt x="17805" y="7907"/>
                  <a:pt x="17805" y="7907"/>
                </a:cubicBezTo>
                <a:cubicBezTo>
                  <a:pt x="18097" y="7907"/>
                  <a:pt x="18097" y="8100"/>
                  <a:pt x="18097" y="8100"/>
                </a:cubicBezTo>
                <a:cubicBezTo>
                  <a:pt x="18097" y="8679"/>
                  <a:pt x="18097" y="8679"/>
                  <a:pt x="18097" y="8679"/>
                </a:cubicBezTo>
                <a:cubicBezTo>
                  <a:pt x="18097" y="8871"/>
                  <a:pt x="18097" y="8871"/>
                  <a:pt x="17805" y="8871"/>
                </a:cubicBezTo>
                <a:cubicBezTo>
                  <a:pt x="14886" y="8871"/>
                  <a:pt x="14886" y="8871"/>
                  <a:pt x="14886" y="8871"/>
                </a:cubicBezTo>
                <a:cubicBezTo>
                  <a:pt x="14303" y="8871"/>
                  <a:pt x="14303" y="8871"/>
                  <a:pt x="14011" y="9064"/>
                </a:cubicBezTo>
                <a:cubicBezTo>
                  <a:pt x="13719" y="9064"/>
                  <a:pt x="13719" y="9257"/>
                  <a:pt x="13719" y="9257"/>
                </a:cubicBezTo>
                <a:cubicBezTo>
                  <a:pt x="13719" y="9450"/>
                  <a:pt x="13719" y="9450"/>
                  <a:pt x="14011" y="9643"/>
                </a:cubicBezTo>
                <a:cubicBezTo>
                  <a:pt x="14303" y="9643"/>
                  <a:pt x="14303" y="9643"/>
                  <a:pt x="14886" y="9643"/>
                </a:cubicBezTo>
                <a:cubicBezTo>
                  <a:pt x="17805" y="9643"/>
                  <a:pt x="17805" y="9643"/>
                  <a:pt x="17805" y="9643"/>
                </a:cubicBezTo>
                <a:cubicBezTo>
                  <a:pt x="18097" y="9643"/>
                  <a:pt x="18097" y="9836"/>
                  <a:pt x="18097" y="9836"/>
                </a:cubicBezTo>
                <a:cubicBezTo>
                  <a:pt x="18097" y="9836"/>
                  <a:pt x="18097" y="9836"/>
                  <a:pt x="18097" y="10029"/>
                </a:cubicBezTo>
                <a:cubicBezTo>
                  <a:pt x="17805" y="10800"/>
                  <a:pt x="16930" y="11571"/>
                  <a:pt x="15470" y="12150"/>
                </a:cubicBezTo>
                <a:cubicBezTo>
                  <a:pt x="14595" y="12536"/>
                  <a:pt x="13427" y="12729"/>
                  <a:pt x="12259" y="12921"/>
                </a:cubicBezTo>
                <a:cubicBezTo>
                  <a:pt x="12259" y="12921"/>
                  <a:pt x="12259" y="12921"/>
                  <a:pt x="12259" y="12921"/>
                </a:cubicBezTo>
                <a:cubicBezTo>
                  <a:pt x="12843" y="12921"/>
                  <a:pt x="13427" y="13114"/>
                  <a:pt x="13427" y="13500"/>
                </a:cubicBezTo>
                <a:cubicBezTo>
                  <a:pt x="13427" y="13500"/>
                  <a:pt x="13427" y="13500"/>
                  <a:pt x="13427" y="13500"/>
                </a:cubicBezTo>
                <a:cubicBezTo>
                  <a:pt x="13427" y="13886"/>
                  <a:pt x="12843" y="14079"/>
                  <a:pt x="12259" y="14079"/>
                </a:cubicBezTo>
                <a:cubicBezTo>
                  <a:pt x="8173" y="14079"/>
                  <a:pt x="8173" y="14079"/>
                  <a:pt x="8173" y="14079"/>
                </a:cubicBezTo>
                <a:cubicBezTo>
                  <a:pt x="7297" y="14079"/>
                  <a:pt x="7005" y="13886"/>
                  <a:pt x="7005" y="13500"/>
                </a:cubicBezTo>
                <a:cubicBezTo>
                  <a:pt x="7005" y="13500"/>
                  <a:pt x="7005" y="13500"/>
                  <a:pt x="7005" y="13500"/>
                </a:cubicBezTo>
                <a:cubicBezTo>
                  <a:pt x="7005" y="13114"/>
                  <a:pt x="7297" y="12921"/>
                  <a:pt x="8173" y="12921"/>
                </a:cubicBezTo>
                <a:cubicBezTo>
                  <a:pt x="8173" y="12921"/>
                  <a:pt x="8173" y="12921"/>
                  <a:pt x="8173" y="12921"/>
                </a:cubicBezTo>
                <a:cubicBezTo>
                  <a:pt x="7005" y="12729"/>
                  <a:pt x="5838" y="12536"/>
                  <a:pt x="4962" y="12150"/>
                </a:cubicBezTo>
                <a:cubicBezTo>
                  <a:pt x="3503" y="11571"/>
                  <a:pt x="2335" y="10800"/>
                  <a:pt x="2335" y="9836"/>
                </a:cubicBezTo>
                <a:cubicBezTo>
                  <a:pt x="2043" y="9836"/>
                  <a:pt x="2335" y="9836"/>
                  <a:pt x="2335" y="9643"/>
                </a:cubicBezTo>
                <a:cubicBezTo>
                  <a:pt x="2335" y="9643"/>
                  <a:pt x="2335" y="9643"/>
                  <a:pt x="2627" y="9643"/>
                </a:cubicBezTo>
                <a:cubicBezTo>
                  <a:pt x="2627" y="9643"/>
                  <a:pt x="2627" y="9643"/>
                  <a:pt x="2627" y="9643"/>
                </a:cubicBezTo>
                <a:cubicBezTo>
                  <a:pt x="5254" y="9643"/>
                  <a:pt x="5254" y="9643"/>
                  <a:pt x="5254" y="9643"/>
                </a:cubicBezTo>
                <a:cubicBezTo>
                  <a:pt x="5546" y="9643"/>
                  <a:pt x="5838" y="9643"/>
                  <a:pt x="5838" y="9643"/>
                </a:cubicBezTo>
                <a:cubicBezTo>
                  <a:pt x="6130" y="9450"/>
                  <a:pt x="6130" y="9450"/>
                  <a:pt x="6130" y="9257"/>
                </a:cubicBezTo>
                <a:cubicBezTo>
                  <a:pt x="6130" y="9257"/>
                  <a:pt x="6130" y="9064"/>
                  <a:pt x="5838" y="9064"/>
                </a:cubicBezTo>
                <a:cubicBezTo>
                  <a:pt x="5838" y="8871"/>
                  <a:pt x="5546" y="8871"/>
                  <a:pt x="5254" y="8871"/>
                </a:cubicBezTo>
                <a:cubicBezTo>
                  <a:pt x="2335" y="8871"/>
                  <a:pt x="2335" y="8871"/>
                  <a:pt x="2335" y="8871"/>
                </a:cubicBezTo>
                <a:cubicBezTo>
                  <a:pt x="2335" y="8871"/>
                  <a:pt x="2043" y="8871"/>
                  <a:pt x="2043" y="8679"/>
                </a:cubicBezTo>
                <a:cubicBezTo>
                  <a:pt x="2043" y="8100"/>
                  <a:pt x="2043" y="8100"/>
                  <a:pt x="2043" y="8100"/>
                </a:cubicBezTo>
                <a:cubicBezTo>
                  <a:pt x="2043" y="8100"/>
                  <a:pt x="2335" y="7907"/>
                  <a:pt x="2335" y="7907"/>
                </a:cubicBezTo>
                <a:cubicBezTo>
                  <a:pt x="5254" y="7907"/>
                  <a:pt x="5254" y="7907"/>
                  <a:pt x="5254" y="7907"/>
                </a:cubicBezTo>
                <a:cubicBezTo>
                  <a:pt x="5546" y="7907"/>
                  <a:pt x="5838" y="7907"/>
                  <a:pt x="5838" y="7907"/>
                </a:cubicBezTo>
                <a:cubicBezTo>
                  <a:pt x="6130" y="7714"/>
                  <a:pt x="6130" y="7714"/>
                  <a:pt x="6130" y="7521"/>
                </a:cubicBezTo>
                <a:cubicBezTo>
                  <a:pt x="6130" y="7521"/>
                  <a:pt x="6130" y="7329"/>
                  <a:pt x="5838" y="7329"/>
                </a:cubicBezTo>
                <a:cubicBezTo>
                  <a:pt x="5838" y="7136"/>
                  <a:pt x="5546" y="7136"/>
                  <a:pt x="5254" y="7136"/>
                </a:cubicBezTo>
                <a:cubicBezTo>
                  <a:pt x="2335" y="7136"/>
                  <a:pt x="2335" y="7136"/>
                  <a:pt x="2335" y="7136"/>
                </a:cubicBezTo>
                <a:cubicBezTo>
                  <a:pt x="2335" y="7136"/>
                  <a:pt x="2043" y="7136"/>
                  <a:pt x="2043" y="6943"/>
                </a:cubicBezTo>
                <a:cubicBezTo>
                  <a:pt x="2043" y="6364"/>
                  <a:pt x="2043" y="6364"/>
                  <a:pt x="2043" y="6364"/>
                </a:cubicBezTo>
                <a:cubicBezTo>
                  <a:pt x="2043" y="6171"/>
                  <a:pt x="2335" y="6171"/>
                  <a:pt x="2335" y="6171"/>
                </a:cubicBezTo>
                <a:cubicBezTo>
                  <a:pt x="5254" y="6171"/>
                  <a:pt x="5254" y="6171"/>
                  <a:pt x="5254" y="6171"/>
                </a:cubicBezTo>
                <a:cubicBezTo>
                  <a:pt x="5546" y="6171"/>
                  <a:pt x="5838" y="5979"/>
                  <a:pt x="5838" y="5979"/>
                </a:cubicBezTo>
                <a:cubicBezTo>
                  <a:pt x="6130" y="5979"/>
                  <a:pt x="6130" y="5786"/>
                  <a:pt x="6130" y="5593"/>
                </a:cubicBezTo>
                <a:cubicBezTo>
                  <a:pt x="6130" y="5593"/>
                  <a:pt x="6130" y="5400"/>
                  <a:pt x="5838" y="5400"/>
                </a:cubicBezTo>
                <a:cubicBezTo>
                  <a:pt x="5838" y="5400"/>
                  <a:pt x="5546" y="5207"/>
                  <a:pt x="5254" y="5207"/>
                </a:cubicBezTo>
                <a:cubicBezTo>
                  <a:pt x="2335" y="5207"/>
                  <a:pt x="2335" y="5207"/>
                  <a:pt x="2335" y="5207"/>
                </a:cubicBezTo>
                <a:cubicBezTo>
                  <a:pt x="2335" y="5207"/>
                  <a:pt x="2043" y="5207"/>
                  <a:pt x="2043" y="5014"/>
                </a:cubicBezTo>
                <a:cubicBezTo>
                  <a:pt x="2043" y="4436"/>
                  <a:pt x="2043" y="4436"/>
                  <a:pt x="2043" y="4436"/>
                </a:cubicBezTo>
                <a:cubicBezTo>
                  <a:pt x="2043" y="4436"/>
                  <a:pt x="2335" y="4243"/>
                  <a:pt x="2335" y="4243"/>
                </a:cubicBezTo>
                <a:cubicBezTo>
                  <a:pt x="5254" y="4243"/>
                  <a:pt x="5254" y="4243"/>
                  <a:pt x="5254" y="4243"/>
                </a:cubicBezTo>
                <a:cubicBezTo>
                  <a:pt x="5546" y="4243"/>
                  <a:pt x="5838" y="4243"/>
                  <a:pt x="5838" y="4050"/>
                </a:cubicBezTo>
                <a:cubicBezTo>
                  <a:pt x="6130" y="4050"/>
                  <a:pt x="6130" y="4050"/>
                  <a:pt x="6130" y="3857"/>
                </a:cubicBezTo>
                <a:cubicBezTo>
                  <a:pt x="6130" y="3664"/>
                  <a:pt x="6130" y="3664"/>
                  <a:pt x="5838" y="3664"/>
                </a:cubicBezTo>
                <a:cubicBezTo>
                  <a:pt x="5838" y="3471"/>
                  <a:pt x="5546" y="3471"/>
                  <a:pt x="5254" y="3471"/>
                </a:cubicBezTo>
                <a:cubicBezTo>
                  <a:pt x="2335" y="3471"/>
                  <a:pt x="2335" y="3471"/>
                  <a:pt x="2335" y="3471"/>
                </a:cubicBezTo>
                <a:cubicBezTo>
                  <a:pt x="2335" y="3471"/>
                  <a:pt x="2043" y="3279"/>
                  <a:pt x="2043" y="3279"/>
                </a:cubicBezTo>
                <a:cubicBezTo>
                  <a:pt x="2043" y="3279"/>
                  <a:pt x="2043" y="3279"/>
                  <a:pt x="2043" y="3279"/>
                </a:cubicBezTo>
                <a:cubicBezTo>
                  <a:pt x="2335" y="2893"/>
                  <a:pt x="2627" y="2314"/>
                  <a:pt x="2919" y="1929"/>
                </a:cubicBezTo>
                <a:cubicBezTo>
                  <a:pt x="3211" y="1543"/>
                  <a:pt x="3795" y="1350"/>
                  <a:pt x="4670" y="964"/>
                </a:cubicBezTo>
                <a:cubicBezTo>
                  <a:pt x="4670" y="964"/>
                  <a:pt x="4962" y="964"/>
                  <a:pt x="4962" y="964"/>
                </a:cubicBezTo>
                <a:cubicBezTo>
                  <a:pt x="4962" y="964"/>
                  <a:pt x="4962" y="1157"/>
                  <a:pt x="4962" y="1157"/>
                </a:cubicBezTo>
                <a:cubicBezTo>
                  <a:pt x="5254" y="1157"/>
                  <a:pt x="5254" y="1350"/>
                  <a:pt x="5254" y="1350"/>
                </a:cubicBezTo>
                <a:cubicBezTo>
                  <a:pt x="5546" y="1350"/>
                  <a:pt x="5838" y="1543"/>
                  <a:pt x="6130" y="1543"/>
                </a:cubicBezTo>
                <a:cubicBezTo>
                  <a:pt x="6422" y="1543"/>
                  <a:pt x="6714" y="1350"/>
                  <a:pt x="6714" y="1350"/>
                </a:cubicBezTo>
                <a:cubicBezTo>
                  <a:pt x="7005" y="1350"/>
                  <a:pt x="7005" y="1157"/>
                  <a:pt x="7005" y="1157"/>
                </a:cubicBezTo>
                <a:cubicBezTo>
                  <a:pt x="7005" y="386"/>
                  <a:pt x="7005" y="386"/>
                  <a:pt x="7005" y="386"/>
                </a:cubicBezTo>
                <a:cubicBezTo>
                  <a:pt x="7005" y="386"/>
                  <a:pt x="7297" y="193"/>
                  <a:pt x="7297" y="193"/>
                </a:cubicBezTo>
                <a:cubicBezTo>
                  <a:pt x="7589" y="193"/>
                  <a:pt x="7881" y="193"/>
                  <a:pt x="7881" y="193"/>
                </a:cubicBezTo>
                <a:cubicBezTo>
                  <a:pt x="7881" y="193"/>
                  <a:pt x="7881" y="193"/>
                  <a:pt x="7881" y="193"/>
                </a:cubicBezTo>
                <a:cubicBezTo>
                  <a:pt x="8173" y="193"/>
                  <a:pt x="8465" y="193"/>
                  <a:pt x="8757" y="0"/>
                </a:cubicBezTo>
                <a:cubicBezTo>
                  <a:pt x="8757" y="0"/>
                  <a:pt x="9049" y="193"/>
                  <a:pt x="9049" y="193"/>
                </a:cubicBezTo>
                <a:cubicBezTo>
                  <a:pt x="9049" y="193"/>
                  <a:pt x="9049" y="193"/>
                  <a:pt x="9049" y="193"/>
                </a:cubicBezTo>
                <a:cubicBezTo>
                  <a:pt x="9049" y="193"/>
                  <a:pt x="9049" y="193"/>
                  <a:pt x="9049" y="193"/>
                </a:cubicBezTo>
                <a:cubicBezTo>
                  <a:pt x="9049" y="1157"/>
                  <a:pt x="9049" y="1157"/>
                  <a:pt x="9049" y="1157"/>
                </a:cubicBezTo>
                <a:cubicBezTo>
                  <a:pt x="9049" y="1157"/>
                  <a:pt x="9049" y="1350"/>
                  <a:pt x="9341" y="1350"/>
                </a:cubicBezTo>
                <a:cubicBezTo>
                  <a:pt x="9341" y="1350"/>
                  <a:pt x="9632" y="1543"/>
                  <a:pt x="9924" y="1543"/>
                </a:cubicBezTo>
                <a:cubicBezTo>
                  <a:pt x="10216" y="1543"/>
                  <a:pt x="10508" y="1350"/>
                  <a:pt x="10800" y="1350"/>
                </a:cubicBezTo>
                <a:cubicBezTo>
                  <a:pt x="10800" y="1350"/>
                  <a:pt x="11092" y="1157"/>
                  <a:pt x="11092" y="1157"/>
                </a:cubicBezTo>
                <a:cubicBezTo>
                  <a:pt x="11092" y="193"/>
                  <a:pt x="11092" y="193"/>
                  <a:pt x="11092" y="193"/>
                </a:cubicBezTo>
                <a:cubicBezTo>
                  <a:pt x="11092" y="193"/>
                  <a:pt x="11092" y="0"/>
                  <a:pt x="11384" y="0"/>
                </a:cubicBezTo>
                <a:cubicBezTo>
                  <a:pt x="11384" y="0"/>
                  <a:pt x="11384" y="0"/>
                  <a:pt x="11384" y="0"/>
                </a:cubicBezTo>
                <a:close/>
                <a:moveTo>
                  <a:pt x="2627" y="19286"/>
                </a:moveTo>
                <a:cubicBezTo>
                  <a:pt x="18389" y="19286"/>
                  <a:pt x="18389" y="19286"/>
                  <a:pt x="18389" y="19286"/>
                </a:cubicBezTo>
                <a:cubicBezTo>
                  <a:pt x="18681" y="19286"/>
                  <a:pt x="18973" y="19286"/>
                  <a:pt x="19265" y="19479"/>
                </a:cubicBezTo>
                <a:cubicBezTo>
                  <a:pt x="21308" y="20829"/>
                  <a:pt x="21308" y="20829"/>
                  <a:pt x="21308" y="20829"/>
                </a:cubicBezTo>
                <a:cubicBezTo>
                  <a:pt x="21600" y="21021"/>
                  <a:pt x="21600" y="21407"/>
                  <a:pt x="21308" y="21600"/>
                </a:cubicBezTo>
                <a:cubicBezTo>
                  <a:pt x="21016" y="21600"/>
                  <a:pt x="21016" y="21600"/>
                  <a:pt x="20724" y="21600"/>
                </a:cubicBezTo>
                <a:cubicBezTo>
                  <a:pt x="20724" y="21600"/>
                  <a:pt x="20724" y="21600"/>
                  <a:pt x="20724" y="21600"/>
                </a:cubicBezTo>
                <a:cubicBezTo>
                  <a:pt x="876" y="21600"/>
                  <a:pt x="876" y="21600"/>
                  <a:pt x="876" y="21600"/>
                </a:cubicBezTo>
                <a:cubicBezTo>
                  <a:pt x="292" y="21600"/>
                  <a:pt x="0" y="21407"/>
                  <a:pt x="0" y="21214"/>
                </a:cubicBezTo>
                <a:cubicBezTo>
                  <a:pt x="0" y="21021"/>
                  <a:pt x="0" y="20829"/>
                  <a:pt x="0" y="20829"/>
                </a:cubicBezTo>
                <a:cubicBezTo>
                  <a:pt x="2043" y="19479"/>
                  <a:pt x="2043" y="19479"/>
                  <a:pt x="2043" y="19479"/>
                </a:cubicBezTo>
                <a:cubicBezTo>
                  <a:pt x="2043" y="19286"/>
                  <a:pt x="2335" y="19286"/>
                  <a:pt x="2627" y="19286"/>
                </a:cubicBezTo>
                <a:cubicBezTo>
                  <a:pt x="2627" y="19286"/>
                  <a:pt x="2627" y="19286"/>
                  <a:pt x="2627" y="19286"/>
                </a:cubicBezTo>
                <a:close/>
                <a:moveTo>
                  <a:pt x="8465" y="15043"/>
                </a:moveTo>
                <a:cubicBezTo>
                  <a:pt x="11968" y="15043"/>
                  <a:pt x="11968" y="15043"/>
                  <a:pt x="11968" y="15043"/>
                </a:cubicBezTo>
                <a:cubicBezTo>
                  <a:pt x="11968" y="18707"/>
                  <a:pt x="11968" y="18707"/>
                  <a:pt x="11968" y="18707"/>
                </a:cubicBezTo>
                <a:cubicBezTo>
                  <a:pt x="8465" y="18707"/>
                  <a:pt x="8465" y="18707"/>
                  <a:pt x="8465" y="18707"/>
                </a:cubicBezTo>
                <a:lnTo>
                  <a:pt x="8465" y="15043"/>
                </a:lnTo>
                <a:close/>
              </a:path>
            </a:pathLst>
          </a:custGeom>
          <a:solidFill>
            <a:srgbClr val="000000"/>
          </a:solidFill>
          <a:ln w="12700">
            <a:miter lim="400000"/>
          </a:ln>
        </p:spPr>
        <p:txBody>
          <a:bodyPr tIns="91439" bIns="91439"/>
          <a:lstStyle/>
          <a:p>
            <a:endParaRPr/>
          </a:p>
        </p:txBody>
      </p:sp>
      <p:sp>
        <p:nvSpPr>
          <p:cNvPr id="1281" name="Shape 1281"/>
          <p:cNvSpPr/>
          <p:nvPr/>
        </p:nvSpPr>
        <p:spPr>
          <a:xfrm>
            <a:off x="12328525" y="987428"/>
            <a:ext cx="873127" cy="412751"/>
          </a:xfrm>
          <a:custGeom>
            <a:avLst/>
            <a:gdLst/>
            <a:ahLst/>
            <a:cxnLst>
              <a:cxn ang="0">
                <a:pos x="wd2" y="hd2"/>
              </a:cxn>
              <a:cxn ang="5400000">
                <a:pos x="wd2" y="hd2"/>
              </a:cxn>
              <a:cxn ang="10800000">
                <a:pos x="wd2" y="hd2"/>
              </a:cxn>
              <a:cxn ang="16200000">
                <a:pos x="wd2" y="hd2"/>
              </a:cxn>
            </a:cxnLst>
            <a:rect l="0" t="0" r="r" b="b"/>
            <a:pathLst>
              <a:path w="21600" h="21600" extrusionOk="0">
                <a:moveTo>
                  <a:pt x="21600" y="785"/>
                </a:moveTo>
                <a:cubicBezTo>
                  <a:pt x="21600" y="19636"/>
                  <a:pt x="21600" y="19636"/>
                  <a:pt x="21600" y="19636"/>
                </a:cubicBezTo>
                <a:cubicBezTo>
                  <a:pt x="21600" y="20422"/>
                  <a:pt x="21414" y="20815"/>
                  <a:pt x="21228" y="21207"/>
                </a:cubicBezTo>
                <a:cubicBezTo>
                  <a:pt x="21041" y="21600"/>
                  <a:pt x="20855" y="21600"/>
                  <a:pt x="20483" y="21600"/>
                </a:cubicBezTo>
                <a:cubicBezTo>
                  <a:pt x="18993" y="21600"/>
                  <a:pt x="18993" y="21600"/>
                  <a:pt x="18993" y="21600"/>
                </a:cubicBezTo>
                <a:cubicBezTo>
                  <a:pt x="18621" y="21600"/>
                  <a:pt x="18434" y="21600"/>
                  <a:pt x="18248" y="21207"/>
                </a:cubicBezTo>
                <a:cubicBezTo>
                  <a:pt x="18062" y="21600"/>
                  <a:pt x="17876" y="21600"/>
                  <a:pt x="17503" y="21600"/>
                </a:cubicBezTo>
                <a:cubicBezTo>
                  <a:pt x="16014" y="21600"/>
                  <a:pt x="16014" y="21600"/>
                  <a:pt x="16014" y="21600"/>
                </a:cubicBezTo>
                <a:cubicBezTo>
                  <a:pt x="15641" y="21600"/>
                  <a:pt x="15455" y="21600"/>
                  <a:pt x="15269" y="21207"/>
                </a:cubicBezTo>
                <a:cubicBezTo>
                  <a:pt x="15083" y="21600"/>
                  <a:pt x="14897" y="21600"/>
                  <a:pt x="14524" y="21600"/>
                </a:cubicBezTo>
                <a:cubicBezTo>
                  <a:pt x="13034" y="21600"/>
                  <a:pt x="13034" y="21600"/>
                  <a:pt x="13034" y="21600"/>
                </a:cubicBezTo>
                <a:cubicBezTo>
                  <a:pt x="12662" y="21600"/>
                  <a:pt x="12476" y="21600"/>
                  <a:pt x="12290" y="21207"/>
                </a:cubicBezTo>
                <a:cubicBezTo>
                  <a:pt x="12103" y="21600"/>
                  <a:pt x="11917" y="21600"/>
                  <a:pt x="11545" y="21600"/>
                </a:cubicBezTo>
                <a:cubicBezTo>
                  <a:pt x="10055" y="21600"/>
                  <a:pt x="10055" y="21600"/>
                  <a:pt x="10055" y="21600"/>
                </a:cubicBezTo>
                <a:cubicBezTo>
                  <a:pt x="9683" y="21600"/>
                  <a:pt x="9497" y="21600"/>
                  <a:pt x="9310" y="21207"/>
                </a:cubicBezTo>
                <a:cubicBezTo>
                  <a:pt x="9124" y="21600"/>
                  <a:pt x="8938" y="21600"/>
                  <a:pt x="8566" y="21600"/>
                </a:cubicBezTo>
                <a:cubicBezTo>
                  <a:pt x="7076" y="21600"/>
                  <a:pt x="7076" y="21600"/>
                  <a:pt x="7076" y="21600"/>
                </a:cubicBezTo>
                <a:cubicBezTo>
                  <a:pt x="6703" y="21600"/>
                  <a:pt x="6517" y="21600"/>
                  <a:pt x="6331" y="21207"/>
                </a:cubicBezTo>
                <a:cubicBezTo>
                  <a:pt x="6145" y="21600"/>
                  <a:pt x="5959" y="21600"/>
                  <a:pt x="5586" y="21600"/>
                </a:cubicBezTo>
                <a:cubicBezTo>
                  <a:pt x="3910" y="21600"/>
                  <a:pt x="3910" y="21600"/>
                  <a:pt x="3910" y="21600"/>
                </a:cubicBezTo>
                <a:cubicBezTo>
                  <a:pt x="3724" y="21600"/>
                  <a:pt x="3538" y="21600"/>
                  <a:pt x="3352" y="21207"/>
                </a:cubicBezTo>
                <a:cubicBezTo>
                  <a:pt x="3166" y="21600"/>
                  <a:pt x="2979" y="21600"/>
                  <a:pt x="2607" y="21600"/>
                </a:cubicBezTo>
                <a:cubicBezTo>
                  <a:pt x="931" y="21600"/>
                  <a:pt x="931" y="21600"/>
                  <a:pt x="931" y="21600"/>
                </a:cubicBezTo>
                <a:cubicBezTo>
                  <a:pt x="745" y="21600"/>
                  <a:pt x="559" y="21600"/>
                  <a:pt x="372" y="21207"/>
                </a:cubicBezTo>
                <a:cubicBezTo>
                  <a:pt x="186" y="20815"/>
                  <a:pt x="0" y="20422"/>
                  <a:pt x="0" y="19636"/>
                </a:cubicBezTo>
                <a:cubicBezTo>
                  <a:pt x="0" y="785"/>
                  <a:pt x="0" y="785"/>
                  <a:pt x="0" y="785"/>
                </a:cubicBezTo>
                <a:cubicBezTo>
                  <a:pt x="0" y="0"/>
                  <a:pt x="0" y="0"/>
                  <a:pt x="0" y="0"/>
                </a:cubicBezTo>
                <a:cubicBezTo>
                  <a:pt x="372" y="0"/>
                  <a:pt x="372" y="0"/>
                  <a:pt x="372" y="0"/>
                </a:cubicBezTo>
                <a:cubicBezTo>
                  <a:pt x="2979" y="0"/>
                  <a:pt x="2979" y="0"/>
                  <a:pt x="2979" y="0"/>
                </a:cubicBezTo>
                <a:cubicBezTo>
                  <a:pt x="3352" y="0"/>
                  <a:pt x="3352" y="0"/>
                  <a:pt x="3352" y="0"/>
                </a:cubicBezTo>
                <a:cubicBezTo>
                  <a:pt x="3538" y="0"/>
                  <a:pt x="3538" y="0"/>
                  <a:pt x="3538" y="0"/>
                </a:cubicBezTo>
                <a:cubicBezTo>
                  <a:pt x="5959" y="0"/>
                  <a:pt x="5959" y="0"/>
                  <a:pt x="5959" y="0"/>
                </a:cubicBezTo>
                <a:cubicBezTo>
                  <a:pt x="6331" y="0"/>
                  <a:pt x="6331" y="0"/>
                  <a:pt x="6331" y="0"/>
                </a:cubicBezTo>
                <a:cubicBezTo>
                  <a:pt x="6517" y="0"/>
                  <a:pt x="6517" y="0"/>
                  <a:pt x="6517" y="0"/>
                </a:cubicBezTo>
                <a:cubicBezTo>
                  <a:pt x="8938" y="0"/>
                  <a:pt x="8938" y="0"/>
                  <a:pt x="8938" y="0"/>
                </a:cubicBezTo>
                <a:cubicBezTo>
                  <a:pt x="9310" y="0"/>
                  <a:pt x="9310" y="0"/>
                  <a:pt x="9310" y="0"/>
                </a:cubicBezTo>
                <a:cubicBezTo>
                  <a:pt x="9683" y="0"/>
                  <a:pt x="9683" y="0"/>
                  <a:pt x="9683" y="0"/>
                </a:cubicBezTo>
                <a:cubicBezTo>
                  <a:pt x="11917" y="0"/>
                  <a:pt x="11917" y="0"/>
                  <a:pt x="11917" y="0"/>
                </a:cubicBezTo>
                <a:cubicBezTo>
                  <a:pt x="12290" y="0"/>
                  <a:pt x="12290" y="0"/>
                  <a:pt x="12290" y="0"/>
                </a:cubicBezTo>
                <a:cubicBezTo>
                  <a:pt x="12662" y="0"/>
                  <a:pt x="12662" y="0"/>
                  <a:pt x="12662" y="0"/>
                </a:cubicBezTo>
                <a:cubicBezTo>
                  <a:pt x="14897" y="0"/>
                  <a:pt x="14897" y="0"/>
                  <a:pt x="14897" y="0"/>
                </a:cubicBezTo>
                <a:cubicBezTo>
                  <a:pt x="15269" y="0"/>
                  <a:pt x="15269" y="0"/>
                  <a:pt x="15269" y="0"/>
                </a:cubicBezTo>
                <a:cubicBezTo>
                  <a:pt x="15641" y="0"/>
                  <a:pt x="15641" y="0"/>
                  <a:pt x="15641" y="0"/>
                </a:cubicBezTo>
                <a:cubicBezTo>
                  <a:pt x="17876" y="0"/>
                  <a:pt x="17876" y="0"/>
                  <a:pt x="17876" y="0"/>
                </a:cubicBezTo>
                <a:cubicBezTo>
                  <a:pt x="18248" y="0"/>
                  <a:pt x="18248" y="0"/>
                  <a:pt x="18248" y="0"/>
                </a:cubicBezTo>
                <a:cubicBezTo>
                  <a:pt x="18621" y="0"/>
                  <a:pt x="18621" y="0"/>
                  <a:pt x="18621" y="0"/>
                </a:cubicBezTo>
                <a:cubicBezTo>
                  <a:pt x="21228" y="0"/>
                  <a:pt x="21228" y="0"/>
                  <a:pt x="21228" y="0"/>
                </a:cubicBezTo>
                <a:cubicBezTo>
                  <a:pt x="21600" y="0"/>
                  <a:pt x="21600" y="0"/>
                  <a:pt x="21600" y="0"/>
                </a:cubicBezTo>
                <a:cubicBezTo>
                  <a:pt x="21600" y="785"/>
                  <a:pt x="21600" y="785"/>
                  <a:pt x="21600" y="785"/>
                </a:cubicBezTo>
                <a:close/>
                <a:moveTo>
                  <a:pt x="19179" y="1178"/>
                </a:moveTo>
                <a:cubicBezTo>
                  <a:pt x="19179" y="17280"/>
                  <a:pt x="19179" y="17280"/>
                  <a:pt x="19179" y="17280"/>
                </a:cubicBezTo>
                <a:cubicBezTo>
                  <a:pt x="18621" y="17280"/>
                  <a:pt x="18621" y="17280"/>
                  <a:pt x="18621" y="17280"/>
                </a:cubicBezTo>
                <a:cubicBezTo>
                  <a:pt x="18621" y="19636"/>
                  <a:pt x="18621" y="19636"/>
                  <a:pt x="18621" y="19636"/>
                </a:cubicBezTo>
                <a:cubicBezTo>
                  <a:pt x="18621" y="20029"/>
                  <a:pt x="18621" y="20029"/>
                  <a:pt x="18621" y="20422"/>
                </a:cubicBezTo>
                <a:cubicBezTo>
                  <a:pt x="18807" y="20422"/>
                  <a:pt x="18807" y="20422"/>
                  <a:pt x="18993" y="20422"/>
                </a:cubicBezTo>
                <a:cubicBezTo>
                  <a:pt x="20483" y="20422"/>
                  <a:pt x="20483" y="20422"/>
                  <a:pt x="20483" y="20422"/>
                </a:cubicBezTo>
                <a:cubicBezTo>
                  <a:pt x="20669" y="20422"/>
                  <a:pt x="20669" y="20422"/>
                  <a:pt x="20855" y="20422"/>
                </a:cubicBezTo>
                <a:cubicBezTo>
                  <a:pt x="20855" y="20029"/>
                  <a:pt x="20855" y="20029"/>
                  <a:pt x="20855" y="19636"/>
                </a:cubicBezTo>
                <a:cubicBezTo>
                  <a:pt x="20855" y="1178"/>
                  <a:pt x="20855" y="1178"/>
                  <a:pt x="20855" y="1178"/>
                </a:cubicBezTo>
                <a:cubicBezTo>
                  <a:pt x="19179" y="1178"/>
                  <a:pt x="19179" y="1178"/>
                  <a:pt x="19179" y="1178"/>
                </a:cubicBezTo>
                <a:close/>
                <a:moveTo>
                  <a:pt x="17876" y="17280"/>
                </a:moveTo>
                <a:cubicBezTo>
                  <a:pt x="17131" y="17280"/>
                  <a:pt x="17131" y="17280"/>
                  <a:pt x="17131" y="17280"/>
                </a:cubicBezTo>
                <a:cubicBezTo>
                  <a:pt x="17131" y="1178"/>
                  <a:pt x="17131" y="1178"/>
                  <a:pt x="17131" y="1178"/>
                </a:cubicBezTo>
                <a:cubicBezTo>
                  <a:pt x="16386" y="1178"/>
                  <a:pt x="16386" y="1178"/>
                  <a:pt x="16386" y="1178"/>
                </a:cubicBezTo>
                <a:cubicBezTo>
                  <a:pt x="16386" y="17280"/>
                  <a:pt x="16386" y="17280"/>
                  <a:pt x="16386" y="17280"/>
                </a:cubicBezTo>
                <a:cubicBezTo>
                  <a:pt x="15641" y="17280"/>
                  <a:pt x="15641" y="17280"/>
                  <a:pt x="15641" y="17280"/>
                </a:cubicBezTo>
                <a:cubicBezTo>
                  <a:pt x="15641" y="19636"/>
                  <a:pt x="15641" y="19636"/>
                  <a:pt x="15641" y="19636"/>
                </a:cubicBezTo>
                <a:cubicBezTo>
                  <a:pt x="15641" y="20029"/>
                  <a:pt x="15641" y="20029"/>
                  <a:pt x="15641" y="20422"/>
                </a:cubicBezTo>
                <a:cubicBezTo>
                  <a:pt x="15828" y="20422"/>
                  <a:pt x="15828" y="20422"/>
                  <a:pt x="16014" y="20422"/>
                </a:cubicBezTo>
                <a:cubicBezTo>
                  <a:pt x="17503" y="20422"/>
                  <a:pt x="17503" y="20422"/>
                  <a:pt x="17503" y="20422"/>
                </a:cubicBezTo>
                <a:cubicBezTo>
                  <a:pt x="17690" y="20422"/>
                  <a:pt x="17690" y="20422"/>
                  <a:pt x="17876" y="20422"/>
                </a:cubicBezTo>
                <a:cubicBezTo>
                  <a:pt x="17876" y="20029"/>
                  <a:pt x="17876" y="20029"/>
                  <a:pt x="17876" y="19636"/>
                </a:cubicBezTo>
                <a:cubicBezTo>
                  <a:pt x="17876" y="17280"/>
                  <a:pt x="17876" y="17280"/>
                  <a:pt x="17876" y="17280"/>
                </a:cubicBezTo>
                <a:close/>
                <a:moveTo>
                  <a:pt x="17690" y="14924"/>
                </a:moveTo>
                <a:cubicBezTo>
                  <a:pt x="17503" y="16887"/>
                  <a:pt x="17503" y="16887"/>
                  <a:pt x="17503" y="16887"/>
                </a:cubicBezTo>
                <a:cubicBezTo>
                  <a:pt x="18993" y="16887"/>
                  <a:pt x="18993" y="16887"/>
                  <a:pt x="18993" y="16887"/>
                </a:cubicBezTo>
                <a:cubicBezTo>
                  <a:pt x="18621" y="14924"/>
                  <a:pt x="18621" y="14924"/>
                  <a:pt x="18621" y="14924"/>
                </a:cubicBezTo>
                <a:cubicBezTo>
                  <a:pt x="17690" y="14924"/>
                  <a:pt x="17690" y="14924"/>
                  <a:pt x="17690" y="14924"/>
                </a:cubicBezTo>
                <a:close/>
                <a:moveTo>
                  <a:pt x="14897" y="17280"/>
                </a:moveTo>
                <a:cubicBezTo>
                  <a:pt x="14152" y="17280"/>
                  <a:pt x="14152" y="17280"/>
                  <a:pt x="14152" y="17280"/>
                </a:cubicBezTo>
                <a:cubicBezTo>
                  <a:pt x="14152" y="1178"/>
                  <a:pt x="14152" y="1178"/>
                  <a:pt x="14152" y="1178"/>
                </a:cubicBezTo>
                <a:cubicBezTo>
                  <a:pt x="13221" y="1178"/>
                  <a:pt x="13221" y="1178"/>
                  <a:pt x="13221" y="1178"/>
                </a:cubicBezTo>
                <a:cubicBezTo>
                  <a:pt x="13221" y="17280"/>
                  <a:pt x="13221" y="17280"/>
                  <a:pt x="13221" y="17280"/>
                </a:cubicBezTo>
                <a:cubicBezTo>
                  <a:pt x="12662" y="17280"/>
                  <a:pt x="12662" y="17280"/>
                  <a:pt x="12662" y="17280"/>
                </a:cubicBezTo>
                <a:cubicBezTo>
                  <a:pt x="12662" y="19636"/>
                  <a:pt x="12662" y="19636"/>
                  <a:pt x="12662" y="19636"/>
                </a:cubicBezTo>
                <a:cubicBezTo>
                  <a:pt x="12662" y="20029"/>
                  <a:pt x="12662" y="20029"/>
                  <a:pt x="12662" y="20422"/>
                </a:cubicBezTo>
                <a:cubicBezTo>
                  <a:pt x="12848" y="20422"/>
                  <a:pt x="12848" y="20422"/>
                  <a:pt x="13034" y="20422"/>
                </a:cubicBezTo>
                <a:cubicBezTo>
                  <a:pt x="14524" y="20422"/>
                  <a:pt x="14524" y="20422"/>
                  <a:pt x="14524" y="20422"/>
                </a:cubicBezTo>
                <a:cubicBezTo>
                  <a:pt x="14710" y="20422"/>
                  <a:pt x="14710" y="20422"/>
                  <a:pt x="14897" y="20422"/>
                </a:cubicBezTo>
                <a:cubicBezTo>
                  <a:pt x="14897" y="20029"/>
                  <a:pt x="14897" y="20029"/>
                  <a:pt x="14897" y="19636"/>
                </a:cubicBezTo>
                <a:cubicBezTo>
                  <a:pt x="14897" y="17280"/>
                  <a:pt x="14897" y="17280"/>
                  <a:pt x="14897" y="17280"/>
                </a:cubicBezTo>
                <a:close/>
                <a:moveTo>
                  <a:pt x="14710" y="14924"/>
                </a:moveTo>
                <a:cubicBezTo>
                  <a:pt x="14524" y="16887"/>
                  <a:pt x="14524" y="16887"/>
                  <a:pt x="14524" y="16887"/>
                </a:cubicBezTo>
                <a:cubicBezTo>
                  <a:pt x="16014" y="16887"/>
                  <a:pt x="16014" y="16887"/>
                  <a:pt x="16014" y="16887"/>
                </a:cubicBezTo>
                <a:cubicBezTo>
                  <a:pt x="15828" y="14924"/>
                  <a:pt x="15828" y="14924"/>
                  <a:pt x="15828" y="14924"/>
                </a:cubicBezTo>
                <a:cubicBezTo>
                  <a:pt x="14710" y="14924"/>
                  <a:pt x="14710" y="14924"/>
                  <a:pt x="14710" y="14924"/>
                </a:cubicBezTo>
                <a:close/>
                <a:moveTo>
                  <a:pt x="11917" y="17280"/>
                </a:moveTo>
                <a:cubicBezTo>
                  <a:pt x="11172" y="17280"/>
                  <a:pt x="11172" y="17280"/>
                  <a:pt x="11172" y="17280"/>
                </a:cubicBezTo>
                <a:cubicBezTo>
                  <a:pt x="11172" y="1178"/>
                  <a:pt x="11172" y="1178"/>
                  <a:pt x="11172" y="1178"/>
                </a:cubicBezTo>
                <a:cubicBezTo>
                  <a:pt x="9683" y="1178"/>
                  <a:pt x="9683" y="1178"/>
                  <a:pt x="9683" y="1178"/>
                </a:cubicBezTo>
                <a:cubicBezTo>
                  <a:pt x="9683" y="19636"/>
                  <a:pt x="9683" y="19636"/>
                  <a:pt x="9683" y="19636"/>
                </a:cubicBezTo>
                <a:cubicBezTo>
                  <a:pt x="9683" y="20029"/>
                  <a:pt x="9683" y="20029"/>
                  <a:pt x="9683" y="20422"/>
                </a:cubicBezTo>
                <a:cubicBezTo>
                  <a:pt x="9683" y="20422"/>
                  <a:pt x="9869" y="20422"/>
                  <a:pt x="10055" y="20422"/>
                </a:cubicBezTo>
                <a:cubicBezTo>
                  <a:pt x="11545" y="20422"/>
                  <a:pt x="11545" y="20422"/>
                  <a:pt x="11545" y="20422"/>
                </a:cubicBezTo>
                <a:cubicBezTo>
                  <a:pt x="11731" y="20422"/>
                  <a:pt x="11731" y="20422"/>
                  <a:pt x="11917" y="20422"/>
                </a:cubicBezTo>
                <a:cubicBezTo>
                  <a:pt x="11917" y="20029"/>
                  <a:pt x="11917" y="20029"/>
                  <a:pt x="11917" y="19636"/>
                </a:cubicBezTo>
                <a:cubicBezTo>
                  <a:pt x="11917" y="17280"/>
                  <a:pt x="11917" y="17280"/>
                  <a:pt x="11917" y="17280"/>
                </a:cubicBezTo>
                <a:close/>
                <a:moveTo>
                  <a:pt x="11731" y="14924"/>
                </a:moveTo>
                <a:cubicBezTo>
                  <a:pt x="11545" y="16887"/>
                  <a:pt x="11545" y="16887"/>
                  <a:pt x="11545" y="16887"/>
                </a:cubicBezTo>
                <a:cubicBezTo>
                  <a:pt x="12848" y="16887"/>
                  <a:pt x="12848" y="16887"/>
                  <a:pt x="12848" y="16887"/>
                </a:cubicBezTo>
                <a:cubicBezTo>
                  <a:pt x="12662" y="14924"/>
                  <a:pt x="12662" y="14924"/>
                  <a:pt x="12662" y="14924"/>
                </a:cubicBezTo>
                <a:cubicBezTo>
                  <a:pt x="11731" y="14924"/>
                  <a:pt x="11731" y="14924"/>
                  <a:pt x="11731" y="14924"/>
                </a:cubicBezTo>
                <a:close/>
                <a:moveTo>
                  <a:pt x="7448" y="1178"/>
                </a:moveTo>
                <a:cubicBezTo>
                  <a:pt x="7448" y="17280"/>
                  <a:pt x="7448" y="17280"/>
                  <a:pt x="7448" y="17280"/>
                </a:cubicBezTo>
                <a:cubicBezTo>
                  <a:pt x="6517" y="17280"/>
                  <a:pt x="6517" y="17280"/>
                  <a:pt x="6517" y="17280"/>
                </a:cubicBezTo>
                <a:cubicBezTo>
                  <a:pt x="6517" y="19636"/>
                  <a:pt x="6517" y="19636"/>
                  <a:pt x="6517" y="19636"/>
                </a:cubicBezTo>
                <a:cubicBezTo>
                  <a:pt x="6517" y="20029"/>
                  <a:pt x="6703" y="20029"/>
                  <a:pt x="6703" y="20422"/>
                </a:cubicBezTo>
                <a:cubicBezTo>
                  <a:pt x="6703" y="20422"/>
                  <a:pt x="6890" y="20422"/>
                  <a:pt x="7076" y="20422"/>
                </a:cubicBezTo>
                <a:cubicBezTo>
                  <a:pt x="8566" y="20422"/>
                  <a:pt x="8566" y="20422"/>
                  <a:pt x="8566" y="20422"/>
                </a:cubicBezTo>
                <a:cubicBezTo>
                  <a:pt x="8752" y="20422"/>
                  <a:pt x="8752" y="20422"/>
                  <a:pt x="8938" y="20422"/>
                </a:cubicBezTo>
                <a:cubicBezTo>
                  <a:pt x="8938" y="20029"/>
                  <a:pt x="8938" y="20029"/>
                  <a:pt x="8938" y="19636"/>
                </a:cubicBezTo>
                <a:cubicBezTo>
                  <a:pt x="8938" y="1178"/>
                  <a:pt x="8938" y="1178"/>
                  <a:pt x="8938" y="1178"/>
                </a:cubicBezTo>
                <a:cubicBezTo>
                  <a:pt x="7448" y="1178"/>
                  <a:pt x="7448" y="1178"/>
                  <a:pt x="7448" y="1178"/>
                </a:cubicBezTo>
                <a:close/>
                <a:moveTo>
                  <a:pt x="5959" y="17280"/>
                </a:moveTo>
                <a:cubicBezTo>
                  <a:pt x="5214" y="17280"/>
                  <a:pt x="5214" y="17280"/>
                  <a:pt x="5214" y="17280"/>
                </a:cubicBezTo>
                <a:cubicBezTo>
                  <a:pt x="5214" y="1178"/>
                  <a:pt x="5214" y="1178"/>
                  <a:pt x="5214" y="1178"/>
                </a:cubicBezTo>
                <a:cubicBezTo>
                  <a:pt x="4283" y="1178"/>
                  <a:pt x="4283" y="1178"/>
                  <a:pt x="4283" y="1178"/>
                </a:cubicBezTo>
                <a:cubicBezTo>
                  <a:pt x="4283" y="17280"/>
                  <a:pt x="4283" y="17280"/>
                  <a:pt x="4283" y="17280"/>
                </a:cubicBezTo>
                <a:cubicBezTo>
                  <a:pt x="3538" y="17280"/>
                  <a:pt x="3538" y="17280"/>
                  <a:pt x="3538" y="17280"/>
                </a:cubicBezTo>
                <a:cubicBezTo>
                  <a:pt x="3538" y="19636"/>
                  <a:pt x="3538" y="19636"/>
                  <a:pt x="3538" y="19636"/>
                </a:cubicBezTo>
                <a:cubicBezTo>
                  <a:pt x="3538" y="20029"/>
                  <a:pt x="3724" y="20029"/>
                  <a:pt x="3724" y="20422"/>
                </a:cubicBezTo>
                <a:cubicBezTo>
                  <a:pt x="3724" y="20422"/>
                  <a:pt x="3910" y="20422"/>
                  <a:pt x="3910" y="20422"/>
                </a:cubicBezTo>
                <a:cubicBezTo>
                  <a:pt x="5586" y="20422"/>
                  <a:pt x="5586" y="20422"/>
                  <a:pt x="5586" y="20422"/>
                </a:cubicBezTo>
                <a:cubicBezTo>
                  <a:pt x="5772" y="20422"/>
                  <a:pt x="5772" y="20422"/>
                  <a:pt x="5959" y="20422"/>
                </a:cubicBezTo>
                <a:cubicBezTo>
                  <a:pt x="5959" y="20029"/>
                  <a:pt x="5959" y="20029"/>
                  <a:pt x="5959" y="19636"/>
                </a:cubicBezTo>
                <a:cubicBezTo>
                  <a:pt x="5959" y="17280"/>
                  <a:pt x="5959" y="17280"/>
                  <a:pt x="5959" y="17280"/>
                </a:cubicBezTo>
                <a:close/>
                <a:moveTo>
                  <a:pt x="5772" y="14924"/>
                </a:moveTo>
                <a:cubicBezTo>
                  <a:pt x="5586" y="16887"/>
                  <a:pt x="5586" y="16887"/>
                  <a:pt x="5586" y="16887"/>
                </a:cubicBezTo>
                <a:cubicBezTo>
                  <a:pt x="7076" y="16887"/>
                  <a:pt x="7076" y="16887"/>
                  <a:pt x="7076" y="16887"/>
                </a:cubicBezTo>
                <a:cubicBezTo>
                  <a:pt x="6703" y="14924"/>
                  <a:pt x="6703" y="14924"/>
                  <a:pt x="6703" y="14924"/>
                </a:cubicBezTo>
                <a:cubicBezTo>
                  <a:pt x="5772" y="14924"/>
                  <a:pt x="5772" y="14924"/>
                  <a:pt x="5772" y="14924"/>
                </a:cubicBezTo>
                <a:close/>
                <a:moveTo>
                  <a:pt x="2979" y="17280"/>
                </a:moveTo>
                <a:cubicBezTo>
                  <a:pt x="2234" y="17280"/>
                  <a:pt x="2234" y="17280"/>
                  <a:pt x="2234" y="17280"/>
                </a:cubicBezTo>
                <a:cubicBezTo>
                  <a:pt x="2234" y="1178"/>
                  <a:pt x="2234" y="1178"/>
                  <a:pt x="2234" y="1178"/>
                </a:cubicBezTo>
                <a:cubicBezTo>
                  <a:pt x="559" y="1178"/>
                  <a:pt x="559" y="1178"/>
                  <a:pt x="559" y="1178"/>
                </a:cubicBezTo>
                <a:cubicBezTo>
                  <a:pt x="559" y="19636"/>
                  <a:pt x="559" y="19636"/>
                  <a:pt x="559" y="19636"/>
                </a:cubicBezTo>
                <a:cubicBezTo>
                  <a:pt x="559" y="20029"/>
                  <a:pt x="745" y="20029"/>
                  <a:pt x="745" y="20422"/>
                </a:cubicBezTo>
                <a:cubicBezTo>
                  <a:pt x="745" y="20422"/>
                  <a:pt x="931" y="20422"/>
                  <a:pt x="931" y="20422"/>
                </a:cubicBezTo>
                <a:cubicBezTo>
                  <a:pt x="2607" y="20422"/>
                  <a:pt x="2607" y="20422"/>
                  <a:pt x="2607" y="20422"/>
                </a:cubicBezTo>
                <a:cubicBezTo>
                  <a:pt x="2793" y="20422"/>
                  <a:pt x="2793" y="20422"/>
                  <a:pt x="2979" y="20422"/>
                </a:cubicBezTo>
                <a:cubicBezTo>
                  <a:pt x="2979" y="20029"/>
                  <a:pt x="2979" y="20029"/>
                  <a:pt x="2979" y="19636"/>
                </a:cubicBezTo>
                <a:cubicBezTo>
                  <a:pt x="2979" y="17280"/>
                  <a:pt x="2979" y="17280"/>
                  <a:pt x="2979" y="17280"/>
                </a:cubicBezTo>
                <a:close/>
                <a:moveTo>
                  <a:pt x="2793" y="14924"/>
                </a:moveTo>
                <a:cubicBezTo>
                  <a:pt x="2607" y="16887"/>
                  <a:pt x="2607" y="16887"/>
                  <a:pt x="2607" y="16887"/>
                </a:cubicBezTo>
                <a:cubicBezTo>
                  <a:pt x="3910" y="16887"/>
                  <a:pt x="3910" y="16887"/>
                  <a:pt x="3910" y="16887"/>
                </a:cubicBezTo>
                <a:cubicBezTo>
                  <a:pt x="3724" y="14924"/>
                  <a:pt x="3724" y="14924"/>
                  <a:pt x="3724" y="14924"/>
                </a:cubicBezTo>
                <a:lnTo>
                  <a:pt x="2793" y="14924"/>
                </a:lnTo>
                <a:close/>
              </a:path>
            </a:pathLst>
          </a:custGeom>
          <a:solidFill>
            <a:srgbClr val="000000"/>
          </a:solidFill>
          <a:ln w="12700">
            <a:solidFill>
              <a:srgbClr val="000000"/>
            </a:solidFill>
            <a:miter lim="400000"/>
          </a:ln>
        </p:spPr>
        <p:txBody>
          <a:bodyPr tIns="91439" bIns="91439"/>
          <a:lstStyle/>
          <a:p>
            <a:endParaRPr/>
          </a:p>
        </p:txBody>
      </p:sp>
      <p:sp>
        <p:nvSpPr>
          <p:cNvPr id="1282" name="Shape 1282"/>
          <p:cNvSpPr/>
          <p:nvPr/>
        </p:nvSpPr>
        <p:spPr>
          <a:xfrm>
            <a:off x="728958" y="8528052"/>
            <a:ext cx="969669" cy="577851"/>
          </a:xfrm>
          <a:custGeom>
            <a:avLst/>
            <a:gdLst/>
            <a:ahLst/>
            <a:cxnLst>
              <a:cxn ang="0">
                <a:pos x="wd2" y="hd2"/>
              </a:cxn>
              <a:cxn ang="5400000">
                <a:pos x="wd2" y="hd2"/>
              </a:cxn>
              <a:cxn ang="10800000">
                <a:pos x="wd2" y="hd2"/>
              </a:cxn>
              <a:cxn ang="16200000">
                <a:pos x="wd2" y="hd2"/>
              </a:cxn>
            </a:cxnLst>
            <a:rect l="0" t="0" r="r" b="b"/>
            <a:pathLst>
              <a:path w="21558" h="21600" extrusionOk="0">
                <a:moveTo>
                  <a:pt x="628" y="14026"/>
                </a:moveTo>
                <a:cubicBezTo>
                  <a:pt x="460" y="14306"/>
                  <a:pt x="125" y="14026"/>
                  <a:pt x="125" y="13745"/>
                </a:cubicBezTo>
                <a:cubicBezTo>
                  <a:pt x="-42" y="13465"/>
                  <a:pt x="-42" y="13184"/>
                  <a:pt x="125" y="13184"/>
                </a:cubicBezTo>
                <a:cubicBezTo>
                  <a:pt x="125" y="12904"/>
                  <a:pt x="795" y="12343"/>
                  <a:pt x="1632" y="11501"/>
                </a:cubicBezTo>
                <a:cubicBezTo>
                  <a:pt x="1632" y="12062"/>
                  <a:pt x="1632" y="12623"/>
                  <a:pt x="1632" y="12904"/>
                </a:cubicBezTo>
                <a:cubicBezTo>
                  <a:pt x="963" y="13465"/>
                  <a:pt x="628" y="14026"/>
                  <a:pt x="628" y="14026"/>
                </a:cubicBezTo>
                <a:close/>
                <a:moveTo>
                  <a:pt x="16702" y="12904"/>
                </a:moveTo>
                <a:cubicBezTo>
                  <a:pt x="16702" y="7574"/>
                  <a:pt x="16702" y="7574"/>
                  <a:pt x="16702" y="7574"/>
                </a:cubicBezTo>
                <a:cubicBezTo>
                  <a:pt x="13521" y="8416"/>
                  <a:pt x="13521" y="8416"/>
                  <a:pt x="13521" y="8416"/>
                </a:cubicBezTo>
                <a:cubicBezTo>
                  <a:pt x="14023" y="9257"/>
                  <a:pt x="14358" y="9818"/>
                  <a:pt x="14693" y="10379"/>
                </a:cubicBezTo>
                <a:cubicBezTo>
                  <a:pt x="15363" y="11782"/>
                  <a:pt x="15865" y="12623"/>
                  <a:pt x="16702" y="12904"/>
                </a:cubicBezTo>
                <a:close/>
                <a:moveTo>
                  <a:pt x="12851" y="8977"/>
                </a:moveTo>
                <a:cubicBezTo>
                  <a:pt x="13353" y="9818"/>
                  <a:pt x="13856" y="10660"/>
                  <a:pt x="14191" y="11221"/>
                </a:cubicBezTo>
                <a:cubicBezTo>
                  <a:pt x="14525" y="12062"/>
                  <a:pt x="14860" y="12623"/>
                  <a:pt x="15195" y="12904"/>
                </a:cubicBezTo>
                <a:cubicBezTo>
                  <a:pt x="14693" y="13184"/>
                  <a:pt x="14358" y="13184"/>
                  <a:pt x="14191" y="13745"/>
                </a:cubicBezTo>
                <a:cubicBezTo>
                  <a:pt x="13856" y="13184"/>
                  <a:pt x="13353" y="12343"/>
                  <a:pt x="12851" y="11782"/>
                </a:cubicBezTo>
                <a:cubicBezTo>
                  <a:pt x="12851" y="8977"/>
                  <a:pt x="12851" y="8977"/>
                  <a:pt x="12851" y="8977"/>
                </a:cubicBezTo>
                <a:close/>
                <a:moveTo>
                  <a:pt x="12851" y="13184"/>
                </a:moveTo>
                <a:cubicBezTo>
                  <a:pt x="12851" y="15709"/>
                  <a:pt x="12851" y="15709"/>
                  <a:pt x="12851" y="15709"/>
                </a:cubicBezTo>
                <a:cubicBezTo>
                  <a:pt x="12851" y="15990"/>
                  <a:pt x="12851" y="15990"/>
                  <a:pt x="12851" y="15990"/>
                </a:cubicBezTo>
                <a:cubicBezTo>
                  <a:pt x="13688" y="16831"/>
                  <a:pt x="14191" y="17673"/>
                  <a:pt x="14693" y="18234"/>
                </a:cubicBezTo>
                <a:cubicBezTo>
                  <a:pt x="15530" y="19356"/>
                  <a:pt x="15865" y="20197"/>
                  <a:pt x="17205" y="19917"/>
                </a:cubicBezTo>
                <a:cubicBezTo>
                  <a:pt x="19549" y="19356"/>
                  <a:pt x="20888" y="16270"/>
                  <a:pt x="20888" y="16270"/>
                </a:cubicBezTo>
                <a:cubicBezTo>
                  <a:pt x="21056" y="15990"/>
                  <a:pt x="21223" y="15990"/>
                  <a:pt x="21391" y="15990"/>
                </a:cubicBezTo>
                <a:cubicBezTo>
                  <a:pt x="21558" y="16270"/>
                  <a:pt x="21558" y="16551"/>
                  <a:pt x="21558" y="16831"/>
                </a:cubicBezTo>
                <a:cubicBezTo>
                  <a:pt x="21558" y="16831"/>
                  <a:pt x="19884" y="20478"/>
                  <a:pt x="17205" y="21039"/>
                </a:cubicBezTo>
                <a:cubicBezTo>
                  <a:pt x="15698" y="21319"/>
                  <a:pt x="15195" y="20478"/>
                  <a:pt x="14191" y="19356"/>
                </a:cubicBezTo>
                <a:cubicBezTo>
                  <a:pt x="13688" y="18514"/>
                  <a:pt x="13186" y="17953"/>
                  <a:pt x="12349" y="17112"/>
                </a:cubicBezTo>
                <a:cubicBezTo>
                  <a:pt x="12014" y="17392"/>
                  <a:pt x="11679" y="17673"/>
                  <a:pt x="11177" y="17673"/>
                </a:cubicBezTo>
                <a:cubicBezTo>
                  <a:pt x="10172" y="17673"/>
                  <a:pt x="9502" y="16831"/>
                  <a:pt x="9502" y="15709"/>
                </a:cubicBezTo>
                <a:cubicBezTo>
                  <a:pt x="9502" y="15429"/>
                  <a:pt x="9502" y="15429"/>
                  <a:pt x="9502" y="15148"/>
                </a:cubicBezTo>
                <a:cubicBezTo>
                  <a:pt x="8832" y="15148"/>
                  <a:pt x="8163" y="15148"/>
                  <a:pt x="7325" y="15429"/>
                </a:cubicBezTo>
                <a:cubicBezTo>
                  <a:pt x="7493" y="15148"/>
                  <a:pt x="7493" y="14868"/>
                  <a:pt x="7660" y="14587"/>
                </a:cubicBezTo>
                <a:cubicBezTo>
                  <a:pt x="7660" y="14587"/>
                  <a:pt x="7660" y="14306"/>
                  <a:pt x="7660" y="14026"/>
                </a:cubicBezTo>
                <a:cubicBezTo>
                  <a:pt x="8498" y="14026"/>
                  <a:pt x="9335" y="14026"/>
                  <a:pt x="10172" y="14306"/>
                </a:cubicBezTo>
                <a:cubicBezTo>
                  <a:pt x="10507" y="14026"/>
                  <a:pt x="10842" y="13745"/>
                  <a:pt x="11177" y="13745"/>
                </a:cubicBezTo>
                <a:cubicBezTo>
                  <a:pt x="11679" y="13745"/>
                  <a:pt x="12014" y="14026"/>
                  <a:pt x="12349" y="14306"/>
                </a:cubicBezTo>
                <a:cubicBezTo>
                  <a:pt x="12349" y="12623"/>
                  <a:pt x="12349" y="12623"/>
                  <a:pt x="12349" y="12623"/>
                </a:cubicBezTo>
                <a:cubicBezTo>
                  <a:pt x="11846" y="12062"/>
                  <a:pt x="11344" y="11501"/>
                  <a:pt x="10507" y="10940"/>
                </a:cubicBezTo>
                <a:cubicBezTo>
                  <a:pt x="9502" y="9818"/>
                  <a:pt x="8163" y="9818"/>
                  <a:pt x="6991" y="9818"/>
                </a:cubicBezTo>
                <a:cubicBezTo>
                  <a:pt x="6823" y="9538"/>
                  <a:pt x="6488" y="9257"/>
                  <a:pt x="6153" y="9257"/>
                </a:cubicBezTo>
                <a:cubicBezTo>
                  <a:pt x="6153" y="8977"/>
                  <a:pt x="6153" y="8977"/>
                  <a:pt x="5986" y="8977"/>
                </a:cubicBezTo>
                <a:cubicBezTo>
                  <a:pt x="7660" y="8416"/>
                  <a:pt x="9335" y="8416"/>
                  <a:pt x="10842" y="9818"/>
                </a:cubicBezTo>
                <a:cubicBezTo>
                  <a:pt x="11511" y="10379"/>
                  <a:pt x="11846" y="10660"/>
                  <a:pt x="12349" y="11221"/>
                </a:cubicBezTo>
                <a:cubicBezTo>
                  <a:pt x="12349" y="8416"/>
                  <a:pt x="12349" y="8416"/>
                  <a:pt x="12349" y="8416"/>
                </a:cubicBezTo>
                <a:cubicBezTo>
                  <a:pt x="12349" y="8135"/>
                  <a:pt x="12349" y="8135"/>
                  <a:pt x="12349" y="8135"/>
                </a:cubicBezTo>
                <a:cubicBezTo>
                  <a:pt x="11846" y="7574"/>
                  <a:pt x="11344" y="6732"/>
                  <a:pt x="10507" y="6171"/>
                </a:cubicBezTo>
                <a:cubicBezTo>
                  <a:pt x="9502" y="5049"/>
                  <a:pt x="8330" y="4488"/>
                  <a:pt x="7158" y="4208"/>
                </a:cubicBezTo>
                <a:cubicBezTo>
                  <a:pt x="7158" y="3927"/>
                  <a:pt x="7158" y="3647"/>
                  <a:pt x="7158" y="3366"/>
                </a:cubicBezTo>
                <a:cubicBezTo>
                  <a:pt x="7325" y="3086"/>
                  <a:pt x="7325" y="3086"/>
                  <a:pt x="7325" y="3086"/>
                </a:cubicBezTo>
                <a:cubicBezTo>
                  <a:pt x="8498" y="3366"/>
                  <a:pt x="9837" y="3927"/>
                  <a:pt x="11009" y="5049"/>
                </a:cubicBezTo>
                <a:cubicBezTo>
                  <a:pt x="11511" y="5610"/>
                  <a:pt x="12014" y="6171"/>
                  <a:pt x="12349" y="6732"/>
                </a:cubicBezTo>
                <a:cubicBezTo>
                  <a:pt x="12516" y="6732"/>
                  <a:pt x="12684" y="6452"/>
                  <a:pt x="12851" y="6452"/>
                </a:cubicBezTo>
                <a:cubicBezTo>
                  <a:pt x="14191" y="5891"/>
                  <a:pt x="15363" y="5610"/>
                  <a:pt x="16535" y="5330"/>
                </a:cubicBezTo>
                <a:cubicBezTo>
                  <a:pt x="17037" y="5330"/>
                  <a:pt x="17205" y="5891"/>
                  <a:pt x="17205" y="6452"/>
                </a:cubicBezTo>
                <a:cubicBezTo>
                  <a:pt x="17205" y="6732"/>
                  <a:pt x="17205" y="7013"/>
                  <a:pt x="17205" y="7294"/>
                </a:cubicBezTo>
                <a:cubicBezTo>
                  <a:pt x="17205" y="13184"/>
                  <a:pt x="17205" y="13184"/>
                  <a:pt x="17205" y="13184"/>
                </a:cubicBezTo>
                <a:cubicBezTo>
                  <a:pt x="17205" y="13184"/>
                  <a:pt x="17205" y="13184"/>
                  <a:pt x="17205" y="13184"/>
                </a:cubicBezTo>
                <a:cubicBezTo>
                  <a:pt x="19549" y="13745"/>
                  <a:pt x="20888" y="11221"/>
                  <a:pt x="20888" y="11221"/>
                </a:cubicBezTo>
                <a:cubicBezTo>
                  <a:pt x="21056" y="10940"/>
                  <a:pt x="21391" y="10940"/>
                  <a:pt x="21391" y="11221"/>
                </a:cubicBezTo>
                <a:cubicBezTo>
                  <a:pt x="21558" y="11501"/>
                  <a:pt x="21558" y="11782"/>
                  <a:pt x="21391" y="12062"/>
                </a:cubicBezTo>
                <a:cubicBezTo>
                  <a:pt x="21391" y="12062"/>
                  <a:pt x="19884" y="14868"/>
                  <a:pt x="17205" y="14306"/>
                </a:cubicBezTo>
                <a:cubicBezTo>
                  <a:pt x="17205" y="14868"/>
                  <a:pt x="17205" y="14868"/>
                  <a:pt x="17205" y="14868"/>
                </a:cubicBezTo>
                <a:cubicBezTo>
                  <a:pt x="17205" y="15429"/>
                  <a:pt x="16870" y="15990"/>
                  <a:pt x="16367" y="16270"/>
                </a:cubicBezTo>
                <a:cubicBezTo>
                  <a:pt x="16702" y="16551"/>
                  <a:pt x="16870" y="16551"/>
                  <a:pt x="17205" y="16551"/>
                </a:cubicBezTo>
                <a:cubicBezTo>
                  <a:pt x="19549" y="16551"/>
                  <a:pt x="20888" y="13745"/>
                  <a:pt x="20888" y="13745"/>
                </a:cubicBezTo>
                <a:cubicBezTo>
                  <a:pt x="21056" y="13465"/>
                  <a:pt x="21223" y="13465"/>
                  <a:pt x="21391" y="13745"/>
                </a:cubicBezTo>
                <a:cubicBezTo>
                  <a:pt x="21558" y="13745"/>
                  <a:pt x="21558" y="14306"/>
                  <a:pt x="21558" y="14306"/>
                </a:cubicBezTo>
                <a:cubicBezTo>
                  <a:pt x="21558" y="14306"/>
                  <a:pt x="19884" y="17673"/>
                  <a:pt x="17205" y="17673"/>
                </a:cubicBezTo>
                <a:cubicBezTo>
                  <a:pt x="16200" y="17673"/>
                  <a:pt x="15530" y="17112"/>
                  <a:pt x="15028" y="16551"/>
                </a:cubicBezTo>
                <a:cubicBezTo>
                  <a:pt x="14358" y="16270"/>
                  <a:pt x="13856" y="15709"/>
                  <a:pt x="13856" y="14868"/>
                </a:cubicBezTo>
                <a:cubicBezTo>
                  <a:pt x="13856" y="14868"/>
                  <a:pt x="13856" y="14868"/>
                  <a:pt x="13856" y="14868"/>
                </a:cubicBezTo>
                <a:cubicBezTo>
                  <a:pt x="13521" y="14306"/>
                  <a:pt x="13186" y="13745"/>
                  <a:pt x="12851" y="13184"/>
                </a:cubicBezTo>
                <a:close/>
                <a:moveTo>
                  <a:pt x="4479" y="19917"/>
                </a:moveTo>
                <a:cubicBezTo>
                  <a:pt x="4479" y="19636"/>
                  <a:pt x="4646" y="19356"/>
                  <a:pt x="4646" y="19075"/>
                </a:cubicBezTo>
                <a:cubicBezTo>
                  <a:pt x="4646" y="17953"/>
                  <a:pt x="4144" y="17392"/>
                  <a:pt x="3642" y="17392"/>
                </a:cubicBezTo>
                <a:cubicBezTo>
                  <a:pt x="2972" y="17392"/>
                  <a:pt x="2470" y="17953"/>
                  <a:pt x="2470" y="19075"/>
                </a:cubicBezTo>
                <a:cubicBezTo>
                  <a:pt x="2470" y="19075"/>
                  <a:pt x="2470" y="19075"/>
                  <a:pt x="2470" y="19075"/>
                </a:cubicBezTo>
                <a:cubicBezTo>
                  <a:pt x="2470" y="19075"/>
                  <a:pt x="2470" y="19075"/>
                  <a:pt x="2470" y="19075"/>
                </a:cubicBezTo>
                <a:cubicBezTo>
                  <a:pt x="2470" y="19356"/>
                  <a:pt x="2470" y="19356"/>
                  <a:pt x="2470" y="19356"/>
                </a:cubicBezTo>
                <a:cubicBezTo>
                  <a:pt x="2470" y="20197"/>
                  <a:pt x="2805" y="21039"/>
                  <a:pt x="3307" y="21319"/>
                </a:cubicBezTo>
                <a:cubicBezTo>
                  <a:pt x="3474" y="21600"/>
                  <a:pt x="3809" y="21600"/>
                  <a:pt x="3977" y="21600"/>
                </a:cubicBezTo>
                <a:cubicBezTo>
                  <a:pt x="4144" y="21600"/>
                  <a:pt x="4479" y="21600"/>
                  <a:pt x="4646" y="21319"/>
                </a:cubicBezTo>
                <a:cubicBezTo>
                  <a:pt x="5149" y="20758"/>
                  <a:pt x="5316" y="19636"/>
                  <a:pt x="5316" y="18514"/>
                </a:cubicBezTo>
                <a:cubicBezTo>
                  <a:pt x="5316" y="16551"/>
                  <a:pt x="5316" y="16551"/>
                  <a:pt x="5316" y="16551"/>
                </a:cubicBezTo>
                <a:cubicBezTo>
                  <a:pt x="5651" y="16270"/>
                  <a:pt x="5986" y="16270"/>
                  <a:pt x="6321" y="15990"/>
                </a:cubicBezTo>
                <a:cubicBezTo>
                  <a:pt x="6656" y="15429"/>
                  <a:pt x="6991" y="14868"/>
                  <a:pt x="7158" y="14306"/>
                </a:cubicBezTo>
                <a:cubicBezTo>
                  <a:pt x="7158" y="13745"/>
                  <a:pt x="7158" y="13184"/>
                  <a:pt x="7158" y="12623"/>
                </a:cubicBezTo>
                <a:cubicBezTo>
                  <a:pt x="7158" y="11782"/>
                  <a:pt x="6991" y="11221"/>
                  <a:pt x="6656" y="10660"/>
                </a:cubicBezTo>
                <a:cubicBezTo>
                  <a:pt x="6488" y="10379"/>
                  <a:pt x="6321" y="10099"/>
                  <a:pt x="5986" y="10099"/>
                </a:cubicBezTo>
                <a:cubicBezTo>
                  <a:pt x="5818" y="9818"/>
                  <a:pt x="5651" y="9818"/>
                  <a:pt x="5316" y="9818"/>
                </a:cubicBezTo>
                <a:cubicBezTo>
                  <a:pt x="5316" y="7294"/>
                  <a:pt x="5316" y="7294"/>
                  <a:pt x="5316" y="7294"/>
                </a:cubicBezTo>
                <a:cubicBezTo>
                  <a:pt x="5986" y="6171"/>
                  <a:pt x="6656" y="4769"/>
                  <a:pt x="6656" y="3086"/>
                </a:cubicBezTo>
                <a:cubicBezTo>
                  <a:pt x="6656" y="2525"/>
                  <a:pt x="6656" y="1683"/>
                  <a:pt x="6488" y="1122"/>
                </a:cubicBezTo>
                <a:cubicBezTo>
                  <a:pt x="6321" y="561"/>
                  <a:pt x="6153" y="281"/>
                  <a:pt x="5818" y="0"/>
                </a:cubicBezTo>
                <a:cubicBezTo>
                  <a:pt x="5149" y="0"/>
                  <a:pt x="4814" y="1122"/>
                  <a:pt x="4646" y="1964"/>
                </a:cubicBezTo>
                <a:cubicBezTo>
                  <a:pt x="4646" y="2525"/>
                  <a:pt x="4646" y="3366"/>
                  <a:pt x="4646" y="3927"/>
                </a:cubicBezTo>
                <a:cubicBezTo>
                  <a:pt x="4646" y="4208"/>
                  <a:pt x="4646" y="4208"/>
                  <a:pt x="4646" y="4488"/>
                </a:cubicBezTo>
                <a:cubicBezTo>
                  <a:pt x="4646" y="6732"/>
                  <a:pt x="4646" y="6732"/>
                  <a:pt x="4646" y="6732"/>
                </a:cubicBezTo>
                <a:cubicBezTo>
                  <a:pt x="4479" y="7013"/>
                  <a:pt x="4311" y="7294"/>
                  <a:pt x="4144" y="7294"/>
                </a:cubicBezTo>
                <a:cubicBezTo>
                  <a:pt x="3642" y="8416"/>
                  <a:pt x="2972" y="9257"/>
                  <a:pt x="2637" y="10379"/>
                </a:cubicBezTo>
                <a:cubicBezTo>
                  <a:pt x="2470" y="10660"/>
                  <a:pt x="2470" y="10940"/>
                  <a:pt x="2302" y="11221"/>
                </a:cubicBezTo>
                <a:cubicBezTo>
                  <a:pt x="2135" y="12062"/>
                  <a:pt x="2135" y="12904"/>
                  <a:pt x="2302" y="13745"/>
                </a:cubicBezTo>
                <a:cubicBezTo>
                  <a:pt x="2470" y="14587"/>
                  <a:pt x="2805" y="15148"/>
                  <a:pt x="3307" y="15709"/>
                </a:cubicBezTo>
                <a:cubicBezTo>
                  <a:pt x="3474" y="15990"/>
                  <a:pt x="3642" y="15990"/>
                  <a:pt x="3809" y="16270"/>
                </a:cubicBezTo>
                <a:cubicBezTo>
                  <a:pt x="4144" y="16270"/>
                  <a:pt x="4311" y="16551"/>
                  <a:pt x="4646" y="16551"/>
                </a:cubicBezTo>
                <a:cubicBezTo>
                  <a:pt x="4646" y="18514"/>
                  <a:pt x="4646" y="18514"/>
                  <a:pt x="4646" y="18514"/>
                </a:cubicBezTo>
                <a:cubicBezTo>
                  <a:pt x="4646" y="19075"/>
                  <a:pt x="4646" y="19356"/>
                  <a:pt x="4479" y="19917"/>
                </a:cubicBezTo>
                <a:close/>
                <a:moveTo>
                  <a:pt x="4646" y="10099"/>
                </a:moveTo>
                <a:cubicBezTo>
                  <a:pt x="4311" y="10379"/>
                  <a:pt x="3977" y="10660"/>
                  <a:pt x="3809" y="11221"/>
                </a:cubicBezTo>
                <a:cubicBezTo>
                  <a:pt x="3809" y="11221"/>
                  <a:pt x="3809" y="11221"/>
                  <a:pt x="3809" y="11221"/>
                </a:cubicBezTo>
                <a:cubicBezTo>
                  <a:pt x="4311" y="12062"/>
                  <a:pt x="4311" y="12062"/>
                  <a:pt x="4311" y="12062"/>
                </a:cubicBezTo>
                <a:cubicBezTo>
                  <a:pt x="4311" y="12062"/>
                  <a:pt x="4311" y="12062"/>
                  <a:pt x="4311" y="12062"/>
                </a:cubicBezTo>
                <a:cubicBezTo>
                  <a:pt x="4479" y="11782"/>
                  <a:pt x="4479" y="11782"/>
                  <a:pt x="4646" y="11501"/>
                </a:cubicBezTo>
                <a:cubicBezTo>
                  <a:pt x="4646" y="15148"/>
                  <a:pt x="4646" y="15148"/>
                  <a:pt x="4646" y="15148"/>
                </a:cubicBezTo>
                <a:cubicBezTo>
                  <a:pt x="4479" y="15148"/>
                  <a:pt x="4311" y="15148"/>
                  <a:pt x="4144" y="15148"/>
                </a:cubicBezTo>
                <a:cubicBezTo>
                  <a:pt x="3977" y="14868"/>
                  <a:pt x="3809" y="14868"/>
                  <a:pt x="3642" y="14587"/>
                </a:cubicBezTo>
                <a:cubicBezTo>
                  <a:pt x="3307" y="14306"/>
                  <a:pt x="3139" y="14026"/>
                  <a:pt x="2972" y="13465"/>
                </a:cubicBezTo>
                <a:cubicBezTo>
                  <a:pt x="2805" y="12904"/>
                  <a:pt x="2972" y="12343"/>
                  <a:pt x="2972" y="11782"/>
                </a:cubicBezTo>
                <a:cubicBezTo>
                  <a:pt x="3139" y="11501"/>
                  <a:pt x="3139" y="11221"/>
                  <a:pt x="3307" y="10940"/>
                </a:cubicBezTo>
                <a:cubicBezTo>
                  <a:pt x="3642" y="10099"/>
                  <a:pt x="4144" y="9257"/>
                  <a:pt x="4646" y="8416"/>
                </a:cubicBezTo>
                <a:cubicBezTo>
                  <a:pt x="4646" y="10099"/>
                  <a:pt x="4646" y="10099"/>
                  <a:pt x="4646" y="10099"/>
                </a:cubicBezTo>
                <a:close/>
                <a:moveTo>
                  <a:pt x="5316" y="10940"/>
                </a:moveTo>
                <a:cubicBezTo>
                  <a:pt x="5316" y="15148"/>
                  <a:pt x="5316" y="15148"/>
                  <a:pt x="5316" y="15148"/>
                </a:cubicBezTo>
                <a:cubicBezTo>
                  <a:pt x="5484" y="15148"/>
                  <a:pt x="5818" y="15148"/>
                  <a:pt x="5986" y="14868"/>
                </a:cubicBezTo>
                <a:cubicBezTo>
                  <a:pt x="6153" y="14587"/>
                  <a:pt x="6321" y="14306"/>
                  <a:pt x="6321" y="14026"/>
                </a:cubicBezTo>
                <a:cubicBezTo>
                  <a:pt x="6488" y="13465"/>
                  <a:pt x="6488" y="13184"/>
                  <a:pt x="6488" y="12623"/>
                </a:cubicBezTo>
                <a:cubicBezTo>
                  <a:pt x="6488" y="12343"/>
                  <a:pt x="6321" y="11782"/>
                  <a:pt x="6153" y="11501"/>
                </a:cubicBezTo>
                <a:cubicBezTo>
                  <a:pt x="5986" y="11221"/>
                  <a:pt x="5818" y="11221"/>
                  <a:pt x="5818" y="11221"/>
                </a:cubicBezTo>
                <a:cubicBezTo>
                  <a:pt x="5651" y="10940"/>
                  <a:pt x="5484" y="10940"/>
                  <a:pt x="5316" y="10940"/>
                </a:cubicBezTo>
                <a:close/>
                <a:moveTo>
                  <a:pt x="5316" y="5330"/>
                </a:moveTo>
                <a:cubicBezTo>
                  <a:pt x="5316" y="4488"/>
                  <a:pt x="5316" y="4488"/>
                  <a:pt x="5316" y="4488"/>
                </a:cubicBezTo>
                <a:cubicBezTo>
                  <a:pt x="5316" y="4208"/>
                  <a:pt x="5316" y="4208"/>
                  <a:pt x="5316" y="3927"/>
                </a:cubicBezTo>
                <a:cubicBezTo>
                  <a:pt x="5316" y="3927"/>
                  <a:pt x="5316" y="3927"/>
                  <a:pt x="5316" y="3927"/>
                </a:cubicBezTo>
                <a:cubicBezTo>
                  <a:pt x="5316" y="3366"/>
                  <a:pt x="5316" y="3086"/>
                  <a:pt x="5316" y="2525"/>
                </a:cubicBezTo>
                <a:cubicBezTo>
                  <a:pt x="5484" y="2525"/>
                  <a:pt x="5651" y="1403"/>
                  <a:pt x="5651" y="1403"/>
                </a:cubicBezTo>
                <a:cubicBezTo>
                  <a:pt x="5818" y="1403"/>
                  <a:pt x="5818" y="1683"/>
                  <a:pt x="5818" y="1964"/>
                </a:cubicBezTo>
                <a:cubicBezTo>
                  <a:pt x="5986" y="2244"/>
                  <a:pt x="5986" y="2525"/>
                  <a:pt x="5986" y="3086"/>
                </a:cubicBezTo>
                <a:cubicBezTo>
                  <a:pt x="5818" y="3927"/>
                  <a:pt x="5651" y="4769"/>
                  <a:pt x="5316" y="5330"/>
                </a:cubicBezTo>
                <a:close/>
                <a:moveTo>
                  <a:pt x="628" y="21039"/>
                </a:moveTo>
                <a:cubicBezTo>
                  <a:pt x="460" y="21319"/>
                  <a:pt x="293" y="21319"/>
                  <a:pt x="125" y="21039"/>
                </a:cubicBezTo>
                <a:cubicBezTo>
                  <a:pt x="-42" y="20758"/>
                  <a:pt x="-42" y="20478"/>
                  <a:pt x="125" y="20197"/>
                </a:cubicBezTo>
                <a:cubicBezTo>
                  <a:pt x="125" y="20197"/>
                  <a:pt x="963" y="19075"/>
                  <a:pt x="2135" y="17953"/>
                </a:cubicBezTo>
                <a:cubicBezTo>
                  <a:pt x="2135" y="17953"/>
                  <a:pt x="2135" y="18234"/>
                  <a:pt x="1967" y="18234"/>
                </a:cubicBezTo>
                <a:cubicBezTo>
                  <a:pt x="1967" y="18234"/>
                  <a:pt x="1967" y="18234"/>
                  <a:pt x="1967" y="18234"/>
                </a:cubicBezTo>
                <a:cubicBezTo>
                  <a:pt x="1967" y="19356"/>
                  <a:pt x="1967" y="19356"/>
                  <a:pt x="1967" y="19356"/>
                </a:cubicBezTo>
                <a:cubicBezTo>
                  <a:pt x="1130" y="20478"/>
                  <a:pt x="628" y="21039"/>
                  <a:pt x="628" y="21039"/>
                </a:cubicBezTo>
                <a:close/>
                <a:moveTo>
                  <a:pt x="460" y="7013"/>
                </a:moveTo>
                <a:cubicBezTo>
                  <a:pt x="293" y="7013"/>
                  <a:pt x="125" y="7013"/>
                  <a:pt x="125" y="6732"/>
                </a:cubicBezTo>
                <a:cubicBezTo>
                  <a:pt x="-42" y="6452"/>
                  <a:pt x="-42" y="6171"/>
                  <a:pt x="125" y="5891"/>
                </a:cubicBezTo>
                <a:cubicBezTo>
                  <a:pt x="293" y="5891"/>
                  <a:pt x="1800" y="4488"/>
                  <a:pt x="3977" y="3647"/>
                </a:cubicBezTo>
                <a:cubicBezTo>
                  <a:pt x="3977" y="3927"/>
                  <a:pt x="3977" y="3927"/>
                  <a:pt x="3977" y="3927"/>
                </a:cubicBezTo>
                <a:cubicBezTo>
                  <a:pt x="3977" y="4208"/>
                  <a:pt x="3977" y="4208"/>
                  <a:pt x="3977" y="4488"/>
                </a:cubicBezTo>
                <a:cubicBezTo>
                  <a:pt x="3977" y="4769"/>
                  <a:pt x="3977" y="4769"/>
                  <a:pt x="3977" y="4769"/>
                </a:cubicBezTo>
                <a:cubicBezTo>
                  <a:pt x="1967" y="5610"/>
                  <a:pt x="460" y="7013"/>
                  <a:pt x="460" y="7013"/>
                </a:cubicBezTo>
                <a:close/>
              </a:path>
            </a:pathLst>
          </a:custGeom>
          <a:solidFill>
            <a:srgbClr val="000000"/>
          </a:solidFill>
          <a:ln w="12700">
            <a:miter lim="400000"/>
          </a:ln>
        </p:spPr>
        <p:txBody>
          <a:bodyPr tIns="91439" bIns="91439"/>
          <a:lstStyle/>
          <a:p>
            <a:endParaRPr/>
          </a:p>
        </p:txBody>
      </p:sp>
      <p:sp>
        <p:nvSpPr>
          <p:cNvPr id="1283" name="Shape 1283"/>
          <p:cNvSpPr/>
          <p:nvPr/>
        </p:nvSpPr>
        <p:spPr>
          <a:xfrm>
            <a:off x="879475" y="12217402"/>
            <a:ext cx="638177" cy="841377"/>
          </a:xfrm>
          <a:custGeom>
            <a:avLst/>
            <a:gdLst/>
            <a:ahLst/>
            <a:cxnLst>
              <a:cxn ang="0">
                <a:pos x="wd2" y="hd2"/>
              </a:cxn>
              <a:cxn ang="5400000">
                <a:pos x="wd2" y="hd2"/>
              </a:cxn>
              <a:cxn ang="10800000">
                <a:pos x="wd2" y="hd2"/>
              </a:cxn>
              <a:cxn ang="16200000">
                <a:pos x="wd2" y="hd2"/>
              </a:cxn>
            </a:cxnLst>
            <a:rect l="0" t="0" r="r" b="b"/>
            <a:pathLst>
              <a:path w="21600" h="21600" extrusionOk="0">
                <a:moveTo>
                  <a:pt x="10927" y="0"/>
                </a:moveTo>
                <a:cubicBezTo>
                  <a:pt x="13722" y="0"/>
                  <a:pt x="16518" y="964"/>
                  <a:pt x="18296" y="2507"/>
                </a:cubicBezTo>
                <a:cubicBezTo>
                  <a:pt x="20329" y="3857"/>
                  <a:pt x="21600" y="5979"/>
                  <a:pt x="21600" y="8293"/>
                </a:cubicBezTo>
                <a:cubicBezTo>
                  <a:pt x="21600" y="10414"/>
                  <a:pt x="20329" y="12343"/>
                  <a:pt x="18551" y="13886"/>
                </a:cubicBezTo>
                <a:cubicBezTo>
                  <a:pt x="18551" y="13693"/>
                  <a:pt x="18551" y="13693"/>
                  <a:pt x="18551" y="13693"/>
                </a:cubicBezTo>
                <a:cubicBezTo>
                  <a:pt x="18042" y="13500"/>
                  <a:pt x="18042" y="13500"/>
                  <a:pt x="18042" y="13500"/>
                </a:cubicBezTo>
                <a:cubicBezTo>
                  <a:pt x="18042" y="13500"/>
                  <a:pt x="18042" y="13500"/>
                  <a:pt x="17788" y="13307"/>
                </a:cubicBezTo>
                <a:cubicBezTo>
                  <a:pt x="17788" y="13114"/>
                  <a:pt x="17788" y="12921"/>
                  <a:pt x="17788" y="12729"/>
                </a:cubicBezTo>
                <a:cubicBezTo>
                  <a:pt x="17534" y="12343"/>
                  <a:pt x="17534" y="12343"/>
                  <a:pt x="17534" y="12343"/>
                </a:cubicBezTo>
                <a:cubicBezTo>
                  <a:pt x="17026" y="12150"/>
                  <a:pt x="17026" y="12150"/>
                  <a:pt x="17026" y="12150"/>
                </a:cubicBezTo>
                <a:cubicBezTo>
                  <a:pt x="18296" y="11186"/>
                  <a:pt x="19059" y="9836"/>
                  <a:pt x="19059" y="8293"/>
                </a:cubicBezTo>
                <a:cubicBezTo>
                  <a:pt x="19059" y="6557"/>
                  <a:pt x="18042" y="4821"/>
                  <a:pt x="16772" y="3857"/>
                </a:cubicBezTo>
                <a:cubicBezTo>
                  <a:pt x="15247" y="2700"/>
                  <a:pt x="12960" y="1929"/>
                  <a:pt x="10927" y="1929"/>
                </a:cubicBezTo>
                <a:cubicBezTo>
                  <a:pt x="8640" y="1929"/>
                  <a:pt x="6353" y="2700"/>
                  <a:pt x="4828" y="3857"/>
                </a:cubicBezTo>
                <a:cubicBezTo>
                  <a:pt x="3558" y="4821"/>
                  <a:pt x="2541" y="6557"/>
                  <a:pt x="2541" y="8293"/>
                </a:cubicBezTo>
                <a:cubicBezTo>
                  <a:pt x="2541" y="10029"/>
                  <a:pt x="3558" y="11571"/>
                  <a:pt x="4828" y="12729"/>
                </a:cubicBezTo>
                <a:cubicBezTo>
                  <a:pt x="6099" y="13500"/>
                  <a:pt x="7369" y="14079"/>
                  <a:pt x="8640" y="14271"/>
                </a:cubicBezTo>
                <a:cubicBezTo>
                  <a:pt x="8894" y="14850"/>
                  <a:pt x="8894" y="15621"/>
                  <a:pt x="9148" y="16200"/>
                </a:cubicBezTo>
                <a:cubicBezTo>
                  <a:pt x="6861" y="16007"/>
                  <a:pt x="4828" y="15236"/>
                  <a:pt x="3304" y="13886"/>
                </a:cubicBezTo>
                <a:cubicBezTo>
                  <a:pt x="1271" y="12536"/>
                  <a:pt x="0" y="10414"/>
                  <a:pt x="0" y="8293"/>
                </a:cubicBezTo>
                <a:cubicBezTo>
                  <a:pt x="0" y="5979"/>
                  <a:pt x="1271" y="3857"/>
                  <a:pt x="3304" y="2507"/>
                </a:cubicBezTo>
                <a:cubicBezTo>
                  <a:pt x="5082" y="964"/>
                  <a:pt x="7878" y="0"/>
                  <a:pt x="10927" y="0"/>
                </a:cubicBezTo>
                <a:close/>
                <a:moveTo>
                  <a:pt x="12960" y="8486"/>
                </a:moveTo>
                <a:cubicBezTo>
                  <a:pt x="12706" y="8486"/>
                  <a:pt x="12198" y="8486"/>
                  <a:pt x="11689" y="8486"/>
                </a:cubicBezTo>
                <a:cubicBezTo>
                  <a:pt x="11181" y="10221"/>
                  <a:pt x="11181" y="11957"/>
                  <a:pt x="11435" y="13693"/>
                </a:cubicBezTo>
                <a:cubicBezTo>
                  <a:pt x="10927" y="13886"/>
                  <a:pt x="10927" y="13886"/>
                  <a:pt x="10927" y="13886"/>
                </a:cubicBezTo>
                <a:cubicBezTo>
                  <a:pt x="10927" y="11957"/>
                  <a:pt x="10927" y="11957"/>
                  <a:pt x="10927" y="11957"/>
                </a:cubicBezTo>
                <a:cubicBezTo>
                  <a:pt x="9656" y="12921"/>
                  <a:pt x="9656" y="12921"/>
                  <a:pt x="9656" y="12921"/>
                </a:cubicBezTo>
                <a:cubicBezTo>
                  <a:pt x="9656" y="15429"/>
                  <a:pt x="10419" y="17936"/>
                  <a:pt x="11689" y="19093"/>
                </a:cubicBezTo>
                <a:cubicBezTo>
                  <a:pt x="13214" y="19093"/>
                  <a:pt x="14485" y="18900"/>
                  <a:pt x="16009" y="18707"/>
                </a:cubicBezTo>
                <a:cubicBezTo>
                  <a:pt x="16772" y="17550"/>
                  <a:pt x="17280" y="16200"/>
                  <a:pt x="17534" y="14079"/>
                </a:cubicBezTo>
                <a:cubicBezTo>
                  <a:pt x="17534" y="14079"/>
                  <a:pt x="17280" y="14079"/>
                  <a:pt x="16772" y="13886"/>
                </a:cubicBezTo>
                <a:cubicBezTo>
                  <a:pt x="16772" y="13500"/>
                  <a:pt x="16772" y="13307"/>
                  <a:pt x="16772" y="12921"/>
                </a:cubicBezTo>
                <a:cubicBezTo>
                  <a:pt x="16518" y="12921"/>
                  <a:pt x="16009" y="12729"/>
                  <a:pt x="15755" y="12729"/>
                </a:cubicBezTo>
                <a:cubicBezTo>
                  <a:pt x="15501" y="12921"/>
                  <a:pt x="15501" y="13114"/>
                  <a:pt x="15501" y="13307"/>
                </a:cubicBezTo>
                <a:cubicBezTo>
                  <a:pt x="15247" y="13114"/>
                  <a:pt x="15247" y="13114"/>
                  <a:pt x="15247" y="13114"/>
                </a:cubicBezTo>
                <a:cubicBezTo>
                  <a:pt x="15247" y="12729"/>
                  <a:pt x="15247" y="12343"/>
                  <a:pt x="15247" y="12150"/>
                </a:cubicBezTo>
                <a:cubicBezTo>
                  <a:pt x="14739" y="11957"/>
                  <a:pt x="14485" y="11957"/>
                  <a:pt x="13976" y="11957"/>
                </a:cubicBezTo>
                <a:cubicBezTo>
                  <a:pt x="13976" y="12150"/>
                  <a:pt x="13722" y="12343"/>
                  <a:pt x="13722" y="12536"/>
                </a:cubicBezTo>
                <a:cubicBezTo>
                  <a:pt x="13468" y="12536"/>
                  <a:pt x="13468" y="12536"/>
                  <a:pt x="13214" y="12343"/>
                </a:cubicBezTo>
                <a:cubicBezTo>
                  <a:pt x="13468" y="11186"/>
                  <a:pt x="13468" y="9836"/>
                  <a:pt x="12960" y="8486"/>
                </a:cubicBezTo>
                <a:close/>
                <a:moveTo>
                  <a:pt x="17534" y="18900"/>
                </a:moveTo>
                <a:cubicBezTo>
                  <a:pt x="18042" y="20443"/>
                  <a:pt x="18042" y="20443"/>
                  <a:pt x="18042" y="20443"/>
                </a:cubicBezTo>
                <a:cubicBezTo>
                  <a:pt x="11181" y="21600"/>
                  <a:pt x="11181" y="21600"/>
                  <a:pt x="11181" y="21600"/>
                </a:cubicBezTo>
                <a:cubicBezTo>
                  <a:pt x="10927" y="20057"/>
                  <a:pt x="10927" y="20057"/>
                  <a:pt x="10927" y="20057"/>
                </a:cubicBezTo>
                <a:cubicBezTo>
                  <a:pt x="17534" y="18900"/>
                  <a:pt x="17534" y="18900"/>
                  <a:pt x="17534" y="18900"/>
                </a:cubicBezTo>
                <a:close/>
                <a:moveTo>
                  <a:pt x="6607" y="3279"/>
                </a:moveTo>
                <a:cubicBezTo>
                  <a:pt x="6607" y="13307"/>
                  <a:pt x="6607" y="13307"/>
                  <a:pt x="6607" y="13307"/>
                </a:cubicBezTo>
                <a:cubicBezTo>
                  <a:pt x="8640" y="12536"/>
                  <a:pt x="8640" y="12536"/>
                  <a:pt x="8640" y="12536"/>
                </a:cubicBezTo>
                <a:cubicBezTo>
                  <a:pt x="8640" y="12536"/>
                  <a:pt x="8640" y="12536"/>
                  <a:pt x="8640" y="12536"/>
                </a:cubicBezTo>
                <a:cubicBezTo>
                  <a:pt x="10419" y="11379"/>
                  <a:pt x="10419" y="11379"/>
                  <a:pt x="10419" y="11379"/>
                </a:cubicBezTo>
                <a:cubicBezTo>
                  <a:pt x="10419" y="10221"/>
                  <a:pt x="10419" y="9257"/>
                  <a:pt x="10927" y="8293"/>
                </a:cubicBezTo>
                <a:cubicBezTo>
                  <a:pt x="10927" y="7714"/>
                  <a:pt x="10927" y="7714"/>
                  <a:pt x="10927" y="7714"/>
                </a:cubicBezTo>
                <a:cubicBezTo>
                  <a:pt x="11689" y="7714"/>
                  <a:pt x="11689" y="7714"/>
                  <a:pt x="11689" y="7714"/>
                </a:cubicBezTo>
                <a:cubicBezTo>
                  <a:pt x="12198" y="7714"/>
                  <a:pt x="12706" y="7714"/>
                  <a:pt x="12960" y="7714"/>
                </a:cubicBezTo>
                <a:cubicBezTo>
                  <a:pt x="13722" y="7714"/>
                  <a:pt x="13722" y="7714"/>
                  <a:pt x="13722" y="7714"/>
                </a:cubicBezTo>
                <a:cubicBezTo>
                  <a:pt x="13976" y="8293"/>
                  <a:pt x="13976" y="8293"/>
                  <a:pt x="13976" y="8293"/>
                </a:cubicBezTo>
                <a:cubicBezTo>
                  <a:pt x="14231" y="9064"/>
                  <a:pt x="14231" y="9643"/>
                  <a:pt x="14231" y="10221"/>
                </a:cubicBezTo>
                <a:cubicBezTo>
                  <a:pt x="18805" y="8293"/>
                  <a:pt x="18805" y="8293"/>
                  <a:pt x="18805" y="8293"/>
                </a:cubicBezTo>
                <a:lnTo>
                  <a:pt x="6607" y="3279"/>
                </a:lnTo>
                <a:close/>
              </a:path>
            </a:pathLst>
          </a:custGeom>
          <a:solidFill>
            <a:srgbClr val="000000"/>
          </a:solidFill>
          <a:ln w="12700">
            <a:miter lim="400000"/>
          </a:ln>
        </p:spPr>
        <p:txBody>
          <a:bodyPr tIns="91439" bIns="91439"/>
          <a:lstStyle/>
          <a:p>
            <a:endParaRPr/>
          </a:p>
        </p:txBody>
      </p:sp>
      <p:sp>
        <p:nvSpPr>
          <p:cNvPr id="1284" name="Shape 1284"/>
          <p:cNvSpPr/>
          <p:nvPr/>
        </p:nvSpPr>
        <p:spPr>
          <a:xfrm>
            <a:off x="819150" y="9804405"/>
            <a:ext cx="660400" cy="625474"/>
          </a:xfrm>
          <a:custGeom>
            <a:avLst/>
            <a:gdLst/>
            <a:ahLst/>
            <a:cxnLst>
              <a:cxn ang="0">
                <a:pos x="wd2" y="hd2"/>
              </a:cxn>
              <a:cxn ang="5400000">
                <a:pos x="wd2" y="hd2"/>
              </a:cxn>
              <a:cxn ang="10800000">
                <a:pos x="wd2" y="hd2"/>
              </a:cxn>
              <a:cxn ang="16200000">
                <a:pos x="wd2" y="hd2"/>
              </a:cxn>
            </a:cxnLst>
            <a:rect l="0" t="0" r="r" b="b"/>
            <a:pathLst>
              <a:path w="21600" h="21383" extrusionOk="0">
                <a:moveTo>
                  <a:pt x="19882" y="40"/>
                </a:moveTo>
                <a:cubicBezTo>
                  <a:pt x="16445" y="554"/>
                  <a:pt x="13009" y="1069"/>
                  <a:pt x="9573" y="1583"/>
                </a:cubicBezTo>
                <a:cubicBezTo>
                  <a:pt x="8345" y="1840"/>
                  <a:pt x="8100" y="2612"/>
                  <a:pt x="8100" y="3640"/>
                </a:cubicBezTo>
                <a:cubicBezTo>
                  <a:pt x="8100" y="4154"/>
                  <a:pt x="8100" y="4669"/>
                  <a:pt x="8100" y="5183"/>
                </a:cubicBezTo>
                <a:cubicBezTo>
                  <a:pt x="8100" y="8783"/>
                  <a:pt x="8100" y="12383"/>
                  <a:pt x="8100" y="15726"/>
                </a:cubicBezTo>
                <a:cubicBezTo>
                  <a:pt x="7118" y="15212"/>
                  <a:pt x="6136" y="14697"/>
                  <a:pt x="4664" y="14697"/>
                </a:cubicBezTo>
                <a:cubicBezTo>
                  <a:pt x="2209" y="14697"/>
                  <a:pt x="0" y="16240"/>
                  <a:pt x="0" y="18040"/>
                </a:cubicBezTo>
                <a:cubicBezTo>
                  <a:pt x="0" y="19840"/>
                  <a:pt x="2209" y="21383"/>
                  <a:pt x="4664" y="21383"/>
                </a:cubicBezTo>
                <a:cubicBezTo>
                  <a:pt x="7364" y="21383"/>
                  <a:pt x="9327" y="19840"/>
                  <a:pt x="9327" y="18040"/>
                </a:cubicBezTo>
                <a:cubicBezTo>
                  <a:pt x="9327" y="13669"/>
                  <a:pt x="9327" y="9812"/>
                  <a:pt x="9327" y="5697"/>
                </a:cubicBezTo>
                <a:cubicBezTo>
                  <a:pt x="13009" y="4926"/>
                  <a:pt x="16691" y="4412"/>
                  <a:pt x="20373" y="3897"/>
                </a:cubicBezTo>
                <a:cubicBezTo>
                  <a:pt x="20373" y="7497"/>
                  <a:pt x="20373" y="10583"/>
                  <a:pt x="20373" y="14183"/>
                </a:cubicBezTo>
                <a:cubicBezTo>
                  <a:pt x="19391" y="13412"/>
                  <a:pt x="18409" y="13154"/>
                  <a:pt x="16936" y="13154"/>
                </a:cubicBezTo>
                <a:cubicBezTo>
                  <a:pt x="14482" y="13154"/>
                  <a:pt x="12273" y="14697"/>
                  <a:pt x="12273" y="16240"/>
                </a:cubicBezTo>
                <a:cubicBezTo>
                  <a:pt x="12273" y="18040"/>
                  <a:pt x="14482" y="19583"/>
                  <a:pt x="16936" y="19583"/>
                </a:cubicBezTo>
                <a:cubicBezTo>
                  <a:pt x="19636" y="19583"/>
                  <a:pt x="21600" y="18040"/>
                  <a:pt x="21600" y="16240"/>
                </a:cubicBezTo>
                <a:cubicBezTo>
                  <a:pt x="21600" y="11869"/>
                  <a:pt x="21600" y="7497"/>
                  <a:pt x="21600" y="3126"/>
                </a:cubicBezTo>
                <a:cubicBezTo>
                  <a:pt x="21600" y="2869"/>
                  <a:pt x="21600" y="2354"/>
                  <a:pt x="21600" y="1840"/>
                </a:cubicBezTo>
                <a:cubicBezTo>
                  <a:pt x="21600" y="812"/>
                  <a:pt x="21355" y="-217"/>
                  <a:pt x="19882" y="40"/>
                </a:cubicBezTo>
                <a:close/>
                <a:moveTo>
                  <a:pt x="4664" y="16497"/>
                </a:moveTo>
                <a:cubicBezTo>
                  <a:pt x="3191" y="17012"/>
                  <a:pt x="2209" y="18297"/>
                  <a:pt x="1718" y="19326"/>
                </a:cubicBezTo>
                <a:cubicBezTo>
                  <a:pt x="1473" y="19069"/>
                  <a:pt x="1227" y="18554"/>
                  <a:pt x="1227" y="18040"/>
                </a:cubicBezTo>
                <a:cubicBezTo>
                  <a:pt x="1227" y="16754"/>
                  <a:pt x="2945" y="15726"/>
                  <a:pt x="4909" y="15726"/>
                </a:cubicBezTo>
                <a:cubicBezTo>
                  <a:pt x="5645" y="15726"/>
                  <a:pt x="6136" y="15726"/>
                  <a:pt x="6627" y="15983"/>
                </a:cubicBezTo>
                <a:cubicBezTo>
                  <a:pt x="6136" y="15983"/>
                  <a:pt x="5400" y="16240"/>
                  <a:pt x="4664" y="16497"/>
                </a:cubicBezTo>
                <a:close/>
                <a:moveTo>
                  <a:pt x="16936" y="14697"/>
                </a:moveTo>
                <a:cubicBezTo>
                  <a:pt x="15464" y="15469"/>
                  <a:pt x="14482" y="16497"/>
                  <a:pt x="13991" y="17526"/>
                </a:cubicBezTo>
                <a:cubicBezTo>
                  <a:pt x="13745" y="17269"/>
                  <a:pt x="13500" y="16754"/>
                  <a:pt x="13500" y="16497"/>
                </a:cubicBezTo>
                <a:cubicBezTo>
                  <a:pt x="13500" y="14954"/>
                  <a:pt x="15218" y="13926"/>
                  <a:pt x="17182" y="13926"/>
                </a:cubicBezTo>
                <a:cubicBezTo>
                  <a:pt x="17918" y="13926"/>
                  <a:pt x="18409" y="14183"/>
                  <a:pt x="18900" y="14183"/>
                </a:cubicBezTo>
                <a:cubicBezTo>
                  <a:pt x="18409" y="14440"/>
                  <a:pt x="17673" y="14440"/>
                  <a:pt x="16936" y="14697"/>
                </a:cubicBezTo>
                <a:close/>
              </a:path>
            </a:pathLst>
          </a:custGeom>
          <a:solidFill>
            <a:srgbClr val="000000"/>
          </a:solidFill>
          <a:ln w="12700">
            <a:miter lim="400000"/>
          </a:ln>
        </p:spPr>
        <p:txBody>
          <a:bodyPr tIns="91439" bIns="91439"/>
          <a:lstStyle/>
          <a:p>
            <a:endParaRPr/>
          </a:p>
        </p:txBody>
      </p:sp>
      <p:grpSp>
        <p:nvGrpSpPr>
          <p:cNvPr id="1288" name="Group 1288"/>
          <p:cNvGrpSpPr/>
          <p:nvPr/>
        </p:nvGrpSpPr>
        <p:grpSpPr>
          <a:xfrm>
            <a:off x="9880600" y="7159628"/>
            <a:ext cx="704851" cy="723901"/>
            <a:chOff x="0" y="0"/>
            <a:chExt cx="704850" cy="723900"/>
          </a:xfrm>
        </p:grpSpPr>
        <p:sp>
          <p:nvSpPr>
            <p:cNvPr id="1285" name="Shape 1285"/>
            <p:cNvSpPr/>
            <p:nvPr/>
          </p:nvSpPr>
          <p:spPr>
            <a:xfrm>
              <a:off x="0" y="0"/>
              <a:ext cx="704851" cy="723900"/>
            </a:xfrm>
            <a:custGeom>
              <a:avLst/>
              <a:gdLst/>
              <a:ahLst/>
              <a:cxnLst>
                <a:cxn ang="0">
                  <a:pos x="wd2" y="hd2"/>
                </a:cxn>
                <a:cxn ang="5400000">
                  <a:pos x="wd2" y="hd2"/>
                </a:cxn>
                <a:cxn ang="10800000">
                  <a:pos x="wd2" y="hd2"/>
                </a:cxn>
                <a:cxn ang="16200000">
                  <a:pos x="wd2" y="hd2"/>
                </a:cxn>
              </a:cxnLst>
              <a:rect l="0" t="0" r="r" b="b"/>
              <a:pathLst>
                <a:path w="21600" h="21600" extrusionOk="0">
                  <a:moveTo>
                    <a:pt x="919" y="0"/>
                  </a:moveTo>
                  <a:cubicBezTo>
                    <a:pt x="2987" y="675"/>
                    <a:pt x="2987" y="675"/>
                    <a:pt x="2987" y="675"/>
                  </a:cubicBezTo>
                  <a:cubicBezTo>
                    <a:pt x="2528" y="1800"/>
                    <a:pt x="2528" y="1800"/>
                    <a:pt x="2528" y="1800"/>
                  </a:cubicBezTo>
                  <a:cubicBezTo>
                    <a:pt x="689" y="1350"/>
                    <a:pt x="689" y="1350"/>
                    <a:pt x="689" y="1350"/>
                  </a:cubicBezTo>
                  <a:cubicBezTo>
                    <a:pt x="689" y="1800"/>
                    <a:pt x="689" y="1800"/>
                    <a:pt x="689" y="1800"/>
                  </a:cubicBezTo>
                  <a:cubicBezTo>
                    <a:pt x="2298" y="2475"/>
                    <a:pt x="2298" y="2475"/>
                    <a:pt x="2298" y="2475"/>
                  </a:cubicBezTo>
                  <a:cubicBezTo>
                    <a:pt x="2298" y="2700"/>
                    <a:pt x="2298" y="2700"/>
                    <a:pt x="2298" y="2700"/>
                  </a:cubicBezTo>
                  <a:cubicBezTo>
                    <a:pt x="230" y="2025"/>
                    <a:pt x="230" y="2025"/>
                    <a:pt x="230" y="2025"/>
                  </a:cubicBezTo>
                  <a:cubicBezTo>
                    <a:pt x="919" y="0"/>
                    <a:pt x="919" y="0"/>
                    <a:pt x="919" y="0"/>
                  </a:cubicBezTo>
                  <a:close/>
                  <a:moveTo>
                    <a:pt x="2987" y="5625"/>
                  </a:moveTo>
                  <a:cubicBezTo>
                    <a:pt x="2298" y="5625"/>
                    <a:pt x="1379" y="6075"/>
                    <a:pt x="919" y="6525"/>
                  </a:cubicBezTo>
                  <a:cubicBezTo>
                    <a:pt x="230" y="7200"/>
                    <a:pt x="0" y="7875"/>
                    <a:pt x="0" y="8775"/>
                  </a:cubicBezTo>
                  <a:cubicBezTo>
                    <a:pt x="0" y="16425"/>
                    <a:pt x="0" y="16425"/>
                    <a:pt x="0" y="16425"/>
                  </a:cubicBezTo>
                  <a:cubicBezTo>
                    <a:pt x="0" y="17100"/>
                    <a:pt x="230" y="18000"/>
                    <a:pt x="919" y="18450"/>
                  </a:cubicBezTo>
                  <a:cubicBezTo>
                    <a:pt x="1379" y="19125"/>
                    <a:pt x="2298" y="19350"/>
                    <a:pt x="2987" y="19350"/>
                  </a:cubicBezTo>
                  <a:cubicBezTo>
                    <a:pt x="18383" y="19350"/>
                    <a:pt x="18383" y="19350"/>
                    <a:pt x="18383" y="19350"/>
                  </a:cubicBezTo>
                  <a:cubicBezTo>
                    <a:pt x="19302" y="19350"/>
                    <a:pt x="19991" y="19125"/>
                    <a:pt x="20681" y="18450"/>
                  </a:cubicBezTo>
                  <a:cubicBezTo>
                    <a:pt x="21140" y="18000"/>
                    <a:pt x="21600" y="17100"/>
                    <a:pt x="21600" y="16425"/>
                  </a:cubicBezTo>
                  <a:cubicBezTo>
                    <a:pt x="21600" y="8775"/>
                    <a:pt x="21600" y="8775"/>
                    <a:pt x="21600" y="8775"/>
                  </a:cubicBezTo>
                  <a:cubicBezTo>
                    <a:pt x="21600" y="7875"/>
                    <a:pt x="21140" y="7200"/>
                    <a:pt x="20681" y="6525"/>
                  </a:cubicBezTo>
                  <a:cubicBezTo>
                    <a:pt x="19991" y="6075"/>
                    <a:pt x="19302" y="5625"/>
                    <a:pt x="18383" y="5625"/>
                  </a:cubicBezTo>
                  <a:cubicBezTo>
                    <a:pt x="15396" y="5625"/>
                    <a:pt x="15396" y="5625"/>
                    <a:pt x="15396" y="5625"/>
                  </a:cubicBezTo>
                  <a:cubicBezTo>
                    <a:pt x="11489" y="4275"/>
                    <a:pt x="3447" y="1800"/>
                    <a:pt x="3217" y="1575"/>
                  </a:cubicBezTo>
                  <a:cubicBezTo>
                    <a:pt x="2987" y="2025"/>
                    <a:pt x="2987" y="2025"/>
                    <a:pt x="2987" y="2025"/>
                  </a:cubicBezTo>
                  <a:cubicBezTo>
                    <a:pt x="12868" y="5625"/>
                    <a:pt x="12868" y="5625"/>
                    <a:pt x="12868" y="5625"/>
                  </a:cubicBezTo>
                  <a:cubicBezTo>
                    <a:pt x="2987" y="5625"/>
                    <a:pt x="2987" y="5625"/>
                    <a:pt x="2987" y="5625"/>
                  </a:cubicBezTo>
                  <a:close/>
                  <a:moveTo>
                    <a:pt x="16774" y="19800"/>
                  </a:moveTo>
                  <a:cubicBezTo>
                    <a:pt x="18613" y="19800"/>
                    <a:pt x="18613" y="19800"/>
                    <a:pt x="18613" y="19800"/>
                  </a:cubicBezTo>
                  <a:cubicBezTo>
                    <a:pt x="18613" y="21600"/>
                    <a:pt x="18613" y="21600"/>
                    <a:pt x="18613" y="21600"/>
                  </a:cubicBezTo>
                  <a:cubicBezTo>
                    <a:pt x="16774" y="21600"/>
                    <a:pt x="16774" y="21600"/>
                    <a:pt x="16774" y="21600"/>
                  </a:cubicBezTo>
                  <a:cubicBezTo>
                    <a:pt x="16774" y="19800"/>
                    <a:pt x="16774" y="19800"/>
                    <a:pt x="16774" y="19800"/>
                  </a:cubicBezTo>
                  <a:close/>
                  <a:moveTo>
                    <a:pt x="3217" y="19800"/>
                  </a:moveTo>
                  <a:cubicBezTo>
                    <a:pt x="5055" y="19800"/>
                    <a:pt x="5055" y="19800"/>
                    <a:pt x="5055" y="19800"/>
                  </a:cubicBezTo>
                  <a:cubicBezTo>
                    <a:pt x="5055" y="21600"/>
                    <a:pt x="5055" y="21600"/>
                    <a:pt x="5055" y="21600"/>
                  </a:cubicBezTo>
                  <a:cubicBezTo>
                    <a:pt x="3217" y="21600"/>
                    <a:pt x="3217" y="21600"/>
                    <a:pt x="3217" y="21600"/>
                  </a:cubicBezTo>
                  <a:lnTo>
                    <a:pt x="3217" y="198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286" name="Shape 1286"/>
            <p:cNvSpPr/>
            <p:nvPr/>
          </p:nvSpPr>
          <p:spPr>
            <a:xfrm>
              <a:off x="82549" y="263524"/>
              <a:ext cx="549278" cy="307976"/>
            </a:xfrm>
            <a:custGeom>
              <a:avLst/>
              <a:gdLst/>
              <a:ahLst/>
              <a:cxnLst>
                <a:cxn ang="0">
                  <a:pos x="wd2" y="hd2"/>
                </a:cxn>
                <a:cxn ang="5400000">
                  <a:pos x="wd2" y="hd2"/>
                </a:cxn>
                <a:cxn ang="10800000">
                  <a:pos x="wd2" y="hd2"/>
                </a:cxn>
                <a:cxn ang="16200000">
                  <a:pos x="wd2" y="hd2"/>
                </a:cxn>
              </a:cxnLst>
              <a:rect l="0" t="0" r="r" b="b"/>
              <a:pathLst>
                <a:path w="21600" h="21600" extrusionOk="0">
                  <a:moveTo>
                    <a:pt x="1775" y="4215"/>
                  </a:moveTo>
                  <a:cubicBezTo>
                    <a:pt x="3255" y="4215"/>
                    <a:pt x="3255" y="4215"/>
                    <a:pt x="3255" y="4215"/>
                  </a:cubicBezTo>
                  <a:cubicBezTo>
                    <a:pt x="3255" y="6322"/>
                    <a:pt x="3255" y="6322"/>
                    <a:pt x="3255" y="6322"/>
                  </a:cubicBezTo>
                  <a:cubicBezTo>
                    <a:pt x="9173" y="6322"/>
                    <a:pt x="9173" y="6322"/>
                    <a:pt x="9173" y="6322"/>
                  </a:cubicBezTo>
                  <a:cubicBezTo>
                    <a:pt x="9173" y="7376"/>
                    <a:pt x="9173" y="7376"/>
                    <a:pt x="9173" y="7376"/>
                  </a:cubicBezTo>
                  <a:cubicBezTo>
                    <a:pt x="3255" y="7376"/>
                    <a:pt x="3255" y="7376"/>
                    <a:pt x="3255" y="7376"/>
                  </a:cubicBezTo>
                  <a:cubicBezTo>
                    <a:pt x="3255" y="9483"/>
                    <a:pt x="3255" y="9483"/>
                    <a:pt x="3255" y="9483"/>
                  </a:cubicBezTo>
                  <a:cubicBezTo>
                    <a:pt x="1775" y="9483"/>
                    <a:pt x="1775" y="9483"/>
                    <a:pt x="1775" y="9483"/>
                  </a:cubicBezTo>
                  <a:cubicBezTo>
                    <a:pt x="1775" y="7376"/>
                    <a:pt x="1775" y="7376"/>
                    <a:pt x="1775" y="7376"/>
                  </a:cubicBezTo>
                  <a:cubicBezTo>
                    <a:pt x="0" y="7376"/>
                    <a:pt x="0" y="7376"/>
                    <a:pt x="0" y="7376"/>
                  </a:cubicBezTo>
                  <a:cubicBezTo>
                    <a:pt x="0" y="6322"/>
                    <a:pt x="0" y="6322"/>
                    <a:pt x="0" y="6322"/>
                  </a:cubicBezTo>
                  <a:cubicBezTo>
                    <a:pt x="1775" y="6322"/>
                    <a:pt x="1775" y="6322"/>
                    <a:pt x="1775" y="6322"/>
                  </a:cubicBezTo>
                  <a:cubicBezTo>
                    <a:pt x="1775" y="4215"/>
                    <a:pt x="1775" y="4215"/>
                    <a:pt x="1775" y="4215"/>
                  </a:cubicBezTo>
                  <a:close/>
                  <a:moveTo>
                    <a:pt x="15682" y="0"/>
                  </a:moveTo>
                  <a:cubicBezTo>
                    <a:pt x="17458" y="0"/>
                    <a:pt x="18937" y="1580"/>
                    <a:pt x="19825" y="3161"/>
                  </a:cubicBezTo>
                  <a:cubicBezTo>
                    <a:pt x="21008" y="5268"/>
                    <a:pt x="21600" y="7902"/>
                    <a:pt x="21600" y="11063"/>
                  </a:cubicBezTo>
                  <a:cubicBezTo>
                    <a:pt x="21600" y="13698"/>
                    <a:pt x="21008" y="16332"/>
                    <a:pt x="19825" y="18439"/>
                  </a:cubicBezTo>
                  <a:cubicBezTo>
                    <a:pt x="18937" y="20020"/>
                    <a:pt x="17458" y="21600"/>
                    <a:pt x="15682" y="21600"/>
                  </a:cubicBezTo>
                  <a:cubicBezTo>
                    <a:pt x="14203" y="21600"/>
                    <a:pt x="12723" y="20020"/>
                    <a:pt x="11540" y="18439"/>
                  </a:cubicBezTo>
                  <a:cubicBezTo>
                    <a:pt x="10356" y="16332"/>
                    <a:pt x="9764" y="13698"/>
                    <a:pt x="9764" y="11063"/>
                  </a:cubicBezTo>
                  <a:cubicBezTo>
                    <a:pt x="9764" y="7902"/>
                    <a:pt x="10356" y="5268"/>
                    <a:pt x="11540" y="3161"/>
                  </a:cubicBezTo>
                  <a:cubicBezTo>
                    <a:pt x="12723" y="1580"/>
                    <a:pt x="14203" y="0"/>
                    <a:pt x="15682" y="0"/>
                  </a:cubicBezTo>
                  <a:close/>
                  <a:moveTo>
                    <a:pt x="6214" y="14224"/>
                  </a:moveTo>
                  <a:cubicBezTo>
                    <a:pt x="7101" y="14224"/>
                    <a:pt x="7693" y="15278"/>
                    <a:pt x="7693" y="16859"/>
                  </a:cubicBezTo>
                  <a:cubicBezTo>
                    <a:pt x="7693" y="18439"/>
                    <a:pt x="7101" y="19493"/>
                    <a:pt x="6214" y="19493"/>
                  </a:cubicBezTo>
                  <a:cubicBezTo>
                    <a:pt x="5326" y="19493"/>
                    <a:pt x="4734" y="18439"/>
                    <a:pt x="4734" y="16859"/>
                  </a:cubicBezTo>
                  <a:cubicBezTo>
                    <a:pt x="4734" y="15278"/>
                    <a:pt x="5326" y="14224"/>
                    <a:pt x="6214" y="14224"/>
                  </a:cubicBezTo>
                  <a:close/>
                  <a:moveTo>
                    <a:pt x="1775" y="14224"/>
                  </a:moveTo>
                  <a:cubicBezTo>
                    <a:pt x="2663" y="14224"/>
                    <a:pt x="3255" y="15278"/>
                    <a:pt x="3255" y="16859"/>
                  </a:cubicBezTo>
                  <a:cubicBezTo>
                    <a:pt x="3255" y="18439"/>
                    <a:pt x="2663" y="19493"/>
                    <a:pt x="1775" y="19493"/>
                  </a:cubicBezTo>
                  <a:cubicBezTo>
                    <a:pt x="888" y="19493"/>
                    <a:pt x="296" y="18439"/>
                    <a:pt x="296" y="16859"/>
                  </a:cubicBezTo>
                  <a:cubicBezTo>
                    <a:pt x="296" y="15278"/>
                    <a:pt x="888" y="14224"/>
                    <a:pt x="1775" y="14224"/>
                  </a:cubicBezTo>
                  <a:close/>
                </a:path>
              </a:pathLst>
            </a:custGeom>
            <a:solidFill>
              <a:srgbClr val="EFEFEF"/>
            </a:solidFill>
            <a:ln w="12700" cap="flat">
              <a:noFill/>
              <a:miter lim="400000"/>
            </a:ln>
            <a:effectLst/>
          </p:spPr>
          <p:txBody>
            <a:bodyPr wrap="square" lIns="91439" tIns="91439" rIns="91439" bIns="91439" numCol="1" anchor="t">
              <a:noAutofit/>
            </a:bodyPr>
            <a:lstStyle/>
            <a:p>
              <a:endParaRPr/>
            </a:p>
          </p:txBody>
        </p:sp>
        <p:sp>
          <p:nvSpPr>
            <p:cNvPr id="1287" name="Shape 1287"/>
            <p:cNvSpPr/>
            <p:nvPr/>
          </p:nvSpPr>
          <p:spPr>
            <a:xfrm>
              <a:off x="412750" y="355600"/>
              <a:ext cx="133350" cy="127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4400" y="0"/>
                    <a:pt x="16800" y="1271"/>
                    <a:pt x="18000" y="2541"/>
                  </a:cubicBezTo>
                  <a:cubicBezTo>
                    <a:pt x="18000" y="2541"/>
                    <a:pt x="18000" y="2541"/>
                    <a:pt x="18000" y="2541"/>
                  </a:cubicBezTo>
                  <a:cubicBezTo>
                    <a:pt x="20400" y="5082"/>
                    <a:pt x="21600" y="7624"/>
                    <a:pt x="21600" y="11435"/>
                  </a:cubicBezTo>
                  <a:cubicBezTo>
                    <a:pt x="21600" y="13976"/>
                    <a:pt x="20400" y="16518"/>
                    <a:pt x="18000" y="19059"/>
                  </a:cubicBezTo>
                  <a:cubicBezTo>
                    <a:pt x="18000" y="19059"/>
                    <a:pt x="18000" y="19059"/>
                    <a:pt x="18000" y="19059"/>
                  </a:cubicBezTo>
                  <a:cubicBezTo>
                    <a:pt x="16800" y="20329"/>
                    <a:pt x="14400" y="21600"/>
                    <a:pt x="10800" y="21600"/>
                  </a:cubicBezTo>
                  <a:cubicBezTo>
                    <a:pt x="8400" y="21600"/>
                    <a:pt x="4800" y="20329"/>
                    <a:pt x="3600" y="19059"/>
                  </a:cubicBezTo>
                  <a:cubicBezTo>
                    <a:pt x="3600" y="19059"/>
                    <a:pt x="3600" y="19059"/>
                    <a:pt x="3600" y="19059"/>
                  </a:cubicBezTo>
                  <a:cubicBezTo>
                    <a:pt x="1200" y="16518"/>
                    <a:pt x="0" y="13976"/>
                    <a:pt x="0" y="11435"/>
                  </a:cubicBezTo>
                  <a:cubicBezTo>
                    <a:pt x="0" y="7624"/>
                    <a:pt x="1200" y="5082"/>
                    <a:pt x="3600" y="2541"/>
                  </a:cubicBezTo>
                  <a:cubicBezTo>
                    <a:pt x="3600" y="2541"/>
                    <a:pt x="3600" y="2541"/>
                    <a:pt x="3600" y="2541"/>
                  </a:cubicBezTo>
                  <a:cubicBezTo>
                    <a:pt x="4800" y="1271"/>
                    <a:pt x="8400" y="0"/>
                    <a:pt x="10800" y="0"/>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grpSp>
      <p:sp>
        <p:nvSpPr>
          <p:cNvPr id="1289" name="Shape 1289"/>
          <p:cNvSpPr/>
          <p:nvPr/>
        </p:nvSpPr>
        <p:spPr>
          <a:xfrm>
            <a:off x="11077916" y="7131052"/>
            <a:ext cx="831511" cy="859747"/>
          </a:xfrm>
          <a:custGeom>
            <a:avLst/>
            <a:gdLst/>
            <a:ahLst/>
            <a:cxnLst>
              <a:cxn ang="0">
                <a:pos x="wd2" y="hd2"/>
              </a:cxn>
              <a:cxn ang="5400000">
                <a:pos x="wd2" y="hd2"/>
              </a:cxn>
              <a:cxn ang="10800000">
                <a:pos x="wd2" y="hd2"/>
              </a:cxn>
              <a:cxn ang="16200000">
                <a:pos x="wd2" y="hd2"/>
              </a:cxn>
            </a:cxnLst>
            <a:rect l="0" t="0" r="r" b="b"/>
            <a:pathLst>
              <a:path w="17845" h="17942" extrusionOk="0">
                <a:moveTo>
                  <a:pt x="16555" y="0"/>
                </a:moveTo>
                <a:cubicBezTo>
                  <a:pt x="17845" y="1096"/>
                  <a:pt x="17845" y="1096"/>
                  <a:pt x="17845" y="1096"/>
                </a:cubicBezTo>
                <a:cubicBezTo>
                  <a:pt x="17684" y="1722"/>
                  <a:pt x="17684" y="1722"/>
                  <a:pt x="17684" y="1722"/>
                </a:cubicBezTo>
                <a:cubicBezTo>
                  <a:pt x="15588" y="3757"/>
                  <a:pt x="15588" y="3757"/>
                  <a:pt x="15588" y="3757"/>
                </a:cubicBezTo>
                <a:cubicBezTo>
                  <a:pt x="15427" y="3600"/>
                  <a:pt x="15427" y="3600"/>
                  <a:pt x="15427" y="3600"/>
                </a:cubicBezTo>
                <a:cubicBezTo>
                  <a:pt x="11720" y="7357"/>
                  <a:pt x="11720" y="7357"/>
                  <a:pt x="11720" y="7357"/>
                </a:cubicBezTo>
                <a:cubicBezTo>
                  <a:pt x="12364" y="8139"/>
                  <a:pt x="12687" y="8922"/>
                  <a:pt x="12687" y="9548"/>
                </a:cubicBezTo>
                <a:cubicBezTo>
                  <a:pt x="12526" y="10330"/>
                  <a:pt x="11558" y="11270"/>
                  <a:pt x="10752" y="11583"/>
                </a:cubicBezTo>
                <a:cubicBezTo>
                  <a:pt x="8657" y="12522"/>
                  <a:pt x="10108" y="13930"/>
                  <a:pt x="8657" y="16122"/>
                </a:cubicBezTo>
                <a:cubicBezTo>
                  <a:pt x="5272" y="21600"/>
                  <a:pt x="-3755" y="13304"/>
                  <a:pt x="1726" y="9704"/>
                </a:cubicBezTo>
                <a:cubicBezTo>
                  <a:pt x="3982" y="8296"/>
                  <a:pt x="5433" y="9548"/>
                  <a:pt x="6239" y="7357"/>
                </a:cubicBezTo>
                <a:cubicBezTo>
                  <a:pt x="6723" y="6417"/>
                  <a:pt x="7367" y="5478"/>
                  <a:pt x="8496" y="5478"/>
                </a:cubicBezTo>
                <a:cubicBezTo>
                  <a:pt x="8979" y="5478"/>
                  <a:pt x="9463" y="5635"/>
                  <a:pt x="9946" y="5948"/>
                </a:cubicBezTo>
                <a:cubicBezTo>
                  <a:pt x="7851" y="8452"/>
                  <a:pt x="7851" y="8452"/>
                  <a:pt x="7851" y="8452"/>
                </a:cubicBezTo>
                <a:cubicBezTo>
                  <a:pt x="8012" y="8609"/>
                  <a:pt x="8012" y="8609"/>
                  <a:pt x="8012" y="8609"/>
                </a:cubicBezTo>
                <a:cubicBezTo>
                  <a:pt x="10591" y="6261"/>
                  <a:pt x="10591" y="6261"/>
                  <a:pt x="10591" y="6261"/>
                </a:cubicBezTo>
                <a:cubicBezTo>
                  <a:pt x="10591" y="6261"/>
                  <a:pt x="10591" y="6261"/>
                  <a:pt x="10591" y="6261"/>
                </a:cubicBezTo>
                <a:cubicBezTo>
                  <a:pt x="14299" y="2661"/>
                  <a:pt x="14299" y="2661"/>
                  <a:pt x="14299" y="2661"/>
                </a:cubicBezTo>
                <a:cubicBezTo>
                  <a:pt x="14138" y="2348"/>
                  <a:pt x="14138" y="2348"/>
                  <a:pt x="14138" y="2348"/>
                </a:cubicBezTo>
                <a:cubicBezTo>
                  <a:pt x="16072" y="157"/>
                  <a:pt x="16072" y="157"/>
                  <a:pt x="16072" y="157"/>
                </a:cubicBezTo>
                <a:cubicBezTo>
                  <a:pt x="16555" y="0"/>
                  <a:pt x="16555" y="0"/>
                  <a:pt x="16555" y="0"/>
                </a:cubicBezTo>
                <a:close/>
                <a:moveTo>
                  <a:pt x="3176" y="12052"/>
                </a:moveTo>
                <a:cubicBezTo>
                  <a:pt x="2532" y="12522"/>
                  <a:pt x="2532" y="12522"/>
                  <a:pt x="2532" y="12522"/>
                </a:cubicBezTo>
                <a:cubicBezTo>
                  <a:pt x="5755" y="15496"/>
                  <a:pt x="5755" y="15496"/>
                  <a:pt x="5755" y="15496"/>
                </a:cubicBezTo>
                <a:cubicBezTo>
                  <a:pt x="6400" y="14870"/>
                  <a:pt x="6400" y="14870"/>
                  <a:pt x="6400" y="14870"/>
                </a:cubicBezTo>
                <a:cubicBezTo>
                  <a:pt x="3176" y="12052"/>
                  <a:pt x="3176" y="12052"/>
                  <a:pt x="3176" y="12052"/>
                </a:cubicBezTo>
                <a:close/>
                <a:moveTo>
                  <a:pt x="7851" y="10174"/>
                </a:moveTo>
                <a:cubicBezTo>
                  <a:pt x="7529" y="9861"/>
                  <a:pt x="7045" y="9704"/>
                  <a:pt x="6561" y="9704"/>
                </a:cubicBezTo>
                <a:cubicBezTo>
                  <a:pt x="6078" y="9704"/>
                  <a:pt x="5594" y="9861"/>
                  <a:pt x="5272" y="10174"/>
                </a:cubicBezTo>
                <a:cubicBezTo>
                  <a:pt x="4949" y="10487"/>
                  <a:pt x="4788" y="10957"/>
                  <a:pt x="4788" y="11426"/>
                </a:cubicBezTo>
                <a:cubicBezTo>
                  <a:pt x="4788" y="11896"/>
                  <a:pt x="4949" y="12365"/>
                  <a:pt x="5433" y="12678"/>
                </a:cubicBezTo>
                <a:cubicBezTo>
                  <a:pt x="5755" y="12991"/>
                  <a:pt x="6239" y="13148"/>
                  <a:pt x="6561" y="13148"/>
                </a:cubicBezTo>
                <a:cubicBezTo>
                  <a:pt x="7045" y="13148"/>
                  <a:pt x="7529" y="12991"/>
                  <a:pt x="7851" y="12522"/>
                </a:cubicBezTo>
                <a:cubicBezTo>
                  <a:pt x="8173" y="12209"/>
                  <a:pt x="8335" y="11739"/>
                  <a:pt x="8335" y="11426"/>
                </a:cubicBezTo>
                <a:cubicBezTo>
                  <a:pt x="8335" y="10957"/>
                  <a:pt x="8173" y="10487"/>
                  <a:pt x="7851" y="10174"/>
                </a:cubicBezTo>
                <a:close/>
                <a:moveTo>
                  <a:pt x="7690" y="11426"/>
                </a:moveTo>
                <a:cubicBezTo>
                  <a:pt x="7690" y="11113"/>
                  <a:pt x="7690" y="10800"/>
                  <a:pt x="7367" y="10643"/>
                </a:cubicBezTo>
                <a:cubicBezTo>
                  <a:pt x="7206" y="10330"/>
                  <a:pt x="6884" y="10330"/>
                  <a:pt x="6561" y="10330"/>
                </a:cubicBezTo>
                <a:cubicBezTo>
                  <a:pt x="6239" y="10330"/>
                  <a:pt x="5917" y="10330"/>
                  <a:pt x="5755" y="10643"/>
                </a:cubicBezTo>
                <a:cubicBezTo>
                  <a:pt x="5594" y="10800"/>
                  <a:pt x="5433" y="11113"/>
                  <a:pt x="5433" y="11426"/>
                </a:cubicBezTo>
                <a:cubicBezTo>
                  <a:pt x="5433" y="11739"/>
                  <a:pt x="5594" y="12052"/>
                  <a:pt x="5755" y="12209"/>
                </a:cubicBezTo>
                <a:cubicBezTo>
                  <a:pt x="6078" y="12365"/>
                  <a:pt x="6400" y="12522"/>
                  <a:pt x="6561" y="12522"/>
                </a:cubicBezTo>
                <a:cubicBezTo>
                  <a:pt x="6884" y="12522"/>
                  <a:pt x="7206" y="12365"/>
                  <a:pt x="7367" y="12209"/>
                </a:cubicBezTo>
                <a:cubicBezTo>
                  <a:pt x="7690" y="11896"/>
                  <a:pt x="7690" y="11583"/>
                  <a:pt x="7690" y="11426"/>
                </a:cubicBezTo>
                <a:close/>
              </a:path>
            </a:pathLst>
          </a:custGeom>
          <a:solidFill>
            <a:srgbClr val="000000"/>
          </a:solidFill>
          <a:ln w="12700">
            <a:miter lim="400000"/>
          </a:ln>
        </p:spPr>
        <p:txBody>
          <a:bodyPr tIns="91439" bIns="91439"/>
          <a:lstStyle/>
          <a:p>
            <a:endParaRPr/>
          </a:p>
        </p:txBody>
      </p:sp>
      <p:sp>
        <p:nvSpPr>
          <p:cNvPr id="1290" name="Shape 1290"/>
          <p:cNvSpPr/>
          <p:nvPr/>
        </p:nvSpPr>
        <p:spPr>
          <a:xfrm>
            <a:off x="8978900" y="1027942"/>
            <a:ext cx="396876" cy="372237"/>
          </a:xfrm>
          <a:custGeom>
            <a:avLst/>
            <a:gdLst/>
            <a:ahLst/>
            <a:cxnLst>
              <a:cxn ang="0">
                <a:pos x="wd2" y="hd2"/>
              </a:cxn>
              <a:cxn ang="5400000">
                <a:pos x="wd2" y="hd2"/>
              </a:cxn>
              <a:cxn ang="10800000">
                <a:pos x="wd2" y="hd2"/>
              </a:cxn>
              <a:cxn ang="16200000">
                <a:pos x="wd2" y="hd2"/>
              </a:cxn>
            </a:cxnLst>
            <a:rect l="0" t="0" r="r" b="b"/>
            <a:pathLst>
              <a:path w="21600" h="21280" extrusionOk="0">
                <a:moveTo>
                  <a:pt x="21600" y="3136"/>
                </a:moveTo>
                <a:cubicBezTo>
                  <a:pt x="21600" y="2704"/>
                  <a:pt x="21600" y="2272"/>
                  <a:pt x="21600" y="1840"/>
                </a:cubicBezTo>
                <a:cubicBezTo>
                  <a:pt x="21192" y="544"/>
                  <a:pt x="21192" y="-320"/>
                  <a:pt x="19562" y="112"/>
                </a:cubicBezTo>
                <a:cubicBezTo>
                  <a:pt x="16302" y="544"/>
                  <a:pt x="13042" y="976"/>
                  <a:pt x="9781" y="1840"/>
                </a:cubicBezTo>
                <a:cubicBezTo>
                  <a:pt x="8558" y="1840"/>
                  <a:pt x="8151" y="2704"/>
                  <a:pt x="8151" y="3568"/>
                </a:cubicBezTo>
                <a:cubicBezTo>
                  <a:pt x="8151" y="4000"/>
                  <a:pt x="8151" y="4864"/>
                  <a:pt x="8151" y="5296"/>
                </a:cubicBezTo>
                <a:cubicBezTo>
                  <a:pt x="8151" y="8752"/>
                  <a:pt x="8151" y="12208"/>
                  <a:pt x="8151" y="15664"/>
                </a:cubicBezTo>
                <a:cubicBezTo>
                  <a:pt x="7336" y="15232"/>
                  <a:pt x="6113" y="14800"/>
                  <a:pt x="4891" y="14800"/>
                </a:cubicBezTo>
                <a:cubicBezTo>
                  <a:pt x="2038" y="14800"/>
                  <a:pt x="0" y="16096"/>
                  <a:pt x="0" y="18256"/>
                </a:cubicBezTo>
                <a:cubicBezTo>
                  <a:pt x="0" y="19984"/>
                  <a:pt x="2038" y="21280"/>
                  <a:pt x="4891" y="21280"/>
                </a:cubicBezTo>
                <a:cubicBezTo>
                  <a:pt x="7336" y="21280"/>
                  <a:pt x="9374" y="19984"/>
                  <a:pt x="9374" y="17824"/>
                </a:cubicBezTo>
                <a:cubicBezTo>
                  <a:pt x="9374" y="13504"/>
                  <a:pt x="9374" y="10048"/>
                  <a:pt x="9374" y="5728"/>
                </a:cubicBezTo>
                <a:cubicBezTo>
                  <a:pt x="13042" y="4864"/>
                  <a:pt x="16709" y="4432"/>
                  <a:pt x="19970" y="4000"/>
                </a:cubicBezTo>
                <a:cubicBezTo>
                  <a:pt x="19970" y="7456"/>
                  <a:pt x="19970" y="10480"/>
                  <a:pt x="19970" y="13936"/>
                </a:cubicBezTo>
                <a:cubicBezTo>
                  <a:pt x="19155" y="13504"/>
                  <a:pt x="18340" y="13072"/>
                  <a:pt x="16709" y="13072"/>
                </a:cubicBezTo>
                <a:cubicBezTo>
                  <a:pt x="14264" y="13072"/>
                  <a:pt x="12226" y="14368"/>
                  <a:pt x="12226" y="16528"/>
                </a:cubicBezTo>
                <a:cubicBezTo>
                  <a:pt x="12226" y="18256"/>
                  <a:pt x="14264" y="19552"/>
                  <a:pt x="16709" y="19552"/>
                </a:cubicBezTo>
                <a:cubicBezTo>
                  <a:pt x="19562" y="19552"/>
                  <a:pt x="21600" y="18256"/>
                  <a:pt x="21600" y="16528"/>
                </a:cubicBezTo>
                <a:cubicBezTo>
                  <a:pt x="21600" y="11776"/>
                  <a:pt x="21600" y="7456"/>
                  <a:pt x="21600" y="3136"/>
                </a:cubicBezTo>
                <a:close/>
              </a:path>
            </a:pathLst>
          </a:custGeom>
          <a:solidFill>
            <a:srgbClr val="000000"/>
          </a:solidFill>
          <a:ln w="12700">
            <a:miter lim="400000"/>
          </a:ln>
        </p:spPr>
        <p:txBody>
          <a:bodyPr tIns="91439" bIns="91439"/>
          <a:lstStyle/>
          <a:p>
            <a:endParaRPr/>
          </a:p>
        </p:txBody>
      </p:sp>
      <p:sp>
        <p:nvSpPr>
          <p:cNvPr id="1291" name="Shape 1291"/>
          <p:cNvSpPr/>
          <p:nvPr/>
        </p:nvSpPr>
        <p:spPr>
          <a:xfrm>
            <a:off x="9188450" y="1152528"/>
            <a:ext cx="53976" cy="952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1662"/>
                  <a:pt x="0" y="1662"/>
                  <a:pt x="0" y="1662"/>
                </a:cubicBezTo>
                <a:cubicBezTo>
                  <a:pt x="0" y="8308"/>
                  <a:pt x="0" y="14954"/>
                  <a:pt x="0" y="21600"/>
                </a:cubicBezTo>
                <a:cubicBezTo>
                  <a:pt x="6171" y="19938"/>
                  <a:pt x="15429" y="16615"/>
                  <a:pt x="21600" y="16615"/>
                </a:cubicBezTo>
                <a:cubicBezTo>
                  <a:pt x="21600" y="11631"/>
                  <a:pt x="21600" y="4985"/>
                  <a:pt x="21600" y="0"/>
                </a:cubicBezTo>
                <a:close/>
              </a:path>
            </a:pathLst>
          </a:custGeom>
          <a:solidFill>
            <a:srgbClr val="000000"/>
          </a:solidFill>
          <a:ln w="12700">
            <a:miter lim="400000"/>
          </a:ln>
        </p:spPr>
        <p:txBody>
          <a:bodyPr tIns="91439" bIns="91439"/>
          <a:lstStyle/>
          <a:p>
            <a:endParaRPr/>
          </a:p>
        </p:txBody>
      </p:sp>
      <p:sp>
        <p:nvSpPr>
          <p:cNvPr id="1292" name="Shape 1292"/>
          <p:cNvSpPr/>
          <p:nvPr/>
        </p:nvSpPr>
        <p:spPr>
          <a:xfrm>
            <a:off x="8540411" y="847415"/>
            <a:ext cx="654390" cy="698843"/>
          </a:xfrm>
          <a:custGeom>
            <a:avLst/>
            <a:gdLst/>
            <a:ahLst/>
            <a:cxnLst>
              <a:cxn ang="0">
                <a:pos x="wd2" y="hd2"/>
              </a:cxn>
              <a:cxn ang="5400000">
                <a:pos x="wd2" y="hd2"/>
              </a:cxn>
              <a:cxn ang="10800000">
                <a:pos x="wd2" y="hd2"/>
              </a:cxn>
              <a:cxn ang="16200000">
                <a:pos x="wd2" y="hd2"/>
              </a:cxn>
            </a:cxnLst>
            <a:rect l="0" t="0" r="r" b="b"/>
            <a:pathLst>
              <a:path w="21200" h="20944" extrusionOk="0">
                <a:moveTo>
                  <a:pt x="17074" y="17854"/>
                </a:moveTo>
                <a:cubicBezTo>
                  <a:pt x="15375" y="17854"/>
                  <a:pt x="12948" y="17179"/>
                  <a:pt x="12948" y="14929"/>
                </a:cubicBezTo>
                <a:cubicBezTo>
                  <a:pt x="12948" y="12904"/>
                  <a:pt x="15133" y="11779"/>
                  <a:pt x="17074" y="11779"/>
                </a:cubicBezTo>
                <a:cubicBezTo>
                  <a:pt x="17074" y="11779"/>
                  <a:pt x="17317" y="12004"/>
                  <a:pt x="17560" y="12004"/>
                </a:cubicBezTo>
                <a:cubicBezTo>
                  <a:pt x="17560" y="10654"/>
                  <a:pt x="17560" y="9529"/>
                  <a:pt x="17560" y="8179"/>
                </a:cubicBezTo>
                <a:cubicBezTo>
                  <a:pt x="17560" y="7954"/>
                  <a:pt x="17560" y="7504"/>
                  <a:pt x="17560" y="7279"/>
                </a:cubicBezTo>
                <a:cubicBezTo>
                  <a:pt x="17560" y="6154"/>
                  <a:pt x="18288" y="5254"/>
                  <a:pt x="19744" y="5029"/>
                </a:cubicBezTo>
                <a:cubicBezTo>
                  <a:pt x="19744" y="5029"/>
                  <a:pt x="19744" y="5029"/>
                  <a:pt x="19744" y="5029"/>
                </a:cubicBezTo>
                <a:cubicBezTo>
                  <a:pt x="19744" y="5029"/>
                  <a:pt x="19744" y="5029"/>
                  <a:pt x="19744" y="5029"/>
                </a:cubicBezTo>
                <a:cubicBezTo>
                  <a:pt x="20957" y="4804"/>
                  <a:pt x="20957" y="4804"/>
                  <a:pt x="20957" y="4804"/>
                </a:cubicBezTo>
                <a:cubicBezTo>
                  <a:pt x="20957" y="4804"/>
                  <a:pt x="20957" y="4804"/>
                  <a:pt x="20957" y="4804"/>
                </a:cubicBezTo>
                <a:cubicBezTo>
                  <a:pt x="19258" y="2329"/>
                  <a:pt x="16589" y="754"/>
                  <a:pt x="13676" y="304"/>
                </a:cubicBezTo>
                <a:cubicBezTo>
                  <a:pt x="11007" y="-371"/>
                  <a:pt x="7852" y="79"/>
                  <a:pt x="5182" y="1654"/>
                </a:cubicBezTo>
                <a:cubicBezTo>
                  <a:pt x="2512" y="3229"/>
                  <a:pt x="813" y="5704"/>
                  <a:pt x="328" y="8179"/>
                </a:cubicBezTo>
                <a:cubicBezTo>
                  <a:pt x="-400" y="10879"/>
                  <a:pt x="85" y="13804"/>
                  <a:pt x="1784" y="16279"/>
                </a:cubicBezTo>
                <a:cubicBezTo>
                  <a:pt x="3483" y="18529"/>
                  <a:pt x="6153" y="20104"/>
                  <a:pt x="9065" y="20779"/>
                </a:cubicBezTo>
                <a:cubicBezTo>
                  <a:pt x="11735" y="21229"/>
                  <a:pt x="14890" y="20779"/>
                  <a:pt x="17560" y="19204"/>
                </a:cubicBezTo>
                <a:cubicBezTo>
                  <a:pt x="19016" y="18304"/>
                  <a:pt x="20229" y="17179"/>
                  <a:pt x="21200" y="15829"/>
                </a:cubicBezTo>
                <a:cubicBezTo>
                  <a:pt x="20957" y="15829"/>
                  <a:pt x="20957" y="15829"/>
                  <a:pt x="20957" y="15604"/>
                </a:cubicBezTo>
                <a:cubicBezTo>
                  <a:pt x="20472" y="16954"/>
                  <a:pt x="18530" y="17854"/>
                  <a:pt x="17074" y="17854"/>
                </a:cubicBezTo>
                <a:close/>
                <a:moveTo>
                  <a:pt x="13919" y="1654"/>
                </a:moveTo>
                <a:cubicBezTo>
                  <a:pt x="13919" y="1654"/>
                  <a:pt x="13919" y="1654"/>
                  <a:pt x="13919" y="1654"/>
                </a:cubicBezTo>
                <a:cubicBezTo>
                  <a:pt x="14162" y="1654"/>
                  <a:pt x="14162" y="1654"/>
                  <a:pt x="14162" y="1654"/>
                </a:cubicBezTo>
                <a:cubicBezTo>
                  <a:pt x="14404" y="1879"/>
                  <a:pt x="14404" y="1879"/>
                  <a:pt x="14404" y="1879"/>
                </a:cubicBezTo>
                <a:cubicBezTo>
                  <a:pt x="14404" y="1879"/>
                  <a:pt x="14404" y="1879"/>
                  <a:pt x="14404" y="1879"/>
                </a:cubicBezTo>
                <a:cubicBezTo>
                  <a:pt x="14404" y="1879"/>
                  <a:pt x="14404" y="1879"/>
                  <a:pt x="14404" y="1879"/>
                </a:cubicBezTo>
                <a:cubicBezTo>
                  <a:pt x="14404" y="1879"/>
                  <a:pt x="14647" y="1879"/>
                  <a:pt x="14647" y="1879"/>
                </a:cubicBezTo>
                <a:cubicBezTo>
                  <a:pt x="14647" y="1879"/>
                  <a:pt x="14647" y="1879"/>
                  <a:pt x="14647" y="1879"/>
                </a:cubicBezTo>
                <a:cubicBezTo>
                  <a:pt x="14647" y="1879"/>
                  <a:pt x="14647" y="1879"/>
                  <a:pt x="14647" y="1879"/>
                </a:cubicBezTo>
                <a:cubicBezTo>
                  <a:pt x="14647" y="1879"/>
                  <a:pt x="14647" y="1879"/>
                  <a:pt x="14647" y="1879"/>
                </a:cubicBezTo>
                <a:cubicBezTo>
                  <a:pt x="14890" y="1879"/>
                  <a:pt x="14890" y="1879"/>
                  <a:pt x="14890" y="1879"/>
                </a:cubicBezTo>
                <a:cubicBezTo>
                  <a:pt x="14890" y="1879"/>
                  <a:pt x="14890" y="1879"/>
                  <a:pt x="14890" y="1879"/>
                </a:cubicBezTo>
                <a:cubicBezTo>
                  <a:pt x="14890" y="1879"/>
                  <a:pt x="14890" y="1879"/>
                  <a:pt x="14890" y="1879"/>
                </a:cubicBezTo>
                <a:cubicBezTo>
                  <a:pt x="14890" y="1879"/>
                  <a:pt x="14890" y="1879"/>
                  <a:pt x="14890" y="1879"/>
                </a:cubicBezTo>
                <a:cubicBezTo>
                  <a:pt x="15133" y="2104"/>
                  <a:pt x="15133" y="2104"/>
                  <a:pt x="15133" y="2104"/>
                </a:cubicBezTo>
                <a:cubicBezTo>
                  <a:pt x="15133" y="2104"/>
                  <a:pt x="15133" y="2104"/>
                  <a:pt x="15133" y="2104"/>
                </a:cubicBezTo>
                <a:cubicBezTo>
                  <a:pt x="15133" y="2104"/>
                  <a:pt x="15133" y="2104"/>
                  <a:pt x="15375" y="2104"/>
                </a:cubicBezTo>
                <a:cubicBezTo>
                  <a:pt x="15375" y="2104"/>
                  <a:pt x="15375" y="2104"/>
                  <a:pt x="15375" y="2104"/>
                </a:cubicBezTo>
                <a:cubicBezTo>
                  <a:pt x="15375" y="2104"/>
                  <a:pt x="15375" y="2104"/>
                  <a:pt x="15375" y="2104"/>
                </a:cubicBezTo>
                <a:cubicBezTo>
                  <a:pt x="15375" y="2104"/>
                  <a:pt x="15375" y="2104"/>
                  <a:pt x="15375" y="2104"/>
                </a:cubicBezTo>
                <a:cubicBezTo>
                  <a:pt x="15375" y="2104"/>
                  <a:pt x="15375" y="2104"/>
                  <a:pt x="15375" y="2104"/>
                </a:cubicBezTo>
                <a:cubicBezTo>
                  <a:pt x="15618" y="2104"/>
                  <a:pt x="15618" y="2104"/>
                  <a:pt x="15618" y="2104"/>
                </a:cubicBezTo>
                <a:cubicBezTo>
                  <a:pt x="15618" y="2329"/>
                  <a:pt x="15618" y="2329"/>
                  <a:pt x="15618" y="2329"/>
                </a:cubicBezTo>
                <a:cubicBezTo>
                  <a:pt x="15618" y="2329"/>
                  <a:pt x="15618" y="2329"/>
                  <a:pt x="15618" y="2329"/>
                </a:cubicBezTo>
                <a:cubicBezTo>
                  <a:pt x="15618" y="2329"/>
                  <a:pt x="15618" y="2329"/>
                  <a:pt x="15618" y="2329"/>
                </a:cubicBezTo>
                <a:cubicBezTo>
                  <a:pt x="15618" y="2329"/>
                  <a:pt x="15618" y="2329"/>
                  <a:pt x="15618" y="2329"/>
                </a:cubicBezTo>
                <a:cubicBezTo>
                  <a:pt x="15618" y="2329"/>
                  <a:pt x="15618" y="2329"/>
                  <a:pt x="15618" y="2329"/>
                </a:cubicBezTo>
                <a:cubicBezTo>
                  <a:pt x="15861" y="2329"/>
                  <a:pt x="15861" y="2329"/>
                  <a:pt x="15861" y="2329"/>
                </a:cubicBezTo>
                <a:cubicBezTo>
                  <a:pt x="15861" y="2329"/>
                  <a:pt x="15861" y="2329"/>
                  <a:pt x="15861" y="2329"/>
                </a:cubicBezTo>
                <a:cubicBezTo>
                  <a:pt x="15861" y="2329"/>
                  <a:pt x="15861" y="2329"/>
                  <a:pt x="15861" y="2329"/>
                </a:cubicBezTo>
                <a:cubicBezTo>
                  <a:pt x="15861" y="2329"/>
                  <a:pt x="15861" y="2329"/>
                  <a:pt x="15861" y="2329"/>
                </a:cubicBezTo>
                <a:cubicBezTo>
                  <a:pt x="15861" y="2329"/>
                  <a:pt x="15861" y="2329"/>
                  <a:pt x="15861" y="2329"/>
                </a:cubicBezTo>
                <a:cubicBezTo>
                  <a:pt x="16103" y="2329"/>
                  <a:pt x="16103" y="2329"/>
                  <a:pt x="16103" y="2329"/>
                </a:cubicBezTo>
                <a:cubicBezTo>
                  <a:pt x="16103" y="2554"/>
                  <a:pt x="16103" y="2554"/>
                  <a:pt x="16103" y="2554"/>
                </a:cubicBezTo>
                <a:cubicBezTo>
                  <a:pt x="16103" y="2554"/>
                  <a:pt x="16103" y="2554"/>
                  <a:pt x="16103" y="2554"/>
                </a:cubicBezTo>
                <a:cubicBezTo>
                  <a:pt x="16103" y="2554"/>
                  <a:pt x="16103" y="2554"/>
                  <a:pt x="16103" y="2554"/>
                </a:cubicBezTo>
                <a:cubicBezTo>
                  <a:pt x="16103" y="2554"/>
                  <a:pt x="16103" y="2554"/>
                  <a:pt x="16103" y="2554"/>
                </a:cubicBezTo>
                <a:cubicBezTo>
                  <a:pt x="16103" y="2554"/>
                  <a:pt x="16103" y="2554"/>
                  <a:pt x="16103" y="2554"/>
                </a:cubicBezTo>
                <a:cubicBezTo>
                  <a:pt x="16103" y="2554"/>
                  <a:pt x="16103" y="2554"/>
                  <a:pt x="16103" y="2554"/>
                </a:cubicBezTo>
                <a:cubicBezTo>
                  <a:pt x="16346" y="2554"/>
                  <a:pt x="16346" y="2554"/>
                  <a:pt x="16346" y="2554"/>
                </a:cubicBezTo>
                <a:cubicBezTo>
                  <a:pt x="16346" y="2554"/>
                  <a:pt x="16346" y="2554"/>
                  <a:pt x="16346" y="2554"/>
                </a:cubicBezTo>
                <a:cubicBezTo>
                  <a:pt x="16346" y="2554"/>
                  <a:pt x="16346" y="2554"/>
                  <a:pt x="16346" y="2554"/>
                </a:cubicBezTo>
                <a:cubicBezTo>
                  <a:pt x="16346" y="2554"/>
                  <a:pt x="16346" y="2554"/>
                  <a:pt x="16346" y="2554"/>
                </a:cubicBezTo>
                <a:cubicBezTo>
                  <a:pt x="16589" y="2779"/>
                  <a:pt x="16589" y="2779"/>
                  <a:pt x="16589" y="2779"/>
                </a:cubicBezTo>
                <a:cubicBezTo>
                  <a:pt x="16589" y="2779"/>
                  <a:pt x="16589" y="2779"/>
                  <a:pt x="16589" y="2779"/>
                </a:cubicBezTo>
                <a:cubicBezTo>
                  <a:pt x="16589" y="2779"/>
                  <a:pt x="16589" y="2779"/>
                  <a:pt x="16589" y="2779"/>
                </a:cubicBezTo>
                <a:cubicBezTo>
                  <a:pt x="16589" y="2779"/>
                  <a:pt x="16589" y="2779"/>
                  <a:pt x="16589" y="2779"/>
                </a:cubicBezTo>
                <a:cubicBezTo>
                  <a:pt x="16589" y="2779"/>
                  <a:pt x="16589" y="2779"/>
                  <a:pt x="16589" y="2779"/>
                </a:cubicBezTo>
                <a:cubicBezTo>
                  <a:pt x="16831" y="2779"/>
                  <a:pt x="16831" y="2779"/>
                  <a:pt x="16831" y="2779"/>
                </a:cubicBezTo>
                <a:cubicBezTo>
                  <a:pt x="16831" y="2779"/>
                  <a:pt x="16831" y="2779"/>
                  <a:pt x="16831" y="2779"/>
                </a:cubicBezTo>
                <a:cubicBezTo>
                  <a:pt x="16831" y="2779"/>
                  <a:pt x="16831" y="2779"/>
                  <a:pt x="16831" y="2779"/>
                </a:cubicBezTo>
                <a:cubicBezTo>
                  <a:pt x="16831" y="2779"/>
                  <a:pt x="16831" y="2779"/>
                  <a:pt x="16831" y="2779"/>
                </a:cubicBezTo>
                <a:cubicBezTo>
                  <a:pt x="16831" y="2779"/>
                  <a:pt x="16831" y="2779"/>
                  <a:pt x="16831" y="2779"/>
                </a:cubicBezTo>
                <a:cubicBezTo>
                  <a:pt x="16831" y="3004"/>
                  <a:pt x="16831" y="3004"/>
                  <a:pt x="16831" y="3004"/>
                </a:cubicBezTo>
                <a:cubicBezTo>
                  <a:pt x="16831" y="3004"/>
                  <a:pt x="16831" y="3004"/>
                  <a:pt x="16831" y="3004"/>
                </a:cubicBezTo>
                <a:cubicBezTo>
                  <a:pt x="17074" y="3004"/>
                  <a:pt x="17074" y="3004"/>
                  <a:pt x="17074" y="3004"/>
                </a:cubicBezTo>
                <a:cubicBezTo>
                  <a:pt x="17074" y="3004"/>
                  <a:pt x="17074" y="3004"/>
                  <a:pt x="17074" y="3004"/>
                </a:cubicBezTo>
                <a:cubicBezTo>
                  <a:pt x="17074" y="3004"/>
                  <a:pt x="17074" y="3004"/>
                  <a:pt x="17074" y="3004"/>
                </a:cubicBezTo>
                <a:cubicBezTo>
                  <a:pt x="17074" y="3004"/>
                  <a:pt x="17074" y="3004"/>
                  <a:pt x="17074" y="3004"/>
                </a:cubicBezTo>
                <a:cubicBezTo>
                  <a:pt x="17074" y="3004"/>
                  <a:pt x="17074" y="3004"/>
                  <a:pt x="17074" y="3004"/>
                </a:cubicBezTo>
                <a:cubicBezTo>
                  <a:pt x="17317" y="3229"/>
                  <a:pt x="17317" y="3229"/>
                  <a:pt x="17317" y="3229"/>
                </a:cubicBezTo>
                <a:cubicBezTo>
                  <a:pt x="17317" y="3229"/>
                  <a:pt x="17317" y="3229"/>
                  <a:pt x="17317" y="3229"/>
                </a:cubicBezTo>
                <a:cubicBezTo>
                  <a:pt x="17317" y="3229"/>
                  <a:pt x="17317" y="3229"/>
                  <a:pt x="17317" y="3229"/>
                </a:cubicBezTo>
                <a:cubicBezTo>
                  <a:pt x="17317" y="3229"/>
                  <a:pt x="17317" y="3229"/>
                  <a:pt x="17317" y="3229"/>
                </a:cubicBezTo>
                <a:cubicBezTo>
                  <a:pt x="17317" y="3229"/>
                  <a:pt x="17317" y="3229"/>
                  <a:pt x="17317" y="3229"/>
                </a:cubicBezTo>
                <a:cubicBezTo>
                  <a:pt x="17317" y="3229"/>
                  <a:pt x="17317" y="3229"/>
                  <a:pt x="17317" y="3229"/>
                </a:cubicBezTo>
                <a:cubicBezTo>
                  <a:pt x="17317" y="3229"/>
                  <a:pt x="17317" y="3229"/>
                  <a:pt x="17317" y="3229"/>
                </a:cubicBezTo>
                <a:cubicBezTo>
                  <a:pt x="17560" y="3229"/>
                  <a:pt x="17560" y="3229"/>
                  <a:pt x="17560" y="3229"/>
                </a:cubicBezTo>
                <a:cubicBezTo>
                  <a:pt x="17560" y="3229"/>
                  <a:pt x="17560" y="3229"/>
                  <a:pt x="17560" y="3229"/>
                </a:cubicBezTo>
                <a:cubicBezTo>
                  <a:pt x="17560" y="3454"/>
                  <a:pt x="17560" y="3454"/>
                  <a:pt x="17560" y="3454"/>
                </a:cubicBezTo>
                <a:cubicBezTo>
                  <a:pt x="17560" y="3454"/>
                  <a:pt x="17560" y="3454"/>
                  <a:pt x="17560" y="3454"/>
                </a:cubicBezTo>
                <a:cubicBezTo>
                  <a:pt x="17560" y="3454"/>
                  <a:pt x="17560" y="3454"/>
                  <a:pt x="17560" y="3454"/>
                </a:cubicBezTo>
                <a:cubicBezTo>
                  <a:pt x="17560" y="3454"/>
                  <a:pt x="17560" y="3454"/>
                  <a:pt x="17560" y="3454"/>
                </a:cubicBezTo>
                <a:cubicBezTo>
                  <a:pt x="17560" y="3454"/>
                  <a:pt x="17560" y="3454"/>
                  <a:pt x="17560" y="3454"/>
                </a:cubicBezTo>
                <a:cubicBezTo>
                  <a:pt x="17802" y="3454"/>
                  <a:pt x="17802" y="3454"/>
                  <a:pt x="17802" y="3454"/>
                </a:cubicBezTo>
                <a:cubicBezTo>
                  <a:pt x="17802" y="3454"/>
                  <a:pt x="17802" y="3454"/>
                  <a:pt x="17802" y="3454"/>
                </a:cubicBezTo>
                <a:cubicBezTo>
                  <a:pt x="17802" y="3454"/>
                  <a:pt x="17802" y="3454"/>
                  <a:pt x="17802" y="3454"/>
                </a:cubicBezTo>
                <a:cubicBezTo>
                  <a:pt x="17802" y="3454"/>
                  <a:pt x="17802" y="3679"/>
                  <a:pt x="17802" y="3679"/>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504"/>
                  <a:pt x="13919" y="7504"/>
                  <a:pt x="13919" y="7504"/>
                </a:cubicBezTo>
                <a:cubicBezTo>
                  <a:pt x="13919" y="7279"/>
                  <a:pt x="13919" y="7279"/>
                  <a:pt x="13919"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676" y="7279"/>
                  <a:pt x="13676" y="7279"/>
                  <a:pt x="13676"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279"/>
                  <a:pt x="13434" y="7279"/>
                  <a:pt x="13434" y="7279"/>
                </a:cubicBezTo>
                <a:cubicBezTo>
                  <a:pt x="13434" y="7054"/>
                  <a:pt x="13434" y="7054"/>
                  <a:pt x="13434" y="7054"/>
                </a:cubicBezTo>
                <a:cubicBezTo>
                  <a:pt x="13434" y="7054"/>
                  <a:pt x="13434" y="7054"/>
                  <a:pt x="13434" y="7054"/>
                </a:cubicBezTo>
                <a:cubicBezTo>
                  <a:pt x="13434" y="7054"/>
                  <a:pt x="13434" y="7054"/>
                  <a:pt x="13434" y="7054"/>
                </a:cubicBezTo>
                <a:cubicBezTo>
                  <a:pt x="13434" y="7054"/>
                  <a:pt x="13434" y="7054"/>
                  <a:pt x="13434" y="7054"/>
                </a:cubicBezTo>
                <a:cubicBezTo>
                  <a:pt x="13434" y="7054"/>
                  <a:pt x="13434" y="7054"/>
                  <a:pt x="13434" y="7054"/>
                </a:cubicBezTo>
                <a:cubicBezTo>
                  <a:pt x="13434" y="7054"/>
                  <a:pt x="13434" y="7054"/>
                  <a:pt x="13434" y="7054"/>
                </a:cubicBezTo>
                <a:cubicBezTo>
                  <a:pt x="13434" y="7054"/>
                  <a:pt x="13434" y="7054"/>
                  <a:pt x="13434" y="7054"/>
                </a:cubicBezTo>
                <a:cubicBezTo>
                  <a:pt x="13434" y="7054"/>
                  <a:pt x="13434" y="7054"/>
                  <a:pt x="13434"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3191" y="7054"/>
                  <a:pt x="13191" y="7054"/>
                  <a:pt x="13191" y="7054"/>
                </a:cubicBezTo>
                <a:cubicBezTo>
                  <a:pt x="12948" y="7054"/>
                  <a:pt x="12948" y="7054"/>
                  <a:pt x="12948" y="7054"/>
                </a:cubicBezTo>
                <a:cubicBezTo>
                  <a:pt x="12948" y="7054"/>
                  <a:pt x="12948" y="7054"/>
                  <a:pt x="12948" y="7054"/>
                </a:cubicBezTo>
                <a:cubicBezTo>
                  <a:pt x="12948" y="7054"/>
                  <a:pt x="12948" y="7054"/>
                  <a:pt x="12948" y="7054"/>
                </a:cubicBezTo>
                <a:cubicBezTo>
                  <a:pt x="12948" y="7054"/>
                  <a:pt x="12948" y="7054"/>
                  <a:pt x="12948" y="7054"/>
                </a:cubicBezTo>
                <a:cubicBezTo>
                  <a:pt x="12948" y="7054"/>
                  <a:pt x="12948" y="7054"/>
                  <a:pt x="12948" y="7054"/>
                </a:cubicBezTo>
                <a:cubicBezTo>
                  <a:pt x="12948" y="7054"/>
                  <a:pt x="12948" y="7054"/>
                  <a:pt x="12948" y="7054"/>
                </a:cubicBezTo>
                <a:cubicBezTo>
                  <a:pt x="12948" y="7054"/>
                  <a:pt x="12948" y="7054"/>
                  <a:pt x="12948" y="7054"/>
                </a:cubicBezTo>
                <a:cubicBezTo>
                  <a:pt x="12948" y="7054"/>
                  <a:pt x="12948" y="7054"/>
                  <a:pt x="12948" y="7054"/>
                </a:cubicBezTo>
                <a:cubicBezTo>
                  <a:pt x="12948" y="6829"/>
                  <a:pt x="12948" y="6829"/>
                  <a:pt x="12948" y="6829"/>
                </a:cubicBezTo>
                <a:cubicBezTo>
                  <a:pt x="12948" y="6829"/>
                  <a:pt x="12948" y="6829"/>
                  <a:pt x="12948" y="6829"/>
                </a:cubicBezTo>
                <a:cubicBezTo>
                  <a:pt x="12948" y="6829"/>
                  <a:pt x="12948" y="6829"/>
                  <a:pt x="12948" y="6829"/>
                </a:cubicBezTo>
                <a:cubicBezTo>
                  <a:pt x="12948" y="6829"/>
                  <a:pt x="12948" y="6829"/>
                  <a:pt x="12948" y="6829"/>
                </a:cubicBezTo>
                <a:cubicBezTo>
                  <a:pt x="12948" y="6829"/>
                  <a:pt x="12948" y="6829"/>
                  <a:pt x="12948" y="6829"/>
                </a:cubicBezTo>
                <a:cubicBezTo>
                  <a:pt x="12948" y="6829"/>
                  <a:pt x="12948" y="6829"/>
                  <a:pt x="12948"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706" y="6829"/>
                  <a:pt x="12706" y="6829"/>
                  <a:pt x="12706" y="6829"/>
                </a:cubicBezTo>
                <a:cubicBezTo>
                  <a:pt x="12463" y="6829"/>
                  <a:pt x="12463" y="6829"/>
                  <a:pt x="12463" y="6829"/>
                </a:cubicBezTo>
                <a:cubicBezTo>
                  <a:pt x="12463" y="6829"/>
                  <a:pt x="12463" y="6829"/>
                  <a:pt x="12463" y="6829"/>
                </a:cubicBezTo>
                <a:cubicBezTo>
                  <a:pt x="12463" y="6829"/>
                  <a:pt x="12463" y="6829"/>
                  <a:pt x="12463" y="6829"/>
                </a:cubicBezTo>
                <a:cubicBezTo>
                  <a:pt x="12463" y="6829"/>
                  <a:pt x="12463" y="6829"/>
                  <a:pt x="12463" y="6829"/>
                </a:cubicBezTo>
                <a:cubicBezTo>
                  <a:pt x="12463" y="6829"/>
                  <a:pt x="12463" y="6829"/>
                  <a:pt x="12463" y="6829"/>
                </a:cubicBezTo>
                <a:cubicBezTo>
                  <a:pt x="12463" y="6829"/>
                  <a:pt x="12463" y="6829"/>
                  <a:pt x="12463" y="6829"/>
                </a:cubicBezTo>
                <a:lnTo>
                  <a:pt x="13919" y="1654"/>
                </a:lnTo>
                <a:close/>
                <a:moveTo>
                  <a:pt x="9308" y="19429"/>
                </a:moveTo>
                <a:cubicBezTo>
                  <a:pt x="8822" y="19204"/>
                  <a:pt x="8580" y="19204"/>
                  <a:pt x="8337" y="19204"/>
                </a:cubicBezTo>
                <a:cubicBezTo>
                  <a:pt x="8337" y="19204"/>
                  <a:pt x="8337" y="19204"/>
                  <a:pt x="8337" y="19204"/>
                </a:cubicBezTo>
                <a:cubicBezTo>
                  <a:pt x="8337" y="19204"/>
                  <a:pt x="8337" y="19204"/>
                  <a:pt x="8337" y="19204"/>
                </a:cubicBezTo>
                <a:cubicBezTo>
                  <a:pt x="8337" y="19204"/>
                  <a:pt x="8337" y="19204"/>
                  <a:pt x="8337" y="19204"/>
                </a:cubicBezTo>
                <a:cubicBezTo>
                  <a:pt x="7852" y="18979"/>
                  <a:pt x="7609" y="18979"/>
                  <a:pt x="7366" y="18754"/>
                </a:cubicBezTo>
                <a:cubicBezTo>
                  <a:pt x="7366" y="18754"/>
                  <a:pt x="7366" y="18754"/>
                  <a:pt x="7366" y="18754"/>
                </a:cubicBezTo>
                <a:cubicBezTo>
                  <a:pt x="7366" y="18754"/>
                  <a:pt x="7366" y="18754"/>
                  <a:pt x="7366" y="18754"/>
                </a:cubicBezTo>
                <a:cubicBezTo>
                  <a:pt x="7124" y="18754"/>
                  <a:pt x="7124" y="18754"/>
                  <a:pt x="7124" y="18754"/>
                </a:cubicBezTo>
                <a:cubicBezTo>
                  <a:pt x="7124" y="18754"/>
                  <a:pt x="6881" y="18529"/>
                  <a:pt x="6881" y="18529"/>
                </a:cubicBezTo>
                <a:cubicBezTo>
                  <a:pt x="6881" y="18529"/>
                  <a:pt x="6881" y="18529"/>
                  <a:pt x="6881" y="18529"/>
                </a:cubicBezTo>
                <a:cubicBezTo>
                  <a:pt x="6881" y="18529"/>
                  <a:pt x="6881" y="18529"/>
                  <a:pt x="6638" y="18529"/>
                </a:cubicBezTo>
                <a:cubicBezTo>
                  <a:pt x="6638" y="18529"/>
                  <a:pt x="6638" y="18529"/>
                  <a:pt x="6638" y="18529"/>
                </a:cubicBezTo>
                <a:cubicBezTo>
                  <a:pt x="6638" y="18529"/>
                  <a:pt x="6638" y="18529"/>
                  <a:pt x="6638" y="18529"/>
                </a:cubicBezTo>
                <a:cubicBezTo>
                  <a:pt x="6638" y="18529"/>
                  <a:pt x="6638" y="18529"/>
                  <a:pt x="6638" y="18529"/>
                </a:cubicBezTo>
                <a:cubicBezTo>
                  <a:pt x="6638" y="18304"/>
                  <a:pt x="6638" y="18304"/>
                  <a:pt x="6638" y="18304"/>
                </a:cubicBezTo>
                <a:cubicBezTo>
                  <a:pt x="6396" y="18304"/>
                  <a:pt x="6396" y="18304"/>
                  <a:pt x="6396" y="18304"/>
                </a:cubicBezTo>
                <a:cubicBezTo>
                  <a:pt x="6396" y="18304"/>
                  <a:pt x="6396" y="18304"/>
                  <a:pt x="6396" y="18304"/>
                </a:cubicBezTo>
                <a:cubicBezTo>
                  <a:pt x="6396" y="18304"/>
                  <a:pt x="6396" y="18304"/>
                  <a:pt x="6396" y="18304"/>
                </a:cubicBezTo>
                <a:cubicBezTo>
                  <a:pt x="6396" y="18304"/>
                  <a:pt x="6396" y="18304"/>
                  <a:pt x="6153" y="18304"/>
                </a:cubicBezTo>
                <a:cubicBezTo>
                  <a:pt x="6153" y="18304"/>
                  <a:pt x="6153" y="18304"/>
                  <a:pt x="6153" y="18304"/>
                </a:cubicBezTo>
                <a:cubicBezTo>
                  <a:pt x="6153" y="18079"/>
                  <a:pt x="6153" y="18079"/>
                  <a:pt x="6153" y="18079"/>
                </a:cubicBezTo>
                <a:cubicBezTo>
                  <a:pt x="6153" y="18079"/>
                  <a:pt x="6153" y="18079"/>
                  <a:pt x="6153" y="18079"/>
                </a:cubicBezTo>
                <a:cubicBezTo>
                  <a:pt x="5910" y="18079"/>
                  <a:pt x="5910" y="18079"/>
                  <a:pt x="5910" y="18079"/>
                </a:cubicBezTo>
                <a:cubicBezTo>
                  <a:pt x="5910" y="18079"/>
                  <a:pt x="5910" y="18079"/>
                  <a:pt x="5910" y="18079"/>
                </a:cubicBezTo>
                <a:cubicBezTo>
                  <a:pt x="5910" y="18079"/>
                  <a:pt x="5910" y="18079"/>
                  <a:pt x="5910" y="18079"/>
                </a:cubicBezTo>
                <a:cubicBezTo>
                  <a:pt x="5910" y="18079"/>
                  <a:pt x="5910" y="18079"/>
                  <a:pt x="5910" y="18079"/>
                </a:cubicBezTo>
                <a:cubicBezTo>
                  <a:pt x="5910" y="18079"/>
                  <a:pt x="5910" y="18079"/>
                  <a:pt x="5910" y="18079"/>
                </a:cubicBezTo>
                <a:cubicBezTo>
                  <a:pt x="5910" y="18079"/>
                  <a:pt x="5910" y="18079"/>
                  <a:pt x="5910" y="18079"/>
                </a:cubicBezTo>
                <a:cubicBezTo>
                  <a:pt x="5667" y="17854"/>
                  <a:pt x="5667" y="17854"/>
                  <a:pt x="5667" y="17854"/>
                </a:cubicBezTo>
                <a:cubicBezTo>
                  <a:pt x="5667" y="17854"/>
                  <a:pt x="5667" y="17854"/>
                  <a:pt x="5667" y="17854"/>
                </a:cubicBezTo>
                <a:cubicBezTo>
                  <a:pt x="5667" y="17854"/>
                  <a:pt x="5667" y="17854"/>
                  <a:pt x="5667" y="17854"/>
                </a:cubicBezTo>
                <a:cubicBezTo>
                  <a:pt x="5667" y="17854"/>
                  <a:pt x="5667" y="17854"/>
                  <a:pt x="5667" y="17854"/>
                </a:cubicBezTo>
                <a:cubicBezTo>
                  <a:pt x="5425" y="17854"/>
                  <a:pt x="5425" y="17854"/>
                  <a:pt x="5425" y="17854"/>
                </a:cubicBezTo>
                <a:cubicBezTo>
                  <a:pt x="5425" y="17854"/>
                  <a:pt x="5425" y="17854"/>
                  <a:pt x="5425" y="17854"/>
                </a:cubicBezTo>
                <a:cubicBezTo>
                  <a:pt x="5425" y="17854"/>
                  <a:pt x="5425" y="17854"/>
                  <a:pt x="5425" y="17854"/>
                </a:cubicBezTo>
                <a:cubicBezTo>
                  <a:pt x="5425" y="17629"/>
                  <a:pt x="5425" y="17629"/>
                  <a:pt x="5425" y="17629"/>
                </a:cubicBezTo>
                <a:cubicBezTo>
                  <a:pt x="5425" y="17629"/>
                  <a:pt x="5425" y="17629"/>
                  <a:pt x="5425" y="17629"/>
                </a:cubicBezTo>
                <a:cubicBezTo>
                  <a:pt x="5425" y="17629"/>
                  <a:pt x="5425" y="17629"/>
                  <a:pt x="5425" y="17629"/>
                </a:cubicBezTo>
                <a:cubicBezTo>
                  <a:pt x="5182" y="17629"/>
                  <a:pt x="5182" y="17629"/>
                  <a:pt x="5182" y="17629"/>
                </a:cubicBezTo>
                <a:cubicBezTo>
                  <a:pt x="5182" y="17629"/>
                  <a:pt x="5182" y="17629"/>
                  <a:pt x="5182" y="17629"/>
                </a:cubicBezTo>
                <a:cubicBezTo>
                  <a:pt x="5182" y="17629"/>
                  <a:pt x="5182" y="17629"/>
                  <a:pt x="5182" y="17629"/>
                </a:cubicBezTo>
                <a:cubicBezTo>
                  <a:pt x="5182" y="17629"/>
                  <a:pt x="5182" y="17629"/>
                  <a:pt x="5182" y="17629"/>
                </a:cubicBezTo>
                <a:cubicBezTo>
                  <a:pt x="4939" y="17404"/>
                  <a:pt x="4939" y="17404"/>
                  <a:pt x="4939" y="17404"/>
                </a:cubicBezTo>
                <a:cubicBezTo>
                  <a:pt x="4939" y="17404"/>
                  <a:pt x="4939" y="17404"/>
                  <a:pt x="4939" y="17404"/>
                </a:cubicBezTo>
                <a:cubicBezTo>
                  <a:pt x="4939" y="17404"/>
                  <a:pt x="4939" y="17404"/>
                  <a:pt x="4939" y="17404"/>
                </a:cubicBezTo>
                <a:cubicBezTo>
                  <a:pt x="4939" y="17404"/>
                  <a:pt x="4939" y="17404"/>
                  <a:pt x="4939" y="17404"/>
                </a:cubicBezTo>
                <a:cubicBezTo>
                  <a:pt x="4939" y="17404"/>
                  <a:pt x="4939" y="17404"/>
                  <a:pt x="4939" y="17404"/>
                </a:cubicBezTo>
                <a:cubicBezTo>
                  <a:pt x="4939" y="17404"/>
                  <a:pt x="4939" y="17404"/>
                  <a:pt x="4939" y="17404"/>
                </a:cubicBezTo>
                <a:cubicBezTo>
                  <a:pt x="4697" y="17179"/>
                  <a:pt x="4697" y="17179"/>
                  <a:pt x="4697" y="17179"/>
                </a:cubicBezTo>
                <a:cubicBezTo>
                  <a:pt x="4697" y="17179"/>
                  <a:pt x="4697" y="17179"/>
                  <a:pt x="4697" y="17179"/>
                </a:cubicBezTo>
                <a:cubicBezTo>
                  <a:pt x="4697" y="17179"/>
                  <a:pt x="4697" y="17179"/>
                  <a:pt x="4697" y="17179"/>
                </a:cubicBezTo>
                <a:cubicBezTo>
                  <a:pt x="4697" y="17179"/>
                  <a:pt x="4697" y="17179"/>
                  <a:pt x="4697" y="17179"/>
                </a:cubicBezTo>
                <a:cubicBezTo>
                  <a:pt x="4697" y="17179"/>
                  <a:pt x="4697" y="17179"/>
                  <a:pt x="4697" y="17179"/>
                </a:cubicBezTo>
                <a:cubicBezTo>
                  <a:pt x="4697" y="17179"/>
                  <a:pt x="4697" y="17179"/>
                  <a:pt x="4697" y="17179"/>
                </a:cubicBezTo>
                <a:cubicBezTo>
                  <a:pt x="4454" y="16954"/>
                  <a:pt x="4454" y="16954"/>
                  <a:pt x="4454" y="16954"/>
                </a:cubicBezTo>
                <a:cubicBezTo>
                  <a:pt x="4454" y="16954"/>
                  <a:pt x="4454" y="16954"/>
                  <a:pt x="4454" y="16954"/>
                </a:cubicBezTo>
                <a:cubicBezTo>
                  <a:pt x="4454" y="16954"/>
                  <a:pt x="4454" y="16954"/>
                  <a:pt x="4454" y="16954"/>
                </a:cubicBezTo>
                <a:cubicBezTo>
                  <a:pt x="4454" y="16954"/>
                  <a:pt x="4454" y="16954"/>
                  <a:pt x="4454" y="16954"/>
                </a:cubicBezTo>
                <a:cubicBezTo>
                  <a:pt x="4454" y="16954"/>
                  <a:pt x="4454" y="16954"/>
                  <a:pt x="4454" y="16954"/>
                </a:cubicBezTo>
                <a:cubicBezTo>
                  <a:pt x="4211" y="16729"/>
                  <a:pt x="4211" y="16729"/>
                  <a:pt x="4211" y="16729"/>
                </a:cubicBezTo>
                <a:cubicBezTo>
                  <a:pt x="4211" y="16729"/>
                  <a:pt x="4211" y="16729"/>
                  <a:pt x="4211" y="16729"/>
                </a:cubicBezTo>
                <a:cubicBezTo>
                  <a:pt x="4211" y="16729"/>
                  <a:pt x="4211" y="16729"/>
                  <a:pt x="4211" y="16729"/>
                </a:cubicBezTo>
                <a:cubicBezTo>
                  <a:pt x="4211" y="16729"/>
                  <a:pt x="4211" y="16729"/>
                  <a:pt x="4211" y="16729"/>
                </a:cubicBezTo>
                <a:cubicBezTo>
                  <a:pt x="4211" y="16729"/>
                  <a:pt x="4211" y="16729"/>
                  <a:pt x="4211" y="16729"/>
                </a:cubicBezTo>
                <a:cubicBezTo>
                  <a:pt x="4211" y="16504"/>
                  <a:pt x="4211" y="16504"/>
                  <a:pt x="4211" y="16504"/>
                </a:cubicBezTo>
                <a:cubicBezTo>
                  <a:pt x="3969" y="16504"/>
                  <a:pt x="3969" y="16504"/>
                  <a:pt x="3969" y="16504"/>
                </a:cubicBezTo>
                <a:cubicBezTo>
                  <a:pt x="3969" y="16504"/>
                  <a:pt x="3969" y="16504"/>
                  <a:pt x="3969" y="16504"/>
                </a:cubicBezTo>
                <a:cubicBezTo>
                  <a:pt x="3969" y="16504"/>
                  <a:pt x="3969" y="16504"/>
                  <a:pt x="3969" y="16504"/>
                </a:cubicBezTo>
                <a:cubicBezTo>
                  <a:pt x="3969" y="16504"/>
                  <a:pt x="3969" y="16504"/>
                  <a:pt x="3969" y="16504"/>
                </a:cubicBezTo>
                <a:cubicBezTo>
                  <a:pt x="3969" y="16504"/>
                  <a:pt x="3969" y="16504"/>
                  <a:pt x="3969" y="16504"/>
                </a:cubicBezTo>
                <a:cubicBezTo>
                  <a:pt x="3969" y="16279"/>
                  <a:pt x="3969" y="16279"/>
                  <a:pt x="3969" y="16279"/>
                </a:cubicBezTo>
                <a:cubicBezTo>
                  <a:pt x="3969" y="16279"/>
                  <a:pt x="3969" y="16279"/>
                  <a:pt x="3969" y="16279"/>
                </a:cubicBezTo>
                <a:cubicBezTo>
                  <a:pt x="3726" y="16279"/>
                  <a:pt x="3726" y="16279"/>
                  <a:pt x="3726" y="16279"/>
                </a:cubicBezTo>
                <a:cubicBezTo>
                  <a:pt x="3726" y="16279"/>
                  <a:pt x="3726" y="16279"/>
                  <a:pt x="3726" y="16279"/>
                </a:cubicBezTo>
                <a:cubicBezTo>
                  <a:pt x="3726" y="16279"/>
                  <a:pt x="3726" y="16279"/>
                  <a:pt x="3726" y="16279"/>
                </a:cubicBezTo>
                <a:cubicBezTo>
                  <a:pt x="3726" y="16279"/>
                  <a:pt x="3726" y="16279"/>
                  <a:pt x="3726" y="16279"/>
                </a:cubicBezTo>
                <a:cubicBezTo>
                  <a:pt x="3726" y="16054"/>
                  <a:pt x="3726" y="16054"/>
                  <a:pt x="3726" y="16054"/>
                </a:cubicBezTo>
                <a:cubicBezTo>
                  <a:pt x="3726" y="16054"/>
                  <a:pt x="3726" y="16054"/>
                  <a:pt x="3726" y="16054"/>
                </a:cubicBezTo>
                <a:cubicBezTo>
                  <a:pt x="3483" y="16054"/>
                  <a:pt x="3483" y="16054"/>
                  <a:pt x="3483" y="16054"/>
                </a:cubicBezTo>
                <a:cubicBezTo>
                  <a:pt x="3483" y="16054"/>
                  <a:pt x="3483" y="16054"/>
                  <a:pt x="3483" y="16054"/>
                </a:cubicBezTo>
                <a:cubicBezTo>
                  <a:pt x="3483" y="16054"/>
                  <a:pt x="3483" y="15829"/>
                  <a:pt x="3483" y="15829"/>
                </a:cubicBezTo>
                <a:cubicBezTo>
                  <a:pt x="3483" y="15829"/>
                  <a:pt x="3483" y="15829"/>
                  <a:pt x="3483" y="15829"/>
                </a:cubicBezTo>
                <a:cubicBezTo>
                  <a:pt x="3483" y="15829"/>
                  <a:pt x="3483" y="15829"/>
                  <a:pt x="3483" y="15829"/>
                </a:cubicBezTo>
                <a:cubicBezTo>
                  <a:pt x="3483" y="15829"/>
                  <a:pt x="3483" y="15829"/>
                  <a:pt x="3483" y="15829"/>
                </a:cubicBezTo>
                <a:cubicBezTo>
                  <a:pt x="3483" y="15829"/>
                  <a:pt x="3483" y="15829"/>
                  <a:pt x="3483" y="15829"/>
                </a:cubicBezTo>
                <a:cubicBezTo>
                  <a:pt x="3240" y="15829"/>
                  <a:pt x="3240" y="15604"/>
                  <a:pt x="3240" y="15604"/>
                </a:cubicBezTo>
                <a:cubicBezTo>
                  <a:pt x="3240" y="15604"/>
                  <a:pt x="3240" y="15604"/>
                  <a:pt x="3240" y="15604"/>
                </a:cubicBezTo>
                <a:cubicBezTo>
                  <a:pt x="3240" y="15604"/>
                  <a:pt x="3240" y="15604"/>
                  <a:pt x="3240" y="15604"/>
                </a:cubicBezTo>
                <a:cubicBezTo>
                  <a:pt x="3240" y="15604"/>
                  <a:pt x="3240"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379"/>
                  <a:pt x="2998" y="15379"/>
                  <a:pt x="2998" y="15379"/>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2998" y="15154"/>
                  <a:pt x="2998" y="15154"/>
                  <a:pt x="2998" y="1515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004"/>
                  <a:pt x="7609" y="12004"/>
                  <a:pt x="7609" y="12004"/>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609" y="12229"/>
                  <a:pt x="7609" y="12229"/>
                  <a:pt x="7609"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229"/>
                  <a:pt x="7852" y="12229"/>
                  <a:pt x="7852" y="12229"/>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7852" y="12454"/>
                  <a:pt x="7852" y="12454"/>
                  <a:pt x="7852" y="12454"/>
                </a:cubicBezTo>
                <a:cubicBezTo>
                  <a:pt x="8580" y="13354"/>
                  <a:pt x="9551" y="14029"/>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521" y="14254"/>
                  <a:pt x="10521" y="14254"/>
                  <a:pt x="10521"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cubicBezTo>
                  <a:pt x="10764" y="14254"/>
                  <a:pt x="10764" y="14254"/>
                  <a:pt x="10764" y="14254"/>
                </a:cubicBezTo>
                <a:lnTo>
                  <a:pt x="9308" y="19429"/>
                </a:lnTo>
                <a:close/>
                <a:moveTo>
                  <a:pt x="10764" y="12904"/>
                </a:moveTo>
                <a:cubicBezTo>
                  <a:pt x="10279" y="12679"/>
                  <a:pt x="9551" y="12454"/>
                  <a:pt x="9065" y="11779"/>
                </a:cubicBezTo>
                <a:cubicBezTo>
                  <a:pt x="8822" y="11329"/>
                  <a:pt x="8580" y="10654"/>
                  <a:pt x="8822" y="9979"/>
                </a:cubicBezTo>
                <a:cubicBezTo>
                  <a:pt x="8822" y="9304"/>
                  <a:pt x="9308" y="8854"/>
                  <a:pt x="10036" y="8404"/>
                </a:cubicBezTo>
                <a:cubicBezTo>
                  <a:pt x="10521" y="7954"/>
                  <a:pt x="11249" y="7954"/>
                  <a:pt x="11978" y="8179"/>
                </a:cubicBezTo>
                <a:cubicBezTo>
                  <a:pt x="12706" y="8179"/>
                  <a:pt x="13191" y="8629"/>
                  <a:pt x="13676" y="9079"/>
                </a:cubicBezTo>
                <a:cubicBezTo>
                  <a:pt x="13919" y="9754"/>
                  <a:pt x="14162" y="10429"/>
                  <a:pt x="13919" y="10879"/>
                </a:cubicBezTo>
                <a:cubicBezTo>
                  <a:pt x="13919" y="11554"/>
                  <a:pt x="13434" y="12229"/>
                  <a:pt x="12706" y="12454"/>
                </a:cubicBezTo>
                <a:cubicBezTo>
                  <a:pt x="12220" y="12904"/>
                  <a:pt x="11492" y="12904"/>
                  <a:pt x="10764" y="12904"/>
                </a:cubicBezTo>
                <a:close/>
              </a:path>
            </a:pathLst>
          </a:custGeom>
          <a:solidFill>
            <a:srgbClr val="000000"/>
          </a:solidFill>
          <a:ln w="12700">
            <a:miter lim="400000"/>
          </a:ln>
        </p:spPr>
        <p:txBody>
          <a:bodyPr tIns="91439" bIns="91439"/>
          <a:lstStyle/>
          <a:p>
            <a:endParaRPr/>
          </a:p>
        </p:txBody>
      </p:sp>
      <p:sp>
        <p:nvSpPr>
          <p:cNvPr id="1293" name="Shape 1293"/>
          <p:cNvSpPr/>
          <p:nvPr/>
        </p:nvSpPr>
        <p:spPr>
          <a:xfrm>
            <a:off x="825500" y="11072614"/>
            <a:ext cx="812800" cy="633615"/>
          </a:xfrm>
          <a:custGeom>
            <a:avLst/>
            <a:gdLst/>
            <a:ahLst/>
            <a:cxnLst>
              <a:cxn ang="0">
                <a:pos x="wd2" y="hd2"/>
              </a:cxn>
              <a:cxn ang="5400000">
                <a:pos x="wd2" y="hd2"/>
              </a:cxn>
              <a:cxn ang="10800000">
                <a:pos x="wd2" y="hd2"/>
              </a:cxn>
              <a:cxn ang="16200000">
                <a:pos x="wd2" y="hd2"/>
              </a:cxn>
            </a:cxnLst>
            <a:rect l="0" t="0" r="r" b="b"/>
            <a:pathLst>
              <a:path w="21600" h="21446" extrusionOk="0">
                <a:moveTo>
                  <a:pt x="20400" y="4166"/>
                </a:moveTo>
                <a:cubicBezTo>
                  <a:pt x="21000" y="4166"/>
                  <a:pt x="21600" y="4928"/>
                  <a:pt x="21600" y="5691"/>
                </a:cubicBezTo>
                <a:cubicBezTo>
                  <a:pt x="21600" y="12298"/>
                  <a:pt x="21600" y="12298"/>
                  <a:pt x="21600" y="12298"/>
                </a:cubicBezTo>
                <a:cubicBezTo>
                  <a:pt x="21600" y="13060"/>
                  <a:pt x="21000" y="13822"/>
                  <a:pt x="20400" y="13822"/>
                </a:cubicBezTo>
                <a:cubicBezTo>
                  <a:pt x="20400" y="4166"/>
                  <a:pt x="20400" y="4166"/>
                  <a:pt x="20400" y="4166"/>
                </a:cubicBezTo>
                <a:close/>
                <a:moveTo>
                  <a:pt x="2200" y="4166"/>
                </a:moveTo>
                <a:cubicBezTo>
                  <a:pt x="7600" y="4166"/>
                  <a:pt x="7600" y="4166"/>
                  <a:pt x="7600" y="4166"/>
                </a:cubicBezTo>
                <a:cubicBezTo>
                  <a:pt x="8000" y="4166"/>
                  <a:pt x="8600" y="4420"/>
                  <a:pt x="9000" y="4928"/>
                </a:cubicBezTo>
                <a:cubicBezTo>
                  <a:pt x="18600" y="100"/>
                  <a:pt x="18600" y="100"/>
                  <a:pt x="18600" y="100"/>
                </a:cubicBezTo>
                <a:cubicBezTo>
                  <a:pt x="19000" y="-154"/>
                  <a:pt x="19400" y="100"/>
                  <a:pt x="19600" y="608"/>
                </a:cubicBezTo>
                <a:cubicBezTo>
                  <a:pt x="19600" y="608"/>
                  <a:pt x="19600" y="862"/>
                  <a:pt x="19600" y="862"/>
                </a:cubicBezTo>
                <a:cubicBezTo>
                  <a:pt x="19600" y="862"/>
                  <a:pt x="19600" y="862"/>
                  <a:pt x="19600" y="862"/>
                </a:cubicBezTo>
                <a:cubicBezTo>
                  <a:pt x="19600" y="17380"/>
                  <a:pt x="19600" y="17380"/>
                  <a:pt x="19600" y="17380"/>
                </a:cubicBezTo>
                <a:cubicBezTo>
                  <a:pt x="19600" y="17888"/>
                  <a:pt x="19400" y="18142"/>
                  <a:pt x="19000" y="18142"/>
                </a:cubicBezTo>
                <a:cubicBezTo>
                  <a:pt x="18800" y="18142"/>
                  <a:pt x="18800" y="18142"/>
                  <a:pt x="18600" y="18142"/>
                </a:cubicBezTo>
                <a:cubicBezTo>
                  <a:pt x="8800" y="13314"/>
                  <a:pt x="8800" y="13314"/>
                  <a:pt x="8800" y="13314"/>
                </a:cubicBezTo>
                <a:cubicBezTo>
                  <a:pt x="8400" y="13568"/>
                  <a:pt x="8000" y="13822"/>
                  <a:pt x="7600" y="13822"/>
                </a:cubicBezTo>
                <a:cubicBezTo>
                  <a:pt x="7000" y="13822"/>
                  <a:pt x="7000" y="13822"/>
                  <a:pt x="7000" y="13822"/>
                </a:cubicBezTo>
                <a:cubicBezTo>
                  <a:pt x="9400" y="19921"/>
                  <a:pt x="9400" y="19921"/>
                  <a:pt x="9400" y="19921"/>
                </a:cubicBezTo>
                <a:cubicBezTo>
                  <a:pt x="9600" y="20430"/>
                  <a:pt x="9400" y="20938"/>
                  <a:pt x="9000" y="21192"/>
                </a:cubicBezTo>
                <a:cubicBezTo>
                  <a:pt x="9000" y="21192"/>
                  <a:pt x="8800" y="21446"/>
                  <a:pt x="8800" y="21446"/>
                </a:cubicBezTo>
                <a:cubicBezTo>
                  <a:pt x="8800" y="21446"/>
                  <a:pt x="8800" y="21446"/>
                  <a:pt x="8800" y="21446"/>
                </a:cubicBezTo>
                <a:cubicBezTo>
                  <a:pt x="5600" y="21446"/>
                  <a:pt x="5600" y="21446"/>
                  <a:pt x="5600" y="21446"/>
                </a:cubicBezTo>
                <a:cubicBezTo>
                  <a:pt x="5200" y="21446"/>
                  <a:pt x="5000" y="21192"/>
                  <a:pt x="4800" y="20684"/>
                </a:cubicBezTo>
                <a:cubicBezTo>
                  <a:pt x="2200" y="13822"/>
                  <a:pt x="2200" y="13822"/>
                  <a:pt x="2200" y="13822"/>
                </a:cubicBezTo>
                <a:cubicBezTo>
                  <a:pt x="1600" y="13822"/>
                  <a:pt x="1000" y="13314"/>
                  <a:pt x="800" y="12806"/>
                </a:cubicBezTo>
                <a:cubicBezTo>
                  <a:pt x="400" y="12298"/>
                  <a:pt x="0" y="11790"/>
                  <a:pt x="0" y="11027"/>
                </a:cubicBezTo>
                <a:cubicBezTo>
                  <a:pt x="0" y="6961"/>
                  <a:pt x="0" y="6961"/>
                  <a:pt x="0" y="6961"/>
                </a:cubicBezTo>
                <a:cubicBezTo>
                  <a:pt x="0" y="6199"/>
                  <a:pt x="400" y="5437"/>
                  <a:pt x="800" y="4928"/>
                </a:cubicBezTo>
                <a:cubicBezTo>
                  <a:pt x="800" y="4928"/>
                  <a:pt x="800" y="4928"/>
                  <a:pt x="800" y="4928"/>
                </a:cubicBezTo>
                <a:cubicBezTo>
                  <a:pt x="800" y="4928"/>
                  <a:pt x="800" y="4928"/>
                  <a:pt x="800" y="4928"/>
                </a:cubicBezTo>
                <a:cubicBezTo>
                  <a:pt x="1200" y="4420"/>
                  <a:pt x="1600" y="4166"/>
                  <a:pt x="2200" y="4166"/>
                </a:cubicBezTo>
                <a:close/>
              </a:path>
            </a:pathLst>
          </a:custGeom>
          <a:solidFill>
            <a:srgbClr val="000000"/>
          </a:solidFill>
          <a:ln w="12700">
            <a:miter lim="400000"/>
          </a:ln>
        </p:spPr>
        <p:txBody>
          <a:bodyPr tIns="91439" bIns="91439"/>
          <a:lstStyle/>
          <a:p>
            <a:endParaRPr/>
          </a:p>
        </p:txBody>
      </p:sp>
      <p:sp>
        <p:nvSpPr>
          <p:cNvPr id="1294" name="Shape 1294"/>
          <p:cNvSpPr/>
          <p:nvPr/>
        </p:nvSpPr>
        <p:spPr>
          <a:xfrm>
            <a:off x="914400" y="11195052"/>
            <a:ext cx="571500" cy="450851"/>
          </a:xfrm>
          <a:custGeom>
            <a:avLst/>
            <a:gdLst/>
            <a:ahLst/>
            <a:cxnLst>
              <a:cxn ang="0">
                <a:pos x="wd2" y="hd2"/>
              </a:cxn>
              <a:cxn ang="5400000">
                <a:pos x="wd2" y="hd2"/>
              </a:cxn>
              <a:cxn ang="10800000">
                <a:pos x="wd2" y="hd2"/>
              </a:cxn>
              <a:cxn ang="16200000">
                <a:pos x="wd2" y="hd2"/>
              </a:cxn>
            </a:cxnLst>
            <a:rect l="0" t="0" r="r" b="b"/>
            <a:pathLst>
              <a:path w="21600" h="21600" extrusionOk="0">
                <a:moveTo>
                  <a:pt x="11400" y="4259"/>
                </a:moveTo>
                <a:lnTo>
                  <a:pt x="11400" y="6085"/>
                </a:lnTo>
                <a:lnTo>
                  <a:pt x="21600" y="3955"/>
                </a:lnTo>
                <a:lnTo>
                  <a:pt x="21600" y="0"/>
                </a:lnTo>
                <a:lnTo>
                  <a:pt x="11400" y="4259"/>
                </a:lnTo>
                <a:close/>
                <a:moveTo>
                  <a:pt x="4920" y="14755"/>
                </a:moveTo>
                <a:lnTo>
                  <a:pt x="4320" y="16124"/>
                </a:lnTo>
                <a:lnTo>
                  <a:pt x="6600" y="21600"/>
                </a:lnTo>
                <a:lnTo>
                  <a:pt x="7440" y="21600"/>
                </a:lnTo>
                <a:lnTo>
                  <a:pt x="4920" y="14755"/>
                </a:lnTo>
                <a:close/>
                <a:moveTo>
                  <a:pt x="0" y="3955"/>
                </a:moveTo>
                <a:lnTo>
                  <a:pt x="7200" y="3955"/>
                </a:lnTo>
                <a:lnTo>
                  <a:pt x="7200" y="5780"/>
                </a:lnTo>
                <a:lnTo>
                  <a:pt x="0" y="5780"/>
                </a:lnTo>
                <a:lnTo>
                  <a:pt x="0" y="3955"/>
                </a:lnTo>
                <a:close/>
              </a:path>
            </a:pathLst>
          </a:custGeom>
          <a:solidFill>
            <a:srgbClr val="EFEFEF"/>
          </a:solidFill>
          <a:ln w="12700">
            <a:miter lim="400000"/>
          </a:ln>
        </p:spPr>
        <p:txBody>
          <a:bodyPr tIns="91439" bIns="91439"/>
          <a:lstStyle/>
          <a:p>
            <a:endParaRPr/>
          </a:p>
        </p:txBody>
      </p:sp>
      <p:sp>
        <p:nvSpPr>
          <p:cNvPr id="1295" name="Shape 1295"/>
          <p:cNvSpPr/>
          <p:nvPr/>
        </p:nvSpPr>
        <p:spPr>
          <a:xfrm>
            <a:off x="11128375" y="929672"/>
            <a:ext cx="771527" cy="581631"/>
          </a:xfrm>
          <a:custGeom>
            <a:avLst/>
            <a:gdLst/>
            <a:ahLst/>
            <a:cxnLst>
              <a:cxn ang="0">
                <a:pos x="wd2" y="hd2"/>
              </a:cxn>
              <a:cxn ang="5400000">
                <a:pos x="wd2" y="hd2"/>
              </a:cxn>
              <a:cxn ang="10800000">
                <a:pos x="wd2" y="hd2"/>
              </a:cxn>
              <a:cxn ang="16200000">
                <a:pos x="wd2" y="hd2"/>
              </a:cxn>
            </a:cxnLst>
            <a:rect l="0" t="0" r="r" b="b"/>
            <a:pathLst>
              <a:path w="21600" h="21505" extrusionOk="0">
                <a:moveTo>
                  <a:pt x="5872" y="5720"/>
                </a:moveTo>
                <a:cubicBezTo>
                  <a:pt x="10905" y="182"/>
                  <a:pt x="10905" y="182"/>
                  <a:pt x="10905" y="182"/>
                </a:cubicBezTo>
                <a:cubicBezTo>
                  <a:pt x="11324" y="-95"/>
                  <a:pt x="11744" y="-95"/>
                  <a:pt x="12163" y="459"/>
                </a:cubicBezTo>
                <a:cubicBezTo>
                  <a:pt x="12163" y="736"/>
                  <a:pt x="12373" y="1013"/>
                  <a:pt x="12373" y="1013"/>
                </a:cubicBezTo>
                <a:cubicBezTo>
                  <a:pt x="12373" y="1013"/>
                  <a:pt x="12373" y="1013"/>
                  <a:pt x="12373" y="1013"/>
                </a:cubicBezTo>
                <a:cubicBezTo>
                  <a:pt x="12373" y="20397"/>
                  <a:pt x="12373" y="20397"/>
                  <a:pt x="12373" y="20397"/>
                </a:cubicBezTo>
                <a:cubicBezTo>
                  <a:pt x="12373" y="20951"/>
                  <a:pt x="11953" y="21505"/>
                  <a:pt x="11534" y="21505"/>
                </a:cubicBezTo>
                <a:cubicBezTo>
                  <a:pt x="11324" y="21505"/>
                  <a:pt x="11115" y="21505"/>
                  <a:pt x="10905" y="21228"/>
                </a:cubicBezTo>
                <a:cubicBezTo>
                  <a:pt x="6082" y="15967"/>
                  <a:pt x="6082" y="15967"/>
                  <a:pt x="6082" y="15967"/>
                </a:cubicBezTo>
                <a:cubicBezTo>
                  <a:pt x="2517" y="15967"/>
                  <a:pt x="2517" y="15967"/>
                  <a:pt x="2517" y="15967"/>
                </a:cubicBezTo>
                <a:cubicBezTo>
                  <a:pt x="1887" y="15967"/>
                  <a:pt x="1258" y="15413"/>
                  <a:pt x="629" y="14859"/>
                </a:cubicBezTo>
                <a:cubicBezTo>
                  <a:pt x="210" y="14305"/>
                  <a:pt x="0" y="13474"/>
                  <a:pt x="0" y="12643"/>
                </a:cubicBezTo>
                <a:cubicBezTo>
                  <a:pt x="0" y="9043"/>
                  <a:pt x="0" y="9043"/>
                  <a:pt x="0" y="9043"/>
                </a:cubicBezTo>
                <a:cubicBezTo>
                  <a:pt x="0" y="8213"/>
                  <a:pt x="210" y="7382"/>
                  <a:pt x="629" y="6551"/>
                </a:cubicBezTo>
                <a:cubicBezTo>
                  <a:pt x="839" y="6551"/>
                  <a:pt x="839" y="6551"/>
                  <a:pt x="839" y="6551"/>
                </a:cubicBezTo>
                <a:cubicBezTo>
                  <a:pt x="1258" y="5997"/>
                  <a:pt x="1887" y="5720"/>
                  <a:pt x="2517" y="5720"/>
                </a:cubicBezTo>
                <a:cubicBezTo>
                  <a:pt x="5872" y="5720"/>
                  <a:pt x="5872" y="5720"/>
                  <a:pt x="5872" y="5720"/>
                </a:cubicBezTo>
                <a:close/>
                <a:moveTo>
                  <a:pt x="12583" y="3505"/>
                </a:moveTo>
                <a:cubicBezTo>
                  <a:pt x="13631" y="3505"/>
                  <a:pt x="13631" y="3505"/>
                  <a:pt x="13631" y="3505"/>
                </a:cubicBezTo>
                <a:cubicBezTo>
                  <a:pt x="13631" y="18459"/>
                  <a:pt x="13631" y="18459"/>
                  <a:pt x="13631" y="18459"/>
                </a:cubicBezTo>
                <a:cubicBezTo>
                  <a:pt x="12583" y="18459"/>
                  <a:pt x="12583" y="18459"/>
                  <a:pt x="12583" y="18459"/>
                </a:cubicBezTo>
                <a:cubicBezTo>
                  <a:pt x="12583" y="3505"/>
                  <a:pt x="12583" y="3505"/>
                  <a:pt x="12583" y="3505"/>
                </a:cubicBezTo>
                <a:close/>
                <a:moveTo>
                  <a:pt x="19293" y="736"/>
                </a:moveTo>
                <a:cubicBezTo>
                  <a:pt x="18874" y="182"/>
                  <a:pt x="18245" y="182"/>
                  <a:pt x="17825" y="459"/>
                </a:cubicBezTo>
                <a:cubicBezTo>
                  <a:pt x="17406" y="1013"/>
                  <a:pt x="17406" y="1843"/>
                  <a:pt x="17825" y="2397"/>
                </a:cubicBezTo>
                <a:cubicBezTo>
                  <a:pt x="19083" y="4336"/>
                  <a:pt x="19713" y="7105"/>
                  <a:pt x="19713" y="9874"/>
                </a:cubicBezTo>
                <a:cubicBezTo>
                  <a:pt x="19713" y="12920"/>
                  <a:pt x="18874" y="15690"/>
                  <a:pt x="17616" y="17351"/>
                </a:cubicBezTo>
                <a:cubicBezTo>
                  <a:pt x="17196" y="17905"/>
                  <a:pt x="17196" y="18736"/>
                  <a:pt x="17616" y="19290"/>
                </a:cubicBezTo>
                <a:cubicBezTo>
                  <a:pt x="18035" y="19843"/>
                  <a:pt x="18664" y="19843"/>
                  <a:pt x="19083" y="19290"/>
                </a:cubicBezTo>
                <a:cubicBezTo>
                  <a:pt x="20761" y="17074"/>
                  <a:pt x="21600" y="13474"/>
                  <a:pt x="21600" y="9874"/>
                </a:cubicBezTo>
                <a:cubicBezTo>
                  <a:pt x="21600" y="6551"/>
                  <a:pt x="20971" y="3228"/>
                  <a:pt x="19293" y="736"/>
                </a:cubicBezTo>
                <a:close/>
                <a:moveTo>
                  <a:pt x="16777" y="5720"/>
                </a:moveTo>
                <a:cubicBezTo>
                  <a:pt x="17406" y="7382"/>
                  <a:pt x="17616" y="8767"/>
                  <a:pt x="17616" y="10151"/>
                </a:cubicBezTo>
                <a:cubicBezTo>
                  <a:pt x="17616" y="11813"/>
                  <a:pt x="17196" y="13197"/>
                  <a:pt x="16567" y="14582"/>
                </a:cubicBezTo>
                <a:cubicBezTo>
                  <a:pt x="16148" y="15136"/>
                  <a:pt x="15518" y="15413"/>
                  <a:pt x="15099" y="15136"/>
                </a:cubicBezTo>
                <a:cubicBezTo>
                  <a:pt x="14680" y="14582"/>
                  <a:pt x="14470" y="13751"/>
                  <a:pt x="14889" y="13197"/>
                </a:cubicBezTo>
                <a:cubicBezTo>
                  <a:pt x="15309" y="12367"/>
                  <a:pt x="15518" y="11259"/>
                  <a:pt x="15518" y="10151"/>
                </a:cubicBezTo>
                <a:cubicBezTo>
                  <a:pt x="15518" y="9043"/>
                  <a:pt x="15309" y="8213"/>
                  <a:pt x="14889" y="7105"/>
                </a:cubicBezTo>
                <a:cubicBezTo>
                  <a:pt x="14680" y="6274"/>
                  <a:pt x="14889" y="5443"/>
                  <a:pt x="15309" y="5167"/>
                </a:cubicBezTo>
                <a:cubicBezTo>
                  <a:pt x="15938" y="4890"/>
                  <a:pt x="16567" y="5167"/>
                  <a:pt x="16777" y="5720"/>
                </a:cubicBezTo>
                <a:close/>
                <a:moveTo>
                  <a:pt x="7969" y="8767"/>
                </a:moveTo>
                <a:cubicBezTo>
                  <a:pt x="11115" y="5443"/>
                  <a:pt x="11115" y="5443"/>
                  <a:pt x="11115" y="5443"/>
                </a:cubicBezTo>
                <a:cubicBezTo>
                  <a:pt x="11534" y="4890"/>
                  <a:pt x="11534" y="4336"/>
                  <a:pt x="11324" y="3782"/>
                </a:cubicBezTo>
                <a:cubicBezTo>
                  <a:pt x="10905" y="3228"/>
                  <a:pt x="10485" y="3228"/>
                  <a:pt x="10066" y="3505"/>
                </a:cubicBezTo>
                <a:cubicBezTo>
                  <a:pt x="6920" y="6828"/>
                  <a:pt x="6920" y="6828"/>
                  <a:pt x="6920" y="6828"/>
                </a:cubicBezTo>
                <a:cubicBezTo>
                  <a:pt x="6501" y="7382"/>
                  <a:pt x="6501" y="7936"/>
                  <a:pt x="6711" y="8490"/>
                </a:cubicBezTo>
                <a:cubicBezTo>
                  <a:pt x="6920" y="9043"/>
                  <a:pt x="7550" y="9043"/>
                  <a:pt x="7969" y="8767"/>
                </a:cubicBezTo>
                <a:close/>
                <a:moveTo>
                  <a:pt x="5452" y="13751"/>
                </a:moveTo>
                <a:cubicBezTo>
                  <a:pt x="5452" y="7936"/>
                  <a:pt x="5452" y="7936"/>
                  <a:pt x="5452" y="7936"/>
                </a:cubicBezTo>
                <a:cubicBezTo>
                  <a:pt x="2517" y="7936"/>
                  <a:pt x="2517" y="7936"/>
                  <a:pt x="2517" y="7936"/>
                </a:cubicBezTo>
                <a:cubicBezTo>
                  <a:pt x="2307" y="7936"/>
                  <a:pt x="2097" y="7936"/>
                  <a:pt x="1887" y="8213"/>
                </a:cubicBezTo>
                <a:cubicBezTo>
                  <a:pt x="1887" y="8213"/>
                  <a:pt x="1887" y="8213"/>
                  <a:pt x="1887" y="8213"/>
                </a:cubicBezTo>
                <a:cubicBezTo>
                  <a:pt x="1678" y="8490"/>
                  <a:pt x="1678" y="8767"/>
                  <a:pt x="1678" y="9043"/>
                </a:cubicBezTo>
                <a:cubicBezTo>
                  <a:pt x="1678" y="12643"/>
                  <a:pt x="1678" y="12643"/>
                  <a:pt x="1678" y="12643"/>
                </a:cubicBezTo>
                <a:cubicBezTo>
                  <a:pt x="1678" y="12920"/>
                  <a:pt x="1678" y="13197"/>
                  <a:pt x="1887" y="13474"/>
                </a:cubicBezTo>
                <a:cubicBezTo>
                  <a:pt x="2097" y="13474"/>
                  <a:pt x="2307" y="13751"/>
                  <a:pt x="2517" y="13751"/>
                </a:cubicBezTo>
                <a:lnTo>
                  <a:pt x="5452" y="13751"/>
                </a:lnTo>
                <a:close/>
              </a:path>
            </a:pathLst>
          </a:custGeom>
          <a:solidFill>
            <a:srgbClr val="000000"/>
          </a:solidFill>
          <a:ln w="12700">
            <a:miter lim="400000"/>
          </a:ln>
        </p:spPr>
        <p:txBody>
          <a:bodyPr tIns="91439" bIns="91439"/>
          <a:lstStyle/>
          <a:p>
            <a:endParaRPr/>
          </a:p>
        </p:txBody>
      </p:sp>
      <p:sp>
        <p:nvSpPr>
          <p:cNvPr id="1296" name="Shape 1296"/>
          <p:cNvSpPr/>
          <p:nvPr/>
        </p:nvSpPr>
        <p:spPr>
          <a:xfrm>
            <a:off x="3409950" y="870523"/>
            <a:ext cx="850900" cy="663006"/>
          </a:xfrm>
          <a:custGeom>
            <a:avLst/>
            <a:gdLst/>
            <a:ahLst/>
            <a:cxnLst>
              <a:cxn ang="0">
                <a:pos x="wd2" y="hd2"/>
              </a:cxn>
              <a:cxn ang="5400000">
                <a:pos x="wd2" y="hd2"/>
              </a:cxn>
              <a:cxn ang="10800000">
                <a:pos x="wd2" y="hd2"/>
              </a:cxn>
              <a:cxn ang="16200000">
                <a:pos x="wd2" y="hd2"/>
              </a:cxn>
            </a:cxnLst>
            <a:rect l="0" t="0" r="r" b="b"/>
            <a:pathLst>
              <a:path w="21600" h="21479" extrusionOk="0">
                <a:moveTo>
                  <a:pt x="5543" y="4976"/>
                </a:moveTo>
                <a:cubicBezTo>
                  <a:pt x="10131" y="364"/>
                  <a:pt x="10131" y="364"/>
                  <a:pt x="10131" y="364"/>
                </a:cubicBezTo>
                <a:cubicBezTo>
                  <a:pt x="10513" y="-121"/>
                  <a:pt x="11087" y="-121"/>
                  <a:pt x="11278" y="364"/>
                </a:cubicBezTo>
                <a:cubicBezTo>
                  <a:pt x="11469" y="607"/>
                  <a:pt x="11469" y="850"/>
                  <a:pt x="11469" y="1092"/>
                </a:cubicBezTo>
                <a:cubicBezTo>
                  <a:pt x="11469" y="1092"/>
                  <a:pt x="11469" y="1092"/>
                  <a:pt x="11469" y="1092"/>
                </a:cubicBezTo>
                <a:cubicBezTo>
                  <a:pt x="11469" y="18081"/>
                  <a:pt x="11469" y="18081"/>
                  <a:pt x="11469" y="18081"/>
                </a:cubicBezTo>
                <a:cubicBezTo>
                  <a:pt x="11469" y="18809"/>
                  <a:pt x="11087" y="19052"/>
                  <a:pt x="10704" y="19052"/>
                </a:cubicBezTo>
                <a:cubicBezTo>
                  <a:pt x="10513" y="19052"/>
                  <a:pt x="10322" y="19052"/>
                  <a:pt x="10131" y="18809"/>
                </a:cubicBezTo>
                <a:cubicBezTo>
                  <a:pt x="5735" y="14198"/>
                  <a:pt x="5735" y="14198"/>
                  <a:pt x="5735" y="14198"/>
                </a:cubicBezTo>
                <a:cubicBezTo>
                  <a:pt x="2485" y="14198"/>
                  <a:pt x="2485" y="14198"/>
                  <a:pt x="2485" y="14198"/>
                </a:cubicBezTo>
                <a:cubicBezTo>
                  <a:pt x="1720" y="14198"/>
                  <a:pt x="1147" y="13713"/>
                  <a:pt x="765" y="13227"/>
                </a:cubicBezTo>
                <a:cubicBezTo>
                  <a:pt x="382" y="12742"/>
                  <a:pt x="0" y="12014"/>
                  <a:pt x="0" y="11043"/>
                </a:cubicBezTo>
                <a:cubicBezTo>
                  <a:pt x="0" y="8131"/>
                  <a:pt x="0" y="8131"/>
                  <a:pt x="0" y="8131"/>
                </a:cubicBezTo>
                <a:cubicBezTo>
                  <a:pt x="0" y="7160"/>
                  <a:pt x="382" y="6432"/>
                  <a:pt x="765" y="5946"/>
                </a:cubicBezTo>
                <a:cubicBezTo>
                  <a:pt x="765" y="5946"/>
                  <a:pt x="765" y="5946"/>
                  <a:pt x="765" y="5946"/>
                </a:cubicBezTo>
                <a:cubicBezTo>
                  <a:pt x="1147" y="5461"/>
                  <a:pt x="1720" y="4976"/>
                  <a:pt x="2485" y="4976"/>
                </a:cubicBezTo>
                <a:cubicBezTo>
                  <a:pt x="5543" y="4976"/>
                  <a:pt x="5543" y="4976"/>
                  <a:pt x="5543" y="4976"/>
                </a:cubicBezTo>
                <a:close/>
                <a:moveTo>
                  <a:pt x="17395" y="11043"/>
                </a:moveTo>
                <a:cubicBezTo>
                  <a:pt x="18542" y="11043"/>
                  <a:pt x="19688" y="11528"/>
                  <a:pt x="20453" y="12499"/>
                </a:cubicBezTo>
                <a:cubicBezTo>
                  <a:pt x="21027" y="13470"/>
                  <a:pt x="21600" y="14683"/>
                  <a:pt x="21600" y="16382"/>
                </a:cubicBezTo>
                <a:cubicBezTo>
                  <a:pt x="21600" y="17839"/>
                  <a:pt x="21027" y="19052"/>
                  <a:pt x="20453" y="20023"/>
                </a:cubicBezTo>
                <a:cubicBezTo>
                  <a:pt x="19688" y="20994"/>
                  <a:pt x="18542" y="21479"/>
                  <a:pt x="17395" y="21479"/>
                </a:cubicBezTo>
                <a:cubicBezTo>
                  <a:pt x="16248" y="21479"/>
                  <a:pt x="15101" y="20994"/>
                  <a:pt x="14527" y="20023"/>
                </a:cubicBezTo>
                <a:cubicBezTo>
                  <a:pt x="13763" y="19052"/>
                  <a:pt x="13189" y="17839"/>
                  <a:pt x="13189" y="16382"/>
                </a:cubicBezTo>
                <a:cubicBezTo>
                  <a:pt x="13189" y="14683"/>
                  <a:pt x="13763" y="13470"/>
                  <a:pt x="14527" y="12499"/>
                </a:cubicBezTo>
                <a:cubicBezTo>
                  <a:pt x="15101" y="11528"/>
                  <a:pt x="16248" y="11043"/>
                  <a:pt x="17395" y="11043"/>
                </a:cubicBezTo>
                <a:close/>
                <a:moveTo>
                  <a:pt x="19306" y="13713"/>
                </a:moveTo>
                <a:cubicBezTo>
                  <a:pt x="16630" y="19780"/>
                  <a:pt x="16630" y="19780"/>
                  <a:pt x="16630" y="19780"/>
                </a:cubicBezTo>
                <a:cubicBezTo>
                  <a:pt x="16821" y="19780"/>
                  <a:pt x="17012" y="19780"/>
                  <a:pt x="17395" y="19780"/>
                </a:cubicBezTo>
                <a:cubicBezTo>
                  <a:pt x="18159" y="19780"/>
                  <a:pt x="18924" y="19537"/>
                  <a:pt x="19497" y="18809"/>
                </a:cubicBezTo>
                <a:cubicBezTo>
                  <a:pt x="19880" y="18081"/>
                  <a:pt x="20262" y="17353"/>
                  <a:pt x="20262" y="16382"/>
                </a:cubicBezTo>
                <a:cubicBezTo>
                  <a:pt x="20262" y="15169"/>
                  <a:pt x="19880" y="14441"/>
                  <a:pt x="19497" y="13713"/>
                </a:cubicBezTo>
                <a:cubicBezTo>
                  <a:pt x="19306" y="13713"/>
                  <a:pt x="19306" y="13713"/>
                  <a:pt x="19306" y="13713"/>
                </a:cubicBezTo>
                <a:close/>
                <a:moveTo>
                  <a:pt x="15292" y="18809"/>
                </a:moveTo>
                <a:cubicBezTo>
                  <a:pt x="18159" y="12742"/>
                  <a:pt x="18159" y="12742"/>
                  <a:pt x="18159" y="12742"/>
                </a:cubicBezTo>
                <a:cubicBezTo>
                  <a:pt x="17968" y="12742"/>
                  <a:pt x="17777" y="12742"/>
                  <a:pt x="17395" y="12742"/>
                </a:cubicBezTo>
                <a:cubicBezTo>
                  <a:pt x="16630" y="12742"/>
                  <a:pt x="15865" y="12985"/>
                  <a:pt x="15483" y="13713"/>
                </a:cubicBezTo>
                <a:cubicBezTo>
                  <a:pt x="14910" y="14441"/>
                  <a:pt x="14527" y="15169"/>
                  <a:pt x="14527" y="16382"/>
                </a:cubicBezTo>
                <a:cubicBezTo>
                  <a:pt x="14527" y="17353"/>
                  <a:pt x="14910" y="18081"/>
                  <a:pt x="15292" y="18809"/>
                </a:cubicBezTo>
                <a:close/>
                <a:moveTo>
                  <a:pt x="11851" y="3034"/>
                </a:moveTo>
                <a:cubicBezTo>
                  <a:pt x="12616" y="3034"/>
                  <a:pt x="12616" y="3034"/>
                  <a:pt x="12616" y="3034"/>
                </a:cubicBezTo>
                <a:cubicBezTo>
                  <a:pt x="12616" y="16382"/>
                  <a:pt x="12616" y="16382"/>
                  <a:pt x="12616" y="16382"/>
                </a:cubicBezTo>
                <a:cubicBezTo>
                  <a:pt x="11851" y="16382"/>
                  <a:pt x="11851" y="16382"/>
                  <a:pt x="11851" y="16382"/>
                </a:cubicBezTo>
                <a:cubicBezTo>
                  <a:pt x="11851" y="3034"/>
                  <a:pt x="11851" y="3034"/>
                  <a:pt x="11851" y="3034"/>
                </a:cubicBezTo>
                <a:close/>
                <a:moveTo>
                  <a:pt x="7455" y="7645"/>
                </a:moveTo>
                <a:cubicBezTo>
                  <a:pt x="10322" y="4733"/>
                  <a:pt x="10322" y="4733"/>
                  <a:pt x="10322" y="4733"/>
                </a:cubicBezTo>
                <a:cubicBezTo>
                  <a:pt x="10704" y="4490"/>
                  <a:pt x="10704" y="3762"/>
                  <a:pt x="10513" y="3277"/>
                </a:cubicBezTo>
                <a:cubicBezTo>
                  <a:pt x="10322" y="3034"/>
                  <a:pt x="9749" y="2791"/>
                  <a:pt x="9366" y="3277"/>
                </a:cubicBezTo>
                <a:cubicBezTo>
                  <a:pt x="6499" y="6189"/>
                  <a:pt x="6499" y="6189"/>
                  <a:pt x="6499" y="6189"/>
                </a:cubicBezTo>
                <a:cubicBezTo>
                  <a:pt x="6117" y="6432"/>
                  <a:pt x="6117" y="7160"/>
                  <a:pt x="6308" y="7403"/>
                </a:cubicBezTo>
                <a:cubicBezTo>
                  <a:pt x="6499" y="7888"/>
                  <a:pt x="7073" y="8131"/>
                  <a:pt x="7455" y="7645"/>
                </a:cubicBezTo>
                <a:close/>
                <a:moveTo>
                  <a:pt x="5161" y="12257"/>
                </a:moveTo>
                <a:cubicBezTo>
                  <a:pt x="5161" y="6917"/>
                  <a:pt x="5161" y="6917"/>
                  <a:pt x="5161" y="6917"/>
                </a:cubicBezTo>
                <a:cubicBezTo>
                  <a:pt x="2485" y="6917"/>
                  <a:pt x="2485" y="6917"/>
                  <a:pt x="2485" y="6917"/>
                </a:cubicBezTo>
                <a:cubicBezTo>
                  <a:pt x="2103" y="6917"/>
                  <a:pt x="1912" y="7160"/>
                  <a:pt x="1912" y="7403"/>
                </a:cubicBezTo>
                <a:cubicBezTo>
                  <a:pt x="1912" y="7403"/>
                  <a:pt x="1912" y="7403"/>
                  <a:pt x="1912" y="7403"/>
                </a:cubicBezTo>
                <a:cubicBezTo>
                  <a:pt x="1720" y="7403"/>
                  <a:pt x="1529" y="7645"/>
                  <a:pt x="1529" y="8131"/>
                </a:cubicBezTo>
                <a:cubicBezTo>
                  <a:pt x="1529" y="11043"/>
                  <a:pt x="1529" y="11043"/>
                  <a:pt x="1529" y="11043"/>
                </a:cubicBezTo>
                <a:cubicBezTo>
                  <a:pt x="1529" y="11528"/>
                  <a:pt x="1720" y="11771"/>
                  <a:pt x="1912" y="11771"/>
                </a:cubicBezTo>
                <a:cubicBezTo>
                  <a:pt x="1912" y="12014"/>
                  <a:pt x="2103" y="12257"/>
                  <a:pt x="2485" y="12257"/>
                </a:cubicBezTo>
                <a:lnTo>
                  <a:pt x="5161" y="12257"/>
                </a:lnTo>
                <a:close/>
              </a:path>
            </a:pathLst>
          </a:custGeom>
          <a:solidFill>
            <a:srgbClr val="000000"/>
          </a:solidFill>
          <a:ln w="12700">
            <a:miter lim="400000"/>
          </a:ln>
        </p:spPr>
        <p:txBody>
          <a:bodyPr tIns="91439" bIns="91439"/>
          <a:lstStyle/>
          <a:p>
            <a:endParaRPr/>
          </a:p>
        </p:txBody>
      </p:sp>
      <p:sp>
        <p:nvSpPr>
          <p:cNvPr id="1297" name="Shape 1297"/>
          <p:cNvSpPr/>
          <p:nvPr/>
        </p:nvSpPr>
        <p:spPr>
          <a:xfrm>
            <a:off x="9864725" y="2181227"/>
            <a:ext cx="742951" cy="549277"/>
          </a:xfrm>
          <a:custGeom>
            <a:avLst/>
            <a:gdLst/>
            <a:ahLst/>
            <a:cxnLst>
              <a:cxn ang="0">
                <a:pos x="wd2" y="hd2"/>
              </a:cxn>
              <a:cxn ang="5400000">
                <a:pos x="wd2" y="hd2"/>
              </a:cxn>
              <a:cxn ang="10800000">
                <a:pos x="wd2" y="hd2"/>
              </a:cxn>
              <a:cxn ang="16200000">
                <a:pos x="wd2" y="hd2"/>
              </a:cxn>
            </a:cxnLst>
            <a:rect l="0" t="0" r="r" b="b"/>
            <a:pathLst>
              <a:path w="21600" h="21600" extrusionOk="0">
                <a:moveTo>
                  <a:pt x="436" y="2959"/>
                </a:moveTo>
                <a:cubicBezTo>
                  <a:pt x="1964" y="2959"/>
                  <a:pt x="1964" y="2959"/>
                  <a:pt x="1964" y="2959"/>
                </a:cubicBezTo>
                <a:cubicBezTo>
                  <a:pt x="1964" y="14203"/>
                  <a:pt x="1964" y="14203"/>
                  <a:pt x="1964" y="14203"/>
                </a:cubicBezTo>
                <a:cubicBezTo>
                  <a:pt x="436" y="14203"/>
                  <a:pt x="436" y="14203"/>
                  <a:pt x="436" y="14203"/>
                </a:cubicBezTo>
                <a:cubicBezTo>
                  <a:pt x="436" y="2959"/>
                  <a:pt x="436" y="2959"/>
                  <a:pt x="436" y="2959"/>
                </a:cubicBezTo>
                <a:close/>
                <a:moveTo>
                  <a:pt x="436" y="0"/>
                </a:moveTo>
                <a:cubicBezTo>
                  <a:pt x="873" y="0"/>
                  <a:pt x="1527" y="0"/>
                  <a:pt x="1964" y="0"/>
                </a:cubicBezTo>
                <a:cubicBezTo>
                  <a:pt x="1964" y="296"/>
                  <a:pt x="1964" y="592"/>
                  <a:pt x="1964" y="888"/>
                </a:cubicBezTo>
                <a:cubicBezTo>
                  <a:pt x="1527" y="888"/>
                  <a:pt x="873" y="888"/>
                  <a:pt x="436" y="888"/>
                </a:cubicBezTo>
                <a:cubicBezTo>
                  <a:pt x="436" y="592"/>
                  <a:pt x="436" y="296"/>
                  <a:pt x="436" y="0"/>
                </a:cubicBezTo>
                <a:close/>
                <a:moveTo>
                  <a:pt x="19418" y="1184"/>
                </a:moveTo>
                <a:cubicBezTo>
                  <a:pt x="20073" y="1184"/>
                  <a:pt x="20509" y="1184"/>
                  <a:pt x="21164" y="1184"/>
                </a:cubicBezTo>
                <a:cubicBezTo>
                  <a:pt x="21164" y="1479"/>
                  <a:pt x="21164" y="2071"/>
                  <a:pt x="21164" y="2367"/>
                </a:cubicBezTo>
                <a:cubicBezTo>
                  <a:pt x="20509" y="2367"/>
                  <a:pt x="20073" y="2367"/>
                  <a:pt x="19418" y="2367"/>
                </a:cubicBezTo>
                <a:cubicBezTo>
                  <a:pt x="19418" y="2071"/>
                  <a:pt x="19418" y="1479"/>
                  <a:pt x="19418" y="1184"/>
                </a:cubicBezTo>
                <a:close/>
                <a:moveTo>
                  <a:pt x="19418" y="2663"/>
                </a:moveTo>
                <a:cubicBezTo>
                  <a:pt x="20073" y="2663"/>
                  <a:pt x="20509" y="2663"/>
                  <a:pt x="21164" y="2663"/>
                </a:cubicBezTo>
                <a:cubicBezTo>
                  <a:pt x="21164" y="2959"/>
                  <a:pt x="21164" y="3255"/>
                  <a:pt x="21164" y="3847"/>
                </a:cubicBezTo>
                <a:cubicBezTo>
                  <a:pt x="20509" y="3847"/>
                  <a:pt x="20073" y="3847"/>
                  <a:pt x="19418" y="3847"/>
                </a:cubicBezTo>
                <a:cubicBezTo>
                  <a:pt x="19418" y="3255"/>
                  <a:pt x="19418" y="2959"/>
                  <a:pt x="19418" y="2663"/>
                </a:cubicBezTo>
                <a:close/>
                <a:moveTo>
                  <a:pt x="16800" y="3255"/>
                </a:moveTo>
                <a:cubicBezTo>
                  <a:pt x="17236" y="3255"/>
                  <a:pt x="17891" y="3255"/>
                  <a:pt x="18327" y="3255"/>
                </a:cubicBezTo>
                <a:cubicBezTo>
                  <a:pt x="18327" y="3551"/>
                  <a:pt x="18327" y="3847"/>
                  <a:pt x="18327" y="4142"/>
                </a:cubicBezTo>
                <a:cubicBezTo>
                  <a:pt x="17891" y="4142"/>
                  <a:pt x="17236" y="4142"/>
                  <a:pt x="16800" y="4142"/>
                </a:cubicBezTo>
                <a:cubicBezTo>
                  <a:pt x="16800" y="3847"/>
                  <a:pt x="16800" y="3551"/>
                  <a:pt x="16800" y="3255"/>
                </a:cubicBezTo>
                <a:close/>
                <a:moveTo>
                  <a:pt x="16800" y="4734"/>
                </a:moveTo>
                <a:cubicBezTo>
                  <a:pt x="17236" y="4734"/>
                  <a:pt x="17891" y="4734"/>
                  <a:pt x="18327" y="4734"/>
                </a:cubicBezTo>
                <a:cubicBezTo>
                  <a:pt x="18327" y="5030"/>
                  <a:pt x="18327" y="5326"/>
                  <a:pt x="18327" y="5622"/>
                </a:cubicBezTo>
                <a:cubicBezTo>
                  <a:pt x="17891" y="5622"/>
                  <a:pt x="17236" y="5622"/>
                  <a:pt x="16800" y="5622"/>
                </a:cubicBezTo>
                <a:cubicBezTo>
                  <a:pt x="16800" y="5326"/>
                  <a:pt x="16800" y="5030"/>
                  <a:pt x="16800" y="4734"/>
                </a:cubicBezTo>
                <a:close/>
                <a:moveTo>
                  <a:pt x="13964" y="4438"/>
                </a:moveTo>
                <a:cubicBezTo>
                  <a:pt x="14618" y="4438"/>
                  <a:pt x="15055" y="4438"/>
                  <a:pt x="15709" y="4438"/>
                </a:cubicBezTo>
                <a:cubicBezTo>
                  <a:pt x="15709" y="4734"/>
                  <a:pt x="15709" y="5030"/>
                  <a:pt x="15709" y="5326"/>
                </a:cubicBezTo>
                <a:cubicBezTo>
                  <a:pt x="15055" y="5326"/>
                  <a:pt x="14618" y="5326"/>
                  <a:pt x="13964" y="5326"/>
                </a:cubicBezTo>
                <a:cubicBezTo>
                  <a:pt x="13964" y="5030"/>
                  <a:pt x="13964" y="4734"/>
                  <a:pt x="13964" y="4438"/>
                </a:cubicBezTo>
                <a:close/>
                <a:moveTo>
                  <a:pt x="13964" y="5918"/>
                </a:moveTo>
                <a:cubicBezTo>
                  <a:pt x="14618" y="5918"/>
                  <a:pt x="15055" y="5918"/>
                  <a:pt x="15709" y="5918"/>
                </a:cubicBezTo>
                <a:cubicBezTo>
                  <a:pt x="15709" y="6214"/>
                  <a:pt x="15709" y="6510"/>
                  <a:pt x="15709" y="6805"/>
                </a:cubicBezTo>
                <a:cubicBezTo>
                  <a:pt x="15055" y="6805"/>
                  <a:pt x="14618" y="6805"/>
                  <a:pt x="13964" y="6805"/>
                </a:cubicBezTo>
                <a:cubicBezTo>
                  <a:pt x="13964" y="6510"/>
                  <a:pt x="13964" y="6214"/>
                  <a:pt x="13964" y="5918"/>
                </a:cubicBezTo>
                <a:close/>
                <a:moveTo>
                  <a:pt x="11345" y="6214"/>
                </a:moveTo>
                <a:cubicBezTo>
                  <a:pt x="11782" y="6214"/>
                  <a:pt x="12436" y="6214"/>
                  <a:pt x="12873" y="6214"/>
                </a:cubicBezTo>
                <a:cubicBezTo>
                  <a:pt x="12873" y="6510"/>
                  <a:pt x="12873" y="6805"/>
                  <a:pt x="12873" y="7101"/>
                </a:cubicBezTo>
                <a:cubicBezTo>
                  <a:pt x="12436" y="7101"/>
                  <a:pt x="11782" y="7101"/>
                  <a:pt x="11345" y="7101"/>
                </a:cubicBezTo>
                <a:cubicBezTo>
                  <a:pt x="11345" y="6805"/>
                  <a:pt x="11345" y="6510"/>
                  <a:pt x="11345" y="6214"/>
                </a:cubicBezTo>
                <a:close/>
                <a:moveTo>
                  <a:pt x="11345" y="7693"/>
                </a:moveTo>
                <a:cubicBezTo>
                  <a:pt x="11782" y="7693"/>
                  <a:pt x="12436" y="7693"/>
                  <a:pt x="12873" y="7693"/>
                </a:cubicBezTo>
                <a:cubicBezTo>
                  <a:pt x="12873" y="7989"/>
                  <a:pt x="12873" y="8285"/>
                  <a:pt x="12873" y="8581"/>
                </a:cubicBezTo>
                <a:cubicBezTo>
                  <a:pt x="12436" y="8581"/>
                  <a:pt x="11782" y="8581"/>
                  <a:pt x="11345" y="8581"/>
                </a:cubicBezTo>
                <a:cubicBezTo>
                  <a:pt x="11345" y="8285"/>
                  <a:pt x="11345" y="7989"/>
                  <a:pt x="11345" y="7693"/>
                </a:cubicBezTo>
                <a:close/>
                <a:moveTo>
                  <a:pt x="8509" y="9173"/>
                </a:moveTo>
                <a:cubicBezTo>
                  <a:pt x="9164" y="9173"/>
                  <a:pt x="9600" y="9173"/>
                  <a:pt x="10255" y="9173"/>
                </a:cubicBezTo>
                <a:cubicBezTo>
                  <a:pt x="10255" y="9468"/>
                  <a:pt x="10255" y="9764"/>
                  <a:pt x="10255" y="10060"/>
                </a:cubicBezTo>
                <a:cubicBezTo>
                  <a:pt x="9600" y="10060"/>
                  <a:pt x="9164" y="10060"/>
                  <a:pt x="8509" y="10060"/>
                </a:cubicBezTo>
                <a:cubicBezTo>
                  <a:pt x="8509" y="9764"/>
                  <a:pt x="8509" y="9468"/>
                  <a:pt x="8509" y="9173"/>
                </a:cubicBezTo>
                <a:close/>
                <a:moveTo>
                  <a:pt x="8509" y="10652"/>
                </a:moveTo>
                <a:cubicBezTo>
                  <a:pt x="9164" y="10652"/>
                  <a:pt x="9600" y="10652"/>
                  <a:pt x="10255" y="10652"/>
                </a:cubicBezTo>
                <a:cubicBezTo>
                  <a:pt x="10255" y="10948"/>
                  <a:pt x="10255" y="11244"/>
                  <a:pt x="10255" y="11540"/>
                </a:cubicBezTo>
                <a:cubicBezTo>
                  <a:pt x="9600" y="11540"/>
                  <a:pt x="9164" y="11540"/>
                  <a:pt x="8509" y="11540"/>
                </a:cubicBezTo>
                <a:cubicBezTo>
                  <a:pt x="8509" y="11244"/>
                  <a:pt x="8509" y="10948"/>
                  <a:pt x="8509" y="10652"/>
                </a:cubicBezTo>
                <a:close/>
                <a:moveTo>
                  <a:pt x="5891" y="4142"/>
                </a:moveTo>
                <a:cubicBezTo>
                  <a:pt x="6327" y="4142"/>
                  <a:pt x="6982" y="4142"/>
                  <a:pt x="7418" y="4142"/>
                </a:cubicBezTo>
                <a:cubicBezTo>
                  <a:pt x="7418" y="4438"/>
                  <a:pt x="7418" y="4734"/>
                  <a:pt x="7418" y="5030"/>
                </a:cubicBezTo>
                <a:cubicBezTo>
                  <a:pt x="6982" y="5030"/>
                  <a:pt x="6327" y="5030"/>
                  <a:pt x="5891" y="5030"/>
                </a:cubicBezTo>
                <a:cubicBezTo>
                  <a:pt x="5891" y="4734"/>
                  <a:pt x="5891" y="4438"/>
                  <a:pt x="5891" y="4142"/>
                </a:cubicBezTo>
                <a:close/>
                <a:moveTo>
                  <a:pt x="5891" y="5622"/>
                </a:moveTo>
                <a:cubicBezTo>
                  <a:pt x="6327" y="5622"/>
                  <a:pt x="6982" y="5622"/>
                  <a:pt x="7418" y="5622"/>
                </a:cubicBezTo>
                <a:cubicBezTo>
                  <a:pt x="7418" y="5918"/>
                  <a:pt x="7418" y="6214"/>
                  <a:pt x="7418" y="6510"/>
                </a:cubicBezTo>
                <a:cubicBezTo>
                  <a:pt x="6982" y="6510"/>
                  <a:pt x="6327" y="6510"/>
                  <a:pt x="5891" y="6510"/>
                </a:cubicBezTo>
                <a:cubicBezTo>
                  <a:pt x="5891" y="6214"/>
                  <a:pt x="5891" y="5918"/>
                  <a:pt x="5891" y="5622"/>
                </a:cubicBezTo>
                <a:close/>
                <a:moveTo>
                  <a:pt x="3055" y="3255"/>
                </a:moveTo>
                <a:cubicBezTo>
                  <a:pt x="3709" y="3255"/>
                  <a:pt x="4145" y="3255"/>
                  <a:pt x="4800" y="3255"/>
                </a:cubicBezTo>
                <a:cubicBezTo>
                  <a:pt x="4800" y="3551"/>
                  <a:pt x="4800" y="3847"/>
                  <a:pt x="4800" y="4142"/>
                </a:cubicBezTo>
                <a:cubicBezTo>
                  <a:pt x="4145" y="4142"/>
                  <a:pt x="3709" y="4142"/>
                  <a:pt x="3055" y="4142"/>
                </a:cubicBezTo>
                <a:cubicBezTo>
                  <a:pt x="3055" y="3847"/>
                  <a:pt x="3055" y="3551"/>
                  <a:pt x="3055" y="3255"/>
                </a:cubicBezTo>
                <a:close/>
                <a:moveTo>
                  <a:pt x="436" y="1479"/>
                </a:moveTo>
                <a:cubicBezTo>
                  <a:pt x="873" y="1479"/>
                  <a:pt x="1527" y="1479"/>
                  <a:pt x="1964" y="1479"/>
                </a:cubicBezTo>
                <a:cubicBezTo>
                  <a:pt x="1964" y="1775"/>
                  <a:pt x="1964" y="2071"/>
                  <a:pt x="1964" y="2367"/>
                </a:cubicBezTo>
                <a:cubicBezTo>
                  <a:pt x="1527" y="2367"/>
                  <a:pt x="873" y="2367"/>
                  <a:pt x="436" y="2367"/>
                </a:cubicBezTo>
                <a:cubicBezTo>
                  <a:pt x="436" y="2071"/>
                  <a:pt x="436" y="1775"/>
                  <a:pt x="436" y="1479"/>
                </a:cubicBezTo>
                <a:close/>
                <a:moveTo>
                  <a:pt x="3055" y="4734"/>
                </a:moveTo>
                <a:cubicBezTo>
                  <a:pt x="3709" y="4734"/>
                  <a:pt x="4145" y="4734"/>
                  <a:pt x="4800" y="4734"/>
                </a:cubicBezTo>
                <a:cubicBezTo>
                  <a:pt x="4800" y="5030"/>
                  <a:pt x="4800" y="5326"/>
                  <a:pt x="4800" y="5622"/>
                </a:cubicBezTo>
                <a:cubicBezTo>
                  <a:pt x="4145" y="5622"/>
                  <a:pt x="3709" y="5622"/>
                  <a:pt x="3055" y="5622"/>
                </a:cubicBezTo>
                <a:cubicBezTo>
                  <a:pt x="3055" y="5326"/>
                  <a:pt x="3055" y="5030"/>
                  <a:pt x="3055" y="4734"/>
                </a:cubicBezTo>
                <a:close/>
                <a:moveTo>
                  <a:pt x="19418" y="21008"/>
                </a:moveTo>
                <a:cubicBezTo>
                  <a:pt x="20073" y="21008"/>
                  <a:pt x="20509" y="21008"/>
                  <a:pt x="21164" y="21008"/>
                </a:cubicBezTo>
                <a:cubicBezTo>
                  <a:pt x="21164" y="19233"/>
                  <a:pt x="21164" y="17753"/>
                  <a:pt x="21164" y="15978"/>
                </a:cubicBezTo>
                <a:cubicBezTo>
                  <a:pt x="20509" y="15978"/>
                  <a:pt x="20073" y="15978"/>
                  <a:pt x="19418" y="15978"/>
                </a:cubicBezTo>
                <a:cubicBezTo>
                  <a:pt x="19418" y="17753"/>
                  <a:pt x="19418" y="19233"/>
                  <a:pt x="19418" y="21008"/>
                </a:cubicBezTo>
                <a:close/>
                <a:moveTo>
                  <a:pt x="16800" y="20121"/>
                </a:moveTo>
                <a:cubicBezTo>
                  <a:pt x="17236" y="20121"/>
                  <a:pt x="17891" y="20121"/>
                  <a:pt x="18327" y="20121"/>
                </a:cubicBezTo>
                <a:cubicBezTo>
                  <a:pt x="18327" y="18641"/>
                  <a:pt x="18327" y="17458"/>
                  <a:pt x="18327" y="15978"/>
                </a:cubicBezTo>
                <a:cubicBezTo>
                  <a:pt x="17891" y="15978"/>
                  <a:pt x="17236" y="15978"/>
                  <a:pt x="16800" y="15978"/>
                </a:cubicBezTo>
                <a:cubicBezTo>
                  <a:pt x="16800" y="17458"/>
                  <a:pt x="16800" y="18641"/>
                  <a:pt x="16800" y="20121"/>
                </a:cubicBezTo>
                <a:close/>
                <a:moveTo>
                  <a:pt x="13964" y="19233"/>
                </a:moveTo>
                <a:cubicBezTo>
                  <a:pt x="14618" y="19233"/>
                  <a:pt x="15055" y="19233"/>
                  <a:pt x="15709" y="19233"/>
                </a:cubicBezTo>
                <a:cubicBezTo>
                  <a:pt x="15709" y="18345"/>
                  <a:pt x="15709" y="17162"/>
                  <a:pt x="15709" y="15978"/>
                </a:cubicBezTo>
                <a:cubicBezTo>
                  <a:pt x="15055" y="15978"/>
                  <a:pt x="14618" y="15978"/>
                  <a:pt x="13964" y="15978"/>
                </a:cubicBezTo>
                <a:cubicBezTo>
                  <a:pt x="13964" y="17162"/>
                  <a:pt x="13964" y="18345"/>
                  <a:pt x="13964" y="19233"/>
                </a:cubicBezTo>
                <a:close/>
                <a:moveTo>
                  <a:pt x="11345" y="18345"/>
                </a:moveTo>
                <a:cubicBezTo>
                  <a:pt x="11782" y="18345"/>
                  <a:pt x="12436" y="18345"/>
                  <a:pt x="12873" y="18345"/>
                </a:cubicBezTo>
                <a:cubicBezTo>
                  <a:pt x="12873" y="17753"/>
                  <a:pt x="12873" y="16866"/>
                  <a:pt x="12873" y="15978"/>
                </a:cubicBezTo>
                <a:cubicBezTo>
                  <a:pt x="12436" y="15978"/>
                  <a:pt x="11782" y="15978"/>
                  <a:pt x="11345" y="15978"/>
                </a:cubicBezTo>
                <a:cubicBezTo>
                  <a:pt x="11345" y="16866"/>
                  <a:pt x="11345" y="17753"/>
                  <a:pt x="11345" y="18345"/>
                </a:cubicBezTo>
                <a:close/>
                <a:moveTo>
                  <a:pt x="8509" y="17162"/>
                </a:moveTo>
                <a:cubicBezTo>
                  <a:pt x="9164" y="17162"/>
                  <a:pt x="9600" y="17162"/>
                  <a:pt x="10255" y="17162"/>
                </a:cubicBezTo>
                <a:cubicBezTo>
                  <a:pt x="10255" y="16866"/>
                  <a:pt x="10255" y="16274"/>
                  <a:pt x="10255" y="15978"/>
                </a:cubicBezTo>
                <a:cubicBezTo>
                  <a:pt x="9600" y="15978"/>
                  <a:pt x="9164" y="15978"/>
                  <a:pt x="8509" y="15978"/>
                </a:cubicBezTo>
                <a:cubicBezTo>
                  <a:pt x="8509" y="16274"/>
                  <a:pt x="8509" y="16866"/>
                  <a:pt x="8509" y="17162"/>
                </a:cubicBezTo>
                <a:close/>
                <a:moveTo>
                  <a:pt x="5891" y="19529"/>
                </a:moveTo>
                <a:cubicBezTo>
                  <a:pt x="6327" y="19529"/>
                  <a:pt x="6982" y="19529"/>
                  <a:pt x="7418" y="19529"/>
                </a:cubicBezTo>
                <a:cubicBezTo>
                  <a:pt x="7418" y="18345"/>
                  <a:pt x="7418" y="17162"/>
                  <a:pt x="7418" y="15978"/>
                </a:cubicBezTo>
                <a:cubicBezTo>
                  <a:pt x="6982" y="15978"/>
                  <a:pt x="6327" y="15978"/>
                  <a:pt x="5891" y="15978"/>
                </a:cubicBezTo>
                <a:cubicBezTo>
                  <a:pt x="5891" y="17162"/>
                  <a:pt x="5891" y="18345"/>
                  <a:pt x="5891" y="19529"/>
                </a:cubicBezTo>
                <a:close/>
                <a:moveTo>
                  <a:pt x="3055" y="19825"/>
                </a:moveTo>
                <a:cubicBezTo>
                  <a:pt x="3709" y="19825"/>
                  <a:pt x="4145" y="19825"/>
                  <a:pt x="4800" y="19825"/>
                </a:cubicBezTo>
                <a:cubicBezTo>
                  <a:pt x="4800" y="18641"/>
                  <a:pt x="4800" y="17458"/>
                  <a:pt x="4800" y="15978"/>
                </a:cubicBezTo>
                <a:cubicBezTo>
                  <a:pt x="4145" y="15978"/>
                  <a:pt x="3709" y="15978"/>
                  <a:pt x="3055" y="15978"/>
                </a:cubicBezTo>
                <a:cubicBezTo>
                  <a:pt x="3055" y="17458"/>
                  <a:pt x="3055" y="18641"/>
                  <a:pt x="3055" y="19825"/>
                </a:cubicBezTo>
                <a:close/>
                <a:moveTo>
                  <a:pt x="436" y="21600"/>
                </a:moveTo>
                <a:cubicBezTo>
                  <a:pt x="1964" y="21600"/>
                  <a:pt x="1964" y="21600"/>
                  <a:pt x="1964" y="21600"/>
                </a:cubicBezTo>
                <a:cubicBezTo>
                  <a:pt x="1964" y="15978"/>
                  <a:pt x="1964" y="15978"/>
                  <a:pt x="1964" y="15978"/>
                </a:cubicBezTo>
                <a:cubicBezTo>
                  <a:pt x="436" y="15978"/>
                  <a:pt x="436" y="15978"/>
                  <a:pt x="436" y="15978"/>
                </a:cubicBezTo>
                <a:cubicBezTo>
                  <a:pt x="436" y="21600"/>
                  <a:pt x="436" y="21600"/>
                  <a:pt x="436" y="21600"/>
                </a:cubicBezTo>
                <a:close/>
                <a:moveTo>
                  <a:pt x="0" y="14795"/>
                </a:moveTo>
                <a:cubicBezTo>
                  <a:pt x="21600" y="14795"/>
                  <a:pt x="21600" y="14795"/>
                  <a:pt x="21600" y="14795"/>
                </a:cubicBezTo>
                <a:cubicBezTo>
                  <a:pt x="21600" y="15386"/>
                  <a:pt x="21600" y="15386"/>
                  <a:pt x="21600" y="15386"/>
                </a:cubicBezTo>
                <a:cubicBezTo>
                  <a:pt x="0" y="15386"/>
                  <a:pt x="0" y="15386"/>
                  <a:pt x="0" y="15386"/>
                </a:cubicBezTo>
                <a:cubicBezTo>
                  <a:pt x="0" y="14795"/>
                  <a:pt x="0" y="14795"/>
                  <a:pt x="0" y="14795"/>
                </a:cubicBezTo>
                <a:close/>
                <a:moveTo>
                  <a:pt x="19418" y="4142"/>
                </a:moveTo>
                <a:cubicBezTo>
                  <a:pt x="20073" y="4142"/>
                  <a:pt x="20509" y="4142"/>
                  <a:pt x="21164" y="4142"/>
                </a:cubicBezTo>
                <a:cubicBezTo>
                  <a:pt x="21164" y="7397"/>
                  <a:pt x="21164" y="10948"/>
                  <a:pt x="21164" y="14203"/>
                </a:cubicBezTo>
                <a:cubicBezTo>
                  <a:pt x="20509" y="14203"/>
                  <a:pt x="20073" y="14203"/>
                  <a:pt x="19418" y="14203"/>
                </a:cubicBezTo>
                <a:cubicBezTo>
                  <a:pt x="19418" y="10948"/>
                  <a:pt x="19418" y="7397"/>
                  <a:pt x="19418" y="4142"/>
                </a:cubicBezTo>
                <a:close/>
                <a:moveTo>
                  <a:pt x="16800" y="6214"/>
                </a:moveTo>
                <a:cubicBezTo>
                  <a:pt x="17236" y="6214"/>
                  <a:pt x="17891" y="6214"/>
                  <a:pt x="18327" y="6214"/>
                </a:cubicBezTo>
                <a:cubicBezTo>
                  <a:pt x="18327" y="8877"/>
                  <a:pt x="18327" y="11540"/>
                  <a:pt x="18327" y="14203"/>
                </a:cubicBezTo>
                <a:cubicBezTo>
                  <a:pt x="17891" y="14203"/>
                  <a:pt x="17236" y="14203"/>
                  <a:pt x="16800" y="14203"/>
                </a:cubicBezTo>
                <a:cubicBezTo>
                  <a:pt x="16800" y="11540"/>
                  <a:pt x="16800" y="8877"/>
                  <a:pt x="16800" y="6214"/>
                </a:cubicBezTo>
                <a:close/>
                <a:moveTo>
                  <a:pt x="13964" y="7397"/>
                </a:moveTo>
                <a:cubicBezTo>
                  <a:pt x="14618" y="7397"/>
                  <a:pt x="15055" y="7397"/>
                  <a:pt x="15709" y="7397"/>
                </a:cubicBezTo>
                <a:cubicBezTo>
                  <a:pt x="15709" y="9764"/>
                  <a:pt x="15709" y="11836"/>
                  <a:pt x="15709" y="14203"/>
                </a:cubicBezTo>
                <a:cubicBezTo>
                  <a:pt x="15055" y="14203"/>
                  <a:pt x="14618" y="14203"/>
                  <a:pt x="13964" y="14203"/>
                </a:cubicBezTo>
                <a:cubicBezTo>
                  <a:pt x="13964" y="11836"/>
                  <a:pt x="13964" y="9764"/>
                  <a:pt x="13964" y="7397"/>
                </a:cubicBezTo>
                <a:close/>
                <a:moveTo>
                  <a:pt x="11345" y="9173"/>
                </a:moveTo>
                <a:cubicBezTo>
                  <a:pt x="11782" y="9173"/>
                  <a:pt x="12436" y="9173"/>
                  <a:pt x="12873" y="9173"/>
                </a:cubicBezTo>
                <a:cubicBezTo>
                  <a:pt x="12873" y="10948"/>
                  <a:pt x="12873" y="12427"/>
                  <a:pt x="12873" y="14203"/>
                </a:cubicBezTo>
                <a:cubicBezTo>
                  <a:pt x="12436" y="14203"/>
                  <a:pt x="11782" y="14203"/>
                  <a:pt x="11345" y="14203"/>
                </a:cubicBezTo>
                <a:cubicBezTo>
                  <a:pt x="11345" y="12427"/>
                  <a:pt x="11345" y="10948"/>
                  <a:pt x="11345" y="9173"/>
                </a:cubicBezTo>
                <a:close/>
                <a:moveTo>
                  <a:pt x="8509" y="12132"/>
                </a:moveTo>
                <a:cubicBezTo>
                  <a:pt x="9164" y="12132"/>
                  <a:pt x="9600" y="12132"/>
                  <a:pt x="10255" y="12132"/>
                </a:cubicBezTo>
                <a:cubicBezTo>
                  <a:pt x="10255" y="12723"/>
                  <a:pt x="10255" y="13611"/>
                  <a:pt x="10255" y="14203"/>
                </a:cubicBezTo>
                <a:cubicBezTo>
                  <a:pt x="9600" y="14203"/>
                  <a:pt x="9164" y="14203"/>
                  <a:pt x="8509" y="14203"/>
                </a:cubicBezTo>
                <a:cubicBezTo>
                  <a:pt x="8509" y="13611"/>
                  <a:pt x="8509" y="12723"/>
                  <a:pt x="8509" y="12132"/>
                </a:cubicBezTo>
                <a:close/>
                <a:moveTo>
                  <a:pt x="5891" y="7101"/>
                </a:moveTo>
                <a:cubicBezTo>
                  <a:pt x="6327" y="7101"/>
                  <a:pt x="6982" y="7101"/>
                  <a:pt x="7418" y="7101"/>
                </a:cubicBezTo>
                <a:cubicBezTo>
                  <a:pt x="7418" y="9468"/>
                  <a:pt x="7418" y="11836"/>
                  <a:pt x="7418" y="14203"/>
                </a:cubicBezTo>
                <a:cubicBezTo>
                  <a:pt x="6982" y="14203"/>
                  <a:pt x="6327" y="14203"/>
                  <a:pt x="5891" y="14203"/>
                </a:cubicBezTo>
                <a:cubicBezTo>
                  <a:pt x="5891" y="11836"/>
                  <a:pt x="5891" y="9468"/>
                  <a:pt x="5891" y="7101"/>
                </a:cubicBezTo>
                <a:close/>
                <a:moveTo>
                  <a:pt x="3055" y="6214"/>
                </a:moveTo>
                <a:cubicBezTo>
                  <a:pt x="3709" y="6214"/>
                  <a:pt x="4145" y="6214"/>
                  <a:pt x="4800" y="6214"/>
                </a:cubicBezTo>
                <a:cubicBezTo>
                  <a:pt x="4800" y="8877"/>
                  <a:pt x="4800" y="11540"/>
                  <a:pt x="4800" y="14203"/>
                </a:cubicBezTo>
                <a:cubicBezTo>
                  <a:pt x="4145" y="14203"/>
                  <a:pt x="3709" y="14203"/>
                  <a:pt x="3055" y="14203"/>
                </a:cubicBezTo>
                <a:cubicBezTo>
                  <a:pt x="3055" y="11540"/>
                  <a:pt x="3055" y="8877"/>
                  <a:pt x="3055" y="6214"/>
                </a:cubicBezTo>
                <a:close/>
              </a:path>
            </a:pathLst>
          </a:custGeom>
          <a:solidFill>
            <a:srgbClr val="000000"/>
          </a:solidFill>
          <a:ln w="12700">
            <a:miter lim="400000"/>
          </a:ln>
        </p:spPr>
        <p:txBody>
          <a:bodyPr tIns="91439" bIns="91439"/>
          <a:lstStyle/>
          <a:p>
            <a:endParaRPr/>
          </a:p>
        </p:txBody>
      </p:sp>
      <p:sp>
        <p:nvSpPr>
          <p:cNvPr id="1298" name="Shape 1298"/>
          <p:cNvSpPr/>
          <p:nvPr/>
        </p:nvSpPr>
        <p:spPr>
          <a:xfrm>
            <a:off x="9891527" y="810998"/>
            <a:ext cx="700422" cy="756072"/>
          </a:xfrm>
          <a:custGeom>
            <a:avLst/>
            <a:gdLst/>
            <a:ahLst/>
            <a:cxnLst>
              <a:cxn ang="0">
                <a:pos x="wd2" y="hd2"/>
              </a:cxn>
              <a:cxn ang="5400000">
                <a:pos x="wd2" y="hd2"/>
              </a:cxn>
              <a:cxn ang="10800000">
                <a:pos x="wd2" y="hd2"/>
              </a:cxn>
              <a:cxn ang="16200000">
                <a:pos x="wd2" y="hd2"/>
              </a:cxn>
            </a:cxnLst>
            <a:rect l="0" t="0" r="r" b="b"/>
            <a:pathLst>
              <a:path w="21368" h="21343" extrusionOk="0">
                <a:moveTo>
                  <a:pt x="4456" y="12790"/>
                </a:moveTo>
                <a:cubicBezTo>
                  <a:pt x="5834" y="11731"/>
                  <a:pt x="5834" y="11731"/>
                  <a:pt x="5834" y="11731"/>
                </a:cubicBezTo>
                <a:cubicBezTo>
                  <a:pt x="4915" y="10672"/>
                  <a:pt x="4915" y="10672"/>
                  <a:pt x="4915" y="10672"/>
                </a:cubicBezTo>
                <a:cubicBezTo>
                  <a:pt x="4686" y="10884"/>
                  <a:pt x="4226" y="10672"/>
                  <a:pt x="4226" y="10672"/>
                </a:cubicBezTo>
                <a:cubicBezTo>
                  <a:pt x="3996" y="10460"/>
                  <a:pt x="4226" y="9825"/>
                  <a:pt x="4686" y="9401"/>
                </a:cubicBezTo>
                <a:cubicBezTo>
                  <a:pt x="5145" y="8978"/>
                  <a:pt x="5834" y="8978"/>
                  <a:pt x="6064" y="9190"/>
                </a:cubicBezTo>
                <a:cubicBezTo>
                  <a:pt x="6064" y="9401"/>
                  <a:pt x="6064" y="9613"/>
                  <a:pt x="5834" y="9825"/>
                </a:cubicBezTo>
                <a:cubicBezTo>
                  <a:pt x="6754" y="10884"/>
                  <a:pt x="6754" y="10884"/>
                  <a:pt x="6754" y="10884"/>
                </a:cubicBezTo>
                <a:cubicBezTo>
                  <a:pt x="8132" y="9825"/>
                  <a:pt x="8132" y="9825"/>
                  <a:pt x="8132" y="9825"/>
                </a:cubicBezTo>
                <a:cubicBezTo>
                  <a:pt x="7213" y="8978"/>
                  <a:pt x="7213" y="8978"/>
                  <a:pt x="7213" y="8978"/>
                </a:cubicBezTo>
                <a:cubicBezTo>
                  <a:pt x="6983" y="8978"/>
                  <a:pt x="6524" y="8978"/>
                  <a:pt x="6524" y="8766"/>
                </a:cubicBezTo>
                <a:cubicBezTo>
                  <a:pt x="6294" y="8554"/>
                  <a:pt x="6524" y="8131"/>
                  <a:pt x="6983" y="7707"/>
                </a:cubicBezTo>
                <a:cubicBezTo>
                  <a:pt x="7443" y="7284"/>
                  <a:pt x="8132" y="7284"/>
                  <a:pt x="8362" y="7496"/>
                </a:cubicBezTo>
                <a:cubicBezTo>
                  <a:pt x="8362" y="7496"/>
                  <a:pt x="8362" y="7919"/>
                  <a:pt x="8132" y="8131"/>
                </a:cubicBezTo>
                <a:cubicBezTo>
                  <a:pt x="9051" y="9190"/>
                  <a:pt x="9051" y="9190"/>
                  <a:pt x="9051" y="9190"/>
                </a:cubicBezTo>
                <a:cubicBezTo>
                  <a:pt x="10890" y="7707"/>
                  <a:pt x="10890" y="7707"/>
                  <a:pt x="10890" y="7707"/>
                </a:cubicBezTo>
                <a:cubicBezTo>
                  <a:pt x="12498" y="6013"/>
                  <a:pt x="13877" y="4107"/>
                  <a:pt x="14796" y="1778"/>
                </a:cubicBezTo>
                <a:cubicBezTo>
                  <a:pt x="14566" y="1143"/>
                  <a:pt x="14796" y="719"/>
                  <a:pt x="15256" y="296"/>
                </a:cubicBezTo>
                <a:cubicBezTo>
                  <a:pt x="15945" y="-128"/>
                  <a:pt x="16634" y="-128"/>
                  <a:pt x="17554" y="507"/>
                </a:cubicBezTo>
                <a:cubicBezTo>
                  <a:pt x="18243" y="719"/>
                  <a:pt x="19162" y="1354"/>
                  <a:pt x="19851" y="2201"/>
                </a:cubicBezTo>
                <a:cubicBezTo>
                  <a:pt x="20311" y="2837"/>
                  <a:pt x="21000" y="3684"/>
                  <a:pt x="21230" y="4319"/>
                </a:cubicBezTo>
                <a:cubicBezTo>
                  <a:pt x="21460" y="5378"/>
                  <a:pt x="21460" y="6013"/>
                  <a:pt x="20771" y="6437"/>
                </a:cubicBezTo>
                <a:cubicBezTo>
                  <a:pt x="20311" y="6860"/>
                  <a:pt x="19851" y="6860"/>
                  <a:pt x="19162" y="6860"/>
                </a:cubicBezTo>
                <a:cubicBezTo>
                  <a:pt x="16864" y="7072"/>
                  <a:pt x="14566" y="7707"/>
                  <a:pt x="12498" y="8766"/>
                </a:cubicBezTo>
                <a:cubicBezTo>
                  <a:pt x="13188" y="8978"/>
                  <a:pt x="14107" y="9401"/>
                  <a:pt x="14566" y="10037"/>
                </a:cubicBezTo>
                <a:cubicBezTo>
                  <a:pt x="15256" y="10884"/>
                  <a:pt x="15715" y="11943"/>
                  <a:pt x="15486" y="13001"/>
                </a:cubicBezTo>
                <a:cubicBezTo>
                  <a:pt x="15486" y="13848"/>
                  <a:pt x="15026" y="14484"/>
                  <a:pt x="14566" y="15119"/>
                </a:cubicBezTo>
                <a:cubicBezTo>
                  <a:pt x="15256" y="15966"/>
                  <a:pt x="15256" y="15966"/>
                  <a:pt x="15256" y="15966"/>
                </a:cubicBezTo>
                <a:cubicBezTo>
                  <a:pt x="15486" y="15754"/>
                  <a:pt x="15945" y="15966"/>
                  <a:pt x="15945" y="15966"/>
                </a:cubicBezTo>
                <a:cubicBezTo>
                  <a:pt x="16175" y="16178"/>
                  <a:pt x="15945" y="16813"/>
                  <a:pt x="15486" y="17237"/>
                </a:cubicBezTo>
                <a:cubicBezTo>
                  <a:pt x="15026" y="17660"/>
                  <a:pt x="14337" y="17660"/>
                  <a:pt x="14107" y="17448"/>
                </a:cubicBezTo>
                <a:cubicBezTo>
                  <a:pt x="13877" y="17237"/>
                  <a:pt x="14107" y="17025"/>
                  <a:pt x="14337" y="16601"/>
                </a:cubicBezTo>
                <a:cubicBezTo>
                  <a:pt x="13647" y="15966"/>
                  <a:pt x="13647" y="15966"/>
                  <a:pt x="13647" y="15966"/>
                </a:cubicBezTo>
                <a:cubicBezTo>
                  <a:pt x="12269" y="17025"/>
                  <a:pt x="12269" y="17025"/>
                  <a:pt x="12269" y="17025"/>
                </a:cubicBezTo>
                <a:cubicBezTo>
                  <a:pt x="12958" y="17660"/>
                  <a:pt x="12958" y="17660"/>
                  <a:pt x="12958" y="17660"/>
                </a:cubicBezTo>
                <a:cubicBezTo>
                  <a:pt x="13188" y="17660"/>
                  <a:pt x="13417" y="17660"/>
                  <a:pt x="13647" y="17872"/>
                </a:cubicBezTo>
                <a:cubicBezTo>
                  <a:pt x="13877" y="18084"/>
                  <a:pt x="13647" y="18507"/>
                  <a:pt x="13188" y="18931"/>
                </a:cubicBezTo>
                <a:cubicBezTo>
                  <a:pt x="12498" y="19354"/>
                  <a:pt x="12039" y="19354"/>
                  <a:pt x="11809" y="19143"/>
                </a:cubicBezTo>
                <a:cubicBezTo>
                  <a:pt x="11579" y="18931"/>
                  <a:pt x="11579" y="18719"/>
                  <a:pt x="11809" y="18507"/>
                </a:cubicBezTo>
                <a:cubicBezTo>
                  <a:pt x="11349" y="17660"/>
                  <a:pt x="11349" y="17660"/>
                  <a:pt x="11349" y="17660"/>
                </a:cubicBezTo>
                <a:cubicBezTo>
                  <a:pt x="9971" y="18719"/>
                  <a:pt x="9971" y="18719"/>
                  <a:pt x="9971" y="18719"/>
                </a:cubicBezTo>
                <a:cubicBezTo>
                  <a:pt x="10660" y="19566"/>
                  <a:pt x="10660" y="19566"/>
                  <a:pt x="10660" y="19566"/>
                </a:cubicBezTo>
                <a:cubicBezTo>
                  <a:pt x="10890" y="19354"/>
                  <a:pt x="11120" y="19354"/>
                  <a:pt x="11349" y="19566"/>
                </a:cubicBezTo>
                <a:cubicBezTo>
                  <a:pt x="11579" y="19778"/>
                  <a:pt x="11349" y="20413"/>
                  <a:pt x="10660" y="20625"/>
                </a:cubicBezTo>
                <a:cubicBezTo>
                  <a:pt x="10200" y="21048"/>
                  <a:pt x="9741" y="21260"/>
                  <a:pt x="9511" y="21048"/>
                </a:cubicBezTo>
                <a:cubicBezTo>
                  <a:pt x="9281" y="20837"/>
                  <a:pt x="9281" y="20413"/>
                  <a:pt x="9511" y="20201"/>
                </a:cubicBezTo>
                <a:cubicBezTo>
                  <a:pt x="8822" y="19566"/>
                  <a:pt x="8822" y="19566"/>
                  <a:pt x="8822" y="19566"/>
                </a:cubicBezTo>
                <a:cubicBezTo>
                  <a:pt x="8132" y="19990"/>
                  <a:pt x="6983" y="20201"/>
                  <a:pt x="6064" y="20201"/>
                </a:cubicBezTo>
                <a:cubicBezTo>
                  <a:pt x="5375" y="19990"/>
                  <a:pt x="4456" y="19778"/>
                  <a:pt x="3766" y="19354"/>
                </a:cubicBezTo>
                <a:cubicBezTo>
                  <a:pt x="1928" y="20625"/>
                  <a:pt x="1928" y="20625"/>
                  <a:pt x="1928" y="20625"/>
                </a:cubicBezTo>
                <a:cubicBezTo>
                  <a:pt x="2158" y="21048"/>
                  <a:pt x="2158" y="21260"/>
                  <a:pt x="1928" y="21260"/>
                </a:cubicBezTo>
                <a:cubicBezTo>
                  <a:pt x="1698" y="21472"/>
                  <a:pt x="1009" y="21260"/>
                  <a:pt x="549" y="20837"/>
                </a:cubicBezTo>
                <a:cubicBezTo>
                  <a:pt x="90" y="20201"/>
                  <a:pt x="-140" y="19566"/>
                  <a:pt x="90" y="19354"/>
                </a:cubicBezTo>
                <a:cubicBezTo>
                  <a:pt x="320" y="19143"/>
                  <a:pt x="549" y="19354"/>
                  <a:pt x="1009" y="19566"/>
                </a:cubicBezTo>
                <a:cubicBezTo>
                  <a:pt x="2847" y="18084"/>
                  <a:pt x="2847" y="18084"/>
                  <a:pt x="2847" y="18084"/>
                </a:cubicBezTo>
                <a:cubicBezTo>
                  <a:pt x="2388" y="17448"/>
                  <a:pt x="2158" y="16601"/>
                  <a:pt x="2388" y="15754"/>
                </a:cubicBezTo>
                <a:cubicBezTo>
                  <a:pt x="2388" y="14907"/>
                  <a:pt x="2847" y="14060"/>
                  <a:pt x="3537" y="13425"/>
                </a:cubicBezTo>
                <a:cubicBezTo>
                  <a:pt x="2617" y="12366"/>
                  <a:pt x="2617" y="12366"/>
                  <a:pt x="2617" y="12366"/>
                </a:cubicBezTo>
                <a:cubicBezTo>
                  <a:pt x="2158" y="12578"/>
                  <a:pt x="1928" y="12578"/>
                  <a:pt x="1698" y="12366"/>
                </a:cubicBezTo>
                <a:cubicBezTo>
                  <a:pt x="1469" y="12154"/>
                  <a:pt x="1698" y="11519"/>
                  <a:pt x="2388" y="11307"/>
                </a:cubicBezTo>
                <a:cubicBezTo>
                  <a:pt x="2847" y="10884"/>
                  <a:pt x="3307" y="10672"/>
                  <a:pt x="3537" y="10884"/>
                </a:cubicBezTo>
                <a:cubicBezTo>
                  <a:pt x="3766" y="11096"/>
                  <a:pt x="3766" y="11307"/>
                  <a:pt x="3537" y="11731"/>
                </a:cubicBezTo>
                <a:cubicBezTo>
                  <a:pt x="4456" y="12790"/>
                  <a:pt x="4456" y="12790"/>
                  <a:pt x="4456" y="12790"/>
                </a:cubicBezTo>
                <a:close/>
                <a:moveTo>
                  <a:pt x="10200" y="10460"/>
                </a:moveTo>
                <a:cubicBezTo>
                  <a:pt x="11349" y="11519"/>
                  <a:pt x="11349" y="11519"/>
                  <a:pt x="11349" y="11519"/>
                </a:cubicBezTo>
                <a:cubicBezTo>
                  <a:pt x="12728" y="10672"/>
                  <a:pt x="12728" y="10672"/>
                  <a:pt x="12728" y="10672"/>
                </a:cubicBezTo>
                <a:cubicBezTo>
                  <a:pt x="12269" y="10460"/>
                  <a:pt x="12039" y="10248"/>
                  <a:pt x="11579" y="10248"/>
                </a:cubicBezTo>
                <a:cubicBezTo>
                  <a:pt x="11120" y="10248"/>
                  <a:pt x="10660" y="10248"/>
                  <a:pt x="10200" y="10460"/>
                </a:cubicBezTo>
                <a:close/>
                <a:moveTo>
                  <a:pt x="12498" y="12790"/>
                </a:moveTo>
                <a:cubicBezTo>
                  <a:pt x="13417" y="13848"/>
                  <a:pt x="13417" y="13848"/>
                  <a:pt x="13417" y="13848"/>
                </a:cubicBezTo>
                <a:cubicBezTo>
                  <a:pt x="13647" y="13637"/>
                  <a:pt x="13877" y="13213"/>
                  <a:pt x="13877" y="12790"/>
                </a:cubicBezTo>
                <a:cubicBezTo>
                  <a:pt x="13877" y="12578"/>
                  <a:pt x="13877" y="12154"/>
                  <a:pt x="13647" y="11731"/>
                </a:cubicBezTo>
                <a:cubicBezTo>
                  <a:pt x="12498" y="12790"/>
                  <a:pt x="12498" y="12790"/>
                  <a:pt x="12498" y="12790"/>
                </a:cubicBezTo>
                <a:close/>
                <a:moveTo>
                  <a:pt x="12498" y="14696"/>
                </a:moveTo>
                <a:cubicBezTo>
                  <a:pt x="11349" y="13637"/>
                  <a:pt x="11349" y="13637"/>
                  <a:pt x="11349" y="13637"/>
                </a:cubicBezTo>
                <a:cubicBezTo>
                  <a:pt x="9971" y="14484"/>
                  <a:pt x="9971" y="14484"/>
                  <a:pt x="9971" y="14484"/>
                </a:cubicBezTo>
                <a:cubicBezTo>
                  <a:pt x="11120" y="15754"/>
                  <a:pt x="11120" y="15754"/>
                  <a:pt x="11120" y="15754"/>
                </a:cubicBezTo>
                <a:cubicBezTo>
                  <a:pt x="12498" y="14696"/>
                  <a:pt x="12498" y="14696"/>
                  <a:pt x="12498" y="14696"/>
                </a:cubicBezTo>
                <a:close/>
                <a:moveTo>
                  <a:pt x="10430" y="12366"/>
                </a:moveTo>
                <a:cubicBezTo>
                  <a:pt x="9281" y="11096"/>
                  <a:pt x="9281" y="11096"/>
                  <a:pt x="9281" y="11096"/>
                </a:cubicBezTo>
                <a:cubicBezTo>
                  <a:pt x="7903" y="12154"/>
                  <a:pt x="7903" y="12154"/>
                  <a:pt x="7903" y="12154"/>
                </a:cubicBezTo>
                <a:cubicBezTo>
                  <a:pt x="9051" y="13425"/>
                  <a:pt x="9051" y="13425"/>
                  <a:pt x="9051" y="13425"/>
                </a:cubicBezTo>
                <a:cubicBezTo>
                  <a:pt x="10430" y="12366"/>
                  <a:pt x="10430" y="12366"/>
                  <a:pt x="10430" y="12366"/>
                </a:cubicBezTo>
                <a:close/>
                <a:moveTo>
                  <a:pt x="10200" y="16601"/>
                </a:moveTo>
                <a:cubicBezTo>
                  <a:pt x="9051" y="15331"/>
                  <a:pt x="9051" y="15331"/>
                  <a:pt x="9051" y="15331"/>
                </a:cubicBezTo>
                <a:cubicBezTo>
                  <a:pt x="7673" y="16390"/>
                  <a:pt x="7673" y="16390"/>
                  <a:pt x="7673" y="16390"/>
                </a:cubicBezTo>
                <a:cubicBezTo>
                  <a:pt x="8822" y="17448"/>
                  <a:pt x="8822" y="17448"/>
                  <a:pt x="8822" y="17448"/>
                </a:cubicBezTo>
                <a:cubicBezTo>
                  <a:pt x="10200" y="16601"/>
                  <a:pt x="10200" y="16601"/>
                  <a:pt x="10200" y="16601"/>
                </a:cubicBezTo>
                <a:close/>
                <a:moveTo>
                  <a:pt x="8132" y="14060"/>
                </a:moveTo>
                <a:cubicBezTo>
                  <a:pt x="6983" y="12790"/>
                  <a:pt x="6983" y="12790"/>
                  <a:pt x="6983" y="12790"/>
                </a:cubicBezTo>
                <a:cubicBezTo>
                  <a:pt x="5605" y="13848"/>
                  <a:pt x="5605" y="13848"/>
                  <a:pt x="5605" y="13848"/>
                </a:cubicBezTo>
                <a:cubicBezTo>
                  <a:pt x="6754" y="15119"/>
                  <a:pt x="6754" y="15119"/>
                  <a:pt x="6754" y="15119"/>
                </a:cubicBezTo>
                <a:cubicBezTo>
                  <a:pt x="8132" y="14060"/>
                  <a:pt x="8132" y="14060"/>
                  <a:pt x="8132" y="14060"/>
                </a:cubicBezTo>
                <a:close/>
                <a:moveTo>
                  <a:pt x="7903" y="18296"/>
                </a:moveTo>
                <a:cubicBezTo>
                  <a:pt x="6754" y="17025"/>
                  <a:pt x="6754" y="17025"/>
                  <a:pt x="6754" y="17025"/>
                </a:cubicBezTo>
                <a:cubicBezTo>
                  <a:pt x="5145" y="18296"/>
                  <a:pt x="5145" y="18296"/>
                  <a:pt x="5145" y="18296"/>
                </a:cubicBezTo>
                <a:cubicBezTo>
                  <a:pt x="5605" y="18507"/>
                  <a:pt x="5834" y="18507"/>
                  <a:pt x="6294" y="18507"/>
                </a:cubicBezTo>
                <a:cubicBezTo>
                  <a:pt x="6754" y="18719"/>
                  <a:pt x="7443" y="18507"/>
                  <a:pt x="7903" y="18296"/>
                </a:cubicBezTo>
                <a:close/>
                <a:moveTo>
                  <a:pt x="5605" y="15966"/>
                </a:moveTo>
                <a:cubicBezTo>
                  <a:pt x="4686" y="14696"/>
                  <a:pt x="4686" y="14696"/>
                  <a:pt x="4686" y="14696"/>
                </a:cubicBezTo>
                <a:cubicBezTo>
                  <a:pt x="4226" y="15119"/>
                  <a:pt x="3996" y="15543"/>
                  <a:pt x="3996" y="15966"/>
                </a:cubicBezTo>
                <a:cubicBezTo>
                  <a:pt x="3996" y="16390"/>
                  <a:pt x="3996" y="16601"/>
                  <a:pt x="4226" y="17025"/>
                </a:cubicBezTo>
                <a:cubicBezTo>
                  <a:pt x="5605" y="15966"/>
                  <a:pt x="5605" y="15966"/>
                  <a:pt x="5605" y="15966"/>
                </a:cubicBezTo>
                <a:close/>
                <a:moveTo>
                  <a:pt x="16864" y="1778"/>
                </a:moveTo>
                <a:cubicBezTo>
                  <a:pt x="16405" y="1566"/>
                  <a:pt x="16405" y="1566"/>
                  <a:pt x="16405" y="1566"/>
                </a:cubicBezTo>
                <a:cubicBezTo>
                  <a:pt x="16405" y="1566"/>
                  <a:pt x="16405" y="1778"/>
                  <a:pt x="16405" y="1990"/>
                </a:cubicBezTo>
                <a:cubicBezTo>
                  <a:pt x="16634" y="2625"/>
                  <a:pt x="17094" y="3048"/>
                  <a:pt x="17554" y="3684"/>
                </a:cubicBezTo>
                <a:cubicBezTo>
                  <a:pt x="18013" y="4319"/>
                  <a:pt x="18703" y="4743"/>
                  <a:pt x="19162" y="5166"/>
                </a:cubicBezTo>
                <a:cubicBezTo>
                  <a:pt x="19392" y="5166"/>
                  <a:pt x="19622" y="5378"/>
                  <a:pt x="19622" y="5378"/>
                </a:cubicBezTo>
                <a:cubicBezTo>
                  <a:pt x="19622" y="5378"/>
                  <a:pt x="19622" y="5166"/>
                  <a:pt x="19622" y="4954"/>
                </a:cubicBezTo>
                <a:cubicBezTo>
                  <a:pt x="19392" y="4319"/>
                  <a:pt x="18932" y="3684"/>
                  <a:pt x="18473" y="3048"/>
                </a:cubicBezTo>
                <a:cubicBezTo>
                  <a:pt x="17783" y="2413"/>
                  <a:pt x="17324" y="1990"/>
                  <a:pt x="16864" y="1778"/>
                </a:cubicBezTo>
                <a:close/>
              </a:path>
            </a:pathLst>
          </a:custGeom>
          <a:solidFill>
            <a:srgbClr val="000000"/>
          </a:solidFill>
          <a:ln w="12700">
            <a:miter lim="400000"/>
          </a:ln>
        </p:spPr>
        <p:txBody>
          <a:bodyPr tIns="91439" bIns="91439"/>
          <a:lstStyle/>
          <a:p>
            <a:endParaRPr/>
          </a:p>
        </p:txBody>
      </p:sp>
      <p:sp>
        <p:nvSpPr>
          <p:cNvPr id="1299" name="Shape 1299"/>
          <p:cNvSpPr/>
          <p:nvPr/>
        </p:nvSpPr>
        <p:spPr>
          <a:xfrm>
            <a:off x="11090275" y="2149477"/>
            <a:ext cx="796927" cy="555627"/>
          </a:xfrm>
          <a:custGeom>
            <a:avLst/>
            <a:gdLst/>
            <a:ahLst/>
            <a:cxnLst>
              <a:cxn ang="0">
                <a:pos x="wd2" y="hd2"/>
              </a:cxn>
              <a:cxn ang="5400000">
                <a:pos x="wd2" y="hd2"/>
              </a:cxn>
              <a:cxn ang="10800000">
                <a:pos x="wd2" y="hd2"/>
              </a:cxn>
              <a:cxn ang="16200000">
                <a:pos x="wd2" y="hd2"/>
              </a:cxn>
            </a:cxnLst>
            <a:rect l="0" t="0" r="r" b="b"/>
            <a:pathLst>
              <a:path w="21600" h="21600" extrusionOk="0">
                <a:moveTo>
                  <a:pt x="1834" y="0"/>
                </a:moveTo>
                <a:cubicBezTo>
                  <a:pt x="19562" y="0"/>
                  <a:pt x="19562" y="0"/>
                  <a:pt x="19562" y="0"/>
                </a:cubicBezTo>
                <a:cubicBezTo>
                  <a:pt x="20581" y="0"/>
                  <a:pt x="21600" y="1459"/>
                  <a:pt x="21600" y="2919"/>
                </a:cubicBezTo>
                <a:cubicBezTo>
                  <a:pt x="21600" y="18681"/>
                  <a:pt x="21600" y="18681"/>
                  <a:pt x="21600" y="18681"/>
                </a:cubicBezTo>
                <a:cubicBezTo>
                  <a:pt x="21600" y="20432"/>
                  <a:pt x="20581" y="21600"/>
                  <a:pt x="19562" y="21600"/>
                </a:cubicBezTo>
                <a:cubicBezTo>
                  <a:pt x="1834" y="21600"/>
                  <a:pt x="1834" y="21600"/>
                  <a:pt x="1834" y="21600"/>
                </a:cubicBezTo>
                <a:cubicBezTo>
                  <a:pt x="815" y="21600"/>
                  <a:pt x="0" y="20432"/>
                  <a:pt x="0" y="18681"/>
                </a:cubicBezTo>
                <a:cubicBezTo>
                  <a:pt x="0" y="2919"/>
                  <a:pt x="0" y="2919"/>
                  <a:pt x="0" y="2919"/>
                </a:cubicBezTo>
                <a:cubicBezTo>
                  <a:pt x="0" y="1459"/>
                  <a:pt x="815" y="0"/>
                  <a:pt x="1834" y="0"/>
                </a:cubicBezTo>
                <a:close/>
                <a:moveTo>
                  <a:pt x="5502" y="4962"/>
                </a:moveTo>
                <a:cubicBezTo>
                  <a:pt x="5502" y="6130"/>
                  <a:pt x="5502" y="6130"/>
                  <a:pt x="5502" y="6130"/>
                </a:cubicBezTo>
                <a:cubicBezTo>
                  <a:pt x="11411" y="6130"/>
                  <a:pt x="11411" y="6130"/>
                  <a:pt x="11411" y="6130"/>
                </a:cubicBezTo>
                <a:cubicBezTo>
                  <a:pt x="11411" y="7005"/>
                  <a:pt x="11411" y="7005"/>
                  <a:pt x="11411" y="7005"/>
                </a:cubicBezTo>
                <a:cubicBezTo>
                  <a:pt x="12634" y="7005"/>
                  <a:pt x="12634" y="7005"/>
                  <a:pt x="12634" y="7005"/>
                </a:cubicBezTo>
                <a:cubicBezTo>
                  <a:pt x="12634" y="6130"/>
                  <a:pt x="12634" y="6130"/>
                  <a:pt x="12634" y="6130"/>
                </a:cubicBezTo>
                <a:cubicBezTo>
                  <a:pt x="19562" y="6130"/>
                  <a:pt x="19562" y="6130"/>
                  <a:pt x="19562" y="6130"/>
                </a:cubicBezTo>
                <a:cubicBezTo>
                  <a:pt x="19562" y="4962"/>
                  <a:pt x="19562" y="4962"/>
                  <a:pt x="19562" y="4962"/>
                </a:cubicBezTo>
                <a:cubicBezTo>
                  <a:pt x="12634" y="4962"/>
                  <a:pt x="12634" y="4962"/>
                  <a:pt x="12634" y="4962"/>
                </a:cubicBezTo>
                <a:cubicBezTo>
                  <a:pt x="12634" y="3795"/>
                  <a:pt x="12634" y="3795"/>
                  <a:pt x="12634" y="3795"/>
                </a:cubicBezTo>
                <a:cubicBezTo>
                  <a:pt x="11411" y="3795"/>
                  <a:pt x="11411" y="3795"/>
                  <a:pt x="11411" y="3795"/>
                </a:cubicBezTo>
                <a:cubicBezTo>
                  <a:pt x="11411" y="4962"/>
                  <a:pt x="11411" y="4962"/>
                  <a:pt x="11411" y="4962"/>
                </a:cubicBezTo>
                <a:cubicBezTo>
                  <a:pt x="5502" y="4962"/>
                  <a:pt x="5502" y="4962"/>
                  <a:pt x="5502" y="4962"/>
                </a:cubicBezTo>
                <a:close/>
                <a:moveTo>
                  <a:pt x="2038" y="15470"/>
                </a:moveTo>
                <a:cubicBezTo>
                  <a:pt x="4279" y="18973"/>
                  <a:pt x="4279" y="18973"/>
                  <a:pt x="4279" y="18973"/>
                </a:cubicBezTo>
                <a:cubicBezTo>
                  <a:pt x="4687" y="18097"/>
                  <a:pt x="4687" y="16930"/>
                  <a:pt x="4075" y="16054"/>
                </a:cubicBezTo>
                <a:cubicBezTo>
                  <a:pt x="3464" y="15178"/>
                  <a:pt x="2649" y="15178"/>
                  <a:pt x="2038" y="15470"/>
                </a:cubicBezTo>
                <a:close/>
                <a:moveTo>
                  <a:pt x="3668" y="19849"/>
                </a:moveTo>
                <a:cubicBezTo>
                  <a:pt x="1223" y="16638"/>
                  <a:pt x="1223" y="16638"/>
                  <a:pt x="1223" y="16638"/>
                </a:cubicBezTo>
                <a:cubicBezTo>
                  <a:pt x="1019" y="17514"/>
                  <a:pt x="1019" y="18681"/>
                  <a:pt x="1630" y="19557"/>
                </a:cubicBezTo>
                <a:cubicBezTo>
                  <a:pt x="2242" y="20432"/>
                  <a:pt x="3057" y="20432"/>
                  <a:pt x="3668" y="19849"/>
                </a:cubicBezTo>
                <a:close/>
                <a:moveTo>
                  <a:pt x="2853" y="10800"/>
                </a:moveTo>
                <a:cubicBezTo>
                  <a:pt x="2242" y="10800"/>
                  <a:pt x="1834" y="11384"/>
                  <a:pt x="1834" y="12259"/>
                </a:cubicBezTo>
                <a:cubicBezTo>
                  <a:pt x="1834" y="13135"/>
                  <a:pt x="2242" y="13719"/>
                  <a:pt x="2853" y="13719"/>
                </a:cubicBezTo>
                <a:cubicBezTo>
                  <a:pt x="3464" y="13719"/>
                  <a:pt x="3872" y="13135"/>
                  <a:pt x="3872" y="12259"/>
                </a:cubicBezTo>
                <a:cubicBezTo>
                  <a:pt x="3872" y="11384"/>
                  <a:pt x="3464" y="10800"/>
                  <a:pt x="2853" y="10800"/>
                </a:cubicBezTo>
                <a:close/>
                <a:moveTo>
                  <a:pt x="2853" y="6422"/>
                </a:moveTo>
                <a:cubicBezTo>
                  <a:pt x="2242" y="6422"/>
                  <a:pt x="1834" y="7297"/>
                  <a:pt x="1834" y="7881"/>
                </a:cubicBezTo>
                <a:cubicBezTo>
                  <a:pt x="1834" y="8757"/>
                  <a:pt x="2242" y="9341"/>
                  <a:pt x="2853" y="9341"/>
                </a:cubicBezTo>
                <a:cubicBezTo>
                  <a:pt x="3464" y="9341"/>
                  <a:pt x="3872" y="8757"/>
                  <a:pt x="3872" y="7881"/>
                </a:cubicBezTo>
                <a:cubicBezTo>
                  <a:pt x="3872" y="7297"/>
                  <a:pt x="3464" y="6422"/>
                  <a:pt x="2853" y="6422"/>
                </a:cubicBezTo>
                <a:close/>
                <a:moveTo>
                  <a:pt x="2853" y="2335"/>
                </a:moveTo>
                <a:cubicBezTo>
                  <a:pt x="2242" y="2335"/>
                  <a:pt x="1834" y="2919"/>
                  <a:pt x="1834" y="3795"/>
                </a:cubicBezTo>
                <a:cubicBezTo>
                  <a:pt x="1834" y="4670"/>
                  <a:pt x="2242" y="5254"/>
                  <a:pt x="2853" y="5254"/>
                </a:cubicBezTo>
                <a:cubicBezTo>
                  <a:pt x="3464" y="5254"/>
                  <a:pt x="3872" y="4670"/>
                  <a:pt x="3872" y="3795"/>
                </a:cubicBezTo>
                <a:cubicBezTo>
                  <a:pt x="3872" y="2919"/>
                  <a:pt x="3464" y="2335"/>
                  <a:pt x="2853" y="2335"/>
                </a:cubicBezTo>
                <a:close/>
                <a:moveTo>
                  <a:pt x="13653" y="12551"/>
                </a:moveTo>
                <a:cubicBezTo>
                  <a:pt x="13653" y="13719"/>
                  <a:pt x="13653" y="13719"/>
                  <a:pt x="13653" y="13719"/>
                </a:cubicBezTo>
                <a:cubicBezTo>
                  <a:pt x="5502" y="13719"/>
                  <a:pt x="5502" y="13719"/>
                  <a:pt x="5502" y="13719"/>
                </a:cubicBezTo>
                <a:cubicBezTo>
                  <a:pt x="5502" y="14886"/>
                  <a:pt x="5502" y="14886"/>
                  <a:pt x="5502" y="14886"/>
                </a:cubicBezTo>
                <a:cubicBezTo>
                  <a:pt x="13653" y="14886"/>
                  <a:pt x="13653" y="14886"/>
                  <a:pt x="13653" y="14886"/>
                </a:cubicBezTo>
                <a:cubicBezTo>
                  <a:pt x="13653" y="15762"/>
                  <a:pt x="13653" y="15762"/>
                  <a:pt x="13653" y="15762"/>
                </a:cubicBezTo>
                <a:cubicBezTo>
                  <a:pt x="14875" y="15762"/>
                  <a:pt x="14875" y="15762"/>
                  <a:pt x="14875" y="15762"/>
                </a:cubicBezTo>
                <a:cubicBezTo>
                  <a:pt x="14875" y="14886"/>
                  <a:pt x="14875" y="14886"/>
                  <a:pt x="14875" y="14886"/>
                </a:cubicBezTo>
                <a:cubicBezTo>
                  <a:pt x="19562" y="14886"/>
                  <a:pt x="19562" y="14886"/>
                  <a:pt x="19562" y="14886"/>
                </a:cubicBezTo>
                <a:cubicBezTo>
                  <a:pt x="19562" y="13719"/>
                  <a:pt x="19562" y="13719"/>
                  <a:pt x="19562" y="13719"/>
                </a:cubicBezTo>
                <a:cubicBezTo>
                  <a:pt x="14875" y="13719"/>
                  <a:pt x="14875" y="13719"/>
                  <a:pt x="14875" y="13719"/>
                </a:cubicBezTo>
                <a:cubicBezTo>
                  <a:pt x="14875" y="12551"/>
                  <a:pt x="14875" y="12551"/>
                  <a:pt x="14875" y="12551"/>
                </a:cubicBezTo>
                <a:cubicBezTo>
                  <a:pt x="13653" y="12551"/>
                  <a:pt x="13653" y="12551"/>
                  <a:pt x="13653" y="12551"/>
                </a:cubicBezTo>
                <a:close/>
                <a:moveTo>
                  <a:pt x="7132" y="8173"/>
                </a:moveTo>
                <a:cubicBezTo>
                  <a:pt x="7132" y="9341"/>
                  <a:pt x="7132" y="9341"/>
                  <a:pt x="7132" y="9341"/>
                </a:cubicBezTo>
                <a:cubicBezTo>
                  <a:pt x="5502" y="9341"/>
                  <a:pt x="5502" y="9341"/>
                  <a:pt x="5502" y="9341"/>
                </a:cubicBezTo>
                <a:cubicBezTo>
                  <a:pt x="5502" y="10508"/>
                  <a:pt x="5502" y="10508"/>
                  <a:pt x="5502" y="10508"/>
                </a:cubicBezTo>
                <a:cubicBezTo>
                  <a:pt x="7132" y="10508"/>
                  <a:pt x="7132" y="10508"/>
                  <a:pt x="7132" y="10508"/>
                </a:cubicBezTo>
                <a:cubicBezTo>
                  <a:pt x="7132" y="11384"/>
                  <a:pt x="7132" y="11384"/>
                  <a:pt x="7132" y="11384"/>
                </a:cubicBezTo>
                <a:cubicBezTo>
                  <a:pt x="8355" y="11384"/>
                  <a:pt x="8355" y="11384"/>
                  <a:pt x="8355" y="11384"/>
                </a:cubicBezTo>
                <a:cubicBezTo>
                  <a:pt x="8355" y="10508"/>
                  <a:pt x="8355" y="10508"/>
                  <a:pt x="8355" y="10508"/>
                </a:cubicBezTo>
                <a:cubicBezTo>
                  <a:pt x="19562" y="10508"/>
                  <a:pt x="19562" y="10508"/>
                  <a:pt x="19562" y="10508"/>
                </a:cubicBezTo>
                <a:cubicBezTo>
                  <a:pt x="19562" y="9341"/>
                  <a:pt x="19562" y="9341"/>
                  <a:pt x="19562" y="9341"/>
                </a:cubicBezTo>
                <a:cubicBezTo>
                  <a:pt x="8355" y="9341"/>
                  <a:pt x="8355" y="9341"/>
                  <a:pt x="8355" y="9341"/>
                </a:cubicBezTo>
                <a:cubicBezTo>
                  <a:pt x="8355" y="8173"/>
                  <a:pt x="8355" y="8173"/>
                  <a:pt x="8355" y="8173"/>
                </a:cubicBezTo>
                <a:lnTo>
                  <a:pt x="7132" y="8173"/>
                </a:lnTo>
                <a:close/>
              </a:path>
            </a:pathLst>
          </a:custGeom>
          <a:solidFill>
            <a:srgbClr val="000000"/>
          </a:solidFill>
          <a:ln w="12700">
            <a:miter lim="400000"/>
          </a:ln>
        </p:spPr>
        <p:txBody>
          <a:bodyPr tIns="91439" bIns="91439"/>
          <a:lstStyle/>
          <a:p>
            <a:endParaRPr/>
          </a:p>
        </p:txBody>
      </p:sp>
      <p:sp>
        <p:nvSpPr>
          <p:cNvPr id="1300" name="Shape 1300"/>
          <p:cNvSpPr/>
          <p:nvPr/>
        </p:nvSpPr>
        <p:spPr>
          <a:xfrm>
            <a:off x="12372975" y="2139355"/>
            <a:ext cx="768351" cy="695923"/>
          </a:xfrm>
          <a:custGeom>
            <a:avLst/>
            <a:gdLst/>
            <a:ahLst/>
            <a:cxnLst>
              <a:cxn ang="0">
                <a:pos x="wd2" y="hd2"/>
              </a:cxn>
              <a:cxn ang="5400000">
                <a:pos x="wd2" y="hd2"/>
              </a:cxn>
              <a:cxn ang="10800000">
                <a:pos x="wd2" y="hd2"/>
              </a:cxn>
              <a:cxn ang="16200000">
                <a:pos x="wd2" y="hd2"/>
              </a:cxn>
            </a:cxnLst>
            <a:rect l="0" t="0" r="r" b="b"/>
            <a:pathLst>
              <a:path w="21600" h="21520" extrusionOk="0">
                <a:moveTo>
                  <a:pt x="15035" y="152"/>
                </a:moveTo>
                <a:cubicBezTo>
                  <a:pt x="15035" y="8746"/>
                  <a:pt x="15035" y="8746"/>
                  <a:pt x="15035" y="8746"/>
                </a:cubicBezTo>
                <a:cubicBezTo>
                  <a:pt x="15035" y="9907"/>
                  <a:pt x="14612" y="11068"/>
                  <a:pt x="13976" y="11997"/>
                </a:cubicBezTo>
                <a:cubicBezTo>
                  <a:pt x="13341" y="12462"/>
                  <a:pt x="12706" y="12926"/>
                  <a:pt x="12071" y="13159"/>
                </a:cubicBezTo>
                <a:cubicBezTo>
                  <a:pt x="12071" y="21520"/>
                  <a:pt x="12071" y="21520"/>
                  <a:pt x="12071" y="21520"/>
                </a:cubicBezTo>
                <a:cubicBezTo>
                  <a:pt x="9741" y="21520"/>
                  <a:pt x="9741" y="21520"/>
                  <a:pt x="9741" y="21520"/>
                </a:cubicBezTo>
                <a:cubicBezTo>
                  <a:pt x="9741" y="13159"/>
                  <a:pt x="9741" y="13159"/>
                  <a:pt x="9741" y="13159"/>
                </a:cubicBezTo>
                <a:cubicBezTo>
                  <a:pt x="9106" y="12926"/>
                  <a:pt x="8471" y="12462"/>
                  <a:pt x="8047" y="11997"/>
                </a:cubicBezTo>
                <a:cubicBezTo>
                  <a:pt x="7200" y="11068"/>
                  <a:pt x="6776" y="9907"/>
                  <a:pt x="6776" y="8746"/>
                </a:cubicBezTo>
                <a:cubicBezTo>
                  <a:pt x="6776" y="152"/>
                  <a:pt x="6776" y="152"/>
                  <a:pt x="6776" y="152"/>
                </a:cubicBezTo>
                <a:cubicBezTo>
                  <a:pt x="8894" y="152"/>
                  <a:pt x="8894" y="152"/>
                  <a:pt x="8894" y="152"/>
                </a:cubicBezTo>
                <a:cubicBezTo>
                  <a:pt x="8894" y="8746"/>
                  <a:pt x="8894" y="8746"/>
                  <a:pt x="8894" y="8746"/>
                </a:cubicBezTo>
                <a:cubicBezTo>
                  <a:pt x="8894" y="9210"/>
                  <a:pt x="9106" y="9907"/>
                  <a:pt x="9529" y="10372"/>
                </a:cubicBezTo>
                <a:cubicBezTo>
                  <a:pt x="9741" y="10604"/>
                  <a:pt x="10376" y="11068"/>
                  <a:pt x="11012" y="11068"/>
                </a:cubicBezTo>
                <a:cubicBezTo>
                  <a:pt x="11012" y="11068"/>
                  <a:pt x="11012" y="11068"/>
                  <a:pt x="11012" y="11068"/>
                </a:cubicBezTo>
                <a:cubicBezTo>
                  <a:pt x="11435" y="11068"/>
                  <a:pt x="12071" y="10604"/>
                  <a:pt x="12494" y="10372"/>
                </a:cubicBezTo>
                <a:cubicBezTo>
                  <a:pt x="12706" y="9907"/>
                  <a:pt x="12918" y="9210"/>
                  <a:pt x="12918" y="8746"/>
                </a:cubicBezTo>
                <a:cubicBezTo>
                  <a:pt x="12918" y="152"/>
                  <a:pt x="12918" y="152"/>
                  <a:pt x="12918" y="152"/>
                </a:cubicBezTo>
                <a:cubicBezTo>
                  <a:pt x="15035" y="152"/>
                  <a:pt x="15035" y="152"/>
                  <a:pt x="15035" y="152"/>
                </a:cubicBezTo>
                <a:close/>
                <a:moveTo>
                  <a:pt x="3388" y="3172"/>
                </a:moveTo>
                <a:cubicBezTo>
                  <a:pt x="3600" y="2939"/>
                  <a:pt x="4024" y="2707"/>
                  <a:pt x="4235" y="2939"/>
                </a:cubicBezTo>
                <a:cubicBezTo>
                  <a:pt x="4659" y="3172"/>
                  <a:pt x="4871" y="3636"/>
                  <a:pt x="4659" y="3868"/>
                </a:cubicBezTo>
                <a:cubicBezTo>
                  <a:pt x="4235" y="4565"/>
                  <a:pt x="4235" y="5262"/>
                  <a:pt x="4235" y="5726"/>
                </a:cubicBezTo>
                <a:cubicBezTo>
                  <a:pt x="4235" y="6423"/>
                  <a:pt x="4447" y="7120"/>
                  <a:pt x="4659" y="7585"/>
                </a:cubicBezTo>
                <a:cubicBezTo>
                  <a:pt x="4871" y="8049"/>
                  <a:pt x="4871" y="8514"/>
                  <a:pt x="4447" y="8746"/>
                </a:cubicBezTo>
                <a:cubicBezTo>
                  <a:pt x="4235" y="8978"/>
                  <a:pt x="3812" y="8746"/>
                  <a:pt x="3600" y="8514"/>
                </a:cubicBezTo>
                <a:cubicBezTo>
                  <a:pt x="3176" y="7585"/>
                  <a:pt x="2753" y="6888"/>
                  <a:pt x="2753" y="5959"/>
                </a:cubicBezTo>
                <a:cubicBezTo>
                  <a:pt x="2753" y="5030"/>
                  <a:pt x="2965" y="4101"/>
                  <a:pt x="3388" y="3172"/>
                </a:cubicBezTo>
                <a:close/>
                <a:moveTo>
                  <a:pt x="1694" y="385"/>
                </a:moveTo>
                <a:cubicBezTo>
                  <a:pt x="424" y="1778"/>
                  <a:pt x="0" y="3636"/>
                  <a:pt x="0" y="5726"/>
                </a:cubicBezTo>
                <a:cubicBezTo>
                  <a:pt x="0" y="7817"/>
                  <a:pt x="635" y="9907"/>
                  <a:pt x="1694" y="11068"/>
                </a:cubicBezTo>
                <a:cubicBezTo>
                  <a:pt x="1906" y="11533"/>
                  <a:pt x="2541" y="11533"/>
                  <a:pt x="2753" y="11068"/>
                </a:cubicBezTo>
                <a:cubicBezTo>
                  <a:pt x="2965" y="10836"/>
                  <a:pt x="2965" y="10372"/>
                  <a:pt x="2753" y="10139"/>
                </a:cubicBezTo>
                <a:cubicBezTo>
                  <a:pt x="1906" y="8978"/>
                  <a:pt x="1271" y="7352"/>
                  <a:pt x="1271" y="5726"/>
                </a:cubicBezTo>
                <a:cubicBezTo>
                  <a:pt x="1271" y="4101"/>
                  <a:pt x="1694" y="2475"/>
                  <a:pt x="2753" y="1314"/>
                </a:cubicBezTo>
                <a:cubicBezTo>
                  <a:pt x="2965" y="1081"/>
                  <a:pt x="2965" y="617"/>
                  <a:pt x="2541" y="152"/>
                </a:cubicBezTo>
                <a:cubicBezTo>
                  <a:pt x="2329" y="-80"/>
                  <a:pt x="1906" y="-80"/>
                  <a:pt x="1694" y="385"/>
                </a:cubicBezTo>
                <a:close/>
                <a:moveTo>
                  <a:pt x="18212" y="3172"/>
                </a:moveTo>
                <a:cubicBezTo>
                  <a:pt x="18000" y="2939"/>
                  <a:pt x="17576" y="2707"/>
                  <a:pt x="17365" y="2939"/>
                </a:cubicBezTo>
                <a:cubicBezTo>
                  <a:pt x="16941" y="3172"/>
                  <a:pt x="16729" y="3636"/>
                  <a:pt x="16941" y="3868"/>
                </a:cubicBezTo>
                <a:cubicBezTo>
                  <a:pt x="17365" y="4565"/>
                  <a:pt x="17365" y="5262"/>
                  <a:pt x="17365" y="5726"/>
                </a:cubicBezTo>
                <a:cubicBezTo>
                  <a:pt x="17365" y="6423"/>
                  <a:pt x="17153" y="7120"/>
                  <a:pt x="16941" y="7585"/>
                </a:cubicBezTo>
                <a:cubicBezTo>
                  <a:pt x="16729" y="8049"/>
                  <a:pt x="16729" y="8514"/>
                  <a:pt x="17153" y="8746"/>
                </a:cubicBezTo>
                <a:cubicBezTo>
                  <a:pt x="17365" y="8978"/>
                  <a:pt x="17788" y="8746"/>
                  <a:pt x="18000" y="8514"/>
                </a:cubicBezTo>
                <a:cubicBezTo>
                  <a:pt x="18424" y="7585"/>
                  <a:pt x="18847" y="6888"/>
                  <a:pt x="18847" y="5959"/>
                </a:cubicBezTo>
                <a:cubicBezTo>
                  <a:pt x="18847" y="5030"/>
                  <a:pt x="18635" y="4101"/>
                  <a:pt x="18212" y="3172"/>
                </a:cubicBezTo>
                <a:close/>
                <a:moveTo>
                  <a:pt x="19906" y="385"/>
                </a:moveTo>
                <a:cubicBezTo>
                  <a:pt x="21176" y="1778"/>
                  <a:pt x="21600" y="3636"/>
                  <a:pt x="21600" y="5726"/>
                </a:cubicBezTo>
                <a:cubicBezTo>
                  <a:pt x="21600" y="7817"/>
                  <a:pt x="20965" y="9907"/>
                  <a:pt x="19906" y="11068"/>
                </a:cubicBezTo>
                <a:cubicBezTo>
                  <a:pt x="19694" y="11533"/>
                  <a:pt x="19059" y="11533"/>
                  <a:pt x="18847" y="11068"/>
                </a:cubicBezTo>
                <a:cubicBezTo>
                  <a:pt x="18635" y="10836"/>
                  <a:pt x="18635" y="10372"/>
                  <a:pt x="18847" y="10139"/>
                </a:cubicBezTo>
                <a:cubicBezTo>
                  <a:pt x="19694" y="8978"/>
                  <a:pt x="20329" y="7352"/>
                  <a:pt x="20329" y="5726"/>
                </a:cubicBezTo>
                <a:cubicBezTo>
                  <a:pt x="20329" y="4101"/>
                  <a:pt x="19906" y="2475"/>
                  <a:pt x="18847" y="1314"/>
                </a:cubicBezTo>
                <a:cubicBezTo>
                  <a:pt x="18635" y="1081"/>
                  <a:pt x="18635" y="617"/>
                  <a:pt x="19059" y="152"/>
                </a:cubicBezTo>
                <a:cubicBezTo>
                  <a:pt x="19271" y="-80"/>
                  <a:pt x="19694" y="-80"/>
                  <a:pt x="19906" y="385"/>
                </a:cubicBezTo>
                <a:close/>
              </a:path>
            </a:pathLst>
          </a:custGeom>
          <a:solidFill>
            <a:srgbClr val="000000"/>
          </a:solidFill>
          <a:ln w="12700">
            <a:miter lim="400000"/>
          </a:ln>
        </p:spPr>
        <p:txBody>
          <a:bodyPr tIns="91439" bIns="91439"/>
          <a:lstStyle/>
          <a:p>
            <a:endParaRPr/>
          </a:p>
        </p:txBody>
      </p:sp>
      <p:grpSp>
        <p:nvGrpSpPr>
          <p:cNvPr id="1305" name="Group 1305"/>
          <p:cNvGrpSpPr/>
          <p:nvPr/>
        </p:nvGrpSpPr>
        <p:grpSpPr>
          <a:xfrm>
            <a:off x="4711699" y="917578"/>
            <a:ext cx="749301" cy="587377"/>
            <a:chOff x="0" y="0"/>
            <a:chExt cx="749300" cy="587376"/>
          </a:xfrm>
        </p:grpSpPr>
        <p:sp>
          <p:nvSpPr>
            <p:cNvPr id="1301" name="Shape 1301"/>
            <p:cNvSpPr/>
            <p:nvPr/>
          </p:nvSpPr>
          <p:spPr>
            <a:xfrm>
              <a:off x="82549" y="190500"/>
              <a:ext cx="171451" cy="349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302" name="Shape 1302"/>
            <p:cNvSpPr/>
            <p:nvPr/>
          </p:nvSpPr>
          <p:spPr>
            <a:xfrm>
              <a:off x="711200" y="114300"/>
              <a:ext cx="38100" cy="2698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12960" y="21600"/>
                    <a:pt x="21600" y="19800"/>
                    <a:pt x="21600" y="18000"/>
                  </a:cubicBezTo>
                  <a:cubicBezTo>
                    <a:pt x="21600" y="3600"/>
                    <a:pt x="21600" y="3600"/>
                    <a:pt x="21600" y="3600"/>
                  </a:cubicBezTo>
                  <a:cubicBezTo>
                    <a:pt x="21600" y="1800"/>
                    <a:pt x="12960" y="0"/>
                    <a:pt x="0" y="0"/>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303" name="Shape 1303"/>
            <p:cNvSpPr/>
            <p:nvPr/>
          </p:nvSpPr>
          <p:spPr>
            <a:xfrm>
              <a:off x="-1" y="0"/>
              <a:ext cx="682628" cy="587377"/>
            </a:xfrm>
            <a:custGeom>
              <a:avLst/>
              <a:gdLst/>
              <a:ahLst/>
              <a:cxnLst>
                <a:cxn ang="0">
                  <a:pos x="wd2" y="hd2"/>
                </a:cxn>
                <a:cxn ang="5400000">
                  <a:pos x="wd2" y="hd2"/>
                </a:cxn>
                <a:cxn ang="10800000">
                  <a:pos x="wd2" y="hd2"/>
                </a:cxn>
                <a:cxn ang="16200000">
                  <a:pos x="wd2" y="hd2"/>
                </a:cxn>
              </a:cxnLst>
              <a:rect l="0" t="0" r="r" b="b"/>
              <a:pathLst>
                <a:path w="21600" h="21600" extrusionOk="0">
                  <a:moveTo>
                    <a:pt x="21600" y="554"/>
                  </a:moveTo>
                  <a:cubicBezTo>
                    <a:pt x="21363" y="0"/>
                    <a:pt x="21125" y="0"/>
                    <a:pt x="20651" y="0"/>
                  </a:cubicBezTo>
                  <a:cubicBezTo>
                    <a:pt x="9969" y="4985"/>
                    <a:pt x="9969" y="4985"/>
                    <a:pt x="9969" y="4985"/>
                  </a:cubicBezTo>
                  <a:cubicBezTo>
                    <a:pt x="9495" y="4431"/>
                    <a:pt x="9020" y="4431"/>
                    <a:pt x="8308" y="4431"/>
                  </a:cubicBezTo>
                  <a:cubicBezTo>
                    <a:pt x="2611" y="4431"/>
                    <a:pt x="2611" y="4431"/>
                    <a:pt x="2611" y="4431"/>
                  </a:cubicBezTo>
                  <a:cubicBezTo>
                    <a:pt x="1899" y="4431"/>
                    <a:pt x="1187" y="4708"/>
                    <a:pt x="712" y="5262"/>
                  </a:cubicBezTo>
                  <a:cubicBezTo>
                    <a:pt x="712" y="5262"/>
                    <a:pt x="712" y="5262"/>
                    <a:pt x="712" y="5262"/>
                  </a:cubicBezTo>
                  <a:cubicBezTo>
                    <a:pt x="712" y="5262"/>
                    <a:pt x="712" y="5262"/>
                    <a:pt x="712" y="5262"/>
                  </a:cubicBezTo>
                  <a:cubicBezTo>
                    <a:pt x="475" y="5538"/>
                    <a:pt x="0" y="6369"/>
                    <a:pt x="0" y="7200"/>
                  </a:cubicBezTo>
                  <a:cubicBezTo>
                    <a:pt x="0" y="11077"/>
                    <a:pt x="0" y="11077"/>
                    <a:pt x="0" y="11077"/>
                  </a:cubicBezTo>
                  <a:cubicBezTo>
                    <a:pt x="0" y="11908"/>
                    <a:pt x="475" y="12738"/>
                    <a:pt x="712" y="13015"/>
                  </a:cubicBezTo>
                  <a:cubicBezTo>
                    <a:pt x="1187" y="13569"/>
                    <a:pt x="1899" y="13846"/>
                    <a:pt x="2374" y="13846"/>
                  </a:cubicBezTo>
                  <a:cubicBezTo>
                    <a:pt x="5222" y="21046"/>
                    <a:pt x="5222" y="21046"/>
                    <a:pt x="5222" y="21046"/>
                  </a:cubicBezTo>
                  <a:cubicBezTo>
                    <a:pt x="5459" y="21323"/>
                    <a:pt x="5697" y="21600"/>
                    <a:pt x="6171" y="21600"/>
                  </a:cubicBezTo>
                  <a:cubicBezTo>
                    <a:pt x="9732" y="21600"/>
                    <a:pt x="9732" y="21600"/>
                    <a:pt x="9732" y="21600"/>
                  </a:cubicBezTo>
                  <a:cubicBezTo>
                    <a:pt x="9732" y="21600"/>
                    <a:pt x="9732" y="21600"/>
                    <a:pt x="9732" y="21600"/>
                  </a:cubicBezTo>
                  <a:cubicBezTo>
                    <a:pt x="9732" y="21600"/>
                    <a:pt x="9969" y="21600"/>
                    <a:pt x="9969" y="21600"/>
                  </a:cubicBezTo>
                  <a:cubicBezTo>
                    <a:pt x="10444" y="21323"/>
                    <a:pt x="10444" y="20769"/>
                    <a:pt x="10444" y="20215"/>
                  </a:cubicBezTo>
                  <a:cubicBezTo>
                    <a:pt x="7833" y="13846"/>
                    <a:pt x="7833" y="13846"/>
                    <a:pt x="7833" y="13846"/>
                  </a:cubicBezTo>
                  <a:cubicBezTo>
                    <a:pt x="8308" y="13846"/>
                    <a:pt x="8308" y="13846"/>
                    <a:pt x="8308" y="13846"/>
                  </a:cubicBezTo>
                  <a:cubicBezTo>
                    <a:pt x="8782" y="13846"/>
                    <a:pt x="9257" y="13846"/>
                    <a:pt x="9732" y="13569"/>
                  </a:cubicBezTo>
                  <a:cubicBezTo>
                    <a:pt x="20651" y="18277"/>
                    <a:pt x="20651" y="18277"/>
                    <a:pt x="20651" y="18277"/>
                  </a:cubicBezTo>
                  <a:cubicBezTo>
                    <a:pt x="20651" y="18554"/>
                    <a:pt x="20888" y="18554"/>
                    <a:pt x="20888" y="18554"/>
                  </a:cubicBezTo>
                  <a:cubicBezTo>
                    <a:pt x="21363" y="18554"/>
                    <a:pt x="21600" y="18000"/>
                    <a:pt x="21600" y="17446"/>
                  </a:cubicBezTo>
                  <a:cubicBezTo>
                    <a:pt x="21600" y="831"/>
                    <a:pt x="21600" y="831"/>
                    <a:pt x="21600" y="831"/>
                  </a:cubicBezTo>
                  <a:cubicBezTo>
                    <a:pt x="21600" y="831"/>
                    <a:pt x="21600" y="831"/>
                    <a:pt x="21600" y="831"/>
                  </a:cubicBezTo>
                  <a:cubicBezTo>
                    <a:pt x="21600" y="831"/>
                    <a:pt x="21600" y="831"/>
                    <a:pt x="21600" y="554"/>
                  </a:cubicBezTo>
                  <a:close/>
                  <a:moveTo>
                    <a:pt x="8308" y="19662"/>
                  </a:moveTo>
                  <a:cubicBezTo>
                    <a:pt x="7596" y="19662"/>
                    <a:pt x="7596" y="19662"/>
                    <a:pt x="7596" y="19662"/>
                  </a:cubicBezTo>
                  <a:cubicBezTo>
                    <a:pt x="5934" y="15785"/>
                    <a:pt x="5934" y="15785"/>
                    <a:pt x="5934" y="15785"/>
                  </a:cubicBezTo>
                  <a:cubicBezTo>
                    <a:pt x="6409" y="14954"/>
                    <a:pt x="6409" y="14954"/>
                    <a:pt x="6409" y="14954"/>
                  </a:cubicBezTo>
                  <a:lnTo>
                    <a:pt x="8308" y="19662"/>
                  </a:lnTo>
                  <a:close/>
                  <a:moveTo>
                    <a:pt x="9257" y="7200"/>
                  </a:moveTo>
                  <a:cubicBezTo>
                    <a:pt x="9257" y="7200"/>
                    <a:pt x="9257" y="7200"/>
                    <a:pt x="9257" y="7200"/>
                  </a:cubicBezTo>
                  <a:cubicBezTo>
                    <a:pt x="9257" y="7200"/>
                    <a:pt x="9257" y="7200"/>
                    <a:pt x="9257" y="7200"/>
                  </a:cubicBezTo>
                  <a:cubicBezTo>
                    <a:pt x="9257" y="7200"/>
                    <a:pt x="9257" y="7200"/>
                    <a:pt x="9257" y="7200"/>
                  </a:cubicBezTo>
                  <a:cubicBezTo>
                    <a:pt x="9257" y="7200"/>
                    <a:pt x="9257" y="7200"/>
                    <a:pt x="9257" y="7200"/>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077"/>
                    <a:pt x="9257" y="11077"/>
                    <a:pt x="9257" y="11077"/>
                  </a:cubicBezTo>
                  <a:cubicBezTo>
                    <a:pt x="9257" y="11354"/>
                    <a:pt x="9020" y="11631"/>
                    <a:pt x="9020" y="11908"/>
                  </a:cubicBezTo>
                  <a:cubicBezTo>
                    <a:pt x="9020" y="11908"/>
                    <a:pt x="8782" y="11908"/>
                    <a:pt x="8782" y="11908"/>
                  </a:cubicBezTo>
                  <a:cubicBezTo>
                    <a:pt x="8782" y="11908"/>
                    <a:pt x="8545" y="12185"/>
                    <a:pt x="8308" y="12185"/>
                  </a:cubicBezTo>
                  <a:cubicBezTo>
                    <a:pt x="6409" y="12185"/>
                    <a:pt x="6409" y="12185"/>
                    <a:pt x="6409" y="12185"/>
                  </a:cubicBezTo>
                  <a:cubicBezTo>
                    <a:pt x="2848" y="12185"/>
                    <a:pt x="2848" y="12185"/>
                    <a:pt x="2848" y="12185"/>
                  </a:cubicBezTo>
                  <a:cubicBezTo>
                    <a:pt x="2611" y="12185"/>
                    <a:pt x="2611" y="12185"/>
                    <a:pt x="2611" y="12185"/>
                  </a:cubicBezTo>
                  <a:cubicBezTo>
                    <a:pt x="2374" y="12185"/>
                    <a:pt x="2136" y="11908"/>
                    <a:pt x="1899" y="11908"/>
                  </a:cubicBezTo>
                  <a:cubicBezTo>
                    <a:pt x="1899" y="11631"/>
                    <a:pt x="1662" y="11354"/>
                    <a:pt x="1662" y="11077"/>
                  </a:cubicBezTo>
                  <a:cubicBezTo>
                    <a:pt x="1662" y="7200"/>
                    <a:pt x="1662" y="7200"/>
                    <a:pt x="1662" y="7200"/>
                  </a:cubicBezTo>
                  <a:cubicBezTo>
                    <a:pt x="1662" y="6923"/>
                    <a:pt x="1899" y="6646"/>
                    <a:pt x="1899" y="6369"/>
                  </a:cubicBezTo>
                  <a:cubicBezTo>
                    <a:pt x="1899" y="6369"/>
                    <a:pt x="1899" y="6369"/>
                    <a:pt x="1899" y="6369"/>
                  </a:cubicBezTo>
                  <a:cubicBezTo>
                    <a:pt x="2136" y="6369"/>
                    <a:pt x="2374" y="6092"/>
                    <a:pt x="2611" y="6092"/>
                  </a:cubicBezTo>
                  <a:cubicBezTo>
                    <a:pt x="8308" y="6092"/>
                    <a:pt x="8308" y="6092"/>
                    <a:pt x="8308" y="6092"/>
                  </a:cubicBezTo>
                  <a:cubicBezTo>
                    <a:pt x="8545" y="6092"/>
                    <a:pt x="8782" y="6369"/>
                    <a:pt x="9020" y="6369"/>
                  </a:cubicBezTo>
                  <a:cubicBezTo>
                    <a:pt x="9020" y="6646"/>
                    <a:pt x="9257" y="6923"/>
                    <a:pt x="9257" y="7200"/>
                  </a:cubicBezTo>
                  <a:cubicBezTo>
                    <a:pt x="9257" y="7200"/>
                    <a:pt x="9257" y="7200"/>
                    <a:pt x="9257" y="7200"/>
                  </a:cubicBezTo>
                  <a:close/>
                  <a:moveTo>
                    <a:pt x="20176" y="16062"/>
                  </a:moveTo>
                  <a:cubicBezTo>
                    <a:pt x="10681" y="11908"/>
                    <a:pt x="10681" y="11908"/>
                    <a:pt x="10681" y="11908"/>
                  </a:cubicBezTo>
                  <a:cubicBezTo>
                    <a:pt x="10681" y="11631"/>
                    <a:pt x="10681" y="11354"/>
                    <a:pt x="10681" y="11354"/>
                  </a:cubicBezTo>
                  <a:cubicBezTo>
                    <a:pt x="10681" y="11354"/>
                    <a:pt x="10681" y="11354"/>
                    <a:pt x="10681" y="11354"/>
                  </a:cubicBezTo>
                  <a:cubicBezTo>
                    <a:pt x="10681" y="11354"/>
                    <a:pt x="10681" y="11354"/>
                    <a:pt x="10681" y="11354"/>
                  </a:cubicBezTo>
                  <a:cubicBezTo>
                    <a:pt x="10681" y="11354"/>
                    <a:pt x="10681" y="11354"/>
                    <a:pt x="10681" y="11354"/>
                  </a:cubicBezTo>
                  <a:cubicBezTo>
                    <a:pt x="10681" y="11354"/>
                    <a:pt x="10681" y="11354"/>
                    <a:pt x="10681" y="11354"/>
                  </a:cubicBezTo>
                  <a:cubicBezTo>
                    <a:pt x="10681" y="11354"/>
                    <a:pt x="10681" y="11354"/>
                    <a:pt x="10681" y="11354"/>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11077"/>
                    <a:pt x="10681" y="11077"/>
                    <a:pt x="10681" y="11077"/>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7200"/>
                    <a:pt x="10681" y="7200"/>
                    <a:pt x="10681" y="7200"/>
                  </a:cubicBezTo>
                  <a:cubicBezTo>
                    <a:pt x="10681" y="6923"/>
                    <a:pt x="10681" y="6923"/>
                    <a:pt x="10681" y="6923"/>
                  </a:cubicBezTo>
                  <a:cubicBezTo>
                    <a:pt x="10681" y="6923"/>
                    <a:pt x="10681" y="6923"/>
                    <a:pt x="10681" y="6923"/>
                  </a:cubicBezTo>
                  <a:cubicBezTo>
                    <a:pt x="10681" y="6923"/>
                    <a:pt x="10681" y="6646"/>
                    <a:pt x="10681" y="6646"/>
                  </a:cubicBezTo>
                  <a:cubicBezTo>
                    <a:pt x="20176" y="2215"/>
                    <a:pt x="20176" y="2215"/>
                    <a:pt x="20176" y="2215"/>
                  </a:cubicBezTo>
                  <a:lnTo>
                    <a:pt x="20176" y="16062"/>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304" name="Shape 1304"/>
            <p:cNvSpPr/>
            <p:nvPr/>
          </p:nvSpPr>
          <p:spPr>
            <a:xfrm>
              <a:off x="358775" y="120650"/>
              <a:ext cx="257177" cy="1143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5600"/>
                  </a:lnTo>
                  <a:lnTo>
                    <a:pt x="0" y="21600"/>
                  </a:lnTo>
                  <a:lnTo>
                    <a:pt x="21600" y="144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grpSp>
      <p:sp>
        <p:nvSpPr>
          <p:cNvPr id="1306" name="Shape 1306"/>
          <p:cNvSpPr/>
          <p:nvPr/>
        </p:nvSpPr>
        <p:spPr>
          <a:xfrm>
            <a:off x="7346950" y="3381378"/>
            <a:ext cx="669927" cy="736601"/>
          </a:xfrm>
          <a:custGeom>
            <a:avLst/>
            <a:gdLst/>
            <a:ahLst/>
            <a:cxnLst>
              <a:cxn ang="0">
                <a:pos x="wd2" y="hd2"/>
              </a:cxn>
              <a:cxn ang="5400000">
                <a:pos x="wd2" y="hd2"/>
              </a:cxn>
              <a:cxn ang="10800000">
                <a:pos x="wd2" y="hd2"/>
              </a:cxn>
              <a:cxn ang="16200000">
                <a:pos x="wd2" y="hd2"/>
              </a:cxn>
            </a:cxnLst>
            <a:rect l="0" t="0" r="r" b="b"/>
            <a:pathLst>
              <a:path w="21600" h="21600" extrusionOk="0">
                <a:moveTo>
                  <a:pt x="4607" y="0"/>
                </a:moveTo>
                <a:lnTo>
                  <a:pt x="21600" y="0"/>
                </a:lnTo>
                <a:lnTo>
                  <a:pt x="21600" y="7262"/>
                </a:lnTo>
                <a:lnTo>
                  <a:pt x="20372" y="7262"/>
                </a:lnTo>
                <a:lnTo>
                  <a:pt x="20372" y="13221"/>
                </a:lnTo>
                <a:lnTo>
                  <a:pt x="21600" y="13221"/>
                </a:lnTo>
                <a:lnTo>
                  <a:pt x="21600" y="21600"/>
                </a:lnTo>
                <a:lnTo>
                  <a:pt x="0" y="21600"/>
                </a:lnTo>
                <a:lnTo>
                  <a:pt x="0" y="13221"/>
                </a:lnTo>
                <a:lnTo>
                  <a:pt x="1024" y="13221"/>
                </a:lnTo>
                <a:lnTo>
                  <a:pt x="1024" y="10148"/>
                </a:lnTo>
                <a:lnTo>
                  <a:pt x="0" y="10148"/>
                </a:lnTo>
                <a:lnTo>
                  <a:pt x="0" y="4003"/>
                </a:lnTo>
                <a:lnTo>
                  <a:pt x="4607" y="0"/>
                </a:lnTo>
                <a:close/>
                <a:moveTo>
                  <a:pt x="6040" y="1769"/>
                </a:moveTo>
                <a:lnTo>
                  <a:pt x="6040" y="5586"/>
                </a:lnTo>
                <a:lnTo>
                  <a:pt x="7985" y="5586"/>
                </a:lnTo>
                <a:lnTo>
                  <a:pt x="7985" y="1769"/>
                </a:lnTo>
                <a:lnTo>
                  <a:pt x="6040" y="1769"/>
                </a:lnTo>
                <a:close/>
                <a:moveTo>
                  <a:pt x="8701" y="1769"/>
                </a:moveTo>
                <a:lnTo>
                  <a:pt x="8701" y="5586"/>
                </a:lnTo>
                <a:lnTo>
                  <a:pt x="10646" y="5586"/>
                </a:lnTo>
                <a:lnTo>
                  <a:pt x="10646" y="1769"/>
                </a:lnTo>
                <a:lnTo>
                  <a:pt x="8701" y="1769"/>
                </a:lnTo>
                <a:close/>
                <a:moveTo>
                  <a:pt x="11158" y="1769"/>
                </a:moveTo>
                <a:lnTo>
                  <a:pt x="11158" y="5586"/>
                </a:lnTo>
                <a:lnTo>
                  <a:pt x="13103" y="5586"/>
                </a:lnTo>
                <a:lnTo>
                  <a:pt x="13103" y="1769"/>
                </a:lnTo>
                <a:lnTo>
                  <a:pt x="11158" y="1769"/>
                </a:lnTo>
                <a:close/>
                <a:moveTo>
                  <a:pt x="13820" y="1769"/>
                </a:moveTo>
                <a:lnTo>
                  <a:pt x="13820" y="5586"/>
                </a:lnTo>
                <a:lnTo>
                  <a:pt x="15765" y="5586"/>
                </a:lnTo>
                <a:lnTo>
                  <a:pt x="15765" y="1769"/>
                </a:lnTo>
                <a:lnTo>
                  <a:pt x="13820" y="1769"/>
                </a:lnTo>
                <a:close/>
                <a:moveTo>
                  <a:pt x="16277" y="1769"/>
                </a:moveTo>
                <a:lnTo>
                  <a:pt x="16277" y="5586"/>
                </a:lnTo>
                <a:lnTo>
                  <a:pt x="18222" y="5586"/>
                </a:lnTo>
                <a:lnTo>
                  <a:pt x="18222" y="1769"/>
                </a:lnTo>
                <a:lnTo>
                  <a:pt x="16277" y="1769"/>
                </a:lnTo>
                <a:close/>
                <a:moveTo>
                  <a:pt x="3685" y="4469"/>
                </a:moveTo>
                <a:lnTo>
                  <a:pt x="3685" y="8007"/>
                </a:lnTo>
                <a:lnTo>
                  <a:pt x="5630" y="8007"/>
                </a:lnTo>
                <a:lnTo>
                  <a:pt x="5630" y="4469"/>
                </a:lnTo>
                <a:lnTo>
                  <a:pt x="3685" y="4469"/>
                </a:lnTo>
                <a:close/>
              </a:path>
            </a:pathLst>
          </a:custGeom>
          <a:solidFill>
            <a:srgbClr val="000000"/>
          </a:solidFill>
          <a:ln w="12700">
            <a:miter lim="400000"/>
          </a:ln>
        </p:spPr>
        <p:txBody>
          <a:bodyPr tIns="91439" bIns="91439"/>
          <a:lstStyle/>
          <a:p>
            <a:endParaRPr/>
          </a:p>
        </p:txBody>
      </p:sp>
      <p:sp>
        <p:nvSpPr>
          <p:cNvPr id="1307" name="Shape 1307"/>
          <p:cNvSpPr/>
          <p:nvPr/>
        </p:nvSpPr>
        <p:spPr>
          <a:xfrm>
            <a:off x="8731250" y="2292351"/>
            <a:ext cx="320676" cy="285751"/>
          </a:xfrm>
          <a:custGeom>
            <a:avLst/>
            <a:gdLst/>
            <a:ahLst/>
            <a:cxnLst>
              <a:cxn ang="0">
                <a:pos x="wd2" y="hd2"/>
              </a:cxn>
              <a:cxn ang="5400000">
                <a:pos x="wd2" y="hd2"/>
              </a:cxn>
              <a:cxn ang="10800000">
                <a:pos x="wd2" y="hd2"/>
              </a:cxn>
              <a:cxn ang="16200000">
                <a:pos x="wd2" y="hd2"/>
              </a:cxn>
            </a:cxnLst>
            <a:rect l="0" t="0" r="r" b="b"/>
            <a:pathLst>
              <a:path w="21600" h="21600" extrusionOk="0">
                <a:moveTo>
                  <a:pt x="4919" y="16560"/>
                </a:moveTo>
                <a:lnTo>
                  <a:pt x="6416" y="16560"/>
                </a:lnTo>
                <a:lnTo>
                  <a:pt x="6416" y="21600"/>
                </a:lnTo>
                <a:lnTo>
                  <a:pt x="9624" y="18720"/>
                </a:lnTo>
                <a:lnTo>
                  <a:pt x="11976" y="16560"/>
                </a:lnTo>
                <a:lnTo>
                  <a:pt x="12618" y="16560"/>
                </a:lnTo>
                <a:lnTo>
                  <a:pt x="12618" y="19440"/>
                </a:lnTo>
                <a:lnTo>
                  <a:pt x="14543" y="17760"/>
                </a:lnTo>
                <a:lnTo>
                  <a:pt x="15612" y="16560"/>
                </a:lnTo>
                <a:lnTo>
                  <a:pt x="16681" y="16560"/>
                </a:lnTo>
                <a:lnTo>
                  <a:pt x="16681" y="19440"/>
                </a:lnTo>
                <a:lnTo>
                  <a:pt x="19248" y="16560"/>
                </a:lnTo>
                <a:lnTo>
                  <a:pt x="21600" y="16560"/>
                </a:lnTo>
                <a:lnTo>
                  <a:pt x="21600" y="15360"/>
                </a:lnTo>
                <a:lnTo>
                  <a:pt x="18606" y="15360"/>
                </a:lnTo>
                <a:lnTo>
                  <a:pt x="16681" y="13200"/>
                </a:lnTo>
                <a:lnTo>
                  <a:pt x="16681" y="15360"/>
                </a:lnTo>
                <a:lnTo>
                  <a:pt x="15184" y="15360"/>
                </a:lnTo>
                <a:lnTo>
                  <a:pt x="14543" y="14880"/>
                </a:lnTo>
                <a:lnTo>
                  <a:pt x="12618" y="13200"/>
                </a:lnTo>
                <a:lnTo>
                  <a:pt x="12618" y="15360"/>
                </a:lnTo>
                <a:lnTo>
                  <a:pt x="11549" y="15360"/>
                </a:lnTo>
                <a:lnTo>
                  <a:pt x="9624" y="13680"/>
                </a:lnTo>
                <a:lnTo>
                  <a:pt x="6416" y="10800"/>
                </a:lnTo>
                <a:lnTo>
                  <a:pt x="9624" y="7920"/>
                </a:lnTo>
                <a:lnTo>
                  <a:pt x="11976" y="6240"/>
                </a:lnTo>
                <a:lnTo>
                  <a:pt x="12618" y="6240"/>
                </a:lnTo>
                <a:lnTo>
                  <a:pt x="12618" y="8640"/>
                </a:lnTo>
                <a:lnTo>
                  <a:pt x="14543" y="6960"/>
                </a:lnTo>
                <a:lnTo>
                  <a:pt x="15612" y="6240"/>
                </a:lnTo>
                <a:lnTo>
                  <a:pt x="16681" y="6240"/>
                </a:lnTo>
                <a:lnTo>
                  <a:pt x="16681" y="8640"/>
                </a:lnTo>
                <a:lnTo>
                  <a:pt x="18178" y="6960"/>
                </a:lnTo>
                <a:lnTo>
                  <a:pt x="19248" y="6240"/>
                </a:lnTo>
                <a:lnTo>
                  <a:pt x="21600" y="6240"/>
                </a:lnTo>
                <a:lnTo>
                  <a:pt x="21600" y="4560"/>
                </a:lnTo>
                <a:lnTo>
                  <a:pt x="18606" y="4560"/>
                </a:lnTo>
                <a:lnTo>
                  <a:pt x="16681" y="2400"/>
                </a:lnTo>
                <a:lnTo>
                  <a:pt x="16681" y="4560"/>
                </a:lnTo>
                <a:lnTo>
                  <a:pt x="15184" y="4560"/>
                </a:lnTo>
                <a:lnTo>
                  <a:pt x="14543" y="4080"/>
                </a:lnTo>
                <a:lnTo>
                  <a:pt x="12618" y="2400"/>
                </a:lnTo>
                <a:lnTo>
                  <a:pt x="12618" y="4560"/>
                </a:lnTo>
                <a:lnTo>
                  <a:pt x="11549" y="4560"/>
                </a:lnTo>
                <a:lnTo>
                  <a:pt x="9624" y="2880"/>
                </a:lnTo>
                <a:lnTo>
                  <a:pt x="6416" y="0"/>
                </a:lnTo>
                <a:lnTo>
                  <a:pt x="6416" y="4560"/>
                </a:lnTo>
                <a:lnTo>
                  <a:pt x="4491" y="4560"/>
                </a:lnTo>
                <a:lnTo>
                  <a:pt x="0" y="1680"/>
                </a:lnTo>
                <a:lnTo>
                  <a:pt x="0" y="9840"/>
                </a:lnTo>
                <a:lnTo>
                  <a:pt x="2994" y="7440"/>
                </a:lnTo>
                <a:lnTo>
                  <a:pt x="4919" y="6240"/>
                </a:lnTo>
                <a:lnTo>
                  <a:pt x="6416" y="6240"/>
                </a:lnTo>
                <a:lnTo>
                  <a:pt x="6416" y="15360"/>
                </a:lnTo>
                <a:lnTo>
                  <a:pt x="4491" y="15360"/>
                </a:lnTo>
                <a:lnTo>
                  <a:pt x="2994" y="14160"/>
                </a:lnTo>
                <a:lnTo>
                  <a:pt x="0" y="12000"/>
                </a:lnTo>
                <a:lnTo>
                  <a:pt x="0" y="19920"/>
                </a:lnTo>
                <a:lnTo>
                  <a:pt x="2994" y="18240"/>
                </a:lnTo>
                <a:lnTo>
                  <a:pt x="4919" y="16560"/>
                </a:lnTo>
                <a:close/>
              </a:path>
            </a:pathLst>
          </a:custGeom>
          <a:solidFill>
            <a:srgbClr val="000000"/>
          </a:solidFill>
          <a:ln w="12700">
            <a:miter lim="400000"/>
          </a:ln>
        </p:spPr>
        <p:txBody>
          <a:bodyPr tIns="91439" bIns="91439"/>
          <a:lstStyle/>
          <a:p>
            <a:endParaRPr/>
          </a:p>
        </p:txBody>
      </p:sp>
      <p:sp>
        <p:nvSpPr>
          <p:cNvPr id="1308" name="Shape 1308"/>
          <p:cNvSpPr/>
          <p:nvPr/>
        </p:nvSpPr>
        <p:spPr>
          <a:xfrm>
            <a:off x="8588375" y="2197101"/>
            <a:ext cx="727077" cy="473077"/>
          </a:xfrm>
          <a:custGeom>
            <a:avLst/>
            <a:gdLst/>
            <a:ahLst/>
            <a:cxnLst>
              <a:cxn ang="0">
                <a:pos x="wd2" y="hd2"/>
              </a:cxn>
              <a:cxn ang="5400000">
                <a:pos x="wd2" y="hd2"/>
              </a:cxn>
              <a:cxn ang="10800000">
                <a:pos x="wd2" y="hd2"/>
              </a:cxn>
              <a:cxn ang="16200000">
                <a:pos x="wd2" y="hd2"/>
              </a:cxn>
            </a:cxnLst>
            <a:rect l="0" t="0" r="r" b="b"/>
            <a:pathLst>
              <a:path w="21600" h="21600" extrusionOk="0">
                <a:moveTo>
                  <a:pt x="21600" y="3771"/>
                </a:moveTo>
                <a:cubicBezTo>
                  <a:pt x="21600" y="1714"/>
                  <a:pt x="20487" y="0"/>
                  <a:pt x="19151" y="0"/>
                </a:cubicBezTo>
                <a:cubicBezTo>
                  <a:pt x="2449" y="0"/>
                  <a:pt x="2449" y="0"/>
                  <a:pt x="2449" y="0"/>
                </a:cubicBezTo>
                <a:cubicBezTo>
                  <a:pt x="1113" y="0"/>
                  <a:pt x="0" y="1714"/>
                  <a:pt x="0" y="3771"/>
                </a:cubicBezTo>
                <a:cubicBezTo>
                  <a:pt x="0" y="21600"/>
                  <a:pt x="0" y="21600"/>
                  <a:pt x="0" y="21600"/>
                </a:cubicBezTo>
                <a:cubicBezTo>
                  <a:pt x="21600" y="21600"/>
                  <a:pt x="21600" y="21600"/>
                  <a:pt x="21600" y="21600"/>
                </a:cubicBezTo>
                <a:lnTo>
                  <a:pt x="21600" y="3771"/>
                </a:lnTo>
                <a:close/>
                <a:moveTo>
                  <a:pt x="19373" y="18514"/>
                </a:moveTo>
                <a:cubicBezTo>
                  <a:pt x="2449" y="18514"/>
                  <a:pt x="2449" y="18514"/>
                  <a:pt x="2449" y="18514"/>
                </a:cubicBezTo>
                <a:cubicBezTo>
                  <a:pt x="2449" y="3429"/>
                  <a:pt x="2449" y="3429"/>
                  <a:pt x="2449" y="3429"/>
                </a:cubicBezTo>
                <a:cubicBezTo>
                  <a:pt x="19373" y="3429"/>
                  <a:pt x="19373" y="3429"/>
                  <a:pt x="19373" y="3429"/>
                </a:cubicBezTo>
                <a:lnTo>
                  <a:pt x="19373" y="18514"/>
                </a:lnTo>
                <a:close/>
              </a:path>
            </a:pathLst>
          </a:custGeom>
          <a:solidFill>
            <a:srgbClr val="000000"/>
          </a:solidFill>
          <a:ln w="12700">
            <a:miter lim="400000"/>
          </a:ln>
        </p:spPr>
        <p:txBody>
          <a:bodyPr tIns="91439" bIns="91439"/>
          <a:lstStyle/>
          <a:p>
            <a:endParaRPr/>
          </a:p>
        </p:txBody>
      </p:sp>
      <p:sp>
        <p:nvSpPr>
          <p:cNvPr id="1309" name="Shape 1309"/>
          <p:cNvSpPr/>
          <p:nvPr/>
        </p:nvSpPr>
        <p:spPr>
          <a:xfrm>
            <a:off x="9045575" y="2413001"/>
            <a:ext cx="165101" cy="1143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723" y="19800"/>
                </a:lnTo>
                <a:lnTo>
                  <a:pt x="10800" y="14400"/>
                </a:lnTo>
                <a:lnTo>
                  <a:pt x="18692" y="21600"/>
                </a:lnTo>
                <a:lnTo>
                  <a:pt x="21600" y="14400"/>
                </a:lnTo>
                <a:lnTo>
                  <a:pt x="13708" y="7200"/>
                </a:lnTo>
                <a:lnTo>
                  <a:pt x="16615" y="1800"/>
                </a:lnTo>
                <a:lnTo>
                  <a:pt x="0" y="0"/>
                </a:lnTo>
                <a:close/>
              </a:path>
            </a:pathLst>
          </a:custGeom>
          <a:solidFill>
            <a:srgbClr val="000000"/>
          </a:solidFill>
          <a:ln w="12700">
            <a:miter lim="400000"/>
          </a:ln>
        </p:spPr>
        <p:txBody>
          <a:bodyPr tIns="91439" bIns="91439"/>
          <a:lstStyle/>
          <a:p>
            <a:endParaRPr/>
          </a:p>
        </p:txBody>
      </p:sp>
      <p:sp>
        <p:nvSpPr>
          <p:cNvPr id="1310" name="Shape 1310"/>
          <p:cNvSpPr/>
          <p:nvPr/>
        </p:nvSpPr>
        <p:spPr>
          <a:xfrm>
            <a:off x="8505825" y="2705101"/>
            <a:ext cx="885827" cy="1143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600"/>
                </a:lnTo>
                <a:lnTo>
                  <a:pt x="542" y="21600"/>
                </a:lnTo>
                <a:lnTo>
                  <a:pt x="20826" y="21600"/>
                </a:lnTo>
                <a:lnTo>
                  <a:pt x="21600" y="15600"/>
                </a:lnTo>
                <a:lnTo>
                  <a:pt x="21600" y="0"/>
                </a:lnTo>
                <a:lnTo>
                  <a:pt x="0" y="0"/>
                </a:lnTo>
                <a:close/>
                <a:moveTo>
                  <a:pt x="3252" y="10200"/>
                </a:moveTo>
                <a:lnTo>
                  <a:pt x="1471" y="10200"/>
                </a:lnTo>
                <a:lnTo>
                  <a:pt x="1471" y="4800"/>
                </a:lnTo>
                <a:lnTo>
                  <a:pt x="3252" y="4800"/>
                </a:lnTo>
                <a:lnTo>
                  <a:pt x="3252" y="10200"/>
                </a:lnTo>
                <a:close/>
                <a:moveTo>
                  <a:pt x="6039" y="10200"/>
                </a:moveTo>
                <a:lnTo>
                  <a:pt x="4181" y="10200"/>
                </a:lnTo>
                <a:lnTo>
                  <a:pt x="4181" y="4800"/>
                </a:lnTo>
                <a:lnTo>
                  <a:pt x="6039" y="4800"/>
                </a:lnTo>
                <a:lnTo>
                  <a:pt x="6039" y="10200"/>
                </a:lnTo>
                <a:close/>
                <a:moveTo>
                  <a:pt x="20284" y="10200"/>
                </a:moveTo>
                <a:lnTo>
                  <a:pt x="18503" y="10200"/>
                </a:lnTo>
                <a:lnTo>
                  <a:pt x="18503" y="4800"/>
                </a:lnTo>
                <a:lnTo>
                  <a:pt x="20284" y="4800"/>
                </a:lnTo>
                <a:lnTo>
                  <a:pt x="20284" y="10200"/>
                </a:lnTo>
                <a:close/>
              </a:path>
            </a:pathLst>
          </a:custGeom>
          <a:solidFill>
            <a:srgbClr val="000000"/>
          </a:solidFill>
          <a:ln w="12700">
            <a:miter lim="400000"/>
          </a:ln>
        </p:spPr>
        <p:txBody>
          <a:bodyPr tIns="91439" bIns="91439"/>
          <a:lstStyle/>
          <a:p>
            <a:endParaRPr/>
          </a:p>
        </p:txBody>
      </p:sp>
      <p:sp>
        <p:nvSpPr>
          <p:cNvPr id="1311" name="Shape 1311"/>
          <p:cNvSpPr/>
          <p:nvPr/>
        </p:nvSpPr>
        <p:spPr>
          <a:xfrm>
            <a:off x="3403600" y="9826628"/>
            <a:ext cx="781050" cy="571501"/>
          </a:xfrm>
          <a:custGeom>
            <a:avLst/>
            <a:gdLst/>
            <a:ahLst/>
            <a:cxnLst>
              <a:cxn ang="0">
                <a:pos x="wd2" y="hd2"/>
              </a:cxn>
              <a:cxn ang="5400000">
                <a:pos x="wd2" y="hd2"/>
              </a:cxn>
              <a:cxn ang="10800000">
                <a:pos x="wd2" y="hd2"/>
              </a:cxn>
              <a:cxn ang="16200000">
                <a:pos x="wd2" y="hd2"/>
              </a:cxn>
            </a:cxnLst>
            <a:rect l="0" t="0" r="r" b="b"/>
            <a:pathLst>
              <a:path w="21600" h="21600" extrusionOk="0">
                <a:moveTo>
                  <a:pt x="2492" y="0"/>
                </a:moveTo>
                <a:cubicBezTo>
                  <a:pt x="19108" y="0"/>
                  <a:pt x="19108" y="0"/>
                  <a:pt x="19108" y="0"/>
                </a:cubicBezTo>
                <a:cubicBezTo>
                  <a:pt x="19731" y="0"/>
                  <a:pt x="20354" y="568"/>
                  <a:pt x="20977" y="1137"/>
                </a:cubicBezTo>
                <a:cubicBezTo>
                  <a:pt x="20977" y="1137"/>
                  <a:pt x="20977" y="1137"/>
                  <a:pt x="20977" y="1137"/>
                </a:cubicBezTo>
                <a:cubicBezTo>
                  <a:pt x="21392" y="1705"/>
                  <a:pt x="21600" y="2558"/>
                  <a:pt x="21600" y="3695"/>
                </a:cubicBezTo>
                <a:cubicBezTo>
                  <a:pt x="21600" y="18189"/>
                  <a:pt x="21600" y="18189"/>
                  <a:pt x="21600" y="18189"/>
                </a:cubicBezTo>
                <a:cubicBezTo>
                  <a:pt x="21600" y="19042"/>
                  <a:pt x="21392" y="19895"/>
                  <a:pt x="20977" y="20463"/>
                </a:cubicBezTo>
                <a:cubicBezTo>
                  <a:pt x="20977" y="20463"/>
                  <a:pt x="20977" y="20463"/>
                  <a:pt x="20977" y="20463"/>
                </a:cubicBezTo>
                <a:cubicBezTo>
                  <a:pt x="20354" y="21316"/>
                  <a:pt x="19731" y="21600"/>
                  <a:pt x="19108" y="21600"/>
                </a:cubicBezTo>
                <a:cubicBezTo>
                  <a:pt x="2492" y="21600"/>
                  <a:pt x="2492" y="21600"/>
                  <a:pt x="2492" y="21600"/>
                </a:cubicBezTo>
                <a:cubicBezTo>
                  <a:pt x="1662" y="21600"/>
                  <a:pt x="1038" y="21316"/>
                  <a:pt x="623" y="20463"/>
                </a:cubicBezTo>
                <a:cubicBezTo>
                  <a:pt x="208" y="19895"/>
                  <a:pt x="0" y="19042"/>
                  <a:pt x="0" y="18189"/>
                </a:cubicBezTo>
                <a:cubicBezTo>
                  <a:pt x="0" y="3695"/>
                  <a:pt x="0" y="3695"/>
                  <a:pt x="0" y="3695"/>
                </a:cubicBezTo>
                <a:cubicBezTo>
                  <a:pt x="0" y="2558"/>
                  <a:pt x="208" y="1705"/>
                  <a:pt x="623" y="1137"/>
                </a:cubicBezTo>
                <a:cubicBezTo>
                  <a:pt x="623" y="1137"/>
                  <a:pt x="623" y="1137"/>
                  <a:pt x="623" y="1137"/>
                </a:cubicBezTo>
                <a:cubicBezTo>
                  <a:pt x="1038" y="568"/>
                  <a:pt x="1662" y="0"/>
                  <a:pt x="2492" y="0"/>
                </a:cubicBezTo>
                <a:close/>
                <a:moveTo>
                  <a:pt x="19523" y="8526"/>
                </a:moveTo>
                <a:cubicBezTo>
                  <a:pt x="18485" y="8526"/>
                  <a:pt x="18485" y="8526"/>
                  <a:pt x="18485" y="8526"/>
                </a:cubicBezTo>
                <a:cubicBezTo>
                  <a:pt x="18485" y="14779"/>
                  <a:pt x="18485" y="14779"/>
                  <a:pt x="18485" y="14779"/>
                </a:cubicBezTo>
                <a:cubicBezTo>
                  <a:pt x="18069" y="14779"/>
                  <a:pt x="18069" y="14779"/>
                  <a:pt x="18069" y="14779"/>
                </a:cubicBezTo>
                <a:cubicBezTo>
                  <a:pt x="18069" y="18758"/>
                  <a:pt x="18069" y="18758"/>
                  <a:pt x="18069" y="18758"/>
                </a:cubicBezTo>
                <a:cubicBezTo>
                  <a:pt x="19108" y="18758"/>
                  <a:pt x="19108" y="18758"/>
                  <a:pt x="19108" y="18758"/>
                </a:cubicBezTo>
                <a:cubicBezTo>
                  <a:pt x="19315" y="18758"/>
                  <a:pt x="19315" y="18758"/>
                  <a:pt x="19523" y="18474"/>
                </a:cubicBezTo>
                <a:cubicBezTo>
                  <a:pt x="19523" y="18474"/>
                  <a:pt x="19523" y="18474"/>
                  <a:pt x="19523" y="18474"/>
                </a:cubicBezTo>
                <a:cubicBezTo>
                  <a:pt x="19523" y="18474"/>
                  <a:pt x="19523" y="18189"/>
                  <a:pt x="19523" y="18189"/>
                </a:cubicBezTo>
                <a:cubicBezTo>
                  <a:pt x="19523" y="8526"/>
                  <a:pt x="19523" y="8526"/>
                  <a:pt x="19523" y="8526"/>
                </a:cubicBezTo>
                <a:close/>
                <a:moveTo>
                  <a:pt x="17031" y="18758"/>
                </a:moveTo>
                <a:cubicBezTo>
                  <a:pt x="17031" y="14779"/>
                  <a:pt x="17031" y="14779"/>
                  <a:pt x="17031" y="14779"/>
                </a:cubicBezTo>
                <a:cubicBezTo>
                  <a:pt x="16615" y="14779"/>
                  <a:pt x="16615" y="14779"/>
                  <a:pt x="16615" y="14779"/>
                </a:cubicBezTo>
                <a:cubicBezTo>
                  <a:pt x="16615" y="8526"/>
                  <a:pt x="16615" y="8526"/>
                  <a:pt x="16615" y="8526"/>
                </a:cubicBezTo>
                <a:cubicBezTo>
                  <a:pt x="15577" y="8526"/>
                  <a:pt x="15577" y="8526"/>
                  <a:pt x="15577" y="8526"/>
                </a:cubicBezTo>
                <a:cubicBezTo>
                  <a:pt x="15577" y="14779"/>
                  <a:pt x="15577" y="14779"/>
                  <a:pt x="15577" y="14779"/>
                </a:cubicBezTo>
                <a:cubicBezTo>
                  <a:pt x="14954" y="14779"/>
                  <a:pt x="14954" y="14779"/>
                  <a:pt x="14954" y="14779"/>
                </a:cubicBezTo>
                <a:cubicBezTo>
                  <a:pt x="14954" y="18758"/>
                  <a:pt x="14954" y="18758"/>
                  <a:pt x="14954" y="18758"/>
                </a:cubicBezTo>
                <a:cubicBezTo>
                  <a:pt x="17031" y="18758"/>
                  <a:pt x="17031" y="18758"/>
                  <a:pt x="17031" y="18758"/>
                </a:cubicBezTo>
                <a:close/>
                <a:moveTo>
                  <a:pt x="13915" y="18758"/>
                </a:moveTo>
                <a:cubicBezTo>
                  <a:pt x="13915" y="14779"/>
                  <a:pt x="13915" y="14779"/>
                  <a:pt x="13915" y="14779"/>
                </a:cubicBezTo>
                <a:cubicBezTo>
                  <a:pt x="13500" y="14779"/>
                  <a:pt x="13500" y="14779"/>
                  <a:pt x="13500" y="14779"/>
                </a:cubicBezTo>
                <a:cubicBezTo>
                  <a:pt x="13500" y="8526"/>
                  <a:pt x="13500" y="8526"/>
                  <a:pt x="13500" y="8526"/>
                </a:cubicBezTo>
                <a:cubicBezTo>
                  <a:pt x="12462" y="8526"/>
                  <a:pt x="12462" y="8526"/>
                  <a:pt x="12462" y="8526"/>
                </a:cubicBezTo>
                <a:cubicBezTo>
                  <a:pt x="12462" y="14779"/>
                  <a:pt x="12462" y="14779"/>
                  <a:pt x="12462" y="14779"/>
                </a:cubicBezTo>
                <a:cubicBezTo>
                  <a:pt x="12046" y="14779"/>
                  <a:pt x="12046" y="14779"/>
                  <a:pt x="12046" y="14779"/>
                </a:cubicBezTo>
                <a:cubicBezTo>
                  <a:pt x="12046" y="18758"/>
                  <a:pt x="12046" y="18758"/>
                  <a:pt x="12046" y="18758"/>
                </a:cubicBezTo>
                <a:cubicBezTo>
                  <a:pt x="13915" y="18758"/>
                  <a:pt x="13915" y="18758"/>
                  <a:pt x="13915" y="18758"/>
                </a:cubicBezTo>
                <a:close/>
                <a:moveTo>
                  <a:pt x="11008" y="18758"/>
                </a:moveTo>
                <a:cubicBezTo>
                  <a:pt x="11008" y="14779"/>
                  <a:pt x="11008" y="14779"/>
                  <a:pt x="11008" y="14779"/>
                </a:cubicBezTo>
                <a:cubicBezTo>
                  <a:pt x="10385" y="14779"/>
                  <a:pt x="10385" y="14779"/>
                  <a:pt x="10385" y="14779"/>
                </a:cubicBezTo>
                <a:cubicBezTo>
                  <a:pt x="10385" y="8526"/>
                  <a:pt x="10385" y="8526"/>
                  <a:pt x="10385" y="8526"/>
                </a:cubicBezTo>
                <a:cubicBezTo>
                  <a:pt x="8100" y="8526"/>
                  <a:pt x="8100" y="8526"/>
                  <a:pt x="8100" y="8526"/>
                </a:cubicBezTo>
                <a:cubicBezTo>
                  <a:pt x="8100" y="14779"/>
                  <a:pt x="8100" y="14779"/>
                  <a:pt x="8100" y="14779"/>
                </a:cubicBezTo>
                <a:cubicBezTo>
                  <a:pt x="7685" y="14779"/>
                  <a:pt x="7685" y="14779"/>
                  <a:pt x="7685" y="14779"/>
                </a:cubicBezTo>
                <a:cubicBezTo>
                  <a:pt x="7685" y="18758"/>
                  <a:pt x="7685" y="18758"/>
                  <a:pt x="7685" y="18758"/>
                </a:cubicBezTo>
                <a:cubicBezTo>
                  <a:pt x="11008" y="18758"/>
                  <a:pt x="11008" y="18758"/>
                  <a:pt x="11008" y="18758"/>
                </a:cubicBezTo>
                <a:close/>
                <a:moveTo>
                  <a:pt x="6646" y="18758"/>
                </a:moveTo>
                <a:cubicBezTo>
                  <a:pt x="6646" y="14779"/>
                  <a:pt x="6646" y="14779"/>
                  <a:pt x="6646" y="14779"/>
                </a:cubicBezTo>
                <a:cubicBezTo>
                  <a:pt x="6231" y="14779"/>
                  <a:pt x="6231" y="14779"/>
                  <a:pt x="6231" y="14779"/>
                </a:cubicBezTo>
                <a:cubicBezTo>
                  <a:pt x="6231" y="8526"/>
                  <a:pt x="6231" y="8526"/>
                  <a:pt x="6231" y="8526"/>
                </a:cubicBezTo>
                <a:cubicBezTo>
                  <a:pt x="4985" y="8526"/>
                  <a:pt x="4985" y="8526"/>
                  <a:pt x="4985" y="8526"/>
                </a:cubicBezTo>
                <a:cubicBezTo>
                  <a:pt x="4985" y="14779"/>
                  <a:pt x="4985" y="14779"/>
                  <a:pt x="4985" y="14779"/>
                </a:cubicBezTo>
                <a:cubicBezTo>
                  <a:pt x="4569" y="14779"/>
                  <a:pt x="4569" y="14779"/>
                  <a:pt x="4569" y="14779"/>
                </a:cubicBezTo>
                <a:cubicBezTo>
                  <a:pt x="4569" y="18758"/>
                  <a:pt x="4569" y="18758"/>
                  <a:pt x="4569" y="18758"/>
                </a:cubicBezTo>
                <a:cubicBezTo>
                  <a:pt x="6646" y="18758"/>
                  <a:pt x="6646" y="18758"/>
                  <a:pt x="6646" y="18758"/>
                </a:cubicBezTo>
                <a:close/>
                <a:moveTo>
                  <a:pt x="3531" y="18758"/>
                </a:moveTo>
                <a:cubicBezTo>
                  <a:pt x="3531" y="14779"/>
                  <a:pt x="3531" y="14779"/>
                  <a:pt x="3531" y="14779"/>
                </a:cubicBezTo>
                <a:cubicBezTo>
                  <a:pt x="3115" y="14779"/>
                  <a:pt x="3115" y="14779"/>
                  <a:pt x="3115" y="14779"/>
                </a:cubicBezTo>
                <a:cubicBezTo>
                  <a:pt x="3115" y="8526"/>
                  <a:pt x="3115" y="8526"/>
                  <a:pt x="3115" y="8526"/>
                </a:cubicBezTo>
                <a:cubicBezTo>
                  <a:pt x="2077" y="8526"/>
                  <a:pt x="2077" y="8526"/>
                  <a:pt x="2077" y="8526"/>
                </a:cubicBezTo>
                <a:cubicBezTo>
                  <a:pt x="2077" y="18189"/>
                  <a:pt x="2077" y="18189"/>
                  <a:pt x="2077" y="18189"/>
                </a:cubicBezTo>
                <a:cubicBezTo>
                  <a:pt x="2077" y="18189"/>
                  <a:pt x="2077" y="18474"/>
                  <a:pt x="2077" y="18474"/>
                </a:cubicBezTo>
                <a:cubicBezTo>
                  <a:pt x="2285" y="18758"/>
                  <a:pt x="2285" y="18758"/>
                  <a:pt x="2492" y="18758"/>
                </a:cubicBezTo>
                <a:lnTo>
                  <a:pt x="3531" y="18758"/>
                </a:lnTo>
                <a:close/>
              </a:path>
            </a:pathLst>
          </a:custGeom>
          <a:solidFill>
            <a:srgbClr val="000000"/>
          </a:solidFill>
          <a:ln w="12700">
            <a:miter lim="400000"/>
          </a:ln>
        </p:spPr>
        <p:txBody>
          <a:bodyPr tIns="91439" bIns="91439"/>
          <a:lstStyle/>
          <a:p>
            <a:endParaRPr/>
          </a:p>
        </p:txBody>
      </p:sp>
      <p:sp>
        <p:nvSpPr>
          <p:cNvPr id="1312" name="Shape 1312"/>
          <p:cNvSpPr/>
          <p:nvPr/>
        </p:nvSpPr>
        <p:spPr>
          <a:xfrm>
            <a:off x="3470276" y="3352801"/>
            <a:ext cx="633581" cy="749301"/>
          </a:xfrm>
          <a:custGeom>
            <a:avLst/>
            <a:gdLst/>
            <a:ahLst/>
            <a:cxnLst>
              <a:cxn ang="0">
                <a:pos x="wd2" y="hd2"/>
              </a:cxn>
              <a:cxn ang="5400000">
                <a:pos x="wd2" y="hd2"/>
              </a:cxn>
              <a:cxn ang="10800000">
                <a:pos x="wd2" y="hd2"/>
              </a:cxn>
              <a:cxn ang="16200000">
                <a:pos x="wd2" y="hd2"/>
              </a:cxn>
            </a:cxnLst>
            <a:rect l="0" t="0" r="r" b="b"/>
            <a:pathLst>
              <a:path w="20428" h="21600" extrusionOk="0">
                <a:moveTo>
                  <a:pt x="5582" y="11448"/>
                </a:moveTo>
                <a:cubicBezTo>
                  <a:pt x="6310" y="11448"/>
                  <a:pt x="7038" y="11664"/>
                  <a:pt x="7524" y="11664"/>
                </a:cubicBezTo>
                <a:cubicBezTo>
                  <a:pt x="7524" y="0"/>
                  <a:pt x="7524" y="0"/>
                  <a:pt x="7524" y="0"/>
                </a:cubicBezTo>
                <a:cubicBezTo>
                  <a:pt x="7524" y="0"/>
                  <a:pt x="18688" y="3240"/>
                  <a:pt x="20144" y="6264"/>
                </a:cubicBezTo>
                <a:cubicBezTo>
                  <a:pt x="21600" y="9288"/>
                  <a:pt x="16989" y="14040"/>
                  <a:pt x="16989" y="14040"/>
                </a:cubicBezTo>
                <a:cubicBezTo>
                  <a:pt x="16018" y="13608"/>
                  <a:pt x="16018" y="13608"/>
                  <a:pt x="16018" y="13608"/>
                </a:cubicBezTo>
                <a:cubicBezTo>
                  <a:pt x="16018" y="13608"/>
                  <a:pt x="17960" y="9936"/>
                  <a:pt x="16018" y="7992"/>
                </a:cubicBezTo>
                <a:cubicBezTo>
                  <a:pt x="15047" y="6696"/>
                  <a:pt x="12863" y="6480"/>
                  <a:pt x="11407" y="6480"/>
                </a:cubicBezTo>
                <a:cubicBezTo>
                  <a:pt x="11407" y="16416"/>
                  <a:pt x="11407" y="16416"/>
                  <a:pt x="11407" y="16416"/>
                </a:cubicBezTo>
                <a:cubicBezTo>
                  <a:pt x="11407" y="19224"/>
                  <a:pt x="8737" y="21600"/>
                  <a:pt x="5582" y="21600"/>
                </a:cubicBezTo>
                <a:cubicBezTo>
                  <a:pt x="2427" y="21600"/>
                  <a:pt x="0" y="19224"/>
                  <a:pt x="0" y="16416"/>
                </a:cubicBezTo>
                <a:cubicBezTo>
                  <a:pt x="0" y="13608"/>
                  <a:pt x="2427" y="11448"/>
                  <a:pt x="5582" y="11448"/>
                </a:cubicBezTo>
                <a:close/>
              </a:path>
            </a:pathLst>
          </a:custGeom>
          <a:solidFill>
            <a:srgbClr val="000000"/>
          </a:solidFill>
          <a:ln w="12700">
            <a:miter lim="400000"/>
          </a:ln>
        </p:spPr>
        <p:txBody>
          <a:bodyPr tIns="91439" bIns="91439"/>
          <a:lstStyle/>
          <a:p>
            <a:endParaRPr/>
          </a:p>
        </p:txBody>
      </p:sp>
      <p:sp>
        <p:nvSpPr>
          <p:cNvPr id="1313" name="Shape 1313"/>
          <p:cNvSpPr/>
          <p:nvPr/>
        </p:nvSpPr>
        <p:spPr>
          <a:xfrm>
            <a:off x="3394076" y="8485757"/>
            <a:ext cx="812801" cy="658247"/>
          </a:xfrm>
          <a:custGeom>
            <a:avLst/>
            <a:gdLst/>
            <a:ahLst/>
            <a:cxnLst>
              <a:cxn ang="0">
                <a:pos x="wd2" y="hd2"/>
              </a:cxn>
              <a:cxn ang="5400000">
                <a:pos x="wd2" y="hd2"/>
              </a:cxn>
              <a:cxn ang="10800000">
                <a:pos x="wd2" y="hd2"/>
              </a:cxn>
              <a:cxn ang="16200000">
                <a:pos x="wd2" y="hd2"/>
              </a:cxn>
            </a:cxnLst>
            <a:rect l="0" t="0" r="r" b="b"/>
            <a:pathLst>
              <a:path w="21600" h="20829" extrusionOk="0">
                <a:moveTo>
                  <a:pt x="3200" y="11334"/>
                </a:moveTo>
                <a:cubicBezTo>
                  <a:pt x="5800" y="11334"/>
                  <a:pt x="5800" y="11334"/>
                  <a:pt x="5800" y="11334"/>
                </a:cubicBezTo>
                <a:cubicBezTo>
                  <a:pt x="6600" y="11334"/>
                  <a:pt x="7000" y="12047"/>
                  <a:pt x="7000" y="12759"/>
                </a:cubicBezTo>
                <a:cubicBezTo>
                  <a:pt x="7000" y="19405"/>
                  <a:pt x="7000" y="19405"/>
                  <a:pt x="7000" y="19405"/>
                </a:cubicBezTo>
                <a:cubicBezTo>
                  <a:pt x="7000" y="20117"/>
                  <a:pt x="6600" y="20829"/>
                  <a:pt x="5800" y="20829"/>
                </a:cubicBezTo>
                <a:cubicBezTo>
                  <a:pt x="3200" y="20829"/>
                  <a:pt x="3200" y="20829"/>
                  <a:pt x="3200" y="20829"/>
                </a:cubicBezTo>
                <a:cubicBezTo>
                  <a:pt x="2400" y="20829"/>
                  <a:pt x="1800" y="20117"/>
                  <a:pt x="1800" y="19405"/>
                </a:cubicBezTo>
                <a:cubicBezTo>
                  <a:pt x="1800" y="18693"/>
                  <a:pt x="1800" y="18693"/>
                  <a:pt x="1800" y="18693"/>
                </a:cubicBezTo>
                <a:cubicBezTo>
                  <a:pt x="0" y="18693"/>
                  <a:pt x="0" y="18693"/>
                  <a:pt x="0" y="18693"/>
                </a:cubicBezTo>
                <a:cubicBezTo>
                  <a:pt x="0" y="15370"/>
                  <a:pt x="0" y="12047"/>
                  <a:pt x="0" y="8724"/>
                </a:cubicBezTo>
                <a:cubicBezTo>
                  <a:pt x="0" y="8486"/>
                  <a:pt x="0" y="8486"/>
                  <a:pt x="0" y="8486"/>
                </a:cubicBezTo>
                <a:cubicBezTo>
                  <a:pt x="0" y="8486"/>
                  <a:pt x="0" y="8486"/>
                  <a:pt x="0" y="8486"/>
                </a:cubicBezTo>
                <a:cubicBezTo>
                  <a:pt x="800" y="5875"/>
                  <a:pt x="2200" y="3976"/>
                  <a:pt x="4000" y="2315"/>
                </a:cubicBezTo>
                <a:cubicBezTo>
                  <a:pt x="8000" y="-771"/>
                  <a:pt x="13400" y="-771"/>
                  <a:pt x="17400" y="2315"/>
                </a:cubicBezTo>
                <a:cubicBezTo>
                  <a:pt x="19400" y="3739"/>
                  <a:pt x="20800" y="5875"/>
                  <a:pt x="21400" y="8486"/>
                </a:cubicBezTo>
                <a:cubicBezTo>
                  <a:pt x="21600" y="8724"/>
                  <a:pt x="21600" y="8724"/>
                  <a:pt x="21600" y="8724"/>
                </a:cubicBezTo>
                <a:cubicBezTo>
                  <a:pt x="21600" y="8724"/>
                  <a:pt x="21600" y="8724"/>
                  <a:pt x="21600" y="8724"/>
                </a:cubicBezTo>
                <a:cubicBezTo>
                  <a:pt x="21600" y="12047"/>
                  <a:pt x="21600" y="15370"/>
                  <a:pt x="21600" y="18693"/>
                </a:cubicBezTo>
                <a:cubicBezTo>
                  <a:pt x="19600" y="18693"/>
                  <a:pt x="19600" y="18693"/>
                  <a:pt x="19600" y="18693"/>
                </a:cubicBezTo>
                <a:cubicBezTo>
                  <a:pt x="19600" y="19405"/>
                  <a:pt x="19600" y="19405"/>
                  <a:pt x="19600" y="19405"/>
                </a:cubicBezTo>
                <a:cubicBezTo>
                  <a:pt x="19600" y="20117"/>
                  <a:pt x="19000" y="20829"/>
                  <a:pt x="18400" y="20829"/>
                </a:cubicBezTo>
                <a:cubicBezTo>
                  <a:pt x="15600" y="20829"/>
                  <a:pt x="15600" y="20829"/>
                  <a:pt x="15600" y="20829"/>
                </a:cubicBezTo>
                <a:cubicBezTo>
                  <a:pt x="15000" y="20829"/>
                  <a:pt x="14400" y="20117"/>
                  <a:pt x="14400" y="19405"/>
                </a:cubicBezTo>
                <a:cubicBezTo>
                  <a:pt x="14400" y="12759"/>
                  <a:pt x="14400" y="12759"/>
                  <a:pt x="14400" y="12759"/>
                </a:cubicBezTo>
                <a:cubicBezTo>
                  <a:pt x="14400" y="12047"/>
                  <a:pt x="15000" y="11334"/>
                  <a:pt x="15600" y="11334"/>
                </a:cubicBezTo>
                <a:cubicBezTo>
                  <a:pt x="18400" y="11334"/>
                  <a:pt x="18400" y="11334"/>
                  <a:pt x="18400" y="11334"/>
                </a:cubicBezTo>
                <a:cubicBezTo>
                  <a:pt x="18800" y="11334"/>
                  <a:pt x="19200" y="11572"/>
                  <a:pt x="19400" y="11809"/>
                </a:cubicBezTo>
                <a:cubicBezTo>
                  <a:pt x="19400" y="8961"/>
                  <a:pt x="19400" y="8961"/>
                  <a:pt x="19400" y="8961"/>
                </a:cubicBezTo>
                <a:cubicBezTo>
                  <a:pt x="18800" y="7299"/>
                  <a:pt x="17600" y="5638"/>
                  <a:pt x="16200" y="4688"/>
                </a:cubicBezTo>
                <a:cubicBezTo>
                  <a:pt x="13000" y="2077"/>
                  <a:pt x="8600" y="2077"/>
                  <a:pt x="5200" y="4688"/>
                </a:cubicBezTo>
                <a:cubicBezTo>
                  <a:pt x="3800" y="5638"/>
                  <a:pt x="2800" y="7299"/>
                  <a:pt x="2200" y="8961"/>
                </a:cubicBezTo>
                <a:cubicBezTo>
                  <a:pt x="2200" y="11809"/>
                  <a:pt x="2200" y="11809"/>
                  <a:pt x="2200" y="11809"/>
                </a:cubicBezTo>
                <a:cubicBezTo>
                  <a:pt x="2400" y="11572"/>
                  <a:pt x="2800" y="11334"/>
                  <a:pt x="3200" y="11334"/>
                </a:cubicBezTo>
                <a:close/>
              </a:path>
            </a:pathLst>
          </a:custGeom>
          <a:solidFill>
            <a:srgbClr val="000000"/>
          </a:solidFill>
          <a:ln w="12700">
            <a:miter lim="400000"/>
          </a:ln>
        </p:spPr>
        <p:txBody>
          <a:bodyPr tIns="91439" bIns="91439"/>
          <a:lstStyle/>
          <a:p>
            <a:endParaRPr/>
          </a:p>
        </p:txBody>
      </p:sp>
      <p:sp>
        <p:nvSpPr>
          <p:cNvPr id="1314" name="Shape 1314"/>
          <p:cNvSpPr/>
          <p:nvPr/>
        </p:nvSpPr>
        <p:spPr>
          <a:xfrm>
            <a:off x="11223625" y="3314701"/>
            <a:ext cx="581027" cy="781051"/>
          </a:xfrm>
          <a:custGeom>
            <a:avLst/>
            <a:gdLst/>
            <a:ahLst/>
            <a:cxnLst>
              <a:cxn ang="0">
                <a:pos x="wd2" y="hd2"/>
              </a:cxn>
              <a:cxn ang="5400000">
                <a:pos x="wd2" y="hd2"/>
              </a:cxn>
              <a:cxn ang="10800000">
                <a:pos x="wd2" y="hd2"/>
              </a:cxn>
              <a:cxn ang="16200000">
                <a:pos x="wd2" y="hd2"/>
              </a:cxn>
            </a:cxnLst>
            <a:rect l="0" t="0" r="r" b="b"/>
            <a:pathLst>
              <a:path w="21600" h="21600" extrusionOk="0">
                <a:moveTo>
                  <a:pt x="2525" y="0"/>
                </a:moveTo>
                <a:cubicBezTo>
                  <a:pt x="18795" y="0"/>
                  <a:pt x="18795" y="0"/>
                  <a:pt x="18795" y="0"/>
                </a:cubicBezTo>
                <a:cubicBezTo>
                  <a:pt x="20197" y="0"/>
                  <a:pt x="21600" y="831"/>
                  <a:pt x="21600" y="1869"/>
                </a:cubicBezTo>
                <a:cubicBezTo>
                  <a:pt x="21600" y="19731"/>
                  <a:pt x="21600" y="19731"/>
                  <a:pt x="21600" y="19731"/>
                </a:cubicBezTo>
                <a:cubicBezTo>
                  <a:pt x="21600" y="20769"/>
                  <a:pt x="20197" y="21600"/>
                  <a:pt x="18795" y="21600"/>
                </a:cubicBezTo>
                <a:cubicBezTo>
                  <a:pt x="2525" y="21600"/>
                  <a:pt x="2525" y="21600"/>
                  <a:pt x="2525" y="21600"/>
                </a:cubicBezTo>
                <a:cubicBezTo>
                  <a:pt x="1122" y="21600"/>
                  <a:pt x="0" y="20769"/>
                  <a:pt x="0" y="19731"/>
                </a:cubicBezTo>
                <a:cubicBezTo>
                  <a:pt x="0" y="1869"/>
                  <a:pt x="0" y="1869"/>
                  <a:pt x="0" y="1869"/>
                </a:cubicBezTo>
                <a:cubicBezTo>
                  <a:pt x="0" y="831"/>
                  <a:pt x="1122" y="0"/>
                  <a:pt x="2525" y="0"/>
                </a:cubicBezTo>
                <a:close/>
                <a:moveTo>
                  <a:pt x="7013" y="18485"/>
                </a:moveTo>
                <a:cubicBezTo>
                  <a:pt x="7013" y="20146"/>
                  <a:pt x="7013" y="20146"/>
                  <a:pt x="7013" y="20146"/>
                </a:cubicBezTo>
                <a:cubicBezTo>
                  <a:pt x="14306" y="20146"/>
                  <a:pt x="14306" y="20146"/>
                  <a:pt x="14306" y="20146"/>
                </a:cubicBezTo>
                <a:cubicBezTo>
                  <a:pt x="14306" y="18485"/>
                  <a:pt x="14306" y="18485"/>
                  <a:pt x="14306" y="18485"/>
                </a:cubicBezTo>
                <a:cubicBezTo>
                  <a:pt x="7013" y="18485"/>
                  <a:pt x="7013" y="18485"/>
                  <a:pt x="7013" y="18485"/>
                </a:cubicBezTo>
                <a:close/>
                <a:moveTo>
                  <a:pt x="4208" y="9138"/>
                </a:moveTo>
                <a:cubicBezTo>
                  <a:pt x="3366" y="9969"/>
                  <a:pt x="3086" y="11008"/>
                  <a:pt x="3086" y="12046"/>
                </a:cubicBezTo>
                <a:cubicBezTo>
                  <a:pt x="3086" y="13085"/>
                  <a:pt x="3366" y="13915"/>
                  <a:pt x="4208" y="14746"/>
                </a:cubicBezTo>
                <a:cubicBezTo>
                  <a:pt x="2244" y="16823"/>
                  <a:pt x="2244" y="16823"/>
                  <a:pt x="2244" y="16823"/>
                </a:cubicBezTo>
                <a:cubicBezTo>
                  <a:pt x="3366" y="17654"/>
                  <a:pt x="3366" y="17654"/>
                  <a:pt x="3366" y="17654"/>
                </a:cubicBezTo>
                <a:cubicBezTo>
                  <a:pt x="6171" y="16408"/>
                  <a:pt x="6171" y="16408"/>
                  <a:pt x="6171" y="16408"/>
                </a:cubicBezTo>
                <a:cubicBezTo>
                  <a:pt x="7294" y="17238"/>
                  <a:pt x="8977" y="17654"/>
                  <a:pt x="10660" y="17654"/>
                </a:cubicBezTo>
                <a:cubicBezTo>
                  <a:pt x="12343" y="17654"/>
                  <a:pt x="14026" y="17031"/>
                  <a:pt x="15429" y="16408"/>
                </a:cubicBezTo>
                <a:cubicBezTo>
                  <a:pt x="18514" y="17654"/>
                  <a:pt x="18514" y="17654"/>
                  <a:pt x="18514" y="17654"/>
                </a:cubicBezTo>
                <a:cubicBezTo>
                  <a:pt x="19636" y="16823"/>
                  <a:pt x="19636" y="16823"/>
                  <a:pt x="19636" y="16823"/>
                </a:cubicBezTo>
                <a:cubicBezTo>
                  <a:pt x="17392" y="14538"/>
                  <a:pt x="17392" y="14538"/>
                  <a:pt x="17392" y="14538"/>
                </a:cubicBezTo>
                <a:cubicBezTo>
                  <a:pt x="17953" y="13708"/>
                  <a:pt x="18234" y="12877"/>
                  <a:pt x="18234" y="12046"/>
                </a:cubicBezTo>
                <a:cubicBezTo>
                  <a:pt x="18234" y="11215"/>
                  <a:pt x="17953" y="10385"/>
                  <a:pt x="17673" y="9762"/>
                </a:cubicBezTo>
                <a:cubicBezTo>
                  <a:pt x="19917" y="7269"/>
                  <a:pt x="19917" y="7269"/>
                  <a:pt x="19917" y="7269"/>
                </a:cubicBezTo>
                <a:cubicBezTo>
                  <a:pt x="18795" y="6438"/>
                  <a:pt x="18795" y="6438"/>
                  <a:pt x="18795" y="6438"/>
                </a:cubicBezTo>
                <a:cubicBezTo>
                  <a:pt x="15709" y="7685"/>
                  <a:pt x="15709" y="7685"/>
                  <a:pt x="15709" y="7685"/>
                </a:cubicBezTo>
                <a:cubicBezTo>
                  <a:pt x="14306" y="6854"/>
                  <a:pt x="12623" y="6438"/>
                  <a:pt x="10660" y="6438"/>
                </a:cubicBezTo>
                <a:cubicBezTo>
                  <a:pt x="8977" y="6438"/>
                  <a:pt x="7294" y="6854"/>
                  <a:pt x="5891" y="7477"/>
                </a:cubicBezTo>
                <a:cubicBezTo>
                  <a:pt x="3647" y="6438"/>
                  <a:pt x="3647" y="6438"/>
                  <a:pt x="3647" y="6438"/>
                </a:cubicBezTo>
                <a:cubicBezTo>
                  <a:pt x="2244" y="7269"/>
                  <a:pt x="2244" y="7269"/>
                  <a:pt x="2244" y="7269"/>
                </a:cubicBezTo>
                <a:cubicBezTo>
                  <a:pt x="4208" y="9138"/>
                  <a:pt x="4208" y="9138"/>
                  <a:pt x="4208" y="9138"/>
                </a:cubicBezTo>
                <a:close/>
                <a:moveTo>
                  <a:pt x="10660" y="10177"/>
                </a:moveTo>
                <a:cubicBezTo>
                  <a:pt x="10099" y="10177"/>
                  <a:pt x="9257" y="10385"/>
                  <a:pt x="8977" y="10592"/>
                </a:cubicBezTo>
                <a:cubicBezTo>
                  <a:pt x="8416" y="11008"/>
                  <a:pt x="8135" y="11423"/>
                  <a:pt x="8135" y="12046"/>
                </a:cubicBezTo>
                <a:cubicBezTo>
                  <a:pt x="8135" y="12462"/>
                  <a:pt x="8416" y="12877"/>
                  <a:pt x="8977" y="13292"/>
                </a:cubicBezTo>
                <a:cubicBezTo>
                  <a:pt x="9257" y="13708"/>
                  <a:pt x="10099" y="13915"/>
                  <a:pt x="10660" y="13915"/>
                </a:cubicBezTo>
                <a:cubicBezTo>
                  <a:pt x="11501" y="13915"/>
                  <a:pt x="12062" y="13708"/>
                  <a:pt x="12343" y="13292"/>
                </a:cubicBezTo>
                <a:cubicBezTo>
                  <a:pt x="12904" y="12877"/>
                  <a:pt x="13184" y="12462"/>
                  <a:pt x="13184" y="12046"/>
                </a:cubicBezTo>
                <a:cubicBezTo>
                  <a:pt x="13184" y="11423"/>
                  <a:pt x="12904" y="11008"/>
                  <a:pt x="12343" y="10592"/>
                </a:cubicBezTo>
                <a:cubicBezTo>
                  <a:pt x="12062" y="10385"/>
                  <a:pt x="11501" y="10177"/>
                  <a:pt x="10660" y="10177"/>
                </a:cubicBezTo>
                <a:close/>
                <a:moveTo>
                  <a:pt x="11782" y="11008"/>
                </a:moveTo>
                <a:cubicBezTo>
                  <a:pt x="11501" y="10800"/>
                  <a:pt x="11221" y="10800"/>
                  <a:pt x="10660" y="10800"/>
                </a:cubicBezTo>
                <a:cubicBezTo>
                  <a:pt x="10099" y="10800"/>
                  <a:pt x="9818" y="10800"/>
                  <a:pt x="9538" y="11008"/>
                </a:cubicBezTo>
                <a:cubicBezTo>
                  <a:pt x="9257" y="11215"/>
                  <a:pt x="8977" y="11631"/>
                  <a:pt x="8977" y="12046"/>
                </a:cubicBezTo>
                <a:cubicBezTo>
                  <a:pt x="8977" y="12254"/>
                  <a:pt x="9257" y="12669"/>
                  <a:pt x="9538" y="12877"/>
                </a:cubicBezTo>
                <a:cubicBezTo>
                  <a:pt x="9818" y="13085"/>
                  <a:pt x="10099" y="13292"/>
                  <a:pt x="10660" y="13292"/>
                </a:cubicBezTo>
                <a:cubicBezTo>
                  <a:pt x="11221" y="13292"/>
                  <a:pt x="11501" y="13085"/>
                  <a:pt x="11782" y="12877"/>
                </a:cubicBezTo>
                <a:cubicBezTo>
                  <a:pt x="12062" y="12669"/>
                  <a:pt x="12343" y="12254"/>
                  <a:pt x="12343" y="12046"/>
                </a:cubicBezTo>
                <a:cubicBezTo>
                  <a:pt x="12343" y="11631"/>
                  <a:pt x="12062" y="11215"/>
                  <a:pt x="11782" y="11008"/>
                </a:cubicBezTo>
                <a:close/>
                <a:moveTo>
                  <a:pt x="14306" y="9346"/>
                </a:moveTo>
                <a:cubicBezTo>
                  <a:pt x="13465" y="8515"/>
                  <a:pt x="12062" y="8100"/>
                  <a:pt x="10660" y="8100"/>
                </a:cubicBezTo>
                <a:cubicBezTo>
                  <a:pt x="9257" y="8100"/>
                  <a:pt x="7855" y="8515"/>
                  <a:pt x="7013" y="9346"/>
                </a:cubicBezTo>
                <a:cubicBezTo>
                  <a:pt x="6171" y="9969"/>
                  <a:pt x="5610" y="11008"/>
                  <a:pt x="5610" y="12046"/>
                </a:cubicBezTo>
                <a:cubicBezTo>
                  <a:pt x="5610" y="13085"/>
                  <a:pt x="6171" y="13915"/>
                  <a:pt x="7013" y="14538"/>
                </a:cubicBezTo>
                <a:cubicBezTo>
                  <a:pt x="7855" y="15369"/>
                  <a:pt x="9257" y="15785"/>
                  <a:pt x="10660" y="15785"/>
                </a:cubicBezTo>
                <a:cubicBezTo>
                  <a:pt x="12062" y="15785"/>
                  <a:pt x="13465" y="15369"/>
                  <a:pt x="14306" y="14538"/>
                </a:cubicBezTo>
                <a:cubicBezTo>
                  <a:pt x="15148" y="13915"/>
                  <a:pt x="15709" y="13085"/>
                  <a:pt x="15709" y="12046"/>
                </a:cubicBezTo>
                <a:cubicBezTo>
                  <a:pt x="15709" y="11008"/>
                  <a:pt x="15148" y="9969"/>
                  <a:pt x="14306" y="9346"/>
                </a:cubicBezTo>
                <a:close/>
                <a:moveTo>
                  <a:pt x="3647" y="17031"/>
                </a:moveTo>
                <a:cubicBezTo>
                  <a:pt x="3927" y="17031"/>
                  <a:pt x="4208" y="16823"/>
                  <a:pt x="4208" y="16615"/>
                </a:cubicBezTo>
                <a:cubicBezTo>
                  <a:pt x="4208" y="16200"/>
                  <a:pt x="3927" y="16200"/>
                  <a:pt x="3647" y="16200"/>
                </a:cubicBezTo>
                <a:cubicBezTo>
                  <a:pt x="3366" y="16200"/>
                  <a:pt x="3086" y="16200"/>
                  <a:pt x="3086" y="16615"/>
                </a:cubicBezTo>
                <a:cubicBezTo>
                  <a:pt x="3086" y="16823"/>
                  <a:pt x="3366" y="17031"/>
                  <a:pt x="3647" y="17031"/>
                </a:cubicBezTo>
                <a:close/>
                <a:moveTo>
                  <a:pt x="18234" y="17031"/>
                </a:moveTo>
                <a:cubicBezTo>
                  <a:pt x="18514" y="17031"/>
                  <a:pt x="18795" y="16823"/>
                  <a:pt x="18795" y="16615"/>
                </a:cubicBezTo>
                <a:cubicBezTo>
                  <a:pt x="18795" y="16200"/>
                  <a:pt x="18514" y="16200"/>
                  <a:pt x="18234" y="16200"/>
                </a:cubicBezTo>
                <a:cubicBezTo>
                  <a:pt x="17673" y="16200"/>
                  <a:pt x="17392" y="16200"/>
                  <a:pt x="17392" y="16615"/>
                </a:cubicBezTo>
                <a:cubicBezTo>
                  <a:pt x="17392" y="16823"/>
                  <a:pt x="17673" y="17031"/>
                  <a:pt x="18234" y="17031"/>
                </a:cubicBezTo>
                <a:close/>
                <a:moveTo>
                  <a:pt x="18234" y="7269"/>
                </a:moveTo>
                <a:cubicBezTo>
                  <a:pt x="17953" y="7269"/>
                  <a:pt x="17673" y="7477"/>
                  <a:pt x="17673" y="7685"/>
                </a:cubicBezTo>
                <a:cubicBezTo>
                  <a:pt x="17673" y="7892"/>
                  <a:pt x="17953" y="8100"/>
                  <a:pt x="18234" y="8100"/>
                </a:cubicBezTo>
                <a:cubicBezTo>
                  <a:pt x="18795" y="8100"/>
                  <a:pt x="19075" y="7892"/>
                  <a:pt x="19075" y="7685"/>
                </a:cubicBezTo>
                <a:cubicBezTo>
                  <a:pt x="19075" y="7477"/>
                  <a:pt x="18795" y="7269"/>
                  <a:pt x="18234" y="7269"/>
                </a:cubicBezTo>
                <a:close/>
                <a:moveTo>
                  <a:pt x="3927" y="7269"/>
                </a:moveTo>
                <a:cubicBezTo>
                  <a:pt x="3647" y="7269"/>
                  <a:pt x="3366" y="7477"/>
                  <a:pt x="3366" y="7685"/>
                </a:cubicBezTo>
                <a:cubicBezTo>
                  <a:pt x="3366" y="7892"/>
                  <a:pt x="3647" y="8100"/>
                  <a:pt x="3927" y="8100"/>
                </a:cubicBezTo>
                <a:cubicBezTo>
                  <a:pt x="4208" y="8100"/>
                  <a:pt x="4488" y="7892"/>
                  <a:pt x="4488" y="7685"/>
                </a:cubicBezTo>
                <a:cubicBezTo>
                  <a:pt x="4488" y="7477"/>
                  <a:pt x="4208" y="7269"/>
                  <a:pt x="3927" y="7269"/>
                </a:cubicBezTo>
                <a:close/>
                <a:moveTo>
                  <a:pt x="10660" y="1454"/>
                </a:moveTo>
                <a:cubicBezTo>
                  <a:pt x="9818" y="1454"/>
                  <a:pt x="9257" y="1662"/>
                  <a:pt x="8696" y="2077"/>
                </a:cubicBezTo>
                <a:cubicBezTo>
                  <a:pt x="8135" y="2492"/>
                  <a:pt x="7855" y="2908"/>
                  <a:pt x="7855" y="3531"/>
                </a:cubicBezTo>
                <a:cubicBezTo>
                  <a:pt x="7855" y="4154"/>
                  <a:pt x="8135" y="4777"/>
                  <a:pt x="8696" y="4985"/>
                </a:cubicBezTo>
                <a:cubicBezTo>
                  <a:pt x="9257" y="5400"/>
                  <a:pt x="9818" y="5608"/>
                  <a:pt x="10660" y="5608"/>
                </a:cubicBezTo>
                <a:cubicBezTo>
                  <a:pt x="11501" y="5608"/>
                  <a:pt x="12062" y="5400"/>
                  <a:pt x="12623" y="4985"/>
                </a:cubicBezTo>
                <a:cubicBezTo>
                  <a:pt x="13184" y="4777"/>
                  <a:pt x="13465" y="4154"/>
                  <a:pt x="13465" y="3531"/>
                </a:cubicBezTo>
                <a:cubicBezTo>
                  <a:pt x="13465" y="2908"/>
                  <a:pt x="13184" y="2492"/>
                  <a:pt x="12623" y="2077"/>
                </a:cubicBezTo>
                <a:cubicBezTo>
                  <a:pt x="12062" y="1662"/>
                  <a:pt x="11501" y="1454"/>
                  <a:pt x="10660" y="1454"/>
                </a:cubicBezTo>
                <a:close/>
                <a:moveTo>
                  <a:pt x="12062" y="2492"/>
                </a:moveTo>
                <a:cubicBezTo>
                  <a:pt x="11782" y="2285"/>
                  <a:pt x="11221" y="2077"/>
                  <a:pt x="10660" y="2077"/>
                </a:cubicBezTo>
                <a:cubicBezTo>
                  <a:pt x="10099" y="2077"/>
                  <a:pt x="9538" y="2285"/>
                  <a:pt x="9257" y="2492"/>
                </a:cubicBezTo>
                <a:cubicBezTo>
                  <a:pt x="8977" y="2908"/>
                  <a:pt x="8696" y="3115"/>
                  <a:pt x="8696" y="3531"/>
                </a:cubicBezTo>
                <a:cubicBezTo>
                  <a:pt x="8696" y="3946"/>
                  <a:pt x="8977" y="4362"/>
                  <a:pt x="9257" y="4569"/>
                </a:cubicBezTo>
                <a:cubicBezTo>
                  <a:pt x="9538" y="4777"/>
                  <a:pt x="10099" y="4985"/>
                  <a:pt x="10660" y="4985"/>
                </a:cubicBezTo>
                <a:cubicBezTo>
                  <a:pt x="11221" y="4985"/>
                  <a:pt x="11782" y="4777"/>
                  <a:pt x="12062" y="4569"/>
                </a:cubicBezTo>
                <a:cubicBezTo>
                  <a:pt x="12343" y="4362"/>
                  <a:pt x="12623" y="3946"/>
                  <a:pt x="12623" y="3531"/>
                </a:cubicBezTo>
                <a:cubicBezTo>
                  <a:pt x="12623" y="3115"/>
                  <a:pt x="12343" y="2908"/>
                  <a:pt x="12062" y="2492"/>
                </a:cubicBezTo>
                <a:close/>
              </a:path>
            </a:pathLst>
          </a:custGeom>
          <a:solidFill>
            <a:srgbClr val="000000"/>
          </a:solidFill>
          <a:ln w="12700">
            <a:miter lim="400000"/>
          </a:ln>
        </p:spPr>
        <p:txBody>
          <a:bodyPr tIns="91439" bIns="91439"/>
          <a:lstStyle/>
          <a:p>
            <a:endParaRPr/>
          </a:p>
        </p:txBody>
      </p:sp>
      <p:sp>
        <p:nvSpPr>
          <p:cNvPr id="1315" name="Shape 1315"/>
          <p:cNvSpPr/>
          <p:nvPr/>
        </p:nvSpPr>
        <p:spPr>
          <a:xfrm>
            <a:off x="3530600" y="2016127"/>
            <a:ext cx="608218" cy="872472"/>
          </a:xfrm>
          <a:custGeom>
            <a:avLst/>
            <a:gdLst/>
            <a:ahLst/>
            <a:cxnLst>
              <a:cxn ang="0">
                <a:pos x="wd2" y="hd2"/>
              </a:cxn>
              <a:cxn ang="5400000">
                <a:pos x="wd2" y="hd2"/>
              </a:cxn>
              <a:cxn ang="10800000">
                <a:pos x="wd2" y="hd2"/>
              </a:cxn>
              <a:cxn ang="16200000">
                <a:pos x="wd2" y="hd2"/>
              </a:cxn>
            </a:cxnLst>
            <a:rect l="0" t="0" r="r" b="b"/>
            <a:pathLst>
              <a:path w="21329" h="21274" extrusionOk="0">
                <a:moveTo>
                  <a:pt x="10273" y="8969"/>
                </a:moveTo>
                <a:cubicBezTo>
                  <a:pt x="9220" y="17756"/>
                  <a:pt x="9220" y="17756"/>
                  <a:pt x="9220" y="17756"/>
                </a:cubicBezTo>
                <a:cubicBezTo>
                  <a:pt x="7376" y="17756"/>
                  <a:pt x="7376" y="17756"/>
                  <a:pt x="7376" y="17756"/>
                </a:cubicBezTo>
                <a:cubicBezTo>
                  <a:pt x="7376" y="18854"/>
                  <a:pt x="7902" y="20136"/>
                  <a:pt x="10537" y="19953"/>
                </a:cubicBezTo>
                <a:cubicBezTo>
                  <a:pt x="13171" y="19769"/>
                  <a:pt x="13171" y="16108"/>
                  <a:pt x="13171" y="12997"/>
                </a:cubicBezTo>
                <a:cubicBezTo>
                  <a:pt x="13171" y="10983"/>
                  <a:pt x="13171" y="9153"/>
                  <a:pt x="14224" y="8237"/>
                </a:cubicBezTo>
                <a:cubicBezTo>
                  <a:pt x="14751" y="7505"/>
                  <a:pt x="16068" y="7139"/>
                  <a:pt x="17385" y="7322"/>
                </a:cubicBezTo>
                <a:cubicBezTo>
                  <a:pt x="18176" y="7322"/>
                  <a:pt x="18702" y="7505"/>
                  <a:pt x="19493" y="7688"/>
                </a:cubicBezTo>
                <a:cubicBezTo>
                  <a:pt x="20020" y="8054"/>
                  <a:pt x="20546" y="8420"/>
                  <a:pt x="20810" y="8969"/>
                </a:cubicBezTo>
                <a:cubicBezTo>
                  <a:pt x="21600" y="10068"/>
                  <a:pt x="21600" y="11715"/>
                  <a:pt x="20020" y="14095"/>
                </a:cubicBezTo>
                <a:cubicBezTo>
                  <a:pt x="20810" y="14278"/>
                  <a:pt x="20810" y="14278"/>
                  <a:pt x="20810" y="14278"/>
                </a:cubicBezTo>
                <a:cubicBezTo>
                  <a:pt x="18702" y="17573"/>
                  <a:pt x="18702" y="17573"/>
                  <a:pt x="18702" y="17573"/>
                </a:cubicBezTo>
                <a:cubicBezTo>
                  <a:pt x="17912" y="17390"/>
                  <a:pt x="17912" y="17390"/>
                  <a:pt x="17912" y="17390"/>
                </a:cubicBezTo>
                <a:cubicBezTo>
                  <a:pt x="16332" y="19586"/>
                  <a:pt x="16332" y="19586"/>
                  <a:pt x="16332" y="19586"/>
                </a:cubicBezTo>
                <a:cubicBezTo>
                  <a:pt x="15805" y="19586"/>
                  <a:pt x="15805" y="19586"/>
                  <a:pt x="15805" y="19586"/>
                </a:cubicBezTo>
                <a:cubicBezTo>
                  <a:pt x="15278" y="19403"/>
                  <a:pt x="15278" y="19403"/>
                  <a:pt x="15278" y="19403"/>
                </a:cubicBezTo>
                <a:cubicBezTo>
                  <a:pt x="15015" y="19037"/>
                  <a:pt x="15015" y="19037"/>
                  <a:pt x="15015" y="19037"/>
                </a:cubicBezTo>
                <a:cubicBezTo>
                  <a:pt x="16332" y="16841"/>
                  <a:pt x="16332" y="16841"/>
                  <a:pt x="16332" y="16841"/>
                </a:cubicBezTo>
                <a:cubicBezTo>
                  <a:pt x="15541" y="16658"/>
                  <a:pt x="15541" y="16658"/>
                  <a:pt x="15541" y="16658"/>
                </a:cubicBezTo>
                <a:cubicBezTo>
                  <a:pt x="17649" y="13363"/>
                  <a:pt x="17649" y="13363"/>
                  <a:pt x="17649" y="13363"/>
                </a:cubicBezTo>
                <a:cubicBezTo>
                  <a:pt x="18439" y="13546"/>
                  <a:pt x="18439" y="13546"/>
                  <a:pt x="18439" y="13546"/>
                </a:cubicBezTo>
                <a:cubicBezTo>
                  <a:pt x="19493" y="11532"/>
                  <a:pt x="19756" y="10251"/>
                  <a:pt x="19229" y="9519"/>
                </a:cubicBezTo>
                <a:cubicBezTo>
                  <a:pt x="18966" y="9153"/>
                  <a:pt x="18702" y="8969"/>
                  <a:pt x="18439" y="8786"/>
                </a:cubicBezTo>
                <a:cubicBezTo>
                  <a:pt x="17912" y="8603"/>
                  <a:pt x="17649" y="8603"/>
                  <a:pt x="17385" y="8603"/>
                </a:cubicBezTo>
                <a:cubicBezTo>
                  <a:pt x="16595" y="8603"/>
                  <a:pt x="16068" y="8603"/>
                  <a:pt x="15805" y="8969"/>
                </a:cubicBezTo>
                <a:cubicBezTo>
                  <a:pt x="15015" y="9519"/>
                  <a:pt x="15015" y="11166"/>
                  <a:pt x="15015" y="12997"/>
                </a:cubicBezTo>
                <a:cubicBezTo>
                  <a:pt x="15015" y="16658"/>
                  <a:pt x="15015" y="20868"/>
                  <a:pt x="10537" y="21234"/>
                </a:cubicBezTo>
                <a:cubicBezTo>
                  <a:pt x="6059" y="21600"/>
                  <a:pt x="5532" y="19403"/>
                  <a:pt x="5532" y="17756"/>
                </a:cubicBezTo>
                <a:cubicBezTo>
                  <a:pt x="4215" y="17756"/>
                  <a:pt x="4215" y="17756"/>
                  <a:pt x="4215" y="17756"/>
                </a:cubicBezTo>
                <a:cubicBezTo>
                  <a:pt x="3161" y="8969"/>
                  <a:pt x="3161" y="8969"/>
                  <a:pt x="3161" y="8969"/>
                </a:cubicBezTo>
                <a:cubicBezTo>
                  <a:pt x="10273" y="8969"/>
                  <a:pt x="10273" y="8969"/>
                  <a:pt x="10273" y="8969"/>
                </a:cubicBezTo>
                <a:close/>
                <a:moveTo>
                  <a:pt x="6849" y="0"/>
                </a:moveTo>
                <a:cubicBezTo>
                  <a:pt x="3951" y="0"/>
                  <a:pt x="1580" y="1281"/>
                  <a:pt x="790" y="3112"/>
                </a:cubicBezTo>
                <a:cubicBezTo>
                  <a:pt x="0" y="3112"/>
                  <a:pt x="0" y="3112"/>
                  <a:pt x="0" y="3112"/>
                </a:cubicBezTo>
                <a:cubicBezTo>
                  <a:pt x="0" y="5492"/>
                  <a:pt x="0" y="5492"/>
                  <a:pt x="0" y="5492"/>
                </a:cubicBezTo>
                <a:cubicBezTo>
                  <a:pt x="1054" y="5492"/>
                  <a:pt x="1054" y="5492"/>
                  <a:pt x="1054" y="5492"/>
                </a:cubicBezTo>
                <a:cubicBezTo>
                  <a:pt x="1317" y="6407"/>
                  <a:pt x="2107" y="6956"/>
                  <a:pt x="2898" y="7505"/>
                </a:cubicBezTo>
                <a:cubicBezTo>
                  <a:pt x="10537" y="7505"/>
                  <a:pt x="10537" y="7505"/>
                  <a:pt x="10537" y="7505"/>
                </a:cubicBezTo>
                <a:cubicBezTo>
                  <a:pt x="11327" y="6956"/>
                  <a:pt x="12117" y="6407"/>
                  <a:pt x="12380" y="5492"/>
                </a:cubicBezTo>
                <a:cubicBezTo>
                  <a:pt x="13434" y="5492"/>
                  <a:pt x="13434" y="5492"/>
                  <a:pt x="13434" y="5492"/>
                </a:cubicBezTo>
                <a:cubicBezTo>
                  <a:pt x="13434" y="3112"/>
                  <a:pt x="13434" y="3112"/>
                  <a:pt x="13434" y="3112"/>
                </a:cubicBezTo>
                <a:cubicBezTo>
                  <a:pt x="12644" y="3112"/>
                  <a:pt x="12644" y="3112"/>
                  <a:pt x="12644" y="3112"/>
                </a:cubicBezTo>
                <a:cubicBezTo>
                  <a:pt x="11854" y="1281"/>
                  <a:pt x="9483" y="0"/>
                  <a:pt x="6849" y="0"/>
                </a:cubicBezTo>
                <a:close/>
              </a:path>
            </a:pathLst>
          </a:custGeom>
          <a:solidFill>
            <a:srgbClr val="000000"/>
          </a:solidFill>
          <a:ln w="12700">
            <a:miter lim="400000"/>
          </a:ln>
        </p:spPr>
        <p:txBody>
          <a:bodyPr tIns="91439" bIns="91439"/>
          <a:lstStyle/>
          <a:p>
            <a:endParaRPr/>
          </a:p>
        </p:txBody>
      </p:sp>
      <p:sp>
        <p:nvSpPr>
          <p:cNvPr id="1316" name="Shape 1316"/>
          <p:cNvSpPr/>
          <p:nvPr/>
        </p:nvSpPr>
        <p:spPr>
          <a:xfrm>
            <a:off x="4718050" y="2120901"/>
            <a:ext cx="781050" cy="622301"/>
          </a:xfrm>
          <a:custGeom>
            <a:avLst/>
            <a:gdLst/>
            <a:ahLst/>
            <a:cxnLst>
              <a:cxn ang="0">
                <a:pos x="wd2" y="hd2"/>
              </a:cxn>
              <a:cxn ang="5400000">
                <a:pos x="wd2" y="hd2"/>
              </a:cxn>
              <a:cxn ang="10800000">
                <a:pos x="wd2" y="hd2"/>
              </a:cxn>
              <a:cxn ang="16200000">
                <a:pos x="wd2" y="hd2"/>
              </a:cxn>
            </a:cxnLst>
            <a:rect l="0" t="0" r="r" b="b"/>
            <a:pathLst>
              <a:path w="21600" h="21600" extrusionOk="0">
                <a:moveTo>
                  <a:pt x="1454" y="17696"/>
                </a:moveTo>
                <a:cubicBezTo>
                  <a:pt x="3115" y="17696"/>
                  <a:pt x="3115" y="17696"/>
                  <a:pt x="3115" y="17696"/>
                </a:cubicBezTo>
                <a:cubicBezTo>
                  <a:pt x="3946" y="17696"/>
                  <a:pt x="4569" y="18737"/>
                  <a:pt x="4569" y="19778"/>
                </a:cubicBezTo>
                <a:cubicBezTo>
                  <a:pt x="4569" y="19778"/>
                  <a:pt x="4569" y="19778"/>
                  <a:pt x="4569" y="19778"/>
                </a:cubicBezTo>
                <a:cubicBezTo>
                  <a:pt x="4569" y="20819"/>
                  <a:pt x="3946" y="21600"/>
                  <a:pt x="3115" y="21600"/>
                </a:cubicBezTo>
                <a:cubicBezTo>
                  <a:pt x="1454" y="21600"/>
                  <a:pt x="1454" y="21600"/>
                  <a:pt x="1454" y="21600"/>
                </a:cubicBezTo>
                <a:cubicBezTo>
                  <a:pt x="623" y="21600"/>
                  <a:pt x="0" y="20819"/>
                  <a:pt x="0" y="19778"/>
                </a:cubicBezTo>
                <a:cubicBezTo>
                  <a:pt x="0" y="19778"/>
                  <a:pt x="0" y="19778"/>
                  <a:pt x="0" y="19778"/>
                </a:cubicBezTo>
                <a:cubicBezTo>
                  <a:pt x="0" y="18737"/>
                  <a:pt x="623" y="17696"/>
                  <a:pt x="1454" y="17696"/>
                </a:cubicBezTo>
                <a:close/>
                <a:moveTo>
                  <a:pt x="12877" y="0"/>
                </a:moveTo>
                <a:cubicBezTo>
                  <a:pt x="14538" y="0"/>
                  <a:pt x="14538" y="0"/>
                  <a:pt x="14538" y="0"/>
                </a:cubicBezTo>
                <a:cubicBezTo>
                  <a:pt x="15369" y="0"/>
                  <a:pt x="15992" y="781"/>
                  <a:pt x="15992" y="1822"/>
                </a:cubicBezTo>
                <a:cubicBezTo>
                  <a:pt x="15992" y="1822"/>
                  <a:pt x="15992" y="1822"/>
                  <a:pt x="15992" y="1822"/>
                </a:cubicBezTo>
                <a:cubicBezTo>
                  <a:pt x="15992" y="2863"/>
                  <a:pt x="15369" y="3643"/>
                  <a:pt x="14538" y="3643"/>
                </a:cubicBezTo>
                <a:cubicBezTo>
                  <a:pt x="12877" y="3643"/>
                  <a:pt x="12877" y="3643"/>
                  <a:pt x="12877" y="3643"/>
                </a:cubicBezTo>
                <a:cubicBezTo>
                  <a:pt x="12046" y="3643"/>
                  <a:pt x="11423" y="2863"/>
                  <a:pt x="11423" y="1822"/>
                </a:cubicBezTo>
                <a:cubicBezTo>
                  <a:pt x="11423" y="1822"/>
                  <a:pt x="11423" y="1822"/>
                  <a:pt x="11423" y="1822"/>
                </a:cubicBezTo>
                <a:cubicBezTo>
                  <a:pt x="11423" y="781"/>
                  <a:pt x="12046" y="0"/>
                  <a:pt x="12877" y="0"/>
                </a:cubicBezTo>
                <a:close/>
                <a:moveTo>
                  <a:pt x="12877" y="4424"/>
                </a:moveTo>
                <a:cubicBezTo>
                  <a:pt x="14538" y="4424"/>
                  <a:pt x="14538" y="4424"/>
                  <a:pt x="14538" y="4424"/>
                </a:cubicBezTo>
                <a:cubicBezTo>
                  <a:pt x="15369" y="4424"/>
                  <a:pt x="15992" y="5205"/>
                  <a:pt x="15992" y="6246"/>
                </a:cubicBezTo>
                <a:cubicBezTo>
                  <a:pt x="15992" y="6246"/>
                  <a:pt x="15992" y="6246"/>
                  <a:pt x="15992" y="6246"/>
                </a:cubicBezTo>
                <a:cubicBezTo>
                  <a:pt x="15992" y="7287"/>
                  <a:pt x="15369" y="8067"/>
                  <a:pt x="14538" y="8067"/>
                </a:cubicBezTo>
                <a:cubicBezTo>
                  <a:pt x="12877" y="8067"/>
                  <a:pt x="12877" y="8067"/>
                  <a:pt x="12877" y="8067"/>
                </a:cubicBezTo>
                <a:cubicBezTo>
                  <a:pt x="12046" y="8067"/>
                  <a:pt x="11423" y="7287"/>
                  <a:pt x="11423" y="6246"/>
                </a:cubicBezTo>
                <a:cubicBezTo>
                  <a:pt x="11423" y="6246"/>
                  <a:pt x="11423" y="6246"/>
                  <a:pt x="11423" y="6246"/>
                </a:cubicBezTo>
                <a:cubicBezTo>
                  <a:pt x="11423" y="5205"/>
                  <a:pt x="12046" y="4424"/>
                  <a:pt x="12877" y="4424"/>
                </a:cubicBezTo>
                <a:close/>
                <a:moveTo>
                  <a:pt x="1454" y="4424"/>
                </a:moveTo>
                <a:cubicBezTo>
                  <a:pt x="3115" y="4424"/>
                  <a:pt x="3115" y="4424"/>
                  <a:pt x="3115" y="4424"/>
                </a:cubicBezTo>
                <a:cubicBezTo>
                  <a:pt x="3946" y="4424"/>
                  <a:pt x="4569" y="5205"/>
                  <a:pt x="4569" y="6246"/>
                </a:cubicBezTo>
                <a:cubicBezTo>
                  <a:pt x="4569" y="6246"/>
                  <a:pt x="4569" y="6246"/>
                  <a:pt x="4569" y="6246"/>
                </a:cubicBezTo>
                <a:cubicBezTo>
                  <a:pt x="4569" y="7287"/>
                  <a:pt x="3946" y="8067"/>
                  <a:pt x="3115" y="8067"/>
                </a:cubicBezTo>
                <a:cubicBezTo>
                  <a:pt x="1454" y="8067"/>
                  <a:pt x="1454" y="8067"/>
                  <a:pt x="1454" y="8067"/>
                </a:cubicBezTo>
                <a:cubicBezTo>
                  <a:pt x="623" y="8067"/>
                  <a:pt x="0" y="7287"/>
                  <a:pt x="0" y="6246"/>
                </a:cubicBezTo>
                <a:cubicBezTo>
                  <a:pt x="0" y="6246"/>
                  <a:pt x="0" y="6246"/>
                  <a:pt x="0" y="6246"/>
                </a:cubicBezTo>
                <a:cubicBezTo>
                  <a:pt x="0" y="5205"/>
                  <a:pt x="623" y="4424"/>
                  <a:pt x="1454" y="4424"/>
                </a:cubicBezTo>
                <a:close/>
                <a:moveTo>
                  <a:pt x="18485" y="8848"/>
                </a:moveTo>
                <a:cubicBezTo>
                  <a:pt x="20146" y="8848"/>
                  <a:pt x="20146" y="8848"/>
                  <a:pt x="20146" y="8848"/>
                </a:cubicBezTo>
                <a:cubicBezTo>
                  <a:pt x="20977" y="8848"/>
                  <a:pt x="21600" y="9629"/>
                  <a:pt x="21600" y="10670"/>
                </a:cubicBezTo>
                <a:cubicBezTo>
                  <a:pt x="21600" y="10670"/>
                  <a:pt x="21600" y="10670"/>
                  <a:pt x="21600" y="10670"/>
                </a:cubicBezTo>
                <a:cubicBezTo>
                  <a:pt x="21600" y="11711"/>
                  <a:pt x="20977" y="12492"/>
                  <a:pt x="20146" y="12492"/>
                </a:cubicBezTo>
                <a:cubicBezTo>
                  <a:pt x="18485" y="12492"/>
                  <a:pt x="18485" y="12492"/>
                  <a:pt x="18485" y="12492"/>
                </a:cubicBezTo>
                <a:cubicBezTo>
                  <a:pt x="17654" y="12492"/>
                  <a:pt x="17031" y="11711"/>
                  <a:pt x="17031" y="10670"/>
                </a:cubicBezTo>
                <a:cubicBezTo>
                  <a:pt x="17031" y="10670"/>
                  <a:pt x="17031" y="10670"/>
                  <a:pt x="17031" y="10670"/>
                </a:cubicBezTo>
                <a:cubicBezTo>
                  <a:pt x="17031" y="9629"/>
                  <a:pt x="17654" y="8848"/>
                  <a:pt x="18485" y="8848"/>
                </a:cubicBezTo>
                <a:close/>
                <a:moveTo>
                  <a:pt x="12877" y="8848"/>
                </a:moveTo>
                <a:cubicBezTo>
                  <a:pt x="14538" y="8848"/>
                  <a:pt x="14538" y="8848"/>
                  <a:pt x="14538" y="8848"/>
                </a:cubicBezTo>
                <a:cubicBezTo>
                  <a:pt x="15369" y="8848"/>
                  <a:pt x="15992" y="9629"/>
                  <a:pt x="15992" y="10670"/>
                </a:cubicBezTo>
                <a:cubicBezTo>
                  <a:pt x="15992" y="10670"/>
                  <a:pt x="15992" y="10670"/>
                  <a:pt x="15992" y="10670"/>
                </a:cubicBezTo>
                <a:cubicBezTo>
                  <a:pt x="15992" y="11711"/>
                  <a:pt x="15369" y="12492"/>
                  <a:pt x="14538" y="12492"/>
                </a:cubicBezTo>
                <a:cubicBezTo>
                  <a:pt x="12877" y="12492"/>
                  <a:pt x="12877" y="12492"/>
                  <a:pt x="12877" y="12492"/>
                </a:cubicBezTo>
                <a:cubicBezTo>
                  <a:pt x="12046" y="12492"/>
                  <a:pt x="11423" y="11711"/>
                  <a:pt x="11423" y="10670"/>
                </a:cubicBezTo>
                <a:cubicBezTo>
                  <a:pt x="11423" y="10670"/>
                  <a:pt x="11423" y="10670"/>
                  <a:pt x="11423" y="10670"/>
                </a:cubicBezTo>
                <a:cubicBezTo>
                  <a:pt x="11423" y="9629"/>
                  <a:pt x="12046" y="8848"/>
                  <a:pt x="12877" y="8848"/>
                </a:cubicBezTo>
                <a:close/>
                <a:moveTo>
                  <a:pt x="1454" y="8848"/>
                </a:moveTo>
                <a:cubicBezTo>
                  <a:pt x="3115" y="8848"/>
                  <a:pt x="3115" y="8848"/>
                  <a:pt x="3115" y="8848"/>
                </a:cubicBezTo>
                <a:cubicBezTo>
                  <a:pt x="3946" y="8848"/>
                  <a:pt x="4569" y="9629"/>
                  <a:pt x="4569" y="10670"/>
                </a:cubicBezTo>
                <a:cubicBezTo>
                  <a:pt x="4569" y="10670"/>
                  <a:pt x="4569" y="10670"/>
                  <a:pt x="4569" y="10670"/>
                </a:cubicBezTo>
                <a:cubicBezTo>
                  <a:pt x="4569" y="11711"/>
                  <a:pt x="3946" y="12492"/>
                  <a:pt x="3115" y="12492"/>
                </a:cubicBezTo>
                <a:cubicBezTo>
                  <a:pt x="1454" y="12492"/>
                  <a:pt x="1454" y="12492"/>
                  <a:pt x="1454" y="12492"/>
                </a:cubicBezTo>
                <a:cubicBezTo>
                  <a:pt x="623" y="12492"/>
                  <a:pt x="0" y="11711"/>
                  <a:pt x="0" y="10670"/>
                </a:cubicBezTo>
                <a:cubicBezTo>
                  <a:pt x="0" y="10670"/>
                  <a:pt x="0" y="10670"/>
                  <a:pt x="0" y="10670"/>
                </a:cubicBezTo>
                <a:cubicBezTo>
                  <a:pt x="0" y="9629"/>
                  <a:pt x="623" y="8848"/>
                  <a:pt x="1454" y="8848"/>
                </a:cubicBezTo>
                <a:close/>
                <a:moveTo>
                  <a:pt x="18485" y="13272"/>
                </a:moveTo>
                <a:cubicBezTo>
                  <a:pt x="20146" y="13272"/>
                  <a:pt x="20146" y="13272"/>
                  <a:pt x="20146" y="13272"/>
                </a:cubicBezTo>
                <a:cubicBezTo>
                  <a:pt x="20977" y="13272"/>
                  <a:pt x="21600" y="14313"/>
                  <a:pt x="21600" y="15354"/>
                </a:cubicBezTo>
                <a:cubicBezTo>
                  <a:pt x="21600" y="15354"/>
                  <a:pt x="21600" y="15354"/>
                  <a:pt x="21600" y="15354"/>
                </a:cubicBezTo>
                <a:cubicBezTo>
                  <a:pt x="21600" y="16135"/>
                  <a:pt x="20977" y="17176"/>
                  <a:pt x="20146" y="17176"/>
                </a:cubicBezTo>
                <a:cubicBezTo>
                  <a:pt x="18485" y="17176"/>
                  <a:pt x="18485" y="17176"/>
                  <a:pt x="18485" y="17176"/>
                </a:cubicBezTo>
                <a:cubicBezTo>
                  <a:pt x="17654" y="17176"/>
                  <a:pt x="17031" y="16135"/>
                  <a:pt x="17031" y="15354"/>
                </a:cubicBezTo>
                <a:cubicBezTo>
                  <a:pt x="17031" y="15354"/>
                  <a:pt x="17031" y="15354"/>
                  <a:pt x="17031" y="15354"/>
                </a:cubicBezTo>
                <a:cubicBezTo>
                  <a:pt x="17031" y="14313"/>
                  <a:pt x="17654" y="13272"/>
                  <a:pt x="18485" y="13272"/>
                </a:cubicBezTo>
                <a:close/>
                <a:moveTo>
                  <a:pt x="12877" y="13272"/>
                </a:moveTo>
                <a:cubicBezTo>
                  <a:pt x="14538" y="13272"/>
                  <a:pt x="14538" y="13272"/>
                  <a:pt x="14538" y="13272"/>
                </a:cubicBezTo>
                <a:cubicBezTo>
                  <a:pt x="15369" y="13272"/>
                  <a:pt x="15992" y="14313"/>
                  <a:pt x="15992" y="15354"/>
                </a:cubicBezTo>
                <a:cubicBezTo>
                  <a:pt x="15992" y="15354"/>
                  <a:pt x="15992" y="15354"/>
                  <a:pt x="15992" y="15354"/>
                </a:cubicBezTo>
                <a:cubicBezTo>
                  <a:pt x="15992" y="16135"/>
                  <a:pt x="15369" y="17176"/>
                  <a:pt x="14538" y="17176"/>
                </a:cubicBezTo>
                <a:cubicBezTo>
                  <a:pt x="12877" y="17176"/>
                  <a:pt x="12877" y="17176"/>
                  <a:pt x="12877" y="17176"/>
                </a:cubicBezTo>
                <a:cubicBezTo>
                  <a:pt x="12046" y="17176"/>
                  <a:pt x="11423" y="16135"/>
                  <a:pt x="11423" y="15354"/>
                </a:cubicBezTo>
                <a:cubicBezTo>
                  <a:pt x="11423" y="15354"/>
                  <a:pt x="11423" y="15354"/>
                  <a:pt x="11423" y="15354"/>
                </a:cubicBezTo>
                <a:cubicBezTo>
                  <a:pt x="11423" y="14313"/>
                  <a:pt x="12046" y="13272"/>
                  <a:pt x="12877" y="13272"/>
                </a:cubicBezTo>
                <a:close/>
                <a:moveTo>
                  <a:pt x="7269" y="13272"/>
                </a:moveTo>
                <a:cubicBezTo>
                  <a:pt x="8931" y="13272"/>
                  <a:pt x="8931" y="13272"/>
                  <a:pt x="8931" y="13272"/>
                </a:cubicBezTo>
                <a:cubicBezTo>
                  <a:pt x="9762" y="13272"/>
                  <a:pt x="10385" y="14313"/>
                  <a:pt x="10385" y="15354"/>
                </a:cubicBezTo>
                <a:cubicBezTo>
                  <a:pt x="10385" y="15354"/>
                  <a:pt x="10385" y="15354"/>
                  <a:pt x="10385" y="15354"/>
                </a:cubicBezTo>
                <a:cubicBezTo>
                  <a:pt x="10385" y="16135"/>
                  <a:pt x="9762" y="17176"/>
                  <a:pt x="8931" y="17176"/>
                </a:cubicBezTo>
                <a:cubicBezTo>
                  <a:pt x="7269" y="17176"/>
                  <a:pt x="7269" y="17176"/>
                  <a:pt x="7269" y="17176"/>
                </a:cubicBezTo>
                <a:cubicBezTo>
                  <a:pt x="6438" y="17176"/>
                  <a:pt x="5815" y="16135"/>
                  <a:pt x="5815" y="15354"/>
                </a:cubicBezTo>
                <a:cubicBezTo>
                  <a:pt x="5815" y="15354"/>
                  <a:pt x="5815" y="15354"/>
                  <a:pt x="5815" y="15354"/>
                </a:cubicBezTo>
                <a:cubicBezTo>
                  <a:pt x="5815" y="14313"/>
                  <a:pt x="6438" y="13272"/>
                  <a:pt x="7269" y="13272"/>
                </a:cubicBezTo>
                <a:close/>
                <a:moveTo>
                  <a:pt x="1454" y="13272"/>
                </a:moveTo>
                <a:cubicBezTo>
                  <a:pt x="3115" y="13272"/>
                  <a:pt x="3115" y="13272"/>
                  <a:pt x="3115" y="13272"/>
                </a:cubicBezTo>
                <a:cubicBezTo>
                  <a:pt x="3946" y="13272"/>
                  <a:pt x="4569" y="14313"/>
                  <a:pt x="4569" y="15354"/>
                </a:cubicBezTo>
                <a:cubicBezTo>
                  <a:pt x="4569" y="15354"/>
                  <a:pt x="4569" y="15354"/>
                  <a:pt x="4569" y="15354"/>
                </a:cubicBezTo>
                <a:cubicBezTo>
                  <a:pt x="4569" y="16135"/>
                  <a:pt x="3946" y="17176"/>
                  <a:pt x="3115" y="17176"/>
                </a:cubicBezTo>
                <a:cubicBezTo>
                  <a:pt x="1454" y="17176"/>
                  <a:pt x="1454" y="17176"/>
                  <a:pt x="1454" y="17176"/>
                </a:cubicBezTo>
                <a:cubicBezTo>
                  <a:pt x="623" y="17176"/>
                  <a:pt x="0" y="16135"/>
                  <a:pt x="0" y="15354"/>
                </a:cubicBezTo>
                <a:cubicBezTo>
                  <a:pt x="0" y="15354"/>
                  <a:pt x="0" y="15354"/>
                  <a:pt x="0" y="15354"/>
                </a:cubicBezTo>
                <a:cubicBezTo>
                  <a:pt x="0" y="14313"/>
                  <a:pt x="623" y="13272"/>
                  <a:pt x="1454" y="13272"/>
                </a:cubicBezTo>
                <a:close/>
                <a:moveTo>
                  <a:pt x="18485" y="17696"/>
                </a:moveTo>
                <a:cubicBezTo>
                  <a:pt x="20146" y="17696"/>
                  <a:pt x="20146" y="17696"/>
                  <a:pt x="20146" y="17696"/>
                </a:cubicBezTo>
                <a:cubicBezTo>
                  <a:pt x="20977" y="17696"/>
                  <a:pt x="21600" y="18737"/>
                  <a:pt x="21600" y="19778"/>
                </a:cubicBezTo>
                <a:cubicBezTo>
                  <a:pt x="21600" y="19778"/>
                  <a:pt x="21600" y="19778"/>
                  <a:pt x="21600" y="19778"/>
                </a:cubicBezTo>
                <a:cubicBezTo>
                  <a:pt x="21600" y="20819"/>
                  <a:pt x="20977" y="21600"/>
                  <a:pt x="20146" y="21600"/>
                </a:cubicBezTo>
                <a:cubicBezTo>
                  <a:pt x="18485" y="21600"/>
                  <a:pt x="18485" y="21600"/>
                  <a:pt x="18485" y="21600"/>
                </a:cubicBezTo>
                <a:cubicBezTo>
                  <a:pt x="17654" y="21600"/>
                  <a:pt x="17031" y="20819"/>
                  <a:pt x="17031" y="19778"/>
                </a:cubicBezTo>
                <a:cubicBezTo>
                  <a:pt x="17031" y="19778"/>
                  <a:pt x="17031" y="19778"/>
                  <a:pt x="17031" y="19778"/>
                </a:cubicBezTo>
                <a:cubicBezTo>
                  <a:pt x="17031" y="18737"/>
                  <a:pt x="17654" y="17696"/>
                  <a:pt x="18485" y="17696"/>
                </a:cubicBezTo>
                <a:close/>
                <a:moveTo>
                  <a:pt x="12877" y="17696"/>
                </a:moveTo>
                <a:cubicBezTo>
                  <a:pt x="14538" y="17696"/>
                  <a:pt x="14538" y="17696"/>
                  <a:pt x="14538" y="17696"/>
                </a:cubicBezTo>
                <a:cubicBezTo>
                  <a:pt x="15369" y="17696"/>
                  <a:pt x="15992" y="18737"/>
                  <a:pt x="15992" y="19778"/>
                </a:cubicBezTo>
                <a:cubicBezTo>
                  <a:pt x="15992" y="19778"/>
                  <a:pt x="15992" y="19778"/>
                  <a:pt x="15992" y="19778"/>
                </a:cubicBezTo>
                <a:cubicBezTo>
                  <a:pt x="15992" y="20819"/>
                  <a:pt x="15369" y="21600"/>
                  <a:pt x="14538" y="21600"/>
                </a:cubicBezTo>
                <a:cubicBezTo>
                  <a:pt x="12877" y="21600"/>
                  <a:pt x="12877" y="21600"/>
                  <a:pt x="12877" y="21600"/>
                </a:cubicBezTo>
                <a:cubicBezTo>
                  <a:pt x="12046" y="21600"/>
                  <a:pt x="11423" y="20819"/>
                  <a:pt x="11423" y="19778"/>
                </a:cubicBezTo>
                <a:cubicBezTo>
                  <a:pt x="11423" y="19778"/>
                  <a:pt x="11423" y="19778"/>
                  <a:pt x="11423" y="19778"/>
                </a:cubicBezTo>
                <a:cubicBezTo>
                  <a:pt x="11423" y="18737"/>
                  <a:pt x="12046" y="17696"/>
                  <a:pt x="12877" y="17696"/>
                </a:cubicBezTo>
                <a:close/>
                <a:moveTo>
                  <a:pt x="7269" y="17696"/>
                </a:moveTo>
                <a:cubicBezTo>
                  <a:pt x="8931" y="17696"/>
                  <a:pt x="8931" y="17696"/>
                  <a:pt x="8931" y="17696"/>
                </a:cubicBezTo>
                <a:cubicBezTo>
                  <a:pt x="9762" y="17696"/>
                  <a:pt x="10385" y="18737"/>
                  <a:pt x="10385" y="19778"/>
                </a:cubicBezTo>
                <a:cubicBezTo>
                  <a:pt x="10385" y="19778"/>
                  <a:pt x="10385" y="19778"/>
                  <a:pt x="10385" y="19778"/>
                </a:cubicBezTo>
                <a:cubicBezTo>
                  <a:pt x="10385" y="20819"/>
                  <a:pt x="9762" y="21600"/>
                  <a:pt x="8931" y="21600"/>
                </a:cubicBezTo>
                <a:cubicBezTo>
                  <a:pt x="7269" y="21600"/>
                  <a:pt x="7269" y="21600"/>
                  <a:pt x="7269" y="21600"/>
                </a:cubicBezTo>
                <a:cubicBezTo>
                  <a:pt x="6438" y="21600"/>
                  <a:pt x="5815" y="20819"/>
                  <a:pt x="5815" y="19778"/>
                </a:cubicBezTo>
                <a:cubicBezTo>
                  <a:pt x="5815" y="19778"/>
                  <a:pt x="5815" y="19778"/>
                  <a:pt x="5815" y="19778"/>
                </a:cubicBezTo>
                <a:cubicBezTo>
                  <a:pt x="5815" y="18737"/>
                  <a:pt x="6438" y="17696"/>
                  <a:pt x="7269" y="17696"/>
                </a:cubicBezTo>
                <a:close/>
              </a:path>
            </a:pathLst>
          </a:custGeom>
          <a:solidFill>
            <a:srgbClr val="000000"/>
          </a:solidFill>
          <a:ln w="12700">
            <a:miter lim="400000"/>
          </a:ln>
        </p:spPr>
        <p:txBody>
          <a:bodyPr tIns="91439" bIns="91439"/>
          <a:lstStyle/>
          <a:p>
            <a:endParaRPr/>
          </a:p>
        </p:txBody>
      </p:sp>
      <p:sp>
        <p:nvSpPr>
          <p:cNvPr id="1317" name="Shape 1317"/>
          <p:cNvSpPr/>
          <p:nvPr/>
        </p:nvSpPr>
        <p:spPr>
          <a:xfrm>
            <a:off x="4718050" y="3479801"/>
            <a:ext cx="765177" cy="549277"/>
          </a:xfrm>
          <a:custGeom>
            <a:avLst/>
            <a:gdLst/>
            <a:ahLst/>
            <a:cxnLst>
              <a:cxn ang="0">
                <a:pos x="wd2" y="hd2"/>
              </a:cxn>
              <a:cxn ang="5400000">
                <a:pos x="wd2" y="hd2"/>
              </a:cxn>
              <a:cxn ang="10800000">
                <a:pos x="wd2" y="hd2"/>
              </a:cxn>
              <a:cxn ang="16200000">
                <a:pos x="wd2" y="hd2"/>
              </a:cxn>
            </a:cxnLst>
            <a:rect l="0" t="0" r="r" b="b"/>
            <a:pathLst>
              <a:path w="21600" h="21600" extrusionOk="0">
                <a:moveTo>
                  <a:pt x="2541" y="0"/>
                </a:moveTo>
                <a:cubicBezTo>
                  <a:pt x="19059" y="0"/>
                  <a:pt x="19059" y="0"/>
                  <a:pt x="19059" y="0"/>
                </a:cubicBezTo>
                <a:cubicBezTo>
                  <a:pt x="19694" y="0"/>
                  <a:pt x="20329" y="296"/>
                  <a:pt x="20753" y="888"/>
                </a:cubicBezTo>
                <a:cubicBezTo>
                  <a:pt x="20753" y="888"/>
                  <a:pt x="20753" y="888"/>
                  <a:pt x="20753" y="888"/>
                </a:cubicBezTo>
                <a:cubicBezTo>
                  <a:pt x="21388" y="1479"/>
                  <a:pt x="21600" y="2367"/>
                  <a:pt x="21600" y="3551"/>
                </a:cubicBezTo>
                <a:cubicBezTo>
                  <a:pt x="21600" y="18049"/>
                  <a:pt x="21600" y="18049"/>
                  <a:pt x="21600" y="18049"/>
                </a:cubicBezTo>
                <a:cubicBezTo>
                  <a:pt x="21600" y="18937"/>
                  <a:pt x="21388" y="19825"/>
                  <a:pt x="20753" y="20416"/>
                </a:cubicBezTo>
                <a:cubicBezTo>
                  <a:pt x="20753" y="20416"/>
                  <a:pt x="20753" y="20416"/>
                  <a:pt x="20753" y="20416"/>
                </a:cubicBezTo>
                <a:cubicBezTo>
                  <a:pt x="20329" y="21304"/>
                  <a:pt x="19694" y="21600"/>
                  <a:pt x="19059" y="21600"/>
                </a:cubicBezTo>
                <a:cubicBezTo>
                  <a:pt x="2541" y="21600"/>
                  <a:pt x="2541" y="21600"/>
                  <a:pt x="2541" y="21600"/>
                </a:cubicBezTo>
                <a:cubicBezTo>
                  <a:pt x="1906" y="21600"/>
                  <a:pt x="1271" y="21304"/>
                  <a:pt x="847" y="20416"/>
                </a:cubicBezTo>
                <a:cubicBezTo>
                  <a:pt x="424" y="19825"/>
                  <a:pt x="0" y="18937"/>
                  <a:pt x="0" y="18049"/>
                </a:cubicBezTo>
                <a:cubicBezTo>
                  <a:pt x="0" y="3551"/>
                  <a:pt x="0" y="3551"/>
                  <a:pt x="0" y="3551"/>
                </a:cubicBezTo>
                <a:cubicBezTo>
                  <a:pt x="0" y="2367"/>
                  <a:pt x="424" y="1479"/>
                  <a:pt x="847" y="888"/>
                </a:cubicBezTo>
                <a:cubicBezTo>
                  <a:pt x="847" y="888"/>
                  <a:pt x="847" y="888"/>
                  <a:pt x="847" y="888"/>
                </a:cubicBezTo>
                <a:cubicBezTo>
                  <a:pt x="1271" y="296"/>
                  <a:pt x="1906" y="0"/>
                  <a:pt x="2541" y="0"/>
                </a:cubicBezTo>
                <a:close/>
                <a:moveTo>
                  <a:pt x="18212" y="11836"/>
                </a:moveTo>
                <a:cubicBezTo>
                  <a:pt x="18424" y="11540"/>
                  <a:pt x="18424" y="11540"/>
                  <a:pt x="18424" y="11540"/>
                </a:cubicBezTo>
                <a:cubicBezTo>
                  <a:pt x="18000" y="10948"/>
                  <a:pt x="18000" y="10948"/>
                  <a:pt x="18000" y="10948"/>
                </a:cubicBezTo>
                <a:cubicBezTo>
                  <a:pt x="17788" y="11244"/>
                  <a:pt x="17788" y="11244"/>
                  <a:pt x="17788" y="11244"/>
                </a:cubicBezTo>
                <a:cubicBezTo>
                  <a:pt x="17153" y="10948"/>
                  <a:pt x="16518" y="10948"/>
                  <a:pt x="16094" y="11540"/>
                </a:cubicBezTo>
                <a:cubicBezTo>
                  <a:pt x="15671" y="12132"/>
                  <a:pt x="15459" y="13019"/>
                  <a:pt x="15671" y="13611"/>
                </a:cubicBezTo>
                <a:cubicBezTo>
                  <a:pt x="15459" y="13907"/>
                  <a:pt x="15459" y="13907"/>
                  <a:pt x="15459" y="13907"/>
                </a:cubicBezTo>
                <a:cubicBezTo>
                  <a:pt x="16306" y="15090"/>
                  <a:pt x="16306" y="15090"/>
                  <a:pt x="16306" y="15090"/>
                </a:cubicBezTo>
                <a:cubicBezTo>
                  <a:pt x="16518" y="14795"/>
                  <a:pt x="16518" y="14795"/>
                  <a:pt x="16518" y="14795"/>
                </a:cubicBezTo>
                <a:cubicBezTo>
                  <a:pt x="16941" y="15090"/>
                  <a:pt x="17576" y="14795"/>
                  <a:pt x="18000" y="14203"/>
                </a:cubicBezTo>
                <a:cubicBezTo>
                  <a:pt x="18424" y="13611"/>
                  <a:pt x="18635" y="12723"/>
                  <a:pt x="18212" y="11836"/>
                </a:cubicBezTo>
                <a:close/>
                <a:moveTo>
                  <a:pt x="17365" y="5030"/>
                </a:moveTo>
                <a:cubicBezTo>
                  <a:pt x="17365" y="4734"/>
                  <a:pt x="17365" y="4734"/>
                  <a:pt x="17365" y="4734"/>
                </a:cubicBezTo>
                <a:cubicBezTo>
                  <a:pt x="16729" y="4734"/>
                  <a:pt x="16729" y="4734"/>
                  <a:pt x="16729" y="4734"/>
                </a:cubicBezTo>
                <a:cubicBezTo>
                  <a:pt x="16729" y="5030"/>
                  <a:pt x="16729" y="5030"/>
                  <a:pt x="16729" y="5030"/>
                </a:cubicBezTo>
                <a:cubicBezTo>
                  <a:pt x="16094" y="5326"/>
                  <a:pt x="15671" y="6214"/>
                  <a:pt x="15671" y="7101"/>
                </a:cubicBezTo>
                <a:cubicBezTo>
                  <a:pt x="15671" y="7693"/>
                  <a:pt x="15882" y="8581"/>
                  <a:pt x="16518" y="8877"/>
                </a:cubicBezTo>
                <a:cubicBezTo>
                  <a:pt x="16518" y="9468"/>
                  <a:pt x="16518" y="9468"/>
                  <a:pt x="16518" y="9468"/>
                </a:cubicBezTo>
                <a:cubicBezTo>
                  <a:pt x="17576" y="9468"/>
                  <a:pt x="17576" y="9468"/>
                  <a:pt x="17576" y="9468"/>
                </a:cubicBezTo>
                <a:cubicBezTo>
                  <a:pt x="17576" y="8877"/>
                  <a:pt x="17576" y="8877"/>
                  <a:pt x="17576" y="8877"/>
                </a:cubicBezTo>
                <a:cubicBezTo>
                  <a:pt x="18000" y="8581"/>
                  <a:pt x="18424" y="7693"/>
                  <a:pt x="18424" y="7101"/>
                </a:cubicBezTo>
                <a:cubicBezTo>
                  <a:pt x="18424" y="6214"/>
                  <a:pt x="18000" y="5326"/>
                  <a:pt x="17365" y="5030"/>
                </a:cubicBezTo>
                <a:close/>
                <a:moveTo>
                  <a:pt x="12071" y="6214"/>
                </a:moveTo>
                <a:cubicBezTo>
                  <a:pt x="11647" y="6214"/>
                  <a:pt x="11224" y="6510"/>
                  <a:pt x="11224" y="7101"/>
                </a:cubicBezTo>
                <a:cubicBezTo>
                  <a:pt x="11224" y="7693"/>
                  <a:pt x="11224" y="7693"/>
                  <a:pt x="11224" y="7693"/>
                </a:cubicBezTo>
                <a:cubicBezTo>
                  <a:pt x="11224" y="8285"/>
                  <a:pt x="11647" y="8581"/>
                  <a:pt x="12071" y="8581"/>
                </a:cubicBezTo>
                <a:cubicBezTo>
                  <a:pt x="12494" y="8581"/>
                  <a:pt x="12494" y="8581"/>
                  <a:pt x="12494" y="8581"/>
                </a:cubicBezTo>
                <a:cubicBezTo>
                  <a:pt x="12494" y="16570"/>
                  <a:pt x="12494" y="16570"/>
                  <a:pt x="12494" y="16570"/>
                </a:cubicBezTo>
                <a:cubicBezTo>
                  <a:pt x="13341" y="16570"/>
                  <a:pt x="13341" y="16570"/>
                  <a:pt x="13341" y="16570"/>
                </a:cubicBezTo>
                <a:cubicBezTo>
                  <a:pt x="13341" y="8581"/>
                  <a:pt x="13341" y="8581"/>
                  <a:pt x="13341" y="8581"/>
                </a:cubicBezTo>
                <a:cubicBezTo>
                  <a:pt x="13765" y="8581"/>
                  <a:pt x="13765" y="8581"/>
                  <a:pt x="13765" y="8581"/>
                </a:cubicBezTo>
                <a:cubicBezTo>
                  <a:pt x="14188" y="8581"/>
                  <a:pt x="14400" y="8285"/>
                  <a:pt x="14400" y="7693"/>
                </a:cubicBezTo>
                <a:cubicBezTo>
                  <a:pt x="14400" y="7101"/>
                  <a:pt x="14400" y="7101"/>
                  <a:pt x="14400" y="7101"/>
                </a:cubicBezTo>
                <a:cubicBezTo>
                  <a:pt x="14400" y="6510"/>
                  <a:pt x="14188" y="6214"/>
                  <a:pt x="13765" y="6214"/>
                </a:cubicBezTo>
                <a:cubicBezTo>
                  <a:pt x="13341" y="6214"/>
                  <a:pt x="13341" y="6214"/>
                  <a:pt x="13341" y="6214"/>
                </a:cubicBezTo>
                <a:cubicBezTo>
                  <a:pt x="13341" y="5030"/>
                  <a:pt x="13341" y="5030"/>
                  <a:pt x="13341" y="5030"/>
                </a:cubicBezTo>
                <a:cubicBezTo>
                  <a:pt x="12494" y="5030"/>
                  <a:pt x="12494" y="5030"/>
                  <a:pt x="12494" y="5030"/>
                </a:cubicBezTo>
                <a:cubicBezTo>
                  <a:pt x="12494" y="6214"/>
                  <a:pt x="12494" y="6214"/>
                  <a:pt x="12494" y="6214"/>
                </a:cubicBezTo>
                <a:cubicBezTo>
                  <a:pt x="12071" y="6214"/>
                  <a:pt x="12071" y="6214"/>
                  <a:pt x="12071" y="6214"/>
                </a:cubicBezTo>
                <a:close/>
                <a:moveTo>
                  <a:pt x="7624" y="10060"/>
                </a:moveTo>
                <a:cubicBezTo>
                  <a:pt x="7412" y="10060"/>
                  <a:pt x="6988" y="10652"/>
                  <a:pt x="6988" y="11244"/>
                </a:cubicBezTo>
                <a:cubicBezTo>
                  <a:pt x="6988" y="11836"/>
                  <a:pt x="6988" y="11836"/>
                  <a:pt x="6988" y="11836"/>
                </a:cubicBezTo>
                <a:cubicBezTo>
                  <a:pt x="6988" y="12427"/>
                  <a:pt x="7412" y="12723"/>
                  <a:pt x="7624" y="12723"/>
                </a:cubicBezTo>
                <a:cubicBezTo>
                  <a:pt x="8259" y="12723"/>
                  <a:pt x="8259" y="12723"/>
                  <a:pt x="8259" y="12723"/>
                </a:cubicBezTo>
                <a:cubicBezTo>
                  <a:pt x="8259" y="16570"/>
                  <a:pt x="8259" y="16570"/>
                  <a:pt x="8259" y="16570"/>
                </a:cubicBezTo>
                <a:cubicBezTo>
                  <a:pt x="9106" y="16570"/>
                  <a:pt x="9106" y="16570"/>
                  <a:pt x="9106" y="16570"/>
                </a:cubicBezTo>
                <a:cubicBezTo>
                  <a:pt x="9106" y="12723"/>
                  <a:pt x="9106" y="12723"/>
                  <a:pt x="9106" y="12723"/>
                </a:cubicBezTo>
                <a:cubicBezTo>
                  <a:pt x="9529" y="12723"/>
                  <a:pt x="9529" y="12723"/>
                  <a:pt x="9529" y="12723"/>
                </a:cubicBezTo>
                <a:cubicBezTo>
                  <a:pt x="9953" y="12723"/>
                  <a:pt x="10165" y="12427"/>
                  <a:pt x="10165" y="11836"/>
                </a:cubicBezTo>
                <a:cubicBezTo>
                  <a:pt x="10165" y="11244"/>
                  <a:pt x="10165" y="11244"/>
                  <a:pt x="10165" y="11244"/>
                </a:cubicBezTo>
                <a:cubicBezTo>
                  <a:pt x="10165" y="10652"/>
                  <a:pt x="9953" y="10060"/>
                  <a:pt x="9529" y="10060"/>
                </a:cubicBezTo>
                <a:cubicBezTo>
                  <a:pt x="9106" y="10060"/>
                  <a:pt x="9106" y="10060"/>
                  <a:pt x="9106" y="10060"/>
                </a:cubicBezTo>
                <a:cubicBezTo>
                  <a:pt x="9106" y="5030"/>
                  <a:pt x="9106" y="5030"/>
                  <a:pt x="9106" y="5030"/>
                </a:cubicBezTo>
                <a:cubicBezTo>
                  <a:pt x="8259" y="5030"/>
                  <a:pt x="8259" y="5030"/>
                  <a:pt x="8259" y="5030"/>
                </a:cubicBezTo>
                <a:cubicBezTo>
                  <a:pt x="8259" y="10060"/>
                  <a:pt x="8259" y="10060"/>
                  <a:pt x="8259" y="10060"/>
                </a:cubicBezTo>
                <a:cubicBezTo>
                  <a:pt x="7624" y="10060"/>
                  <a:pt x="7624" y="10060"/>
                  <a:pt x="7624" y="10060"/>
                </a:cubicBezTo>
                <a:close/>
                <a:moveTo>
                  <a:pt x="3600" y="7101"/>
                </a:moveTo>
                <a:cubicBezTo>
                  <a:pt x="3176" y="7101"/>
                  <a:pt x="2965" y="7693"/>
                  <a:pt x="2965" y="7989"/>
                </a:cubicBezTo>
                <a:cubicBezTo>
                  <a:pt x="2965" y="8581"/>
                  <a:pt x="2965" y="8581"/>
                  <a:pt x="2965" y="8581"/>
                </a:cubicBezTo>
                <a:cubicBezTo>
                  <a:pt x="2965" y="9173"/>
                  <a:pt x="3176" y="9764"/>
                  <a:pt x="3600" y="9764"/>
                </a:cubicBezTo>
                <a:cubicBezTo>
                  <a:pt x="4024" y="9764"/>
                  <a:pt x="4024" y="9764"/>
                  <a:pt x="4024" y="9764"/>
                </a:cubicBezTo>
                <a:cubicBezTo>
                  <a:pt x="4024" y="16570"/>
                  <a:pt x="4024" y="16570"/>
                  <a:pt x="4024" y="16570"/>
                </a:cubicBezTo>
                <a:cubicBezTo>
                  <a:pt x="4871" y="16570"/>
                  <a:pt x="4871" y="16570"/>
                  <a:pt x="4871" y="16570"/>
                </a:cubicBezTo>
                <a:cubicBezTo>
                  <a:pt x="4871" y="9764"/>
                  <a:pt x="4871" y="9764"/>
                  <a:pt x="4871" y="9764"/>
                </a:cubicBezTo>
                <a:cubicBezTo>
                  <a:pt x="5294" y="9764"/>
                  <a:pt x="5294" y="9764"/>
                  <a:pt x="5294" y="9764"/>
                </a:cubicBezTo>
                <a:cubicBezTo>
                  <a:pt x="5718" y="9764"/>
                  <a:pt x="6141" y="9173"/>
                  <a:pt x="6141" y="8581"/>
                </a:cubicBezTo>
                <a:cubicBezTo>
                  <a:pt x="6141" y="7989"/>
                  <a:pt x="6141" y="7989"/>
                  <a:pt x="6141" y="7989"/>
                </a:cubicBezTo>
                <a:cubicBezTo>
                  <a:pt x="6141" y="7693"/>
                  <a:pt x="5718" y="7101"/>
                  <a:pt x="5294" y="7101"/>
                </a:cubicBezTo>
                <a:cubicBezTo>
                  <a:pt x="4871" y="7101"/>
                  <a:pt x="4871" y="7101"/>
                  <a:pt x="4871" y="7101"/>
                </a:cubicBezTo>
                <a:cubicBezTo>
                  <a:pt x="4871" y="5030"/>
                  <a:pt x="4871" y="5030"/>
                  <a:pt x="4871" y="5030"/>
                </a:cubicBezTo>
                <a:cubicBezTo>
                  <a:pt x="4024" y="5030"/>
                  <a:pt x="4024" y="5030"/>
                  <a:pt x="4024" y="5030"/>
                </a:cubicBezTo>
                <a:cubicBezTo>
                  <a:pt x="4024" y="7101"/>
                  <a:pt x="4024" y="7101"/>
                  <a:pt x="4024" y="7101"/>
                </a:cubicBezTo>
                <a:cubicBezTo>
                  <a:pt x="3600" y="7101"/>
                  <a:pt x="3600" y="7101"/>
                  <a:pt x="3600" y="7101"/>
                </a:cubicBezTo>
                <a:close/>
                <a:moveTo>
                  <a:pt x="19059" y="2663"/>
                </a:moveTo>
                <a:cubicBezTo>
                  <a:pt x="2541" y="2663"/>
                  <a:pt x="2541" y="2663"/>
                  <a:pt x="2541" y="2663"/>
                </a:cubicBezTo>
                <a:cubicBezTo>
                  <a:pt x="2541" y="2663"/>
                  <a:pt x="2329" y="2959"/>
                  <a:pt x="2329" y="2959"/>
                </a:cubicBezTo>
                <a:cubicBezTo>
                  <a:pt x="2329" y="2959"/>
                  <a:pt x="2329" y="2959"/>
                  <a:pt x="2329" y="2959"/>
                </a:cubicBezTo>
                <a:cubicBezTo>
                  <a:pt x="2118" y="2959"/>
                  <a:pt x="2118" y="3255"/>
                  <a:pt x="2118" y="3551"/>
                </a:cubicBezTo>
                <a:cubicBezTo>
                  <a:pt x="2118" y="18049"/>
                  <a:pt x="2118" y="18049"/>
                  <a:pt x="2118" y="18049"/>
                </a:cubicBezTo>
                <a:cubicBezTo>
                  <a:pt x="2118" y="18345"/>
                  <a:pt x="2118" y="18345"/>
                  <a:pt x="2329" y="18641"/>
                </a:cubicBezTo>
                <a:cubicBezTo>
                  <a:pt x="2329" y="18641"/>
                  <a:pt x="2541" y="18641"/>
                  <a:pt x="2541" y="18641"/>
                </a:cubicBezTo>
                <a:cubicBezTo>
                  <a:pt x="19059" y="18641"/>
                  <a:pt x="19059" y="18641"/>
                  <a:pt x="19059" y="18641"/>
                </a:cubicBezTo>
                <a:cubicBezTo>
                  <a:pt x="19271" y="18641"/>
                  <a:pt x="19271" y="18641"/>
                  <a:pt x="19482" y="18641"/>
                </a:cubicBezTo>
                <a:cubicBezTo>
                  <a:pt x="19482" y="18641"/>
                  <a:pt x="19482" y="18641"/>
                  <a:pt x="19482" y="18641"/>
                </a:cubicBezTo>
                <a:cubicBezTo>
                  <a:pt x="19482" y="18345"/>
                  <a:pt x="19482" y="18345"/>
                  <a:pt x="19482" y="18049"/>
                </a:cubicBezTo>
                <a:cubicBezTo>
                  <a:pt x="19482" y="3551"/>
                  <a:pt x="19482" y="3551"/>
                  <a:pt x="19482" y="3551"/>
                </a:cubicBezTo>
                <a:cubicBezTo>
                  <a:pt x="19482" y="3255"/>
                  <a:pt x="19482" y="2959"/>
                  <a:pt x="19482" y="2959"/>
                </a:cubicBezTo>
                <a:cubicBezTo>
                  <a:pt x="19271" y="2959"/>
                  <a:pt x="19271" y="2663"/>
                  <a:pt x="19059" y="2663"/>
                </a:cubicBezTo>
                <a:close/>
              </a:path>
            </a:pathLst>
          </a:custGeom>
          <a:solidFill>
            <a:srgbClr val="000000"/>
          </a:solidFill>
          <a:ln w="12700">
            <a:miter lim="400000"/>
          </a:ln>
        </p:spPr>
        <p:txBody>
          <a:bodyPr tIns="91439" bIns="91439"/>
          <a:lstStyle/>
          <a:p>
            <a:endParaRPr/>
          </a:p>
        </p:txBody>
      </p:sp>
      <p:sp>
        <p:nvSpPr>
          <p:cNvPr id="1318" name="Shape 1318"/>
          <p:cNvSpPr/>
          <p:nvPr/>
        </p:nvSpPr>
        <p:spPr>
          <a:xfrm>
            <a:off x="12515850" y="3390901"/>
            <a:ext cx="520700" cy="704851"/>
          </a:xfrm>
          <a:custGeom>
            <a:avLst/>
            <a:gdLst/>
            <a:ahLst/>
            <a:cxnLst>
              <a:cxn ang="0">
                <a:pos x="wd2" y="hd2"/>
              </a:cxn>
              <a:cxn ang="5400000">
                <a:pos x="wd2" y="hd2"/>
              </a:cxn>
              <a:cxn ang="10800000">
                <a:pos x="wd2" y="hd2"/>
              </a:cxn>
              <a:cxn ang="16200000">
                <a:pos x="wd2" y="hd2"/>
              </a:cxn>
            </a:cxnLst>
            <a:rect l="0" t="0" r="r" b="b"/>
            <a:pathLst>
              <a:path w="21600" h="21600" extrusionOk="0">
                <a:moveTo>
                  <a:pt x="3130" y="0"/>
                </a:moveTo>
                <a:cubicBezTo>
                  <a:pt x="18783" y="0"/>
                  <a:pt x="18783" y="0"/>
                  <a:pt x="18783" y="0"/>
                </a:cubicBezTo>
                <a:cubicBezTo>
                  <a:pt x="20035" y="0"/>
                  <a:pt x="20035" y="0"/>
                  <a:pt x="20035" y="0"/>
                </a:cubicBezTo>
                <a:cubicBezTo>
                  <a:pt x="20035" y="919"/>
                  <a:pt x="20035" y="919"/>
                  <a:pt x="20035" y="919"/>
                </a:cubicBezTo>
                <a:cubicBezTo>
                  <a:pt x="20035" y="7123"/>
                  <a:pt x="20035" y="7123"/>
                  <a:pt x="20035" y="7123"/>
                </a:cubicBezTo>
                <a:cubicBezTo>
                  <a:pt x="21600" y="7123"/>
                  <a:pt x="21600" y="7123"/>
                  <a:pt x="21600" y="7123"/>
                </a:cubicBezTo>
                <a:cubicBezTo>
                  <a:pt x="21600" y="13787"/>
                  <a:pt x="21600" y="13787"/>
                  <a:pt x="21600" y="13787"/>
                </a:cubicBezTo>
                <a:cubicBezTo>
                  <a:pt x="21600" y="18153"/>
                  <a:pt x="16904" y="21600"/>
                  <a:pt x="10957" y="21600"/>
                </a:cubicBezTo>
                <a:cubicBezTo>
                  <a:pt x="10957" y="21600"/>
                  <a:pt x="10957" y="21600"/>
                  <a:pt x="10957" y="21600"/>
                </a:cubicBezTo>
                <a:cubicBezTo>
                  <a:pt x="4696" y="21600"/>
                  <a:pt x="0" y="18153"/>
                  <a:pt x="0" y="13787"/>
                </a:cubicBezTo>
                <a:cubicBezTo>
                  <a:pt x="0" y="7123"/>
                  <a:pt x="0" y="7123"/>
                  <a:pt x="0" y="7123"/>
                </a:cubicBezTo>
                <a:cubicBezTo>
                  <a:pt x="1878" y="7123"/>
                  <a:pt x="1878" y="7123"/>
                  <a:pt x="1878" y="7123"/>
                </a:cubicBezTo>
                <a:cubicBezTo>
                  <a:pt x="1878" y="919"/>
                  <a:pt x="1878" y="919"/>
                  <a:pt x="1878" y="919"/>
                </a:cubicBezTo>
                <a:cubicBezTo>
                  <a:pt x="1878" y="0"/>
                  <a:pt x="1878" y="0"/>
                  <a:pt x="1878" y="0"/>
                </a:cubicBezTo>
                <a:cubicBezTo>
                  <a:pt x="3130" y="0"/>
                  <a:pt x="3130" y="0"/>
                  <a:pt x="3130" y="0"/>
                </a:cubicBezTo>
                <a:close/>
                <a:moveTo>
                  <a:pt x="12522" y="3906"/>
                </a:moveTo>
                <a:cubicBezTo>
                  <a:pt x="12522" y="5285"/>
                  <a:pt x="12522" y="5285"/>
                  <a:pt x="12522" y="5285"/>
                </a:cubicBezTo>
                <a:cubicBezTo>
                  <a:pt x="15652" y="5285"/>
                  <a:pt x="15652" y="5285"/>
                  <a:pt x="15652" y="5285"/>
                </a:cubicBezTo>
                <a:cubicBezTo>
                  <a:pt x="15652" y="3906"/>
                  <a:pt x="15652" y="3906"/>
                  <a:pt x="15652" y="3906"/>
                </a:cubicBezTo>
                <a:cubicBezTo>
                  <a:pt x="12522" y="3906"/>
                  <a:pt x="12522" y="3906"/>
                  <a:pt x="12522" y="3906"/>
                </a:cubicBezTo>
                <a:close/>
                <a:moveTo>
                  <a:pt x="5948" y="3906"/>
                </a:moveTo>
                <a:cubicBezTo>
                  <a:pt x="5948" y="5285"/>
                  <a:pt x="5948" y="5285"/>
                  <a:pt x="5948" y="5285"/>
                </a:cubicBezTo>
                <a:cubicBezTo>
                  <a:pt x="9078" y="5285"/>
                  <a:pt x="9078" y="5285"/>
                  <a:pt x="9078" y="5285"/>
                </a:cubicBezTo>
                <a:cubicBezTo>
                  <a:pt x="9078" y="3906"/>
                  <a:pt x="9078" y="3906"/>
                  <a:pt x="9078" y="3906"/>
                </a:cubicBezTo>
                <a:cubicBezTo>
                  <a:pt x="5948" y="3906"/>
                  <a:pt x="5948" y="3906"/>
                  <a:pt x="5948" y="3906"/>
                </a:cubicBezTo>
                <a:close/>
                <a:moveTo>
                  <a:pt x="4383" y="7123"/>
                </a:moveTo>
                <a:cubicBezTo>
                  <a:pt x="17217" y="7123"/>
                  <a:pt x="17217" y="7123"/>
                  <a:pt x="17217" y="7123"/>
                </a:cubicBezTo>
                <a:cubicBezTo>
                  <a:pt x="17217" y="2068"/>
                  <a:pt x="17217" y="2068"/>
                  <a:pt x="17217" y="2068"/>
                </a:cubicBezTo>
                <a:cubicBezTo>
                  <a:pt x="4383" y="2068"/>
                  <a:pt x="4383" y="2068"/>
                  <a:pt x="4383" y="2068"/>
                </a:cubicBezTo>
                <a:lnTo>
                  <a:pt x="4383" y="7123"/>
                </a:lnTo>
                <a:close/>
              </a:path>
            </a:pathLst>
          </a:custGeom>
          <a:solidFill>
            <a:srgbClr val="000000"/>
          </a:solidFill>
          <a:ln w="12700">
            <a:miter lim="400000"/>
          </a:ln>
        </p:spPr>
        <p:txBody>
          <a:bodyPr tIns="91439" bIns="91439"/>
          <a:lstStyle/>
          <a:p>
            <a:endParaRPr/>
          </a:p>
        </p:txBody>
      </p:sp>
      <p:sp>
        <p:nvSpPr>
          <p:cNvPr id="1319" name="Shape 1319"/>
          <p:cNvSpPr/>
          <p:nvPr/>
        </p:nvSpPr>
        <p:spPr>
          <a:xfrm>
            <a:off x="5956300" y="3416820"/>
            <a:ext cx="819150" cy="543273"/>
          </a:xfrm>
          <a:custGeom>
            <a:avLst/>
            <a:gdLst/>
            <a:ahLst/>
            <a:cxnLst>
              <a:cxn ang="0">
                <a:pos x="wd2" y="hd2"/>
              </a:cxn>
              <a:cxn ang="5400000">
                <a:pos x="wd2" y="hd2"/>
              </a:cxn>
              <a:cxn ang="10800000">
                <a:pos x="wd2" y="hd2"/>
              </a:cxn>
              <a:cxn ang="16200000">
                <a:pos x="wd2" y="hd2"/>
              </a:cxn>
            </a:cxnLst>
            <a:rect l="0" t="0" r="r" b="b"/>
            <a:pathLst>
              <a:path w="21600" h="20307" extrusionOk="0">
                <a:moveTo>
                  <a:pt x="14070" y="9087"/>
                </a:moveTo>
                <a:cubicBezTo>
                  <a:pt x="14070" y="9087"/>
                  <a:pt x="14070" y="9087"/>
                  <a:pt x="14070" y="9087"/>
                </a:cubicBezTo>
                <a:cubicBezTo>
                  <a:pt x="10701" y="12453"/>
                  <a:pt x="10701" y="12453"/>
                  <a:pt x="10701" y="12453"/>
                </a:cubicBezTo>
                <a:cubicBezTo>
                  <a:pt x="11097" y="12734"/>
                  <a:pt x="11097" y="12734"/>
                  <a:pt x="11097" y="12734"/>
                </a:cubicBezTo>
                <a:cubicBezTo>
                  <a:pt x="14268" y="10490"/>
                  <a:pt x="14268" y="10490"/>
                  <a:pt x="14268" y="10490"/>
                </a:cubicBezTo>
                <a:cubicBezTo>
                  <a:pt x="14466" y="13856"/>
                  <a:pt x="13277" y="17222"/>
                  <a:pt x="11097" y="19186"/>
                </a:cubicBezTo>
                <a:cubicBezTo>
                  <a:pt x="8917" y="20869"/>
                  <a:pt x="6341" y="20588"/>
                  <a:pt x="4360" y="18625"/>
                </a:cubicBezTo>
                <a:cubicBezTo>
                  <a:pt x="2774" y="20308"/>
                  <a:pt x="2774" y="20308"/>
                  <a:pt x="2774" y="20308"/>
                </a:cubicBezTo>
                <a:cubicBezTo>
                  <a:pt x="0" y="13856"/>
                  <a:pt x="0" y="13856"/>
                  <a:pt x="0" y="13856"/>
                </a:cubicBezTo>
                <a:cubicBezTo>
                  <a:pt x="10305" y="7124"/>
                  <a:pt x="10305" y="7124"/>
                  <a:pt x="10305" y="7124"/>
                </a:cubicBezTo>
                <a:cubicBezTo>
                  <a:pt x="9908" y="6282"/>
                  <a:pt x="9908" y="6282"/>
                  <a:pt x="9908" y="6282"/>
                </a:cubicBezTo>
                <a:cubicBezTo>
                  <a:pt x="1783" y="10490"/>
                  <a:pt x="1783" y="10490"/>
                  <a:pt x="1783" y="10490"/>
                </a:cubicBezTo>
                <a:cubicBezTo>
                  <a:pt x="2180" y="7965"/>
                  <a:pt x="3171" y="5440"/>
                  <a:pt x="4954" y="4038"/>
                </a:cubicBezTo>
                <a:cubicBezTo>
                  <a:pt x="7530" y="1794"/>
                  <a:pt x="10503" y="2635"/>
                  <a:pt x="12484" y="5440"/>
                </a:cubicBezTo>
                <a:cubicBezTo>
                  <a:pt x="13872" y="4318"/>
                  <a:pt x="13872" y="4318"/>
                  <a:pt x="13872" y="4318"/>
                </a:cubicBezTo>
                <a:cubicBezTo>
                  <a:pt x="15259" y="7965"/>
                  <a:pt x="15259" y="7965"/>
                  <a:pt x="15259" y="7965"/>
                </a:cubicBezTo>
                <a:cubicBezTo>
                  <a:pt x="14070" y="9087"/>
                  <a:pt x="14070" y="9087"/>
                  <a:pt x="14070" y="9087"/>
                </a:cubicBezTo>
                <a:close/>
                <a:moveTo>
                  <a:pt x="9314" y="111"/>
                </a:moveTo>
                <a:cubicBezTo>
                  <a:pt x="15457" y="672"/>
                  <a:pt x="17439" y="6563"/>
                  <a:pt x="17240" y="13856"/>
                </a:cubicBezTo>
                <a:cubicBezTo>
                  <a:pt x="18628" y="13856"/>
                  <a:pt x="20213" y="13856"/>
                  <a:pt x="21600" y="13856"/>
                </a:cubicBezTo>
                <a:cubicBezTo>
                  <a:pt x="21402" y="3196"/>
                  <a:pt x="16448" y="-731"/>
                  <a:pt x="9314" y="111"/>
                </a:cubicBezTo>
                <a:close/>
              </a:path>
            </a:pathLst>
          </a:custGeom>
          <a:solidFill>
            <a:srgbClr val="000000"/>
          </a:solidFill>
          <a:ln w="12700">
            <a:miter lim="400000"/>
          </a:ln>
        </p:spPr>
        <p:txBody>
          <a:bodyPr tIns="91439" bIns="91439"/>
          <a:lstStyle/>
          <a:p>
            <a:endParaRPr/>
          </a:p>
        </p:txBody>
      </p:sp>
      <p:sp>
        <p:nvSpPr>
          <p:cNvPr id="1320" name="Shape 1320"/>
          <p:cNvSpPr/>
          <p:nvPr/>
        </p:nvSpPr>
        <p:spPr>
          <a:xfrm>
            <a:off x="9836150" y="3308351"/>
            <a:ext cx="825500" cy="771527"/>
          </a:xfrm>
          <a:custGeom>
            <a:avLst/>
            <a:gdLst/>
            <a:ahLst/>
            <a:cxnLst>
              <a:cxn ang="0">
                <a:pos x="wd2" y="hd2"/>
              </a:cxn>
              <a:cxn ang="5400000">
                <a:pos x="wd2" y="hd2"/>
              </a:cxn>
              <a:cxn ang="10800000">
                <a:pos x="wd2" y="hd2"/>
              </a:cxn>
              <a:cxn ang="16200000">
                <a:pos x="wd2" y="hd2"/>
              </a:cxn>
            </a:cxnLst>
            <a:rect l="0" t="0" r="r" b="b"/>
            <a:pathLst>
              <a:path w="21600" h="21600" extrusionOk="0">
                <a:moveTo>
                  <a:pt x="11782" y="3984"/>
                </a:moveTo>
                <a:cubicBezTo>
                  <a:pt x="2356" y="1049"/>
                  <a:pt x="2356" y="1049"/>
                  <a:pt x="2356" y="1049"/>
                </a:cubicBezTo>
                <a:cubicBezTo>
                  <a:pt x="2553" y="0"/>
                  <a:pt x="2553" y="0"/>
                  <a:pt x="2553" y="0"/>
                </a:cubicBezTo>
                <a:cubicBezTo>
                  <a:pt x="18065" y="3984"/>
                  <a:pt x="18065" y="3984"/>
                  <a:pt x="18065" y="3984"/>
                </a:cubicBezTo>
                <a:cubicBezTo>
                  <a:pt x="19047" y="3984"/>
                  <a:pt x="19047" y="3984"/>
                  <a:pt x="19047" y="3984"/>
                </a:cubicBezTo>
                <a:cubicBezTo>
                  <a:pt x="19636" y="3984"/>
                  <a:pt x="20422" y="4194"/>
                  <a:pt x="20815" y="4614"/>
                </a:cubicBezTo>
                <a:cubicBezTo>
                  <a:pt x="20815" y="4614"/>
                  <a:pt x="20815" y="4614"/>
                  <a:pt x="20815" y="4614"/>
                </a:cubicBezTo>
                <a:cubicBezTo>
                  <a:pt x="21207" y="5243"/>
                  <a:pt x="21600" y="5872"/>
                  <a:pt x="21600" y="6501"/>
                </a:cubicBezTo>
                <a:cubicBezTo>
                  <a:pt x="21600" y="17825"/>
                  <a:pt x="21600" y="17825"/>
                  <a:pt x="21600" y="17825"/>
                </a:cubicBezTo>
                <a:cubicBezTo>
                  <a:pt x="21600" y="18454"/>
                  <a:pt x="21207" y="19083"/>
                  <a:pt x="20815" y="19713"/>
                </a:cubicBezTo>
                <a:cubicBezTo>
                  <a:pt x="20815" y="19713"/>
                  <a:pt x="20815" y="19713"/>
                  <a:pt x="20815" y="19713"/>
                </a:cubicBezTo>
                <a:cubicBezTo>
                  <a:pt x="20422" y="20132"/>
                  <a:pt x="19833" y="20342"/>
                  <a:pt x="19244" y="20342"/>
                </a:cubicBezTo>
                <a:cubicBezTo>
                  <a:pt x="19244" y="21600"/>
                  <a:pt x="19244" y="21600"/>
                  <a:pt x="19244" y="21600"/>
                </a:cubicBezTo>
                <a:cubicBezTo>
                  <a:pt x="16691" y="21600"/>
                  <a:pt x="16691" y="21600"/>
                  <a:pt x="16691" y="21600"/>
                </a:cubicBezTo>
                <a:cubicBezTo>
                  <a:pt x="16691" y="20342"/>
                  <a:pt x="16691" y="20342"/>
                  <a:pt x="16691" y="20342"/>
                </a:cubicBezTo>
                <a:cubicBezTo>
                  <a:pt x="4909" y="20342"/>
                  <a:pt x="4909" y="20342"/>
                  <a:pt x="4909" y="20342"/>
                </a:cubicBezTo>
                <a:cubicBezTo>
                  <a:pt x="4909" y="21600"/>
                  <a:pt x="4909" y="21600"/>
                  <a:pt x="4909" y="21600"/>
                </a:cubicBezTo>
                <a:cubicBezTo>
                  <a:pt x="2553" y="21600"/>
                  <a:pt x="2553" y="21600"/>
                  <a:pt x="2553" y="21600"/>
                </a:cubicBezTo>
                <a:cubicBezTo>
                  <a:pt x="2553" y="20342"/>
                  <a:pt x="2553" y="20342"/>
                  <a:pt x="2553" y="20342"/>
                </a:cubicBezTo>
                <a:cubicBezTo>
                  <a:pt x="1767" y="20342"/>
                  <a:pt x="1178" y="20132"/>
                  <a:pt x="785" y="19713"/>
                </a:cubicBezTo>
                <a:cubicBezTo>
                  <a:pt x="393" y="19083"/>
                  <a:pt x="0" y="18454"/>
                  <a:pt x="0" y="17825"/>
                </a:cubicBezTo>
                <a:cubicBezTo>
                  <a:pt x="0" y="6501"/>
                  <a:pt x="0" y="6501"/>
                  <a:pt x="0" y="6501"/>
                </a:cubicBezTo>
                <a:cubicBezTo>
                  <a:pt x="0" y="5872"/>
                  <a:pt x="393" y="5243"/>
                  <a:pt x="785" y="4614"/>
                </a:cubicBezTo>
                <a:cubicBezTo>
                  <a:pt x="785" y="4614"/>
                  <a:pt x="785" y="4614"/>
                  <a:pt x="785" y="4614"/>
                </a:cubicBezTo>
                <a:cubicBezTo>
                  <a:pt x="1178" y="4194"/>
                  <a:pt x="1964" y="3984"/>
                  <a:pt x="2553" y="3984"/>
                </a:cubicBezTo>
                <a:cubicBezTo>
                  <a:pt x="11782" y="3984"/>
                  <a:pt x="11782" y="3984"/>
                  <a:pt x="11782" y="3984"/>
                </a:cubicBezTo>
                <a:close/>
                <a:moveTo>
                  <a:pt x="14335" y="7759"/>
                </a:moveTo>
                <a:cubicBezTo>
                  <a:pt x="11978" y="7759"/>
                  <a:pt x="10015" y="9647"/>
                  <a:pt x="10015" y="12163"/>
                </a:cubicBezTo>
                <a:cubicBezTo>
                  <a:pt x="10015" y="14680"/>
                  <a:pt x="11978" y="16567"/>
                  <a:pt x="14335" y="16567"/>
                </a:cubicBezTo>
                <a:cubicBezTo>
                  <a:pt x="16495" y="16567"/>
                  <a:pt x="18458" y="14680"/>
                  <a:pt x="18458" y="12163"/>
                </a:cubicBezTo>
                <a:cubicBezTo>
                  <a:pt x="18458" y="9647"/>
                  <a:pt x="16495" y="7759"/>
                  <a:pt x="14335" y="7759"/>
                </a:cubicBezTo>
                <a:close/>
                <a:moveTo>
                  <a:pt x="3731" y="15099"/>
                </a:moveTo>
                <a:cubicBezTo>
                  <a:pt x="3731" y="16148"/>
                  <a:pt x="3731" y="16148"/>
                  <a:pt x="3731" y="16148"/>
                </a:cubicBezTo>
                <a:cubicBezTo>
                  <a:pt x="8640" y="16148"/>
                  <a:pt x="8640" y="16148"/>
                  <a:pt x="8640" y="16148"/>
                </a:cubicBezTo>
                <a:cubicBezTo>
                  <a:pt x="8640" y="15099"/>
                  <a:pt x="8640" y="15099"/>
                  <a:pt x="8640" y="15099"/>
                </a:cubicBezTo>
                <a:cubicBezTo>
                  <a:pt x="3731" y="15099"/>
                  <a:pt x="3731" y="15099"/>
                  <a:pt x="3731" y="15099"/>
                </a:cubicBezTo>
                <a:close/>
                <a:moveTo>
                  <a:pt x="3731" y="12792"/>
                </a:moveTo>
                <a:cubicBezTo>
                  <a:pt x="3731" y="14050"/>
                  <a:pt x="3731" y="14050"/>
                  <a:pt x="3731" y="14050"/>
                </a:cubicBezTo>
                <a:cubicBezTo>
                  <a:pt x="8640" y="14050"/>
                  <a:pt x="8640" y="14050"/>
                  <a:pt x="8640" y="14050"/>
                </a:cubicBezTo>
                <a:cubicBezTo>
                  <a:pt x="8640" y="12792"/>
                  <a:pt x="8640" y="12792"/>
                  <a:pt x="8640" y="12792"/>
                </a:cubicBezTo>
                <a:cubicBezTo>
                  <a:pt x="3731" y="12792"/>
                  <a:pt x="3731" y="12792"/>
                  <a:pt x="3731" y="12792"/>
                </a:cubicBezTo>
                <a:close/>
                <a:moveTo>
                  <a:pt x="3731" y="10485"/>
                </a:moveTo>
                <a:cubicBezTo>
                  <a:pt x="3731" y="11744"/>
                  <a:pt x="3731" y="11744"/>
                  <a:pt x="3731" y="11744"/>
                </a:cubicBezTo>
                <a:cubicBezTo>
                  <a:pt x="8640" y="11744"/>
                  <a:pt x="8640" y="11744"/>
                  <a:pt x="8640" y="11744"/>
                </a:cubicBezTo>
                <a:cubicBezTo>
                  <a:pt x="8640" y="10485"/>
                  <a:pt x="8640" y="10485"/>
                  <a:pt x="8640" y="10485"/>
                </a:cubicBezTo>
                <a:cubicBezTo>
                  <a:pt x="3731" y="10485"/>
                  <a:pt x="3731" y="10485"/>
                  <a:pt x="3731" y="10485"/>
                </a:cubicBezTo>
                <a:close/>
                <a:moveTo>
                  <a:pt x="3731" y="8388"/>
                </a:moveTo>
                <a:cubicBezTo>
                  <a:pt x="3731" y="9647"/>
                  <a:pt x="3731" y="9647"/>
                  <a:pt x="3731" y="9647"/>
                </a:cubicBezTo>
                <a:cubicBezTo>
                  <a:pt x="8640" y="9647"/>
                  <a:pt x="8640" y="9647"/>
                  <a:pt x="8640" y="9647"/>
                </a:cubicBezTo>
                <a:cubicBezTo>
                  <a:pt x="8640" y="8388"/>
                  <a:pt x="8640" y="8388"/>
                  <a:pt x="8640" y="8388"/>
                </a:cubicBezTo>
                <a:cubicBezTo>
                  <a:pt x="3731" y="8388"/>
                  <a:pt x="3731" y="8388"/>
                  <a:pt x="3731" y="8388"/>
                </a:cubicBezTo>
                <a:close/>
                <a:moveTo>
                  <a:pt x="14335" y="10695"/>
                </a:moveTo>
                <a:cubicBezTo>
                  <a:pt x="13353" y="10695"/>
                  <a:pt x="12764" y="11324"/>
                  <a:pt x="12764" y="12163"/>
                </a:cubicBezTo>
                <a:cubicBezTo>
                  <a:pt x="12764" y="13002"/>
                  <a:pt x="13353" y="13841"/>
                  <a:pt x="14335" y="13841"/>
                </a:cubicBezTo>
                <a:cubicBezTo>
                  <a:pt x="15120" y="13841"/>
                  <a:pt x="15709" y="13002"/>
                  <a:pt x="15709" y="12163"/>
                </a:cubicBezTo>
                <a:cubicBezTo>
                  <a:pt x="15709" y="11324"/>
                  <a:pt x="15120" y="10695"/>
                  <a:pt x="14335" y="10695"/>
                </a:cubicBezTo>
                <a:close/>
                <a:moveTo>
                  <a:pt x="19047" y="6082"/>
                </a:moveTo>
                <a:cubicBezTo>
                  <a:pt x="2553" y="6082"/>
                  <a:pt x="2553" y="6082"/>
                  <a:pt x="2553" y="6082"/>
                </a:cubicBezTo>
                <a:cubicBezTo>
                  <a:pt x="2356" y="6082"/>
                  <a:pt x="2356" y="6082"/>
                  <a:pt x="2160" y="6291"/>
                </a:cubicBezTo>
                <a:cubicBezTo>
                  <a:pt x="2160" y="6291"/>
                  <a:pt x="2160" y="6291"/>
                  <a:pt x="2160" y="6291"/>
                </a:cubicBezTo>
                <a:cubicBezTo>
                  <a:pt x="2160" y="6291"/>
                  <a:pt x="2160" y="6501"/>
                  <a:pt x="2160" y="6501"/>
                </a:cubicBezTo>
                <a:cubicBezTo>
                  <a:pt x="2160" y="17825"/>
                  <a:pt x="2160" y="17825"/>
                  <a:pt x="2160" y="17825"/>
                </a:cubicBezTo>
                <a:cubicBezTo>
                  <a:pt x="2160" y="17825"/>
                  <a:pt x="2160" y="18035"/>
                  <a:pt x="2160" y="18035"/>
                </a:cubicBezTo>
                <a:cubicBezTo>
                  <a:pt x="2356" y="18245"/>
                  <a:pt x="2356" y="18245"/>
                  <a:pt x="2553" y="18245"/>
                </a:cubicBezTo>
                <a:cubicBezTo>
                  <a:pt x="19047" y="18245"/>
                  <a:pt x="19047" y="18245"/>
                  <a:pt x="19047" y="18245"/>
                </a:cubicBezTo>
                <a:cubicBezTo>
                  <a:pt x="19244" y="18245"/>
                  <a:pt x="19244" y="18245"/>
                  <a:pt x="19440" y="18035"/>
                </a:cubicBezTo>
                <a:cubicBezTo>
                  <a:pt x="19440" y="18035"/>
                  <a:pt x="19440" y="18035"/>
                  <a:pt x="19440" y="18035"/>
                </a:cubicBezTo>
                <a:cubicBezTo>
                  <a:pt x="19440" y="18035"/>
                  <a:pt x="19440" y="17825"/>
                  <a:pt x="19440" y="17825"/>
                </a:cubicBezTo>
                <a:cubicBezTo>
                  <a:pt x="19440" y="6501"/>
                  <a:pt x="19440" y="6501"/>
                  <a:pt x="19440" y="6501"/>
                </a:cubicBezTo>
                <a:cubicBezTo>
                  <a:pt x="19440" y="6501"/>
                  <a:pt x="19440" y="6291"/>
                  <a:pt x="19440" y="6291"/>
                </a:cubicBezTo>
                <a:cubicBezTo>
                  <a:pt x="19244" y="6082"/>
                  <a:pt x="19244" y="6082"/>
                  <a:pt x="19047" y="6082"/>
                </a:cubicBezTo>
                <a:close/>
              </a:path>
            </a:pathLst>
          </a:custGeom>
          <a:solidFill>
            <a:srgbClr val="000000"/>
          </a:solidFill>
          <a:ln w="12700">
            <a:miter lim="400000"/>
          </a:ln>
        </p:spPr>
        <p:txBody>
          <a:bodyPr tIns="91439" bIns="91439"/>
          <a:lstStyle/>
          <a:p>
            <a:endParaRPr/>
          </a:p>
        </p:txBody>
      </p:sp>
      <p:sp>
        <p:nvSpPr>
          <p:cNvPr id="1321" name="Shape 1321"/>
          <p:cNvSpPr/>
          <p:nvPr/>
        </p:nvSpPr>
        <p:spPr>
          <a:xfrm>
            <a:off x="3372035" y="10980608"/>
            <a:ext cx="843913" cy="830397"/>
          </a:xfrm>
          <a:custGeom>
            <a:avLst/>
            <a:gdLst/>
            <a:ahLst/>
            <a:cxnLst>
              <a:cxn ang="0">
                <a:pos x="wd2" y="hd2"/>
              </a:cxn>
              <a:cxn ang="5400000">
                <a:pos x="wd2" y="hd2"/>
              </a:cxn>
              <a:cxn ang="10800000">
                <a:pos x="wd2" y="hd2"/>
              </a:cxn>
              <a:cxn ang="16200000">
                <a:pos x="wd2" y="hd2"/>
              </a:cxn>
            </a:cxnLst>
            <a:rect l="0" t="0" r="r" b="b"/>
            <a:pathLst>
              <a:path w="20727" h="21318" extrusionOk="0">
                <a:moveTo>
                  <a:pt x="6650" y="9361"/>
                </a:moveTo>
                <a:cubicBezTo>
                  <a:pt x="4988" y="8397"/>
                  <a:pt x="3327" y="7625"/>
                  <a:pt x="1850" y="6661"/>
                </a:cubicBezTo>
                <a:cubicBezTo>
                  <a:pt x="3142" y="6468"/>
                  <a:pt x="4435" y="6082"/>
                  <a:pt x="5912" y="5697"/>
                </a:cubicBezTo>
                <a:cubicBezTo>
                  <a:pt x="4804" y="6854"/>
                  <a:pt x="4804" y="6854"/>
                  <a:pt x="4804" y="6854"/>
                </a:cubicBezTo>
                <a:cubicBezTo>
                  <a:pt x="4988" y="7047"/>
                  <a:pt x="4988" y="7047"/>
                  <a:pt x="4988" y="7047"/>
                </a:cubicBezTo>
                <a:cubicBezTo>
                  <a:pt x="7388" y="5311"/>
                  <a:pt x="7388" y="5311"/>
                  <a:pt x="7388" y="5311"/>
                </a:cubicBezTo>
                <a:cubicBezTo>
                  <a:pt x="11635" y="1839"/>
                  <a:pt x="11635" y="1839"/>
                  <a:pt x="11635" y="1839"/>
                </a:cubicBezTo>
                <a:cubicBezTo>
                  <a:pt x="11635" y="1839"/>
                  <a:pt x="11635" y="1839"/>
                  <a:pt x="11635" y="1647"/>
                </a:cubicBezTo>
                <a:cubicBezTo>
                  <a:pt x="12188" y="1261"/>
                  <a:pt x="12558" y="682"/>
                  <a:pt x="13112" y="104"/>
                </a:cubicBezTo>
                <a:cubicBezTo>
                  <a:pt x="14219" y="-282"/>
                  <a:pt x="14588" y="489"/>
                  <a:pt x="14404" y="1068"/>
                </a:cubicBezTo>
                <a:cubicBezTo>
                  <a:pt x="13850" y="1454"/>
                  <a:pt x="13112" y="1839"/>
                  <a:pt x="12558" y="2418"/>
                </a:cubicBezTo>
                <a:cubicBezTo>
                  <a:pt x="12373" y="2418"/>
                  <a:pt x="12373" y="2418"/>
                  <a:pt x="12188" y="2225"/>
                </a:cubicBezTo>
                <a:cubicBezTo>
                  <a:pt x="9235" y="4732"/>
                  <a:pt x="9235" y="4732"/>
                  <a:pt x="9235" y="4732"/>
                </a:cubicBezTo>
                <a:cubicBezTo>
                  <a:pt x="11081" y="4347"/>
                  <a:pt x="12927" y="3768"/>
                  <a:pt x="14588" y="3382"/>
                </a:cubicBezTo>
                <a:cubicBezTo>
                  <a:pt x="16250" y="4154"/>
                  <a:pt x="17912" y="4732"/>
                  <a:pt x="19758" y="5504"/>
                </a:cubicBezTo>
                <a:cubicBezTo>
                  <a:pt x="21050" y="8589"/>
                  <a:pt x="21050" y="12447"/>
                  <a:pt x="19758" y="16689"/>
                </a:cubicBezTo>
                <a:cubicBezTo>
                  <a:pt x="15327" y="18232"/>
                  <a:pt x="10896" y="19582"/>
                  <a:pt x="6650" y="21125"/>
                </a:cubicBezTo>
                <a:cubicBezTo>
                  <a:pt x="5542" y="18039"/>
                  <a:pt x="5173" y="14761"/>
                  <a:pt x="6650" y="9361"/>
                </a:cubicBezTo>
                <a:close/>
                <a:moveTo>
                  <a:pt x="1112" y="7625"/>
                </a:moveTo>
                <a:cubicBezTo>
                  <a:pt x="-365" y="10904"/>
                  <a:pt x="-550" y="14375"/>
                  <a:pt x="1665" y="18425"/>
                </a:cubicBezTo>
                <a:cubicBezTo>
                  <a:pt x="2958" y="19389"/>
                  <a:pt x="4250" y="20354"/>
                  <a:pt x="5542" y="21318"/>
                </a:cubicBezTo>
                <a:cubicBezTo>
                  <a:pt x="4065" y="18039"/>
                  <a:pt x="3881" y="13989"/>
                  <a:pt x="5358" y="9939"/>
                </a:cubicBezTo>
                <a:cubicBezTo>
                  <a:pt x="3881" y="9168"/>
                  <a:pt x="2588" y="8397"/>
                  <a:pt x="1112" y="7625"/>
                </a:cubicBezTo>
                <a:close/>
                <a:moveTo>
                  <a:pt x="16804" y="7625"/>
                </a:moveTo>
                <a:cubicBezTo>
                  <a:pt x="15142" y="7432"/>
                  <a:pt x="13481" y="8975"/>
                  <a:pt x="13112" y="11289"/>
                </a:cubicBezTo>
                <a:cubicBezTo>
                  <a:pt x="12742" y="13797"/>
                  <a:pt x="13665" y="15918"/>
                  <a:pt x="15327" y="16111"/>
                </a:cubicBezTo>
                <a:cubicBezTo>
                  <a:pt x="16988" y="16497"/>
                  <a:pt x="18650" y="14761"/>
                  <a:pt x="19019" y="12447"/>
                </a:cubicBezTo>
                <a:cubicBezTo>
                  <a:pt x="19573" y="10132"/>
                  <a:pt x="18465" y="8011"/>
                  <a:pt x="16804" y="7625"/>
                </a:cubicBezTo>
                <a:close/>
                <a:moveTo>
                  <a:pt x="8496" y="14568"/>
                </a:moveTo>
                <a:cubicBezTo>
                  <a:pt x="7942" y="14375"/>
                  <a:pt x="7388" y="14954"/>
                  <a:pt x="7204" y="15725"/>
                </a:cubicBezTo>
                <a:cubicBezTo>
                  <a:pt x="7019" y="16497"/>
                  <a:pt x="7388" y="17268"/>
                  <a:pt x="7942" y="17461"/>
                </a:cubicBezTo>
                <a:cubicBezTo>
                  <a:pt x="8496" y="17461"/>
                  <a:pt x="9050" y="16882"/>
                  <a:pt x="9235" y="16111"/>
                </a:cubicBezTo>
                <a:cubicBezTo>
                  <a:pt x="9235" y="15339"/>
                  <a:pt x="9050" y="14568"/>
                  <a:pt x="8496" y="14568"/>
                </a:cubicBezTo>
                <a:close/>
                <a:moveTo>
                  <a:pt x="11265" y="13604"/>
                </a:moveTo>
                <a:cubicBezTo>
                  <a:pt x="10712" y="13604"/>
                  <a:pt x="10158" y="13989"/>
                  <a:pt x="9973" y="14954"/>
                </a:cubicBezTo>
                <a:cubicBezTo>
                  <a:pt x="9973" y="15725"/>
                  <a:pt x="10158" y="16304"/>
                  <a:pt x="10712" y="16497"/>
                </a:cubicBezTo>
                <a:cubicBezTo>
                  <a:pt x="11265" y="16497"/>
                  <a:pt x="11819" y="16111"/>
                  <a:pt x="12004" y="15147"/>
                </a:cubicBezTo>
                <a:cubicBezTo>
                  <a:pt x="12188" y="14375"/>
                  <a:pt x="11819" y="13797"/>
                  <a:pt x="11265" y="13604"/>
                </a:cubicBezTo>
                <a:close/>
                <a:moveTo>
                  <a:pt x="7204" y="10518"/>
                </a:moveTo>
                <a:cubicBezTo>
                  <a:pt x="7204" y="13218"/>
                  <a:pt x="7204" y="13218"/>
                  <a:pt x="7204" y="13218"/>
                </a:cubicBezTo>
                <a:cubicBezTo>
                  <a:pt x="8312" y="12832"/>
                  <a:pt x="8312" y="12832"/>
                  <a:pt x="8312" y="12832"/>
                </a:cubicBezTo>
                <a:cubicBezTo>
                  <a:pt x="8496" y="11289"/>
                  <a:pt x="8496" y="11289"/>
                  <a:pt x="8496" y="11289"/>
                </a:cubicBezTo>
                <a:cubicBezTo>
                  <a:pt x="9050" y="11097"/>
                  <a:pt x="9050" y="11097"/>
                  <a:pt x="9050" y="11097"/>
                </a:cubicBezTo>
                <a:cubicBezTo>
                  <a:pt x="9235" y="12639"/>
                  <a:pt x="9235" y="12639"/>
                  <a:pt x="9235" y="12639"/>
                </a:cubicBezTo>
                <a:cubicBezTo>
                  <a:pt x="12373" y="11675"/>
                  <a:pt x="12373" y="11675"/>
                  <a:pt x="12373" y="11675"/>
                </a:cubicBezTo>
                <a:cubicBezTo>
                  <a:pt x="12373" y="8975"/>
                  <a:pt x="12373" y="8975"/>
                  <a:pt x="12373" y="8975"/>
                </a:cubicBezTo>
                <a:cubicBezTo>
                  <a:pt x="7204" y="10518"/>
                  <a:pt x="7204" y="10518"/>
                  <a:pt x="7204" y="10518"/>
                </a:cubicBezTo>
                <a:close/>
                <a:moveTo>
                  <a:pt x="16804" y="9361"/>
                </a:moveTo>
                <a:cubicBezTo>
                  <a:pt x="15881" y="9168"/>
                  <a:pt x="14773" y="10132"/>
                  <a:pt x="14588" y="11482"/>
                </a:cubicBezTo>
                <a:cubicBezTo>
                  <a:pt x="14219" y="13025"/>
                  <a:pt x="14958" y="14375"/>
                  <a:pt x="15881" y="14568"/>
                </a:cubicBezTo>
                <a:cubicBezTo>
                  <a:pt x="16988" y="14761"/>
                  <a:pt x="17912" y="13797"/>
                  <a:pt x="18281" y="12254"/>
                </a:cubicBezTo>
                <a:cubicBezTo>
                  <a:pt x="18465" y="10904"/>
                  <a:pt x="17912" y="9554"/>
                  <a:pt x="16804" y="9361"/>
                </a:cubicBezTo>
                <a:close/>
              </a:path>
            </a:pathLst>
          </a:custGeom>
          <a:solidFill>
            <a:srgbClr val="000000"/>
          </a:solidFill>
          <a:ln w="12700">
            <a:miter lim="400000"/>
          </a:ln>
        </p:spPr>
        <p:txBody>
          <a:bodyPr tIns="91439" bIns="91439"/>
          <a:lstStyle/>
          <a:p>
            <a:endParaRPr/>
          </a:p>
        </p:txBody>
      </p:sp>
      <p:sp>
        <p:nvSpPr>
          <p:cNvPr id="1322" name="Shape 1322"/>
          <p:cNvSpPr/>
          <p:nvPr/>
        </p:nvSpPr>
        <p:spPr>
          <a:xfrm>
            <a:off x="8693150" y="3292478"/>
            <a:ext cx="549277" cy="857251"/>
          </a:xfrm>
          <a:custGeom>
            <a:avLst/>
            <a:gdLst/>
            <a:ahLst/>
            <a:cxnLst>
              <a:cxn ang="0">
                <a:pos x="wd2" y="hd2"/>
              </a:cxn>
              <a:cxn ang="5400000">
                <a:pos x="wd2" y="hd2"/>
              </a:cxn>
              <a:cxn ang="10800000">
                <a:pos x="wd2" y="hd2"/>
              </a:cxn>
              <a:cxn ang="16200000">
                <a:pos x="wd2" y="hd2"/>
              </a:cxn>
            </a:cxnLst>
            <a:rect l="0" t="0" r="r" b="b"/>
            <a:pathLst>
              <a:path w="21600" h="21600" extrusionOk="0">
                <a:moveTo>
                  <a:pt x="0" y="2084"/>
                </a:moveTo>
                <a:cubicBezTo>
                  <a:pt x="8581" y="5116"/>
                  <a:pt x="8581" y="5116"/>
                  <a:pt x="8581" y="5116"/>
                </a:cubicBezTo>
                <a:cubicBezTo>
                  <a:pt x="8581" y="21600"/>
                  <a:pt x="8581" y="21600"/>
                  <a:pt x="8581" y="21600"/>
                </a:cubicBezTo>
                <a:cubicBezTo>
                  <a:pt x="0" y="18568"/>
                  <a:pt x="0" y="18568"/>
                  <a:pt x="0" y="18568"/>
                </a:cubicBezTo>
                <a:cubicBezTo>
                  <a:pt x="0" y="2084"/>
                  <a:pt x="0" y="2084"/>
                  <a:pt x="0" y="2084"/>
                </a:cubicBezTo>
                <a:close/>
                <a:moveTo>
                  <a:pt x="16866" y="11179"/>
                </a:moveTo>
                <a:cubicBezTo>
                  <a:pt x="17162" y="11179"/>
                  <a:pt x="17753" y="11368"/>
                  <a:pt x="18049" y="11368"/>
                </a:cubicBezTo>
                <a:cubicBezTo>
                  <a:pt x="18345" y="11179"/>
                  <a:pt x="19529" y="10421"/>
                  <a:pt x="19529" y="10421"/>
                </a:cubicBezTo>
                <a:cubicBezTo>
                  <a:pt x="20416" y="10800"/>
                  <a:pt x="20416" y="10800"/>
                  <a:pt x="20416" y="10800"/>
                </a:cubicBezTo>
                <a:cubicBezTo>
                  <a:pt x="19529" y="12316"/>
                  <a:pt x="19529" y="12316"/>
                  <a:pt x="19529" y="12316"/>
                </a:cubicBezTo>
                <a:cubicBezTo>
                  <a:pt x="20121" y="12884"/>
                  <a:pt x="20416" y="13832"/>
                  <a:pt x="20416" y="14779"/>
                </a:cubicBezTo>
                <a:cubicBezTo>
                  <a:pt x="20121" y="15158"/>
                  <a:pt x="19825" y="15537"/>
                  <a:pt x="19825" y="15916"/>
                </a:cubicBezTo>
                <a:cubicBezTo>
                  <a:pt x="20712" y="17053"/>
                  <a:pt x="20712" y="17053"/>
                  <a:pt x="20712" y="17053"/>
                </a:cubicBezTo>
                <a:cubicBezTo>
                  <a:pt x="20121" y="17432"/>
                  <a:pt x="20121" y="17432"/>
                  <a:pt x="20121" y="17432"/>
                </a:cubicBezTo>
                <a:cubicBezTo>
                  <a:pt x="20121" y="17432"/>
                  <a:pt x="19233" y="17242"/>
                  <a:pt x="18641" y="16863"/>
                </a:cubicBezTo>
                <a:cubicBezTo>
                  <a:pt x="17753" y="17432"/>
                  <a:pt x="16570" y="17811"/>
                  <a:pt x="15386" y="17811"/>
                </a:cubicBezTo>
                <a:cubicBezTo>
                  <a:pt x="15386" y="17811"/>
                  <a:pt x="15090" y="17621"/>
                  <a:pt x="14795" y="17621"/>
                </a:cubicBezTo>
                <a:cubicBezTo>
                  <a:pt x="14499" y="18000"/>
                  <a:pt x="13315" y="18758"/>
                  <a:pt x="13315" y="18758"/>
                </a:cubicBezTo>
                <a:cubicBezTo>
                  <a:pt x="12427" y="18379"/>
                  <a:pt x="12427" y="18379"/>
                  <a:pt x="12427" y="18379"/>
                </a:cubicBezTo>
                <a:cubicBezTo>
                  <a:pt x="13019" y="16863"/>
                  <a:pt x="13019" y="16863"/>
                  <a:pt x="13019" y="16863"/>
                </a:cubicBezTo>
                <a:cubicBezTo>
                  <a:pt x="12132" y="16295"/>
                  <a:pt x="11836" y="15347"/>
                  <a:pt x="12132" y="14211"/>
                </a:cubicBezTo>
                <a:cubicBezTo>
                  <a:pt x="12132" y="13832"/>
                  <a:pt x="12132" y="13453"/>
                  <a:pt x="12427" y="13074"/>
                </a:cubicBezTo>
                <a:cubicBezTo>
                  <a:pt x="10948" y="11937"/>
                  <a:pt x="10948" y="11937"/>
                  <a:pt x="10948" y="11937"/>
                </a:cubicBezTo>
                <a:cubicBezTo>
                  <a:pt x="11836" y="11368"/>
                  <a:pt x="11836" y="11368"/>
                  <a:pt x="11836" y="11368"/>
                </a:cubicBezTo>
                <a:cubicBezTo>
                  <a:pt x="11836" y="11368"/>
                  <a:pt x="13019" y="11747"/>
                  <a:pt x="13611" y="11937"/>
                </a:cubicBezTo>
                <a:cubicBezTo>
                  <a:pt x="14499" y="11368"/>
                  <a:pt x="15682" y="11179"/>
                  <a:pt x="16866" y="11179"/>
                </a:cubicBezTo>
                <a:close/>
                <a:moveTo>
                  <a:pt x="16274" y="5305"/>
                </a:moveTo>
                <a:cubicBezTo>
                  <a:pt x="18049" y="5305"/>
                  <a:pt x="18937" y="6442"/>
                  <a:pt x="18641" y="7768"/>
                </a:cubicBezTo>
                <a:cubicBezTo>
                  <a:pt x="18641" y="9095"/>
                  <a:pt x="16866" y="10042"/>
                  <a:pt x="15386" y="9853"/>
                </a:cubicBezTo>
                <a:cubicBezTo>
                  <a:pt x="13907" y="9663"/>
                  <a:pt x="12723" y="8526"/>
                  <a:pt x="13019" y="7200"/>
                </a:cubicBezTo>
                <a:cubicBezTo>
                  <a:pt x="13315" y="6063"/>
                  <a:pt x="14795" y="5116"/>
                  <a:pt x="16274" y="5305"/>
                </a:cubicBezTo>
                <a:close/>
                <a:moveTo>
                  <a:pt x="16274" y="6632"/>
                </a:moveTo>
                <a:cubicBezTo>
                  <a:pt x="15682" y="6632"/>
                  <a:pt x="15090" y="7011"/>
                  <a:pt x="14795" y="7389"/>
                </a:cubicBezTo>
                <a:cubicBezTo>
                  <a:pt x="14795" y="7958"/>
                  <a:pt x="15386" y="8337"/>
                  <a:pt x="15978" y="8526"/>
                </a:cubicBezTo>
                <a:cubicBezTo>
                  <a:pt x="16570" y="8526"/>
                  <a:pt x="17162" y="8147"/>
                  <a:pt x="17162" y="7579"/>
                </a:cubicBezTo>
                <a:cubicBezTo>
                  <a:pt x="17458" y="7200"/>
                  <a:pt x="16866" y="6632"/>
                  <a:pt x="16274" y="6632"/>
                </a:cubicBezTo>
                <a:close/>
                <a:moveTo>
                  <a:pt x="16866" y="12126"/>
                </a:moveTo>
                <a:cubicBezTo>
                  <a:pt x="15978" y="12126"/>
                  <a:pt x="15090" y="12316"/>
                  <a:pt x="14499" y="12695"/>
                </a:cubicBezTo>
                <a:cubicBezTo>
                  <a:pt x="13907" y="13074"/>
                  <a:pt x="13611" y="13642"/>
                  <a:pt x="13315" y="14211"/>
                </a:cubicBezTo>
                <a:cubicBezTo>
                  <a:pt x="13315" y="14968"/>
                  <a:pt x="13611" y="15537"/>
                  <a:pt x="13907" y="15916"/>
                </a:cubicBezTo>
                <a:cubicBezTo>
                  <a:pt x="14499" y="16484"/>
                  <a:pt x="15090" y="16674"/>
                  <a:pt x="15978" y="16863"/>
                </a:cubicBezTo>
                <a:cubicBezTo>
                  <a:pt x="16866" y="16863"/>
                  <a:pt x="17753" y="16674"/>
                  <a:pt x="18345" y="16295"/>
                </a:cubicBezTo>
                <a:cubicBezTo>
                  <a:pt x="18937" y="15916"/>
                  <a:pt x="19233" y="15347"/>
                  <a:pt x="19529" y="14589"/>
                </a:cubicBezTo>
                <a:cubicBezTo>
                  <a:pt x="19529" y="14021"/>
                  <a:pt x="19529" y="13453"/>
                  <a:pt x="18937" y="13074"/>
                </a:cubicBezTo>
                <a:cubicBezTo>
                  <a:pt x="18641" y="12505"/>
                  <a:pt x="17753" y="12126"/>
                  <a:pt x="16866" y="12126"/>
                </a:cubicBezTo>
                <a:close/>
                <a:moveTo>
                  <a:pt x="17753" y="13453"/>
                </a:moveTo>
                <a:cubicBezTo>
                  <a:pt x="17458" y="13074"/>
                  <a:pt x="16274" y="12884"/>
                  <a:pt x="15682" y="13453"/>
                </a:cubicBezTo>
                <a:cubicBezTo>
                  <a:pt x="15386" y="13642"/>
                  <a:pt x="15090" y="14021"/>
                  <a:pt x="15090" y="14400"/>
                </a:cubicBezTo>
                <a:cubicBezTo>
                  <a:pt x="14795" y="14779"/>
                  <a:pt x="15090" y="15158"/>
                  <a:pt x="15386" y="15347"/>
                </a:cubicBezTo>
                <a:cubicBezTo>
                  <a:pt x="16274" y="16295"/>
                  <a:pt x="18049" y="15726"/>
                  <a:pt x="18049" y="14589"/>
                </a:cubicBezTo>
                <a:cubicBezTo>
                  <a:pt x="18345" y="14211"/>
                  <a:pt x="18049" y="13832"/>
                  <a:pt x="17753" y="13453"/>
                </a:cubicBezTo>
                <a:close/>
                <a:moveTo>
                  <a:pt x="10060" y="4358"/>
                </a:moveTo>
                <a:cubicBezTo>
                  <a:pt x="10060" y="21221"/>
                  <a:pt x="10060" y="21221"/>
                  <a:pt x="10060" y="21221"/>
                </a:cubicBezTo>
                <a:cubicBezTo>
                  <a:pt x="21600" y="18379"/>
                  <a:pt x="21600" y="18379"/>
                  <a:pt x="21600" y="18379"/>
                </a:cubicBezTo>
                <a:cubicBezTo>
                  <a:pt x="21600" y="2274"/>
                  <a:pt x="21600" y="2274"/>
                  <a:pt x="21600" y="2274"/>
                </a:cubicBezTo>
                <a:cubicBezTo>
                  <a:pt x="13019" y="0"/>
                  <a:pt x="13019" y="0"/>
                  <a:pt x="13019" y="0"/>
                </a:cubicBezTo>
                <a:cubicBezTo>
                  <a:pt x="1775" y="1705"/>
                  <a:pt x="1775" y="1705"/>
                  <a:pt x="1775" y="1705"/>
                </a:cubicBezTo>
                <a:lnTo>
                  <a:pt x="10060" y="4358"/>
                </a:lnTo>
                <a:close/>
              </a:path>
            </a:pathLst>
          </a:custGeom>
          <a:solidFill>
            <a:srgbClr val="000000"/>
          </a:solidFill>
          <a:ln w="12700">
            <a:miter lim="400000"/>
          </a:ln>
        </p:spPr>
        <p:txBody>
          <a:bodyPr tIns="91439" bIns="91439"/>
          <a:lstStyle/>
          <a:p>
            <a:endParaRPr/>
          </a:p>
        </p:txBody>
      </p:sp>
      <p:sp>
        <p:nvSpPr>
          <p:cNvPr id="1323" name="Shape 1323"/>
          <p:cNvSpPr/>
          <p:nvPr/>
        </p:nvSpPr>
        <p:spPr>
          <a:xfrm>
            <a:off x="6054726" y="2089151"/>
            <a:ext cx="698501" cy="768351"/>
          </a:xfrm>
          <a:custGeom>
            <a:avLst/>
            <a:gdLst/>
            <a:ahLst/>
            <a:cxnLst>
              <a:cxn ang="0">
                <a:pos x="wd2" y="hd2"/>
              </a:cxn>
              <a:cxn ang="5400000">
                <a:pos x="wd2" y="hd2"/>
              </a:cxn>
              <a:cxn ang="10800000">
                <a:pos x="wd2" y="hd2"/>
              </a:cxn>
              <a:cxn ang="16200000">
                <a:pos x="wd2" y="hd2"/>
              </a:cxn>
            </a:cxnLst>
            <a:rect l="0" t="0" r="r" b="b"/>
            <a:pathLst>
              <a:path w="21600" h="21600" extrusionOk="0">
                <a:moveTo>
                  <a:pt x="0" y="2753"/>
                </a:moveTo>
                <a:cubicBezTo>
                  <a:pt x="2555" y="4024"/>
                  <a:pt x="2555" y="4024"/>
                  <a:pt x="2555" y="4024"/>
                </a:cubicBezTo>
                <a:cubicBezTo>
                  <a:pt x="2555" y="21600"/>
                  <a:pt x="2555" y="21600"/>
                  <a:pt x="2555" y="21600"/>
                </a:cubicBezTo>
                <a:cubicBezTo>
                  <a:pt x="0" y="20329"/>
                  <a:pt x="0" y="20329"/>
                  <a:pt x="0" y="20329"/>
                </a:cubicBezTo>
                <a:cubicBezTo>
                  <a:pt x="0" y="2753"/>
                  <a:pt x="0" y="2753"/>
                  <a:pt x="0" y="2753"/>
                </a:cubicBezTo>
                <a:close/>
                <a:moveTo>
                  <a:pt x="5806" y="7835"/>
                </a:moveTo>
                <a:cubicBezTo>
                  <a:pt x="5806" y="14400"/>
                  <a:pt x="5806" y="14400"/>
                  <a:pt x="5806" y="14400"/>
                </a:cubicBezTo>
                <a:cubicBezTo>
                  <a:pt x="10916" y="10376"/>
                  <a:pt x="10916" y="10376"/>
                  <a:pt x="10916" y="10376"/>
                </a:cubicBezTo>
                <a:cubicBezTo>
                  <a:pt x="5806" y="7835"/>
                  <a:pt x="5806" y="7835"/>
                  <a:pt x="5806" y="7835"/>
                </a:cubicBezTo>
                <a:close/>
                <a:moveTo>
                  <a:pt x="18116" y="6353"/>
                </a:moveTo>
                <a:cubicBezTo>
                  <a:pt x="18116" y="6565"/>
                  <a:pt x="17884" y="6776"/>
                  <a:pt x="18116" y="6776"/>
                </a:cubicBezTo>
                <a:cubicBezTo>
                  <a:pt x="18116" y="7200"/>
                  <a:pt x="18116" y="7412"/>
                  <a:pt x="18116" y="7412"/>
                </a:cubicBezTo>
                <a:cubicBezTo>
                  <a:pt x="20903" y="6776"/>
                  <a:pt x="20903" y="6776"/>
                  <a:pt x="20903" y="6776"/>
                </a:cubicBezTo>
                <a:cubicBezTo>
                  <a:pt x="20903" y="6776"/>
                  <a:pt x="20903" y="6141"/>
                  <a:pt x="20439" y="5929"/>
                </a:cubicBezTo>
                <a:cubicBezTo>
                  <a:pt x="20439" y="5718"/>
                  <a:pt x="20439" y="5718"/>
                  <a:pt x="20206" y="5718"/>
                </a:cubicBezTo>
                <a:cubicBezTo>
                  <a:pt x="19510" y="3812"/>
                  <a:pt x="19510" y="3812"/>
                  <a:pt x="19510" y="3812"/>
                </a:cubicBezTo>
                <a:cubicBezTo>
                  <a:pt x="15794" y="5506"/>
                  <a:pt x="15794" y="5506"/>
                  <a:pt x="15794" y="5506"/>
                </a:cubicBezTo>
                <a:cubicBezTo>
                  <a:pt x="16026" y="5929"/>
                  <a:pt x="16026" y="5929"/>
                  <a:pt x="16026" y="5929"/>
                </a:cubicBezTo>
                <a:cubicBezTo>
                  <a:pt x="12774" y="7412"/>
                  <a:pt x="13239" y="9529"/>
                  <a:pt x="13935" y="11435"/>
                </a:cubicBezTo>
                <a:cubicBezTo>
                  <a:pt x="14168" y="12494"/>
                  <a:pt x="14400" y="13341"/>
                  <a:pt x="13935" y="13976"/>
                </a:cubicBezTo>
                <a:cubicBezTo>
                  <a:pt x="13471" y="14612"/>
                  <a:pt x="12774" y="14400"/>
                  <a:pt x="12310" y="14188"/>
                </a:cubicBezTo>
                <a:cubicBezTo>
                  <a:pt x="12310" y="1059"/>
                  <a:pt x="12310" y="1059"/>
                  <a:pt x="12310" y="1059"/>
                </a:cubicBezTo>
                <a:cubicBezTo>
                  <a:pt x="9987" y="0"/>
                  <a:pt x="9987" y="0"/>
                  <a:pt x="9987" y="0"/>
                </a:cubicBezTo>
                <a:cubicBezTo>
                  <a:pt x="1394" y="1906"/>
                  <a:pt x="1394" y="1906"/>
                  <a:pt x="1394" y="1906"/>
                </a:cubicBezTo>
                <a:cubicBezTo>
                  <a:pt x="3716" y="3176"/>
                  <a:pt x="3716" y="3176"/>
                  <a:pt x="3716" y="3176"/>
                </a:cubicBezTo>
                <a:cubicBezTo>
                  <a:pt x="3716" y="21388"/>
                  <a:pt x="3716" y="21388"/>
                  <a:pt x="3716" y="21388"/>
                </a:cubicBezTo>
                <a:cubicBezTo>
                  <a:pt x="12310" y="19059"/>
                  <a:pt x="12310" y="19059"/>
                  <a:pt x="12310" y="19059"/>
                </a:cubicBezTo>
                <a:cubicBezTo>
                  <a:pt x="12310" y="16941"/>
                  <a:pt x="12310" y="16941"/>
                  <a:pt x="12310" y="16941"/>
                </a:cubicBezTo>
                <a:cubicBezTo>
                  <a:pt x="13239" y="17153"/>
                  <a:pt x="14632" y="17576"/>
                  <a:pt x="15794" y="16941"/>
                </a:cubicBezTo>
                <a:cubicBezTo>
                  <a:pt x="17419" y="16306"/>
                  <a:pt x="16955" y="14824"/>
                  <a:pt x="16490" y="13129"/>
                </a:cubicBezTo>
                <a:cubicBezTo>
                  <a:pt x="16490" y="12706"/>
                  <a:pt x="16258" y="12071"/>
                  <a:pt x="16258" y="11647"/>
                </a:cubicBezTo>
                <a:cubicBezTo>
                  <a:pt x="16026" y="10800"/>
                  <a:pt x="16258" y="10165"/>
                  <a:pt x="17187" y="9529"/>
                </a:cubicBezTo>
                <a:cubicBezTo>
                  <a:pt x="17187" y="9741"/>
                  <a:pt x="17187" y="9741"/>
                  <a:pt x="17187" y="9741"/>
                </a:cubicBezTo>
                <a:cubicBezTo>
                  <a:pt x="19045" y="9529"/>
                  <a:pt x="19045" y="9529"/>
                  <a:pt x="19045" y="9529"/>
                </a:cubicBezTo>
                <a:cubicBezTo>
                  <a:pt x="18813" y="9741"/>
                  <a:pt x="18813" y="9953"/>
                  <a:pt x="18813" y="10165"/>
                </a:cubicBezTo>
                <a:cubicBezTo>
                  <a:pt x="18813" y="10376"/>
                  <a:pt x="18813" y="10588"/>
                  <a:pt x="18813" y="10588"/>
                </a:cubicBezTo>
                <a:cubicBezTo>
                  <a:pt x="21600" y="10376"/>
                  <a:pt x="21600" y="10376"/>
                  <a:pt x="21600" y="10376"/>
                </a:cubicBezTo>
                <a:cubicBezTo>
                  <a:pt x="21600" y="10376"/>
                  <a:pt x="21600" y="9741"/>
                  <a:pt x="21368" y="9529"/>
                </a:cubicBezTo>
                <a:cubicBezTo>
                  <a:pt x="21368" y="9318"/>
                  <a:pt x="21368" y="9318"/>
                  <a:pt x="21135" y="9318"/>
                </a:cubicBezTo>
                <a:cubicBezTo>
                  <a:pt x="20671" y="7412"/>
                  <a:pt x="20671" y="7412"/>
                  <a:pt x="20671" y="7412"/>
                </a:cubicBezTo>
                <a:cubicBezTo>
                  <a:pt x="16723" y="8471"/>
                  <a:pt x="16723" y="8471"/>
                  <a:pt x="16723" y="8471"/>
                </a:cubicBezTo>
                <a:cubicBezTo>
                  <a:pt x="16955" y="8894"/>
                  <a:pt x="16955" y="8894"/>
                  <a:pt x="16955" y="8894"/>
                </a:cubicBezTo>
                <a:cubicBezTo>
                  <a:pt x="15561" y="9529"/>
                  <a:pt x="15329" y="10588"/>
                  <a:pt x="15329" y="11859"/>
                </a:cubicBezTo>
                <a:cubicBezTo>
                  <a:pt x="15561" y="12282"/>
                  <a:pt x="15561" y="12918"/>
                  <a:pt x="15794" y="13341"/>
                </a:cubicBezTo>
                <a:cubicBezTo>
                  <a:pt x="16026" y="14612"/>
                  <a:pt x="16490" y="15882"/>
                  <a:pt x="15561" y="16306"/>
                </a:cubicBezTo>
                <a:cubicBezTo>
                  <a:pt x="14400" y="16941"/>
                  <a:pt x="13239" y="16518"/>
                  <a:pt x="12542" y="16094"/>
                </a:cubicBezTo>
                <a:cubicBezTo>
                  <a:pt x="12310" y="16094"/>
                  <a:pt x="12310" y="16094"/>
                  <a:pt x="12310" y="16094"/>
                </a:cubicBezTo>
                <a:cubicBezTo>
                  <a:pt x="12310" y="15035"/>
                  <a:pt x="12310" y="15035"/>
                  <a:pt x="12310" y="15035"/>
                </a:cubicBezTo>
                <a:cubicBezTo>
                  <a:pt x="13006" y="15247"/>
                  <a:pt x="13935" y="15247"/>
                  <a:pt x="14632" y="14400"/>
                </a:cubicBezTo>
                <a:cubicBezTo>
                  <a:pt x="15329" y="13341"/>
                  <a:pt x="14865" y="12494"/>
                  <a:pt x="14632" y="11224"/>
                </a:cubicBezTo>
                <a:cubicBezTo>
                  <a:pt x="14168" y="9741"/>
                  <a:pt x="13703" y="7835"/>
                  <a:pt x="16258" y="6565"/>
                </a:cubicBezTo>
                <a:cubicBezTo>
                  <a:pt x="16490" y="6776"/>
                  <a:pt x="16490" y="6776"/>
                  <a:pt x="16490" y="6776"/>
                </a:cubicBezTo>
                <a:cubicBezTo>
                  <a:pt x="18116" y="6353"/>
                  <a:pt x="18116" y="6353"/>
                  <a:pt x="18116" y="6353"/>
                </a:cubicBezTo>
                <a:close/>
                <a:moveTo>
                  <a:pt x="5342" y="4659"/>
                </a:moveTo>
                <a:cubicBezTo>
                  <a:pt x="11148" y="2965"/>
                  <a:pt x="11148" y="2965"/>
                  <a:pt x="11148" y="2965"/>
                </a:cubicBezTo>
                <a:cubicBezTo>
                  <a:pt x="11148" y="16518"/>
                  <a:pt x="11148" y="16518"/>
                  <a:pt x="11148" y="16518"/>
                </a:cubicBezTo>
                <a:cubicBezTo>
                  <a:pt x="5110" y="18212"/>
                  <a:pt x="5110" y="18212"/>
                  <a:pt x="5110" y="18212"/>
                </a:cubicBezTo>
                <a:lnTo>
                  <a:pt x="5342" y="4659"/>
                </a:lnTo>
                <a:close/>
              </a:path>
            </a:pathLst>
          </a:custGeom>
          <a:solidFill>
            <a:srgbClr val="000000"/>
          </a:solidFill>
          <a:ln w="12700">
            <a:miter lim="400000"/>
          </a:ln>
        </p:spPr>
        <p:txBody>
          <a:bodyPr tIns="91439" bIns="91439"/>
          <a:lstStyle/>
          <a:p>
            <a:endParaRPr/>
          </a:p>
        </p:txBody>
      </p:sp>
      <p:sp>
        <p:nvSpPr>
          <p:cNvPr id="1324" name="Shape 1324"/>
          <p:cNvSpPr/>
          <p:nvPr/>
        </p:nvSpPr>
        <p:spPr>
          <a:xfrm>
            <a:off x="7423150" y="2076451"/>
            <a:ext cx="511177" cy="758827"/>
          </a:xfrm>
          <a:custGeom>
            <a:avLst/>
            <a:gdLst/>
            <a:ahLst/>
            <a:cxnLst>
              <a:cxn ang="0">
                <a:pos x="wd2" y="hd2"/>
              </a:cxn>
              <a:cxn ang="5400000">
                <a:pos x="wd2" y="hd2"/>
              </a:cxn>
              <a:cxn ang="10800000">
                <a:pos x="wd2" y="hd2"/>
              </a:cxn>
              <a:cxn ang="16200000">
                <a:pos x="wd2" y="hd2"/>
              </a:cxn>
            </a:cxnLst>
            <a:rect l="0" t="0" r="r" b="b"/>
            <a:pathLst>
              <a:path w="21600" h="21600" extrusionOk="0">
                <a:moveTo>
                  <a:pt x="7916" y="4428"/>
                </a:moveTo>
                <a:lnTo>
                  <a:pt x="21198" y="813"/>
                </a:lnTo>
                <a:lnTo>
                  <a:pt x="21198" y="4248"/>
                </a:lnTo>
                <a:lnTo>
                  <a:pt x="19990" y="4700"/>
                </a:lnTo>
                <a:lnTo>
                  <a:pt x="19990" y="9399"/>
                </a:lnTo>
                <a:lnTo>
                  <a:pt x="21198" y="9128"/>
                </a:lnTo>
                <a:lnTo>
                  <a:pt x="21198" y="16900"/>
                </a:lnTo>
                <a:lnTo>
                  <a:pt x="3757" y="21600"/>
                </a:lnTo>
                <a:lnTo>
                  <a:pt x="3757" y="8767"/>
                </a:lnTo>
                <a:lnTo>
                  <a:pt x="7916" y="4428"/>
                </a:lnTo>
                <a:close/>
                <a:moveTo>
                  <a:pt x="20258" y="7230"/>
                </a:moveTo>
                <a:lnTo>
                  <a:pt x="20258" y="8767"/>
                </a:lnTo>
                <a:lnTo>
                  <a:pt x="21600" y="8495"/>
                </a:lnTo>
                <a:lnTo>
                  <a:pt x="21600" y="7049"/>
                </a:lnTo>
                <a:lnTo>
                  <a:pt x="20258" y="7230"/>
                </a:lnTo>
                <a:close/>
                <a:moveTo>
                  <a:pt x="2147" y="21148"/>
                </a:moveTo>
                <a:lnTo>
                  <a:pt x="2147" y="8767"/>
                </a:lnTo>
                <a:lnTo>
                  <a:pt x="6306" y="4067"/>
                </a:lnTo>
                <a:lnTo>
                  <a:pt x="19722" y="362"/>
                </a:lnTo>
                <a:lnTo>
                  <a:pt x="17441" y="0"/>
                </a:lnTo>
                <a:lnTo>
                  <a:pt x="4696" y="3163"/>
                </a:lnTo>
                <a:lnTo>
                  <a:pt x="0" y="7863"/>
                </a:lnTo>
                <a:lnTo>
                  <a:pt x="0" y="20515"/>
                </a:lnTo>
                <a:lnTo>
                  <a:pt x="2147" y="21148"/>
                </a:lnTo>
                <a:close/>
                <a:moveTo>
                  <a:pt x="17709" y="2531"/>
                </a:moveTo>
                <a:lnTo>
                  <a:pt x="17709" y="4880"/>
                </a:lnTo>
                <a:lnTo>
                  <a:pt x="19722" y="4248"/>
                </a:lnTo>
                <a:lnTo>
                  <a:pt x="19722" y="1898"/>
                </a:lnTo>
                <a:lnTo>
                  <a:pt x="17709" y="2531"/>
                </a:lnTo>
                <a:close/>
                <a:moveTo>
                  <a:pt x="14892" y="3434"/>
                </a:moveTo>
                <a:lnTo>
                  <a:pt x="14892" y="5513"/>
                </a:lnTo>
                <a:lnTo>
                  <a:pt x="16770" y="5061"/>
                </a:lnTo>
                <a:lnTo>
                  <a:pt x="16770" y="2711"/>
                </a:lnTo>
                <a:lnTo>
                  <a:pt x="14892" y="3434"/>
                </a:lnTo>
                <a:close/>
                <a:moveTo>
                  <a:pt x="12075" y="4067"/>
                </a:moveTo>
                <a:lnTo>
                  <a:pt x="12075" y="6417"/>
                </a:lnTo>
                <a:lnTo>
                  <a:pt x="13953" y="5784"/>
                </a:lnTo>
                <a:lnTo>
                  <a:pt x="13953" y="3615"/>
                </a:lnTo>
                <a:lnTo>
                  <a:pt x="12075" y="4067"/>
                </a:lnTo>
                <a:close/>
                <a:moveTo>
                  <a:pt x="9123" y="4880"/>
                </a:moveTo>
                <a:lnTo>
                  <a:pt x="9123" y="7230"/>
                </a:lnTo>
                <a:lnTo>
                  <a:pt x="11404" y="6597"/>
                </a:lnTo>
                <a:lnTo>
                  <a:pt x="11404" y="4248"/>
                </a:lnTo>
                <a:lnTo>
                  <a:pt x="9123" y="4880"/>
                </a:lnTo>
                <a:close/>
                <a:moveTo>
                  <a:pt x="6306" y="7230"/>
                </a:moveTo>
                <a:lnTo>
                  <a:pt x="6306" y="9580"/>
                </a:lnTo>
                <a:lnTo>
                  <a:pt x="8586" y="8947"/>
                </a:lnTo>
                <a:lnTo>
                  <a:pt x="8586" y="6597"/>
                </a:lnTo>
                <a:lnTo>
                  <a:pt x="6306" y="7230"/>
                </a:lnTo>
                <a:close/>
              </a:path>
            </a:pathLst>
          </a:custGeom>
          <a:solidFill>
            <a:srgbClr val="000000"/>
          </a:solidFill>
          <a:ln w="12700">
            <a:solidFill>
              <a:srgbClr val="000000"/>
            </a:solidFill>
            <a:miter lim="400000"/>
          </a:ln>
        </p:spPr>
        <p:txBody>
          <a:bodyPr tIns="91439" bIns="91439"/>
          <a:lstStyle/>
          <a:p>
            <a:endParaRPr/>
          </a:p>
        </p:txBody>
      </p:sp>
      <p:sp>
        <p:nvSpPr>
          <p:cNvPr id="1325" name="Shape 1325"/>
          <p:cNvSpPr/>
          <p:nvPr/>
        </p:nvSpPr>
        <p:spPr>
          <a:xfrm>
            <a:off x="4635500" y="11128378"/>
            <a:ext cx="908050" cy="5556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77" y="0"/>
                  <a:pt x="5177" y="0"/>
                  <a:pt x="5177" y="0"/>
                </a:cubicBezTo>
                <a:cubicBezTo>
                  <a:pt x="5177" y="21600"/>
                  <a:pt x="5177" y="21600"/>
                  <a:pt x="5177" y="21600"/>
                </a:cubicBezTo>
                <a:cubicBezTo>
                  <a:pt x="0" y="21600"/>
                  <a:pt x="0" y="21600"/>
                  <a:pt x="0" y="21600"/>
                </a:cubicBezTo>
                <a:cubicBezTo>
                  <a:pt x="0" y="0"/>
                  <a:pt x="0" y="0"/>
                  <a:pt x="0" y="0"/>
                </a:cubicBezTo>
                <a:close/>
                <a:moveTo>
                  <a:pt x="6069" y="21600"/>
                </a:moveTo>
                <a:cubicBezTo>
                  <a:pt x="15531" y="21600"/>
                  <a:pt x="15531" y="21600"/>
                  <a:pt x="15531" y="21600"/>
                </a:cubicBezTo>
                <a:cubicBezTo>
                  <a:pt x="15531" y="16054"/>
                  <a:pt x="15531" y="16054"/>
                  <a:pt x="15531" y="16054"/>
                </a:cubicBezTo>
                <a:cubicBezTo>
                  <a:pt x="6069" y="16054"/>
                  <a:pt x="6069" y="16054"/>
                  <a:pt x="6069" y="16054"/>
                </a:cubicBezTo>
                <a:cubicBezTo>
                  <a:pt x="6069" y="21600"/>
                  <a:pt x="6069" y="21600"/>
                  <a:pt x="6069" y="21600"/>
                </a:cubicBezTo>
                <a:close/>
                <a:moveTo>
                  <a:pt x="6069" y="14595"/>
                </a:moveTo>
                <a:cubicBezTo>
                  <a:pt x="15531" y="14595"/>
                  <a:pt x="15531" y="14595"/>
                  <a:pt x="15531" y="14595"/>
                </a:cubicBezTo>
                <a:cubicBezTo>
                  <a:pt x="15531" y="9049"/>
                  <a:pt x="15531" y="9049"/>
                  <a:pt x="15531" y="9049"/>
                </a:cubicBezTo>
                <a:cubicBezTo>
                  <a:pt x="6069" y="9049"/>
                  <a:pt x="6069" y="9049"/>
                  <a:pt x="6069" y="9049"/>
                </a:cubicBezTo>
                <a:cubicBezTo>
                  <a:pt x="6069" y="14595"/>
                  <a:pt x="6069" y="14595"/>
                  <a:pt x="6069" y="14595"/>
                </a:cubicBezTo>
                <a:close/>
                <a:moveTo>
                  <a:pt x="8033" y="17222"/>
                </a:moveTo>
                <a:cubicBezTo>
                  <a:pt x="13031" y="17222"/>
                  <a:pt x="13031" y="17222"/>
                  <a:pt x="13031" y="17222"/>
                </a:cubicBezTo>
                <a:cubicBezTo>
                  <a:pt x="13031" y="18681"/>
                  <a:pt x="13031" y="18681"/>
                  <a:pt x="13031" y="18681"/>
                </a:cubicBezTo>
                <a:cubicBezTo>
                  <a:pt x="8033" y="18681"/>
                  <a:pt x="8033" y="18681"/>
                  <a:pt x="8033" y="18681"/>
                </a:cubicBezTo>
                <a:cubicBezTo>
                  <a:pt x="8033" y="17222"/>
                  <a:pt x="8033" y="17222"/>
                  <a:pt x="8033" y="17222"/>
                </a:cubicBezTo>
                <a:close/>
                <a:moveTo>
                  <a:pt x="6962" y="10508"/>
                </a:moveTo>
                <a:cubicBezTo>
                  <a:pt x="10354" y="10508"/>
                  <a:pt x="10354" y="10508"/>
                  <a:pt x="10354" y="10508"/>
                </a:cubicBezTo>
                <a:cubicBezTo>
                  <a:pt x="10354" y="13719"/>
                  <a:pt x="10354" y="13719"/>
                  <a:pt x="10354" y="13719"/>
                </a:cubicBezTo>
                <a:cubicBezTo>
                  <a:pt x="6962" y="13719"/>
                  <a:pt x="6962" y="13719"/>
                  <a:pt x="6962" y="13719"/>
                </a:cubicBezTo>
                <a:cubicBezTo>
                  <a:pt x="6962" y="10508"/>
                  <a:pt x="6962" y="10508"/>
                  <a:pt x="6962" y="10508"/>
                </a:cubicBezTo>
                <a:close/>
                <a:moveTo>
                  <a:pt x="11782" y="10216"/>
                </a:moveTo>
                <a:cubicBezTo>
                  <a:pt x="12139" y="10216"/>
                  <a:pt x="12317" y="10800"/>
                  <a:pt x="12317" y="11384"/>
                </a:cubicBezTo>
                <a:cubicBezTo>
                  <a:pt x="12317" y="11968"/>
                  <a:pt x="12139" y="12259"/>
                  <a:pt x="11782" y="12259"/>
                </a:cubicBezTo>
                <a:cubicBezTo>
                  <a:pt x="11425" y="12259"/>
                  <a:pt x="11068" y="11968"/>
                  <a:pt x="11068" y="11384"/>
                </a:cubicBezTo>
                <a:cubicBezTo>
                  <a:pt x="11068" y="10800"/>
                  <a:pt x="11425" y="10216"/>
                  <a:pt x="11782" y="10216"/>
                </a:cubicBezTo>
                <a:close/>
                <a:moveTo>
                  <a:pt x="13567" y="10216"/>
                </a:moveTo>
                <a:cubicBezTo>
                  <a:pt x="13924" y="10216"/>
                  <a:pt x="14281" y="10800"/>
                  <a:pt x="14281" y="11384"/>
                </a:cubicBezTo>
                <a:cubicBezTo>
                  <a:pt x="14281" y="11968"/>
                  <a:pt x="13924" y="12259"/>
                  <a:pt x="13567" y="12259"/>
                </a:cubicBezTo>
                <a:cubicBezTo>
                  <a:pt x="13210" y="12259"/>
                  <a:pt x="13031" y="11968"/>
                  <a:pt x="13031" y="11384"/>
                </a:cubicBezTo>
                <a:cubicBezTo>
                  <a:pt x="13031" y="10800"/>
                  <a:pt x="13210" y="10216"/>
                  <a:pt x="13567" y="10216"/>
                </a:cubicBezTo>
                <a:close/>
                <a:moveTo>
                  <a:pt x="13388" y="17222"/>
                </a:moveTo>
                <a:cubicBezTo>
                  <a:pt x="14281" y="17222"/>
                  <a:pt x="14281" y="17222"/>
                  <a:pt x="14281" y="17222"/>
                </a:cubicBezTo>
                <a:cubicBezTo>
                  <a:pt x="14281" y="18097"/>
                  <a:pt x="14281" y="18097"/>
                  <a:pt x="14281" y="18097"/>
                </a:cubicBezTo>
                <a:cubicBezTo>
                  <a:pt x="13388" y="18097"/>
                  <a:pt x="13388" y="18097"/>
                  <a:pt x="13388" y="18097"/>
                </a:cubicBezTo>
                <a:cubicBezTo>
                  <a:pt x="13388" y="17222"/>
                  <a:pt x="13388" y="17222"/>
                  <a:pt x="13388" y="17222"/>
                </a:cubicBezTo>
                <a:close/>
                <a:moveTo>
                  <a:pt x="6962" y="20141"/>
                </a:moveTo>
                <a:cubicBezTo>
                  <a:pt x="7855" y="20141"/>
                  <a:pt x="7855" y="20141"/>
                  <a:pt x="7855" y="20141"/>
                </a:cubicBezTo>
                <a:cubicBezTo>
                  <a:pt x="7855" y="20724"/>
                  <a:pt x="7855" y="20724"/>
                  <a:pt x="7855" y="20724"/>
                </a:cubicBezTo>
                <a:cubicBezTo>
                  <a:pt x="6962" y="20724"/>
                  <a:pt x="6962" y="20724"/>
                  <a:pt x="6962" y="20724"/>
                </a:cubicBezTo>
                <a:cubicBezTo>
                  <a:pt x="6962" y="20141"/>
                  <a:pt x="6962" y="20141"/>
                  <a:pt x="6962" y="20141"/>
                </a:cubicBezTo>
                <a:close/>
                <a:moveTo>
                  <a:pt x="8212" y="20141"/>
                </a:moveTo>
                <a:cubicBezTo>
                  <a:pt x="9104" y="20141"/>
                  <a:pt x="9104" y="20141"/>
                  <a:pt x="9104" y="20141"/>
                </a:cubicBezTo>
                <a:cubicBezTo>
                  <a:pt x="9104" y="20724"/>
                  <a:pt x="9104" y="20724"/>
                  <a:pt x="9104" y="20724"/>
                </a:cubicBezTo>
                <a:cubicBezTo>
                  <a:pt x="8212" y="20724"/>
                  <a:pt x="8212" y="20724"/>
                  <a:pt x="8212" y="20724"/>
                </a:cubicBezTo>
                <a:cubicBezTo>
                  <a:pt x="8212" y="20141"/>
                  <a:pt x="8212" y="20141"/>
                  <a:pt x="8212" y="20141"/>
                </a:cubicBezTo>
                <a:close/>
                <a:moveTo>
                  <a:pt x="9461" y="20141"/>
                </a:moveTo>
                <a:cubicBezTo>
                  <a:pt x="10354" y="20141"/>
                  <a:pt x="10354" y="20141"/>
                  <a:pt x="10354" y="20141"/>
                </a:cubicBezTo>
                <a:cubicBezTo>
                  <a:pt x="10354" y="20724"/>
                  <a:pt x="10354" y="20724"/>
                  <a:pt x="10354" y="20724"/>
                </a:cubicBezTo>
                <a:cubicBezTo>
                  <a:pt x="9461" y="20724"/>
                  <a:pt x="9461" y="20724"/>
                  <a:pt x="9461" y="20724"/>
                </a:cubicBezTo>
                <a:cubicBezTo>
                  <a:pt x="9461" y="20141"/>
                  <a:pt x="9461" y="20141"/>
                  <a:pt x="9461" y="20141"/>
                </a:cubicBezTo>
                <a:close/>
                <a:moveTo>
                  <a:pt x="10711" y="20141"/>
                </a:moveTo>
                <a:cubicBezTo>
                  <a:pt x="11603" y="20141"/>
                  <a:pt x="11603" y="20141"/>
                  <a:pt x="11603" y="20141"/>
                </a:cubicBezTo>
                <a:cubicBezTo>
                  <a:pt x="11603" y="20724"/>
                  <a:pt x="11603" y="20724"/>
                  <a:pt x="11603" y="20724"/>
                </a:cubicBezTo>
                <a:cubicBezTo>
                  <a:pt x="10711" y="20724"/>
                  <a:pt x="10711" y="20724"/>
                  <a:pt x="10711" y="20724"/>
                </a:cubicBezTo>
                <a:cubicBezTo>
                  <a:pt x="10711" y="20141"/>
                  <a:pt x="10711" y="20141"/>
                  <a:pt x="10711" y="20141"/>
                </a:cubicBezTo>
                <a:close/>
                <a:moveTo>
                  <a:pt x="11960" y="20141"/>
                </a:moveTo>
                <a:cubicBezTo>
                  <a:pt x="12853" y="20141"/>
                  <a:pt x="12853" y="20141"/>
                  <a:pt x="12853" y="20141"/>
                </a:cubicBezTo>
                <a:cubicBezTo>
                  <a:pt x="12853" y="20724"/>
                  <a:pt x="12853" y="20724"/>
                  <a:pt x="12853" y="20724"/>
                </a:cubicBezTo>
                <a:cubicBezTo>
                  <a:pt x="11960" y="20724"/>
                  <a:pt x="11960" y="20724"/>
                  <a:pt x="11960" y="20724"/>
                </a:cubicBezTo>
                <a:cubicBezTo>
                  <a:pt x="11960" y="20141"/>
                  <a:pt x="11960" y="20141"/>
                  <a:pt x="11960" y="20141"/>
                </a:cubicBezTo>
                <a:close/>
                <a:moveTo>
                  <a:pt x="13031" y="20141"/>
                </a:moveTo>
                <a:cubicBezTo>
                  <a:pt x="14102" y="20141"/>
                  <a:pt x="14102" y="20141"/>
                  <a:pt x="14102" y="20141"/>
                </a:cubicBezTo>
                <a:cubicBezTo>
                  <a:pt x="14102" y="20724"/>
                  <a:pt x="14102" y="20724"/>
                  <a:pt x="14102" y="20724"/>
                </a:cubicBezTo>
                <a:cubicBezTo>
                  <a:pt x="13031" y="20724"/>
                  <a:pt x="13031" y="20724"/>
                  <a:pt x="13031" y="20724"/>
                </a:cubicBezTo>
                <a:cubicBezTo>
                  <a:pt x="13031" y="20141"/>
                  <a:pt x="13031" y="20141"/>
                  <a:pt x="13031" y="20141"/>
                </a:cubicBezTo>
                <a:close/>
                <a:moveTo>
                  <a:pt x="16423" y="0"/>
                </a:moveTo>
                <a:cubicBezTo>
                  <a:pt x="21600" y="0"/>
                  <a:pt x="21600" y="0"/>
                  <a:pt x="21600" y="0"/>
                </a:cubicBezTo>
                <a:cubicBezTo>
                  <a:pt x="21600" y="21600"/>
                  <a:pt x="21600" y="21600"/>
                  <a:pt x="21600" y="21600"/>
                </a:cubicBezTo>
                <a:cubicBezTo>
                  <a:pt x="16423" y="21600"/>
                  <a:pt x="16423" y="21600"/>
                  <a:pt x="16423" y="21600"/>
                </a:cubicBezTo>
                <a:cubicBezTo>
                  <a:pt x="16423" y="0"/>
                  <a:pt x="16423" y="0"/>
                  <a:pt x="16423" y="0"/>
                </a:cubicBezTo>
                <a:close/>
                <a:moveTo>
                  <a:pt x="19101" y="2043"/>
                </a:moveTo>
                <a:cubicBezTo>
                  <a:pt x="18744" y="2043"/>
                  <a:pt x="18565" y="2335"/>
                  <a:pt x="18387" y="2627"/>
                </a:cubicBezTo>
                <a:cubicBezTo>
                  <a:pt x="18208" y="2919"/>
                  <a:pt x="18030" y="3211"/>
                  <a:pt x="18030" y="3795"/>
                </a:cubicBezTo>
                <a:cubicBezTo>
                  <a:pt x="18030" y="4086"/>
                  <a:pt x="18208" y="4670"/>
                  <a:pt x="18387" y="4962"/>
                </a:cubicBezTo>
                <a:cubicBezTo>
                  <a:pt x="18565" y="5254"/>
                  <a:pt x="18744" y="5254"/>
                  <a:pt x="19101" y="5254"/>
                </a:cubicBezTo>
                <a:cubicBezTo>
                  <a:pt x="19279" y="5254"/>
                  <a:pt x="19636" y="5254"/>
                  <a:pt x="19815" y="4962"/>
                </a:cubicBezTo>
                <a:cubicBezTo>
                  <a:pt x="19993" y="4670"/>
                  <a:pt x="19993" y="4086"/>
                  <a:pt x="19993" y="3795"/>
                </a:cubicBezTo>
                <a:cubicBezTo>
                  <a:pt x="19993" y="3211"/>
                  <a:pt x="19993" y="2919"/>
                  <a:pt x="19815" y="2627"/>
                </a:cubicBezTo>
                <a:cubicBezTo>
                  <a:pt x="19636" y="2335"/>
                  <a:pt x="19279" y="2043"/>
                  <a:pt x="19101" y="2043"/>
                </a:cubicBezTo>
                <a:close/>
                <a:moveTo>
                  <a:pt x="19101" y="6422"/>
                </a:moveTo>
                <a:cubicBezTo>
                  <a:pt x="18565" y="6422"/>
                  <a:pt x="18030" y="7005"/>
                  <a:pt x="17673" y="7589"/>
                </a:cubicBezTo>
                <a:cubicBezTo>
                  <a:pt x="17316" y="8173"/>
                  <a:pt x="16959" y="9049"/>
                  <a:pt x="16959" y="9924"/>
                </a:cubicBezTo>
                <a:cubicBezTo>
                  <a:pt x="16959" y="10800"/>
                  <a:pt x="17316" y="11676"/>
                  <a:pt x="17673" y="12259"/>
                </a:cubicBezTo>
                <a:cubicBezTo>
                  <a:pt x="18030" y="12843"/>
                  <a:pt x="18565" y="13135"/>
                  <a:pt x="19101" y="13135"/>
                </a:cubicBezTo>
                <a:cubicBezTo>
                  <a:pt x="19636" y="13135"/>
                  <a:pt x="20172" y="12843"/>
                  <a:pt x="20529" y="12259"/>
                </a:cubicBezTo>
                <a:cubicBezTo>
                  <a:pt x="20886" y="11676"/>
                  <a:pt x="21064" y="10800"/>
                  <a:pt x="21064" y="9924"/>
                </a:cubicBezTo>
                <a:cubicBezTo>
                  <a:pt x="21064" y="9049"/>
                  <a:pt x="20886" y="8173"/>
                  <a:pt x="20529" y="7589"/>
                </a:cubicBezTo>
                <a:cubicBezTo>
                  <a:pt x="20172" y="7005"/>
                  <a:pt x="19636" y="6422"/>
                  <a:pt x="19101" y="6422"/>
                </a:cubicBezTo>
                <a:close/>
                <a:moveTo>
                  <a:pt x="19815" y="8757"/>
                </a:moveTo>
                <a:cubicBezTo>
                  <a:pt x="19636" y="8465"/>
                  <a:pt x="19279" y="8173"/>
                  <a:pt x="19101" y="8173"/>
                </a:cubicBezTo>
                <a:cubicBezTo>
                  <a:pt x="18744" y="8173"/>
                  <a:pt x="18565" y="8465"/>
                  <a:pt x="18387" y="8757"/>
                </a:cubicBezTo>
                <a:cubicBezTo>
                  <a:pt x="18208" y="9049"/>
                  <a:pt x="18030" y="9341"/>
                  <a:pt x="18030" y="9924"/>
                </a:cubicBezTo>
                <a:cubicBezTo>
                  <a:pt x="18030" y="10216"/>
                  <a:pt x="18208" y="10800"/>
                  <a:pt x="18387" y="11092"/>
                </a:cubicBezTo>
                <a:cubicBezTo>
                  <a:pt x="18565" y="11092"/>
                  <a:pt x="18744" y="11384"/>
                  <a:pt x="19101" y="11384"/>
                </a:cubicBezTo>
                <a:cubicBezTo>
                  <a:pt x="19279" y="11384"/>
                  <a:pt x="19636" y="11092"/>
                  <a:pt x="19815" y="11092"/>
                </a:cubicBezTo>
                <a:cubicBezTo>
                  <a:pt x="19993" y="10800"/>
                  <a:pt x="19993" y="10216"/>
                  <a:pt x="19993" y="9924"/>
                </a:cubicBezTo>
                <a:cubicBezTo>
                  <a:pt x="19993" y="9341"/>
                  <a:pt x="19993" y="9049"/>
                  <a:pt x="19815" y="8757"/>
                </a:cubicBezTo>
                <a:close/>
                <a:moveTo>
                  <a:pt x="19101" y="14011"/>
                </a:moveTo>
                <a:cubicBezTo>
                  <a:pt x="18565" y="14011"/>
                  <a:pt x="18030" y="14303"/>
                  <a:pt x="17673" y="14886"/>
                </a:cubicBezTo>
                <a:cubicBezTo>
                  <a:pt x="17316" y="15470"/>
                  <a:pt x="16959" y="16346"/>
                  <a:pt x="16959" y="17222"/>
                </a:cubicBezTo>
                <a:cubicBezTo>
                  <a:pt x="16959" y="18097"/>
                  <a:pt x="17316" y="18973"/>
                  <a:pt x="17673" y="19557"/>
                </a:cubicBezTo>
                <a:cubicBezTo>
                  <a:pt x="18030" y="20141"/>
                  <a:pt x="18565" y="20432"/>
                  <a:pt x="19101" y="20432"/>
                </a:cubicBezTo>
                <a:cubicBezTo>
                  <a:pt x="19636" y="20432"/>
                  <a:pt x="20172" y="20141"/>
                  <a:pt x="20529" y="19557"/>
                </a:cubicBezTo>
                <a:cubicBezTo>
                  <a:pt x="20886" y="18973"/>
                  <a:pt x="21064" y="18097"/>
                  <a:pt x="21064" y="17222"/>
                </a:cubicBezTo>
                <a:cubicBezTo>
                  <a:pt x="21064" y="16346"/>
                  <a:pt x="20886" y="15470"/>
                  <a:pt x="20529" y="14886"/>
                </a:cubicBezTo>
                <a:cubicBezTo>
                  <a:pt x="20172" y="14303"/>
                  <a:pt x="19636" y="14011"/>
                  <a:pt x="19101" y="14011"/>
                </a:cubicBezTo>
                <a:close/>
                <a:moveTo>
                  <a:pt x="19815" y="16054"/>
                </a:moveTo>
                <a:cubicBezTo>
                  <a:pt x="19636" y="15762"/>
                  <a:pt x="19279" y="15762"/>
                  <a:pt x="19101" y="15762"/>
                </a:cubicBezTo>
                <a:cubicBezTo>
                  <a:pt x="18744" y="15762"/>
                  <a:pt x="18565" y="15762"/>
                  <a:pt x="18387" y="16054"/>
                </a:cubicBezTo>
                <a:cubicBezTo>
                  <a:pt x="18208" y="16346"/>
                  <a:pt x="18030" y="16638"/>
                  <a:pt x="18030" y="17222"/>
                </a:cubicBezTo>
                <a:cubicBezTo>
                  <a:pt x="18030" y="17514"/>
                  <a:pt x="18208" y="18097"/>
                  <a:pt x="18387" y="18389"/>
                </a:cubicBezTo>
                <a:cubicBezTo>
                  <a:pt x="18565" y="18681"/>
                  <a:pt x="18744" y="18681"/>
                  <a:pt x="19101" y="18681"/>
                </a:cubicBezTo>
                <a:cubicBezTo>
                  <a:pt x="19279" y="18681"/>
                  <a:pt x="19636" y="18681"/>
                  <a:pt x="19815" y="18389"/>
                </a:cubicBezTo>
                <a:cubicBezTo>
                  <a:pt x="19993" y="18097"/>
                  <a:pt x="19993" y="17514"/>
                  <a:pt x="19993" y="17222"/>
                </a:cubicBezTo>
                <a:cubicBezTo>
                  <a:pt x="19993" y="16638"/>
                  <a:pt x="19993" y="16346"/>
                  <a:pt x="19815" y="16054"/>
                </a:cubicBezTo>
                <a:close/>
                <a:moveTo>
                  <a:pt x="19458" y="3211"/>
                </a:moveTo>
                <a:cubicBezTo>
                  <a:pt x="19279" y="2919"/>
                  <a:pt x="19101" y="2919"/>
                  <a:pt x="19101" y="2919"/>
                </a:cubicBezTo>
                <a:cubicBezTo>
                  <a:pt x="18922" y="2919"/>
                  <a:pt x="18744" y="2919"/>
                  <a:pt x="18744" y="3211"/>
                </a:cubicBezTo>
                <a:cubicBezTo>
                  <a:pt x="18565" y="3211"/>
                  <a:pt x="18565" y="3503"/>
                  <a:pt x="18565" y="3795"/>
                </a:cubicBezTo>
                <a:cubicBezTo>
                  <a:pt x="18565" y="3795"/>
                  <a:pt x="18565" y="4086"/>
                  <a:pt x="18744" y="4378"/>
                </a:cubicBezTo>
                <a:cubicBezTo>
                  <a:pt x="18744" y="4378"/>
                  <a:pt x="18922" y="4378"/>
                  <a:pt x="19101" y="4378"/>
                </a:cubicBezTo>
                <a:cubicBezTo>
                  <a:pt x="19101" y="4378"/>
                  <a:pt x="19279" y="4378"/>
                  <a:pt x="19458" y="4378"/>
                </a:cubicBezTo>
                <a:cubicBezTo>
                  <a:pt x="19458" y="4086"/>
                  <a:pt x="19458" y="3795"/>
                  <a:pt x="19458" y="3795"/>
                </a:cubicBezTo>
                <a:cubicBezTo>
                  <a:pt x="19458" y="3503"/>
                  <a:pt x="19458" y="3211"/>
                  <a:pt x="19458" y="3211"/>
                </a:cubicBezTo>
                <a:close/>
                <a:moveTo>
                  <a:pt x="2678" y="2043"/>
                </a:moveTo>
                <a:cubicBezTo>
                  <a:pt x="2321" y="2043"/>
                  <a:pt x="2142" y="2335"/>
                  <a:pt x="1964" y="2627"/>
                </a:cubicBezTo>
                <a:cubicBezTo>
                  <a:pt x="1607" y="2919"/>
                  <a:pt x="1607" y="3211"/>
                  <a:pt x="1607" y="3795"/>
                </a:cubicBezTo>
                <a:cubicBezTo>
                  <a:pt x="1607" y="4086"/>
                  <a:pt x="1607" y="4670"/>
                  <a:pt x="1964" y="4962"/>
                </a:cubicBezTo>
                <a:cubicBezTo>
                  <a:pt x="2142" y="5254"/>
                  <a:pt x="2321" y="5254"/>
                  <a:pt x="2678" y="5254"/>
                </a:cubicBezTo>
                <a:cubicBezTo>
                  <a:pt x="2856" y="5254"/>
                  <a:pt x="3213" y="5254"/>
                  <a:pt x="3392" y="4962"/>
                </a:cubicBezTo>
                <a:cubicBezTo>
                  <a:pt x="3570" y="4670"/>
                  <a:pt x="3570" y="4086"/>
                  <a:pt x="3570" y="3795"/>
                </a:cubicBezTo>
                <a:cubicBezTo>
                  <a:pt x="3570" y="3211"/>
                  <a:pt x="3570" y="2919"/>
                  <a:pt x="3392" y="2627"/>
                </a:cubicBezTo>
                <a:cubicBezTo>
                  <a:pt x="3213" y="2335"/>
                  <a:pt x="2856" y="2043"/>
                  <a:pt x="2678" y="2043"/>
                </a:cubicBezTo>
                <a:close/>
                <a:moveTo>
                  <a:pt x="2678" y="6422"/>
                </a:moveTo>
                <a:cubicBezTo>
                  <a:pt x="2142" y="6422"/>
                  <a:pt x="1607" y="7005"/>
                  <a:pt x="1250" y="7589"/>
                </a:cubicBezTo>
                <a:cubicBezTo>
                  <a:pt x="893" y="8173"/>
                  <a:pt x="536" y="9049"/>
                  <a:pt x="536" y="9924"/>
                </a:cubicBezTo>
                <a:cubicBezTo>
                  <a:pt x="536" y="10800"/>
                  <a:pt x="893" y="11676"/>
                  <a:pt x="1250" y="12259"/>
                </a:cubicBezTo>
                <a:cubicBezTo>
                  <a:pt x="1607" y="12843"/>
                  <a:pt x="2142" y="13135"/>
                  <a:pt x="2678" y="13135"/>
                </a:cubicBezTo>
                <a:cubicBezTo>
                  <a:pt x="3213" y="13135"/>
                  <a:pt x="3749" y="12843"/>
                  <a:pt x="4106" y="12259"/>
                </a:cubicBezTo>
                <a:cubicBezTo>
                  <a:pt x="4463" y="11676"/>
                  <a:pt x="4641" y="10800"/>
                  <a:pt x="4641" y="9924"/>
                </a:cubicBezTo>
                <a:cubicBezTo>
                  <a:pt x="4641" y="9049"/>
                  <a:pt x="4463" y="8173"/>
                  <a:pt x="4106" y="7589"/>
                </a:cubicBezTo>
                <a:cubicBezTo>
                  <a:pt x="3749" y="7005"/>
                  <a:pt x="3213" y="6422"/>
                  <a:pt x="2678" y="6422"/>
                </a:cubicBezTo>
                <a:close/>
                <a:moveTo>
                  <a:pt x="3392" y="8757"/>
                </a:moveTo>
                <a:cubicBezTo>
                  <a:pt x="3213" y="8465"/>
                  <a:pt x="2856" y="8173"/>
                  <a:pt x="2678" y="8173"/>
                </a:cubicBezTo>
                <a:cubicBezTo>
                  <a:pt x="2321" y="8173"/>
                  <a:pt x="2142" y="8465"/>
                  <a:pt x="1964" y="8757"/>
                </a:cubicBezTo>
                <a:cubicBezTo>
                  <a:pt x="1785" y="9049"/>
                  <a:pt x="1607" y="9341"/>
                  <a:pt x="1607" y="9924"/>
                </a:cubicBezTo>
                <a:cubicBezTo>
                  <a:pt x="1607" y="10216"/>
                  <a:pt x="1785" y="10800"/>
                  <a:pt x="1964" y="11092"/>
                </a:cubicBezTo>
                <a:cubicBezTo>
                  <a:pt x="2142" y="11092"/>
                  <a:pt x="2321" y="11384"/>
                  <a:pt x="2678" y="11384"/>
                </a:cubicBezTo>
                <a:cubicBezTo>
                  <a:pt x="2856" y="11384"/>
                  <a:pt x="3213" y="11092"/>
                  <a:pt x="3392" y="11092"/>
                </a:cubicBezTo>
                <a:cubicBezTo>
                  <a:pt x="3392" y="10800"/>
                  <a:pt x="3570" y="10216"/>
                  <a:pt x="3570" y="9924"/>
                </a:cubicBezTo>
                <a:cubicBezTo>
                  <a:pt x="3570" y="9341"/>
                  <a:pt x="3392" y="9049"/>
                  <a:pt x="3392" y="8757"/>
                </a:cubicBezTo>
                <a:close/>
                <a:moveTo>
                  <a:pt x="2678" y="14011"/>
                </a:moveTo>
                <a:cubicBezTo>
                  <a:pt x="2142" y="14011"/>
                  <a:pt x="1607" y="14303"/>
                  <a:pt x="1250" y="14886"/>
                </a:cubicBezTo>
                <a:cubicBezTo>
                  <a:pt x="893" y="15470"/>
                  <a:pt x="536" y="16346"/>
                  <a:pt x="536" y="17222"/>
                </a:cubicBezTo>
                <a:cubicBezTo>
                  <a:pt x="536" y="18097"/>
                  <a:pt x="893" y="18973"/>
                  <a:pt x="1250" y="19557"/>
                </a:cubicBezTo>
                <a:cubicBezTo>
                  <a:pt x="1607" y="20141"/>
                  <a:pt x="2142" y="20432"/>
                  <a:pt x="2678" y="20432"/>
                </a:cubicBezTo>
                <a:cubicBezTo>
                  <a:pt x="3213" y="20432"/>
                  <a:pt x="3749" y="20141"/>
                  <a:pt x="4106" y="19557"/>
                </a:cubicBezTo>
                <a:cubicBezTo>
                  <a:pt x="4463" y="18973"/>
                  <a:pt x="4641" y="18097"/>
                  <a:pt x="4641" y="17222"/>
                </a:cubicBezTo>
                <a:cubicBezTo>
                  <a:pt x="4641" y="16346"/>
                  <a:pt x="4463" y="15470"/>
                  <a:pt x="4106" y="14886"/>
                </a:cubicBezTo>
                <a:cubicBezTo>
                  <a:pt x="3749" y="14303"/>
                  <a:pt x="3213" y="14011"/>
                  <a:pt x="2678" y="14011"/>
                </a:cubicBezTo>
                <a:close/>
                <a:moveTo>
                  <a:pt x="3392" y="16054"/>
                </a:moveTo>
                <a:cubicBezTo>
                  <a:pt x="3213" y="15762"/>
                  <a:pt x="2856" y="15762"/>
                  <a:pt x="2678" y="15762"/>
                </a:cubicBezTo>
                <a:cubicBezTo>
                  <a:pt x="2321" y="15762"/>
                  <a:pt x="2142" y="15762"/>
                  <a:pt x="1964" y="16054"/>
                </a:cubicBezTo>
                <a:cubicBezTo>
                  <a:pt x="1785" y="16346"/>
                  <a:pt x="1607" y="16638"/>
                  <a:pt x="1607" y="17222"/>
                </a:cubicBezTo>
                <a:cubicBezTo>
                  <a:pt x="1607" y="17514"/>
                  <a:pt x="1785" y="18097"/>
                  <a:pt x="1964" y="18389"/>
                </a:cubicBezTo>
                <a:cubicBezTo>
                  <a:pt x="2142" y="18681"/>
                  <a:pt x="2321" y="18681"/>
                  <a:pt x="2678" y="18681"/>
                </a:cubicBezTo>
                <a:cubicBezTo>
                  <a:pt x="2856" y="18681"/>
                  <a:pt x="3213" y="18681"/>
                  <a:pt x="3392" y="18389"/>
                </a:cubicBezTo>
                <a:cubicBezTo>
                  <a:pt x="3392" y="18097"/>
                  <a:pt x="3570" y="17514"/>
                  <a:pt x="3570" y="17222"/>
                </a:cubicBezTo>
                <a:cubicBezTo>
                  <a:pt x="3570" y="16638"/>
                  <a:pt x="3392" y="16346"/>
                  <a:pt x="3392" y="16054"/>
                </a:cubicBezTo>
                <a:close/>
                <a:moveTo>
                  <a:pt x="2856" y="3211"/>
                </a:moveTo>
                <a:cubicBezTo>
                  <a:pt x="2856" y="2919"/>
                  <a:pt x="2678" y="2919"/>
                  <a:pt x="2678" y="2919"/>
                </a:cubicBezTo>
                <a:cubicBezTo>
                  <a:pt x="2499" y="2919"/>
                  <a:pt x="2321" y="2919"/>
                  <a:pt x="2321" y="3211"/>
                </a:cubicBezTo>
                <a:cubicBezTo>
                  <a:pt x="2142" y="3211"/>
                  <a:pt x="2142" y="3503"/>
                  <a:pt x="2142" y="3795"/>
                </a:cubicBezTo>
                <a:cubicBezTo>
                  <a:pt x="2142" y="3795"/>
                  <a:pt x="2142" y="4086"/>
                  <a:pt x="2321" y="4378"/>
                </a:cubicBezTo>
                <a:cubicBezTo>
                  <a:pt x="2321" y="4378"/>
                  <a:pt x="2499" y="4378"/>
                  <a:pt x="2678" y="4378"/>
                </a:cubicBezTo>
                <a:cubicBezTo>
                  <a:pt x="2678" y="4378"/>
                  <a:pt x="2856" y="4378"/>
                  <a:pt x="2856" y="4378"/>
                </a:cubicBezTo>
                <a:cubicBezTo>
                  <a:pt x="3035" y="4086"/>
                  <a:pt x="3035" y="3795"/>
                  <a:pt x="3035" y="3795"/>
                </a:cubicBezTo>
                <a:cubicBezTo>
                  <a:pt x="3035" y="3503"/>
                  <a:pt x="3035" y="3211"/>
                  <a:pt x="2856" y="3211"/>
                </a:cubicBezTo>
                <a:close/>
              </a:path>
            </a:pathLst>
          </a:custGeom>
          <a:solidFill>
            <a:srgbClr val="000000"/>
          </a:solidFill>
          <a:ln w="12700">
            <a:miter lim="400000"/>
          </a:ln>
        </p:spPr>
        <p:txBody>
          <a:bodyPr tIns="91439" bIns="91439"/>
          <a:lstStyle/>
          <a:p>
            <a:endParaRPr/>
          </a:p>
        </p:txBody>
      </p:sp>
      <p:sp>
        <p:nvSpPr>
          <p:cNvPr id="1326" name="Shape 1326"/>
          <p:cNvSpPr/>
          <p:nvPr/>
        </p:nvSpPr>
        <p:spPr>
          <a:xfrm>
            <a:off x="4768850" y="9699628"/>
            <a:ext cx="641350" cy="736601"/>
          </a:xfrm>
          <a:custGeom>
            <a:avLst/>
            <a:gdLst/>
            <a:ahLst/>
            <a:cxnLst>
              <a:cxn ang="0">
                <a:pos x="wd2" y="hd2"/>
              </a:cxn>
              <a:cxn ang="5400000">
                <a:pos x="wd2" y="hd2"/>
              </a:cxn>
              <a:cxn ang="10800000">
                <a:pos x="wd2" y="hd2"/>
              </a:cxn>
              <a:cxn ang="16200000">
                <a:pos x="wd2" y="hd2"/>
              </a:cxn>
            </a:cxnLst>
            <a:rect l="0" t="0" r="r" b="b"/>
            <a:pathLst>
              <a:path w="21600" h="21600" extrusionOk="0">
                <a:moveTo>
                  <a:pt x="12706" y="19396"/>
                </a:moveTo>
                <a:cubicBezTo>
                  <a:pt x="15501" y="19396"/>
                  <a:pt x="15501" y="19396"/>
                  <a:pt x="15501" y="19396"/>
                </a:cubicBezTo>
                <a:cubicBezTo>
                  <a:pt x="14231" y="16090"/>
                  <a:pt x="14231" y="16090"/>
                  <a:pt x="14231" y="16090"/>
                </a:cubicBezTo>
                <a:cubicBezTo>
                  <a:pt x="12198" y="16090"/>
                  <a:pt x="12198" y="16090"/>
                  <a:pt x="12198" y="16090"/>
                </a:cubicBezTo>
                <a:cubicBezTo>
                  <a:pt x="12198" y="14547"/>
                  <a:pt x="12198" y="14547"/>
                  <a:pt x="12198" y="14547"/>
                </a:cubicBezTo>
                <a:cubicBezTo>
                  <a:pt x="12706" y="14547"/>
                  <a:pt x="12706" y="14547"/>
                  <a:pt x="12706" y="14547"/>
                </a:cubicBezTo>
                <a:cubicBezTo>
                  <a:pt x="12706" y="0"/>
                  <a:pt x="12706" y="0"/>
                  <a:pt x="12706" y="0"/>
                </a:cubicBezTo>
                <a:cubicBezTo>
                  <a:pt x="20838" y="0"/>
                  <a:pt x="20838" y="0"/>
                  <a:pt x="20838" y="0"/>
                </a:cubicBezTo>
                <a:cubicBezTo>
                  <a:pt x="20838" y="14547"/>
                  <a:pt x="20838" y="14547"/>
                  <a:pt x="20838" y="14547"/>
                </a:cubicBezTo>
                <a:cubicBezTo>
                  <a:pt x="21600" y="14547"/>
                  <a:pt x="21600" y="14547"/>
                  <a:pt x="21600" y="14547"/>
                </a:cubicBezTo>
                <a:cubicBezTo>
                  <a:pt x="21600" y="16090"/>
                  <a:pt x="21600" y="16090"/>
                  <a:pt x="21600" y="16090"/>
                </a:cubicBezTo>
                <a:cubicBezTo>
                  <a:pt x="19567" y="16090"/>
                  <a:pt x="19567" y="16090"/>
                  <a:pt x="19567" y="16090"/>
                </a:cubicBezTo>
                <a:cubicBezTo>
                  <a:pt x="18296" y="19396"/>
                  <a:pt x="18296" y="19396"/>
                  <a:pt x="18296" y="19396"/>
                </a:cubicBezTo>
                <a:cubicBezTo>
                  <a:pt x="21346" y="19396"/>
                  <a:pt x="21346" y="19396"/>
                  <a:pt x="21346" y="19396"/>
                </a:cubicBezTo>
                <a:cubicBezTo>
                  <a:pt x="21346" y="21600"/>
                  <a:pt x="21346" y="21600"/>
                  <a:pt x="21346" y="21600"/>
                </a:cubicBezTo>
                <a:cubicBezTo>
                  <a:pt x="12706" y="21600"/>
                  <a:pt x="12706" y="21600"/>
                  <a:pt x="12706" y="21600"/>
                </a:cubicBezTo>
                <a:cubicBezTo>
                  <a:pt x="12706" y="19396"/>
                  <a:pt x="12706" y="19396"/>
                  <a:pt x="12706" y="19396"/>
                </a:cubicBezTo>
                <a:close/>
                <a:moveTo>
                  <a:pt x="16772" y="9037"/>
                </a:moveTo>
                <a:cubicBezTo>
                  <a:pt x="16009" y="9037"/>
                  <a:pt x="15247" y="9257"/>
                  <a:pt x="14739" y="9698"/>
                </a:cubicBezTo>
                <a:cubicBezTo>
                  <a:pt x="14739" y="9698"/>
                  <a:pt x="14739" y="9698"/>
                  <a:pt x="14739" y="9698"/>
                </a:cubicBezTo>
                <a:cubicBezTo>
                  <a:pt x="14739" y="9698"/>
                  <a:pt x="14739" y="9698"/>
                  <a:pt x="14739" y="9698"/>
                </a:cubicBezTo>
                <a:cubicBezTo>
                  <a:pt x="14231" y="10139"/>
                  <a:pt x="13976" y="10800"/>
                  <a:pt x="13976" y="11461"/>
                </a:cubicBezTo>
                <a:cubicBezTo>
                  <a:pt x="13976" y="12122"/>
                  <a:pt x="14231" y="12784"/>
                  <a:pt x="14739" y="13224"/>
                </a:cubicBezTo>
                <a:cubicBezTo>
                  <a:pt x="14739" y="13224"/>
                  <a:pt x="14739" y="13224"/>
                  <a:pt x="14739" y="13224"/>
                </a:cubicBezTo>
                <a:cubicBezTo>
                  <a:pt x="15247" y="13665"/>
                  <a:pt x="16009" y="13886"/>
                  <a:pt x="16772" y="13886"/>
                </a:cubicBezTo>
                <a:cubicBezTo>
                  <a:pt x="17534" y="13886"/>
                  <a:pt x="18296" y="13665"/>
                  <a:pt x="18805" y="13224"/>
                </a:cubicBezTo>
                <a:cubicBezTo>
                  <a:pt x="19313" y="12784"/>
                  <a:pt x="19567" y="12122"/>
                  <a:pt x="19567" y="11461"/>
                </a:cubicBezTo>
                <a:cubicBezTo>
                  <a:pt x="19567" y="10800"/>
                  <a:pt x="19313" y="10139"/>
                  <a:pt x="18805" y="9698"/>
                </a:cubicBezTo>
                <a:cubicBezTo>
                  <a:pt x="18805" y="9698"/>
                  <a:pt x="18805" y="9698"/>
                  <a:pt x="18805" y="9698"/>
                </a:cubicBezTo>
                <a:cubicBezTo>
                  <a:pt x="18296" y="9257"/>
                  <a:pt x="17534" y="9037"/>
                  <a:pt x="16772" y="9037"/>
                </a:cubicBezTo>
                <a:close/>
                <a:moveTo>
                  <a:pt x="4574" y="661"/>
                </a:moveTo>
                <a:cubicBezTo>
                  <a:pt x="5082" y="661"/>
                  <a:pt x="5336" y="882"/>
                  <a:pt x="5591" y="1102"/>
                </a:cubicBezTo>
                <a:cubicBezTo>
                  <a:pt x="5591" y="1102"/>
                  <a:pt x="5591" y="1102"/>
                  <a:pt x="5591" y="1102"/>
                </a:cubicBezTo>
                <a:cubicBezTo>
                  <a:pt x="5845" y="1322"/>
                  <a:pt x="5845" y="1543"/>
                  <a:pt x="5845" y="1763"/>
                </a:cubicBezTo>
                <a:cubicBezTo>
                  <a:pt x="5845" y="2204"/>
                  <a:pt x="5845" y="2424"/>
                  <a:pt x="5591" y="2645"/>
                </a:cubicBezTo>
                <a:cubicBezTo>
                  <a:pt x="5336" y="2865"/>
                  <a:pt x="5082" y="3086"/>
                  <a:pt x="4574" y="3086"/>
                </a:cubicBezTo>
                <a:cubicBezTo>
                  <a:pt x="4320" y="3086"/>
                  <a:pt x="3812" y="2865"/>
                  <a:pt x="3558" y="2645"/>
                </a:cubicBezTo>
                <a:cubicBezTo>
                  <a:pt x="3558" y="2645"/>
                  <a:pt x="3558" y="2645"/>
                  <a:pt x="3558" y="2645"/>
                </a:cubicBezTo>
                <a:cubicBezTo>
                  <a:pt x="3558" y="2424"/>
                  <a:pt x="3304" y="2204"/>
                  <a:pt x="3304" y="1763"/>
                </a:cubicBezTo>
                <a:cubicBezTo>
                  <a:pt x="3304" y="1543"/>
                  <a:pt x="3558" y="1322"/>
                  <a:pt x="3558" y="1102"/>
                </a:cubicBezTo>
                <a:cubicBezTo>
                  <a:pt x="3558" y="1102"/>
                  <a:pt x="3558" y="1102"/>
                  <a:pt x="3558" y="1102"/>
                </a:cubicBezTo>
                <a:cubicBezTo>
                  <a:pt x="3558" y="1102"/>
                  <a:pt x="3558" y="1102"/>
                  <a:pt x="3558" y="1102"/>
                </a:cubicBezTo>
                <a:cubicBezTo>
                  <a:pt x="3812" y="882"/>
                  <a:pt x="4320" y="661"/>
                  <a:pt x="4574" y="661"/>
                </a:cubicBezTo>
                <a:close/>
                <a:moveTo>
                  <a:pt x="4574" y="3527"/>
                </a:moveTo>
                <a:cubicBezTo>
                  <a:pt x="5336" y="3527"/>
                  <a:pt x="6099" y="3747"/>
                  <a:pt x="6607" y="4188"/>
                </a:cubicBezTo>
                <a:cubicBezTo>
                  <a:pt x="6607" y="4188"/>
                  <a:pt x="6607" y="4188"/>
                  <a:pt x="6607" y="4188"/>
                </a:cubicBezTo>
                <a:cubicBezTo>
                  <a:pt x="7115" y="4629"/>
                  <a:pt x="7369" y="5290"/>
                  <a:pt x="7369" y="5951"/>
                </a:cubicBezTo>
                <a:cubicBezTo>
                  <a:pt x="7369" y="6612"/>
                  <a:pt x="7115" y="7273"/>
                  <a:pt x="6607" y="7714"/>
                </a:cubicBezTo>
                <a:cubicBezTo>
                  <a:pt x="6099" y="8155"/>
                  <a:pt x="5336" y="8376"/>
                  <a:pt x="4574" y="8376"/>
                </a:cubicBezTo>
                <a:cubicBezTo>
                  <a:pt x="3812" y="8376"/>
                  <a:pt x="3049" y="8155"/>
                  <a:pt x="2541" y="7714"/>
                </a:cubicBezTo>
                <a:cubicBezTo>
                  <a:pt x="2541" y="7714"/>
                  <a:pt x="2541" y="7714"/>
                  <a:pt x="2541" y="7714"/>
                </a:cubicBezTo>
                <a:cubicBezTo>
                  <a:pt x="2033" y="7273"/>
                  <a:pt x="1779" y="6612"/>
                  <a:pt x="1779" y="5951"/>
                </a:cubicBezTo>
                <a:cubicBezTo>
                  <a:pt x="1779" y="5290"/>
                  <a:pt x="2033" y="4629"/>
                  <a:pt x="2541" y="4188"/>
                </a:cubicBezTo>
                <a:cubicBezTo>
                  <a:pt x="2541" y="4188"/>
                  <a:pt x="2541" y="4188"/>
                  <a:pt x="2541" y="4188"/>
                </a:cubicBezTo>
                <a:cubicBezTo>
                  <a:pt x="2541" y="4188"/>
                  <a:pt x="2541" y="4188"/>
                  <a:pt x="2541" y="4188"/>
                </a:cubicBezTo>
                <a:cubicBezTo>
                  <a:pt x="3049" y="3747"/>
                  <a:pt x="3812" y="3527"/>
                  <a:pt x="4574" y="3527"/>
                </a:cubicBezTo>
                <a:close/>
                <a:moveTo>
                  <a:pt x="5591" y="5069"/>
                </a:moveTo>
                <a:cubicBezTo>
                  <a:pt x="5336" y="4849"/>
                  <a:pt x="5082" y="4629"/>
                  <a:pt x="4574" y="4629"/>
                </a:cubicBezTo>
                <a:cubicBezTo>
                  <a:pt x="4320" y="4629"/>
                  <a:pt x="3812" y="4849"/>
                  <a:pt x="3558" y="5069"/>
                </a:cubicBezTo>
                <a:cubicBezTo>
                  <a:pt x="3558" y="5069"/>
                  <a:pt x="3558" y="5069"/>
                  <a:pt x="3558" y="5069"/>
                </a:cubicBezTo>
                <a:cubicBezTo>
                  <a:pt x="3304" y="5290"/>
                  <a:pt x="3304" y="5510"/>
                  <a:pt x="3304" y="5951"/>
                </a:cubicBezTo>
                <a:cubicBezTo>
                  <a:pt x="3304" y="6171"/>
                  <a:pt x="3304" y="6612"/>
                  <a:pt x="3558" y="6833"/>
                </a:cubicBezTo>
                <a:cubicBezTo>
                  <a:pt x="3558" y="6833"/>
                  <a:pt x="3558" y="6833"/>
                  <a:pt x="3558" y="6833"/>
                </a:cubicBezTo>
                <a:cubicBezTo>
                  <a:pt x="3812" y="7053"/>
                  <a:pt x="4320" y="7053"/>
                  <a:pt x="4574" y="7053"/>
                </a:cubicBezTo>
                <a:cubicBezTo>
                  <a:pt x="5082" y="7053"/>
                  <a:pt x="5336" y="7053"/>
                  <a:pt x="5591" y="6833"/>
                </a:cubicBezTo>
                <a:cubicBezTo>
                  <a:pt x="5845" y="6612"/>
                  <a:pt x="6099" y="6171"/>
                  <a:pt x="6099" y="5951"/>
                </a:cubicBezTo>
                <a:cubicBezTo>
                  <a:pt x="6099" y="5510"/>
                  <a:pt x="5845" y="5290"/>
                  <a:pt x="5591" y="5069"/>
                </a:cubicBezTo>
                <a:cubicBezTo>
                  <a:pt x="5591" y="5069"/>
                  <a:pt x="5591" y="5069"/>
                  <a:pt x="5591" y="5069"/>
                </a:cubicBezTo>
                <a:close/>
                <a:moveTo>
                  <a:pt x="4574" y="9037"/>
                </a:moveTo>
                <a:cubicBezTo>
                  <a:pt x="5336" y="9037"/>
                  <a:pt x="6099" y="9257"/>
                  <a:pt x="6607" y="9698"/>
                </a:cubicBezTo>
                <a:cubicBezTo>
                  <a:pt x="6607" y="9698"/>
                  <a:pt x="6607" y="9698"/>
                  <a:pt x="6607" y="9698"/>
                </a:cubicBezTo>
                <a:cubicBezTo>
                  <a:pt x="7115" y="10139"/>
                  <a:pt x="7369" y="10800"/>
                  <a:pt x="7369" y="11461"/>
                </a:cubicBezTo>
                <a:cubicBezTo>
                  <a:pt x="7369" y="12122"/>
                  <a:pt x="7115" y="12784"/>
                  <a:pt x="6607" y="13224"/>
                </a:cubicBezTo>
                <a:cubicBezTo>
                  <a:pt x="6099" y="13665"/>
                  <a:pt x="5336" y="13886"/>
                  <a:pt x="4574" y="13886"/>
                </a:cubicBezTo>
                <a:cubicBezTo>
                  <a:pt x="3812" y="13886"/>
                  <a:pt x="3049" y="13665"/>
                  <a:pt x="2541" y="13224"/>
                </a:cubicBezTo>
                <a:cubicBezTo>
                  <a:pt x="2541" y="13224"/>
                  <a:pt x="2541" y="13224"/>
                  <a:pt x="2541" y="13224"/>
                </a:cubicBezTo>
                <a:cubicBezTo>
                  <a:pt x="2033" y="12784"/>
                  <a:pt x="1779" y="12122"/>
                  <a:pt x="1779" y="11461"/>
                </a:cubicBezTo>
                <a:cubicBezTo>
                  <a:pt x="1779" y="10800"/>
                  <a:pt x="2033" y="10139"/>
                  <a:pt x="2541" y="9698"/>
                </a:cubicBezTo>
                <a:cubicBezTo>
                  <a:pt x="2541" y="9698"/>
                  <a:pt x="2541" y="9698"/>
                  <a:pt x="2541" y="9698"/>
                </a:cubicBezTo>
                <a:cubicBezTo>
                  <a:pt x="2541" y="9698"/>
                  <a:pt x="2541" y="9698"/>
                  <a:pt x="2541" y="9698"/>
                </a:cubicBezTo>
                <a:cubicBezTo>
                  <a:pt x="3049" y="9257"/>
                  <a:pt x="3812" y="9037"/>
                  <a:pt x="4574" y="9037"/>
                </a:cubicBezTo>
                <a:close/>
                <a:moveTo>
                  <a:pt x="5591" y="10580"/>
                </a:moveTo>
                <a:cubicBezTo>
                  <a:pt x="5336" y="10359"/>
                  <a:pt x="5082" y="10139"/>
                  <a:pt x="4574" y="10139"/>
                </a:cubicBezTo>
                <a:cubicBezTo>
                  <a:pt x="4320" y="10139"/>
                  <a:pt x="3812" y="10359"/>
                  <a:pt x="3558" y="10580"/>
                </a:cubicBezTo>
                <a:cubicBezTo>
                  <a:pt x="3558" y="10580"/>
                  <a:pt x="3558" y="10580"/>
                  <a:pt x="3558" y="10580"/>
                </a:cubicBezTo>
                <a:cubicBezTo>
                  <a:pt x="3304" y="10800"/>
                  <a:pt x="3304" y="11020"/>
                  <a:pt x="3304" y="11461"/>
                </a:cubicBezTo>
                <a:cubicBezTo>
                  <a:pt x="3304" y="11682"/>
                  <a:pt x="3304" y="12122"/>
                  <a:pt x="3558" y="12343"/>
                </a:cubicBezTo>
                <a:cubicBezTo>
                  <a:pt x="3558" y="12343"/>
                  <a:pt x="3558" y="12343"/>
                  <a:pt x="3558" y="12343"/>
                </a:cubicBezTo>
                <a:cubicBezTo>
                  <a:pt x="3812" y="12563"/>
                  <a:pt x="4320" y="12563"/>
                  <a:pt x="4574" y="12563"/>
                </a:cubicBezTo>
                <a:cubicBezTo>
                  <a:pt x="5082" y="12563"/>
                  <a:pt x="5336" y="12563"/>
                  <a:pt x="5591" y="12343"/>
                </a:cubicBezTo>
                <a:cubicBezTo>
                  <a:pt x="5845" y="12122"/>
                  <a:pt x="6099" y="11682"/>
                  <a:pt x="6099" y="11461"/>
                </a:cubicBezTo>
                <a:cubicBezTo>
                  <a:pt x="6099" y="11020"/>
                  <a:pt x="5845" y="10800"/>
                  <a:pt x="5591" y="10580"/>
                </a:cubicBezTo>
                <a:cubicBezTo>
                  <a:pt x="5591" y="10580"/>
                  <a:pt x="5591" y="10580"/>
                  <a:pt x="5591" y="10580"/>
                </a:cubicBezTo>
                <a:close/>
                <a:moveTo>
                  <a:pt x="5082" y="1543"/>
                </a:moveTo>
                <a:cubicBezTo>
                  <a:pt x="5082" y="1322"/>
                  <a:pt x="4828" y="1322"/>
                  <a:pt x="4574" y="1322"/>
                </a:cubicBezTo>
                <a:cubicBezTo>
                  <a:pt x="4320" y="1322"/>
                  <a:pt x="4320" y="1322"/>
                  <a:pt x="4066" y="1543"/>
                </a:cubicBezTo>
                <a:cubicBezTo>
                  <a:pt x="4066" y="1543"/>
                  <a:pt x="4066" y="1543"/>
                  <a:pt x="4066" y="1543"/>
                </a:cubicBezTo>
                <a:cubicBezTo>
                  <a:pt x="4066" y="1543"/>
                  <a:pt x="4066" y="1763"/>
                  <a:pt x="4066" y="1763"/>
                </a:cubicBezTo>
                <a:cubicBezTo>
                  <a:pt x="4066" y="1984"/>
                  <a:pt x="4066" y="2204"/>
                  <a:pt x="4066" y="2204"/>
                </a:cubicBezTo>
                <a:cubicBezTo>
                  <a:pt x="4066" y="2204"/>
                  <a:pt x="4066" y="2204"/>
                  <a:pt x="4066" y="2204"/>
                </a:cubicBezTo>
                <a:cubicBezTo>
                  <a:pt x="4320" y="2424"/>
                  <a:pt x="4320" y="2424"/>
                  <a:pt x="4574" y="2424"/>
                </a:cubicBezTo>
                <a:cubicBezTo>
                  <a:pt x="4828" y="2424"/>
                  <a:pt x="5082" y="2424"/>
                  <a:pt x="5082" y="2204"/>
                </a:cubicBezTo>
                <a:cubicBezTo>
                  <a:pt x="5082" y="2204"/>
                  <a:pt x="5336" y="1984"/>
                  <a:pt x="5336" y="1763"/>
                </a:cubicBezTo>
                <a:cubicBezTo>
                  <a:pt x="5336" y="1763"/>
                  <a:pt x="5082" y="1543"/>
                  <a:pt x="5082" y="1543"/>
                </a:cubicBezTo>
                <a:cubicBezTo>
                  <a:pt x="5082" y="1543"/>
                  <a:pt x="5082" y="1543"/>
                  <a:pt x="5082" y="1543"/>
                </a:cubicBezTo>
                <a:close/>
                <a:moveTo>
                  <a:pt x="16772" y="661"/>
                </a:moveTo>
                <a:cubicBezTo>
                  <a:pt x="16518" y="661"/>
                  <a:pt x="16009" y="882"/>
                  <a:pt x="15755" y="1102"/>
                </a:cubicBezTo>
                <a:cubicBezTo>
                  <a:pt x="15755" y="1102"/>
                  <a:pt x="15755" y="1102"/>
                  <a:pt x="15755" y="1102"/>
                </a:cubicBezTo>
                <a:cubicBezTo>
                  <a:pt x="15755" y="1102"/>
                  <a:pt x="15755" y="1102"/>
                  <a:pt x="15755" y="1102"/>
                </a:cubicBezTo>
                <a:cubicBezTo>
                  <a:pt x="15501" y="1322"/>
                  <a:pt x="15501" y="1543"/>
                  <a:pt x="15501" y="1763"/>
                </a:cubicBezTo>
                <a:cubicBezTo>
                  <a:pt x="15501" y="2204"/>
                  <a:pt x="15501" y="2424"/>
                  <a:pt x="15755" y="2645"/>
                </a:cubicBezTo>
                <a:cubicBezTo>
                  <a:pt x="15755" y="2645"/>
                  <a:pt x="15755" y="2645"/>
                  <a:pt x="15755" y="2645"/>
                </a:cubicBezTo>
                <a:cubicBezTo>
                  <a:pt x="16009" y="2865"/>
                  <a:pt x="16518" y="3086"/>
                  <a:pt x="16772" y="3086"/>
                </a:cubicBezTo>
                <a:cubicBezTo>
                  <a:pt x="17280" y="3086"/>
                  <a:pt x="17534" y="2865"/>
                  <a:pt x="17788" y="2645"/>
                </a:cubicBezTo>
                <a:cubicBezTo>
                  <a:pt x="18042" y="2424"/>
                  <a:pt x="18042" y="2204"/>
                  <a:pt x="18042" y="1763"/>
                </a:cubicBezTo>
                <a:cubicBezTo>
                  <a:pt x="18042" y="1543"/>
                  <a:pt x="18042" y="1322"/>
                  <a:pt x="17788" y="1102"/>
                </a:cubicBezTo>
                <a:cubicBezTo>
                  <a:pt x="17788" y="1102"/>
                  <a:pt x="17788" y="1102"/>
                  <a:pt x="17788" y="1102"/>
                </a:cubicBezTo>
                <a:cubicBezTo>
                  <a:pt x="17534" y="882"/>
                  <a:pt x="17280" y="661"/>
                  <a:pt x="16772" y="661"/>
                </a:cubicBezTo>
                <a:close/>
                <a:moveTo>
                  <a:pt x="17280" y="1543"/>
                </a:moveTo>
                <a:cubicBezTo>
                  <a:pt x="17026" y="1322"/>
                  <a:pt x="17026" y="1322"/>
                  <a:pt x="16772" y="1322"/>
                </a:cubicBezTo>
                <a:cubicBezTo>
                  <a:pt x="16518" y="1322"/>
                  <a:pt x="16518" y="1322"/>
                  <a:pt x="16264" y="1543"/>
                </a:cubicBezTo>
                <a:cubicBezTo>
                  <a:pt x="16264" y="1543"/>
                  <a:pt x="16264" y="1543"/>
                  <a:pt x="16264" y="1543"/>
                </a:cubicBezTo>
                <a:cubicBezTo>
                  <a:pt x="16264" y="1543"/>
                  <a:pt x="16009" y="1763"/>
                  <a:pt x="16009" y="1763"/>
                </a:cubicBezTo>
                <a:cubicBezTo>
                  <a:pt x="16009" y="1984"/>
                  <a:pt x="16264" y="2204"/>
                  <a:pt x="16264" y="2204"/>
                </a:cubicBezTo>
                <a:cubicBezTo>
                  <a:pt x="16264" y="2204"/>
                  <a:pt x="16264" y="2204"/>
                  <a:pt x="16264" y="2204"/>
                </a:cubicBezTo>
                <a:cubicBezTo>
                  <a:pt x="16518" y="2424"/>
                  <a:pt x="16518" y="2424"/>
                  <a:pt x="16772" y="2424"/>
                </a:cubicBezTo>
                <a:cubicBezTo>
                  <a:pt x="17026" y="2424"/>
                  <a:pt x="17026" y="2424"/>
                  <a:pt x="17280" y="2204"/>
                </a:cubicBezTo>
                <a:cubicBezTo>
                  <a:pt x="17280" y="2204"/>
                  <a:pt x="17534" y="1984"/>
                  <a:pt x="17534" y="1763"/>
                </a:cubicBezTo>
                <a:cubicBezTo>
                  <a:pt x="17534" y="1763"/>
                  <a:pt x="17280" y="1543"/>
                  <a:pt x="17280" y="1543"/>
                </a:cubicBezTo>
                <a:cubicBezTo>
                  <a:pt x="17280" y="1543"/>
                  <a:pt x="17280" y="1543"/>
                  <a:pt x="17280" y="1543"/>
                </a:cubicBezTo>
                <a:close/>
                <a:moveTo>
                  <a:pt x="16772" y="3527"/>
                </a:moveTo>
                <a:cubicBezTo>
                  <a:pt x="16009" y="3527"/>
                  <a:pt x="15247" y="3747"/>
                  <a:pt x="14739" y="4188"/>
                </a:cubicBezTo>
                <a:cubicBezTo>
                  <a:pt x="14739" y="4188"/>
                  <a:pt x="14739" y="4188"/>
                  <a:pt x="14739" y="4188"/>
                </a:cubicBezTo>
                <a:cubicBezTo>
                  <a:pt x="14739" y="4188"/>
                  <a:pt x="14739" y="4188"/>
                  <a:pt x="14739" y="4188"/>
                </a:cubicBezTo>
                <a:cubicBezTo>
                  <a:pt x="14231" y="4629"/>
                  <a:pt x="13976" y="5290"/>
                  <a:pt x="13976" y="5951"/>
                </a:cubicBezTo>
                <a:cubicBezTo>
                  <a:pt x="13976" y="6612"/>
                  <a:pt x="14231" y="7273"/>
                  <a:pt x="14739" y="7714"/>
                </a:cubicBezTo>
                <a:cubicBezTo>
                  <a:pt x="14739" y="7714"/>
                  <a:pt x="14739" y="7714"/>
                  <a:pt x="14739" y="7714"/>
                </a:cubicBezTo>
                <a:cubicBezTo>
                  <a:pt x="15247" y="8155"/>
                  <a:pt x="16009" y="8376"/>
                  <a:pt x="16772" y="8376"/>
                </a:cubicBezTo>
                <a:cubicBezTo>
                  <a:pt x="17534" y="8376"/>
                  <a:pt x="18296" y="8155"/>
                  <a:pt x="18805" y="7714"/>
                </a:cubicBezTo>
                <a:cubicBezTo>
                  <a:pt x="19313" y="7273"/>
                  <a:pt x="19567" y="6612"/>
                  <a:pt x="19567" y="5951"/>
                </a:cubicBezTo>
                <a:cubicBezTo>
                  <a:pt x="19567" y="5290"/>
                  <a:pt x="19313" y="4629"/>
                  <a:pt x="18805" y="4188"/>
                </a:cubicBezTo>
                <a:cubicBezTo>
                  <a:pt x="18805" y="4188"/>
                  <a:pt x="18805" y="4188"/>
                  <a:pt x="18805" y="4188"/>
                </a:cubicBezTo>
                <a:cubicBezTo>
                  <a:pt x="18296" y="3747"/>
                  <a:pt x="17534" y="3527"/>
                  <a:pt x="16772" y="3527"/>
                </a:cubicBezTo>
                <a:close/>
                <a:moveTo>
                  <a:pt x="17788" y="5069"/>
                </a:moveTo>
                <a:cubicBezTo>
                  <a:pt x="17534" y="4849"/>
                  <a:pt x="17280" y="4629"/>
                  <a:pt x="16772" y="4629"/>
                </a:cubicBezTo>
                <a:cubicBezTo>
                  <a:pt x="16518" y="4629"/>
                  <a:pt x="16009" y="4849"/>
                  <a:pt x="15755" y="5069"/>
                </a:cubicBezTo>
                <a:cubicBezTo>
                  <a:pt x="15755" y="5069"/>
                  <a:pt x="15755" y="5069"/>
                  <a:pt x="15755" y="5069"/>
                </a:cubicBezTo>
                <a:cubicBezTo>
                  <a:pt x="15501" y="5290"/>
                  <a:pt x="15501" y="5510"/>
                  <a:pt x="15501" y="5951"/>
                </a:cubicBezTo>
                <a:cubicBezTo>
                  <a:pt x="15501" y="6171"/>
                  <a:pt x="15501" y="6612"/>
                  <a:pt x="15755" y="6833"/>
                </a:cubicBezTo>
                <a:cubicBezTo>
                  <a:pt x="15755" y="6833"/>
                  <a:pt x="15755" y="6833"/>
                  <a:pt x="15755" y="6833"/>
                </a:cubicBezTo>
                <a:cubicBezTo>
                  <a:pt x="16009" y="7053"/>
                  <a:pt x="16518" y="7053"/>
                  <a:pt x="16772" y="7053"/>
                </a:cubicBezTo>
                <a:cubicBezTo>
                  <a:pt x="17280" y="7053"/>
                  <a:pt x="17534" y="7053"/>
                  <a:pt x="17788" y="6833"/>
                </a:cubicBezTo>
                <a:cubicBezTo>
                  <a:pt x="18042" y="6612"/>
                  <a:pt x="18296" y="6171"/>
                  <a:pt x="18296" y="5951"/>
                </a:cubicBezTo>
                <a:cubicBezTo>
                  <a:pt x="18296" y="5510"/>
                  <a:pt x="18042" y="5290"/>
                  <a:pt x="17788" y="5069"/>
                </a:cubicBezTo>
                <a:cubicBezTo>
                  <a:pt x="17788" y="5069"/>
                  <a:pt x="17788" y="5069"/>
                  <a:pt x="17788" y="5069"/>
                </a:cubicBezTo>
                <a:close/>
                <a:moveTo>
                  <a:pt x="17788" y="10580"/>
                </a:moveTo>
                <a:cubicBezTo>
                  <a:pt x="17534" y="10359"/>
                  <a:pt x="17280" y="10139"/>
                  <a:pt x="16772" y="10139"/>
                </a:cubicBezTo>
                <a:cubicBezTo>
                  <a:pt x="16518" y="10139"/>
                  <a:pt x="16009" y="10359"/>
                  <a:pt x="15755" y="10580"/>
                </a:cubicBezTo>
                <a:cubicBezTo>
                  <a:pt x="15755" y="10580"/>
                  <a:pt x="15755" y="10580"/>
                  <a:pt x="15755" y="10580"/>
                </a:cubicBezTo>
                <a:cubicBezTo>
                  <a:pt x="15501" y="10800"/>
                  <a:pt x="15501" y="11020"/>
                  <a:pt x="15501" y="11461"/>
                </a:cubicBezTo>
                <a:cubicBezTo>
                  <a:pt x="15501" y="11682"/>
                  <a:pt x="15501" y="12122"/>
                  <a:pt x="15755" y="12343"/>
                </a:cubicBezTo>
                <a:cubicBezTo>
                  <a:pt x="15755" y="12343"/>
                  <a:pt x="15755" y="12343"/>
                  <a:pt x="15755" y="12343"/>
                </a:cubicBezTo>
                <a:cubicBezTo>
                  <a:pt x="16009" y="12563"/>
                  <a:pt x="16518" y="12563"/>
                  <a:pt x="16772" y="12563"/>
                </a:cubicBezTo>
                <a:cubicBezTo>
                  <a:pt x="17280" y="12563"/>
                  <a:pt x="17534" y="12563"/>
                  <a:pt x="17788" y="12343"/>
                </a:cubicBezTo>
                <a:cubicBezTo>
                  <a:pt x="18042" y="12122"/>
                  <a:pt x="18296" y="11682"/>
                  <a:pt x="18296" y="11461"/>
                </a:cubicBezTo>
                <a:cubicBezTo>
                  <a:pt x="18296" y="11020"/>
                  <a:pt x="18042" y="10800"/>
                  <a:pt x="17788" y="10580"/>
                </a:cubicBezTo>
                <a:cubicBezTo>
                  <a:pt x="17788" y="10580"/>
                  <a:pt x="17788" y="10580"/>
                  <a:pt x="17788" y="10580"/>
                </a:cubicBezTo>
                <a:close/>
                <a:moveTo>
                  <a:pt x="508" y="0"/>
                </a:moveTo>
                <a:cubicBezTo>
                  <a:pt x="508" y="14547"/>
                  <a:pt x="508" y="14547"/>
                  <a:pt x="508" y="14547"/>
                </a:cubicBezTo>
                <a:cubicBezTo>
                  <a:pt x="0" y="14547"/>
                  <a:pt x="0" y="14547"/>
                  <a:pt x="0" y="14547"/>
                </a:cubicBezTo>
                <a:cubicBezTo>
                  <a:pt x="0" y="16090"/>
                  <a:pt x="0" y="16090"/>
                  <a:pt x="0" y="16090"/>
                </a:cubicBezTo>
                <a:cubicBezTo>
                  <a:pt x="2033" y="16090"/>
                  <a:pt x="2033" y="16090"/>
                  <a:pt x="2033" y="16090"/>
                </a:cubicBezTo>
                <a:cubicBezTo>
                  <a:pt x="3304" y="19396"/>
                  <a:pt x="3304" y="19396"/>
                  <a:pt x="3304" y="19396"/>
                </a:cubicBezTo>
                <a:cubicBezTo>
                  <a:pt x="508" y="19396"/>
                  <a:pt x="508" y="19396"/>
                  <a:pt x="508" y="19396"/>
                </a:cubicBezTo>
                <a:cubicBezTo>
                  <a:pt x="508" y="21600"/>
                  <a:pt x="508" y="21600"/>
                  <a:pt x="508" y="21600"/>
                </a:cubicBezTo>
                <a:cubicBezTo>
                  <a:pt x="9148" y="21600"/>
                  <a:pt x="9148" y="21600"/>
                  <a:pt x="9148" y="21600"/>
                </a:cubicBezTo>
                <a:cubicBezTo>
                  <a:pt x="9148" y="19396"/>
                  <a:pt x="9148" y="19396"/>
                  <a:pt x="9148" y="19396"/>
                </a:cubicBezTo>
                <a:cubicBezTo>
                  <a:pt x="6099" y="19396"/>
                  <a:pt x="6099" y="19396"/>
                  <a:pt x="6099" y="19396"/>
                </a:cubicBezTo>
                <a:cubicBezTo>
                  <a:pt x="7369" y="16090"/>
                  <a:pt x="7369" y="16090"/>
                  <a:pt x="7369" y="16090"/>
                </a:cubicBezTo>
                <a:cubicBezTo>
                  <a:pt x="9402" y="16090"/>
                  <a:pt x="9402" y="16090"/>
                  <a:pt x="9402" y="16090"/>
                </a:cubicBezTo>
                <a:cubicBezTo>
                  <a:pt x="9402" y="14547"/>
                  <a:pt x="9402" y="14547"/>
                  <a:pt x="9402" y="14547"/>
                </a:cubicBezTo>
                <a:cubicBezTo>
                  <a:pt x="8640" y="14547"/>
                  <a:pt x="8640" y="14547"/>
                  <a:pt x="8640" y="14547"/>
                </a:cubicBezTo>
                <a:cubicBezTo>
                  <a:pt x="8640" y="0"/>
                  <a:pt x="8640" y="0"/>
                  <a:pt x="8640" y="0"/>
                </a:cubicBezTo>
                <a:lnTo>
                  <a:pt x="508" y="0"/>
                </a:lnTo>
                <a:close/>
              </a:path>
            </a:pathLst>
          </a:custGeom>
          <a:solidFill>
            <a:srgbClr val="000000"/>
          </a:solidFill>
          <a:ln w="12700">
            <a:miter lim="400000"/>
          </a:ln>
        </p:spPr>
        <p:txBody>
          <a:bodyPr tIns="91439" bIns="91439"/>
          <a:lstStyle/>
          <a:p>
            <a:endParaRPr/>
          </a:p>
        </p:txBody>
      </p:sp>
      <p:sp>
        <p:nvSpPr>
          <p:cNvPr id="1327" name="Shape 1327"/>
          <p:cNvSpPr/>
          <p:nvPr/>
        </p:nvSpPr>
        <p:spPr>
          <a:xfrm>
            <a:off x="3425826" y="7159628"/>
            <a:ext cx="742951" cy="746127"/>
          </a:xfrm>
          <a:custGeom>
            <a:avLst/>
            <a:gdLst/>
            <a:ahLst/>
            <a:cxnLst>
              <a:cxn ang="0">
                <a:pos x="wd2" y="hd2"/>
              </a:cxn>
              <a:cxn ang="5400000">
                <a:pos x="wd2" y="hd2"/>
              </a:cxn>
              <a:cxn ang="10800000">
                <a:pos x="wd2" y="hd2"/>
              </a:cxn>
              <a:cxn ang="16200000">
                <a:pos x="wd2" y="hd2"/>
              </a:cxn>
            </a:cxnLst>
            <a:rect l="0" t="0" r="r" b="b"/>
            <a:pathLst>
              <a:path w="21600" h="21600" extrusionOk="0">
                <a:moveTo>
                  <a:pt x="17891" y="15273"/>
                </a:moveTo>
                <a:cubicBezTo>
                  <a:pt x="17673" y="15491"/>
                  <a:pt x="17236" y="15709"/>
                  <a:pt x="17018" y="15709"/>
                </a:cubicBezTo>
                <a:cubicBezTo>
                  <a:pt x="16364" y="15927"/>
                  <a:pt x="15709" y="16145"/>
                  <a:pt x="15055" y="16145"/>
                </a:cubicBezTo>
                <a:cubicBezTo>
                  <a:pt x="13745" y="17018"/>
                  <a:pt x="12436" y="17673"/>
                  <a:pt x="10691" y="17673"/>
                </a:cubicBezTo>
                <a:cubicBezTo>
                  <a:pt x="8945" y="17673"/>
                  <a:pt x="7200" y="16800"/>
                  <a:pt x="5891" y="15709"/>
                </a:cubicBezTo>
                <a:cubicBezTo>
                  <a:pt x="4800" y="14400"/>
                  <a:pt x="3927" y="12655"/>
                  <a:pt x="3927" y="10691"/>
                </a:cubicBezTo>
                <a:cubicBezTo>
                  <a:pt x="3927" y="8945"/>
                  <a:pt x="4800" y="7200"/>
                  <a:pt x="5891" y="5891"/>
                </a:cubicBezTo>
                <a:cubicBezTo>
                  <a:pt x="7200" y="4800"/>
                  <a:pt x="8945" y="3927"/>
                  <a:pt x="10691" y="3927"/>
                </a:cubicBezTo>
                <a:cubicBezTo>
                  <a:pt x="12655" y="3927"/>
                  <a:pt x="14400" y="4800"/>
                  <a:pt x="15491" y="5891"/>
                </a:cubicBezTo>
                <a:cubicBezTo>
                  <a:pt x="15709" y="6109"/>
                  <a:pt x="15927" y="6327"/>
                  <a:pt x="15927" y="6545"/>
                </a:cubicBezTo>
                <a:cubicBezTo>
                  <a:pt x="20073" y="6545"/>
                  <a:pt x="20073" y="6545"/>
                  <a:pt x="20073" y="6545"/>
                </a:cubicBezTo>
                <a:cubicBezTo>
                  <a:pt x="19855" y="6109"/>
                  <a:pt x="19636" y="5455"/>
                  <a:pt x="19200" y="5236"/>
                </a:cubicBezTo>
                <a:cubicBezTo>
                  <a:pt x="21382" y="2400"/>
                  <a:pt x="21382" y="2400"/>
                  <a:pt x="21382" y="2400"/>
                </a:cubicBezTo>
                <a:cubicBezTo>
                  <a:pt x="19200" y="0"/>
                  <a:pt x="19200" y="0"/>
                  <a:pt x="19200" y="0"/>
                </a:cubicBezTo>
                <a:cubicBezTo>
                  <a:pt x="16364" y="2182"/>
                  <a:pt x="16364" y="2182"/>
                  <a:pt x="16364" y="2182"/>
                </a:cubicBezTo>
                <a:cubicBezTo>
                  <a:pt x="14836" y="1309"/>
                  <a:pt x="12873" y="655"/>
                  <a:pt x="10691" y="655"/>
                </a:cubicBezTo>
                <a:cubicBezTo>
                  <a:pt x="8727" y="655"/>
                  <a:pt x="6764" y="1309"/>
                  <a:pt x="5018" y="2400"/>
                </a:cubicBezTo>
                <a:cubicBezTo>
                  <a:pt x="2400" y="0"/>
                  <a:pt x="2400" y="0"/>
                  <a:pt x="2400" y="0"/>
                </a:cubicBezTo>
                <a:cubicBezTo>
                  <a:pt x="0" y="2400"/>
                  <a:pt x="0" y="2400"/>
                  <a:pt x="0" y="2400"/>
                </a:cubicBezTo>
                <a:cubicBezTo>
                  <a:pt x="2182" y="5236"/>
                  <a:pt x="2182" y="5236"/>
                  <a:pt x="2182" y="5236"/>
                </a:cubicBezTo>
                <a:cubicBezTo>
                  <a:pt x="1091" y="6764"/>
                  <a:pt x="655" y="8727"/>
                  <a:pt x="655" y="10691"/>
                </a:cubicBezTo>
                <a:cubicBezTo>
                  <a:pt x="655" y="12873"/>
                  <a:pt x="1309" y="14836"/>
                  <a:pt x="2182" y="16364"/>
                </a:cubicBezTo>
                <a:cubicBezTo>
                  <a:pt x="0" y="19200"/>
                  <a:pt x="0" y="19200"/>
                  <a:pt x="0" y="19200"/>
                </a:cubicBezTo>
                <a:cubicBezTo>
                  <a:pt x="2400" y="21600"/>
                  <a:pt x="2400" y="21600"/>
                  <a:pt x="2400" y="21600"/>
                </a:cubicBezTo>
                <a:cubicBezTo>
                  <a:pt x="5236" y="19200"/>
                  <a:pt x="5236" y="19200"/>
                  <a:pt x="5236" y="19200"/>
                </a:cubicBezTo>
                <a:cubicBezTo>
                  <a:pt x="6764" y="20291"/>
                  <a:pt x="8727" y="20945"/>
                  <a:pt x="10691" y="20945"/>
                </a:cubicBezTo>
                <a:cubicBezTo>
                  <a:pt x="12873" y="20945"/>
                  <a:pt x="14836" y="20291"/>
                  <a:pt x="16364" y="19200"/>
                </a:cubicBezTo>
                <a:cubicBezTo>
                  <a:pt x="19200" y="21382"/>
                  <a:pt x="19200" y="21382"/>
                  <a:pt x="19200" y="21382"/>
                </a:cubicBezTo>
                <a:cubicBezTo>
                  <a:pt x="21600" y="19200"/>
                  <a:pt x="21600" y="19200"/>
                  <a:pt x="21600" y="19200"/>
                </a:cubicBezTo>
                <a:cubicBezTo>
                  <a:pt x="20291" y="17673"/>
                  <a:pt x="19418" y="16582"/>
                  <a:pt x="18327" y="15273"/>
                </a:cubicBezTo>
                <a:lnTo>
                  <a:pt x="17891" y="15273"/>
                </a:lnTo>
                <a:close/>
              </a:path>
            </a:pathLst>
          </a:custGeom>
          <a:solidFill>
            <a:srgbClr val="000000"/>
          </a:solidFill>
          <a:ln w="12700">
            <a:miter lim="400000"/>
          </a:ln>
        </p:spPr>
        <p:txBody>
          <a:bodyPr tIns="91439" bIns="91439"/>
          <a:lstStyle/>
          <a:p>
            <a:endParaRPr/>
          </a:p>
        </p:txBody>
      </p:sp>
      <p:sp>
        <p:nvSpPr>
          <p:cNvPr id="1328" name="Shape 1328"/>
          <p:cNvSpPr/>
          <p:nvPr/>
        </p:nvSpPr>
        <p:spPr>
          <a:xfrm>
            <a:off x="3920838" y="7423152"/>
            <a:ext cx="279689" cy="252592"/>
          </a:xfrm>
          <a:custGeom>
            <a:avLst/>
            <a:gdLst/>
            <a:ahLst/>
            <a:cxnLst>
              <a:cxn ang="0">
                <a:pos x="wd2" y="hd2"/>
              </a:cxn>
              <a:cxn ang="5400000">
                <a:pos x="wd2" y="hd2"/>
              </a:cxn>
              <a:cxn ang="10800000">
                <a:pos x="wd2" y="hd2"/>
              </a:cxn>
              <a:cxn ang="16200000">
                <a:pos x="wd2" y="hd2"/>
              </a:cxn>
            </a:cxnLst>
            <a:rect l="0" t="0" r="r" b="b"/>
            <a:pathLst>
              <a:path w="21142" h="21215" extrusionOk="0">
                <a:moveTo>
                  <a:pt x="6363" y="0"/>
                </a:moveTo>
                <a:cubicBezTo>
                  <a:pt x="6363" y="635"/>
                  <a:pt x="6363" y="635"/>
                  <a:pt x="6363" y="635"/>
                </a:cubicBezTo>
                <a:cubicBezTo>
                  <a:pt x="6363" y="5718"/>
                  <a:pt x="6363" y="5718"/>
                  <a:pt x="6363" y="5718"/>
                </a:cubicBezTo>
                <a:cubicBezTo>
                  <a:pt x="6363" y="13976"/>
                  <a:pt x="6363" y="13976"/>
                  <a:pt x="6363" y="13976"/>
                </a:cubicBezTo>
                <a:cubicBezTo>
                  <a:pt x="5226" y="14612"/>
                  <a:pt x="4089" y="14612"/>
                  <a:pt x="3521" y="15247"/>
                </a:cubicBezTo>
                <a:cubicBezTo>
                  <a:pt x="1247" y="16518"/>
                  <a:pt x="-458" y="18424"/>
                  <a:pt x="110" y="19694"/>
                </a:cubicBezTo>
                <a:cubicBezTo>
                  <a:pt x="679" y="21600"/>
                  <a:pt x="2953" y="21600"/>
                  <a:pt x="5795" y="20329"/>
                </a:cubicBezTo>
                <a:cubicBezTo>
                  <a:pt x="7500" y="19059"/>
                  <a:pt x="9205" y="17153"/>
                  <a:pt x="9205" y="15882"/>
                </a:cubicBezTo>
                <a:cubicBezTo>
                  <a:pt x="9205" y="5718"/>
                  <a:pt x="9205" y="5718"/>
                  <a:pt x="9205" y="5718"/>
                </a:cubicBezTo>
                <a:cubicBezTo>
                  <a:pt x="18300" y="5718"/>
                  <a:pt x="18300" y="5718"/>
                  <a:pt x="18300" y="5718"/>
                </a:cubicBezTo>
                <a:cubicBezTo>
                  <a:pt x="18300" y="13976"/>
                  <a:pt x="18300" y="13976"/>
                  <a:pt x="18300" y="13976"/>
                </a:cubicBezTo>
                <a:cubicBezTo>
                  <a:pt x="17163" y="14612"/>
                  <a:pt x="16595" y="14612"/>
                  <a:pt x="15458" y="15247"/>
                </a:cubicBezTo>
                <a:cubicBezTo>
                  <a:pt x="13184" y="16518"/>
                  <a:pt x="11479" y="18424"/>
                  <a:pt x="12047" y="19694"/>
                </a:cubicBezTo>
                <a:cubicBezTo>
                  <a:pt x="12616" y="21600"/>
                  <a:pt x="14889" y="21600"/>
                  <a:pt x="17731" y="20329"/>
                </a:cubicBezTo>
                <a:cubicBezTo>
                  <a:pt x="19437" y="19059"/>
                  <a:pt x="21142" y="17788"/>
                  <a:pt x="21142" y="15882"/>
                </a:cubicBezTo>
                <a:cubicBezTo>
                  <a:pt x="21142" y="15882"/>
                  <a:pt x="21142" y="15882"/>
                  <a:pt x="21142" y="15882"/>
                </a:cubicBezTo>
                <a:cubicBezTo>
                  <a:pt x="21142" y="5718"/>
                  <a:pt x="21142" y="5718"/>
                  <a:pt x="21142" y="5718"/>
                </a:cubicBezTo>
                <a:cubicBezTo>
                  <a:pt x="21142" y="1271"/>
                  <a:pt x="21142" y="1271"/>
                  <a:pt x="21142" y="1271"/>
                </a:cubicBezTo>
                <a:cubicBezTo>
                  <a:pt x="21142" y="0"/>
                  <a:pt x="21142" y="0"/>
                  <a:pt x="21142" y="0"/>
                </a:cubicBezTo>
                <a:lnTo>
                  <a:pt x="6363" y="0"/>
                </a:lnTo>
                <a:close/>
              </a:path>
            </a:pathLst>
          </a:custGeom>
          <a:solidFill>
            <a:srgbClr val="000000"/>
          </a:solidFill>
          <a:ln w="12700">
            <a:miter lim="400000"/>
          </a:ln>
        </p:spPr>
        <p:txBody>
          <a:bodyPr tIns="91439" bIns="91439"/>
          <a:lstStyle/>
          <a:p>
            <a:endParaRPr/>
          </a:p>
        </p:txBody>
      </p:sp>
      <p:sp>
        <p:nvSpPr>
          <p:cNvPr id="1329" name="Shape 1329"/>
          <p:cNvSpPr/>
          <p:nvPr/>
        </p:nvSpPr>
        <p:spPr>
          <a:xfrm>
            <a:off x="3657600" y="7394578"/>
            <a:ext cx="279400" cy="276229"/>
          </a:xfrm>
          <a:prstGeom prst="ellipse">
            <a:avLst/>
          </a:prstGeom>
          <a:solidFill>
            <a:srgbClr val="000000"/>
          </a:solidFill>
          <a:ln w="12700">
            <a:miter lim="400000"/>
          </a:ln>
        </p:spPr>
        <p:txBody>
          <a:bodyPr tIns="91439" bIns="91439"/>
          <a:lstStyle/>
          <a:p>
            <a:endParaRPr/>
          </a:p>
        </p:txBody>
      </p:sp>
      <p:sp>
        <p:nvSpPr>
          <p:cNvPr id="1330" name="Shape 1330"/>
          <p:cNvSpPr/>
          <p:nvPr/>
        </p:nvSpPr>
        <p:spPr>
          <a:xfrm>
            <a:off x="2051050" y="9798052"/>
            <a:ext cx="879476" cy="622301"/>
          </a:xfrm>
          <a:custGeom>
            <a:avLst/>
            <a:gdLst/>
            <a:ahLst/>
            <a:cxnLst>
              <a:cxn ang="0">
                <a:pos x="wd2" y="hd2"/>
              </a:cxn>
              <a:cxn ang="5400000">
                <a:pos x="wd2" y="hd2"/>
              </a:cxn>
              <a:cxn ang="10800000">
                <a:pos x="wd2" y="hd2"/>
              </a:cxn>
              <a:cxn ang="16200000">
                <a:pos x="wd2" y="hd2"/>
              </a:cxn>
            </a:cxnLst>
            <a:rect l="0" t="0" r="r" b="b"/>
            <a:pathLst>
              <a:path w="21600" h="21600" extrusionOk="0">
                <a:moveTo>
                  <a:pt x="4062" y="4424"/>
                </a:moveTo>
                <a:cubicBezTo>
                  <a:pt x="5169" y="4424"/>
                  <a:pt x="5169" y="4424"/>
                  <a:pt x="5169" y="4424"/>
                </a:cubicBezTo>
                <a:cubicBezTo>
                  <a:pt x="5169" y="7027"/>
                  <a:pt x="5169" y="7027"/>
                  <a:pt x="5169" y="7027"/>
                </a:cubicBezTo>
                <a:cubicBezTo>
                  <a:pt x="6462" y="7027"/>
                  <a:pt x="6462" y="7027"/>
                  <a:pt x="6462" y="7027"/>
                </a:cubicBezTo>
                <a:cubicBezTo>
                  <a:pt x="6462" y="9369"/>
                  <a:pt x="6462" y="9369"/>
                  <a:pt x="6462" y="9369"/>
                </a:cubicBezTo>
                <a:cubicBezTo>
                  <a:pt x="2769" y="9369"/>
                  <a:pt x="2769" y="9369"/>
                  <a:pt x="2769" y="9369"/>
                </a:cubicBezTo>
                <a:cubicBezTo>
                  <a:pt x="2769" y="7027"/>
                  <a:pt x="2769" y="7027"/>
                  <a:pt x="2769" y="7027"/>
                </a:cubicBezTo>
                <a:cubicBezTo>
                  <a:pt x="4062" y="7027"/>
                  <a:pt x="4062" y="7027"/>
                  <a:pt x="4062" y="7027"/>
                </a:cubicBezTo>
                <a:cubicBezTo>
                  <a:pt x="4062" y="4424"/>
                  <a:pt x="4062" y="4424"/>
                  <a:pt x="4062" y="4424"/>
                </a:cubicBezTo>
                <a:close/>
                <a:moveTo>
                  <a:pt x="17538" y="14573"/>
                </a:moveTo>
                <a:cubicBezTo>
                  <a:pt x="17908" y="14573"/>
                  <a:pt x="18277" y="14834"/>
                  <a:pt x="18277" y="15354"/>
                </a:cubicBezTo>
                <a:cubicBezTo>
                  <a:pt x="18277" y="16135"/>
                  <a:pt x="17908" y="16395"/>
                  <a:pt x="17538" y="16395"/>
                </a:cubicBezTo>
                <a:cubicBezTo>
                  <a:pt x="17169" y="16395"/>
                  <a:pt x="16800" y="16135"/>
                  <a:pt x="16800" y="15354"/>
                </a:cubicBezTo>
                <a:cubicBezTo>
                  <a:pt x="16800" y="14834"/>
                  <a:pt x="17169" y="14573"/>
                  <a:pt x="17538" y="14573"/>
                </a:cubicBezTo>
                <a:close/>
                <a:moveTo>
                  <a:pt x="17538" y="9369"/>
                </a:moveTo>
                <a:cubicBezTo>
                  <a:pt x="18092" y="9369"/>
                  <a:pt x="18646" y="10149"/>
                  <a:pt x="18646" y="11190"/>
                </a:cubicBezTo>
                <a:cubicBezTo>
                  <a:pt x="18646" y="11971"/>
                  <a:pt x="18092" y="12752"/>
                  <a:pt x="17538" y="12752"/>
                </a:cubicBezTo>
                <a:cubicBezTo>
                  <a:pt x="16800" y="12752"/>
                  <a:pt x="16431" y="11971"/>
                  <a:pt x="16431" y="11190"/>
                </a:cubicBezTo>
                <a:cubicBezTo>
                  <a:pt x="16431" y="10149"/>
                  <a:pt x="16800" y="9369"/>
                  <a:pt x="17538" y="9369"/>
                </a:cubicBezTo>
                <a:close/>
                <a:moveTo>
                  <a:pt x="17538" y="4684"/>
                </a:moveTo>
                <a:cubicBezTo>
                  <a:pt x="18092" y="4684"/>
                  <a:pt x="18646" y="5465"/>
                  <a:pt x="18646" y="6506"/>
                </a:cubicBezTo>
                <a:cubicBezTo>
                  <a:pt x="18646" y="7287"/>
                  <a:pt x="18092" y="8067"/>
                  <a:pt x="17538" y="8067"/>
                </a:cubicBezTo>
                <a:cubicBezTo>
                  <a:pt x="16800" y="8067"/>
                  <a:pt x="16431" y="7287"/>
                  <a:pt x="16431" y="6506"/>
                </a:cubicBezTo>
                <a:cubicBezTo>
                  <a:pt x="16431" y="5465"/>
                  <a:pt x="16800" y="4684"/>
                  <a:pt x="17538" y="4684"/>
                </a:cubicBezTo>
                <a:close/>
                <a:moveTo>
                  <a:pt x="3692" y="0"/>
                </a:moveTo>
                <a:cubicBezTo>
                  <a:pt x="2585" y="0"/>
                  <a:pt x="1662" y="520"/>
                  <a:pt x="1108" y="1561"/>
                </a:cubicBezTo>
                <a:cubicBezTo>
                  <a:pt x="369" y="2342"/>
                  <a:pt x="0" y="3643"/>
                  <a:pt x="0" y="5205"/>
                </a:cubicBezTo>
                <a:cubicBezTo>
                  <a:pt x="0" y="16395"/>
                  <a:pt x="0" y="16395"/>
                  <a:pt x="0" y="16395"/>
                </a:cubicBezTo>
                <a:cubicBezTo>
                  <a:pt x="0" y="17957"/>
                  <a:pt x="369" y="19258"/>
                  <a:pt x="1108" y="20039"/>
                </a:cubicBezTo>
                <a:cubicBezTo>
                  <a:pt x="1662" y="21080"/>
                  <a:pt x="2585" y="21600"/>
                  <a:pt x="3692" y="21600"/>
                </a:cubicBezTo>
                <a:cubicBezTo>
                  <a:pt x="17908" y="21600"/>
                  <a:pt x="17908" y="21600"/>
                  <a:pt x="17908" y="21600"/>
                </a:cubicBezTo>
                <a:cubicBezTo>
                  <a:pt x="18831" y="21600"/>
                  <a:pt x="19754" y="21080"/>
                  <a:pt x="20492" y="20039"/>
                </a:cubicBezTo>
                <a:cubicBezTo>
                  <a:pt x="21231" y="19258"/>
                  <a:pt x="21600" y="17957"/>
                  <a:pt x="21600" y="16395"/>
                </a:cubicBezTo>
                <a:cubicBezTo>
                  <a:pt x="21600" y="5205"/>
                  <a:pt x="21600" y="5205"/>
                  <a:pt x="21600" y="5205"/>
                </a:cubicBezTo>
                <a:cubicBezTo>
                  <a:pt x="21600" y="3643"/>
                  <a:pt x="21231" y="2342"/>
                  <a:pt x="20492" y="1561"/>
                </a:cubicBezTo>
                <a:cubicBezTo>
                  <a:pt x="19754" y="520"/>
                  <a:pt x="18831" y="0"/>
                  <a:pt x="17908" y="0"/>
                </a:cubicBezTo>
                <a:cubicBezTo>
                  <a:pt x="3692" y="0"/>
                  <a:pt x="3692" y="0"/>
                  <a:pt x="3692" y="0"/>
                </a:cubicBezTo>
                <a:close/>
                <a:moveTo>
                  <a:pt x="17908" y="2342"/>
                </a:moveTo>
                <a:cubicBezTo>
                  <a:pt x="3692" y="2342"/>
                  <a:pt x="3692" y="2342"/>
                  <a:pt x="3692" y="2342"/>
                </a:cubicBezTo>
                <a:cubicBezTo>
                  <a:pt x="3138" y="2342"/>
                  <a:pt x="2585" y="2602"/>
                  <a:pt x="2215" y="3123"/>
                </a:cubicBezTo>
                <a:cubicBezTo>
                  <a:pt x="1846" y="3643"/>
                  <a:pt x="1662" y="4424"/>
                  <a:pt x="1662" y="5205"/>
                </a:cubicBezTo>
                <a:cubicBezTo>
                  <a:pt x="1662" y="16395"/>
                  <a:pt x="1662" y="16395"/>
                  <a:pt x="1662" y="16395"/>
                </a:cubicBezTo>
                <a:cubicBezTo>
                  <a:pt x="1662" y="17176"/>
                  <a:pt x="1846" y="17957"/>
                  <a:pt x="2215" y="18477"/>
                </a:cubicBezTo>
                <a:cubicBezTo>
                  <a:pt x="2585" y="18998"/>
                  <a:pt x="3138" y="19258"/>
                  <a:pt x="3692" y="19258"/>
                </a:cubicBezTo>
                <a:cubicBezTo>
                  <a:pt x="17908" y="19258"/>
                  <a:pt x="17908" y="19258"/>
                  <a:pt x="17908" y="19258"/>
                </a:cubicBezTo>
                <a:cubicBezTo>
                  <a:pt x="18462" y="19258"/>
                  <a:pt x="19015" y="18998"/>
                  <a:pt x="19200" y="18477"/>
                </a:cubicBezTo>
                <a:cubicBezTo>
                  <a:pt x="19569" y="17957"/>
                  <a:pt x="19938" y="17176"/>
                  <a:pt x="19938" y="16395"/>
                </a:cubicBezTo>
                <a:cubicBezTo>
                  <a:pt x="19938" y="5205"/>
                  <a:pt x="19938" y="5205"/>
                  <a:pt x="19938" y="5205"/>
                </a:cubicBezTo>
                <a:cubicBezTo>
                  <a:pt x="19938" y="4424"/>
                  <a:pt x="19569" y="3643"/>
                  <a:pt x="19200" y="3123"/>
                </a:cubicBezTo>
                <a:cubicBezTo>
                  <a:pt x="19015" y="2602"/>
                  <a:pt x="18462" y="2342"/>
                  <a:pt x="17908" y="2342"/>
                </a:cubicBezTo>
                <a:close/>
                <a:moveTo>
                  <a:pt x="11631" y="12492"/>
                </a:moveTo>
                <a:cubicBezTo>
                  <a:pt x="12923" y="12492"/>
                  <a:pt x="12923" y="12492"/>
                  <a:pt x="12923" y="12492"/>
                </a:cubicBezTo>
                <a:cubicBezTo>
                  <a:pt x="12923" y="4424"/>
                  <a:pt x="12923" y="4424"/>
                  <a:pt x="12923" y="4424"/>
                </a:cubicBezTo>
                <a:cubicBezTo>
                  <a:pt x="14215" y="4424"/>
                  <a:pt x="14215" y="4424"/>
                  <a:pt x="14215" y="4424"/>
                </a:cubicBezTo>
                <a:cubicBezTo>
                  <a:pt x="14215" y="12492"/>
                  <a:pt x="14215" y="12492"/>
                  <a:pt x="14215" y="12492"/>
                </a:cubicBezTo>
                <a:cubicBezTo>
                  <a:pt x="15508" y="12492"/>
                  <a:pt x="15508" y="12492"/>
                  <a:pt x="15508" y="12492"/>
                </a:cubicBezTo>
                <a:cubicBezTo>
                  <a:pt x="15508" y="14834"/>
                  <a:pt x="15508" y="14834"/>
                  <a:pt x="15508" y="14834"/>
                </a:cubicBezTo>
                <a:cubicBezTo>
                  <a:pt x="11631" y="14834"/>
                  <a:pt x="11631" y="14834"/>
                  <a:pt x="11631" y="14834"/>
                </a:cubicBezTo>
                <a:cubicBezTo>
                  <a:pt x="11631" y="12492"/>
                  <a:pt x="11631" y="12492"/>
                  <a:pt x="11631" y="12492"/>
                </a:cubicBezTo>
                <a:close/>
                <a:moveTo>
                  <a:pt x="14215" y="15614"/>
                </a:moveTo>
                <a:cubicBezTo>
                  <a:pt x="14215" y="17176"/>
                  <a:pt x="14215" y="17176"/>
                  <a:pt x="14215" y="17176"/>
                </a:cubicBezTo>
                <a:cubicBezTo>
                  <a:pt x="12923" y="17176"/>
                  <a:pt x="12923" y="17176"/>
                  <a:pt x="12923" y="17176"/>
                </a:cubicBezTo>
                <a:cubicBezTo>
                  <a:pt x="12923" y="15614"/>
                  <a:pt x="12923" y="15614"/>
                  <a:pt x="12923" y="15614"/>
                </a:cubicBezTo>
                <a:cubicBezTo>
                  <a:pt x="14215" y="15614"/>
                  <a:pt x="14215" y="15614"/>
                  <a:pt x="14215" y="15614"/>
                </a:cubicBezTo>
                <a:close/>
                <a:moveTo>
                  <a:pt x="7200" y="10930"/>
                </a:moveTo>
                <a:cubicBezTo>
                  <a:pt x="8492" y="10930"/>
                  <a:pt x="8492" y="10930"/>
                  <a:pt x="8492" y="10930"/>
                </a:cubicBezTo>
                <a:cubicBezTo>
                  <a:pt x="8492" y="4424"/>
                  <a:pt x="8492" y="4424"/>
                  <a:pt x="8492" y="4424"/>
                </a:cubicBezTo>
                <a:cubicBezTo>
                  <a:pt x="9600" y="4424"/>
                  <a:pt x="9600" y="4424"/>
                  <a:pt x="9600" y="4424"/>
                </a:cubicBezTo>
                <a:cubicBezTo>
                  <a:pt x="9600" y="10930"/>
                  <a:pt x="9600" y="10930"/>
                  <a:pt x="9600" y="10930"/>
                </a:cubicBezTo>
                <a:cubicBezTo>
                  <a:pt x="10892" y="10930"/>
                  <a:pt x="10892" y="10930"/>
                  <a:pt x="10892" y="10930"/>
                </a:cubicBezTo>
                <a:cubicBezTo>
                  <a:pt x="10892" y="13012"/>
                  <a:pt x="10892" y="13012"/>
                  <a:pt x="10892" y="13012"/>
                </a:cubicBezTo>
                <a:cubicBezTo>
                  <a:pt x="7200" y="13012"/>
                  <a:pt x="7200" y="13012"/>
                  <a:pt x="7200" y="13012"/>
                </a:cubicBezTo>
                <a:cubicBezTo>
                  <a:pt x="7200" y="10930"/>
                  <a:pt x="7200" y="10930"/>
                  <a:pt x="7200" y="10930"/>
                </a:cubicBezTo>
                <a:close/>
                <a:moveTo>
                  <a:pt x="9600" y="14313"/>
                </a:moveTo>
                <a:cubicBezTo>
                  <a:pt x="9600" y="17176"/>
                  <a:pt x="9600" y="17176"/>
                  <a:pt x="9600" y="17176"/>
                </a:cubicBezTo>
                <a:cubicBezTo>
                  <a:pt x="8492" y="17176"/>
                  <a:pt x="8492" y="17176"/>
                  <a:pt x="8492" y="17176"/>
                </a:cubicBezTo>
                <a:cubicBezTo>
                  <a:pt x="8492" y="14313"/>
                  <a:pt x="8492" y="14313"/>
                  <a:pt x="8492" y="14313"/>
                </a:cubicBezTo>
                <a:cubicBezTo>
                  <a:pt x="9600" y="14313"/>
                  <a:pt x="9600" y="14313"/>
                  <a:pt x="9600" y="14313"/>
                </a:cubicBezTo>
                <a:close/>
                <a:moveTo>
                  <a:pt x="5169" y="10670"/>
                </a:moveTo>
                <a:cubicBezTo>
                  <a:pt x="5169" y="17176"/>
                  <a:pt x="5169" y="17176"/>
                  <a:pt x="5169" y="17176"/>
                </a:cubicBezTo>
                <a:cubicBezTo>
                  <a:pt x="4062" y="17176"/>
                  <a:pt x="4062" y="17176"/>
                  <a:pt x="4062" y="17176"/>
                </a:cubicBezTo>
                <a:cubicBezTo>
                  <a:pt x="4062" y="10670"/>
                  <a:pt x="4062" y="10670"/>
                  <a:pt x="4062" y="10670"/>
                </a:cubicBezTo>
                <a:lnTo>
                  <a:pt x="5169" y="10670"/>
                </a:lnTo>
                <a:close/>
              </a:path>
            </a:pathLst>
          </a:custGeom>
          <a:solidFill>
            <a:srgbClr val="000000"/>
          </a:solidFill>
          <a:ln w="12700">
            <a:miter lim="400000"/>
          </a:ln>
        </p:spPr>
        <p:txBody>
          <a:bodyPr tIns="91439" bIns="91439"/>
          <a:lstStyle/>
          <a:p>
            <a:endParaRPr/>
          </a:p>
        </p:txBody>
      </p:sp>
      <p:sp>
        <p:nvSpPr>
          <p:cNvPr id="1331" name="Shape 1331"/>
          <p:cNvSpPr/>
          <p:nvPr/>
        </p:nvSpPr>
        <p:spPr>
          <a:xfrm>
            <a:off x="2260600" y="5876928"/>
            <a:ext cx="571263" cy="758827"/>
          </a:xfrm>
          <a:custGeom>
            <a:avLst/>
            <a:gdLst/>
            <a:ahLst/>
            <a:cxnLst>
              <a:cxn ang="0">
                <a:pos x="wd2" y="hd2"/>
              </a:cxn>
              <a:cxn ang="5400000">
                <a:pos x="wd2" y="hd2"/>
              </a:cxn>
              <a:cxn ang="10800000">
                <a:pos x="wd2" y="hd2"/>
              </a:cxn>
              <a:cxn ang="16200000">
                <a:pos x="wd2" y="hd2"/>
              </a:cxn>
            </a:cxnLst>
            <a:rect l="0" t="0" r="r" b="b"/>
            <a:pathLst>
              <a:path w="21354" h="21600" extrusionOk="0">
                <a:moveTo>
                  <a:pt x="14587" y="15398"/>
                </a:moveTo>
                <a:cubicBezTo>
                  <a:pt x="18514" y="12832"/>
                  <a:pt x="18514" y="12832"/>
                  <a:pt x="18514" y="12832"/>
                </a:cubicBezTo>
                <a:cubicBezTo>
                  <a:pt x="21319" y="9624"/>
                  <a:pt x="21319" y="9624"/>
                  <a:pt x="21319" y="9624"/>
                </a:cubicBezTo>
                <a:cubicBezTo>
                  <a:pt x="21600" y="8554"/>
                  <a:pt x="20197" y="8341"/>
                  <a:pt x="15709" y="5560"/>
                </a:cubicBezTo>
                <a:cubicBezTo>
                  <a:pt x="15709" y="7485"/>
                  <a:pt x="15709" y="7485"/>
                  <a:pt x="15709" y="7485"/>
                </a:cubicBezTo>
                <a:cubicBezTo>
                  <a:pt x="16831" y="8554"/>
                  <a:pt x="16831" y="8554"/>
                  <a:pt x="16831" y="8554"/>
                </a:cubicBezTo>
                <a:cubicBezTo>
                  <a:pt x="15148" y="9410"/>
                  <a:pt x="15148" y="9410"/>
                  <a:pt x="15148" y="9410"/>
                </a:cubicBezTo>
                <a:cubicBezTo>
                  <a:pt x="15148" y="8554"/>
                  <a:pt x="15148" y="8554"/>
                  <a:pt x="15148" y="8554"/>
                </a:cubicBezTo>
                <a:cubicBezTo>
                  <a:pt x="15148" y="5560"/>
                  <a:pt x="15148" y="5560"/>
                  <a:pt x="15148" y="5560"/>
                </a:cubicBezTo>
                <a:cubicBezTo>
                  <a:pt x="15148" y="1711"/>
                  <a:pt x="15148" y="1711"/>
                  <a:pt x="15148" y="1711"/>
                </a:cubicBezTo>
                <a:cubicBezTo>
                  <a:pt x="15148" y="855"/>
                  <a:pt x="14306" y="0"/>
                  <a:pt x="13184" y="0"/>
                </a:cubicBezTo>
                <a:cubicBezTo>
                  <a:pt x="13184" y="0"/>
                  <a:pt x="13184" y="0"/>
                  <a:pt x="13184" y="0"/>
                </a:cubicBezTo>
                <a:cubicBezTo>
                  <a:pt x="12062" y="0"/>
                  <a:pt x="11221" y="855"/>
                  <a:pt x="11221" y="1711"/>
                </a:cubicBezTo>
                <a:cubicBezTo>
                  <a:pt x="11221" y="4705"/>
                  <a:pt x="11221" y="4705"/>
                  <a:pt x="11221" y="4705"/>
                </a:cubicBezTo>
                <a:cubicBezTo>
                  <a:pt x="10660" y="4277"/>
                  <a:pt x="10099" y="4063"/>
                  <a:pt x="9257" y="4063"/>
                </a:cubicBezTo>
                <a:cubicBezTo>
                  <a:pt x="9257" y="4063"/>
                  <a:pt x="9257" y="4063"/>
                  <a:pt x="9257" y="4063"/>
                </a:cubicBezTo>
                <a:cubicBezTo>
                  <a:pt x="8416" y="4063"/>
                  <a:pt x="7574" y="4491"/>
                  <a:pt x="7294" y="5133"/>
                </a:cubicBezTo>
                <a:cubicBezTo>
                  <a:pt x="6732" y="4919"/>
                  <a:pt x="6452" y="4705"/>
                  <a:pt x="5891" y="4705"/>
                </a:cubicBezTo>
                <a:cubicBezTo>
                  <a:pt x="5891" y="4705"/>
                  <a:pt x="5891" y="4705"/>
                  <a:pt x="5891" y="4705"/>
                </a:cubicBezTo>
                <a:cubicBezTo>
                  <a:pt x="4769" y="4705"/>
                  <a:pt x="3647" y="5560"/>
                  <a:pt x="3647" y="6416"/>
                </a:cubicBezTo>
                <a:cubicBezTo>
                  <a:pt x="3647" y="6416"/>
                  <a:pt x="3647" y="6416"/>
                  <a:pt x="3647" y="6416"/>
                </a:cubicBezTo>
                <a:cubicBezTo>
                  <a:pt x="3647" y="6416"/>
                  <a:pt x="3647" y="6416"/>
                  <a:pt x="3647" y="6416"/>
                </a:cubicBezTo>
                <a:cubicBezTo>
                  <a:pt x="3647" y="2566"/>
                  <a:pt x="3647" y="2566"/>
                  <a:pt x="3647" y="2566"/>
                </a:cubicBezTo>
                <a:cubicBezTo>
                  <a:pt x="3647" y="1711"/>
                  <a:pt x="2805" y="1283"/>
                  <a:pt x="1964" y="1283"/>
                </a:cubicBezTo>
                <a:cubicBezTo>
                  <a:pt x="1964" y="1283"/>
                  <a:pt x="1964" y="1283"/>
                  <a:pt x="1964" y="1283"/>
                </a:cubicBezTo>
                <a:cubicBezTo>
                  <a:pt x="842" y="1283"/>
                  <a:pt x="0" y="1711"/>
                  <a:pt x="0" y="2566"/>
                </a:cubicBezTo>
                <a:cubicBezTo>
                  <a:pt x="0" y="7699"/>
                  <a:pt x="0" y="7699"/>
                  <a:pt x="0" y="7699"/>
                </a:cubicBezTo>
                <a:cubicBezTo>
                  <a:pt x="0" y="8554"/>
                  <a:pt x="0" y="8554"/>
                  <a:pt x="0" y="8554"/>
                </a:cubicBezTo>
                <a:cubicBezTo>
                  <a:pt x="0" y="12832"/>
                  <a:pt x="0" y="12832"/>
                  <a:pt x="0" y="12832"/>
                </a:cubicBezTo>
                <a:cubicBezTo>
                  <a:pt x="1964" y="14329"/>
                  <a:pt x="1964" y="14329"/>
                  <a:pt x="1964" y="14329"/>
                </a:cubicBezTo>
                <a:cubicBezTo>
                  <a:pt x="2525" y="17964"/>
                  <a:pt x="2525" y="17964"/>
                  <a:pt x="2525" y="17964"/>
                </a:cubicBezTo>
                <a:cubicBezTo>
                  <a:pt x="0" y="17964"/>
                  <a:pt x="0" y="17964"/>
                  <a:pt x="0" y="17964"/>
                </a:cubicBezTo>
                <a:cubicBezTo>
                  <a:pt x="0" y="21600"/>
                  <a:pt x="0" y="21600"/>
                  <a:pt x="0" y="21600"/>
                </a:cubicBezTo>
                <a:cubicBezTo>
                  <a:pt x="15709" y="21600"/>
                  <a:pt x="15709" y="21600"/>
                  <a:pt x="15709" y="21600"/>
                </a:cubicBezTo>
                <a:cubicBezTo>
                  <a:pt x="15709" y="17964"/>
                  <a:pt x="15709" y="17964"/>
                  <a:pt x="15709" y="17964"/>
                </a:cubicBezTo>
                <a:cubicBezTo>
                  <a:pt x="14868" y="17964"/>
                  <a:pt x="14868" y="17964"/>
                  <a:pt x="14868" y="17964"/>
                </a:cubicBezTo>
                <a:cubicBezTo>
                  <a:pt x="8416" y="17964"/>
                  <a:pt x="8416" y="17964"/>
                  <a:pt x="8416" y="17964"/>
                </a:cubicBezTo>
                <a:cubicBezTo>
                  <a:pt x="8135" y="17323"/>
                  <a:pt x="8135" y="17323"/>
                  <a:pt x="8135" y="17323"/>
                </a:cubicBezTo>
                <a:cubicBezTo>
                  <a:pt x="14306" y="16681"/>
                  <a:pt x="14306" y="16681"/>
                  <a:pt x="14306" y="16681"/>
                </a:cubicBezTo>
                <a:lnTo>
                  <a:pt x="14587" y="15398"/>
                </a:lnTo>
                <a:close/>
              </a:path>
            </a:pathLst>
          </a:custGeom>
          <a:solidFill>
            <a:srgbClr val="000000"/>
          </a:solidFill>
          <a:ln w="12700">
            <a:miter lim="400000"/>
          </a:ln>
        </p:spPr>
        <p:txBody>
          <a:bodyPr tIns="91439" bIns="91439"/>
          <a:lstStyle/>
          <a:p>
            <a:endParaRPr/>
          </a:p>
        </p:txBody>
      </p:sp>
      <p:sp>
        <p:nvSpPr>
          <p:cNvPr id="1332" name="Shape 1332"/>
          <p:cNvSpPr/>
          <p:nvPr/>
        </p:nvSpPr>
        <p:spPr>
          <a:xfrm>
            <a:off x="771526" y="5953128"/>
            <a:ext cx="835026" cy="594958"/>
          </a:xfrm>
          <a:custGeom>
            <a:avLst/>
            <a:gdLst/>
            <a:ahLst/>
            <a:cxnLst>
              <a:cxn ang="0">
                <a:pos x="wd2" y="hd2"/>
              </a:cxn>
              <a:cxn ang="5400000">
                <a:pos x="wd2" y="hd2"/>
              </a:cxn>
              <a:cxn ang="10800000">
                <a:pos x="wd2" y="hd2"/>
              </a:cxn>
              <a:cxn ang="16200000">
                <a:pos x="wd2" y="hd2"/>
              </a:cxn>
            </a:cxnLst>
            <a:rect l="0" t="0" r="r" b="b"/>
            <a:pathLst>
              <a:path w="21600" h="21192" extrusionOk="0">
                <a:moveTo>
                  <a:pt x="0" y="7467"/>
                </a:moveTo>
                <a:cubicBezTo>
                  <a:pt x="1557" y="6133"/>
                  <a:pt x="3114" y="5867"/>
                  <a:pt x="4476" y="5600"/>
                </a:cubicBezTo>
                <a:cubicBezTo>
                  <a:pt x="4476" y="5333"/>
                  <a:pt x="4476" y="5333"/>
                  <a:pt x="4476" y="5333"/>
                </a:cubicBezTo>
                <a:cubicBezTo>
                  <a:pt x="4476" y="2933"/>
                  <a:pt x="4476" y="2933"/>
                  <a:pt x="4476" y="2933"/>
                </a:cubicBezTo>
                <a:cubicBezTo>
                  <a:pt x="4476" y="2933"/>
                  <a:pt x="4476" y="2933"/>
                  <a:pt x="4476" y="2933"/>
                </a:cubicBezTo>
                <a:cubicBezTo>
                  <a:pt x="9924" y="2933"/>
                  <a:pt x="9924" y="2933"/>
                  <a:pt x="9924" y="2933"/>
                </a:cubicBezTo>
                <a:cubicBezTo>
                  <a:pt x="9924" y="3200"/>
                  <a:pt x="9924" y="3200"/>
                  <a:pt x="9924" y="3200"/>
                </a:cubicBezTo>
                <a:cubicBezTo>
                  <a:pt x="9924" y="5333"/>
                  <a:pt x="9924" y="5333"/>
                  <a:pt x="9924" y="5333"/>
                </a:cubicBezTo>
                <a:cubicBezTo>
                  <a:pt x="9924" y="6400"/>
                  <a:pt x="9924" y="6400"/>
                  <a:pt x="9924" y="6400"/>
                </a:cubicBezTo>
                <a:cubicBezTo>
                  <a:pt x="10508" y="6667"/>
                  <a:pt x="10897" y="6667"/>
                  <a:pt x="11481" y="6933"/>
                </a:cubicBezTo>
                <a:cubicBezTo>
                  <a:pt x="11481" y="0"/>
                  <a:pt x="11481" y="0"/>
                  <a:pt x="11481" y="0"/>
                </a:cubicBezTo>
                <a:cubicBezTo>
                  <a:pt x="13232" y="0"/>
                  <a:pt x="13232" y="0"/>
                  <a:pt x="13232" y="0"/>
                </a:cubicBezTo>
                <a:cubicBezTo>
                  <a:pt x="13232" y="0"/>
                  <a:pt x="13232" y="0"/>
                  <a:pt x="13232" y="0"/>
                </a:cubicBezTo>
                <a:cubicBezTo>
                  <a:pt x="13232" y="0"/>
                  <a:pt x="13232" y="0"/>
                  <a:pt x="13232" y="0"/>
                </a:cubicBezTo>
                <a:cubicBezTo>
                  <a:pt x="14205" y="2400"/>
                  <a:pt x="15957" y="4533"/>
                  <a:pt x="16930" y="6667"/>
                </a:cubicBezTo>
                <a:cubicBezTo>
                  <a:pt x="17124" y="6667"/>
                  <a:pt x="17124" y="6667"/>
                  <a:pt x="17124" y="6933"/>
                </a:cubicBezTo>
                <a:cubicBezTo>
                  <a:pt x="18292" y="6400"/>
                  <a:pt x="19654" y="5867"/>
                  <a:pt x="21211" y="5067"/>
                </a:cubicBezTo>
                <a:cubicBezTo>
                  <a:pt x="21600" y="6133"/>
                  <a:pt x="21600" y="6133"/>
                  <a:pt x="21600" y="6133"/>
                </a:cubicBezTo>
                <a:cubicBezTo>
                  <a:pt x="20238" y="7200"/>
                  <a:pt x="18876" y="7733"/>
                  <a:pt x="17514" y="8000"/>
                </a:cubicBezTo>
                <a:cubicBezTo>
                  <a:pt x="17708" y="9067"/>
                  <a:pt x="17708" y="9867"/>
                  <a:pt x="17514" y="10400"/>
                </a:cubicBezTo>
                <a:cubicBezTo>
                  <a:pt x="18681" y="10133"/>
                  <a:pt x="19849" y="9600"/>
                  <a:pt x="21211" y="8800"/>
                </a:cubicBezTo>
                <a:cubicBezTo>
                  <a:pt x="21600" y="9867"/>
                  <a:pt x="21600" y="9867"/>
                  <a:pt x="21600" y="9867"/>
                </a:cubicBezTo>
                <a:cubicBezTo>
                  <a:pt x="19849" y="11200"/>
                  <a:pt x="18292" y="11733"/>
                  <a:pt x="16735" y="12000"/>
                </a:cubicBezTo>
                <a:cubicBezTo>
                  <a:pt x="16541" y="12267"/>
                  <a:pt x="16541" y="12533"/>
                  <a:pt x="16346" y="13067"/>
                </a:cubicBezTo>
                <a:cubicBezTo>
                  <a:pt x="15568" y="12267"/>
                  <a:pt x="15568" y="12267"/>
                  <a:pt x="15568" y="12267"/>
                </a:cubicBezTo>
                <a:cubicBezTo>
                  <a:pt x="14789" y="12267"/>
                  <a:pt x="14011" y="12267"/>
                  <a:pt x="13232" y="12267"/>
                </a:cubicBezTo>
                <a:cubicBezTo>
                  <a:pt x="13232" y="14933"/>
                  <a:pt x="13232" y="14933"/>
                  <a:pt x="13232" y="14933"/>
                </a:cubicBezTo>
                <a:cubicBezTo>
                  <a:pt x="15568" y="15200"/>
                  <a:pt x="18097" y="14933"/>
                  <a:pt x="21211" y="12800"/>
                </a:cubicBezTo>
                <a:cubicBezTo>
                  <a:pt x="21600" y="14133"/>
                  <a:pt x="21600" y="14133"/>
                  <a:pt x="21600" y="14133"/>
                </a:cubicBezTo>
                <a:cubicBezTo>
                  <a:pt x="18486" y="16267"/>
                  <a:pt x="15762" y="16533"/>
                  <a:pt x="13232" y="16533"/>
                </a:cubicBezTo>
                <a:cubicBezTo>
                  <a:pt x="13232" y="17867"/>
                  <a:pt x="12065" y="19467"/>
                  <a:pt x="10508" y="20533"/>
                </a:cubicBezTo>
                <a:cubicBezTo>
                  <a:pt x="8562" y="21600"/>
                  <a:pt x="6616" y="21333"/>
                  <a:pt x="6032" y="20000"/>
                </a:cubicBezTo>
                <a:cubicBezTo>
                  <a:pt x="5643" y="18667"/>
                  <a:pt x="6811" y="16800"/>
                  <a:pt x="8562" y="15467"/>
                </a:cubicBezTo>
                <a:cubicBezTo>
                  <a:pt x="5838" y="14933"/>
                  <a:pt x="3308" y="14400"/>
                  <a:pt x="389" y="16533"/>
                </a:cubicBezTo>
                <a:cubicBezTo>
                  <a:pt x="0" y="15200"/>
                  <a:pt x="0" y="15200"/>
                  <a:pt x="0" y="15200"/>
                </a:cubicBezTo>
                <a:cubicBezTo>
                  <a:pt x="3503" y="12800"/>
                  <a:pt x="6422" y="13600"/>
                  <a:pt x="9730" y="14400"/>
                </a:cubicBezTo>
                <a:cubicBezTo>
                  <a:pt x="9924" y="14400"/>
                  <a:pt x="10119" y="14400"/>
                  <a:pt x="10508" y="14400"/>
                </a:cubicBezTo>
                <a:cubicBezTo>
                  <a:pt x="10703" y="14400"/>
                  <a:pt x="11092" y="14400"/>
                  <a:pt x="11481" y="14400"/>
                </a:cubicBezTo>
                <a:cubicBezTo>
                  <a:pt x="11481" y="12000"/>
                  <a:pt x="11481" y="12000"/>
                  <a:pt x="11481" y="12000"/>
                </a:cubicBezTo>
                <a:cubicBezTo>
                  <a:pt x="10703" y="12000"/>
                  <a:pt x="10119" y="11733"/>
                  <a:pt x="9535" y="11467"/>
                </a:cubicBezTo>
                <a:cubicBezTo>
                  <a:pt x="9146" y="11467"/>
                  <a:pt x="9146" y="11467"/>
                  <a:pt x="9146" y="11467"/>
                </a:cubicBezTo>
                <a:cubicBezTo>
                  <a:pt x="8951" y="11733"/>
                  <a:pt x="8951" y="11733"/>
                  <a:pt x="8757" y="11733"/>
                </a:cubicBezTo>
                <a:cubicBezTo>
                  <a:pt x="7784" y="12267"/>
                  <a:pt x="7005" y="12267"/>
                  <a:pt x="6811" y="11733"/>
                </a:cubicBezTo>
                <a:cubicBezTo>
                  <a:pt x="6616" y="11467"/>
                  <a:pt x="6616" y="11200"/>
                  <a:pt x="6811" y="10933"/>
                </a:cubicBezTo>
                <a:cubicBezTo>
                  <a:pt x="6227" y="10933"/>
                  <a:pt x="5838" y="10933"/>
                  <a:pt x="5254" y="10933"/>
                </a:cubicBezTo>
                <a:cubicBezTo>
                  <a:pt x="5059" y="11200"/>
                  <a:pt x="4670" y="11467"/>
                  <a:pt x="4281" y="11733"/>
                </a:cubicBezTo>
                <a:cubicBezTo>
                  <a:pt x="3503" y="12267"/>
                  <a:pt x="2530" y="12267"/>
                  <a:pt x="2335" y="11733"/>
                </a:cubicBezTo>
                <a:cubicBezTo>
                  <a:pt x="2335" y="11467"/>
                  <a:pt x="2335" y="11467"/>
                  <a:pt x="2335" y="11467"/>
                </a:cubicBezTo>
                <a:cubicBezTo>
                  <a:pt x="1751" y="11733"/>
                  <a:pt x="1168" y="12000"/>
                  <a:pt x="389" y="12267"/>
                </a:cubicBezTo>
                <a:cubicBezTo>
                  <a:pt x="0" y="11200"/>
                  <a:pt x="0" y="11200"/>
                  <a:pt x="0" y="11200"/>
                </a:cubicBezTo>
                <a:cubicBezTo>
                  <a:pt x="1168" y="10400"/>
                  <a:pt x="2141" y="9867"/>
                  <a:pt x="3308" y="9600"/>
                </a:cubicBezTo>
                <a:cubicBezTo>
                  <a:pt x="3308" y="9600"/>
                  <a:pt x="3503" y="9600"/>
                  <a:pt x="3503" y="9600"/>
                </a:cubicBezTo>
                <a:cubicBezTo>
                  <a:pt x="3892" y="9333"/>
                  <a:pt x="4281" y="9067"/>
                  <a:pt x="4476" y="9067"/>
                </a:cubicBezTo>
                <a:cubicBezTo>
                  <a:pt x="4476" y="7200"/>
                  <a:pt x="4476" y="7200"/>
                  <a:pt x="4476" y="7200"/>
                </a:cubicBezTo>
                <a:cubicBezTo>
                  <a:pt x="3308" y="7200"/>
                  <a:pt x="1946" y="7733"/>
                  <a:pt x="389" y="8533"/>
                </a:cubicBezTo>
                <a:cubicBezTo>
                  <a:pt x="0" y="7467"/>
                  <a:pt x="0" y="7467"/>
                  <a:pt x="0" y="7467"/>
                </a:cubicBezTo>
                <a:close/>
                <a:moveTo>
                  <a:pt x="5643" y="5600"/>
                </a:moveTo>
                <a:cubicBezTo>
                  <a:pt x="6616" y="5867"/>
                  <a:pt x="7784" y="5867"/>
                  <a:pt x="8951" y="6133"/>
                </a:cubicBezTo>
                <a:cubicBezTo>
                  <a:pt x="8951" y="5333"/>
                  <a:pt x="8951" y="5333"/>
                  <a:pt x="8951" y="5333"/>
                </a:cubicBezTo>
                <a:cubicBezTo>
                  <a:pt x="5643" y="5333"/>
                  <a:pt x="5643" y="5333"/>
                  <a:pt x="5643" y="5333"/>
                </a:cubicBezTo>
                <a:cubicBezTo>
                  <a:pt x="5643" y="5600"/>
                  <a:pt x="5643" y="5600"/>
                  <a:pt x="5643" y="5600"/>
                </a:cubicBezTo>
                <a:close/>
                <a:moveTo>
                  <a:pt x="14789" y="8533"/>
                </a:moveTo>
                <a:cubicBezTo>
                  <a:pt x="14205" y="8533"/>
                  <a:pt x="13816" y="8533"/>
                  <a:pt x="13232" y="8533"/>
                </a:cubicBezTo>
                <a:cubicBezTo>
                  <a:pt x="13232" y="10933"/>
                  <a:pt x="13232" y="10933"/>
                  <a:pt x="13232" y="10933"/>
                </a:cubicBezTo>
                <a:cubicBezTo>
                  <a:pt x="14205" y="10933"/>
                  <a:pt x="14984" y="10933"/>
                  <a:pt x="15957" y="10933"/>
                </a:cubicBezTo>
                <a:cubicBezTo>
                  <a:pt x="16151" y="9600"/>
                  <a:pt x="15568" y="8800"/>
                  <a:pt x="14789" y="8533"/>
                </a:cubicBezTo>
                <a:close/>
                <a:moveTo>
                  <a:pt x="11481" y="8267"/>
                </a:moveTo>
                <a:cubicBezTo>
                  <a:pt x="10897" y="8000"/>
                  <a:pt x="10508" y="8000"/>
                  <a:pt x="9924" y="8000"/>
                </a:cubicBezTo>
                <a:cubicBezTo>
                  <a:pt x="9924" y="9867"/>
                  <a:pt x="9924" y="9867"/>
                  <a:pt x="9924" y="9867"/>
                </a:cubicBezTo>
                <a:cubicBezTo>
                  <a:pt x="9924" y="9867"/>
                  <a:pt x="9924" y="9867"/>
                  <a:pt x="9924" y="9867"/>
                </a:cubicBezTo>
                <a:cubicBezTo>
                  <a:pt x="9924" y="10133"/>
                  <a:pt x="9924" y="10133"/>
                  <a:pt x="9924" y="10400"/>
                </a:cubicBezTo>
                <a:cubicBezTo>
                  <a:pt x="10508" y="10400"/>
                  <a:pt x="10897" y="10400"/>
                  <a:pt x="11481" y="10667"/>
                </a:cubicBezTo>
                <a:cubicBezTo>
                  <a:pt x="11481" y="8267"/>
                  <a:pt x="11481" y="8267"/>
                  <a:pt x="11481" y="8267"/>
                </a:cubicBezTo>
                <a:close/>
                <a:moveTo>
                  <a:pt x="8951" y="7733"/>
                </a:moveTo>
                <a:cubicBezTo>
                  <a:pt x="7784" y="7467"/>
                  <a:pt x="6616" y="7200"/>
                  <a:pt x="5643" y="7200"/>
                </a:cubicBezTo>
                <a:cubicBezTo>
                  <a:pt x="5643" y="9600"/>
                  <a:pt x="5643" y="9600"/>
                  <a:pt x="5643" y="9600"/>
                </a:cubicBezTo>
                <a:cubicBezTo>
                  <a:pt x="6227" y="9600"/>
                  <a:pt x="7005" y="9600"/>
                  <a:pt x="7589" y="9867"/>
                </a:cubicBezTo>
                <a:cubicBezTo>
                  <a:pt x="7784" y="9600"/>
                  <a:pt x="7784" y="9600"/>
                  <a:pt x="7978" y="9600"/>
                </a:cubicBezTo>
                <a:cubicBezTo>
                  <a:pt x="8368" y="9333"/>
                  <a:pt x="8562" y="9067"/>
                  <a:pt x="8951" y="9067"/>
                </a:cubicBezTo>
                <a:lnTo>
                  <a:pt x="8951" y="7733"/>
                </a:lnTo>
                <a:close/>
              </a:path>
            </a:pathLst>
          </a:custGeom>
          <a:solidFill>
            <a:srgbClr val="000000"/>
          </a:solidFill>
          <a:ln w="12700">
            <a:miter lim="400000"/>
          </a:ln>
        </p:spPr>
        <p:txBody>
          <a:bodyPr tIns="91439" bIns="91439"/>
          <a:lstStyle/>
          <a:p>
            <a:endParaRPr/>
          </a:p>
        </p:txBody>
      </p:sp>
      <p:sp>
        <p:nvSpPr>
          <p:cNvPr id="1333" name="Shape 1333"/>
          <p:cNvSpPr/>
          <p:nvPr/>
        </p:nvSpPr>
        <p:spPr>
          <a:xfrm>
            <a:off x="854075" y="7169152"/>
            <a:ext cx="752477" cy="758827"/>
          </a:xfrm>
          <a:custGeom>
            <a:avLst/>
            <a:gdLst/>
            <a:ahLst/>
            <a:cxnLst>
              <a:cxn ang="0">
                <a:pos x="wd2" y="hd2"/>
              </a:cxn>
              <a:cxn ang="5400000">
                <a:pos x="wd2" y="hd2"/>
              </a:cxn>
              <a:cxn ang="10800000">
                <a:pos x="wd2" y="hd2"/>
              </a:cxn>
              <a:cxn ang="16200000">
                <a:pos x="wd2" y="hd2"/>
              </a:cxn>
            </a:cxnLst>
            <a:rect l="0" t="0" r="r" b="b"/>
            <a:pathLst>
              <a:path w="21600" h="21600" extrusionOk="0">
                <a:moveTo>
                  <a:pt x="20520" y="11976"/>
                </a:moveTo>
                <a:cubicBezTo>
                  <a:pt x="20520" y="15184"/>
                  <a:pt x="20520" y="15184"/>
                  <a:pt x="20520" y="15184"/>
                </a:cubicBezTo>
                <a:cubicBezTo>
                  <a:pt x="18792" y="11976"/>
                  <a:pt x="18792" y="11976"/>
                  <a:pt x="18792" y="11976"/>
                </a:cubicBezTo>
                <a:cubicBezTo>
                  <a:pt x="17064" y="11976"/>
                  <a:pt x="17064" y="11976"/>
                  <a:pt x="17064" y="11976"/>
                </a:cubicBezTo>
                <a:cubicBezTo>
                  <a:pt x="14256" y="17750"/>
                  <a:pt x="14256" y="17750"/>
                  <a:pt x="14256" y="17750"/>
                </a:cubicBezTo>
                <a:cubicBezTo>
                  <a:pt x="11448" y="11976"/>
                  <a:pt x="11448" y="11976"/>
                  <a:pt x="11448" y="11976"/>
                </a:cubicBezTo>
                <a:cubicBezTo>
                  <a:pt x="9720" y="11976"/>
                  <a:pt x="9720" y="11976"/>
                  <a:pt x="9720" y="11976"/>
                </a:cubicBezTo>
                <a:cubicBezTo>
                  <a:pt x="6480" y="17964"/>
                  <a:pt x="6480" y="17964"/>
                  <a:pt x="6480" y="17964"/>
                </a:cubicBezTo>
                <a:cubicBezTo>
                  <a:pt x="4104" y="12832"/>
                  <a:pt x="4104" y="12832"/>
                  <a:pt x="4104" y="12832"/>
                </a:cubicBezTo>
                <a:cubicBezTo>
                  <a:pt x="5400" y="12832"/>
                  <a:pt x="5400" y="12832"/>
                  <a:pt x="5400" y="12832"/>
                </a:cubicBezTo>
                <a:cubicBezTo>
                  <a:pt x="5400" y="11976"/>
                  <a:pt x="5400" y="11976"/>
                  <a:pt x="5400" y="11976"/>
                </a:cubicBezTo>
                <a:cubicBezTo>
                  <a:pt x="3456" y="11976"/>
                  <a:pt x="3456" y="11976"/>
                  <a:pt x="3456" y="11976"/>
                </a:cubicBezTo>
                <a:cubicBezTo>
                  <a:pt x="2160" y="11976"/>
                  <a:pt x="2160" y="11976"/>
                  <a:pt x="2160" y="11976"/>
                </a:cubicBezTo>
                <a:cubicBezTo>
                  <a:pt x="1080" y="11976"/>
                  <a:pt x="1080" y="11976"/>
                  <a:pt x="1080" y="11976"/>
                </a:cubicBezTo>
                <a:cubicBezTo>
                  <a:pt x="0" y="11976"/>
                  <a:pt x="0" y="11976"/>
                  <a:pt x="0" y="11976"/>
                </a:cubicBezTo>
                <a:cubicBezTo>
                  <a:pt x="0" y="9838"/>
                  <a:pt x="0" y="9838"/>
                  <a:pt x="0" y="9838"/>
                </a:cubicBezTo>
                <a:cubicBezTo>
                  <a:pt x="21384" y="9838"/>
                  <a:pt x="21384" y="9838"/>
                  <a:pt x="21384" y="9838"/>
                </a:cubicBezTo>
                <a:cubicBezTo>
                  <a:pt x="21384" y="11976"/>
                  <a:pt x="21384" y="11976"/>
                  <a:pt x="21384" y="11976"/>
                </a:cubicBezTo>
                <a:cubicBezTo>
                  <a:pt x="20520" y="11976"/>
                  <a:pt x="20520" y="11976"/>
                  <a:pt x="20520" y="11976"/>
                </a:cubicBezTo>
                <a:close/>
                <a:moveTo>
                  <a:pt x="0" y="19675"/>
                </a:moveTo>
                <a:cubicBezTo>
                  <a:pt x="0" y="21600"/>
                  <a:pt x="0" y="21600"/>
                  <a:pt x="0" y="21600"/>
                </a:cubicBezTo>
                <a:cubicBezTo>
                  <a:pt x="21384" y="21600"/>
                  <a:pt x="21384" y="21600"/>
                  <a:pt x="21384" y="21600"/>
                </a:cubicBezTo>
                <a:cubicBezTo>
                  <a:pt x="21384" y="19675"/>
                  <a:pt x="21384" y="19675"/>
                  <a:pt x="21384" y="19675"/>
                </a:cubicBezTo>
                <a:cubicBezTo>
                  <a:pt x="20520" y="19675"/>
                  <a:pt x="20520" y="19675"/>
                  <a:pt x="20520" y="19675"/>
                </a:cubicBezTo>
                <a:cubicBezTo>
                  <a:pt x="20520" y="18392"/>
                  <a:pt x="20520" y="18392"/>
                  <a:pt x="20520" y="18392"/>
                </a:cubicBezTo>
                <a:cubicBezTo>
                  <a:pt x="17928" y="13687"/>
                  <a:pt x="17928" y="13687"/>
                  <a:pt x="17928" y="13687"/>
                </a:cubicBezTo>
                <a:cubicBezTo>
                  <a:pt x="15336" y="19675"/>
                  <a:pt x="15336" y="19675"/>
                  <a:pt x="15336" y="19675"/>
                </a:cubicBezTo>
                <a:cubicBezTo>
                  <a:pt x="13392" y="19675"/>
                  <a:pt x="13392" y="19675"/>
                  <a:pt x="13392" y="19675"/>
                </a:cubicBezTo>
                <a:cubicBezTo>
                  <a:pt x="10584" y="13687"/>
                  <a:pt x="10584" y="13687"/>
                  <a:pt x="10584" y="13687"/>
                </a:cubicBezTo>
                <a:cubicBezTo>
                  <a:pt x="7344" y="19675"/>
                  <a:pt x="7344" y="19675"/>
                  <a:pt x="7344" y="19675"/>
                </a:cubicBezTo>
                <a:cubicBezTo>
                  <a:pt x="5616" y="19675"/>
                  <a:pt x="5616" y="19675"/>
                  <a:pt x="5616" y="19675"/>
                </a:cubicBezTo>
                <a:cubicBezTo>
                  <a:pt x="3024" y="14329"/>
                  <a:pt x="3024" y="14329"/>
                  <a:pt x="3024" y="14329"/>
                </a:cubicBezTo>
                <a:cubicBezTo>
                  <a:pt x="1080" y="18606"/>
                  <a:pt x="1080" y="18606"/>
                  <a:pt x="1080" y="18606"/>
                </a:cubicBezTo>
                <a:cubicBezTo>
                  <a:pt x="1080" y="19675"/>
                  <a:pt x="1080" y="19675"/>
                  <a:pt x="1080" y="19675"/>
                </a:cubicBezTo>
                <a:cubicBezTo>
                  <a:pt x="0" y="19675"/>
                  <a:pt x="0" y="19675"/>
                  <a:pt x="0" y="19675"/>
                </a:cubicBezTo>
                <a:close/>
                <a:moveTo>
                  <a:pt x="10368" y="3422"/>
                </a:moveTo>
                <a:cubicBezTo>
                  <a:pt x="9936" y="3208"/>
                  <a:pt x="9288" y="3422"/>
                  <a:pt x="9072" y="3850"/>
                </a:cubicBezTo>
                <a:cubicBezTo>
                  <a:pt x="8856" y="4491"/>
                  <a:pt x="9072" y="5133"/>
                  <a:pt x="9720" y="5347"/>
                </a:cubicBezTo>
                <a:cubicBezTo>
                  <a:pt x="10152" y="5560"/>
                  <a:pt x="10800" y="5347"/>
                  <a:pt x="11016" y="4705"/>
                </a:cubicBezTo>
                <a:cubicBezTo>
                  <a:pt x="11016" y="4705"/>
                  <a:pt x="11016" y="4491"/>
                  <a:pt x="11016" y="4491"/>
                </a:cubicBezTo>
                <a:cubicBezTo>
                  <a:pt x="21600" y="2566"/>
                  <a:pt x="21600" y="2566"/>
                  <a:pt x="21600" y="2566"/>
                </a:cubicBezTo>
                <a:cubicBezTo>
                  <a:pt x="20736" y="0"/>
                  <a:pt x="20736" y="0"/>
                  <a:pt x="20736" y="0"/>
                </a:cubicBezTo>
                <a:cubicBezTo>
                  <a:pt x="10800" y="3636"/>
                  <a:pt x="10800" y="3636"/>
                  <a:pt x="10800" y="3636"/>
                </a:cubicBezTo>
                <a:cubicBezTo>
                  <a:pt x="10800" y="3422"/>
                  <a:pt x="10584" y="3422"/>
                  <a:pt x="10368" y="3422"/>
                </a:cubicBezTo>
                <a:close/>
                <a:moveTo>
                  <a:pt x="9936" y="7271"/>
                </a:moveTo>
                <a:cubicBezTo>
                  <a:pt x="10584" y="7271"/>
                  <a:pt x="11016" y="7699"/>
                  <a:pt x="11016" y="8341"/>
                </a:cubicBezTo>
                <a:cubicBezTo>
                  <a:pt x="11016" y="8982"/>
                  <a:pt x="10584" y="9410"/>
                  <a:pt x="9936" y="9410"/>
                </a:cubicBezTo>
                <a:cubicBezTo>
                  <a:pt x="9288" y="9410"/>
                  <a:pt x="8856" y="8982"/>
                  <a:pt x="8856" y="8341"/>
                </a:cubicBezTo>
                <a:cubicBezTo>
                  <a:pt x="8856" y="8341"/>
                  <a:pt x="8856" y="8127"/>
                  <a:pt x="8856" y="8127"/>
                </a:cubicBezTo>
                <a:cubicBezTo>
                  <a:pt x="0" y="2139"/>
                  <a:pt x="0" y="2139"/>
                  <a:pt x="0" y="2139"/>
                </a:cubicBezTo>
                <a:cubicBezTo>
                  <a:pt x="1728" y="214"/>
                  <a:pt x="1728" y="214"/>
                  <a:pt x="1728" y="214"/>
                </a:cubicBezTo>
                <a:cubicBezTo>
                  <a:pt x="9504" y="7485"/>
                  <a:pt x="9504" y="7485"/>
                  <a:pt x="9504" y="7485"/>
                </a:cubicBezTo>
                <a:cubicBezTo>
                  <a:pt x="9720" y="7271"/>
                  <a:pt x="9720" y="7271"/>
                  <a:pt x="9936" y="7271"/>
                </a:cubicBezTo>
                <a:close/>
                <a:moveTo>
                  <a:pt x="1080" y="14756"/>
                </a:moveTo>
                <a:cubicBezTo>
                  <a:pt x="1728" y="12832"/>
                  <a:pt x="1728" y="12832"/>
                  <a:pt x="1728" y="12832"/>
                </a:cubicBezTo>
                <a:cubicBezTo>
                  <a:pt x="1080" y="12832"/>
                  <a:pt x="1080" y="12832"/>
                  <a:pt x="1080" y="12832"/>
                </a:cubicBezTo>
                <a:lnTo>
                  <a:pt x="1080" y="14756"/>
                </a:lnTo>
                <a:close/>
              </a:path>
            </a:pathLst>
          </a:custGeom>
          <a:solidFill>
            <a:srgbClr val="000000"/>
          </a:solidFill>
          <a:ln w="12700">
            <a:miter lim="400000"/>
          </a:ln>
        </p:spPr>
        <p:txBody>
          <a:bodyPr tIns="91439" bIns="91439"/>
          <a:lstStyle/>
          <a:p>
            <a:endParaRPr/>
          </a:p>
        </p:txBody>
      </p:sp>
      <p:sp>
        <p:nvSpPr>
          <p:cNvPr id="1334" name="Shape 1334"/>
          <p:cNvSpPr/>
          <p:nvPr/>
        </p:nvSpPr>
        <p:spPr>
          <a:xfrm>
            <a:off x="2193925" y="10915652"/>
            <a:ext cx="660401" cy="873127"/>
          </a:xfrm>
          <a:custGeom>
            <a:avLst/>
            <a:gdLst/>
            <a:ahLst/>
            <a:cxnLst>
              <a:cxn ang="0">
                <a:pos x="wd2" y="hd2"/>
              </a:cxn>
              <a:cxn ang="5400000">
                <a:pos x="wd2" y="hd2"/>
              </a:cxn>
              <a:cxn ang="10800000">
                <a:pos x="wd2" y="hd2"/>
              </a:cxn>
              <a:cxn ang="16200000">
                <a:pos x="wd2" y="hd2"/>
              </a:cxn>
            </a:cxnLst>
            <a:rect l="0" t="0" r="r" b="b"/>
            <a:pathLst>
              <a:path w="21600" h="21600" extrusionOk="0">
                <a:moveTo>
                  <a:pt x="11291" y="21600"/>
                </a:moveTo>
                <a:cubicBezTo>
                  <a:pt x="21600" y="21228"/>
                  <a:pt x="21600" y="21228"/>
                  <a:pt x="21600" y="21228"/>
                </a:cubicBezTo>
                <a:cubicBezTo>
                  <a:pt x="14236" y="15641"/>
                  <a:pt x="14236" y="15641"/>
                  <a:pt x="14236" y="15641"/>
                </a:cubicBezTo>
                <a:cubicBezTo>
                  <a:pt x="13009" y="10428"/>
                  <a:pt x="13009" y="10428"/>
                  <a:pt x="13009" y="10428"/>
                </a:cubicBezTo>
                <a:cubicBezTo>
                  <a:pt x="12273" y="9497"/>
                  <a:pt x="12273" y="9497"/>
                  <a:pt x="12273" y="9497"/>
                </a:cubicBezTo>
                <a:cubicBezTo>
                  <a:pt x="13745" y="9310"/>
                  <a:pt x="15218" y="8938"/>
                  <a:pt x="16200" y="8193"/>
                </a:cubicBezTo>
                <a:cubicBezTo>
                  <a:pt x="17182" y="7262"/>
                  <a:pt x="17918" y="6145"/>
                  <a:pt x="17918" y="4841"/>
                </a:cubicBezTo>
                <a:cubicBezTo>
                  <a:pt x="17918" y="3538"/>
                  <a:pt x="17182" y="2234"/>
                  <a:pt x="16200" y="1490"/>
                </a:cubicBezTo>
                <a:cubicBezTo>
                  <a:pt x="14973" y="559"/>
                  <a:pt x="13500" y="0"/>
                  <a:pt x="11782" y="0"/>
                </a:cubicBezTo>
                <a:cubicBezTo>
                  <a:pt x="10064" y="0"/>
                  <a:pt x="8345" y="559"/>
                  <a:pt x="7364" y="1490"/>
                </a:cubicBezTo>
                <a:cubicBezTo>
                  <a:pt x="6136" y="2234"/>
                  <a:pt x="5400" y="3538"/>
                  <a:pt x="5400" y="4841"/>
                </a:cubicBezTo>
                <a:cubicBezTo>
                  <a:pt x="5400" y="5959"/>
                  <a:pt x="6136" y="7076"/>
                  <a:pt x="7118" y="8007"/>
                </a:cubicBezTo>
                <a:cubicBezTo>
                  <a:pt x="6873" y="8752"/>
                  <a:pt x="6873" y="8752"/>
                  <a:pt x="6873" y="8752"/>
                </a:cubicBezTo>
                <a:cubicBezTo>
                  <a:pt x="6873" y="8752"/>
                  <a:pt x="6873" y="8752"/>
                  <a:pt x="6873" y="8752"/>
                </a:cubicBezTo>
                <a:cubicBezTo>
                  <a:pt x="6873" y="8752"/>
                  <a:pt x="6873" y="8752"/>
                  <a:pt x="6873" y="8752"/>
                </a:cubicBezTo>
                <a:cubicBezTo>
                  <a:pt x="5645" y="8379"/>
                  <a:pt x="5645" y="8379"/>
                  <a:pt x="5645" y="8379"/>
                </a:cubicBezTo>
                <a:cubicBezTo>
                  <a:pt x="4418" y="7821"/>
                  <a:pt x="4418" y="7821"/>
                  <a:pt x="4418" y="7821"/>
                </a:cubicBezTo>
                <a:cubicBezTo>
                  <a:pt x="2945" y="9124"/>
                  <a:pt x="2945" y="9124"/>
                  <a:pt x="2945" y="9124"/>
                </a:cubicBezTo>
                <a:cubicBezTo>
                  <a:pt x="3682" y="9869"/>
                  <a:pt x="3682" y="9869"/>
                  <a:pt x="3682" y="9869"/>
                </a:cubicBezTo>
                <a:cubicBezTo>
                  <a:pt x="2455" y="9869"/>
                  <a:pt x="2455" y="9869"/>
                  <a:pt x="2455" y="9869"/>
                </a:cubicBezTo>
                <a:cubicBezTo>
                  <a:pt x="1718" y="11359"/>
                  <a:pt x="1718" y="11359"/>
                  <a:pt x="1718" y="11359"/>
                </a:cubicBezTo>
                <a:cubicBezTo>
                  <a:pt x="2945" y="12103"/>
                  <a:pt x="2945" y="12103"/>
                  <a:pt x="2945" y="12103"/>
                </a:cubicBezTo>
                <a:cubicBezTo>
                  <a:pt x="1473" y="12290"/>
                  <a:pt x="1473" y="12290"/>
                  <a:pt x="1473" y="12290"/>
                </a:cubicBezTo>
                <a:cubicBezTo>
                  <a:pt x="736" y="13779"/>
                  <a:pt x="736" y="13779"/>
                  <a:pt x="736" y="13779"/>
                </a:cubicBezTo>
                <a:cubicBezTo>
                  <a:pt x="1964" y="14524"/>
                  <a:pt x="1964" y="14524"/>
                  <a:pt x="1964" y="14524"/>
                </a:cubicBezTo>
                <a:cubicBezTo>
                  <a:pt x="1964" y="14710"/>
                  <a:pt x="1964" y="14710"/>
                  <a:pt x="1964" y="14710"/>
                </a:cubicBezTo>
                <a:cubicBezTo>
                  <a:pt x="736" y="14710"/>
                  <a:pt x="736" y="14710"/>
                  <a:pt x="736" y="14710"/>
                </a:cubicBezTo>
                <a:cubicBezTo>
                  <a:pt x="0" y="15828"/>
                  <a:pt x="0" y="15828"/>
                  <a:pt x="0" y="15828"/>
                </a:cubicBezTo>
                <a:cubicBezTo>
                  <a:pt x="736" y="16386"/>
                  <a:pt x="736" y="16386"/>
                  <a:pt x="736" y="16386"/>
                </a:cubicBezTo>
                <a:cubicBezTo>
                  <a:pt x="1227" y="16759"/>
                  <a:pt x="1227" y="16759"/>
                  <a:pt x="1227" y="16759"/>
                </a:cubicBezTo>
                <a:cubicBezTo>
                  <a:pt x="3682" y="18248"/>
                  <a:pt x="3682" y="18248"/>
                  <a:pt x="3682" y="18248"/>
                </a:cubicBezTo>
                <a:cubicBezTo>
                  <a:pt x="3191" y="18621"/>
                  <a:pt x="3191" y="18621"/>
                  <a:pt x="3191" y="18621"/>
                </a:cubicBezTo>
                <a:cubicBezTo>
                  <a:pt x="1227" y="17876"/>
                  <a:pt x="1227" y="17876"/>
                  <a:pt x="1227" y="17876"/>
                </a:cubicBezTo>
                <a:cubicBezTo>
                  <a:pt x="491" y="18993"/>
                  <a:pt x="491" y="18993"/>
                  <a:pt x="491" y="18993"/>
                </a:cubicBezTo>
                <a:cubicBezTo>
                  <a:pt x="1718" y="19924"/>
                  <a:pt x="2945" y="20483"/>
                  <a:pt x="4909" y="20483"/>
                </a:cubicBezTo>
                <a:cubicBezTo>
                  <a:pt x="5400" y="19552"/>
                  <a:pt x="5400" y="19552"/>
                  <a:pt x="5400" y="19552"/>
                </a:cubicBezTo>
                <a:cubicBezTo>
                  <a:pt x="5400" y="19552"/>
                  <a:pt x="5400" y="19552"/>
                  <a:pt x="5400" y="19552"/>
                </a:cubicBezTo>
                <a:cubicBezTo>
                  <a:pt x="9573" y="20483"/>
                  <a:pt x="9573" y="20483"/>
                  <a:pt x="9573" y="20483"/>
                </a:cubicBezTo>
                <a:cubicBezTo>
                  <a:pt x="11291" y="21600"/>
                  <a:pt x="11291" y="21600"/>
                  <a:pt x="11291" y="21600"/>
                </a:cubicBezTo>
                <a:close/>
                <a:moveTo>
                  <a:pt x="7364" y="4655"/>
                </a:moveTo>
                <a:cubicBezTo>
                  <a:pt x="7609" y="4283"/>
                  <a:pt x="7609" y="3910"/>
                  <a:pt x="7855" y="3538"/>
                </a:cubicBezTo>
                <a:cubicBezTo>
                  <a:pt x="9082" y="4097"/>
                  <a:pt x="9082" y="4097"/>
                  <a:pt x="9082" y="4097"/>
                </a:cubicBezTo>
                <a:cubicBezTo>
                  <a:pt x="8836" y="4469"/>
                  <a:pt x="8591" y="4655"/>
                  <a:pt x="8591" y="4841"/>
                </a:cubicBezTo>
                <a:cubicBezTo>
                  <a:pt x="8345" y="4841"/>
                  <a:pt x="7855" y="4655"/>
                  <a:pt x="7364" y="4655"/>
                </a:cubicBezTo>
                <a:close/>
                <a:moveTo>
                  <a:pt x="9327" y="5028"/>
                </a:moveTo>
                <a:cubicBezTo>
                  <a:pt x="9327" y="4841"/>
                  <a:pt x="9573" y="4655"/>
                  <a:pt x="9573" y="4469"/>
                </a:cubicBezTo>
                <a:cubicBezTo>
                  <a:pt x="11045" y="5028"/>
                  <a:pt x="11045" y="5028"/>
                  <a:pt x="11045" y="5028"/>
                </a:cubicBezTo>
                <a:cubicBezTo>
                  <a:pt x="10555" y="5586"/>
                  <a:pt x="10555" y="5586"/>
                  <a:pt x="10555" y="5586"/>
                </a:cubicBezTo>
                <a:cubicBezTo>
                  <a:pt x="10309" y="5586"/>
                  <a:pt x="10309" y="5586"/>
                  <a:pt x="10309" y="5586"/>
                </a:cubicBezTo>
                <a:cubicBezTo>
                  <a:pt x="10064" y="5400"/>
                  <a:pt x="9573" y="5214"/>
                  <a:pt x="9327" y="5028"/>
                </a:cubicBezTo>
                <a:close/>
                <a:moveTo>
                  <a:pt x="11045" y="5959"/>
                </a:moveTo>
                <a:cubicBezTo>
                  <a:pt x="11536" y="5214"/>
                  <a:pt x="11536" y="5214"/>
                  <a:pt x="11536" y="5214"/>
                </a:cubicBezTo>
                <a:cubicBezTo>
                  <a:pt x="13009" y="5959"/>
                  <a:pt x="13009" y="5959"/>
                  <a:pt x="13009" y="5959"/>
                </a:cubicBezTo>
                <a:cubicBezTo>
                  <a:pt x="12764" y="6331"/>
                  <a:pt x="12518" y="6517"/>
                  <a:pt x="12027" y="6703"/>
                </a:cubicBezTo>
                <a:cubicBezTo>
                  <a:pt x="11782" y="6517"/>
                  <a:pt x="11291" y="6145"/>
                  <a:pt x="11045" y="5959"/>
                </a:cubicBezTo>
                <a:close/>
                <a:moveTo>
                  <a:pt x="12518" y="7076"/>
                </a:moveTo>
                <a:cubicBezTo>
                  <a:pt x="13009" y="6890"/>
                  <a:pt x="13255" y="6517"/>
                  <a:pt x="13745" y="6145"/>
                </a:cubicBezTo>
                <a:cubicBezTo>
                  <a:pt x="14973" y="6890"/>
                  <a:pt x="14973" y="6890"/>
                  <a:pt x="14973" y="6890"/>
                </a:cubicBezTo>
                <a:cubicBezTo>
                  <a:pt x="14973" y="6890"/>
                  <a:pt x="14727" y="6890"/>
                  <a:pt x="14727" y="7076"/>
                </a:cubicBezTo>
                <a:cubicBezTo>
                  <a:pt x="14236" y="7448"/>
                  <a:pt x="13745" y="7634"/>
                  <a:pt x="13255" y="7821"/>
                </a:cubicBezTo>
                <a:cubicBezTo>
                  <a:pt x="13009" y="7634"/>
                  <a:pt x="12764" y="7262"/>
                  <a:pt x="12518" y="7076"/>
                </a:cubicBezTo>
                <a:close/>
                <a:moveTo>
                  <a:pt x="12518" y="8007"/>
                </a:moveTo>
                <a:cubicBezTo>
                  <a:pt x="12273" y="8007"/>
                  <a:pt x="12027" y="8007"/>
                  <a:pt x="11782" y="8007"/>
                </a:cubicBezTo>
                <a:cubicBezTo>
                  <a:pt x="11291" y="8007"/>
                  <a:pt x="10800" y="8007"/>
                  <a:pt x="10309" y="7821"/>
                </a:cubicBezTo>
                <a:cubicBezTo>
                  <a:pt x="10800" y="7821"/>
                  <a:pt x="11291" y="7634"/>
                  <a:pt x="11782" y="7448"/>
                </a:cubicBezTo>
                <a:cubicBezTo>
                  <a:pt x="11782" y="7448"/>
                  <a:pt x="11782" y="7448"/>
                  <a:pt x="12027" y="7448"/>
                </a:cubicBezTo>
                <a:cubicBezTo>
                  <a:pt x="12027" y="7634"/>
                  <a:pt x="12273" y="7821"/>
                  <a:pt x="12518" y="8007"/>
                </a:cubicBezTo>
                <a:close/>
                <a:moveTo>
                  <a:pt x="11536" y="7076"/>
                </a:moveTo>
                <a:cubicBezTo>
                  <a:pt x="11536" y="7076"/>
                  <a:pt x="11536" y="7076"/>
                  <a:pt x="11536" y="7076"/>
                </a:cubicBezTo>
                <a:cubicBezTo>
                  <a:pt x="11045" y="7262"/>
                  <a:pt x="10555" y="7262"/>
                  <a:pt x="9818" y="7448"/>
                </a:cubicBezTo>
                <a:cubicBezTo>
                  <a:pt x="10555" y="6517"/>
                  <a:pt x="10555" y="6517"/>
                  <a:pt x="10555" y="6517"/>
                </a:cubicBezTo>
                <a:cubicBezTo>
                  <a:pt x="11045" y="6703"/>
                  <a:pt x="11291" y="6890"/>
                  <a:pt x="11536" y="7076"/>
                </a:cubicBezTo>
                <a:close/>
                <a:moveTo>
                  <a:pt x="10064" y="6145"/>
                </a:moveTo>
                <a:cubicBezTo>
                  <a:pt x="9082" y="7262"/>
                  <a:pt x="9082" y="7262"/>
                  <a:pt x="9082" y="7262"/>
                </a:cubicBezTo>
                <a:cubicBezTo>
                  <a:pt x="9082" y="6890"/>
                  <a:pt x="8836" y="6331"/>
                  <a:pt x="9082" y="5959"/>
                </a:cubicBezTo>
                <a:cubicBezTo>
                  <a:pt x="9082" y="5772"/>
                  <a:pt x="9082" y="5772"/>
                  <a:pt x="9082" y="5586"/>
                </a:cubicBezTo>
                <a:cubicBezTo>
                  <a:pt x="9327" y="5772"/>
                  <a:pt x="9573" y="5959"/>
                  <a:pt x="10064" y="5959"/>
                </a:cubicBezTo>
                <a:cubicBezTo>
                  <a:pt x="10064" y="6145"/>
                  <a:pt x="10064" y="6145"/>
                  <a:pt x="10064" y="6145"/>
                </a:cubicBezTo>
                <a:close/>
                <a:moveTo>
                  <a:pt x="8345" y="5400"/>
                </a:moveTo>
                <a:cubicBezTo>
                  <a:pt x="8345" y="5586"/>
                  <a:pt x="8345" y="5772"/>
                  <a:pt x="8345" y="5772"/>
                </a:cubicBezTo>
                <a:cubicBezTo>
                  <a:pt x="8345" y="6145"/>
                  <a:pt x="8345" y="6517"/>
                  <a:pt x="8345" y="6703"/>
                </a:cubicBezTo>
                <a:cubicBezTo>
                  <a:pt x="7855" y="6331"/>
                  <a:pt x="7609" y="5772"/>
                  <a:pt x="7609" y="5214"/>
                </a:cubicBezTo>
                <a:cubicBezTo>
                  <a:pt x="7855" y="5214"/>
                  <a:pt x="8100" y="5400"/>
                  <a:pt x="8345" y="5400"/>
                </a:cubicBezTo>
                <a:close/>
                <a:moveTo>
                  <a:pt x="15955" y="4655"/>
                </a:moveTo>
                <a:cubicBezTo>
                  <a:pt x="15955" y="4655"/>
                  <a:pt x="15955" y="4655"/>
                  <a:pt x="15955" y="4841"/>
                </a:cubicBezTo>
                <a:cubicBezTo>
                  <a:pt x="15955" y="5214"/>
                  <a:pt x="15955" y="5586"/>
                  <a:pt x="15709" y="5772"/>
                </a:cubicBezTo>
                <a:cubicBezTo>
                  <a:pt x="14482" y="5214"/>
                  <a:pt x="14482" y="5214"/>
                  <a:pt x="14482" y="5214"/>
                </a:cubicBezTo>
                <a:cubicBezTo>
                  <a:pt x="14482" y="5028"/>
                  <a:pt x="14727" y="4655"/>
                  <a:pt x="14727" y="4469"/>
                </a:cubicBezTo>
                <a:cubicBezTo>
                  <a:pt x="15218" y="4469"/>
                  <a:pt x="15464" y="4655"/>
                  <a:pt x="15955" y="4655"/>
                </a:cubicBezTo>
                <a:close/>
                <a:moveTo>
                  <a:pt x="13991" y="4283"/>
                </a:moveTo>
                <a:cubicBezTo>
                  <a:pt x="13991" y="4469"/>
                  <a:pt x="13991" y="4655"/>
                  <a:pt x="13745" y="5028"/>
                </a:cubicBezTo>
                <a:cubicBezTo>
                  <a:pt x="12273" y="4283"/>
                  <a:pt x="12273" y="4283"/>
                  <a:pt x="12273" y="4283"/>
                </a:cubicBezTo>
                <a:cubicBezTo>
                  <a:pt x="12764" y="3724"/>
                  <a:pt x="12764" y="3724"/>
                  <a:pt x="12764" y="3724"/>
                </a:cubicBezTo>
                <a:cubicBezTo>
                  <a:pt x="12764" y="3724"/>
                  <a:pt x="12764" y="3724"/>
                  <a:pt x="12764" y="3724"/>
                </a:cubicBezTo>
                <a:cubicBezTo>
                  <a:pt x="13255" y="3910"/>
                  <a:pt x="13745" y="4097"/>
                  <a:pt x="13991" y="4283"/>
                </a:cubicBezTo>
                <a:close/>
                <a:moveTo>
                  <a:pt x="12273" y="3538"/>
                </a:moveTo>
                <a:cubicBezTo>
                  <a:pt x="11782" y="4097"/>
                  <a:pt x="11782" y="4097"/>
                  <a:pt x="11782" y="4097"/>
                </a:cubicBezTo>
                <a:cubicBezTo>
                  <a:pt x="10309" y="3352"/>
                  <a:pt x="10309" y="3352"/>
                  <a:pt x="10309" y="3352"/>
                </a:cubicBezTo>
                <a:cubicBezTo>
                  <a:pt x="10555" y="3166"/>
                  <a:pt x="10800" y="2979"/>
                  <a:pt x="11045" y="2793"/>
                </a:cubicBezTo>
                <a:cubicBezTo>
                  <a:pt x="11291" y="2979"/>
                  <a:pt x="11782" y="3352"/>
                  <a:pt x="12273" y="3538"/>
                </a:cubicBezTo>
                <a:close/>
                <a:moveTo>
                  <a:pt x="10555" y="2421"/>
                </a:moveTo>
                <a:cubicBezTo>
                  <a:pt x="10064" y="2607"/>
                  <a:pt x="9818" y="2793"/>
                  <a:pt x="9573" y="3166"/>
                </a:cubicBezTo>
                <a:cubicBezTo>
                  <a:pt x="8591" y="2607"/>
                  <a:pt x="8591" y="2607"/>
                  <a:pt x="8591" y="2607"/>
                </a:cubicBezTo>
                <a:cubicBezTo>
                  <a:pt x="8591" y="2607"/>
                  <a:pt x="8591" y="2607"/>
                  <a:pt x="8591" y="2607"/>
                </a:cubicBezTo>
                <a:cubicBezTo>
                  <a:pt x="9082" y="2234"/>
                  <a:pt x="9327" y="2048"/>
                  <a:pt x="9818" y="1862"/>
                </a:cubicBezTo>
                <a:cubicBezTo>
                  <a:pt x="10064" y="2048"/>
                  <a:pt x="10309" y="2234"/>
                  <a:pt x="10555" y="2421"/>
                </a:cubicBezTo>
                <a:close/>
                <a:moveTo>
                  <a:pt x="10555" y="1676"/>
                </a:moveTo>
                <a:cubicBezTo>
                  <a:pt x="10800" y="1676"/>
                  <a:pt x="11291" y="1490"/>
                  <a:pt x="11782" y="1490"/>
                </a:cubicBezTo>
                <a:cubicBezTo>
                  <a:pt x="12027" y="1490"/>
                  <a:pt x="12273" y="1676"/>
                  <a:pt x="12518" y="1676"/>
                </a:cubicBezTo>
                <a:cubicBezTo>
                  <a:pt x="12027" y="1676"/>
                  <a:pt x="11536" y="1862"/>
                  <a:pt x="11291" y="2048"/>
                </a:cubicBezTo>
                <a:cubicBezTo>
                  <a:pt x="11045" y="2048"/>
                  <a:pt x="11045" y="2048"/>
                  <a:pt x="11045" y="2048"/>
                </a:cubicBezTo>
                <a:cubicBezTo>
                  <a:pt x="10800" y="2048"/>
                  <a:pt x="10800" y="1862"/>
                  <a:pt x="10555" y="1676"/>
                </a:cubicBezTo>
                <a:close/>
                <a:moveTo>
                  <a:pt x="11536" y="2421"/>
                </a:moveTo>
                <a:cubicBezTo>
                  <a:pt x="12027" y="2234"/>
                  <a:pt x="12518" y="2048"/>
                  <a:pt x="13255" y="2048"/>
                </a:cubicBezTo>
                <a:cubicBezTo>
                  <a:pt x="12518" y="2979"/>
                  <a:pt x="12518" y="2979"/>
                  <a:pt x="12518" y="2979"/>
                </a:cubicBezTo>
                <a:cubicBezTo>
                  <a:pt x="12273" y="2793"/>
                  <a:pt x="11782" y="2607"/>
                  <a:pt x="11536" y="2421"/>
                </a:cubicBezTo>
                <a:close/>
                <a:moveTo>
                  <a:pt x="13009" y="3352"/>
                </a:moveTo>
                <a:cubicBezTo>
                  <a:pt x="13991" y="2234"/>
                  <a:pt x="13991" y="2234"/>
                  <a:pt x="13991" y="2234"/>
                </a:cubicBezTo>
                <a:cubicBezTo>
                  <a:pt x="14236" y="2607"/>
                  <a:pt x="14236" y="2979"/>
                  <a:pt x="14236" y="3538"/>
                </a:cubicBezTo>
                <a:cubicBezTo>
                  <a:pt x="14236" y="3538"/>
                  <a:pt x="14236" y="3724"/>
                  <a:pt x="14236" y="3724"/>
                </a:cubicBezTo>
                <a:cubicBezTo>
                  <a:pt x="13745" y="3538"/>
                  <a:pt x="13500" y="3538"/>
                  <a:pt x="13009" y="3352"/>
                </a:cubicBezTo>
                <a:cubicBezTo>
                  <a:pt x="13009" y="3352"/>
                  <a:pt x="13009" y="3352"/>
                  <a:pt x="13009" y="3352"/>
                </a:cubicBezTo>
                <a:close/>
                <a:moveTo>
                  <a:pt x="14973" y="3910"/>
                </a:moveTo>
                <a:cubicBezTo>
                  <a:pt x="14973" y="3724"/>
                  <a:pt x="14973" y="3724"/>
                  <a:pt x="14973" y="3538"/>
                </a:cubicBezTo>
                <a:cubicBezTo>
                  <a:pt x="14973" y="3166"/>
                  <a:pt x="14973" y="2793"/>
                  <a:pt x="14727" y="2607"/>
                </a:cubicBezTo>
                <a:cubicBezTo>
                  <a:pt x="15218" y="2979"/>
                  <a:pt x="15709" y="3538"/>
                  <a:pt x="15709" y="4097"/>
                </a:cubicBezTo>
                <a:cubicBezTo>
                  <a:pt x="15464" y="4097"/>
                  <a:pt x="15218" y="3910"/>
                  <a:pt x="14973" y="3910"/>
                </a:cubicBezTo>
                <a:close/>
                <a:moveTo>
                  <a:pt x="10555" y="9497"/>
                </a:moveTo>
                <a:cubicBezTo>
                  <a:pt x="10800" y="9497"/>
                  <a:pt x="11045" y="9497"/>
                  <a:pt x="11291" y="9497"/>
                </a:cubicBezTo>
                <a:cubicBezTo>
                  <a:pt x="11045" y="9869"/>
                  <a:pt x="11045" y="9869"/>
                  <a:pt x="11045" y="9869"/>
                </a:cubicBezTo>
                <a:cubicBezTo>
                  <a:pt x="10555" y="9869"/>
                  <a:pt x="10555" y="9869"/>
                  <a:pt x="10555" y="9869"/>
                </a:cubicBezTo>
                <a:cubicBezTo>
                  <a:pt x="10309" y="9683"/>
                  <a:pt x="10309" y="9683"/>
                  <a:pt x="10309" y="9683"/>
                </a:cubicBezTo>
                <a:lnTo>
                  <a:pt x="10555" y="9497"/>
                </a:lnTo>
                <a:close/>
              </a:path>
            </a:pathLst>
          </a:custGeom>
          <a:solidFill>
            <a:srgbClr val="000000"/>
          </a:solidFill>
          <a:ln w="12700">
            <a:miter lim="400000"/>
          </a:ln>
        </p:spPr>
        <p:txBody>
          <a:bodyPr tIns="91439" bIns="91439"/>
          <a:lstStyle/>
          <a:p>
            <a:endParaRPr/>
          </a:p>
        </p:txBody>
      </p:sp>
      <p:sp>
        <p:nvSpPr>
          <p:cNvPr id="1335" name="Shape 1335"/>
          <p:cNvSpPr/>
          <p:nvPr/>
        </p:nvSpPr>
        <p:spPr>
          <a:xfrm>
            <a:off x="1222375" y="4876801"/>
            <a:ext cx="273051" cy="2635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800" y="0"/>
                  <a:pt x="5400" y="1234"/>
                  <a:pt x="3600" y="3086"/>
                </a:cubicBezTo>
                <a:cubicBezTo>
                  <a:pt x="1200" y="4937"/>
                  <a:pt x="0" y="8023"/>
                  <a:pt x="0" y="11109"/>
                </a:cubicBezTo>
                <a:cubicBezTo>
                  <a:pt x="0" y="14194"/>
                  <a:pt x="1200" y="16663"/>
                  <a:pt x="3600" y="18514"/>
                </a:cubicBezTo>
                <a:cubicBezTo>
                  <a:pt x="5400" y="20366"/>
                  <a:pt x="7800" y="21600"/>
                  <a:pt x="10800" y="21600"/>
                </a:cubicBezTo>
                <a:cubicBezTo>
                  <a:pt x="13800" y="21600"/>
                  <a:pt x="16200" y="20366"/>
                  <a:pt x="18600" y="18514"/>
                </a:cubicBezTo>
                <a:cubicBezTo>
                  <a:pt x="20400" y="16663"/>
                  <a:pt x="21600" y="14194"/>
                  <a:pt x="21600" y="11109"/>
                </a:cubicBezTo>
                <a:cubicBezTo>
                  <a:pt x="21600" y="8023"/>
                  <a:pt x="20400" y="4937"/>
                  <a:pt x="18600" y="3086"/>
                </a:cubicBezTo>
                <a:cubicBezTo>
                  <a:pt x="16200" y="1234"/>
                  <a:pt x="13800" y="0"/>
                  <a:pt x="10800" y="0"/>
                </a:cubicBezTo>
                <a:close/>
                <a:moveTo>
                  <a:pt x="10800" y="15429"/>
                </a:moveTo>
                <a:cubicBezTo>
                  <a:pt x="8400" y="15429"/>
                  <a:pt x="6600" y="13577"/>
                  <a:pt x="6600" y="11109"/>
                </a:cubicBezTo>
                <a:cubicBezTo>
                  <a:pt x="6600" y="8640"/>
                  <a:pt x="8400" y="6171"/>
                  <a:pt x="10800" y="6171"/>
                </a:cubicBezTo>
                <a:cubicBezTo>
                  <a:pt x="13200" y="6171"/>
                  <a:pt x="15600" y="8640"/>
                  <a:pt x="15600" y="11109"/>
                </a:cubicBezTo>
                <a:cubicBezTo>
                  <a:pt x="15600" y="13577"/>
                  <a:pt x="13200" y="15429"/>
                  <a:pt x="10800" y="15429"/>
                </a:cubicBezTo>
                <a:close/>
              </a:path>
            </a:pathLst>
          </a:custGeom>
          <a:solidFill>
            <a:srgbClr val="000000"/>
          </a:solidFill>
          <a:ln w="12700">
            <a:miter lim="400000"/>
          </a:ln>
        </p:spPr>
        <p:txBody>
          <a:bodyPr tIns="91439" bIns="91439"/>
          <a:lstStyle/>
          <a:p>
            <a:endParaRPr/>
          </a:p>
        </p:txBody>
      </p:sp>
      <p:sp>
        <p:nvSpPr>
          <p:cNvPr id="1336" name="Shape 1336"/>
          <p:cNvSpPr/>
          <p:nvPr/>
        </p:nvSpPr>
        <p:spPr>
          <a:xfrm>
            <a:off x="869950" y="4600578"/>
            <a:ext cx="730250" cy="727077"/>
          </a:xfrm>
          <a:custGeom>
            <a:avLst/>
            <a:gdLst/>
            <a:ahLst/>
            <a:cxnLst>
              <a:cxn ang="0">
                <a:pos x="wd2" y="hd2"/>
              </a:cxn>
              <a:cxn ang="5400000">
                <a:pos x="wd2" y="hd2"/>
              </a:cxn>
              <a:cxn ang="10800000">
                <a:pos x="wd2" y="hd2"/>
              </a:cxn>
              <a:cxn ang="16200000">
                <a:pos x="wd2" y="hd2"/>
              </a:cxn>
            </a:cxnLst>
            <a:rect l="0" t="0" r="r" b="b"/>
            <a:pathLst>
              <a:path w="21600" h="21600" extrusionOk="0">
                <a:moveTo>
                  <a:pt x="20487" y="5790"/>
                </a:moveTo>
                <a:cubicBezTo>
                  <a:pt x="19819" y="5122"/>
                  <a:pt x="18928" y="4676"/>
                  <a:pt x="18037" y="4676"/>
                </a:cubicBezTo>
                <a:cubicBezTo>
                  <a:pt x="6012" y="4676"/>
                  <a:pt x="6012" y="4676"/>
                  <a:pt x="6012" y="4676"/>
                </a:cubicBezTo>
                <a:cubicBezTo>
                  <a:pt x="5567" y="1559"/>
                  <a:pt x="5567" y="1559"/>
                  <a:pt x="5567" y="1559"/>
                </a:cubicBezTo>
                <a:cubicBezTo>
                  <a:pt x="6012" y="1559"/>
                  <a:pt x="6012" y="1559"/>
                  <a:pt x="6012" y="1559"/>
                </a:cubicBezTo>
                <a:cubicBezTo>
                  <a:pt x="6012" y="0"/>
                  <a:pt x="6012" y="0"/>
                  <a:pt x="6012" y="0"/>
                </a:cubicBezTo>
                <a:cubicBezTo>
                  <a:pt x="3563" y="0"/>
                  <a:pt x="3563" y="0"/>
                  <a:pt x="3563" y="0"/>
                </a:cubicBezTo>
                <a:cubicBezTo>
                  <a:pt x="3563" y="1559"/>
                  <a:pt x="3563" y="1559"/>
                  <a:pt x="3563" y="1559"/>
                </a:cubicBezTo>
                <a:cubicBezTo>
                  <a:pt x="4231" y="1559"/>
                  <a:pt x="4231" y="1559"/>
                  <a:pt x="4231" y="1559"/>
                </a:cubicBezTo>
                <a:cubicBezTo>
                  <a:pt x="3563" y="4676"/>
                  <a:pt x="3563" y="4676"/>
                  <a:pt x="3563" y="4676"/>
                </a:cubicBezTo>
                <a:cubicBezTo>
                  <a:pt x="2672" y="4676"/>
                  <a:pt x="1781" y="5122"/>
                  <a:pt x="1113" y="5790"/>
                </a:cubicBezTo>
                <a:cubicBezTo>
                  <a:pt x="445" y="6458"/>
                  <a:pt x="0" y="7348"/>
                  <a:pt x="0" y="8239"/>
                </a:cubicBezTo>
                <a:cubicBezTo>
                  <a:pt x="0" y="16478"/>
                  <a:pt x="0" y="16478"/>
                  <a:pt x="0" y="16478"/>
                </a:cubicBezTo>
                <a:cubicBezTo>
                  <a:pt x="0" y="17369"/>
                  <a:pt x="445" y="18260"/>
                  <a:pt x="1113" y="18928"/>
                </a:cubicBezTo>
                <a:cubicBezTo>
                  <a:pt x="1336" y="19373"/>
                  <a:pt x="1781" y="19596"/>
                  <a:pt x="2227" y="19819"/>
                </a:cubicBezTo>
                <a:cubicBezTo>
                  <a:pt x="2227" y="21600"/>
                  <a:pt x="2227" y="21600"/>
                  <a:pt x="2227" y="21600"/>
                </a:cubicBezTo>
                <a:cubicBezTo>
                  <a:pt x="4676" y="21600"/>
                  <a:pt x="4676" y="21600"/>
                  <a:pt x="4676" y="21600"/>
                </a:cubicBezTo>
                <a:cubicBezTo>
                  <a:pt x="4676" y="20041"/>
                  <a:pt x="4676" y="20041"/>
                  <a:pt x="4676" y="20041"/>
                </a:cubicBezTo>
                <a:cubicBezTo>
                  <a:pt x="17592" y="20041"/>
                  <a:pt x="17592" y="20041"/>
                  <a:pt x="17592" y="20041"/>
                </a:cubicBezTo>
                <a:cubicBezTo>
                  <a:pt x="17592" y="21600"/>
                  <a:pt x="17592" y="21600"/>
                  <a:pt x="17592" y="21600"/>
                </a:cubicBezTo>
                <a:cubicBezTo>
                  <a:pt x="20041" y="21600"/>
                  <a:pt x="20041" y="21600"/>
                  <a:pt x="20041" y="21600"/>
                </a:cubicBezTo>
                <a:cubicBezTo>
                  <a:pt x="20041" y="19596"/>
                  <a:pt x="20041" y="19596"/>
                  <a:pt x="20041" y="19596"/>
                </a:cubicBezTo>
                <a:cubicBezTo>
                  <a:pt x="20264" y="19373"/>
                  <a:pt x="20487" y="19151"/>
                  <a:pt x="20487" y="18928"/>
                </a:cubicBezTo>
                <a:cubicBezTo>
                  <a:pt x="21155" y="18260"/>
                  <a:pt x="21600" y="17369"/>
                  <a:pt x="21600" y="16478"/>
                </a:cubicBezTo>
                <a:cubicBezTo>
                  <a:pt x="21600" y="8239"/>
                  <a:pt x="21600" y="8239"/>
                  <a:pt x="21600" y="8239"/>
                </a:cubicBezTo>
                <a:cubicBezTo>
                  <a:pt x="21600" y="7348"/>
                  <a:pt x="21155" y="6458"/>
                  <a:pt x="20487" y="5790"/>
                </a:cubicBezTo>
                <a:close/>
                <a:moveTo>
                  <a:pt x="4008" y="16033"/>
                </a:moveTo>
                <a:cubicBezTo>
                  <a:pt x="3118" y="16033"/>
                  <a:pt x="2449" y="15365"/>
                  <a:pt x="2449" y="14474"/>
                </a:cubicBezTo>
                <a:cubicBezTo>
                  <a:pt x="2449" y="13806"/>
                  <a:pt x="3118" y="13138"/>
                  <a:pt x="4008" y="13138"/>
                </a:cubicBezTo>
                <a:cubicBezTo>
                  <a:pt x="4676" y="13138"/>
                  <a:pt x="5344" y="13806"/>
                  <a:pt x="5344" y="14474"/>
                </a:cubicBezTo>
                <a:cubicBezTo>
                  <a:pt x="5344" y="15365"/>
                  <a:pt x="4676" y="16033"/>
                  <a:pt x="4008" y="16033"/>
                </a:cubicBezTo>
                <a:close/>
                <a:moveTo>
                  <a:pt x="4008" y="12025"/>
                </a:moveTo>
                <a:cubicBezTo>
                  <a:pt x="3118" y="12025"/>
                  <a:pt x="2449" y="11357"/>
                  <a:pt x="2449" y="10466"/>
                </a:cubicBezTo>
                <a:cubicBezTo>
                  <a:pt x="2449" y="9575"/>
                  <a:pt x="3118" y="8907"/>
                  <a:pt x="4008" y="8907"/>
                </a:cubicBezTo>
                <a:cubicBezTo>
                  <a:pt x="4676" y="8907"/>
                  <a:pt x="5344" y="9575"/>
                  <a:pt x="5344" y="10466"/>
                </a:cubicBezTo>
                <a:cubicBezTo>
                  <a:pt x="5344" y="11357"/>
                  <a:pt x="4676" y="12025"/>
                  <a:pt x="4008" y="12025"/>
                </a:cubicBezTo>
                <a:close/>
                <a:moveTo>
                  <a:pt x="6458" y="10689"/>
                </a:moveTo>
                <a:cubicBezTo>
                  <a:pt x="6458" y="8907"/>
                  <a:pt x="4899" y="7571"/>
                  <a:pt x="2895" y="8016"/>
                </a:cubicBezTo>
                <a:cubicBezTo>
                  <a:pt x="5122" y="7126"/>
                  <a:pt x="7571" y="8016"/>
                  <a:pt x="7794" y="10243"/>
                </a:cubicBezTo>
                <a:cubicBezTo>
                  <a:pt x="7126" y="10243"/>
                  <a:pt x="6903" y="10466"/>
                  <a:pt x="6458" y="10689"/>
                </a:cubicBezTo>
                <a:close/>
                <a:moveTo>
                  <a:pt x="19373" y="16924"/>
                </a:moveTo>
                <a:cubicBezTo>
                  <a:pt x="18482" y="17592"/>
                  <a:pt x="18482" y="17592"/>
                  <a:pt x="18482" y="17592"/>
                </a:cubicBezTo>
                <a:cubicBezTo>
                  <a:pt x="17146" y="16924"/>
                  <a:pt x="17146" y="16924"/>
                  <a:pt x="17146" y="16924"/>
                </a:cubicBezTo>
                <a:cubicBezTo>
                  <a:pt x="16478" y="17369"/>
                  <a:pt x="15365" y="17592"/>
                  <a:pt x="14474" y="17592"/>
                </a:cubicBezTo>
                <a:cubicBezTo>
                  <a:pt x="13584" y="17592"/>
                  <a:pt x="12693" y="17369"/>
                  <a:pt x="11802" y="16924"/>
                </a:cubicBezTo>
                <a:cubicBezTo>
                  <a:pt x="10689" y="17592"/>
                  <a:pt x="10689" y="17592"/>
                  <a:pt x="10689" y="17592"/>
                </a:cubicBezTo>
                <a:cubicBezTo>
                  <a:pt x="9798" y="16924"/>
                  <a:pt x="9798" y="16924"/>
                  <a:pt x="9798" y="16924"/>
                </a:cubicBezTo>
                <a:cubicBezTo>
                  <a:pt x="10466" y="15810"/>
                  <a:pt x="10466" y="15810"/>
                  <a:pt x="10466" y="15810"/>
                </a:cubicBezTo>
                <a:cubicBezTo>
                  <a:pt x="9575" y="14697"/>
                  <a:pt x="9130" y="13584"/>
                  <a:pt x="9130" y="12247"/>
                </a:cubicBezTo>
                <a:cubicBezTo>
                  <a:pt x="9130" y="10911"/>
                  <a:pt x="9575" y="9575"/>
                  <a:pt x="10466" y="8685"/>
                </a:cubicBezTo>
                <a:cubicBezTo>
                  <a:pt x="9798" y="7571"/>
                  <a:pt x="9798" y="7571"/>
                  <a:pt x="9798" y="7571"/>
                </a:cubicBezTo>
                <a:cubicBezTo>
                  <a:pt x="10689" y="6903"/>
                  <a:pt x="10689" y="6903"/>
                  <a:pt x="10689" y="6903"/>
                </a:cubicBezTo>
                <a:cubicBezTo>
                  <a:pt x="11802" y="7571"/>
                  <a:pt x="11802" y="7571"/>
                  <a:pt x="11802" y="7571"/>
                </a:cubicBezTo>
                <a:cubicBezTo>
                  <a:pt x="12470" y="7126"/>
                  <a:pt x="13584" y="6903"/>
                  <a:pt x="14474" y="6903"/>
                </a:cubicBezTo>
                <a:cubicBezTo>
                  <a:pt x="15588" y="6903"/>
                  <a:pt x="16478" y="7126"/>
                  <a:pt x="17369" y="7571"/>
                </a:cubicBezTo>
                <a:cubicBezTo>
                  <a:pt x="18482" y="6903"/>
                  <a:pt x="18482" y="6903"/>
                  <a:pt x="18482" y="6903"/>
                </a:cubicBezTo>
                <a:cubicBezTo>
                  <a:pt x="19373" y="7571"/>
                  <a:pt x="19373" y="7571"/>
                  <a:pt x="19373" y="7571"/>
                </a:cubicBezTo>
                <a:cubicBezTo>
                  <a:pt x="18705" y="8685"/>
                  <a:pt x="18705" y="8685"/>
                  <a:pt x="18705" y="8685"/>
                </a:cubicBezTo>
                <a:cubicBezTo>
                  <a:pt x="19373" y="9798"/>
                  <a:pt x="19819" y="10911"/>
                  <a:pt x="19819" y="12247"/>
                </a:cubicBezTo>
                <a:cubicBezTo>
                  <a:pt x="19819" y="13584"/>
                  <a:pt x="19373" y="14697"/>
                  <a:pt x="18705" y="15588"/>
                </a:cubicBezTo>
                <a:lnTo>
                  <a:pt x="19373" y="16924"/>
                </a:lnTo>
                <a:close/>
              </a:path>
            </a:pathLst>
          </a:custGeom>
          <a:solidFill>
            <a:srgbClr val="000000"/>
          </a:solidFill>
          <a:ln w="12700">
            <a:miter lim="400000"/>
          </a:ln>
        </p:spPr>
        <p:txBody>
          <a:bodyPr tIns="91439" bIns="91439"/>
          <a:lstStyle/>
          <a:p>
            <a:endParaRPr/>
          </a:p>
        </p:txBody>
      </p:sp>
      <p:sp>
        <p:nvSpPr>
          <p:cNvPr id="1337" name="Shape 1337"/>
          <p:cNvSpPr/>
          <p:nvPr/>
        </p:nvSpPr>
        <p:spPr>
          <a:xfrm>
            <a:off x="2117725" y="4641757"/>
            <a:ext cx="742951" cy="619222"/>
          </a:xfrm>
          <a:custGeom>
            <a:avLst/>
            <a:gdLst/>
            <a:ahLst/>
            <a:cxnLst>
              <a:cxn ang="0">
                <a:pos x="wd2" y="hd2"/>
              </a:cxn>
              <a:cxn ang="5400000">
                <a:pos x="wd2" y="hd2"/>
              </a:cxn>
              <a:cxn ang="10800000">
                <a:pos x="wd2" y="hd2"/>
              </a:cxn>
              <a:cxn ang="16200000">
                <a:pos x="wd2" y="hd2"/>
              </a:cxn>
            </a:cxnLst>
            <a:rect l="0" t="0" r="r" b="b"/>
            <a:pathLst>
              <a:path w="21600" h="19324" extrusionOk="0">
                <a:moveTo>
                  <a:pt x="0" y="18620"/>
                </a:moveTo>
                <a:cubicBezTo>
                  <a:pt x="0" y="19324"/>
                  <a:pt x="0" y="19324"/>
                  <a:pt x="0" y="19324"/>
                </a:cubicBezTo>
                <a:cubicBezTo>
                  <a:pt x="655" y="19324"/>
                  <a:pt x="655" y="19324"/>
                  <a:pt x="655" y="19324"/>
                </a:cubicBezTo>
                <a:cubicBezTo>
                  <a:pt x="20945" y="19324"/>
                  <a:pt x="20945" y="19324"/>
                  <a:pt x="20945" y="19324"/>
                </a:cubicBezTo>
                <a:cubicBezTo>
                  <a:pt x="21600" y="19324"/>
                  <a:pt x="21600" y="19324"/>
                  <a:pt x="21600" y="19324"/>
                </a:cubicBezTo>
                <a:cubicBezTo>
                  <a:pt x="21600" y="18620"/>
                  <a:pt x="21600" y="18620"/>
                  <a:pt x="21600" y="18620"/>
                </a:cubicBezTo>
                <a:cubicBezTo>
                  <a:pt x="21600" y="9933"/>
                  <a:pt x="21600" y="9933"/>
                  <a:pt x="21600" y="9933"/>
                </a:cubicBezTo>
                <a:cubicBezTo>
                  <a:pt x="21600" y="8524"/>
                  <a:pt x="20509" y="7585"/>
                  <a:pt x="19418" y="7350"/>
                </a:cubicBezTo>
                <a:cubicBezTo>
                  <a:pt x="16364" y="6646"/>
                  <a:pt x="13964" y="7585"/>
                  <a:pt x="12000" y="5002"/>
                </a:cubicBezTo>
                <a:cubicBezTo>
                  <a:pt x="11345" y="4298"/>
                  <a:pt x="10691" y="3124"/>
                  <a:pt x="9818" y="2185"/>
                </a:cubicBezTo>
                <a:cubicBezTo>
                  <a:pt x="6327" y="-2276"/>
                  <a:pt x="218" y="776"/>
                  <a:pt x="218" y="5237"/>
                </a:cubicBezTo>
                <a:cubicBezTo>
                  <a:pt x="0" y="18620"/>
                  <a:pt x="0" y="18620"/>
                  <a:pt x="0" y="18620"/>
                </a:cubicBezTo>
                <a:close/>
                <a:moveTo>
                  <a:pt x="19200" y="14863"/>
                </a:moveTo>
                <a:cubicBezTo>
                  <a:pt x="20291" y="14863"/>
                  <a:pt x="20291" y="14863"/>
                  <a:pt x="20291" y="14863"/>
                </a:cubicBezTo>
                <a:cubicBezTo>
                  <a:pt x="20291" y="18150"/>
                  <a:pt x="20291" y="18150"/>
                  <a:pt x="20291" y="18150"/>
                </a:cubicBezTo>
                <a:cubicBezTo>
                  <a:pt x="1309" y="18150"/>
                  <a:pt x="1309" y="18150"/>
                  <a:pt x="1309" y="18150"/>
                </a:cubicBezTo>
                <a:cubicBezTo>
                  <a:pt x="1309" y="14863"/>
                  <a:pt x="1309" y="14863"/>
                  <a:pt x="1309" y="14863"/>
                </a:cubicBezTo>
                <a:cubicBezTo>
                  <a:pt x="2618" y="14863"/>
                  <a:pt x="2618" y="14863"/>
                  <a:pt x="2618" y="14863"/>
                </a:cubicBezTo>
                <a:cubicBezTo>
                  <a:pt x="2618" y="16741"/>
                  <a:pt x="2618" y="16741"/>
                  <a:pt x="2618" y="16741"/>
                </a:cubicBezTo>
                <a:cubicBezTo>
                  <a:pt x="3491" y="16741"/>
                  <a:pt x="3491" y="16741"/>
                  <a:pt x="3491" y="16741"/>
                </a:cubicBezTo>
                <a:cubicBezTo>
                  <a:pt x="3491" y="14863"/>
                  <a:pt x="3491" y="14863"/>
                  <a:pt x="3491" y="14863"/>
                </a:cubicBezTo>
                <a:cubicBezTo>
                  <a:pt x="3927" y="14863"/>
                  <a:pt x="3927" y="14863"/>
                  <a:pt x="3927" y="14863"/>
                </a:cubicBezTo>
                <a:cubicBezTo>
                  <a:pt x="3927" y="16741"/>
                  <a:pt x="3927" y="16741"/>
                  <a:pt x="3927" y="16741"/>
                </a:cubicBezTo>
                <a:cubicBezTo>
                  <a:pt x="4800" y="16741"/>
                  <a:pt x="4800" y="16741"/>
                  <a:pt x="4800" y="16741"/>
                </a:cubicBezTo>
                <a:cubicBezTo>
                  <a:pt x="4800" y="14863"/>
                  <a:pt x="4800" y="14863"/>
                  <a:pt x="4800" y="14863"/>
                </a:cubicBezTo>
                <a:cubicBezTo>
                  <a:pt x="6327" y="14863"/>
                  <a:pt x="6327" y="14863"/>
                  <a:pt x="6327" y="14863"/>
                </a:cubicBezTo>
                <a:cubicBezTo>
                  <a:pt x="6327" y="16741"/>
                  <a:pt x="6327" y="16741"/>
                  <a:pt x="6327" y="16741"/>
                </a:cubicBezTo>
                <a:cubicBezTo>
                  <a:pt x="7200" y="16741"/>
                  <a:pt x="7200" y="16741"/>
                  <a:pt x="7200" y="16741"/>
                </a:cubicBezTo>
                <a:cubicBezTo>
                  <a:pt x="7200" y="14863"/>
                  <a:pt x="7200" y="14863"/>
                  <a:pt x="7200" y="14863"/>
                </a:cubicBezTo>
                <a:cubicBezTo>
                  <a:pt x="7636" y="14863"/>
                  <a:pt x="7636" y="14863"/>
                  <a:pt x="7636" y="14863"/>
                </a:cubicBezTo>
                <a:cubicBezTo>
                  <a:pt x="7636" y="16741"/>
                  <a:pt x="7636" y="16741"/>
                  <a:pt x="7636" y="16741"/>
                </a:cubicBezTo>
                <a:cubicBezTo>
                  <a:pt x="8509" y="16741"/>
                  <a:pt x="8509" y="16741"/>
                  <a:pt x="8509" y="16741"/>
                </a:cubicBezTo>
                <a:cubicBezTo>
                  <a:pt x="8509" y="14863"/>
                  <a:pt x="8509" y="14863"/>
                  <a:pt x="8509" y="14863"/>
                </a:cubicBezTo>
                <a:cubicBezTo>
                  <a:pt x="8945" y="14863"/>
                  <a:pt x="8945" y="14863"/>
                  <a:pt x="8945" y="14863"/>
                </a:cubicBezTo>
                <a:cubicBezTo>
                  <a:pt x="8945" y="16741"/>
                  <a:pt x="8945" y="16741"/>
                  <a:pt x="8945" y="16741"/>
                </a:cubicBezTo>
                <a:cubicBezTo>
                  <a:pt x="9818" y="16741"/>
                  <a:pt x="9818" y="16741"/>
                  <a:pt x="9818" y="16741"/>
                </a:cubicBezTo>
                <a:cubicBezTo>
                  <a:pt x="9818" y="14863"/>
                  <a:pt x="9818" y="14863"/>
                  <a:pt x="9818" y="14863"/>
                </a:cubicBezTo>
                <a:cubicBezTo>
                  <a:pt x="12000" y="14863"/>
                  <a:pt x="12000" y="14863"/>
                  <a:pt x="12000" y="14863"/>
                </a:cubicBezTo>
                <a:cubicBezTo>
                  <a:pt x="12000" y="16741"/>
                  <a:pt x="12000" y="16741"/>
                  <a:pt x="12000" y="16741"/>
                </a:cubicBezTo>
                <a:cubicBezTo>
                  <a:pt x="12873" y="16741"/>
                  <a:pt x="12873" y="16741"/>
                  <a:pt x="12873" y="16741"/>
                </a:cubicBezTo>
                <a:cubicBezTo>
                  <a:pt x="12873" y="14863"/>
                  <a:pt x="12873" y="14863"/>
                  <a:pt x="12873" y="14863"/>
                </a:cubicBezTo>
                <a:cubicBezTo>
                  <a:pt x="13309" y="14863"/>
                  <a:pt x="13309" y="14863"/>
                  <a:pt x="13309" y="14863"/>
                </a:cubicBezTo>
                <a:cubicBezTo>
                  <a:pt x="13309" y="16741"/>
                  <a:pt x="13309" y="16741"/>
                  <a:pt x="13309" y="16741"/>
                </a:cubicBezTo>
                <a:cubicBezTo>
                  <a:pt x="14182" y="16741"/>
                  <a:pt x="14182" y="16741"/>
                  <a:pt x="14182" y="16741"/>
                </a:cubicBezTo>
                <a:cubicBezTo>
                  <a:pt x="14182" y="14863"/>
                  <a:pt x="14182" y="14863"/>
                  <a:pt x="14182" y="14863"/>
                </a:cubicBezTo>
                <a:cubicBezTo>
                  <a:pt x="15709" y="14863"/>
                  <a:pt x="15709" y="14863"/>
                  <a:pt x="15709" y="14863"/>
                </a:cubicBezTo>
                <a:cubicBezTo>
                  <a:pt x="15709" y="16741"/>
                  <a:pt x="15709" y="16741"/>
                  <a:pt x="15709" y="16741"/>
                </a:cubicBezTo>
                <a:cubicBezTo>
                  <a:pt x="16364" y="16741"/>
                  <a:pt x="16364" y="16741"/>
                  <a:pt x="16364" y="16741"/>
                </a:cubicBezTo>
                <a:cubicBezTo>
                  <a:pt x="16364" y="14863"/>
                  <a:pt x="16364" y="14863"/>
                  <a:pt x="16364" y="14863"/>
                </a:cubicBezTo>
                <a:cubicBezTo>
                  <a:pt x="17018" y="14863"/>
                  <a:pt x="17018" y="14863"/>
                  <a:pt x="17018" y="14863"/>
                </a:cubicBezTo>
                <a:cubicBezTo>
                  <a:pt x="17018" y="16741"/>
                  <a:pt x="17018" y="16741"/>
                  <a:pt x="17018" y="16741"/>
                </a:cubicBezTo>
                <a:cubicBezTo>
                  <a:pt x="17891" y="16741"/>
                  <a:pt x="17891" y="16741"/>
                  <a:pt x="17891" y="16741"/>
                </a:cubicBezTo>
                <a:cubicBezTo>
                  <a:pt x="17891" y="14863"/>
                  <a:pt x="17891" y="14863"/>
                  <a:pt x="17891" y="14863"/>
                </a:cubicBezTo>
                <a:cubicBezTo>
                  <a:pt x="18327" y="14863"/>
                  <a:pt x="18327" y="14863"/>
                  <a:pt x="18327" y="14863"/>
                </a:cubicBezTo>
                <a:cubicBezTo>
                  <a:pt x="18327" y="16741"/>
                  <a:pt x="18327" y="16741"/>
                  <a:pt x="18327" y="16741"/>
                </a:cubicBezTo>
                <a:cubicBezTo>
                  <a:pt x="19200" y="16741"/>
                  <a:pt x="19200" y="16741"/>
                  <a:pt x="19200" y="16741"/>
                </a:cubicBezTo>
                <a:lnTo>
                  <a:pt x="19200" y="14863"/>
                </a:lnTo>
                <a:close/>
              </a:path>
            </a:pathLst>
          </a:custGeom>
          <a:solidFill>
            <a:srgbClr val="000000"/>
          </a:solidFill>
          <a:ln w="12700">
            <a:miter lim="400000"/>
          </a:ln>
        </p:spPr>
        <p:txBody>
          <a:bodyPr tIns="91439" bIns="91439"/>
          <a:lstStyle/>
          <a:p>
            <a:endParaRPr/>
          </a:p>
        </p:txBody>
      </p:sp>
      <p:sp>
        <p:nvSpPr>
          <p:cNvPr id="1338" name="Shape 1338"/>
          <p:cNvSpPr/>
          <p:nvPr/>
        </p:nvSpPr>
        <p:spPr>
          <a:xfrm>
            <a:off x="809833" y="3314701"/>
            <a:ext cx="818944" cy="793042"/>
          </a:xfrm>
          <a:custGeom>
            <a:avLst/>
            <a:gdLst/>
            <a:ahLst/>
            <a:cxnLst>
              <a:cxn ang="0">
                <a:pos x="wd2" y="hd2"/>
              </a:cxn>
              <a:cxn ang="5400000">
                <a:pos x="wd2" y="hd2"/>
              </a:cxn>
              <a:cxn ang="10800000">
                <a:pos x="wd2" y="hd2"/>
              </a:cxn>
              <a:cxn ang="16200000">
                <a:pos x="wd2" y="hd2"/>
              </a:cxn>
            </a:cxnLst>
            <a:rect l="0" t="0" r="r" b="b"/>
            <a:pathLst>
              <a:path w="21428" h="21325" extrusionOk="0">
                <a:moveTo>
                  <a:pt x="5719" y="9286"/>
                </a:moveTo>
                <a:cubicBezTo>
                  <a:pt x="5915" y="9286"/>
                  <a:pt x="6112" y="9084"/>
                  <a:pt x="6308" y="9084"/>
                </a:cubicBezTo>
                <a:cubicBezTo>
                  <a:pt x="6308" y="7469"/>
                  <a:pt x="6308" y="7469"/>
                  <a:pt x="6308" y="7469"/>
                </a:cubicBezTo>
                <a:cubicBezTo>
                  <a:pt x="6308" y="6460"/>
                  <a:pt x="6308" y="6460"/>
                  <a:pt x="6308" y="6460"/>
                </a:cubicBezTo>
                <a:cubicBezTo>
                  <a:pt x="6308" y="6258"/>
                  <a:pt x="6308" y="6258"/>
                  <a:pt x="6308" y="6258"/>
                </a:cubicBezTo>
                <a:cubicBezTo>
                  <a:pt x="9646" y="6258"/>
                  <a:pt x="9646" y="6258"/>
                  <a:pt x="9646" y="6258"/>
                </a:cubicBezTo>
                <a:cubicBezTo>
                  <a:pt x="9646" y="6460"/>
                  <a:pt x="9646" y="6460"/>
                  <a:pt x="9646" y="6460"/>
                </a:cubicBezTo>
                <a:cubicBezTo>
                  <a:pt x="9646" y="7469"/>
                  <a:pt x="9646" y="7469"/>
                  <a:pt x="9646" y="7469"/>
                </a:cubicBezTo>
                <a:cubicBezTo>
                  <a:pt x="9646" y="9488"/>
                  <a:pt x="9646" y="9488"/>
                  <a:pt x="9646" y="9488"/>
                </a:cubicBezTo>
                <a:cubicBezTo>
                  <a:pt x="9646" y="9488"/>
                  <a:pt x="9646" y="9488"/>
                  <a:pt x="9646" y="9488"/>
                </a:cubicBezTo>
                <a:cubicBezTo>
                  <a:pt x="9646" y="9892"/>
                  <a:pt x="9253" y="10093"/>
                  <a:pt x="8861" y="10295"/>
                </a:cubicBezTo>
                <a:cubicBezTo>
                  <a:pt x="8272" y="10699"/>
                  <a:pt x="7683" y="10497"/>
                  <a:pt x="7683" y="10295"/>
                </a:cubicBezTo>
                <a:cubicBezTo>
                  <a:pt x="7486" y="10093"/>
                  <a:pt x="7879" y="9488"/>
                  <a:pt x="8468" y="9286"/>
                </a:cubicBezTo>
                <a:cubicBezTo>
                  <a:pt x="8664" y="9286"/>
                  <a:pt x="8861" y="9084"/>
                  <a:pt x="9057" y="9084"/>
                </a:cubicBezTo>
                <a:cubicBezTo>
                  <a:pt x="9057" y="7469"/>
                  <a:pt x="9057" y="7469"/>
                  <a:pt x="9057" y="7469"/>
                </a:cubicBezTo>
                <a:cubicBezTo>
                  <a:pt x="6897" y="7469"/>
                  <a:pt x="6897" y="7469"/>
                  <a:pt x="6897" y="7469"/>
                </a:cubicBezTo>
                <a:cubicBezTo>
                  <a:pt x="6897" y="9488"/>
                  <a:pt x="6897" y="9488"/>
                  <a:pt x="6897" y="9488"/>
                </a:cubicBezTo>
                <a:cubicBezTo>
                  <a:pt x="6897" y="9488"/>
                  <a:pt x="6897" y="9488"/>
                  <a:pt x="6897" y="9488"/>
                </a:cubicBezTo>
                <a:cubicBezTo>
                  <a:pt x="6897" y="9690"/>
                  <a:pt x="6701" y="10093"/>
                  <a:pt x="6112" y="10295"/>
                </a:cubicBezTo>
                <a:cubicBezTo>
                  <a:pt x="5719" y="10699"/>
                  <a:pt x="5130" y="10497"/>
                  <a:pt x="4933" y="10295"/>
                </a:cubicBezTo>
                <a:cubicBezTo>
                  <a:pt x="4737" y="10093"/>
                  <a:pt x="5130" y="9488"/>
                  <a:pt x="5719" y="9286"/>
                </a:cubicBezTo>
                <a:close/>
                <a:moveTo>
                  <a:pt x="16323" y="17966"/>
                </a:moveTo>
                <a:cubicBezTo>
                  <a:pt x="17304" y="18370"/>
                  <a:pt x="17304" y="18370"/>
                  <a:pt x="17304" y="18370"/>
                </a:cubicBezTo>
                <a:cubicBezTo>
                  <a:pt x="19072" y="16553"/>
                  <a:pt x="20053" y="13929"/>
                  <a:pt x="19857" y="10699"/>
                </a:cubicBezTo>
                <a:cubicBezTo>
                  <a:pt x="19464" y="10497"/>
                  <a:pt x="19464" y="10497"/>
                  <a:pt x="19464" y="10497"/>
                </a:cubicBezTo>
                <a:cubicBezTo>
                  <a:pt x="19464" y="10295"/>
                  <a:pt x="19464" y="9892"/>
                  <a:pt x="19464" y="9488"/>
                </a:cubicBezTo>
                <a:cubicBezTo>
                  <a:pt x="19464" y="6864"/>
                  <a:pt x="18483" y="4441"/>
                  <a:pt x="16715" y="2826"/>
                </a:cubicBezTo>
                <a:cubicBezTo>
                  <a:pt x="15144" y="1009"/>
                  <a:pt x="12788" y="0"/>
                  <a:pt x="10235" y="0"/>
                </a:cubicBezTo>
                <a:cubicBezTo>
                  <a:pt x="7683" y="0"/>
                  <a:pt x="5326" y="1009"/>
                  <a:pt x="3755" y="2826"/>
                </a:cubicBezTo>
                <a:cubicBezTo>
                  <a:pt x="1988" y="4441"/>
                  <a:pt x="1006" y="6864"/>
                  <a:pt x="1006" y="9488"/>
                </a:cubicBezTo>
                <a:cubicBezTo>
                  <a:pt x="1006" y="9892"/>
                  <a:pt x="1006" y="10093"/>
                  <a:pt x="1006" y="10295"/>
                </a:cubicBezTo>
                <a:cubicBezTo>
                  <a:pt x="24" y="10699"/>
                  <a:pt x="24" y="10699"/>
                  <a:pt x="24" y="10699"/>
                </a:cubicBezTo>
                <a:cubicBezTo>
                  <a:pt x="-172" y="13929"/>
                  <a:pt x="810" y="16553"/>
                  <a:pt x="2577" y="18370"/>
                </a:cubicBezTo>
                <a:cubicBezTo>
                  <a:pt x="4344" y="17764"/>
                  <a:pt x="4344" y="17764"/>
                  <a:pt x="4344" y="17764"/>
                </a:cubicBezTo>
                <a:cubicBezTo>
                  <a:pt x="4344" y="17764"/>
                  <a:pt x="4344" y="17764"/>
                  <a:pt x="4344" y="17764"/>
                </a:cubicBezTo>
                <a:cubicBezTo>
                  <a:pt x="5326" y="17361"/>
                  <a:pt x="5915" y="16351"/>
                  <a:pt x="5523" y="15342"/>
                </a:cubicBezTo>
                <a:cubicBezTo>
                  <a:pt x="4148" y="11305"/>
                  <a:pt x="4148" y="11305"/>
                  <a:pt x="4148" y="11305"/>
                </a:cubicBezTo>
                <a:cubicBezTo>
                  <a:pt x="3952" y="10901"/>
                  <a:pt x="3755" y="10497"/>
                  <a:pt x="3363" y="10295"/>
                </a:cubicBezTo>
                <a:cubicBezTo>
                  <a:pt x="3166" y="10093"/>
                  <a:pt x="3166" y="9690"/>
                  <a:pt x="3166" y="9488"/>
                </a:cubicBezTo>
                <a:cubicBezTo>
                  <a:pt x="3166" y="7469"/>
                  <a:pt x="3952" y="5652"/>
                  <a:pt x="5326" y="4441"/>
                </a:cubicBezTo>
                <a:cubicBezTo>
                  <a:pt x="6504" y="3230"/>
                  <a:pt x="8272" y="2422"/>
                  <a:pt x="10235" y="2422"/>
                </a:cubicBezTo>
                <a:cubicBezTo>
                  <a:pt x="12199" y="2422"/>
                  <a:pt x="13966" y="3230"/>
                  <a:pt x="15144" y="4441"/>
                </a:cubicBezTo>
                <a:cubicBezTo>
                  <a:pt x="16519" y="5652"/>
                  <a:pt x="17304" y="7469"/>
                  <a:pt x="17304" y="9488"/>
                </a:cubicBezTo>
                <a:cubicBezTo>
                  <a:pt x="17304" y="9690"/>
                  <a:pt x="17304" y="9892"/>
                  <a:pt x="17304" y="10093"/>
                </a:cubicBezTo>
                <a:cubicBezTo>
                  <a:pt x="16519" y="10093"/>
                  <a:pt x="15930" y="10699"/>
                  <a:pt x="15733" y="11305"/>
                </a:cubicBezTo>
                <a:cubicBezTo>
                  <a:pt x="14359" y="15342"/>
                  <a:pt x="14359" y="15342"/>
                  <a:pt x="14359" y="15342"/>
                </a:cubicBezTo>
                <a:cubicBezTo>
                  <a:pt x="14163" y="16351"/>
                  <a:pt x="14555" y="17361"/>
                  <a:pt x="15341" y="17764"/>
                </a:cubicBezTo>
                <a:cubicBezTo>
                  <a:pt x="14948" y="18572"/>
                  <a:pt x="14163" y="20591"/>
                  <a:pt x="15733" y="21196"/>
                </a:cubicBezTo>
                <a:cubicBezTo>
                  <a:pt x="17108" y="21600"/>
                  <a:pt x="18286" y="20994"/>
                  <a:pt x="19268" y="20187"/>
                </a:cubicBezTo>
                <a:cubicBezTo>
                  <a:pt x="19464" y="20187"/>
                  <a:pt x="19661" y="19985"/>
                  <a:pt x="19661" y="19985"/>
                </a:cubicBezTo>
                <a:cubicBezTo>
                  <a:pt x="20053" y="19783"/>
                  <a:pt x="20446" y="19581"/>
                  <a:pt x="20446" y="19985"/>
                </a:cubicBezTo>
                <a:cubicBezTo>
                  <a:pt x="21428" y="19379"/>
                  <a:pt x="21428" y="19379"/>
                  <a:pt x="21428" y="19379"/>
                </a:cubicBezTo>
                <a:cubicBezTo>
                  <a:pt x="20839" y="18370"/>
                  <a:pt x="20053" y="18572"/>
                  <a:pt x="19268" y="18976"/>
                </a:cubicBezTo>
                <a:cubicBezTo>
                  <a:pt x="19072" y="19178"/>
                  <a:pt x="18875" y="19379"/>
                  <a:pt x="18679" y="19379"/>
                </a:cubicBezTo>
                <a:cubicBezTo>
                  <a:pt x="17893" y="19985"/>
                  <a:pt x="16912" y="20591"/>
                  <a:pt x="16126" y="20187"/>
                </a:cubicBezTo>
                <a:cubicBezTo>
                  <a:pt x="15341" y="19985"/>
                  <a:pt x="15930" y="18572"/>
                  <a:pt x="16323" y="17966"/>
                </a:cubicBezTo>
                <a:close/>
                <a:moveTo>
                  <a:pt x="8861" y="11910"/>
                </a:moveTo>
                <a:cubicBezTo>
                  <a:pt x="7683" y="12516"/>
                  <a:pt x="6897" y="13525"/>
                  <a:pt x="7290" y="14131"/>
                </a:cubicBezTo>
                <a:cubicBezTo>
                  <a:pt x="7486" y="14736"/>
                  <a:pt x="8664" y="14736"/>
                  <a:pt x="9843" y="14333"/>
                </a:cubicBezTo>
                <a:cubicBezTo>
                  <a:pt x="11021" y="13727"/>
                  <a:pt x="11806" y="12920"/>
                  <a:pt x="11610" y="12314"/>
                </a:cubicBezTo>
                <a:cubicBezTo>
                  <a:pt x="11610" y="8680"/>
                  <a:pt x="11610" y="8680"/>
                  <a:pt x="11610" y="8680"/>
                </a:cubicBezTo>
                <a:cubicBezTo>
                  <a:pt x="12788" y="8882"/>
                  <a:pt x="13573" y="9084"/>
                  <a:pt x="12984" y="10497"/>
                </a:cubicBezTo>
                <a:cubicBezTo>
                  <a:pt x="13377" y="10901"/>
                  <a:pt x="13377" y="10901"/>
                  <a:pt x="13377" y="10901"/>
                </a:cubicBezTo>
                <a:cubicBezTo>
                  <a:pt x="14359" y="9892"/>
                  <a:pt x="14555" y="9084"/>
                  <a:pt x="13770" y="8075"/>
                </a:cubicBezTo>
                <a:cubicBezTo>
                  <a:pt x="13181" y="7065"/>
                  <a:pt x="12199" y="6056"/>
                  <a:pt x="11610" y="5047"/>
                </a:cubicBezTo>
                <a:cubicBezTo>
                  <a:pt x="11610" y="5047"/>
                  <a:pt x="11610" y="5047"/>
                  <a:pt x="11610" y="5047"/>
                </a:cubicBezTo>
                <a:cubicBezTo>
                  <a:pt x="11610" y="5047"/>
                  <a:pt x="11610" y="5047"/>
                  <a:pt x="11610" y="5047"/>
                </a:cubicBezTo>
                <a:cubicBezTo>
                  <a:pt x="10432" y="5047"/>
                  <a:pt x="10432" y="5047"/>
                  <a:pt x="10432" y="5047"/>
                </a:cubicBezTo>
                <a:cubicBezTo>
                  <a:pt x="10432" y="11507"/>
                  <a:pt x="10432" y="11507"/>
                  <a:pt x="10432" y="11507"/>
                </a:cubicBezTo>
                <a:cubicBezTo>
                  <a:pt x="10039" y="11507"/>
                  <a:pt x="9450" y="11708"/>
                  <a:pt x="8861" y="11910"/>
                </a:cubicBezTo>
                <a:close/>
              </a:path>
            </a:pathLst>
          </a:custGeom>
          <a:solidFill>
            <a:srgbClr val="000000"/>
          </a:solidFill>
          <a:ln w="12700">
            <a:miter lim="400000"/>
          </a:ln>
        </p:spPr>
        <p:txBody>
          <a:bodyPr tIns="91439" bIns="91439"/>
          <a:lstStyle/>
          <a:p>
            <a:endParaRPr/>
          </a:p>
        </p:txBody>
      </p:sp>
      <p:sp>
        <p:nvSpPr>
          <p:cNvPr id="1339" name="Shape 1339"/>
          <p:cNvSpPr/>
          <p:nvPr/>
        </p:nvSpPr>
        <p:spPr>
          <a:xfrm>
            <a:off x="908050" y="2076451"/>
            <a:ext cx="615950" cy="7366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12380" y="0"/>
                  <a:pt x="13698" y="661"/>
                  <a:pt x="14751" y="1322"/>
                </a:cubicBezTo>
                <a:cubicBezTo>
                  <a:pt x="15541" y="2204"/>
                  <a:pt x="16332" y="3306"/>
                  <a:pt x="16332" y="4408"/>
                </a:cubicBezTo>
                <a:cubicBezTo>
                  <a:pt x="16332" y="6392"/>
                  <a:pt x="16332" y="6392"/>
                  <a:pt x="16332" y="6392"/>
                </a:cubicBezTo>
                <a:cubicBezTo>
                  <a:pt x="17649" y="6392"/>
                  <a:pt x="17649" y="6392"/>
                  <a:pt x="17649" y="6392"/>
                </a:cubicBezTo>
                <a:cubicBezTo>
                  <a:pt x="17649" y="4629"/>
                  <a:pt x="17649" y="4629"/>
                  <a:pt x="17649" y="4629"/>
                </a:cubicBezTo>
                <a:cubicBezTo>
                  <a:pt x="20283" y="4629"/>
                  <a:pt x="20283" y="4629"/>
                  <a:pt x="20283" y="4629"/>
                </a:cubicBezTo>
                <a:cubicBezTo>
                  <a:pt x="20283" y="6392"/>
                  <a:pt x="20283" y="6392"/>
                  <a:pt x="20283" y="6392"/>
                </a:cubicBezTo>
                <a:cubicBezTo>
                  <a:pt x="21600" y="6392"/>
                  <a:pt x="21600" y="6392"/>
                  <a:pt x="21600" y="6392"/>
                </a:cubicBezTo>
                <a:cubicBezTo>
                  <a:pt x="21600" y="7935"/>
                  <a:pt x="21600" y="7935"/>
                  <a:pt x="21600" y="7935"/>
                </a:cubicBezTo>
                <a:cubicBezTo>
                  <a:pt x="20283" y="7935"/>
                  <a:pt x="20283" y="7935"/>
                  <a:pt x="20283" y="7935"/>
                </a:cubicBezTo>
                <a:cubicBezTo>
                  <a:pt x="20283" y="9478"/>
                  <a:pt x="20283" y="9478"/>
                  <a:pt x="20283" y="9478"/>
                </a:cubicBezTo>
                <a:cubicBezTo>
                  <a:pt x="20283" y="11682"/>
                  <a:pt x="19229" y="13665"/>
                  <a:pt x="17649" y="14988"/>
                </a:cubicBezTo>
                <a:cubicBezTo>
                  <a:pt x="16068" y="16310"/>
                  <a:pt x="14224" y="16971"/>
                  <a:pt x="12380" y="17192"/>
                </a:cubicBezTo>
                <a:cubicBezTo>
                  <a:pt x="12380" y="18955"/>
                  <a:pt x="12380" y="18955"/>
                  <a:pt x="12380" y="18955"/>
                </a:cubicBezTo>
                <a:cubicBezTo>
                  <a:pt x="17649" y="18955"/>
                  <a:pt x="17649" y="18955"/>
                  <a:pt x="17649" y="18955"/>
                </a:cubicBezTo>
                <a:cubicBezTo>
                  <a:pt x="17649" y="21600"/>
                  <a:pt x="17649" y="21600"/>
                  <a:pt x="17649" y="21600"/>
                </a:cubicBezTo>
                <a:cubicBezTo>
                  <a:pt x="4215" y="21600"/>
                  <a:pt x="4215" y="21600"/>
                  <a:pt x="4215" y="21600"/>
                </a:cubicBezTo>
                <a:cubicBezTo>
                  <a:pt x="4215" y="18955"/>
                  <a:pt x="4215" y="18955"/>
                  <a:pt x="4215" y="18955"/>
                </a:cubicBezTo>
                <a:cubicBezTo>
                  <a:pt x="9220" y="18955"/>
                  <a:pt x="9220" y="18955"/>
                  <a:pt x="9220" y="18955"/>
                </a:cubicBezTo>
                <a:cubicBezTo>
                  <a:pt x="9220" y="17192"/>
                  <a:pt x="9220" y="17192"/>
                  <a:pt x="9220" y="17192"/>
                </a:cubicBezTo>
                <a:cubicBezTo>
                  <a:pt x="7376" y="16971"/>
                  <a:pt x="5532" y="16090"/>
                  <a:pt x="4215" y="14988"/>
                </a:cubicBezTo>
                <a:cubicBezTo>
                  <a:pt x="2371" y="13665"/>
                  <a:pt x="1317" y="11682"/>
                  <a:pt x="1317" y="9478"/>
                </a:cubicBezTo>
                <a:cubicBezTo>
                  <a:pt x="1317" y="7935"/>
                  <a:pt x="1317" y="7935"/>
                  <a:pt x="1317" y="7935"/>
                </a:cubicBezTo>
                <a:cubicBezTo>
                  <a:pt x="0" y="7935"/>
                  <a:pt x="0" y="7935"/>
                  <a:pt x="0" y="7935"/>
                </a:cubicBezTo>
                <a:cubicBezTo>
                  <a:pt x="0" y="6392"/>
                  <a:pt x="0" y="6392"/>
                  <a:pt x="0" y="6392"/>
                </a:cubicBezTo>
                <a:cubicBezTo>
                  <a:pt x="1317" y="6392"/>
                  <a:pt x="1317" y="6392"/>
                  <a:pt x="1317" y="6392"/>
                </a:cubicBezTo>
                <a:cubicBezTo>
                  <a:pt x="1317" y="4629"/>
                  <a:pt x="1317" y="4629"/>
                  <a:pt x="1317" y="4629"/>
                </a:cubicBezTo>
                <a:cubicBezTo>
                  <a:pt x="3951" y="4629"/>
                  <a:pt x="3951" y="4629"/>
                  <a:pt x="3951" y="4629"/>
                </a:cubicBezTo>
                <a:cubicBezTo>
                  <a:pt x="3951" y="6392"/>
                  <a:pt x="3951" y="6392"/>
                  <a:pt x="3951" y="6392"/>
                </a:cubicBezTo>
                <a:cubicBezTo>
                  <a:pt x="5532" y="6392"/>
                  <a:pt x="5532" y="6392"/>
                  <a:pt x="5532" y="6392"/>
                </a:cubicBezTo>
                <a:cubicBezTo>
                  <a:pt x="5532" y="4408"/>
                  <a:pt x="5532" y="4408"/>
                  <a:pt x="5532" y="4408"/>
                </a:cubicBezTo>
                <a:cubicBezTo>
                  <a:pt x="5532" y="3306"/>
                  <a:pt x="6059" y="2204"/>
                  <a:pt x="7112" y="1322"/>
                </a:cubicBezTo>
                <a:cubicBezTo>
                  <a:pt x="8166" y="661"/>
                  <a:pt x="9483" y="0"/>
                  <a:pt x="10800" y="0"/>
                </a:cubicBezTo>
                <a:close/>
                <a:moveTo>
                  <a:pt x="13171" y="2865"/>
                </a:moveTo>
                <a:cubicBezTo>
                  <a:pt x="13171" y="3086"/>
                  <a:pt x="12907" y="3306"/>
                  <a:pt x="12380" y="3306"/>
                </a:cubicBezTo>
                <a:cubicBezTo>
                  <a:pt x="12117" y="3306"/>
                  <a:pt x="11854" y="3086"/>
                  <a:pt x="11854" y="2865"/>
                </a:cubicBezTo>
                <a:cubicBezTo>
                  <a:pt x="11854" y="2645"/>
                  <a:pt x="11854" y="2424"/>
                  <a:pt x="12117" y="2204"/>
                </a:cubicBezTo>
                <a:cubicBezTo>
                  <a:pt x="11854" y="2204"/>
                  <a:pt x="11327" y="1984"/>
                  <a:pt x="10800" y="1984"/>
                </a:cubicBezTo>
                <a:cubicBezTo>
                  <a:pt x="10800" y="1984"/>
                  <a:pt x="10800" y="1984"/>
                  <a:pt x="10800" y="1984"/>
                </a:cubicBezTo>
                <a:cubicBezTo>
                  <a:pt x="10273" y="1984"/>
                  <a:pt x="9746" y="2204"/>
                  <a:pt x="9220" y="2424"/>
                </a:cubicBezTo>
                <a:cubicBezTo>
                  <a:pt x="9483" y="2424"/>
                  <a:pt x="9483" y="2645"/>
                  <a:pt x="9483" y="2865"/>
                </a:cubicBezTo>
                <a:cubicBezTo>
                  <a:pt x="9483" y="3086"/>
                  <a:pt x="9220" y="3306"/>
                  <a:pt x="8693" y="3306"/>
                </a:cubicBezTo>
                <a:cubicBezTo>
                  <a:pt x="8693" y="3306"/>
                  <a:pt x="8429" y="3306"/>
                  <a:pt x="8429" y="3306"/>
                </a:cubicBezTo>
                <a:cubicBezTo>
                  <a:pt x="8166" y="3306"/>
                  <a:pt x="8166" y="3527"/>
                  <a:pt x="8166" y="3527"/>
                </a:cubicBezTo>
                <a:cubicBezTo>
                  <a:pt x="8166" y="3527"/>
                  <a:pt x="8166" y="3527"/>
                  <a:pt x="8166" y="3527"/>
                </a:cubicBezTo>
                <a:cubicBezTo>
                  <a:pt x="8693" y="3527"/>
                  <a:pt x="8956" y="3967"/>
                  <a:pt x="8956" y="4188"/>
                </a:cubicBezTo>
                <a:cubicBezTo>
                  <a:pt x="8956" y="4408"/>
                  <a:pt x="8693" y="4849"/>
                  <a:pt x="8166" y="4849"/>
                </a:cubicBezTo>
                <a:cubicBezTo>
                  <a:pt x="8166" y="4849"/>
                  <a:pt x="7902" y="4849"/>
                  <a:pt x="7902" y="4629"/>
                </a:cubicBezTo>
                <a:cubicBezTo>
                  <a:pt x="7902" y="6392"/>
                  <a:pt x="7902" y="6392"/>
                  <a:pt x="7902" y="6392"/>
                </a:cubicBezTo>
                <a:cubicBezTo>
                  <a:pt x="13961" y="6392"/>
                  <a:pt x="13961" y="6392"/>
                  <a:pt x="13961" y="6392"/>
                </a:cubicBezTo>
                <a:cubicBezTo>
                  <a:pt x="13961" y="4629"/>
                  <a:pt x="13961" y="4629"/>
                  <a:pt x="13961" y="4629"/>
                </a:cubicBezTo>
                <a:cubicBezTo>
                  <a:pt x="13698" y="4629"/>
                  <a:pt x="13698" y="4849"/>
                  <a:pt x="13434" y="4849"/>
                </a:cubicBezTo>
                <a:cubicBezTo>
                  <a:pt x="13171" y="4849"/>
                  <a:pt x="12644" y="4408"/>
                  <a:pt x="12644" y="4188"/>
                </a:cubicBezTo>
                <a:cubicBezTo>
                  <a:pt x="12644" y="3967"/>
                  <a:pt x="13171" y="3527"/>
                  <a:pt x="13434" y="3527"/>
                </a:cubicBezTo>
                <a:cubicBezTo>
                  <a:pt x="13434" y="3527"/>
                  <a:pt x="13698" y="3527"/>
                  <a:pt x="13698" y="3747"/>
                </a:cubicBezTo>
                <a:cubicBezTo>
                  <a:pt x="13434" y="3306"/>
                  <a:pt x="13434" y="3086"/>
                  <a:pt x="13171" y="2865"/>
                </a:cubicBezTo>
                <a:close/>
                <a:moveTo>
                  <a:pt x="10537" y="2204"/>
                </a:moveTo>
                <a:cubicBezTo>
                  <a:pt x="10273" y="2204"/>
                  <a:pt x="10010" y="2424"/>
                  <a:pt x="10010" y="2865"/>
                </a:cubicBezTo>
                <a:cubicBezTo>
                  <a:pt x="10010" y="3086"/>
                  <a:pt x="10273" y="3306"/>
                  <a:pt x="10537" y="3306"/>
                </a:cubicBezTo>
                <a:cubicBezTo>
                  <a:pt x="11063" y="3306"/>
                  <a:pt x="11327" y="3086"/>
                  <a:pt x="11327" y="2865"/>
                </a:cubicBezTo>
                <a:cubicBezTo>
                  <a:pt x="11327" y="2424"/>
                  <a:pt x="11063" y="2204"/>
                  <a:pt x="10537" y="2204"/>
                </a:cubicBezTo>
                <a:close/>
                <a:moveTo>
                  <a:pt x="11590" y="3527"/>
                </a:moveTo>
                <a:cubicBezTo>
                  <a:pt x="11327" y="3527"/>
                  <a:pt x="11063" y="3967"/>
                  <a:pt x="11063" y="4188"/>
                </a:cubicBezTo>
                <a:cubicBezTo>
                  <a:pt x="11063" y="4408"/>
                  <a:pt x="11327" y="4849"/>
                  <a:pt x="11590" y="4849"/>
                </a:cubicBezTo>
                <a:cubicBezTo>
                  <a:pt x="12117" y="4849"/>
                  <a:pt x="12380" y="4408"/>
                  <a:pt x="12380" y="4188"/>
                </a:cubicBezTo>
                <a:cubicBezTo>
                  <a:pt x="12380" y="3967"/>
                  <a:pt x="12117" y="3527"/>
                  <a:pt x="11590" y="3527"/>
                </a:cubicBezTo>
                <a:close/>
                <a:moveTo>
                  <a:pt x="9746" y="3527"/>
                </a:moveTo>
                <a:cubicBezTo>
                  <a:pt x="9483" y="3527"/>
                  <a:pt x="9220" y="3967"/>
                  <a:pt x="9220" y="4188"/>
                </a:cubicBezTo>
                <a:cubicBezTo>
                  <a:pt x="9220" y="4408"/>
                  <a:pt x="9483" y="4849"/>
                  <a:pt x="9746" y="4849"/>
                </a:cubicBezTo>
                <a:cubicBezTo>
                  <a:pt x="10273" y="4849"/>
                  <a:pt x="10537" y="4408"/>
                  <a:pt x="10537" y="4188"/>
                </a:cubicBezTo>
                <a:cubicBezTo>
                  <a:pt x="10537" y="3967"/>
                  <a:pt x="10273" y="3527"/>
                  <a:pt x="9746" y="3527"/>
                </a:cubicBezTo>
                <a:close/>
                <a:moveTo>
                  <a:pt x="12644" y="4849"/>
                </a:moveTo>
                <a:cubicBezTo>
                  <a:pt x="12380" y="4849"/>
                  <a:pt x="11854" y="5290"/>
                  <a:pt x="11854" y="5510"/>
                </a:cubicBezTo>
                <a:cubicBezTo>
                  <a:pt x="11854" y="5731"/>
                  <a:pt x="12380" y="6171"/>
                  <a:pt x="12644" y="6171"/>
                </a:cubicBezTo>
                <a:cubicBezTo>
                  <a:pt x="12907" y="6171"/>
                  <a:pt x="13434" y="5731"/>
                  <a:pt x="13434" y="5510"/>
                </a:cubicBezTo>
                <a:cubicBezTo>
                  <a:pt x="13434" y="5290"/>
                  <a:pt x="12907" y="4849"/>
                  <a:pt x="12644" y="4849"/>
                </a:cubicBezTo>
                <a:close/>
                <a:moveTo>
                  <a:pt x="10800" y="4849"/>
                </a:moveTo>
                <a:cubicBezTo>
                  <a:pt x="10537" y="4849"/>
                  <a:pt x="10273" y="5290"/>
                  <a:pt x="10273" y="5510"/>
                </a:cubicBezTo>
                <a:cubicBezTo>
                  <a:pt x="10273" y="5731"/>
                  <a:pt x="10537" y="6171"/>
                  <a:pt x="10800" y="6171"/>
                </a:cubicBezTo>
                <a:cubicBezTo>
                  <a:pt x="11327" y="6171"/>
                  <a:pt x="11590" y="5731"/>
                  <a:pt x="11590" y="5510"/>
                </a:cubicBezTo>
                <a:cubicBezTo>
                  <a:pt x="11590" y="5290"/>
                  <a:pt x="11327" y="4849"/>
                  <a:pt x="10800" y="4849"/>
                </a:cubicBezTo>
                <a:close/>
                <a:moveTo>
                  <a:pt x="8956" y="4849"/>
                </a:moveTo>
                <a:cubicBezTo>
                  <a:pt x="8693" y="4849"/>
                  <a:pt x="8429" y="5290"/>
                  <a:pt x="8429" y="5510"/>
                </a:cubicBezTo>
                <a:cubicBezTo>
                  <a:pt x="8429" y="5731"/>
                  <a:pt x="8693" y="6171"/>
                  <a:pt x="8956" y="6171"/>
                </a:cubicBezTo>
                <a:cubicBezTo>
                  <a:pt x="9483" y="6171"/>
                  <a:pt x="9746" y="5731"/>
                  <a:pt x="9746" y="5510"/>
                </a:cubicBezTo>
                <a:cubicBezTo>
                  <a:pt x="9746" y="5290"/>
                  <a:pt x="9483" y="4849"/>
                  <a:pt x="8956" y="4849"/>
                </a:cubicBezTo>
                <a:close/>
                <a:moveTo>
                  <a:pt x="16332" y="7935"/>
                </a:moveTo>
                <a:cubicBezTo>
                  <a:pt x="16332" y="9037"/>
                  <a:pt x="16332" y="9037"/>
                  <a:pt x="16332" y="9037"/>
                </a:cubicBezTo>
                <a:cubicBezTo>
                  <a:pt x="16332" y="10359"/>
                  <a:pt x="15541" y="11461"/>
                  <a:pt x="14751" y="12343"/>
                </a:cubicBezTo>
                <a:cubicBezTo>
                  <a:pt x="13698" y="13004"/>
                  <a:pt x="12380" y="13665"/>
                  <a:pt x="10800" y="13665"/>
                </a:cubicBezTo>
                <a:cubicBezTo>
                  <a:pt x="10800" y="13665"/>
                  <a:pt x="10800" y="13665"/>
                  <a:pt x="10800" y="13665"/>
                </a:cubicBezTo>
                <a:cubicBezTo>
                  <a:pt x="9483" y="13665"/>
                  <a:pt x="8166" y="13004"/>
                  <a:pt x="7112" y="12343"/>
                </a:cubicBezTo>
                <a:cubicBezTo>
                  <a:pt x="6059" y="11461"/>
                  <a:pt x="5532" y="10359"/>
                  <a:pt x="5532" y="9037"/>
                </a:cubicBezTo>
                <a:cubicBezTo>
                  <a:pt x="5532" y="7935"/>
                  <a:pt x="5532" y="7935"/>
                  <a:pt x="5532" y="7935"/>
                </a:cubicBezTo>
                <a:cubicBezTo>
                  <a:pt x="3951" y="7935"/>
                  <a:pt x="3951" y="7935"/>
                  <a:pt x="3951" y="7935"/>
                </a:cubicBezTo>
                <a:cubicBezTo>
                  <a:pt x="3951" y="9478"/>
                  <a:pt x="3951" y="9478"/>
                  <a:pt x="3951" y="9478"/>
                </a:cubicBezTo>
                <a:cubicBezTo>
                  <a:pt x="3951" y="11020"/>
                  <a:pt x="4741" y="12563"/>
                  <a:pt x="6059" y="13445"/>
                </a:cubicBezTo>
                <a:cubicBezTo>
                  <a:pt x="7376" y="14547"/>
                  <a:pt x="8956" y="15208"/>
                  <a:pt x="10800" y="15208"/>
                </a:cubicBezTo>
                <a:cubicBezTo>
                  <a:pt x="10800" y="15208"/>
                  <a:pt x="10800" y="15208"/>
                  <a:pt x="10800" y="15208"/>
                </a:cubicBezTo>
                <a:cubicBezTo>
                  <a:pt x="12644" y="15208"/>
                  <a:pt x="14488" y="14547"/>
                  <a:pt x="15805" y="13445"/>
                </a:cubicBezTo>
                <a:cubicBezTo>
                  <a:pt x="16859" y="12563"/>
                  <a:pt x="17649" y="11020"/>
                  <a:pt x="17649" y="9478"/>
                </a:cubicBezTo>
                <a:cubicBezTo>
                  <a:pt x="17649" y="7935"/>
                  <a:pt x="17649" y="7935"/>
                  <a:pt x="17649" y="7935"/>
                </a:cubicBezTo>
                <a:lnTo>
                  <a:pt x="16332" y="7935"/>
                </a:lnTo>
                <a:close/>
              </a:path>
            </a:pathLst>
          </a:custGeom>
          <a:solidFill>
            <a:srgbClr val="000000"/>
          </a:solidFill>
          <a:ln w="12700">
            <a:miter lim="400000"/>
          </a:ln>
        </p:spPr>
        <p:txBody>
          <a:bodyPr tIns="91439" bIns="91439"/>
          <a:lstStyle/>
          <a:p>
            <a:endParaRPr/>
          </a:p>
        </p:txBody>
      </p:sp>
      <p:sp>
        <p:nvSpPr>
          <p:cNvPr id="1340" name="Shape 1340"/>
          <p:cNvSpPr/>
          <p:nvPr/>
        </p:nvSpPr>
        <p:spPr>
          <a:xfrm>
            <a:off x="2108536" y="8439152"/>
            <a:ext cx="790240" cy="698501"/>
          </a:xfrm>
          <a:custGeom>
            <a:avLst/>
            <a:gdLst/>
            <a:ahLst/>
            <a:cxnLst>
              <a:cxn ang="0">
                <a:pos x="wd2" y="hd2"/>
              </a:cxn>
              <a:cxn ang="5400000">
                <a:pos x="wd2" y="hd2"/>
              </a:cxn>
              <a:cxn ang="10800000">
                <a:pos x="wd2" y="hd2"/>
              </a:cxn>
              <a:cxn ang="16200000">
                <a:pos x="wd2" y="hd2"/>
              </a:cxn>
            </a:cxnLst>
            <a:rect l="0" t="0" r="r" b="b"/>
            <a:pathLst>
              <a:path w="21419" h="21600" extrusionOk="0">
                <a:moveTo>
                  <a:pt x="1449" y="8594"/>
                </a:moveTo>
                <a:cubicBezTo>
                  <a:pt x="11638" y="4877"/>
                  <a:pt x="11638" y="4877"/>
                  <a:pt x="11638" y="4877"/>
                </a:cubicBezTo>
                <a:cubicBezTo>
                  <a:pt x="11842" y="3716"/>
                  <a:pt x="12453" y="2555"/>
                  <a:pt x="13268" y="1626"/>
                </a:cubicBezTo>
                <a:cubicBezTo>
                  <a:pt x="14287" y="465"/>
                  <a:pt x="15510" y="0"/>
                  <a:pt x="16732" y="0"/>
                </a:cubicBezTo>
                <a:cubicBezTo>
                  <a:pt x="17955" y="232"/>
                  <a:pt x="19177" y="697"/>
                  <a:pt x="20196" y="1858"/>
                </a:cubicBezTo>
                <a:cubicBezTo>
                  <a:pt x="21011" y="3019"/>
                  <a:pt x="21419" y="4645"/>
                  <a:pt x="21419" y="6039"/>
                </a:cubicBezTo>
                <a:cubicBezTo>
                  <a:pt x="21215" y="7432"/>
                  <a:pt x="20808" y="8826"/>
                  <a:pt x="19789" y="9755"/>
                </a:cubicBezTo>
                <a:cubicBezTo>
                  <a:pt x="18770" y="10916"/>
                  <a:pt x="17547" y="11381"/>
                  <a:pt x="16325" y="11148"/>
                </a:cubicBezTo>
                <a:cubicBezTo>
                  <a:pt x="15102" y="11148"/>
                  <a:pt x="14083" y="10684"/>
                  <a:pt x="13268" y="9755"/>
                </a:cubicBezTo>
                <a:cubicBezTo>
                  <a:pt x="11027" y="10219"/>
                  <a:pt x="11027" y="10219"/>
                  <a:pt x="11027" y="10219"/>
                </a:cubicBezTo>
                <a:cubicBezTo>
                  <a:pt x="11027" y="13239"/>
                  <a:pt x="11027" y="13239"/>
                  <a:pt x="11027" y="13239"/>
                </a:cubicBezTo>
                <a:cubicBezTo>
                  <a:pt x="9600" y="13239"/>
                  <a:pt x="9600" y="13239"/>
                  <a:pt x="9600" y="13239"/>
                </a:cubicBezTo>
                <a:cubicBezTo>
                  <a:pt x="7766" y="18813"/>
                  <a:pt x="7766" y="18813"/>
                  <a:pt x="7766" y="18813"/>
                </a:cubicBezTo>
                <a:cubicBezTo>
                  <a:pt x="16528" y="18813"/>
                  <a:pt x="16528" y="18813"/>
                  <a:pt x="16528" y="18813"/>
                </a:cubicBezTo>
                <a:cubicBezTo>
                  <a:pt x="16528" y="21600"/>
                  <a:pt x="16528" y="21600"/>
                  <a:pt x="16528" y="21600"/>
                </a:cubicBezTo>
                <a:cubicBezTo>
                  <a:pt x="6340" y="21600"/>
                  <a:pt x="6340" y="21600"/>
                  <a:pt x="6340" y="21600"/>
                </a:cubicBezTo>
                <a:cubicBezTo>
                  <a:pt x="5321" y="20206"/>
                  <a:pt x="5321" y="20206"/>
                  <a:pt x="5321" y="20206"/>
                </a:cubicBezTo>
                <a:cubicBezTo>
                  <a:pt x="5321" y="20206"/>
                  <a:pt x="6747" y="15794"/>
                  <a:pt x="7562" y="13239"/>
                </a:cubicBezTo>
                <a:cubicBezTo>
                  <a:pt x="6340" y="13239"/>
                  <a:pt x="6340" y="13239"/>
                  <a:pt x="6340" y="13239"/>
                </a:cubicBezTo>
                <a:cubicBezTo>
                  <a:pt x="6340" y="7665"/>
                  <a:pt x="6340" y="7665"/>
                  <a:pt x="6340" y="7665"/>
                </a:cubicBezTo>
                <a:cubicBezTo>
                  <a:pt x="5525" y="7665"/>
                  <a:pt x="5525" y="7665"/>
                  <a:pt x="5525" y="7665"/>
                </a:cubicBezTo>
                <a:cubicBezTo>
                  <a:pt x="5525" y="11845"/>
                  <a:pt x="5525" y="11845"/>
                  <a:pt x="5525" y="11845"/>
                </a:cubicBezTo>
                <a:cubicBezTo>
                  <a:pt x="2468" y="12542"/>
                  <a:pt x="2468" y="12542"/>
                  <a:pt x="2468" y="12542"/>
                </a:cubicBezTo>
                <a:cubicBezTo>
                  <a:pt x="2061" y="10916"/>
                  <a:pt x="2061" y="10916"/>
                  <a:pt x="2061" y="10916"/>
                </a:cubicBezTo>
                <a:cubicBezTo>
                  <a:pt x="1449" y="11148"/>
                  <a:pt x="838" y="11845"/>
                  <a:pt x="1042" y="12310"/>
                </a:cubicBezTo>
                <a:cubicBezTo>
                  <a:pt x="1042" y="13006"/>
                  <a:pt x="1449" y="13703"/>
                  <a:pt x="2061" y="14400"/>
                </a:cubicBezTo>
                <a:cubicBezTo>
                  <a:pt x="2672" y="15561"/>
                  <a:pt x="3283" y="16490"/>
                  <a:pt x="3283" y="17652"/>
                </a:cubicBezTo>
                <a:cubicBezTo>
                  <a:pt x="3079" y="19510"/>
                  <a:pt x="838" y="20439"/>
                  <a:pt x="838" y="20439"/>
                </a:cubicBezTo>
                <a:cubicBezTo>
                  <a:pt x="430" y="19510"/>
                  <a:pt x="430" y="19510"/>
                  <a:pt x="430" y="19510"/>
                </a:cubicBezTo>
                <a:cubicBezTo>
                  <a:pt x="430" y="19510"/>
                  <a:pt x="2061" y="18813"/>
                  <a:pt x="2264" y="17419"/>
                </a:cubicBezTo>
                <a:cubicBezTo>
                  <a:pt x="2264" y="16955"/>
                  <a:pt x="1857" y="16026"/>
                  <a:pt x="1245" y="15097"/>
                </a:cubicBezTo>
                <a:cubicBezTo>
                  <a:pt x="634" y="14168"/>
                  <a:pt x="23" y="13471"/>
                  <a:pt x="23" y="12542"/>
                </a:cubicBezTo>
                <a:cubicBezTo>
                  <a:pt x="-181" y="11148"/>
                  <a:pt x="1042" y="10219"/>
                  <a:pt x="1857" y="9755"/>
                </a:cubicBezTo>
                <a:cubicBezTo>
                  <a:pt x="1449" y="8594"/>
                  <a:pt x="1449" y="8594"/>
                  <a:pt x="1449" y="8594"/>
                </a:cubicBezTo>
                <a:close/>
                <a:moveTo>
                  <a:pt x="14491" y="2787"/>
                </a:moveTo>
                <a:cubicBezTo>
                  <a:pt x="14491" y="3019"/>
                  <a:pt x="14694" y="3484"/>
                  <a:pt x="14694" y="3716"/>
                </a:cubicBezTo>
                <a:cubicBezTo>
                  <a:pt x="15102" y="3484"/>
                  <a:pt x="15306" y="3484"/>
                  <a:pt x="15510" y="3484"/>
                </a:cubicBezTo>
                <a:cubicBezTo>
                  <a:pt x="15306" y="2090"/>
                  <a:pt x="15306" y="2090"/>
                  <a:pt x="15306" y="2090"/>
                </a:cubicBezTo>
                <a:cubicBezTo>
                  <a:pt x="15102" y="2323"/>
                  <a:pt x="14694" y="2555"/>
                  <a:pt x="14491" y="2787"/>
                </a:cubicBezTo>
                <a:close/>
                <a:moveTo>
                  <a:pt x="14898" y="4181"/>
                </a:moveTo>
                <a:cubicBezTo>
                  <a:pt x="15102" y="4645"/>
                  <a:pt x="15102" y="5110"/>
                  <a:pt x="15102" y="5342"/>
                </a:cubicBezTo>
                <a:cubicBezTo>
                  <a:pt x="15102" y="5342"/>
                  <a:pt x="15102" y="5574"/>
                  <a:pt x="15102" y="5574"/>
                </a:cubicBezTo>
                <a:cubicBezTo>
                  <a:pt x="15917" y="5342"/>
                  <a:pt x="15917" y="5342"/>
                  <a:pt x="15917" y="5342"/>
                </a:cubicBezTo>
                <a:cubicBezTo>
                  <a:pt x="15713" y="3948"/>
                  <a:pt x="15713" y="3948"/>
                  <a:pt x="15713" y="3948"/>
                </a:cubicBezTo>
                <a:cubicBezTo>
                  <a:pt x="15510" y="4181"/>
                  <a:pt x="15102" y="4181"/>
                  <a:pt x="14898" y="4181"/>
                </a:cubicBezTo>
                <a:close/>
                <a:moveTo>
                  <a:pt x="15306" y="6039"/>
                </a:moveTo>
                <a:cubicBezTo>
                  <a:pt x="15306" y="6503"/>
                  <a:pt x="15306" y="6968"/>
                  <a:pt x="15306" y="7432"/>
                </a:cubicBezTo>
                <a:cubicBezTo>
                  <a:pt x="15510" y="7432"/>
                  <a:pt x="15917" y="7432"/>
                  <a:pt x="16325" y="7432"/>
                </a:cubicBezTo>
                <a:cubicBezTo>
                  <a:pt x="16121" y="6039"/>
                  <a:pt x="16121" y="6039"/>
                  <a:pt x="16121" y="6039"/>
                </a:cubicBezTo>
                <a:cubicBezTo>
                  <a:pt x="15306" y="6039"/>
                  <a:pt x="15306" y="6039"/>
                  <a:pt x="15306" y="6039"/>
                </a:cubicBezTo>
                <a:close/>
                <a:moveTo>
                  <a:pt x="15102" y="8129"/>
                </a:moveTo>
                <a:cubicBezTo>
                  <a:pt x="15102" y="8361"/>
                  <a:pt x="15102" y="8594"/>
                  <a:pt x="14898" y="9058"/>
                </a:cubicBezTo>
                <a:cubicBezTo>
                  <a:pt x="15306" y="9290"/>
                  <a:pt x="15917" y="9290"/>
                  <a:pt x="16325" y="9290"/>
                </a:cubicBezTo>
                <a:cubicBezTo>
                  <a:pt x="16528" y="9523"/>
                  <a:pt x="16528" y="9523"/>
                  <a:pt x="16732" y="9290"/>
                </a:cubicBezTo>
                <a:cubicBezTo>
                  <a:pt x="16528" y="8129"/>
                  <a:pt x="16528" y="8129"/>
                  <a:pt x="16528" y="8129"/>
                </a:cubicBezTo>
                <a:cubicBezTo>
                  <a:pt x="15917" y="8129"/>
                  <a:pt x="15510" y="8129"/>
                  <a:pt x="15102" y="8129"/>
                </a:cubicBezTo>
                <a:close/>
                <a:moveTo>
                  <a:pt x="14491" y="8594"/>
                </a:moveTo>
                <a:cubicBezTo>
                  <a:pt x="14491" y="8361"/>
                  <a:pt x="14694" y="8129"/>
                  <a:pt x="14694" y="7897"/>
                </a:cubicBezTo>
                <a:cubicBezTo>
                  <a:pt x="14491" y="7897"/>
                  <a:pt x="14491" y="7897"/>
                  <a:pt x="14491" y="7897"/>
                </a:cubicBezTo>
                <a:cubicBezTo>
                  <a:pt x="14083" y="7665"/>
                  <a:pt x="13879" y="7432"/>
                  <a:pt x="13472" y="7200"/>
                </a:cubicBezTo>
                <a:cubicBezTo>
                  <a:pt x="13676" y="7432"/>
                  <a:pt x="13879" y="7897"/>
                  <a:pt x="14083" y="8129"/>
                </a:cubicBezTo>
                <a:cubicBezTo>
                  <a:pt x="14287" y="8361"/>
                  <a:pt x="14287" y="8594"/>
                  <a:pt x="14491" y="8594"/>
                </a:cubicBezTo>
                <a:close/>
                <a:moveTo>
                  <a:pt x="14694" y="7200"/>
                </a:moveTo>
                <a:cubicBezTo>
                  <a:pt x="14694" y="6968"/>
                  <a:pt x="14694" y="6503"/>
                  <a:pt x="14694" y="6271"/>
                </a:cubicBezTo>
                <a:cubicBezTo>
                  <a:pt x="13676" y="6503"/>
                  <a:pt x="13676" y="6503"/>
                  <a:pt x="13676" y="6503"/>
                </a:cubicBezTo>
                <a:cubicBezTo>
                  <a:pt x="13879" y="6968"/>
                  <a:pt x="14287" y="7200"/>
                  <a:pt x="14694" y="7200"/>
                </a:cubicBezTo>
                <a:cubicBezTo>
                  <a:pt x="14694" y="7200"/>
                  <a:pt x="14694" y="7200"/>
                  <a:pt x="14694" y="7200"/>
                </a:cubicBezTo>
                <a:close/>
                <a:moveTo>
                  <a:pt x="14694" y="5574"/>
                </a:moveTo>
                <a:cubicBezTo>
                  <a:pt x="14694" y="5574"/>
                  <a:pt x="14694" y="5574"/>
                  <a:pt x="14694" y="5574"/>
                </a:cubicBezTo>
                <a:cubicBezTo>
                  <a:pt x="14694" y="5110"/>
                  <a:pt x="14491" y="4877"/>
                  <a:pt x="14491" y="4645"/>
                </a:cubicBezTo>
                <a:cubicBezTo>
                  <a:pt x="14491" y="4645"/>
                  <a:pt x="14287" y="4645"/>
                  <a:pt x="14287" y="4877"/>
                </a:cubicBezTo>
                <a:cubicBezTo>
                  <a:pt x="13879" y="5110"/>
                  <a:pt x="13472" y="5574"/>
                  <a:pt x="13268" y="6039"/>
                </a:cubicBezTo>
                <a:cubicBezTo>
                  <a:pt x="14694" y="5574"/>
                  <a:pt x="14694" y="5574"/>
                  <a:pt x="14694" y="5574"/>
                </a:cubicBezTo>
                <a:close/>
                <a:moveTo>
                  <a:pt x="14287" y="3948"/>
                </a:moveTo>
                <a:cubicBezTo>
                  <a:pt x="14287" y="3716"/>
                  <a:pt x="14083" y="3484"/>
                  <a:pt x="14083" y="3252"/>
                </a:cubicBezTo>
                <a:cubicBezTo>
                  <a:pt x="13676" y="3716"/>
                  <a:pt x="13472" y="4413"/>
                  <a:pt x="13268" y="4877"/>
                </a:cubicBezTo>
                <a:cubicBezTo>
                  <a:pt x="13472" y="4645"/>
                  <a:pt x="13676" y="4413"/>
                  <a:pt x="13879" y="4181"/>
                </a:cubicBezTo>
                <a:cubicBezTo>
                  <a:pt x="14083" y="4181"/>
                  <a:pt x="14083" y="4181"/>
                  <a:pt x="14287" y="3948"/>
                </a:cubicBezTo>
                <a:close/>
                <a:moveTo>
                  <a:pt x="18770" y="8361"/>
                </a:moveTo>
                <a:cubicBezTo>
                  <a:pt x="18566" y="7897"/>
                  <a:pt x="18566" y="7665"/>
                  <a:pt x="18362" y="7432"/>
                </a:cubicBezTo>
                <a:cubicBezTo>
                  <a:pt x="18159" y="7432"/>
                  <a:pt x="17751" y="7665"/>
                  <a:pt x="17547" y="7665"/>
                </a:cubicBezTo>
                <a:cubicBezTo>
                  <a:pt x="17751" y="9058"/>
                  <a:pt x="17751" y="9058"/>
                  <a:pt x="17751" y="9058"/>
                </a:cubicBezTo>
                <a:cubicBezTo>
                  <a:pt x="18159" y="9058"/>
                  <a:pt x="18362" y="8826"/>
                  <a:pt x="18770" y="8361"/>
                </a:cubicBezTo>
                <a:cubicBezTo>
                  <a:pt x="18770" y="8361"/>
                  <a:pt x="18770" y="8361"/>
                  <a:pt x="18770" y="8361"/>
                </a:cubicBezTo>
                <a:close/>
                <a:moveTo>
                  <a:pt x="18159" y="6735"/>
                </a:moveTo>
                <a:cubicBezTo>
                  <a:pt x="17955" y="6503"/>
                  <a:pt x="17955" y="6039"/>
                  <a:pt x="17751" y="5574"/>
                </a:cubicBezTo>
                <a:cubicBezTo>
                  <a:pt x="17751" y="5574"/>
                  <a:pt x="17751" y="5574"/>
                  <a:pt x="17751" y="5574"/>
                </a:cubicBezTo>
                <a:cubicBezTo>
                  <a:pt x="17140" y="5806"/>
                  <a:pt x="17140" y="5806"/>
                  <a:pt x="17140" y="5806"/>
                </a:cubicBezTo>
                <a:cubicBezTo>
                  <a:pt x="17344" y="7200"/>
                  <a:pt x="17344" y="7200"/>
                  <a:pt x="17344" y="7200"/>
                </a:cubicBezTo>
                <a:cubicBezTo>
                  <a:pt x="17751" y="6968"/>
                  <a:pt x="17955" y="6968"/>
                  <a:pt x="18159" y="6735"/>
                </a:cubicBezTo>
                <a:close/>
                <a:moveTo>
                  <a:pt x="17751" y="4877"/>
                </a:moveTo>
                <a:cubicBezTo>
                  <a:pt x="17751" y="4413"/>
                  <a:pt x="17547" y="4181"/>
                  <a:pt x="17547" y="3716"/>
                </a:cubicBezTo>
                <a:cubicBezTo>
                  <a:pt x="17344" y="3484"/>
                  <a:pt x="17140" y="3484"/>
                  <a:pt x="16732" y="3716"/>
                </a:cubicBezTo>
                <a:cubicBezTo>
                  <a:pt x="17140" y="5110"/>
                  <a:pt x="17140" y="5110"/>
                  <a:pt x="17140" y="5110"/>
                </a:cubicBezTo>
                <a:cubicBezTo>
                  <a:pt x="17751" y="4877"/>
                  <a:pt x="17751" y="4877"/>
                  <a:pt x="17751" y="4877"/>
                </a:cubicBezTo>
                <a:close/>
                <a:moveTo>
                  <a:pt x="17751" y="3019"/>
                </a:moveTo>
                <a:cubicBezTo>
                  <a:pt x="17751" y="2787"/>
                  <a:pt x="17751" y="2555"/>
                  <a:pt x="17751" y="2090"/>
                </a:cubicBezTo>
                <a:cubicBezTo>
                  <a:pt x="17344" y="2090"/>
                  <a:pt x="16936" y="1858"/>
                  <a:pt x="16732" y="1858"/>
                </a:cubicBezTo>
                <a:cubicBezTo>
                  <a:pt x="16528" y="1858"/>
                  <a:pt x="16528" y="1858"/>
                  <a:pt x="16528" y="1858"/>
                </a:cubicBezTo>
                <a:cubicBezTo>
                  <a:pt x="16732" y="3019"/>
                  <a:pt x="16732" y="3019"/>
                  <a:pt x="16732" y="3019"/>
                </a:cubicBezTo>
                <a:cubicBezTo>
                  <a:pt x="16936" y="3019"/>
                  <a:pt x="17344" y="3019"/>
                  <a:pt x="17751" y="3019"/>
                </a:cubicBezTo>
                <a:close/>
                <a:moveTo>
                  <a:pt x="18159" y="2555"/>
                </a:moveTo>
                <a:cubicBezTo>
                  <a:pt x="18159" y="2787"/>
                  <a:pt x="18159" y="3019"/>
                  <a:pt x="18159" y="3252"/>
                </a:cubicBezTo>
                <a:cubicBezTo>
                  <a:pt x="18159" y="3252"/>
                  <a:pt x="18362" y="3252"/>
                  <a:pt x="18362" y="3252"/>
                </a:cubicBezTo>
                <a:cubicBezTo>
                  <a:pt x="18566" y="3252"/>
                  <a:pt x="18974" y="3484"/>
                  <a:pt x="19381" y="3716"/>
                </a:cubicBezTo>
                <a:cubicBezTo>
                  <a:pt x="19177" y="3484"/>
                  <a:pt x="18974" y="3252"/>
                  <a:pt x="18974" y="3252"/>
                </a:cubicBezTo>
                <a:cubicBezTo>
                  <a:pt x="18770" y="2787"/>
                  <a:pt x="18566" y="2555"/>
                  <a:pt x="18159" y="2555"/>
                </a:cubicBezTo>
                <a:close/>
                <a:moveTo>
                  <a:pt x="18159" y="3716"/>
                </a:moveTo>
                <a:cubicBezTo>
                  <a:pt x="18159" y="4181"/>
                  <a:pt x="18159" y="4413"/>
                  <a:pt x="18159" y="4877"/>
                </a:cubicBezTo>
                <a:cubicBezTo>
                  <a:pt x="19381" y="4645"/>
                  <a:pt x="19381" y="4645"/>
                  <a:pt x="19381" y="4645"/>
                </a:cubicBezTo>
                <a:cubicBezTo>
                  <a:pt x="18974" y="4181"/>
                  <a:pt x="18566" y="3948"/>
                  <a:pt x="18159" y="3716"/>
                </a:cubicBezTo>
                <a:close/>
                <a:moveTo>
                  <a:pt x="18362" y="5342"/>
                </a:moveTo>
                <a:cubicBezTo>
                  <a:pt x="18362" y="5574"/>
                  <a:pt x="18362" y="5574"/>
                  <a:pt x="18362" y="5574"/>
                </a:cubicBezTo>
                <a:cubicBezTo>
                  <a:pt x="18362" y="5806"/>
                  <a:pt x="18566" y="6039"/>
                  <a:pt x="18566" y="6503"/>
                </a:cubicBezTo>
                <a:cubicBezTo>
                  <a:pt x="18566" y="6503"/>
                  <a:pt x="18770" y="6271"/>
                  <a:pt x="18770" y="6271"/>
                </a:cubicBezTo>
                <a:cubicBezTo>
                  <a:pt x="19177" y="6039"/>
                  <a:pt x="19381" y="5574"/>
                  <a:pt x="19585" y="5110"/>
                </a:cubicBezTo>
                <a:cubicBezTo>
                  <a:pt x="18362" y="5342"/>
                  <a:pt x="18362" y="5342"/>
                  <a:pt x="18362" y="5342"/>
                </a:cubicBezTo>
                <a:close/>
                <a:moveTo>
                  <a:pt x="18770" y="6968"/>
                </a:moveTo>
                <a:cubicBezTo>
                  <a:pt x="18974" y="7432"/>
                  <a:pt x="18974" y="7665"/>
                  <a:pt x="19177" y="7897"/>
                </a:cubicBezTo>
                <a:cubicBezTo>
                  <a:pt x="19585" y="7200"/>
                  <a:pt x="19789" y="6735"/>
                  <a:pt x="19789" y="6039"/>
                </a:cubicBezTo>
                <a:cubicBezTo>
                  <a:pt x="19585" y="6271"/>
                  <a:pt x="19381" y="6503"/>
                  <a:pt x="19177" y="6735"/>
                </a:cubicBezTo>
                <a:cubicBezTo>
                  <a:pt x="18974" y="6968"/>
                  <a:pt x="18974" y="6968"/>
                  <a:pt x="18770" y="6968"/>
                </a:cubicBezTo>
                <a:close/>
                <a:moveTo>
                  <a:pt x="8785" y="8826"/>
                </a:moveTo>
                <a:cubicBezTo>
                  <a:pt x="8174" y="8826"/>
                  <a:pt x="7970" y="9290"/>
                  <a:pt x="7970" y="9755"/>
                </a:cubicBezTo>
                <a:cubicBezTo>
                  <a:pt x="7970" y="10452"/>
                  <a:pt x="8174" y="10684"/>
                  <a:pt x="8785" y="10684"/>
                </a:cubicBezTo>
                <a:cubicBezTo>
                  <a:pt x="9193" y="10684"/>
                  <a:pt x="9600" y="10452"/>
                  <a:pt x="9600" y="9755"/>
                </a:cubicBezTo>
                <a:cubicBezTo>
                  <a:pt x="9600" y="9290"/>
                  <a:pt x="9193" y="8826"/>
                  <a:pt x="8785" y="8826"/>
                </a:cubicBezTo>
                <a:close/>
              </a:path>
            </a:pathLst>
          </a:custGeom>
          <a:solidFill>
            <a:srgbClr val="000000"/>
          </a:solidFill>
          <a:ln w="12700">
            <a:miter lim="400000"/>
          </a:ln>
        </p:spPr>
        <p:txBody>
          <a:bodyPr tIns="91439" bIns="91439"/>
          <a:lstStyle/>
          <a:p>
            <a:endParaRPr/>
          </a:p>
        </p:txBody>
      </p:sp>
      <p:sp>
        <p:nvSpPr>
          <p:cNvPr id="1341" name="Shape 1341"/>
          <p:cNvSpPr/>
          <p:nvPr/>
        </p:nvSpPr>
        <p:spPr>
          <a:xfrm>
            <a:off x="2171700" y="3308351"/>
            <a:ext cx="720727" cy="819151"/>
          </a:xfrm>
          <a:custGeom>
            <a:avLst/>
            <a:gdLst/>
            <a:ahLst/>
            <a:cxnLst>
              <a:cxn ang="0">
                <a:pos x="wd2" y="hd2"/>
              </a:cxn>
              <a:cxn ang="5400000">
                <a:pos x="wd2" y="hd2"/>
              </a:cxn>
              <a:cxn ang="10800000">
                <a:pos x="wd2" y="hd2"/>
              </a:cxn>
              <a:cxn ang="16200000">
                <a:pos x="wd2" y="hd2"/>
              </a:cxn>
            </a:cxnLst>
            <a:rect l="0" t="0" r="r" b="b"/>
            <a:pathLst>
              <a:path w="21600" h="21600" extrusionOk="0">
                <a:moveTo>
                  <a:pt x="21600" y="7134"/>
                </a:moveTo>
                <a:cubicBezTo>
                  <a:pt x="16875" y="12881"/>
                  <a:pt x="16875" y="12881"/>
                  <a:pt x="16875" y="12881"/>
                </a:cubicBezTo>
                <a:cubicBezTo>
                  <a:pt x="15750" y="14268"/>
                  <a:pt x="13950" y="15061"/>
                  <a:pt x="12375" y="15259"/>
                </a:cubicBezTo>
                <a:cubicBezTo>
                  <a:pt x="11250" y="15457"/>
                  <a:pt x="10125" y="15259"/>
                  <a:pt x="9000" y="15061"/>
                </a:cubicBezTo>
                <a:cubicBezTo>
                  <a:pt x="3375" y="21600"/>
                  <a:pt x="3375" y="21600"/>
                  <a:pt x="3375" y="21600"/>
                </a:cubicBezTo>
                <a:cubicBezTo>
                  <a:pt x="0" y="19420"/>
                  <a:pt x="0" y="19420"/>
                  <a:pt x="0" y="19420"/>
                </a:cubicBezTo>
                <a:cubicBezTo>
                  <a:pt x="5625" y="12683"/>
                  <a:pt x="5625" y="12683"/>
                  <a:pt x="5625" y="12683"/>
                </a:cubicBezTo>
                <a:cubicBezTo>
                  <a:pt x="4950" y="12088"/>
                  <a:pt x="4500" y="11097"/>
                  <a:pt x="4275" y="10106"/>
                </a:cubicBezTo>
                <a:cubicBezTo>
                  <a:pt x="4050" y="8719"/>
                  <a:pt x="4500" y="6936"/>
                  <a:pt x="5625" y="5549"/>
                </a:cubicBezTo>
                <a:cubicBezTo>
                  <a:pt x="10350" y="0"/>
                  <a:pt x="10350" y="0"/>
                  <a:pt x="10350" y="0"/>
                </a:cubicBezTo>
                <a:cubicBezTo>
                  <a:pt x="13275" y="1783"/>
                  <a:pt x="13275" y="1783"/>
                  <a:pt x="13275" y="1783"/>
                </a:cubicBezTo>
                <a:cubicBezTo>
                  <a:pt x="8550" y="7530"/>
                  <a:pt x="8550" y="7530"/>
                  <a:pt x="8550" y="7530"/>
                </a:cubicBezTo>
                <a:cubicBezTo>
                  <a:pt x="8100" y="8125"/>
                  <a:pt x="7875" y="8917"/>
                  <a:pt x="7875" y="9710"/>
                </a:cubicBezTo>
                <a:cubicBezTo>
                  <a:pt x="8100" y="10503"/>
                  <a:pt x="8550" y="11097"/>
                  <a:pt x="9225" y="11692"/>
                </a:cubicBezTo>
                <a:cubicBezTo>
                  <a:pt x="9900" y="12088"/>
                  <a:pt x="10800" y="12286"/>
                  <a:pt x="11700" y="12088"/>
                </a:cubicBezTo>
                <a:cubicBezTo>
                  <a:pt x="12600" y="12088"/>
                  <a:pt x="13500" y="11692"/>
                  <a:pt x="13950" y="10899"/>
                </a:cubicBezTo>
                <a:cubicBezTo>
                  <a:pt x="18675" y="5350"/>
                  <a:pt x="18675" y="5350"/>
                  <a:pt x="18675" y="5350"/>
                </a:cubicBezTo>
                <a:lnTo>
                  <a:pt x="21600" y="7134"/>
                </a:lnTo>
                <a:close/>
              </a:path>
            </a:pathLst>
          </a:custGeom>
          <a:solidFill>
            <a:srgbClr val="000000"/>
          </a:solidFill>
          <a:ln w="12700">
            <a:miter lim="400000"/>
          </a:ln>
        </p:spPr>
        <p:txBody>
          <a:bodyPr tIns="91439" bIns="91439"/>
          <a:lstStyle/>
          <a:p>
            <a:endParaRPr/>
          </a:p>
        </p:txBody>
      </p:sp>
      <p:sp>
        <p:nvSpPr>
          <p:cNvPr id="1342" name="Shape 1342"/>
          <p:cNvSpPr/>
          <p:nvPr/>
        </p:nvSpPr>
        <p:spPr>
          <a:xfrm>
            <a:off x="2092379" y="806451"/>
            <a:ext cx="755598" cy="736601"/>
          </a:xfrm>
          <a:custGeom>
            <a:avLst/>
            <a:gdLst/>
            <a:ahLst/>
            <a:cxnLst>
              <a:cxn ang="0">
                <a:pos x="wd2" y="hd2"/>
              </a:cxn>
              <a:cxn ang="5400000">
                <a:pos x="wd2" y="hd2"/>
              </a:cxn>
              <a:cxn ang="10800000">
                <a:pos x="wd2" y="hd2"/>
              </a:cxn>
              <a:cxn ang="16200000">
                <a:pos x="wd2" y="hd2"/>
              </a:cxn>
            </a:cxnLst>
            <a:rect l="0" t="0" r="r" b="b"/>
            <a:pathLst>
              <a:path w="20811" h="21600" extrusionOk="0">
                <a:moveTo>
                  <a:pt x="10219" y="1984"/>
                </a:moveTo>
                <a:cubicBezTo>
                  <a:pt x="18319" y="1984"/>
                  <a:pt x="18319" y="1984"/>
                  <a:pt x="18319" y="1984"/>
                </a:cubicBezTo>
                <a:cubicBezTo>
                  <a:pt x="19773" y="1984"/>
                  <a:pt x="20811" y="3086"/>
                  <a:pt x="20811" y="4629"/>
                </a:cubicBezTo>
                <a:cubicBezTo>
                  <a:pt x="20811" y="19176"/>
                  <a:pt x="20811" y="19176"/>
                  <a:pt x="20811" y="19176"/>
                </a:cubicBezTo>
                <a:cubicBezTo>
                  <a:pt x="20811" y="20498"/>
                  <a:pt x="19773" y="21600"/>
                  <a:pt x="18319" y="21600"/>
                </a:cubicBezTo>
                <a:cubicBezTo>
                  <a:pt x="10219" y="21600"/>
                  <a:pt x="10219" y="21600"/>
                  <a:pt x="10219" y="21600"/>
                </a:cubicBezTo>
                <a:cubicBezTo>
                  <a:pt x="8973" y="21600"/>
                  <a:pt x="8142" y="20939"/>
                  <a:pt x="7934" y="19837"/>
                </a:cubicBezTo>
                <a:cubicBezTo>
                  <a:pt x="7726" y="19837"/>
                  <a:pt x="7726" y="19837"/>
                  <a:pt x="7726" y="19837"/>
                </a:cubicBezTo>
                <a:cubicBezTo>
                  <a:pt x="5857" y="19616"/>
                  <a:pt x="3988" y="18735"/>
                  <a:pt x="2742" y="17633"/>
                </a:cubicBezTo>
                <a:cubicBezTo>
                  <a:pt x="1288" y="16310"/>
                  <a:pt x="457" y="14767"/>
                  <a:pt x="665" y="12784"/>
                </a:cubicBezTo>
                <a:cubicBezTo>
                  <a:pt x="665" y="12563"/>
                  <a:pt x="665" y="12563"/>
                  <a:pt x="665" y="12343"/>
                </a:cubicBezTo>
                <a:cubicBezTo>
                  <a:pt x="873" y="11682"/>
                  <a:pt x="1080" y="10800"/>
                  <a:pt x="1496" y="9918"/>
                </a:cubicBezTo>
                <a:cubicBezTo>
                  <a:pt x="42" y="8376"/>
                  <a:pt x="-789" y="6612"/>
                  <a:pt x="1080" y="3527"/>
                </a:cubicBezTo>
                <a:cubicBezTo>
                  <a:pt x="873" y="3306"/>
                  <a:pt x="873" y="3306"/>
                  <a:pt x="873" y="3306"/>
                </a:cubicBezTo>
                <a:cubicBezTo>
                  <a:pt x="3157" y="0"/>
                  <a:pt x="3157" y="0"/>
                  <a:pt x="3157" y="0"/>
                </a:cubicBezTo>
                <a:cubicBezTo>
                  <a:pt x="3157" y="0"/>
                  <a:pt x="4196" y="0"/>
                  <a:pt x="4819" y="220"/>
                </a:cubicBezTo>
                <a:cubicBezTo>
                  <a:pt x="5442" y="661"/>
                  <a:pt x="5857" y="1322"/>
                  <a:pt x="5857" y="1322"/>
                </a:cubicBezTo>
                <a:cubicBezTo>
                  <a:pt x="3988" y="3747"/>
                  <a:pt x="3988" y="3747"/>
                  <a:pt x="3988" y="3747"/>
                </a:cubicBezTo>
                <a:cubicBezTo>
                  <a:pt x="3365" y="3086"/>
                  <a:pt x="3365" y="3086"/>
                  <a:pt x="3365" y="3086"/>
                </a:cubicBezTo>
                <a:cubicBezTo>
                  <a:pt x="2326" y="4408"/>
                  <a:pt x="2326" y="4408"/>
                  <a:pt x="2326" y="4408"/>
                </a:cubicBezTo>
                <a:cubicBezTo>
                  <a:pt x="2119" y="4408"/>
                  <a:pt x="2119" y="4408"/>
                  <a:pt x="2119" y="4408"/>
                </a:cubicBezTo>
                <a:cubicBezTo>
                  <a:pt x="1080" y="6171"/>
                  <a:pt x="1288" y="7494"/>
                  <a:pt x="2119" y="8596"/>
                </a:cubicBezTo>
                <a:cubicBezTo>
                  <a:pt x="2742" y="7714"/>
                  <a:pt x="3365" y="6833"/>
                  <a:pt x="4196" y="5951"/>
                </a:cubicBezTo>
                <a:cubicBezTo>
                  <a:pt x="4196" y="5731"/>
                  <a:pt x="3988" y="5510"/>
                  <a:pt x="3988" y="5069"/>
                </a:cubicBezTo>
                <a:cubicBezTo>
                  <a:pt x="3988" y="4629"/>
                  <a:pt x="4196" y="4188"/>
                  <a:pt x="4611" y="3747"/>
                </a:cubicBezTo>
                <a:cubicBezTo>
                  <a:pt x="4611" y="3747"/>
                  <a:pt x="4611" y="3747"/>
                  <a:pt x="4611" y="3747"/>
                </a:cubicBezTo>
                <a:cubicBezTo>
                  <a:pt x="4611" y="3747"/>
                  <a:pt x="4611" y="3747"/>
                  <a:pt x="4611" y="3747"/>
                </a:cubicBezTo>
                <a:cubicBezTo>
                  <a:pt x="5026" y="3527"/>
                  <a:pt x="5442" y="3306"/>
                  <a:pt x="5857" y="3306"/>
                </a:cubicBezTo>
                <a:cubicBezTo>
                  <a:pt x="6273" y="3306"/>
                  <a:pt x="6688" y="3527"/>
                  <a:pt x="7103" y="3747"/>
                </a:cubicBezTo>
                <a:cubicBezTo>
                  <a:pt x="7103" y="3747"/>
                  <a:pt x="7103" y="3747"/>
                  <a:pt x="7103" y="3747"/>
                </a:cubicBezTo>
                <a:cubicBezTo>
                  <a:pt x="7519" y="4188"/>
                  <a:pt x="7519" y="4629"/>
                  <a:pt x="7519" y="5069"/>
                </a:cubicBezTo>
                <a:cubicBezTo>
                  <a:pt x="7519" y="5731"/>
                  <a:pt x="7519" y="6171"/>
                  <a:pt x="7103" y="6392"/>
                </a:cubicBezTo>
                <a:cubicBezTo>
                  <a:pt x="6688" y="6833"/>
                  <a:pt x="6273" y="7053"/>
                  <a:pt x="5857" y="7053"/>
                </a:cubicBezTo>
                <a:cubicBezTo>
                  <a:pt x="5649" y="7053"/>
                  <a:pt x="5442" y="7053"/>
                  <a:pt x="5234" y="6833"/>
                </a:cubicBezTo>
                <a:cubicBezTo>
                  <a:pt x="4403" y="7714"/>
                  <a:pt x="3780" y="8596"/>
                  <a:pt x="3365" y="9257"/>
                </a:cubicBezTo>
                <a:cubicBezTo>
                  <a:pt x="3365" y="9478"/>
                  <a:pt x="3365" y="9478"/>
                  <a:pt x="3157" y="9478"/>
                </a:cubicBezTo>
                <a:cubicBezTo>
                  <a:pt x="3157" y="9478"/>
                  <a:pt x="3157" y="9478"/>
                  <a:pt x="3157" y="9478"/>
                </a:cubicBezTo>
                <a:cubicBezTo>
                  <a:pt x="3780" y="9918"/>
                  <a:pt x="4403" y="10359"/>
                  <a:pt x="5026" y="10580"/>
                </a:cubicBezTo>
                <a:cubicBezTo>
                  <a:pt x="5857" y="11241"/>
                  <a:pt x="6896" y="11902"/>
                  <a:pt x="7726" y="12563"/>
                </a:cubicBezTo>
                <a:cubicBezTo>
                  <a:pt x="7726" y="4629"/>
                  <a:pt x="7726" y="4629"/>
                  <a:pt x="7726" y="4629"/>
                </a:cubicBezTo>
                <a:cubicBezTo>
                  <a:pt x="7726" y="3086"/>
                  <a:pt x="8765" y="1984"/>
                  <a:pt x="10219" y="1984"/>
                </a:cubicBezTo>
                <a:close/>
                <a:moveTo>
                  <a:pt x="6273" y="4629"/>
                </a:moveTo>
                <a:cubicBezTo>
                  <a:pt x="6273" y="4408"/>
                  <a:pt x="6065" y="4408"/>
                  <a:pt x="5857" y="4408"/>
                </a:cubicBezTo>
                <a:cubicBezTo>
                  <a:pt x="5649" y="4408"/>
                  <a:pt x="5442" y="4408"/>
                  <a:pt x="5234" y="4629"/>
                </a:cubicBezTo>
                <a:cubicBezTo>
                  <a:pt x="5234" y="4629"/>
                  <a:pt x="5234" y="4629"/>
                  <a:pt x="5234" y="4629"/>
                </a:cubicBezTo>
                <a:cubicBezTo>
                  <a:pt x="5234" y="4629"/>
                  <a:pt x="5026" y="4849"/>
                  <a:pt x="5026" y="5069"/>
                </a:cubicBezTo>
                <a:cubicBezTo>
                  <a:pt x="5026" y="5290"/>
                  <a:pt x="5234" y="5510"/>
                  <a:pt x="5234" y="5731"/>
                </a:cubicBezTo>
                <a:cubicBezTo>
                  <a:pt x="5234" y="5731"/>
                  <a:pt x="5234" y="5731"/>
                  <a:pt x="5234" y="5731"/>
                </a:cubicBezTo>
                <a:cubicBezTo>
                  <a:pt x="5442" y="5731"/>
                  <a:pt x="5649" y="5951"/>
                  <a:pt x="5857" y="5951"/>
                </a:cubicBezTo>
                <a:cubicBezTo>
                  <a:pt x="6065" y="5951"/>
                  <a:pt x="6273" y="5731"/>
                  <a:pt x="6273" y="5731"/>
                </a:cubicBezTo>
                <a:cubicBezTo>
                  <a:pt x="6480" y="5510"/>
                  <a:pt x="6688" y="5290"/>
                  <a:pt x="6688" y="5069"/>
                </a:cubicBezTo>
                <a:cubicBezTo>
                  <a:pt x="6688" y="4849"/>
                  <a:pt x="6480" y="4629"/>
                  <a:pt x="6273" y="4629"/>
                </a:cubicBezTo>
                <a:cubicBezTo>
                  <a:pt x="6273" y="4629"/>
                  <a:pt x="6273" y="4629"/>
                  <a:pt x="6273" y="4629"/>
                </a:cubicBezTo>
                <a:close/>
                <a:moveTo>
                  <a:pt x="7726" y="18294"/>
                </a:moveTo>
                <a:cubicBezTo>
                  <a:pt x="7726" y="14547"/>
                  <a:pt x="7726" y="14547"/>
                  <a:pt x="7726" y="14547"/>
                </a:cubicBezTo>
                <a:cubicBezTo>
                  <a:pt x="6896" y="13445"/>
                  <a:pt x="5442" y="12784"/>
                  <a:pt x="4196" y="11902"/>
                </a:cubicBezTo>
                <a:cubicBezTo>
                  <a:pt x="3780" y="11461"/>
                  <a:pt x="3157" y="11241"/>
                  <a:pt x="2534" y="10800"/>
                </a:cubicBezTo>
                <a:cubicBezTo>
                  <a:pt x="2326" y="11461"/>
                  <a:pt x="2119" y="11902"/>
                  <a:pt x="2119" y="12563"/>
                </a:cubicBezTo>
                <a:cubicBezTo>
                  <a:pt x="2119" y="12563"/>
                  <a:pt x="2119" y="12784"/>
                  <a:pt x="2119" y="12784"/>
                </a:cubicBezTo>
                <a:cubicBezTo>
                  <a:pt x="1911" y="14327"/>
                  <a:pt x="2534" y="15649"/>
                  <a:pt x="3573" y="16531"/>
                </a:cubicBezTo>
                <a:cubicBezTo>
                  <a:pt x="4611" y="17412"/>
                  <a:pt x="6065" y="18073"/>
                  <a:pt x="7726" y="18294"/>
                </a:cubicBezTo>
                <a:close/>
                <a:moveTo>
                  <a:pt x="10011" y="4629"/>
                </a:moveTo>
                <a:cubicBezTo>
                  <a:pt x="10011" y="13004"/>
                  <a:pt x="10011" y="13004"/>
                  <a:pt x="10011" y="13004"/>
                </a:cubicBezTo>
                <a:cubicBezTo>
                  <a:pt x="18526" y="13004"/>
                  <a:pt x="18526" y="13004"/>
                  <a:pt x="18526" y="13004"/>
                </a:cubicBezTo>
                <a:cubicBezTo>
                  <a:pt x="18526" y="4629"/>
                  <a:pt x="18526" y="4629"/>
                  <a:pt x="18526" y="4629"/>
                </a:cubicBezTo>
                <a:cubicBezTo>
                  <a:pt x="10011" y="4629"/>
                  <a:pt x="10011" y="4629"/>
                  <a:pt x="10011" y="4629"/>
                </a:cubicBezTo>
                <a:close/>
                <a:moveTo>
                  <a:pt x="14165" y="14327"/>
                </a:moveTo>
                <a:cubicBezTo>
                  <a:pt x="13749" y="14327"/>
                  <a:pt x="13126" y="14547"/>
                  <a:pt x="12711" y="14767"/>
                </a:cubicBezTo>
                <a:cubicBezTo>
                  <a:pt x="14373" y="16531"/>
                  <a:pt x="14373" y="16531"/>
                  <a:pt x="14373" y="16531"/>
                </a:cubicBezTo>
                <a:cubicBezTo>
                  <a:pt x="15826" y="14988"/>
                  <a:pt x="15826" y="14988"/>
                  <a:pt x="15826" y="14988"/>
                </a:cubicBezTo>
                <a:cubicBezTo>
                  <a:pt x="15411" y="14547"/>
                  <a:pt x="14788" y="14327"/>
                  <a:pt x="14165" y="14327"/>
                </a:cubicBezTo>
                <a:close/>
                <a:moveTo>
                  <a:pt x="16449" y="15649"/>
                </a:moveTo>
                <a:cubicBezTo>
                  <a:pt x="14996" y="17192"/>
                  <a:pt x="14996" y="17192"/>
                  <a:pt x="14996" y="17192"/>
                </a:cubicBezTo>
                <a:cubicBezTo>
                  <a:pt x="16449" y="18735"/>
                  <a:pt x="16449" y="18735"/>
                  <a:pt x="16449" y="18735"/>
                </a:cubicBezTo>
                <a:cubicBezTo>
                  <a:pt x="16657" y="18294"/>
                  <a:pt x="16865" y="17853"/>
                  <a:pt x="16865" y="17192"/>
                </a:cubicBezTo>
                <a:cubicBezTo>
                  <a:pt x="16865" y="16531"/>
                  <a:pt x="16657" y="16090"/>
                  <a:pt x="16449" y="15649"/>
                </a:cubicBezTo>
                <a:close/>
                <a:moveTo>
                  <a:pt x="15826" y="19396"/>
                </a:moveTo>
                <a:cubicBezTo>
                  <a:pt x="14373" y="17853"/>
                  <a:pt x="14373" y="17853"/>
                  <a:pt x="14373" y="17853"/>
                </a:cubicBezTo>
                <a:cubicBezTo>
                  <a:pt x="12711" y="19616"/>
                  <a:pt x="12711" y="19616"/>
                  <a:pt x="12711" y="19616"/>
                </a:cubicBezTo>
                <a:cubicBezTo>
                  <a:pt x="13126" y="19837"/>
                  <a:pt x="13749" y="20057"/>
                  <a:pt x="14165" y="20057"/>
                </a:cubicBezTo>
                <a:cubicBezTo>
                  <a:pt x="14788" y="20057"/>
                  <a:pt x="15411" y="19837"/>
                  <a:pt x="15826" y="19396"/>
                </a:cubicBezTo>
                <a:close/>
                <a:moveTo>
                  <a:pt x="12088" y="18955"/>
                </a:moveTo>
                <a:cubicBezTo>
                  <a:pt x="13749" y="17192"/>
                  <a:pt x="13749" y="17192"/>
                  <a:pt x="13749" y="17192"/>
                </a:cubicBezTo>
                <a:cubicBezTo>
                  <a:pt x="12088" y="15429"/>
                  <a:pt x="12088" y="15429"/>
                  <a:pt x="12088" y="15429"/>
                </a:cubicBezTo>
                <a:cubicBezTo>
                  <a:pt x="11673" y="16090"/>
                  <a:pt x="11673" y="16531"/>
                  <a:pt x="11673" y="17192"/>
                </a:cubicBezTo>
                <a:cubicBezTo>
                  <a:pt x="11673" y="17853"/>
                  <a:pt x="11673" y="18294"/>
                  <a:pt x="12088" y="18955"/>
                </a:cubicBezTo>
                <a:close/>
              </a:path>
            </a:pathLst>
          </a:custGeom>
          <a:solidFill>
            <a:srgbClr val="000000"/>
          </a:solidFill>
          <a:ln w="12700">
            <a:miter lim="400000"/>
          </a:ln>
        </p:spPr>
        <p:txBody>
          <a:bodyPr tIns="91439" bIns="91439"/>
          <a:lstStyle/>
          <a:p>
            <a:endParaRPr/>
          </a:p>
        </p:txBody>
      </p:sp>
      <p:sp>
        <p:nvSpPr>
          <p:cNvPr id="1343" name="Shape 1343"/>
          <p:cNvSpPr/>
          <p:nvPr/>
        </p:nvSpPr>
        <p:spPr>
          <a:xfrm>
            <a:off x="2089150" y="2076451"/>
            <a:ext cx="765177" cy="758827"/>
          </a:xfrm>
          <a:custGeom>
            <a:avLst/>
            <a:gdLst/>
            <a:ahLst/>
            <a:cxnLst>
              <a:cxn ang="0">
                <a:pos x="wd2" y="hd2"/>
              </a:cxn>
              <a:cxn ang="5400000">
                <a:pos x="wd2" y="hd2"/>
              </a:cxn>
              <a:cxn ang="10800000">
                <a:pos x="wd2" y="hd2"/>
              </a:cxn>
              <a:cxn ang="16200000">
                <a:pos x="wd2" y="hd2"/>
              </a:cxn>
            </a:cxnLst>
            <a:rect l="0" t="0" r="r" b="b"/>
            <a:pathLst>
              <a:path w="21600" h="21600" extrusionOk="0">
                <a:moveTo>
                  <a:pt x="15416" y="362"/>
                </a:moveTo>
                <a:lnTo>
                  <a:pt x="21152" y="6417"/>
                </a:lnTo>
                <a:lnTo>
                  <a:pt x="21600" y="6778"/>
                </a:lnTo>
                <a:lnTo>
                  <a:pt x="21152" y="7501"/>
                </a:lnTo>
                <a:lnTo>
                  <a:pt x="17388" y="11297"/>
                </a:lnTo>
                <a:lnTo>
                  <a:pt x="17746" y="11749"/>
                </a:lnTo>
                <a:lnTo>
                  <a:pt x="10397" y="19431"/>
                </a:lnTo>
                <a:lnTo>
                  <a:pt x="6991" y="20244"/>
                </a:lnTo>
                <a:lnTo>
                  <a:pt x="5646" y="18979"/>
                </a:lnTo>
                <a:lnTo>
                  <a:pt x="3764" y="20967"/>
                </a:lnTo>
                <a:lnTo>
                  <a:pt x="3137" y="20244"/>
                </a:lnTo>
                <a:lnTo>
                  <a:pt x="1882" y="21600"/>
                </a:lnTo>
                <a:lnTo>
                  <a:pt x="0" y="19883"/>
                </a:lnTo>
                <a:lnTo>
                  <a:pt x="1434" y="18618"/>
                </a:lnTo>
                <a:lnTo>
                  <a:pt x="986" y="18166"/>
                </a:lnTo>
                <a:lnTo>
                  <a:pt x="2958" y="16268"/>
                </a:lnTo>
                <a:lnTo>
                  <a:pt x="1434" y="14731"/>
                </a:lnTo>
                <a:lnTo>
                  <a:pt x="2330" y="11297"/>
                </a:lnTo>
                <a:lnTo>
                  <a:pt x="9949" y="3796"/>
                </a:lnTo>
                <a:lnTo>
                  <a:pt x="10397" y="4428"/>
                </a:lnTo>
                <a:lnTo>
                  <a:pt x="14161" y="362"/>
                </a:lnTo>
                <a:lnTo>
                  <a:pt x="14788" y="0"/>
                </a:lnTo>
                <a:lnTo>
                  <a:pt x="15416" y="362"/>
                </a:lnTo>
                <a:close/>
                <a:moveTo>
                  <a:pt x="16043" y="6146"/>
                </a:moveTo>
                <a:lnTo>
                  <a:pt x="15416" y="7049"/>
                </a:lnTo>
                <a:lnTo>
                  <a:pt x="16491" y="8134"/>
                </a:lnTo>
                <a:lnTo>
                  <a:pt x="17388" y="7501"/>
                </a:lnTo>
                <a:lnTo>
                  <a:pt x="16043" y="6146"/>
                </a:lnTo>
                <a:close/>
                <a:moveTo>
                  <a:pt x="14161" y="4248"/>
                </a:moveTo>
                <a:lnTo>
                  <a:pt x="13534" y="4880"/>
                </a:lnTo>
                <a:lnTo>
                  <a:pt x="14609" y="6146"/>
                </a:lnTo>
                <a:lnTo>
                  <a:pt x="15237" y="5513"/>
                </a:lnTo>
                <a:lnTo>
                  <a:pt x="14161" y="4248"/>
                </a:lnTo>
                <a:close/>
                <a:moveTo>
                  <a:pt x="11383" y="5513"/>
                </a:moveTo>
                <a:lnTo>
                  <a:pt x="16043" y="10213"/>
                </a:lnTo>
                <a:lnTo>
                  <a:pt x="19449" y="6778"/>
                </a:lnTo>
                <a:lnTo>
                  <a:pt x="14788" y="2079"/>
                </a:lnTo>
                <a:lnTo>
                  <a:pt x="11383" y="5513"/>
                </a:lnTo>
                <a:close/>
              </a:path>
            </a:pathLst>
          </a:custGeom>
          <a:solidFill>
            <a:srgbClr val="000000"/>
          </a:solidFill>
          <a:ln w="12700">
            <a:miter lim="400000"/>
          </a:ln>
        </p:spPr>
        <p:txBody>
          <a:bodyPr tIns="91439" bIns="91439"/>
          <a:lstStyle/>
          <a:p>
            <a:endParaRPr/>
          </a:p>
        </p:txBody>
      </p:sp>
      <p:sp>
        <p:nvSpPr>
          <p:cNvPr id="1344" name="Shape 1344"/>
          <p:cNvSpPr/>
          <p:nvPr/>
        </p:nvSpPr>
        <p:spPr>
          <a:xfrm>
            <a:off x="796926" y="939802"/>
            <a:ext cx="803277" cy="565151"/>
          </a:xfrm>
          <a:custGeom>
            <a:avLst/>
            <a:gdLst/>
            <a:ahLst/>
            <a:cxnLst>
              <a:cxn ang="0">
                <a:pos x="wd2" y="hd2"/>
              </a:cxn>
              <a:cxn ang="5400000">
                <a:pos x="wd2" y="hd2"/>
              </a:cxn>
              <a:cxn ang="10800000">
                <a:pos x="wd2" y="hd2"/>
              </a:cxn>
              <a:cxn ang="16200000">
                <a:pos x="wd2" y="hd2"/>
              </a:cxn>
            </a:cxnLst>
            <a:rect l="0" t="0" r="r" b="b"/>
            <a:pathLst>
              <a:path w="21600" h="21600" extrusionOk="0">
                <a:moveTo>
                  <a:pt x="4037" y="0"/>
                </a:moveTo>
                <a:cubicBezTo>
                  <a:pt x="17764" y="0"/>
                  <a:pt x="17764" y="0"/>
                  <a:pt x="17764" y="0"/>
                </a:cubicBezTo>
                <a:cubicBezTo>
                  <a:pt x="18976" y="0"/>
                  <a:pt x="19783" y="1440"/>
                  <a:pt x="19783" y="2880"/>
                </a:cubicBezTo>
                <a:cubicBezTo>
                  <a:pt x="19783" y="16704"/>
                  <a:pt x="19783" y="16704"/>
                  <a:pt x="19783" y="16704"/>
                </a:cubicBezTo>
                <a:cubicBezTo>
                  <a:pt x="2019" y="16704"/>
                  <a:pt x="2019" y="16704"/>
                  <a:pt x="2019" y="16704"/>
                </a:cubicBezTo>
                <a:cubicBezTo>
                  <a:pt x="2019" y="2880"/>
                  <a:pt x="2019" y="2880"/>
                  <a:pt x="2019" y="2880"/>
                </a:cubicBezTo>
                <a:cubicBezTo>
                  <a:pt x="2019" y="1440"/>
                  <a:pt x="3028" y="0"/>
                  <a:pt x="4037" y="0"/>
                </a:cubicBezTo>
                <a:close/>
                <a:moveTo>
                  <a:pt x="6056" y="4608"/>
                </a:moveTo>
                <a:cubicBezTo>
                  <a:pt x="4845" y="6048"/>
                  <a:pt x="4845" y="6048"/>
                  <a:pt x="4845" y="6048"/>
                </a:cubicBezTo>
                <a:cubicBezTo>
                  <a:pt x="4845" y="12096"/>
                  <a:pt x="4845" y="12096"/>
                  <a:pt x="4845" y="12096"/>
                </a:cubicBezTo>
                <a:cubicBezTo>
                  <a:pt x="12112" y="12096"/>
                  <a:pt x="12112" y="12096"/>
                  <a:pt x="12112" y="12096"/>
                </a:cubicBezTo>
                <a:cubicBezTo>
                  <a:pt x="12112" y="4608"/>
                  <a:pt x="12112" y="4608"/>
                  <a:pt x="12112" y="4608"/>
                </a:cubicBezTo>
                <a:cubicBezTo>
                  <a:pt x="6056" y="4608"/>
                  <a:pt x="6056" y="4608"/>
                  <a:pt x="6056" y="4608"/>
                </a:cubicBezTo>
                <a:close/>
                <a:moveTo>
                  <a:pt x="8075" y="10656"/>
                </a:moveTo>
                <a:cubicBezTo>
                  <a:pt x="8075" y="6624"/>
                  <a:pt x="8075" y="6624"/>
                  <a:pt x="8075" y="6624"/>
                </a:cubicBezTo>
                <a:cubicBezTo>
                  <a:pt x="7065" y="6624"/>
                  <a:pt x="7065" y="6624"/>
                  <a:pt x="7065" y="6624"/>
                </a:cubicBezTo>
                <a:cubicBezTo>
                  <a:pt x="6864" y="8640"/>
                  <a:pt x="6864" y="8640"/>
                  <a:pt x="6864" y="8640"/>
                </a:cubicBezTo>
                <a:cubicBezTo>
                  <a:pt x="6460" y="6624"/>
                  <a:pt x="6460" y="6624"/>
                  <a:pt x="6460" y="6624"/>
                </a:cubicBezTo>
                <a:cubicBezTo>
                  <a:pt x="5652" y="6624"/>
                  <a:pt x="5652" y="6624"/>
                  <a:pt x="5652" y="6624"/>
                </a:cubicBezTo>
                <a:cubicBezTo>
                  <a:pt x="5652" y="10656"/>
                  <a:pt x="5652" y="10656"/>
                  <a:pt x="5652" y="10656"/>
                </a:cubicBezTo>
                <a:cubicBezTo>
                  <a:pt x="6258" y="10656"/>
                  <a:pt x="6258" y="10656"/>
                  <a:pt x="6258" y="10656"/>
                </a:cubicBezTo>
                <a:cubicBezTo>
                  <a:pt x="6258" y="8352"/>
                  <a:pt x="6258" y="8352"/>
                  <a:pt x="6258" y="8352"/>
                </a:cubicBezTo>
                <a:cubicBezTo>
                  <a:pt x="6662" y="10656"/>
                  <a:pt x="6662" y="10656"/>
                  <a:pt x="6662" y="10656"/>
                </a:cubicBezTo>
                <a:cubicBezTo>
                  <a:pt x="7065" y="10656"/>
                  <a:pt x="7065" y="10656"/>
                  <a:pt x="7065" y="10656"/>
                </a:cubicBezTo>
                <a:cubicBezTo>
                  <a:pt x="7469" y="8352"/>
                  <a:pt x="7469" y="8352"/>
                  <a:pt x="7469" y="8352"/>
                </a:cubicBezTo>
                <a:cubicBezTo>
                  <a:pt x="7469" y="10656"/>
                  <a:pt x="7469" y="10656"/>
                  <a:pt x="7469" y="10656"/>
                </a:cubicBezTo>
                <a:cubicBezTo>
                  <a:pt x="8075" y="10656"/>
                  <a:pt x="8075" y="10656"/>
                  <a:pt x="8075" y="10656"/>
                </a:cubicBezTo>
                <a:close/>
                <a:moveTo>
                  <a:pt x="9892" y="8928"/>
                </a:moveTo>
                <a:cubicBezTo>
                  <a:pt x="9892" y="10080"/>
                  <a:pt x="9892" y="10080"/>
                  <a:pt x="9892" y="10080"/>
                </a:cubicBezTo>
                <a:cubicBezTo>
                  <a:pt x="9892" y="10656"/>
                  <a:pt x="10093" y="10656"/>
                  <a:pt x="10497" y="10656"/>
                </a:cubicBezTo>
                <a:cubicBezTo>
                  <a:pt x="11103" y="10656"/>
                  <a:pt x="11305" y="10368"/>
                  <a:pt x="11305" y="9792"/>
                </a:cubicBezTo>
                <a:cubicBezTo>
                  <a:pt x="11305" y="9216"/>
                  <a:pt x="11305" y="9216"/>
                  <a:pt x="11305" y="9216"/>
                </a:cubicBezTo>
                <a:cubicBezTo>
                  <a:pt x="11305" y="8928"/>
                  <a:pt x="11305" y="8640"/>
                  <a:pt x="10901" y="8640"/>
                </a:cubicBezTo>
                <a:cubicBezTo>
                  <a:pt x="11103" y="8352"/>
                  <a:pt x="11305" y="8064"/>
                  <a:pt x="11305" y="7776"/>
                </a:cubicBezTo>
                <a:cubicBezTo>
                  <a:pt x="11305" y="7200"/>
                  <a:pt x="11305" y="7200"/>
                  <a:pt x="11305" y="7200"/>
                </a:cubicBezTo>
                <a:cubicBezTo>
                  <a:pt x="11305" y="6912"/>
                  <a:pt x="11305" y="6912"/>
                  <a:pt x="11103" y="6624"/>
                </a:cubicBezTo>
                <a:cubicBezTo>
                  <a:pt x="10901" y="6624"/>
                  <a:pt x="10699" y="6624"/>
                  <a:pt x="10497" y="6624"/>
                </a:cubicBezTo>
                <a:cubicBezTo>
                  <a:pt x="10093" y="6624"/>
                  <a:pt x="9892" y="6624"/>
                  <a:pt x="9892" y="7200"/>
                </a:cubicBezTo>
                <a:cubicBezTo>
                  <a:pt x="9892" y="8064"/>
                  <a:pt x="9892" y="8064"/>
                  <a:pt x="9892" y="8064"/>
                </a:cubicBezTo>
                <a:cubicBezTo>
                  <a:pt x="10497" y="8064"/>
                  <a:pt x="10497" y="8064"/>
                  <a:pt x="10497" y="8064"/>
                </a:cubicBezTo>
                <a:cubicBezTo>
                  <a:pt x="10497" y="7200"/>
                  <a:pt x="10497" y="7200"/>
                  <a:pt x="10497" y="7200"/>
                </a:cubicBezTo>
                <a:cubicBezTo>
                  <a:pt x="10497" y="7200"/>
                  <a:pt x="10497" y="7200"/>
                  <a:pt x="10497" y="7200"/>
                </a:cubicBezTo>
                <a:cubicBezTo>
                  <a:pt x="10699" y="7200"/>
                  <a:pt x="10699" y="7200"/>
                  <a:pt x="10699" y="7200"/>
                </a:cubicBezTo>
                <a:cubicBezTo>
                  <a:pt x="10699" y="8064"/>
                  <a:pt x="10699" y="8064"/>
                  <a:pt x="10699" y="8064"/>
                </a:cubicBezTo>
                <a:cubicBezTo>
                  <a:pt x="10699" y="8064"/>
                  <a:pt x="10497" y="8352"/>
                  <a:pt x="10497" y="8352"/>
                </a:cubicBezTo>
                <a:cubicBezTo>
                  <a:pt x="10497" y="8640"/>
                  <a:pt x="10497" y="8640"/>
                  <a:pt x="10497" y="8640"/>
                </a:cubicBezTo>
                <a:cubicBezTo>
                  <a:pt x="10497" y="8640"/>
                  <a:pt x="10497" y="8640"/>
                  <a:pt x="10699" y="8640"/>
                </a:cubicBezTo>
                <a:cubicBezTo>
                  <a:pt x="10699" y="8928"/>
                  <a:pt x="10699" y="8928"/>
                  <a:pt x="10699" y="8928"/>
                </a:cubicBezTo>
                <a:cubicBezTo>
                  <a:pt x="10699" y="10080"/>
                  <a:pt x="10699" y="10080"/>
                  <a:pt x="10699" y="10080"/>
                </a:cubicBezTo>
                <a:cubicBezTo>
                  <a:pt x="10699" y="10080"/>
                  <a:pt x="10699" y="10080"/>
                  <a:pt x="10497" y="10080"/>
                </a:cubicBezTo>
                <a:cubicBezTo>
                  <a:pt x="10497" y="10080"/>
                  <a:pt x="10497" y="10080"/>
                  <a:pt x="10497" y="10080"/>
                </a:cubicBezTo>
                <a:cubicBezTo>
                  <a:pt x="10497" y="8928"/>
                  <a:pt x="10497" y="8928"/>
                  <a:pt x="10497" y="8928"/>
                </a:cubicBezTo>
                <a:cubicBezTo>
                  <a:pt x="9892" y="8928"/>
                  <a:pt x="9892" y="8928"/>
                  <a:pt x="9892" y="8928"/>
                </a:cubicBezTo>
                <a:close/>
                <a:moveTo>
                  <a:pt x="8882" y="9216"/>
                </a:moveTo>
                <a:cubicBezTo>
                  <a:pt x="9286" y="9216"/>
                  <a:pt x="9488" y="9216"/>
                  <a:pt x="9488" y="8928"/>
                </a:cubicBezTo>
                <a:cubicBezTo>
                  <a:pt x="9690" y="8928"/>
                  <a:pt x="9690" y="8640"/>
                  <a:pt x="9690" y="8352"/>
                </a:cubicBezTo>
                <a:cubicBezTo>
                  <a:pt x="9690" y="7200"/>
                  <a:pt x="9690" y="7200"/>
                  <a:pt x="9690" y="7200"/>
                </a:cubicBezTo>
                <a:cubicBezTo>
                  <a:pt x="9690" y="6912"/>
                  <a:pt x="9690" y="6912"/>
                  <a:pt x="9488" y="6624"/>
                </a:cubicBezTo>
                <a:cubicBezTo>
                  <a:pt x="9286" y="6624"/>
                  <a:pt x="9084" y="6624"/>
                  <a:pt x="8882" y="6624"/>
                </a:cubicBezTo>
                <a:cubicBezTo>
                  <a:pt x="8277" y="6624"/>
                  <a:pt x="8277" y="6624"/>
                  <a:pt x="8277" y="6624"/>
                </a:cubicBezTo>
                <a:cubicBezTo>
                  <a:pt x="8277" y="10656"/>
                  <a:pt x="8277" y="10656"/>
                  <a:pt x="8277" y="10656"/>
                </a:cubicBezTo>
                <a:cubicBezTo>
                  <a:pt x="8882" y="10656"/>
                  <a:pt x="8882" y="10656"/>
                  <a:pt x="8882" y="10656"/>
                </a:cubicBezTo>
                <a:cubicBezTo>
                  <a:pt x="8882" y="9216"/>
                  <a:pt x="8882" y="9216"/>
                  <a:pt x="8882" y="9216"/>
                </a:cubicBezTo>
                <a:close/>
                <a:moveTo>
                  <a:pt x="9084" y="8352"/>
                </a:moveTo>
                <a:cubicBezTo>
                  <a:pt x="9084" y="7488"/>
                  <a:pt x="9084" y="7488"/>
                  <a:pt x="9084" y="7488"/>
                </a:cubicBezTo>
                <a:cubicBezTo>
                  <a:pt x="9084" y="7200"/>
                  <a:pt x="9084" y="7200"/>
                  <a:pt x="8882" y="7200"/>
                </a:cubicBezTo>
                <a:cubicBezTo>
                  <a:pt x="8882" y="8640"/>
                  <a:pt x="8882" y="8640"/>
                  <a:pt x="8882" y="8640"/>
                </a:cubicBezTo>
                <a:cubicBezTo>
                  <a:pt x="9084" y="8640"/>
                  <a:pt x="9084" y="8640"/>
                  <a:pt x="9084" y="8352"/>
                </a:cubicBezTo>
                <a:close/>
                <a:moveTo>
                  <a:pt x="12314" y="8352"/>
                </a:moveTo>
                <a:cubicBezTo>
                  <a:pt x="13929" y="12096"/>
                  <a:pt x="13929" y="12096"/>
                  <a:pt x="13929" y="12096"/>
                </a:cubicBezTo>
                <a:cubicBezTo>
                  <a:pt x="14535" y="10944"/>
                  <a:pt x="14535" y="10944"/>
                  <a:pt x="14535" y="10944"/>
                </a:cubicBezTo>
                <a:cubicBezTo>
                  <a:pt x="15948" y="12096"/>
                  <a:pt x="15948" y="12096"/>
                  <a:pt x="15948" y="12096"/>
                </a:cubicBezTo>
                <a:cubicBezTo>
                  <a:pt x="16553" y="10944"/>
                  <a:pt x="16553" y="10944"/>
                  <a:pt x="16553" y="10944"/>
                </a:cubicBezTo>
                <a:cubicBezTo>
                  <a:pt x="15140" y="9504"/>
                  <a:pt x="15140" y="9504"/>
                  <a:pt x="15140" y="9504"/>
                </a:cubicBezTo>
                <a:cubicBezTo>
                  <a:pt x="15544" y="8640"/>
                  <a:pt x="15544" y="8640"/>
                  <a:pt x="15544" y="8640"/>
                </a:cubicBezTo>
                <a:cubicBezTo>
                  <a:pt x="12314" y="8352"/>
                  <a:pt x="12314" y="8352"/>
                  <a:pt x="12314" y="8352"/>
                </a:cubicBezTo>
                <a:close/>
                <a:moveTo>
                  <a:pt x="0" y="17856"/>
                </a:moveTo>
                <a:cubicBezTo>
                  <a:pt x="21600" y="17856"/>
                  <a:pt x="21600" y="17856"/>
                  <a:pt x="21600" y="17856"/>
                </a:cubicBezTo>
                <a:cubicBezTo>
                  <a:pt x="21600" y="20736"/>
                  <a:pt x="21600" y="20736"/>
                  <a:pt x="21600" y="20736"/>
                </a:cubicBezTo>
                <a:cubicBezTo>
                  <a:pt x="20994" y="21600"/>
                  <a:pt x="20994" y="21600"/>
                  <a:pt x="20994" y="21600"/>
                </a:cubicBezTo>
                <a:cubicBezTo>
                  <a:pt x="606" y="21600"/>
                  <a:pt x="606" y="21600"/>
                  <a:pt x="606" y="21600"/>
                </a:cubicBezTo>
                <a:cubicBezTo>
                  <a:pt x="0" y="20736"/>
                  <a:pt x="0" y="20736"/>
                  <a:pt x="0" y="20736"/>
                </a:cubicBezTo>
                <a:cubicBezTo>
                  <a:pt x="0" y="17856"/>
                  <a:pt x="0" y="17856"/>
                  <a:pt x="0" y="17856"/>
                </a:cubicBezTo>
                <a:close/>
                <a:moveTo>
                  <a:pt x="1413" y="18720"/>
                </a:moveTo>
                <a:cubicBezTo>
                  <a:pt x="1413" y="19584"/>
                  <a:pt x="1413" y="19584"/>
                  <a:pt x="1413" y="19584"/>
                </a:cubicBezTo>
                <a:cubicBezTo>
                  <a:pt x="3432" y="19584"/>
                  <a:pt x="3432" y="19584"/>
                  <a:pt x="3432" y="19584"/>
                </a:cubicBezTo>
                <a:cubicBezTo>
                  <a:pt x="3432" y="18720"/>
                  <a:pt x="3432" y="18720"/>
                  <a:pt x="3432" y="18720"/>
                </a:cubicBezTo>
                <a:cubicBezTo>
                  <a:pt x="1413" y="18720"/>
                  <a:pt x="1413" y="18720"/>
                  <a:pt x="1413" y="18720"/>
                </a:cubicBezTo>
                <a:close/>
                <a:moveTo>
                  <a:pt x="18572" y="18720"/>
                </a:moveTo>
                <a:cubicBezTo>
                  <a:pt x="18572" y="19584"/>
                  <a:pt x="18572" y="19584"/>
                  <a:pt x="18572" y="19584"/>
                </a:cubicBezTo>
                <a:cubicBezTo>
                  <a:pt x="20389" y="19584"/>
                  <a:pt x="20389" y="19584"/>
                  <a:pt x="20389" y="19584"/>
                </a:cubicBezTo>
                <a:cubicBezTo>
                  <a:pt x="20389" y="18720"/>
                  <a:pt x="20389" y="18720"/>
                  <a:pt x="20389" y="18720"/>
                </a:cubicBezTo>
                <a:cubicBezTo>
                  <a:pt x="18572" y="18720"/>
                  <a:pt x="18572" y="18720"/>
                  <a:pt x="18572" y="18720"/>
                </a:cubicBezTo>
                <a:close/>
                <a:moveTo>
                  <a:pt x="4239" y="18720"/>
                </a:moveTo>
                <a:cubicBezTo>
                  <a:pt x="4239" y="19584"/>
                  <a:pt x="4239" y="19584"/>
                  <a:pt x="4239" y="19584"/>
                </a:cubicBezTo>
                <a:cubicBezTo>
                  <a:pt x="6056" y="19584"/>
                  <a:pt x="6056" y="19584"/>
                  <a:pt x="6056" y="19584"/>
                </a:cubicBezTo>
                <a:cubicBezTo>
                  <a:pt x="6056" y="18720"/>
                  <a:pt x="6056" y="18720"/>
                  <a:pt x="6056" y="18720"/>
                </a:cubicBezTo>
                <a:cubicBezTo>
                  <a:pt x="4239" y="18720"/>
                  <a:pt x="4239" y="18720"/>
                  <a:pt x="4239" y="18720"/>
                </a:cubicBezTo>
                <a:close/>
                <a:moveTo>
                  <a:pt x="4037" y="2592"/>
                </a:moveTo>
                <a:cubicBezTo>
                  <a:pt x="4037" y="14112"/>
                  <a:pt x="4037" y="14112"/>
                  <a:pt x="4037" y="14112"/>
                </a:cubicBezTo>
                <a:cubicBezTo>
                  <a:pt x="17966" y="14112"/>
                  <a:pt x="17966" y="14112"/>
                  <a:pt x="17966" y="14112"/>
                </a:cubicBezTo>
                <a:cubicBezTo>
                  <a:pt x="17966" y="2592"/>
                  <a:pt x="17966" y="2592"/>
                  <a:pt x="17966" y="2592"/>
                </a:cubicBezTo>
                <a:lnTo>
                  <a:pt x="4037" y="2592"/>
                </a:lnTo>
                <a:close/>
              </a:path>
            </a:pathLst>
          </a:custGeom>
          <a:solidFill>
            <a:srgbClr val="000000"/>
          </a:solidFill>
          <a:ln w="12700">
            <a:miter lim="400000"/>
          </a:ln>
        </p:spPr>
        <p:txBody>
          <a:bodyPr tIns="91439" bIns="91439"/>
          <a:lstStyle/>
          <a:p>
            <a:endParaRPr/>
          </a:p>
        </p:txBody>
      </p:sp>
      <p:sp>
        <p:nvSpPr>
          <p:cNvPr id="1345" name="Shape 1345"/>
          <p:cNvSpPr/>
          <p:nvPr/>
        </p:nvSpPr>
        <p:spPr>
          <a:xfrm>
            <a:off x="2200275" y="12201528"/>
            <a:ext cx="593727" cy="863601"/>
          </a:xfrm>
          <a:custGeom>
            <a:avLst/>
            <a:gdLst/>
            <a:ahLst/>
            <a:cxnLst>
              <a:cxn ang="0">
                <a:pos x="wd2" y="hd2"/>
              </a:cxn>
              <a:cxn ang="5400000">
                <a:pos x="wd2" y="hd2"/>
              </a:cxn>
              <a:cxn ang="10800000">
                <a:pos x="wd2" y="hd2"/>
              </a:cxn>
              <a:cxn ang="16200000">
                <a:pos x="wd2" y="hd2"/>
              </a:cxn>
            </a:cxnLst>
            <a:rect l="0" t="0" r="r" b="b"/>
            <a:pathLst>
              <a:path w="21600" h="21600" extrusionOk="0">
                <a:moveTo>
                  <a:pt x="10937" y="2630"/>
                </a:moveTo>
                <a:cubicBezTo>
                  <a:pt x="13124" y="2630"/>
                  <a:pt x="15038" y="3944"/>
                  <a:pt x="15038" y="5447"/>
                </a:cubicBezTo>
                <a:cubicBezTo>
                  <a:pt x="15038" y="6574"/>
                  <a:pt x="14218" y="7513"/>
                  <a:pt x="13124" y="7889"/>
                </a:cubicBezTo>
                <a:cubicBezTo>
                  <a:pt x="13671" y="8077"/>
                  <a:pt x="14218" y="8264"/>
                  <a:pt x="14765" y="8452"/>
                </a:cubicBezTo>
                <a:cubicBezTo>
                  <a:pt x="16405" y="7701"/>
                  <a:pt x="16405" y="7701"/>
                  <a:pt x="16405" y="7701"/>
                </a:cubicBezTo>
                <a:cubicBezTo>
                  <a:pt x="17499" y="8452"/>
                  <a:pt x="17499" y="8452"/>
                  <a:pt x="17499" y="8452"/>
                </a:cubicBezTo>
                <a:cubicBezTo>
                  <a:pt x="16678" y="9579"/>
                  <a:pt x="16678" y="9579"/>
                  <a:pt x="16678" y="9579"/>
                </a:cubicBezTo>
                <a:cubicBezTo>
                  <a:pt x="17772" y="10518"/>
                  <a:pt x="18319" y="11645"/>
                  <a:pt x="18319" y="12772"/>
                </a:cubicBezTo>
                <a:cubicBezTo>
                  <a:pt x="18319" y="14087"/>
                  <a:pt x="17499" y="15214"/>
                  <a:pt x="16405" y="16153"/>
                </a:cubicBezTo>
                <a:cubicBezTo>
                  <a:pt x="17499" y="17468"/>
                  <a:pt x="17499" y="17468"/>
                  <a:pt x="17499" y="17468"/>
                </a:cubicBezTo>
                <a:cubicBezTo>
                  <a:pt x="16405" y="18031"/>
                  <a:pt x="16405" y="18031"/>
                  <a:pt x="16405" y="18031"/>
                </a:cubicBezTo>
                <a:cubicBezTo>
                  <a:pt x="14491" y="17280"/>
                  <a:pt x="14491" y="17280"/>
                  <a:pt x="14491" y="17280"/>
                </a:cubicBezTo>
                <a:cubicBezTo>
                  <a:pt x="13397" y="17656"/>
                  <a:pt x="12030" y="18031"/>
                  <a:pt x="10937" y="18031"/>
                </a:cubicBezTo>
                <a:cubicBezTo>
                  <a:pt x="9570" y="18031"/>
                  <a:pt x="8203" y="17656"/>
                  <a:pt x="7109" y="17280"/>
                </a:cubicBezTo>
                <a:cubicBezTo>
                  <a:pt x="5468" y="18031"/>
                  <a:pt x="5468" y="18031"/>
                  <a:pt x="5468" y="18031"/>
                </a:cubicBezTo>
                <a:cubicBezTo>
                  <a:pt x="4375" y="17468"/>
                  <a:pt x="4375" y="17468"/>
                  <a:pt x="4375" y="17468"/>
                </a:cubicBezTo>
                <a:cubicBezTo>
                  <a:pt x="5195" y="16153"/>
                  <a:pt x="5195" y="16153"/>
                  <a:pt x="5195" y="16153"/>
                </a:cubicBezTo>
                <a:cubicBezTo>
                  <a:pt x="4101" y="15214"/>
                  <a:pt x="3281" y="14087"/>
                  <a:pt x="3281" y="12772"/>
                </a:cubicBezTo>
                <a:cubicBezTo>
                  <a:pt x="3281" y="11645"/>
                  <a:pt x="4101" y="10330"/>
                  <a:pt x="5195" y="9579"/>
                </a:cubicBezTo>
                <a:cubicBezTo>
                  <a:pt x="4375" y="8452"/>
                  <a:pt x="4375" y="8452"/>
                  <a:pt x="4375" y="8452"/>
                </a:cubicBezTo>
                <a:cubicBezTo>
                  <a:pt x="5468" y="7701"/>
                  <a:pt x="5468" y="7701"/>
                  <a:pt x="5468" y="7701"/>
                </a:cubicBezTo>
                <a:cubicBezTo>
                  <a:pt x="6835" y="8452"/>
                  <a:pt x="6835" y="8452"/>
                  <a:pt x="6835" y="8452"/>
                </a:cubicBezTo>
                <a:cubicBezTo>
                  <a:pt x="7382" y="8264"/>
                  <a:pt x="7929" y="8077"/>
                  <a:pt x="8476" y="7889"/>
                </a:cubicBezTo>
                <a:cubicBezTo>
                  <a:pt x="7382" y="7325"/>
                  <a:pt x="6562" y="6574"/>
                  <a:pt x="6562" y="5447"/>
                </a:cubicBezTo>
                <a:cubicBezTo>
                  <a:pt x="6562" y="3944"/>
                  <a:pt x="8476" y="2630"/>
                  <a:pt x="10937" y="2630"/>
                </a:cubicBezTo>
                <a:close/>
                <a:moveTo>
                  <a:pt x="0" y="17468"/>
                </a:moveTo>
                <a:cubicBezTo>
                  <a:pt x="0" y="18407"/>
                  <a:pt x="547" y="19346"/>
                  <a:pt x="1367" y="19910"/>
                </a:cubicBezTo>
                <a:cubicBezTo>
                  <a:pt x="1641" y="20097"/>
                  <a:pt x="1914" y="20285"/>
                  <a:pt x="2187" y="20285"/>
                </a:cubicBezTo>
                <a:cubicBezTo>
                  <a:pt x="2187" y="21600"/>
                  <a:pt x="2187" y="21600"/>
                  <a:pt x="2187" y="21600"/>
                </a:cubicBezTo>
                <a:cubicBezTo>
                  <a:pt x="5742" y="21600"/>
                  <a:pt x="5742" y="21600"/>
                  <a:pt x="5742" y="21600"/>
                </a:cubicBezTo>
                <a:cubicBezTo>
                  <a:pt x="5742" y="21037"/>
                  <a:pt x="5742" y="21037"/>
                  <a:pt x="5742" y="21037"/>
                </a:cubicBezTo>
                <a:cubicBezTo>
                  <a:pt x="16405" y="21037"/>
                  <a:pt x="16405" y="21037"/>
                  <a:pt x="16405" y="21037"/>
                </a:cubicBezTo>
                <a:cubicBezTo>
                  <a:pt x="16405" y="21600"/>
                  <a:pt x="16405" y="21600"/>
                  <a:pt x="16405" y="21600"/>
                </a:cubicBezTo>
                <a:cubicBezTo>
                  <a:pt x="19959" y="21600"/>
                  <a:pt x="19959" y="21600"/>
                  <a:pt x="19959" y="21600"/>
                </a:cubicBezTo>
                <a:cubicBezTo>
                  <a:pt x="19959" y="20097"/>
                  <a:pt x="19959" y="20097"/>
                  <a:pt x="19959" y="20097"/>
                </a:cubicBezTo>
                <a:cubicBezTo>
                  <a:pt x="19959" y="20097"/>
                  <a:pt x="19959" y="19910"/>
                  <a:pt x="20233" y="19910"/>
                </a:cubicBezTo>
                <a:cubicBezTo>
                  <a:pt x="21053" y="19346"/>
                  <a:pt x="21600" y="18407"/>
                  <a:pt x="21600" y="17468"/>
                </a:cubicBezTo>
                <a:cubicBezTo>
                  <a:pt x="21600" y="3569"/>
                  <a:pt x="21600" y="3569"/>
                  <a:pt x="21600" y="3569"/>
                </a:cubicBezTo>
                <a:cubicBezTo>
                  <a:pt x="21600" y="2630"/>
                  <a:pt x="21053" y="1690"/>
                  <a:pt x="20233" y="1127"/>
                </a:cubicBezTo>
                <a:cubicBezTo>
                  <a:pt x="19139" y="376"/>
                  <a:pt x="17772" y="0"/>
                  <a:pt x="16405" y="0"/>
                </a:cubicBezTo>
                <a:cubicBezTo>
                  <a:pt x="5195" y="0"/>
                  <a:pt x="5195" y="0"/>
                  <a:pt x="5195" y="0"/>
                </a:cubicBezTo>
                <a:cubicBezTo>
                  <a:pt x="3554" y="0"/>
                  <a:pt x="2461" y="376"/>
                  <a:pt x="1367" y="1127"/>
                </a:cubicBezTo>
                <a:cubicBezTo>
                  <a:pt x="547" y="1690"/>
                  <a:pt x="0" y="2630"/>
                  <a:pt x="0" y="3569"/>
                </a:cubicBezTo>
                <a:cubicBezTo>
                  <a:pt x="0" y="17468"/>
                  <a:pt x="0" y="17468"/>
                  <a:pt x="0" y="17468"/>
                </a:cubicBezTo>
                <a:close/>
                <a:moveTo>
                  <a:pt x="2461" y="3569"/>
                </a:moveTo>
                <a:cubicBezTo>
                  <a:pt x="2461" y="17468"/>
                  <a:pt x="2461" y="17468"/>
                  <a:pt x="2461" y="17468"/>
                </a:cubicBezTo>
                <a:cubicBezTo>
                  <a:pt x="2461" y="17843"/>
                  <a:pt x="2734" y="18407"/>
                  <a:pt x="3281" y="18783"/>
                </a:cubicBezTo>
                <a:cubicBezTo>
                  <a:pt x="3554" y="19158"/>
                  <a:pt x="4375" y="19346"/>
                  <a:pt x="5195" y="19346"/>
                </a:cubicBezTo>
                <a:cubicBezTo>
                  <a:pt x="16405" y="19346"/>
                  <a:pt x="16405" y="19346"/>
                  <a:pt x="16405" y="19346"/>
                </a:cubicBezTo>
                <a:cubicBezTo>
                  <a:pt x="17225" y="19346"/>
                  <a:pt x="17772" y="19158"/>
                  <a:pt x="18319" y="18783"/>
                </a:cubicBezTo>
                <a:cubicBezTo>
                  <a:pt x="18866" y="18407"/>
                  <a:pt x="19139" y="17843"/>
                  <a:pt x="19139" y="17468"/>
                </a:cubicBezTo>
                <a:cubicBezTo>
                  <a:pt x="19139" y="3569"/>
                  <a:pt x="19139" y="3569"/>
                  <a:pt x="19139" y="3569"/>
                </a:cubicBezTo>
                <a:cubicBezTo>
                  <a:pt x="19139" y="3005"/>
                  <a:pt x="18866" y="2630"/>
                  <a:pt x="18319" y="2254"/>
                </a:cubicBezTo>
                <a:cubicBezTo>
                  <a:pt x="17772" y="1878"/>
                  <a:pt x="17225" y="1690"/>
                  <a:pt x="16405" y="1690"/>
                </a:cubicBezTo>
                <a:cubicBezTo>
                  <a:pt x="5195" y="1690"/>
                  <a:pt x="5195" y="1690"/>
                  <a:pt x="5195" y="1690"/>
                </a:cubicBezTo>
                <a:cubicBezTo>
                  <a:pt x="4375" y="1690"/>
                  <a:pt x="3554" y="1878"/>
                  <a:pt x="3281" y="2254"/>
                </a:cubicBezTo>
                <a:cubicBezTo>
                  <a:pt x="2734" y="2630"/>
                  <a:pt x="2461" y="3005"/>
                  <a:pt x="2461" y="3569"/>
                </a:cubicBezTo>
                <a:close/>
                <a:moveTo>
                  <a:pt x="10937" y="11270"/>
                </a:moveTo>
                <a:cubicBezTo>
                  <a:pt x="9570" y="11270"/>
                  <a:pt x="8476" y="12021"/>
                  <a:pt x="8476" y="12772"/>
                </a:cubicBezTo>
                <a:cubicBezTo>
                  <a:pt x="8476" y="13711"/>
                  <a:pt x="9570" y="14463"/>
                  <a:pt x="10937" y="14463"/>
                </a:cubicBezTo>
                <a:cubicBezTo>
                  <a:pt x="12030" y="14463"/>
                  <a:pt x="13124" y="13711"/>
                  <a:pt x="13124" y="12772"/>
                </a:cubicBezTo>
                <a:cubicBezTo>
                  <a:pt x="13124" y="12021"/>
                  <a:pt x="12030" y="11270"/>
                  <a:pt x="10937" y="11270"/>
                </a:cubicBezTo>
                <a:close/>
                <a:moveTo>
                  <a:pt x="14765" y="10143"/>
                </a:moveTo>
                <a:cubicBezTo>
                  <a:pt x="13671" y="9391"/>
                  <a:pt x="12304" y="9016"/>
                  <a:pt x="10937" y="9016"/>
                </a:cubicBezTo>
                <a:cubicBezTo>
                  <a:pt x="9296" y="9016"/>
                  <a:pt x="7929" y="9391"/>
                  <a:pt x="6835" y="10143"/>
                </a:cubicBezTo>
                <a:cubicBezTo>
                  <a:pt x="6015" y="10894"/>
                  <a:pt x="5195" y="11833"/>
                  <a:pt x="5195" y="12772"/>
                </a:cubicBezTo>
                <a:cubicBezTo>
                  <a:pt x="5195" y="13899"/>
                  <a:pt x="6015" y="14838"/>
                  <a:pt x="6835" y="15402"/>
                </a:cubicBezTo>
                <a:cubicBezTo>
                  <a:pt x="7929" y="16153"/>
                  <a:pt x="9296" y="16529"/>
                  <a:pt x="10937" y="16529"/>
                </a:cubicBezTo>
                <a:cubicBezTo>
                  <a:pt x="12304" y="16529"/>
                  <a:pt x="13671" y="16153"/>
                  <a:pt x="14765" y="15402"/>
                </a:cubicBezTo>
                <a:cubicBezTo>
                  <a:pt x="15585" y="14838"/>
                  <a:pt x="16405" y="13899"/>
                  <a:pt x="16405" y="12772"/>
                </a:cubicBezTo>
                <a:cubicBezTo>
                  <a:pt x="16405" y="11833"/>
                  <a:pt x="15585" y="10894"/>
                  <a:pt x="14765" y="10143"/>
                </a:cubicBezTo>
                <a:close/>
                <a:moveTo>
                  <a:pt x="10937" y="3944"/>
                </a:moveTo>
                <a:cubicBezTo>
                  <a:pt x="9570" y="3944"/>
                  <a:pt x="8749" y="4696"/>
                  <a:pt x="8749" y="5447"/>
                </a:cubicBezTo>
                <a:cubicBezTo>
                  <a:pt x="8749" y="6386"/>
                  <a:pt x="9570" y="6950"/>
                  <a:pt x="10937" y="6950"/>
                </a:cubicBezTo>
                <a:cubicBezTo>
                  <a:pt x="12030" y="6950"/>
                  <a:pt x="13124" y="6386"/>
                  <a:pt x="13124" y="5447"/>
                </a:cubicBezTo>
                <a:cubicBezTo>
                  <a:pt x="13124" y="4696"/>
                  <a:pt x="12030" y="3944"/>
                  <a:pt x="10937" y="3944"/>
                </a:cubicBezTo>
                <a:close/>
              </a:path>
            </a:pathLst>
          </a:custGeom>
          <a:solidFill>
            <a:srgbClr val="000000"/>
          </a:solidFill>
          <a:ln w="12700">
            <a:miter lim="400000"/>
          </a:ln>
        </p:spPr>
        <p:txBody>
          <a:bodyPr tIns="91439" bIns="91439"/>
          <a:lstStyle/>
          <a:p>
            <a:endParaRPr/>
          </a:p>
        </p:txBody>
      </p:sp>
      <p:sp>
        <p:nvSpPr>
          <p:cNvPr id="1346" name="Shape 1346"/>
          <p:cNvSpPr/>
          <p:nvPr/>
        </p:nvSpPr>
        <p:spPr>
          <a:xfrm>
            <a:off x="2117725" y="7258052"/>
            <a:ext cx="796927" cy="682627"/>
          </a:xfrm>
          <a:custGeom>
            <a:avLst/>
            <a:gdLst/>
            <a:ahLst/>
            <a:cxnLst>
              <a:cxn ang="0">
                <a:pos x="wd2" y="hd2"/>
              </a:cxn>
              <a:cxn ang="5400000">
                <a:pos x="wd2" y="hd2"/>
              </a:cxn>
              <a:cxn ang="10800000">
                <a:pos x="wd2" y="hd2"/>
              </a:cxn>
              <a:cxn ang="16200000">
                <a:pos x="wd2" y="hd2"/>
              </a:cxn>
            </a:cxnLst>
            <a:rect l="0" t="0" r="r" b="b"/>
            <a:pathLst>
              <a:path w="21600" h="21600" extrusionOk="0">
                <a:moveTo>
                  <a:pt x="1223" y="0"/>
                </a:moveTo>
                <a:cubicBezTo>
                  <a:pt x="20174" y="0"/>
                  <a:pt x="20174" y="0"/>
                  <a:pt x="20174" y="0"/>
                </a:cubicBezTo>
                <a:cubicBezTo>
                  <a:pt x="20989" y="0"/>
                  <a:pt x="21600" y="712"/>
                  <a:pt x="21600" y="1424"/>
                </a:cubicBezTo>
                <a:cubicBezTo>
                  <a:pt x="21600" y="14004"/>
                  <a:pt x="21600" y="14004"/>
                  <a:pt x="21600" y="14004"/>
                </a:cubicBezTo>
                <a:cubicBezTo>
                  <a:pt x="21600" y="14954"/>
                  <a:pt x="20989" y="15666"/>
                  <a:pt x="20174" y="15666"/>
                </a:cubicBezTo>
                <a:cubicBezTo>
                  <a:pt x="17932" y="15666"/>
                  <a:pt x="17932" y="15666"/>
                  <a:pt x="17932" y="15666"/>
                </a:cubicBezTo>
                <a:cubicBezTo>
                  <a:pt x="17117" y="10919"/>
                  <a:pt x="17117" y="10919"/>
                  <a:pt x="17117" y="10919"/>
                </a:cubicBezTo>
                <a:cubicBezTo>
                  <a:pt x="4687" y="10919"/>
                  <a:pt x="4687" y="10919"/>
                  <a:pt x="4687" y="10919"/>
                </a:cubicBezTo>
                <a:cubicBezTo>
                  <a:pt x="3668" y="15666"/>
                  <a:pt x="3668" y="15666"/>
                  <a:pt x="3668" y="15666"/>
                </a:cubicBezTo>
                <a:cubicBezTo>
                  <a:pt x="1223" y="15666"/>
                  <a:pt x="1223" y="15666"/>
                  <a:pt x="1223" y="15666"/>
                </a:cubicBezTo>
                <a:cubicBezTo>
                  <a:pt x="611" y="15666"/>
                  <a:pt x="0" y="14954"/>
                  <a:pt x="0" y="14004"/>
                </a:cubicBezTo>
                <a:cubicBezTo>
                  <a:pt x="0" y="1424"/>
                  <a:pt x="0" y="1424"/>
                  <a:pt x="0" y="1424"/>
                </a:cubicBezTo>
                <a:cubicBezTo>
                  <a:pt x="0" y="712"/>
                  <a:pt x="611" y="0"/>
                  <a:pt x="1223" y="0"/>
                </a:cubicBezTo>
                <a:close/>
                <a:moveTo>
                  <a:pt x="6725" y="15666"/>
                </a:moveTo>
                <a:cubicBezTo>
                  <a:pt x="5298" y="15666"/>
                  <a:pt x="5298" y="15666"/>
                  <a:pt x="5298" y="15666"/>
                </a:cubicBezTo>
                <a:cubicBezTo>
                  <a:pt x="5706" y="15903"/>
                  <a:pt x="6317" y="16615"/>
                  <a:pt x="6725" y="17565"/>
                </a:cubicBezTo>
                <a:cubicBezTo>
                  <a:pt x="6725" y="18040"/>
                  <a:pt x="6928" y="18514"/>
                  <a:pt x="6928" y="18989"/>
                </a:cubicBezTo>
                <a:cubicBezTo>
                  <a:pt x="6928" y="19226"/>
                  <a:pt x="6928" y="19226"/>
                  <a:pt x="6928" y="19226"/>
                </a:cubicBezTo>
                <a:cubicBezTo>
                  <a:pt x="7132" y="20176"/>
                  <a:pt x="7540" y="20651"/>
                  <a:pt x="7947" y="21125"/>
                </a:cubicBezTo>
                <a:cubicBezTo>
                  <a:pt x="8355" y="21363"/>
                  <a:pt x="8558" y="21600"/>
                  <a:pt x="8966" y="21600"/>
                </a:cubicBezTo>
                <a:cubicBezTo>
                  <a:pt x="9374" y="21600"/>
                  <a:pt x="9577" y="21600"/>
                  <a:pt x="9985" y="21363"/>
                </a:cubicBezTo>
                <a:cubicBezTo>
                  <a:pt x="10392" y="20888"/>
                  <a:pt x="10800" y="20413"/>
                  <a:pt x="11004" y="19701"/>
                </a:cubicBezTo>
                <a:cubicBezTo>
                  <a:pt x="11004" y="19226"/>
                  <a:pt x="11208" y="18989"/>
                  <a:pt x="11208" y="18752"/>
                </a:cubicBezTo>
                <a:cubicBezTo>
                  <a:pt x="11208" y="18514"/>
                  <a:pt x="11208" y="18277"/>
                  <a:pt x="11208" y="17802"/>
                </a:cubicBezTo>
                <a:cubicBezTo>
                  <a:pt x="11411" y="17565"/>
                  <a:pt x="11411" y="17327"/>
                  <a:pt x="11411" y="17090"/>
                </a:cubicBezTo>
                <a:cubicBezTo>
                  <a:pt x="11411" y="16378"/>
                  <a:pt x="11615" y="15666"/>
                  <a:pt x="12430" y="15666"/>
                </a:cubicBezTo>
                <a:cubicBezTo>
                  <a:pt x="10596" y="15666"/>
                  <a:pt x="10596" y="15666"/>
                  <a:pt x="10596" y="15666"/>
                </a:cubicBezTo>
                <a:cubicBezTo>
                  <a:pt x="10392" y="16141"/>
                  <a:pt x="10392" y="16378"/>
                  <a:pt x="10392" y="17090"/>
                </a:cubicBezTo>
                <a:cubicBezTo>
                  <a:pt x="10392" y="17327"/>
                  <a:pt x="10392" y="17565"/>
                  <a:pt x="10189" y="17802"/>
                </a:cubicBezTo>
                <a:cubicBezTo>
                  <a:pt x="10189" y="18040"/>
                  <a:pt x="10189" y="18277"/>
                  <a:pt x="10189" y="18514"/>
                </a:cubicBezTo>
                <a:cubicBezTo>
                  <a:pt x="10189" y="18752"/>
                  <a:pt x="9985" y="18989"/>
                  <a:pt x="9985" y="19226"/>
                </a:cubicBezTo>
                <a:cubicBezTo>
                  <a:pt x="9781" y="19701"/>
                  <a:pt x="9577" y="20176"/>
                  <a:pt x="9374" y="20176"/>
                </a:cubicBezTo>
                <a:cubicBezTo>
                  <a:pt x="9374" y="20413"/>
                  <a:pt x="9170" y="20413"/>
                  <a:pt x="8966" y="20413"/>
                </a:cubicBezTo>
                <a:cubicBezTo>
                  <a:pt x="8966" y="20413"/>
                  <a:pt x="8762" y="20413"/>
                  <a:pt x="8558" y="20176"/>
                </a:cubicBezTo>
                <a:cubicBezTo>
                  <a:pt x="8355" y="19938"/>
                  <a:pt x="8151" y="19464"/>
                  <a:pt x="7947" y="18989"/>
                </a:cubicBezTo>
                <a:cubicBezTo>
                  <a:pt x="7947" y="18752"/>
                  <a:pt x="7947" y="18752"/>
                  <a:pt x="7947" y="18752"/>
                </a:cubicBezTo>
                <a:cubicBezTo>
                  <a:pt x="7947" y="18277"/>
                  <a:pt x="7743" y="17802"/>
                  <a:pt x="7540" y="17090"/>
                </a:cubicBezTo>
                <a:cubicBezTo>
                  <a:pt x="7336" y="16615"/>
                  <a:pt x="7132" y="16141"/>
                  <a:pt x="6725" y="15666"/>
                </a:cubicBezTo>
                <a:close/>
                <a:moveTo>
                  <a:pt x="17321" y="4273"/>
                </a:moveTo>
                <a:cubicBezTo>
                  <a:pt x="17728" y="4985"/>
                  <a:pt x="17932" y="5697"/>
                  <a:pt x="17932" y="6409"/>
                </a:cubicBezTo>
                <a:cubicBezTo>
                  <a:pt x="17932" y="7121"/>
                  <a:pt x="17728" y="7833"/>
                  <a:pt x="17321" y="8308"/>
                </a:cubicBezTo>
                <a:cubicBezTo>
                  <a:pt x="19562" y="8308"/>
                  <a:pt x="19562" y="8308"/>
                  <a:pt x="19562" y="8308"/>
                </a:cubicBezTo>
                <a:cubicBezTo>
                  <a:pt x="19562" y="4273"/>
                  <a:pt x="19562" y="4273"/>
                  <a:pt x="19562" y="4273"/>
                </a:cubicBezTo>
                <a:cubicBezTo>
                  <a:pt x="17321" y="4273"/>
                  <a:pt x="17321" y="4273"/>
                  <a:pt x="17321" y="4273"/>
                </a:cubicBezTo>
                <a:close/>
                <a:moveTo>
                  <a:pt x="12023" y="8308"/>
                </a:moveTo>
                <a:cubicBezTo>
                  <a:pt x="11615" y="7833"/>
                  <a:pt x="11411" y="7121"/>
                  <a:pt x="11411" y="6409"/>
                </a:cubicBezTo>
                <a:cubicBezTo>
                  <a:pt x="11411" y="5697"/>
                  <a:pt x="11615" y="4985"/>
                  <a:pt x="12023" y="4273"/>
                </a:cubicBezTo>
                <a:cubicBezTo>
                  <a:pt x="9985" y="4273"/>
                  <a:pt x="9985" y="4273"/>
                  <a:pt x="9985" y="4273"/>
                </a:cubicBezTo>
                <a:cubicBezTo>
                  <a:pt x="10189" y="4985"/>
                  <a:pt x="10392" y="5697"/>
                  <a:pt x="10392" y="6409"/>
                </a:cubicBezTo>
                <a:cubicBezTo>
                  <a:pt x="10392" y="7121"/>
                  <a:pt x="10189" y="7833"/>
                  <a:pt x="9985" y="8308"/>
                </a:cubicBezTo>
                <a:cubicBezTo>
                  <a:pt x="12023" y="8308"/>
                  <a:pt x="12023" y="8308"/>
                  <a:pt x="12023" y="8308"/>
                </a:cubicBezTo>
                <a:close/>
                <a:moveTo>
                  <a:pt x="15487" y="5459"/>
                </a:moveTo>
                <a:cubicBezTo>
                  <a:pt x="15283" y="5222"/>
                  <a:pt x="14875" y="4985"/>
                  <a:pt x="14672" y="4985"/>
                </a:cubicBezTo>
                <a:cubicBezTo>
                  <a:pt x="14264" y="4985"/>
                  <a:pt x="14060" y="5222"/>
                  <a:pt x="13857" y="5459"/>
                </a:cubicBezTo>
                <a:cubicBezTo>
                  <a:pt x="13857" y="5459"/>
                  <a:pt x="13857" y="5459"/>
                  <a:pt x="13857" y="5459"/>
                </a:cubicBezTo>
                <a:cubicBezTo>
                  <a:pt x="13653" y="5697"/>
                  <a:pt x="13653" y="5934"/>
                  <a:pt x="13653" y="6409"/>
                </a:cubicBezTo>
                <a:cubicBezTo>
                  <a:pt x="13653" y="6646"/>
                  <a:pt x="13653" y="7121"/>
                  <a:pt x="13857" y="7358"/>
                </a:cubicBezTo>
                <a:cubicBezTo>
                  <a:pt x="14060" y="7596"/>
                  <a:pt x="14264" y="7596"/>
                  <a:pt x="14672" y="7596"/>
                </a:cubicBezTo>
                <a:cubicBezTo>
                  <a:pt x="14875" y="7596"/>
                  <a:pt x="15283" y="7596"/>
                  <a:pt x="15487" y="7358"/>
                </a:cubicBezTo>
                <a:cubicBezTo>
                  <a:pt x="15487" y="7358"/>
                  <a:pt x="15487" y="7358"/>
                  <a:pt x="15487" y="7358"/>
                </a:cubicBezTo>
                <a:cubicBezTo>
                  <a:pt x="15691" y="7121"/>
                  <a:pt x="15691" y="6646"/>
                  <a:pt x="15691" y="6409"/>
                </a:cubicBezTo>
                <a:cubicBezTo>
                  <a:pt x="15691" y="5934"/>
                  <a:pt x="15691" y="5697"/>
                  <a:pt x="15487" y="5459"/>
                </a:cubicBezTo>
                <a:close/>
                <a:moveTo>
                  <a:pt x="3260" y="8308"/>
                </a:moveTo>
                <a:cubicBezTo>
                  <a:pt x="3057" y="7833"/>
                  <a:pt x="2853" y="7121"/>
                  <a:pt x="2853" y="6409"/>
                </a:cubicBezTo>
                <a:cubicBezTo>
                  <a:pt x="2853" y="5697"/>
                  <a:pt x="3057" y="4985"/>
                  <a:pt x="3260" y="4273"/>
                </a:cubicBezTo>
                <a:cubicBezTo>
                  <a:pt x="1834" y="4273"/>
                  <a:pt x="1834" y="4273"/>
                  <a:pt x="1834" y="4273"/>
                </a:cubicBezTo>
                <a:cubicBezTo>
                  <a:pt x="1834" y="8308"/>
                  <a:pt x="1834" y="8308"/>
                  <a:pt x="1834" y="8308"/>
                </a:cubicBezTo>
                <a:cubicBezTo>
                  <a:pt x="3260" y="8308"/>
                  <a:pt x="3260" y="8308"/>
                  <a:pt x="3260" y="8308"/>
                </a:cubicBezTo>
                <a:close/>
                <a:moveTo>
                  <a:pt x="7540" y="5459"/>
                </a:moveTo>
                <a:cubicBezTo>
                  <a:pt x="7336" y="5222"/>
                  <a:pt x="6928" y="4985"/>
                  <a:pt x="6725" y="4985"/>
                </a:cubicBezTo>
                <a:cubicBezTo>
                  <a:pt x="6317" y="4985"/>
                  <a:pt x="6113" y="5222"/>
                  <a:pt x="5909" y="5459"/>
                </a:cubicBezTo>
                <a:cubicBezTo>
                  <a:pt x="5909" y="5459"/>
                  <a:pt x="5909" y="5459"/>
                  <a:pt x="5909" y="5459"/>
                </a:cubicBezTo>
                <a:cubicBezTo>
                  <a:pt x="5706" y="5697"/>
                  <a:pt x="5502" y="5934"/>
                  <a:pt x="5502" y="6409"/>
                </a:cubicBezTo>
                <a:cubicBezTo>
                  <a:pt x="5502" y="6646"/>
                  <a:pt x="5706" y="7121"/>
                  <a:pt x="5909" y="7358"/>
                </a:cubicBezTo>
                <a:cubicBezTo>
                  <a:pt x="5909" y="7358"/>
                  <a:pt x="5909" y="7358"/>
                  <a:pt x="5909" y="7358"/>
                </a:cubicBezTo>
                <a:cubicBezTo>
                  <a:pt x="6113" y="7596"/>
                  <a:pt x="6317" y="7596"/>
                  <a:pt x="6725" y="7596"/>
                </a:cubicBezTo>
                <a:cubicBezTo>
                  <a:pt x="6928" y="7596"/>
                  <a:pt x="7336" y="7596"/>
                  <a:pt x="7540" y="7358"/>
                </a:cubicBezTo>
                <a:cubicBezTo>
                  <a:pt x="7540" y="7358"/>
                  <a:pt x="7540" y="7358"/>
                  <a:pt x="7540" y="7358"/>
                </a:cubicBezTo>
                <a:cubicBezTo>
                  <a:pt x="7743" y="7121"/>
                  <a:pt x="7743" y="6646"/>
                  <a:pt x="7743" y="6409"/>
                </a:cubicBezTo>
                <a:cubicBezTo>
                  <a:pt x="7743" y="5934"/>
                  <a:pt x="7743" y="5697"/>
                  <a:pt x="7540" y="5459"/>
                </a:cubicBezTo>
                <a:cubicBezTo>
                  <a:pt x="7540" y="5459"/>
                  <a:pt x="7540" y="5459"/>
                  <a:pt x="7540" y="5459"/>
                </a:cubicBezTo>
                <a:close/>
                <a:moveTo>
                  <a:pt x="15079" y="11631"/>
                </a:moveTo>
                <a:cubicBezTo>
                  <a:pt x="14672" y="11631"/>
                  <a:pt x="14468" y="11868"/>
                  <a:pt x="14468" y="12343"/>
                </a:cubicBezTo>
                <a:cubicBezTo>
                  <a:pt x="14468" y="12818"/>
                  <a:pt x="14672" y="13055"/>
                  <a:pt x="15079" y="13055"/>
                </a:cubicBezTo>
                <a:cubicBezTo>
                  <a:pt x="15487" y="13055"/>
                  <a:pt x="15691" y="12818"/>
                  <a:pt x="15691" y="12343"/>
                </a:cubicBezTo>
                <a:cubicBezTo>
                  <a:pt x="15691" y="11868"/>
                  <a:pt x="15487" y="11631"/>
                  <a:pt x="15079" y="11631"/>
                </a:cubicBezTo>
                <a:close/>
                <a:moveTo>
                  <a:pt x="16302" y="13530"/>
                </a:moveTo>
                <a:cubicBezTo>
                  <a:pt x="15894" y="13530"/>
                  <a:pt x="15487" y="13767"/>
                  <a:pt x="15487" y="14242"/>
                </a:cubicBezTo>
                <a:cubicBezTo>
                  <a:pt x="15487" y="14716"/>
                  <a:pt x="15894" y="14954"/>
                  <a:pt x="16302" y="14954"/>
                </a:cubicBezTo>
                <a:cubicBezTo>
                  <a:pt x="16506" y="14954"/>
                  <a:pt x="16913" y="14716"/>
                  <a:pt x="16913" y="14242"/>
                </a:cubicBezTo>
                <a:cubicBezTo>
                  <a:pt x="16913" y="13767"/>
                  <a:pt x="16506" y="13530"/>
                  <a:pt x="16302" y="13530"/>
                </a:cubicBezTo>
                <a:close/>
                <a:moveTo>
                  <a:pt x="6725" y="11631"/>
                </a:moveTo>
                <a:cubicBezTo>
                  <a:pt x="6317" y="11631"/>
                  <a:pt x="6113" y="11868"/>
                  <a:pt x="6113" y="12343"/>
                </a:cubicBezTo>
                <a:cubicBezTo>
                  <a:pt x="6113" y="12818"/>
                  <a:pt x="6317" y="13055"/>
                  <a:pt x="6725" y="13055"/>
                </a:cubicBezTo>
                <a:cubicBezTo>
                  <a:pt x="7132" y="13055"/>
                  <a:pt x="7336" y="12818"/>
                  <a:pt x="7336" y="12343"/>
                </a:cubicBezTo>
                <a:cubicBezTo>
                  <a:pt x="7336" y="11868"/>
                  <a:pt x="7132" y="11631"/>
                  <a:pt x="6725" y="11631"/>
                </a:cubicBezTo>
                <a:close/>
                <a:moveTo>
                  <a:pt x="5502" y="13530"/>
                </a:moveTo>
                <a:cubicBezTo>
                  <a:pt x="5094" y="13530"/>
                  <a:pt x="4891" y="13767"/>
                  <a:pt x="4891" y="14242"/>
                </a:cubicBezTo>
                <a:cubicBezTo>
                  <a:pt x="4891" y="14716"/>
                  <a:pt x="5094" y="14954"/>
                  <a:pt x="5502" y="14954"/>
                </a:cubicBezTo>
                <a:cubicBezTo>
                  <a:pt x="5909" y="14954"/>
                  <a:pt x="6113" y="14716"/>
                  <a:pt x="6113" y="14242"/>
                </a:cubicBezTo>
                <a:cubicBezTo>
                  <a:pt x="6113" y="13767"/>
                  <a:pt x="5909" y="13530"/>
                  <a:pt x="5502" y="13530"/>
                </a:cubicBezTo>
                <a:close/>
                <a:moveTo>
                  <a:pt x="1426" y="13292"/>
                </a:moveTo>
                <a:cubicBezTo>
                  <a:pt x="1019" y="13292"/>
                  <a:pt x="815" y="13530"/>
                  <a:pt x="815" y="14004"/>
                </a:cubicBezTo>
                <a:cubicBezTo>
                  <a:pt x="815" y="14479"/>
                  <a:pt x="1019" y="14716"/>
                  <a:pt x="1426" y="14716"/>
                </a:cubicBezTo>
                <a:cubicBezTo>
                  <a:pt x="1630" y="14716"/>
                  <a:pt x="2038" y="14479"/>
                  <a:pt x="2038" y="14004"/>
                </a:cubicBezTo>
                <a:cubicBezTo>
                  <a:pt x="2038" y="13530"/>
                  <a:pt x="1630" y="13292"/>
                  <a:pt x="1426" y="13292"/>
                </a:cubicBezTo>
                <a:close/>
                <a:moveTo>
                  <a:pt x="1426" y="712"/>
                </a:moveTo>
                <a:cubicBezTo>
                  <a:pt x="1019" y="712"/>
                  <a:pt x="815" y="1187"/>
                  <a:pt x="815" y="1424"/>
                </a:cubicBezTo>
                <a:cubicBezTo>
                  <a:pt x="815" y="1899"/>
                  <a:pt x="1019" y="2136"/>
                  <a:pt x="1426" y="2136"/>
                </a:cubicBezTo>
                <a:cubicBezTo>
                  <a:pt x="1630" y="2136"/>
                  <a:pt x="2038" y="1899"/>
                  <a:pt x="2038" y="1424"/>
                </a:cubicBezTo>
                <a:cubicBezTo>
                  <a:pt x="2038" y="1187"/>
                  <a:pt x="1630" y="712"/>
                  <a:pt x="1426" y="712"/>
                </a:cubicBezTo>
                <a:close/>
                <a:moveTo>
                  <a:pt x="20174" y="712"/>
                </a:moveTo>
                <a:cubicBezTo>
                  <a:pt x="19970" y="712"/>
                  <a:pt x="19562" y="1187"/>
                  <a:pt x="19562" y="1424"/>
                </a:cubicBezTo>
                <a:cubicBezTo>
                  <a:pt x="19562" y="1899"/>
                  <a:pt x="19970" y="2136"/>
                  <a:pt x="20174" y="2136"/>
                </a:cubicBezTo>
                <a:cubicBezTo>
                  <a:pt x="20581" y="2136"/>
                  <a:pt x="20785" y="1899"/>
                  <a:pt x="20785" y="1424"/>
                </a:cubicBezTo>
                <a:cubicBezTo>
                  <a:pt x="20785" y="1187"/>
                  <a:pt x="20581" y="712"/>
                  <a:pt x="20174" y="712"/>
                </a:cubicBezTo>
                <a:close/>
                <a:moveTo>
                  <a:pt x="20174" y="13292"/>
                </a:moveTo>
                <a:cubicBezTo>
                  <a:pt x="19970" y="13292"/>
                  <a:pt x="19562" y="13530"/>
                  <a:pt x="19562" y="14004"/>
                </a:cubicBezTo>
                <a:cubicBezTo>
                  <a:pt x="19562" y="14479"/>
                  <a:pt x="19970" y="14716"/>
                  <a:pt x="20174" y="14716"/>
                </a:cubicBezTo>
                <a:cubicBezTo>
                  <a:pt x="20581" y="14716"/>
                  <a:pt x="20785" y="14479"/>
                  <a:pt x="20785" y="14004"/>
                </a:cubicBezTo>
                <a:cubicBezTo>
                  <a:pt x="20785" y="13530"/>
                  <a:pt x="20581" y="13292"/>
                  <a:pt x="20174" y="13292"/>
                </a:cubicBezTo>
                <a:close/>
              </a:path>
            </a:pathLst>
          </a:custGeom>
          <a:solidFill>
            <a:srgbClr val="000000"/>
          </a:solidFill>
          <a:ln w="12700">
            <a:miter lim="400000"/>
          </a:ln>
        </p:spPr>
        <p:txBody>
          <a:bodyPr tIns="91439" bIns="91439"/>
          <a:lstStyle/>
          <a:p>
            <a:endParaRPr/>
          </a:p>
        </p:txBody>
      </p:sp>
      <p:sp>
        <p:nvSpPr>
          <p:cNvPr id="1347" name="Shape 1347"/>
          <p:cNvSpPr/>
          <p:nvPr/>
        </p:nvSpPr>
        <p:spPr>
          <a:xfrm>
            <a:off x="10128250" y="12585702"/>
            <a:ext cx="44453" cy="44453"/>
          </a:xfrm>
          <a:prstGeom prst="ellipse">
            <a:avLst/>
          </a:prstGeom>
          <a:solidFill>
            <a:srgbClr val="000000"/>
          </a:solidFill>
          <a:ln w="12700">
            <a:miter lim="400000"/>
          </a:ln>
        </p:spPr>
        <p:txBody>
          <a:bodyPr tIns="91439" bIns="91439"/>
          <a:lstStyle/>
          <a:p>
            <a:endParaRPr/>
          </a:p>
        </p:txBody>
      </p:sp>
      <p:sp>
        <p:nvSpPr>
          <p:cNvPr id="1348" name="Shape 1348"/>
          <p:cNvSpPr/>
          <p:nvPr/>
        </p:nvSpPr>
        <p:spPr>
          <a:xfrm>
            <a:off x="9826625" y="12284078"/>
            <a:ext cx="774701" cy="736541"/>
          </a:xfrm>
          <a:custGeom>
            <a:avLst/>
            <a:gdLst/>
            <a:ahLst/>
            <a:cxnLst>
              <a:cxn ang="0">
                <a:pos x="wd2" y="hd2"/>
              </a:cxn>
              <a:cxn ang="5400000">
                <a:pos x="wd2" y="hd2"/>
              </a:cxn>
              <a:cxn ang="10800000">
                <a:pos x="wd2" y="hd2"/>
              </a:cxn>
              <a:cxn ang="16200000">
                <a:pos x="wd2" y="hd2"/>
              </a:cxn>
            </a:cxnLst>
            <a:rect l="0" t="0" r="r" b="b"/>
            <a:pathLst>
              <a:path w="21600" h="21143" extrusionOk="0">
                <a:moveTo>
                  <a:pt x="20551" y="8208"/>
                </a:moveTo>
                <a:cubicBezTo>
                  <a:pt x="20132" y="7992"/>
                  <a:pt x="19713" y="7992"/>
                  <a:pt x="19293" y="7992"/>
                </a:cubicBezTo>
                <a:cubicBezTo>
                  <a:pt x="18874" y="7776"/>
                  <a:pt x="18874" y="7776"/>
                  <a:pt x="18874" y="7776"/>
                </a:cubicBezTo>
                <a:cubicBezTo>
                  <a:pt x="18664" y="7776"/>
                  <a:pt x="18454" y="7560"/>
                  <a:pt x="18245" y="7560"/>
                </a:cubicBezTo>
                <a:cubicBezTo>
                  <a:pt x="18245" y="7560"/>
                  <a:pt x="18245" y="7560"/>
                  <a:pt x="18245" y="7560"/>
                </a:cubicBezTo>
                <a:cubicBezTo>
                  <a:pt x="18035" y="7344"/>
                  <a:pt x="18035" y="7344"/>
                  <a:pt x="18035" y="7344"/>
                </a:cubicBezTo>
                <a:cubicBezTo>
                  <a:pt x="17196" y="3240"/>
                  <a:pt x="13421" y="0"/>
                  <a:pt x="9017" y="0"/>
                </a:cubicBezTo>
                <a:cubicBezTo>
                  <a:pt x="3984" y="0"/>
                  <a:pt x="0" y="4104"/>
                  <a:pt x="0" y="9288"/>
                </a:cubicBezTo>
                <a:cubicBezTo>
                  <a:pt x="0" y="14472"/>
                  <a:pt x="3984" y="18792"/>
                  <a:pt x="9017" y="18792"/>
                </a:cubicBezTo>
                <a:cubicBezTo>
                  <a:pt x="9856" y="18792"/>
                  <a:pt x="10485" y="18576"/>
                  <a:pt x="11324" y="18360"/>
                </a:cubicBezTo>
                <a:cubicBezTo>
                  <a:pt x="12792" y="20088"/>
                  <a:pt x="12792" y="20088"/>
                  <a:pt x="12792" y="20088"/>
                </a:cubicBezTo>
                <a:cubicBezTo>
                  <a:pt x="13002" y="20088"/>
                  <a:pt x="13002" y="20088"/>
                  <a:pt x="13002" y="20088"/>
                </a:cubicBezTo>
                <a:cubicBezTo>
                  <a:pt x="15099" y="21384"/>
                  <a:pt x="18874" y="21600"/>
                  <a:pt x="20971" y="20088"/>
                </a:cubicBezTo>
                <a:cubicBezTo>
                  <a:pt x="21600" y="19440"/>
                  <a:pt x="21600" y="19440"/>
                  <a:pt x="21600" y="19440"/>
                </a:cubicBezTo>
                <a:cubicBezTo>
                  <a:pt x="21600" y="8640"/>
                  <a:pt x="21600" y="8640"/>
                  <a:pt x="21600" y="8640"/>
                </a:cubicBezTo>
                <a:lnTo>
                  <a:pt x="20551" y="8208"/>
                </a:lnTo>
                <a:close/>
                <a:moveTo>
                  <a:pt x="7550" y="16632"/>
                </a:moveTo>
                <a:cubicBezTo>
                  <a:pt x="4614" y="15768"/>
                  <a:pt x="2517" y="14040"/>
                  <a:pt x="1887" y="10800"/>
                </a:cubicBezTo>
                <a:cubicBezTo>
                  <a:pt x="2936" y="13176"/>
                  <a:pt x="5033" y="14472"/>
                  <a:pt x="7969" y="15120"/>
                </a:cubicBezTo>
                <a:cubicBezTo>
                  <a:pt x="7759" y="15768"/>
                  <a:pt x="7759" y="16200"/>
                  <a:pt x="7550" y="16632"/>
                </a:cubicBezTo>
                <a:close/>
                <a:moveTo>
                  <a:pt x="6082" y="9288"/>
                </a:moveTo>
                <a:cubicBezTo>
                  <a:pt x="6082" y="7560"/>
                  <a:pt x="7340" y="6264"/>
                  <a:pt x="9017" y="6264"/>
                </a:cubicBezTo>
                <a:cubicBezTo>
                  <a:pt x="10695" y="6264"/>
                  <a:pt x="11953" y="7560"/>
                  <a:pt x="11953" y="9288"/>
                </a:cubicBezTo>
                <a:cubicBezTo>
                  <a:pt x="11953" y="11016"/>
                  <a:pt x="10695" y="12528"/>
                  <a:pt x="9017" y="12528"/>
                </a:cubicBezTo>
                <a:cubicBezTo>
                  <a:pt x="7340" y="12528"/>
                  <a:pt x="6082" y="11016"/>
                  <a:pt x="6082" y="9288"/>
                </a:cubicBezTo>
                <a:close/>
                <a:moveTo>
                  <a:pt x="19922" y="13608"/>
                </a:moveTo>
                <a:cubicBezTo>
                  <a:pt x="19922" y="13824"/>
                  <a:pt x="19922" y="13824"/>
                  <a:pt x="19922" y="13824"/>
                </a:cubicBezTo>
                <a:cubicBezTo>
                  <a:pt x="19922" y="13824"/>
                  <a:pt x="19922" y="13824"/>
                  <a:pt x="19922" y="13824"/>
                </a:cubicBezTo>
                <a:cubicBezTo>
                  <a:pt x="19922" y="13824"/>
                  <a:pt x="19922" y="13824"/>
                  <a:pt x="19922" y="13824"/>
                </a:cubicBezTo>
                <a:cubicBezTo>
                  <a:pt x="19922" y="13824"/>
                  <a:pt x="19922" y="13824"/>
                  <a:pt x="19922" y="13824"/>
                </a:cubicBezTo>
                <a:cubicBezTo>
                  <a:pt x="19922" y="14040"/>
                  <a:pt x="19922" y="14040"/>
                  <a:pt x="19922" y="14040"/>
                </a:cubicBezTo>
                <a:cubicBezTo>
                  <a:pt x="19922" y="14040"/>
                  <a:pt x="19922" y="14040"/>
                  <a:pt x="19922" y="14040"/>
                </a:cubicBezTo>
                <a:cubicBezTo>
                  <a:pt x="19922" y="14040"/>
                  <a:pt x="19922" y="14040"/>
                  <a:pt x="19922" y="14040"/>
                </a:cubicBezTo>
                <a:cubicBezTo>
                  <a:pt x="19922" y="14040"/>
                  <a:pt x="19922" y="14040"/>
                  <a:pt x="19922" y="14040"/>
                </a:cubicBezTo>
                <a:cubicBezTo>
                  <a:pt x="19922" y="14040"/>
                  <a:pt x="19922" y="14040"/>
                  <a:pt x="19922" y="14040"/>
                </a:cubicBezTo>
                <a:cubicBezTo>
                  <a:pt x="19922" y="14040"/>
                  <a:pt x="19922" y="14040"/>
                  <a:pt x="19922" y="14040"/>
                </a:cubicBezTo>
                <a:cubicBezTo>
                  <a:pt x="19922" y="14256"/>
                  <a:pt x="19922" y="14256"/>
                  <a:pt x="19922" y="14256"/>
                </a:cubicBezTo>
                <a:cubicBezTo>
                  <a:pt x="19922" y="14256"/>
                  <a:pt x="19922" y="14256"/>
                  <a:pt x="19922" y="14256"/>
                </a:cubicBezTo>
                <a:cubicBezTo>
                  <a:pt x="19922" y="14256"/>
                  <a:pt x="19922" y="14256"/>
                  <a:pt x="19922" y="14256"/>
                </a:cubicBezTo>
                <a:cubicBezTo>
                  <a:pt x="19922" y="14256"/>
                  <a:pt x="19922" y="14256"/>
                  <a:pt x="19922" y="14256"/>
                </a:cubicBezTo>
                <a:cubicBezTo>
                  <a:pt x="19922" y="14256"/>
                  <a:pt x="19922" y="14256"/>
                  <a:pt x="19922" y="14256"/>
                </a:cubicBezTo>
                <a:cubicBezTo>
                  <a:pt x="19922" y="14472"/>
                  <a:pt x="19922" y="14472"/>
                  <a:pt x="19922" y="14472"/>
                </a:cubicBezTo>
                <a:cubicBezTo>
                  <a:pt x="19922" y="14472"/>
                  <a:pt x="19922" y="14472"/>
                  <a:pt x="19922" y="14472"/>
                </a:cubicBezTo>
                <a:cubicBezTo>
                  <a:pt x="19922" y="14472"/>
                  <a:pt x="19922" y="14472"/>
                  <a:pt x="19922" y="14472"/>
                </a:cubicBezTo>
                <a:cubicBezTo>
                  <a:pt x="19922" y="14472"/>
                  <a:pt x="19922" y="14472"/>
                  <a:pt x="19922" y="14472"/>
                </a:cubicBezTo>
                <a:cubicBezTo>
                  <a:pt x="19922" y="14472"/>
                  <a:pt x="19922" y="14472"/>
                  <a:pt x="19922" y="14472"/>
                </a:cubicBezTo>
                <a:cubicBezTo>
                  <a:pt x="19922" y="14472"/>
                  <a:pt x="19922" y="14472"/>
                  <a:pt x="19922" y="14472"/>
                </a:cubicBezTo>
                <a:cubicBezTo>
                  <a:pt x="19922" y="14688"/>
                  <a:pt x="19922" y="14688"/>
                  <a:pt x="19922" y="14688"/>
                </a:cubicBezTo>
                <a:cubicBezTo>
                  <a:pt x="19922" y="14688"/>
                  <a:pt x="19922" y="14688"/>
                  <a:pt x="19922" y="14688"/>
                </a:cubicBezTo>
                <a:cubicBezTo>
                  <a:pt x="19922" y="14688"/>
                  <a:pt x="19922" y="14688"/>
                  <a:pt x="19922" y="14688"/>
                </a:cubicBezTo>
                <a:cubicBezTo>
                  <a:pt x="19922" y="14688"/>
                  <a:pt x="19922" y="14688"/>
                  <a:pt x="19922" y="14688"/>
                </a:cubicBezTo>
                <a:cubicBezTo>
                  <a:pt x="19922" y="14688"/>
                  <a:pt x="19922" y="14688"/>
                  <a:pt x="19922" y="14688"/>
                </a:cubicBezTo>
                <a:cubicBezTo>
                  <a:pt x="19922" y="14904"/>
                  <a:pt x="19922" y="14904"/>
                  <a:pt x="19922" y="14904"/>
                </a:cubicBezTo>
                <a:cubicBezTo>
                  <a:pt x="19922" y="14904"/>
                  <a:pt x="19922" y="14904"/>
                  <a:pt x="19922" y="14904"/>
                </a:cubicBezTo>
                <a:cubicBezTo>
                  <a:pt x="19922" y="14904"/>
                  <a:pt x="19922" y="14904"/>
                  <a:pt x="19922" y="14904"/>
                </a:cubicBezTo>
                <a:cubicBezTo>
                  <a:pt x="19922" y="14904"/>
                  <a:pt x="19922" y="14904"/>
                  <a:pt x="19922" y="14904"/>
                </a:cubicBezTo>
                <a:cubicBezTo>
                  <a:pt x="19922" y="14904"/>
                  <a:pt x="19922" y="14904"/>
                  <a:pt x="19922" y="14904"/>
                </a:cubicBezTo>
                <a:cubicBezTo>
                  <a:pt x="19922" y="15120"/>
                  <a:pt x="19922" y="15120"/>
                  <a:pt x="19922" y="15120"/>
                </a:cubicBezTo>
                <a:cubicBezTo>
                  <a:pt x="19922" y="18792"/>
                  <a:pt x="19922" y="18792"/>
                  <a:pt x="19922" y="18792"/>
                </a:cubicBezTo>
                <a:cubicBezTo>
                  <a:pt x="18454" y="19872"/>
                  <a:pt x="15309" y="19656"/>
                  <a:pt x="13841" y="18792"/>
                </a:cubicBezTo>
                <a:cubicBezTo>
                  <a:pt x="10695" y="15552"/>
                  <a:pt x="10695" y="15552"/>
                  <a:pt x="10695" y="15552"/>
                </a:cubicBezTo>
                <a:cubicBezTo>
                  <a:pt x="10905" y="15120"/>
                  <a:pt x="11115" y="14688"/>
                  <a:pt x="11534" y="14472"/>
                </a:cubicBezTo>
                <a:cubicBezTo>
                  <a:pt x="12163" y="14688"/>
                  <a:pt x="13002" y="15120"/>
                  <a:pt x="13631" y="15336"/>
                </a:cubicBezTo>
                <a:cubicBezTo>
                  <a:pt x="13631" y="13392"/>
                  <a:pt x="13631" y="11664"/>
                  <a:pt x="13631" y="9720"/>
                </a:cubicBezTo>
                <a:cubicBezTo>
                  <a:pt x="14050" y="9504"/>
                  <a:pt x="14470" y="9504"/>
                  <a:pt x="14889" y="9720"/>
                </a:cubicBezTo>
                <a:cubicBezTo>
                  <a:pt x="14889" y="13608"/>
                  <a:pt x="14889" y="13608"/>
                  <a:pt x="14889" y="13608"/>
                </a:cubicBezTo>
                <a:cubicBezTo>
                  <a:pt x="15309" y="13608"/>
                  <a:pt x="15309" y="13608"/>
                  <a:pt x="15309" y="13608"/>
                </a:cubicBezTo>
                <a:cubicBezTo>
                  <a:pt x="15309" y="8640"/>
                  <a:pt x="15309" y="8640"/>
                  <a:pt x="15309" y="8640"/>
                </a:cubicBezTo>
                <a:cubicBezTo>
                  <a:pt x="15728" y="8424"/>
                  <a:pt x="16148" y="8424"/>
                  <a:pt x="16567" y="8640"/>
                </a:cubicBezTo>
                <a:cubicBezTo>
                  <a:pt x="16567" y="13608"/>
                  <a:pt x="16567" y="13608"/>
                  <a:pt x="16567" y="13608"/>
                </a:cubicBezTo>
                <a:cubicBezTo>
                  <a:pt x="16986" y="13608"/>
                  <a:pt x="16986" y="13608"/>
                  <a:pt x="16986" y="1360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6986" y="9288"/>
                  <a:pt x="16986" y="9288"/>
                  <a:pt x="1698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288"/>
                  <a:pt x="17196" y="9288"/>
                  <a:pt x="17196" y="9288"/>
                </a:cubicBezTo>
                <a:cubicBezTo>
                  <a:pt x="17196" y="9072"/>
                  <a:pt x="17196" y="9072"/>
                  <a:pt x="17196" y="9072"/>
                </a:cubicBezTo>
                <a:cubicBezTo>
                  <a:pt x="17196" y="9072"/>
                  <a:pt x="17196" y="9072"/>
                  <a:pt x="17196" y="9072"/>
                </a:cubicBezTo>
                <a:cubicBezTo>
                  <a:pt x="17196" y="9072"/>
                  <a:pt x="17196" y="9072"/>
                  <a:pt x="17196" y="9072"/>
                </a:cubicBezTo>
                <a:cubicBezTo>
                  <a:pt x="17196" y="9072"/>
                  <a:pt x="17196" y="9072"/>
                  <a:pt x="17196" y="9072"/>
                </a:cubicBezTo>
                <a:cubicBezTo>
                  <a:pt x="17196" y="9072"/>
                  <a:pt x="17196" y="9072"/>
                  <a:pt x="1719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406" y="9072"/>
                  <a:pt x="17406" y="9072"/>
                  <a:pt x="1740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616" y="9072"/>
                </a:cubicBezTo>
                <a:cubicBezTo>
                  <a:pt x="17616" y="9072"/>
                  <a:pt x="17616"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7825" y="9072"/>
                  <a:pt x="17825" y="9072"/>
                </a:cubicBezTo>
                <a:cubicBezTo>
                  <a:pt x="17825" y="9072"/>
                  <a:pt x="18035" y="9072"/>
                  <a:pt x="18035" y="9072"/>
                </a:cubicBezTo>
                <a:cubicBezTo>
                  <a:pt x="18035" y="9072"/>
                  <a:pt x="18035" y="9072"/>
                  <a:pt x="18035" y="9072"/>
                </a:cubicBezTo>
                <a:cubicBezTo>
                  <a:pt x="18035" y="9072"/>
                  <a:pt x="18035" y="9072"/>
                  <a:pt x="18035" y="9072"/>
                </a:cubicBezTo>
                <a:cubicBezTo>
                  <a:pt x="18035" y="9072"/>
                  <a:pt x="18035" y="9072"/>
                  <a:pt x="18035" y="9072"/>
                </a:cubicBezTo>
                <a:cubicBezTo>
                  <a:pt x="18035" y="9072"/>
                  <a:pt x="18035" y="9072"/>
                  <a:pt x="18035" y="9072"/>
                </a:cubicBezTo>
                <a:cubicBezTo>
                  <a:pt x="18035" y="9072"/>
                  <a:pt x="18035" y="9072"/>
                  <a:pt x="18035" y="9072"/>
                </a:cubicBezTo>
                <a:cubicBezTo>
                  <a:pt x="18035" y="9288"/>
                  <a:pt x="18035" y="9288"/>
                  <a:pt x="18035" y="9288"/>
                </a:cubicBezTo>
                <a:cubicBezTo>
                  <a:pt x="18035" y="9288"/>
                  <a:pt x="18035" y="9288"/>
                  <a:pt x="18035" y="9288"/>
                </a:cubicBezTo>
                <a:cubicBezTo>
                  <a:pt x="18035" y="9288"/>
                  <a:pt x="18035" y="9288"/>
                  <a:pt x="18035" y="9288"/>
                </a:cubicBezTo>
                <a:cubicBezTo>
                  <a:pt x="18035" y="9288"/>
                  <a:pt x="18035" y="9288"/>
                  <a:pt x="18035" y="9288"/>
                </a:cubicBezTo>
                <a:cubicBezTo>
                  <a:pt x="18035" y="9288"/>
                  <a:pt x="18035" y="9288"/>
                  <a:pt x="18035" y="9288"/>
                </a:cubicBezTo>
                <a:cubicBezTo>
                  <a:pt x="18035" y="9288"/>
                  <a:pt x="18035" y="9288"/>
                  <a:pt x="18035" y="9288"/>
                </a:cubicBezTo>
                <a:cubicBezTo>
                  <a:pt x="18035" y="9288"/>
                  <a:pt x="18035" y="9288"/>
                  <a:pt x="18035" y="9288"/>
                </a:cubicBezTo>
                <a:cubicBezTo>
                  <a:pt x="18035" y="9288"/>
                  <a:pt x="18035" y="9288"/>
                  <a:pt x="18035" y="9288"/>
                </a:cubicBezTo>
                <a:cubicBezTo>
                  <a:pt x="18245" y="9288"/>
                  <a:pt x="18245" y="9288"/>
                  <a:pt x="18245" y="9288"/>
                </a:cubicBezTo>
                <a:cubicBezTo>
                  <a:pt x="18245" y="13608"/>
                  <a:pt x="18245" y="13608"/>
                  <a:pt x="18245" y="13608"/>
                </a:cubicBezTo>
                <a:cubicBezTo>
                  <a:pt x="18664" y="13608"/>
                  <a:pt x="18664" y="13608"/>
                  <a:pt x="18664" y="13608"/>
                </a:cubicBezTo>
                <a:cubicBezTo>
                  <a:pt x="18664" y="9720"/>
                  <a:pt x="18664" y="9720"/>
                  <a:pt x="18664" y="9720"/>
                </a:cubicBezTo>
                <a:cubicBezTo>
                  <a:pt x="19083" y="9504"/>
                  <a:pt x="19503" y="9504"/>
                  <a:pt x="19922" y="9720"/>
                </a:cubicBezTo>
                <a:lnTo>
                  <a:pt x="19922" y="13608"/>
                </a:lnTo>
                <a:close/>
              </a:path>
            </a:pathLst>
          </a:custGeom>
          <a:solidFill>
            <a:srgbClr val="000000"/>
          </a:solidFill>
          <a:ln w="12700">
            <a:miter lim="400000"/>
          </a:ln>
        </p:spPr>
        <p:txBody>
          <a:bodyPr tIns="91439" bIns="91439"/>
          <a:lstStyle/>
          <a:p>
            <a:endParaRPr/>
          </a:p>
        </p:txBody>
      </p:sp>
      <p:sp>
        <p:nvSpPr>
          <p:cNvPr id="1349" name="Shape 1349"/>
          <p:cNvSpPr/>
          <p:nvPr/>
        </p:nvSpPr>
        <p:spPr>
          <a:xfrm>
            <a:off x="11096625" y="12290428"/>
            <a:ext cx="774701" cy="692151"/>
          </a:xfrm>
          <a:custGeom>
            <a:avLst/>
            <a:gdLst/>
            <a:ahLst/>
            <a:cxnLst>
              <a:cxn ang="0">
                <a:pos x="wd2" y="hd2"/>
              </a:cxn>
              <a:cxn ang="5400000">
                <a:pos x="wd2" y="hd2"/>
              </a:cxn>
              <a:cxn ang="10800000">
                <a:pos x="wd2" y="hd2"/>
              </a:cxn>
              <a:cxn ang="16200000">
                <a:pos x="wd2" y="hd2"/>
              </a:cxn>
            </a:cxnLst>
            <a:rect l="0" t="0" r="r" b="b"/>
            <a:pathLst>
              <a:path w="21600" h="21600" extrusionOk="0">
                <a:moveTo>
                  <a:pt x="21600" y="12209"/>
                </a:moveTo>
                <a:cubicBezTo>
                  <a:pt x="21600" y="16670"/>
                  <a:pt x="21600" y="16670"/>
                  <a:pt x="21600" y="16670"/>
                </a:cubicBezTo>
                <a:cubicBezTo>
                  <a:pt x="19713" y="16670"/>
                  <a:pt x="19713" y="16670"/>
                  <a:pt x="19713" y="16670"/>
                </a:cubicBezTo>
                <a:cubicBezTo>
                  <a:pt x="19713" y="20896"/>
                  <a:pt x="19713" y="20896"/>
                  <a:pt x="19713" y="20896"/>
                </a:cubicBezTo>
                <a:cubicBezTo>
                  <a:pt x="19713" y="21365"/>
                  <a:pt x="19293" y="21600"/>
                  <a:pt x="18874" y="21600"/>
                </a:cubicBezTo>
                <a:cubicBezTo>
                  <a:pt x="16357" y="21600"/>
                  <a:pt x="16357" y="21600"/>
                  <a:pt x="16357" y="21600"/>
                </a:cubicBezTo>
                <a:cubicBezTo>
                  <a:pt x="15938" y="21600"/>
                  <a:pt x="15728" y="21365"/>
                  <a:pt x="15728" y="20896"/>
                </a:cubicBezTo>
                <a:cubicBezTo>
                  <a:pt x="15728" y="12443"/>
                  <a:pt x="15728" y="12443"/>
                  <a:pt x="15728" y="12443"/>
                </a:cubicBezTo>
                <a:cubicBezTo>
                  <a:pt x="15728" y="11974"/>
                  <a:pt x="15938" y="11504"/>
                  <a:pt x="16357" y="11504"/>
                </a:cubicBezTo>
                <a:cubicBezTo>
                  <a:pt x="18874" y="11504"/>
                  <a:pt x="18874" y="11504"/>
                  <a:pt x="18874" y="11504"/>
                </a:cubicBezTo>
                <a:cubicBezTo>
                  <a:pt x="19083" y="11504"/>
                  <a:pt x="19293" y="11504"/>
                  <a:pt x="19293" y="11739"/>
                </a:cubicBezTo>
                <a:cubicBezTo>
                  <a:pt x="19293" y="9157"/>
                  <a:pt x="18454" y="7043"/>
                  <a:pt x="16777" y="5400"/>
                </a:cubicBezTo>
                <a:cubicBezTo>
                  <a:pt x="15309" y="3522"/>
                  <a:pt x="13002" y="2583"/>
                  <a:pt x="10695" y="2583"/>
                </a:cubicBezTo>
                <a:cubicBezTo>
                  <a:pt x="8388" y="2583"/>
                  <a:pt x="6291" y="3522"/>
                  <a:pt x="4614" y="5400"/>
                </a:cubicBezTo>
                <a:cubicBezTo>
                  <a:pt x="3146" y="7043"/>
                  <a:pt x="2307" y="9391"/>
                  <a:pt x="2097" y="11739"/>
                </a:cubicBezTo>
                <a:cubicBezTo>
                  <a:pt x="2307" y="11504"/>
                  <a:pt x="2517" y="11504"/>
                  <a:pt x="2726" y="11504"/>
                </a:cubicBezTo>
                <a:cubicBezTo>
                  <a:pt x="5243" y="11504"/>
                  <a:pt x="5243" y="11504"/>
                  <a:pt x="5243" y="11504"/>
                </a:cubicBezTo>
                <a:cubicBezTo>
                  <a:pt x="5662" y="11504"/>
                  <a:pt x="6082" y="11974"/>
                  <a:pt x="6082" y="12443"/>
                </a:cubicBezTo>
                <a:cubicBezTo>
                  <a:pt x="6082" y="20896"/>
                  <a:pt x="6082" y="20896"/>
                  <a:pt x="6082" y="20896"/>
                </a:cubicBezTo>
                <a:cubicBezTo>
                  <a:pt x="6082" y="21365"/>
                  <a:pt x="5662" y="21600"/>
                  <a:pt x="5243" y="21600"/>
                </a:cubicBezTo>
                <a:cubicBezTo>
                  <a:pt x="2726" y="21600"/>
                  <a:pt x="2726" y="21600"/>
                  <a:pt x="2726" y="21600"/>
                </a:cubicBezTo>
                <a:cubicBezTo>
                  <a:pt x="2307" y="21600"/>
                  <a:pt x="1887" y="21365"/>
                  <a:pt x="1887" y="20896"/>
                </a:cubicBezTo>
                <a:cubicBezTo>
                  <a:pt x="1887" y="16670"/>
                  <a:pt x="1887" y="16670"/>
                  <a:pt x="1887" y="16670"/>
                </a:cubicBezTo>
                <a:cubicBezTo>
                  <a:pt x="0" y="16670"/>
                  <a:pt x="0" y="16670"/>
                  <a:pt x="0" y="16670"/>
                </a:cubicBezTo>
                <a:cubicBezTo>
                  <a:pt x="0" y="12209"/>
                  <a:pt x="0" y="12209"/>
                  <a:pt x="0" y="12209"/>
                </a:cubicBezTo>
                <a:cubicBezTo>
                  <a:pt x="0" y="8922"/>
                  <a:pt x="1049" y="5870"/>
                  <a:pt x="3146" y="3522"/>
                </a:cubicBezTo>
                <a:cubicBezTo>
                  <a:pt x="5243" y="1409"/>
                  <a:pt x="7969" y="0"/>
                  <a:pt x="10695" y="0"/>
                </a:cubicBezTo>
                <a:cubicBezTo>
                  <a:pt x="13631" y="0"/>
                  <a:pt x="16357" y="1409"/>
                  <a:pt x="18454" y="3522"/>
                </a:cubicBezTo>
                <a:cubicBezTo>
                  <a:pt x="20342" y="5870"/>
                  <a:pt x="21600" y="8922"/>
                  <a:pt x="21600" y="12209"/>
                </a:cubicBezTo>
                <a:close/>
                <a:moveTo>
                  <a:pt x="16357" y="12678"/>
                </a:moveTo>
                <a:cubicBezTo>
                  <a:pt x="16357" y="20426"/>
                  <a:pt x="16357" y="20426"/>
                  <a:pt x="16357" y="20426"/>
                </a:cubicBezTo>
                <a:cubicBezTo>
                  <a:pt x="17406" y="20426"/>
                  <a:pt x="17406" y="20426"/>
                  <a:pt x="17406" y="20426"/>
                </a:cubicBezTo>
                <a:cubicBezTo>
                  <a:pt x="17406" y="12678"/>
                  <a:pt x="17406" y="12678"/>
                  <a:pt x="17406" y="12678"/>
                </a:cubicBezTo>
                <a:cubicBezTo>
                  <a:pt x="16357" y="12678"/>
                  <a:pt x="16357" y="12678"/>
                  <a:pt x="16357" y="12678"/>
                </a:cubicBezTo>
                <a:close/>
                <a:moveTo>
                  <a:pt x="2726" y="12678"/>
                </a:moveTo>
                <a:cubicBezTo>
                  <a:pt x="2726" y="20426"/>
                  <a:pt x="2726" y="20426"/>
                  <a:pt x="2726" y="20426"/>
                </a:cubicBezTo>
                <a:cubicBezTo>
                  <a:pt x="3565" y="20426"/>
                  <a:pt x="3565" y="20426"/>
                  <a:pt x="3565" y="20426"/>
                </a:cubicBezTo>
                <a:cubicBezTo>
                  <a:pt x="3565" y="12678"/>
                  <a:pt x="3565" y="12678"/>
                  <a:pt x="3565" y="12678"/>
                </a:cubicBezTo>
                <a:lnTo>
                  <a:pt x="2726" y="12678"/>
                </a:lnTo>
                <a:close/>
              </a:path>
            </a:pathLst>
          </a:custGeom>
          <a:solidFill>
            <a:srgbClr val="000000"/>
          </a:solidFill>
          <a:ln w="12700">
            <a:miter lim="400000"/>
          </a:ln>
        </p:spPr>
        <p:txBody>
          <a:bodyPr tIns="91439" bIns="91439"/>
          <a:lstStyle/>
          <a:p>
            <a:endParaRPr/>
          </a:p>
        </p:txBody>
      </p:sp>
      <p:sp>
        <p:nvSpPr>
          <p:cNvPr id="1350" name="Shape 1350"/>
          <p:cNvSpPr/>
          <p:nvPr/>
        </p:nvSpPr>
        <p:spPr>
          <a:xfrm>
            <a:off x="6092826" y="4546601"/>
            <a:ext cx="638177" cy="8477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0"/>
                  <a:pt x="21600" y="0"/>
                </a:cubicBezTo>
                <a:cubicBezTo>
                  <a:pt x="21600" y="21600"/>
                  <a:pt x="21600" y="21600"/>
                  <a:pt x="21600" y="21600"/>
                </a:cubicBezTo>
                <a:cubicBezTo>
                  <a:pt x="0" y="21600"/>
                  <a:pt x="0" y="21600"/>
                  <a:pt x="0" y="21600"/>
                </a:cubicBezTo>
                <a:cubicBezTo>
                  <a:pt x="0" y="0"/>
                  <a:pt x="0" y="0"/>
                  <a:pt x="0" y="0"/>
                </a:cubicBezTo>
                <a:close/>
                <a:moveTo>
                  <a:pt x="14231" y="8411"/>
                </a:moveTo>
                <a:cubicBezTo>
                  <a:pt x="14231" y="8411"/>
                  <a:pt x="14485" y="8411"/>
                  <a:pt x="14485" y="8219"/>
                </a:cubicBezTo>
                <a:cubicBezTo>
                  <a:pt x="15501" y="7646"/>
                  <a:pt x="16009" y="6690"/>
                  <a:pt x="16009" y="5543"/>
                </a:cubicBezTo>
                <a:cubicBezTo>
                  <a:pt x="16009" y="4588"/>
                  <a:pt x="15501" y="3632"/>
                  <a:pt x="14485" y="2867"/>
                </a:cubicBezTo>
                <a:cubicBezTo>
                  <a:pt x="13722" y="2103"/>
                  <a:pt x="12452" y="1720"/>
                  <a:pt x="10927" y="1720"/>
                </a:cubicBezTo>
                <a:cubicBezTo>
                  <a:pt x="9656" y="1720"/>
                  <a:pt x="8386" y="2103"/>
                  <a:pt x="7369" y="2867"/>
                </a:cubicBezTo>
                <a:cubicBezTo>
                  <a:pt x="6353" y="3632"/>
                  <a:pt x="5845" y="4588"/>
                  <a:pt x="5845" y="5543"/>
                </a:cubicBezTo>
                <a:cubicBezTo>
                  <a:pt x="5845" y="6690"/>
                  <a:pt x="6353" y="7646"/>
                  <a:pt x="7369" y="8219"/>
                </a:cubicBezTo>
                <a:cubicBezTo>
                  <a:pt x="7369" y="8411"/>
                  <a:pt x="7624" y="8411"/>
                  <a:pt x="7624" y="8411"/>
                </a:cubicBezTo>
                <a:cubicBezTo>
                  <a:pt x="6861" y="8793"/>
                  <a:pt x="6099" y="9175"/>
                  <a:pt x="5591" y="9558"/>
                </a:cubicBezTo>
                <a:cubicBezTo>
                  <a:pt x="3558" y="8984"/>
                  <a:pt x="3558" y="8984"/>
                  <a:pt x="3558" y="8984"/>
                </a:cubicBezTo>
                <a:cubicBezTo>
                  <a:pt x="2541" y="9749"/>
                  <a:pt x="2541" y="9749"/>
                  <a:pt x="2541" y="9749"/>
                </a:cubicBezTo>
                <a:cubicBezTo>
                  <a:pt x="3812" y="11278"/>
                  <a:pt x="3812" y="11278"/>
                  <a:pt x="3812" y="11278"/>
                </a:cubicBezTo>
                <a:cubicBezTo>
                  <a:pt x="3558" y="12042"/>
                  <a:pt x="3049" y="12807"/>
                  <a:pt x="3049" y="13763"/>
                </a:cubicBezTo>
                <a:cubicBezTo>
                  <a:pt x="3049" y="14719"/>
                  <a:pt x="3558" y="15483"/>
                  <a:pt x="4066" y="16248"/>
                </a:cubicBezTo>
                <a:cubicBezTo>
                  <a:pt x="2541" y="17777"/>
                  <a:pt x="2541" y="17777"/>
                  <a:pt x="2541" y="17777"/>
                </a:cubicBezTo>
                <a:cubicBezTo>
                  <a:pt x="3558" y="18733"/>
                  <a:pt x="3558" y="18733"/>
                  <a:pt x="3558" y="18733"/>
                </a:cubicBezTo>
                <a:cubicBezTo>
                  <a:pt x="5591" y="17968"/>
                  <a:pt x="5591" y="17968"/>
                  <a:pt x="5591" y="17968"/>
                </a:cubicBezTo>
                <a:cubicBezTo>
                  <a:pt x="7115" y="18924"/>
                  <a:pt x="8894" y="19497"/>
                  <a:pt x="10927" y="19497"/>
                </a:cubicBezTo>
                <a:cubicBezTo>
                  <a:pt x="12960" y="19497"/>
                  <a:pt x="14739" y="18924"/>
                  <a:pt x="16264" y="17968"/>
                </a:cubicBezTo>
                <a:cubicBezTo>
                  <a:pt x="18296" y="18733"/>
                  <a:pt x="18296" y="18733"/>
                  <a:pt x="18296" y="18733"/>
                </a:cubicBezTo>
                <a:cubicBezTo>
                  <a:pt x="19313" y="17777"/>
                  <a:pt x="19313" y="17777"/>
                  <a:pt x="19313" y="17777"/>
                </a:cubicBezTo>
                <a:cubicBezTo>
                  <a:pt x="18042" y="16248"/>
                  <a:pt x="18042" y="16248"/>
                  <a:pt x="18042" y="16248"/>
                </a:cubicBezTo>
                <a:cubicBezTo>
                  <a:pt x="18296" y="15483"/>
                  <a:pt x="18805" y="14719"/>
                  <a:pt x="18805" y="13763"/>
                </a:cubicBezTo>
                <a:cubicBezTo>
                  <a:pt x="18805" y="12807"/>
                  <a:pt x="18551" y="12042"/>
                  <a:pt x="18042" y="11278"/>
                </a:cubicBezTo>
                <a:cubicBezTo>
                  <a:pt x="19313" y="9749"/>
                  <a:pt x="19313" y="9749"/>
                  <a:pt x="19313" y="9749"/>
                </a:cubicBezTo>
                <a:cubicBezTo>
                  <a:pt x="18296" y="8984"/>
                  <a:pt x="18296" y="8984"/>
                  <a:pt x="18296" y="8984"/>
                </a:cubicBezTo>
                <a:cubicBezTo>
                  <a:pt x="16264" y="9558"/>
                  <a:pt x="16264" y="9558"/>
                  <a:pt x="16264" y="9558"/>
                </a:cubicBezTo>
                <a:cubicBezTo>
                  <a:pt x="15755" y="9175"/>
                  <a:pt x="14993" y="8793"/>
                  <a:pt x="14231" y="8411"/>
                </a:cubicBezTo>
                <a:close/>
                <a:moveTo>
                  <a:pt x="10927" y="12234"/>
                </a:moveTo>
                <a:cubicBezTo>
                  <a:pt x="9656" y="12234"/>
                  <a:pt x="8894" y="12807"/>
                  <a:pt x="8894" y="13763"/>
                </a:cubicBezTo>
                <a:cubicBezTo>
                  <a:pt x="8894" y="14719"/>
                  <a:pt x="9656" y="15292"/>
                  <a:pt x="10927" y="15292"/>
                </a:cubicBezTo>
                <a:cubicBezTo>
                  <a:pt x="12198" y="15292"/>
                  <a:pt x="12960" y="14719"/>
                  <a:pt x="12960" y="13763"/>
                </a:cubicBezTo>
                <a:cubicBezTo>
                  <a:pt x="12960" y="12807"/>
                  <a:pt x="12198" y="12234"/>
                  <a:pt x="10927" y="12234"/>
                </a:cubicBezTo>
                <a:close/>
                <a:moveTo>
                  <a:pt x="12452" y="4396"/>
                </a:moveTo>
                <a:cubicBezTo>
                  <a:pt x="12198" y="4014"/>
                  <a:pt x="11435" y="3823"/>
                  <a:pt x="10927" y="3823"/>
                </a:cubicBezTo>
                <a:cubicBezTo>
                  <a:pt x="10419" y="3823"/>
                  <a:pt x="9656" y="4014"/>
                  <a:pt x="9402" y="4396"/>
                </a:cubicBezTo>
                <a:cubicBezTo>
                  <a:pt x="8894" y="4779"/>
                  <a:pt x="8640" y="5161"/>
                  <a:pt x="8640" y="5543"/>
                </a:cubicBezTo>
                <a:cubicBezTo>
                  <a:pt x="8640" y="6117"/>
                  <a:pt x="8894" y="6499"/>
                  <a:pt x="9402" y="6690"/>
                </a:cubicBezTo>
                <a:cubicBezTo>
                  <a:pt x="9656" y="7073"/>
                  <a:pt x="10419" y="7264"/>
                  <a:pt x="10927" y="7264"/>
                </a:cubicBezTo>
                <a:cubicBezTo>
                  <a:pt x="11435" y="7264"/>
                  <a:pt x="12198" y="7073"/>
                  <a:pt x="12452" y="6690"/>
                </a:cubicBezTo>
                <a:cubicBezTo>
                  <a:pt x="12960" y="6499"/>
                  <a:pt x="13214" y="6117"/>
                  <a:pt x="13214" y="5543"/>
                </a:cubicBezTo>
                <a:cubicBezTo>
                  <a:pt x="13214" y="5161"/>
                  <a:pt x="12960" y="4779"/>
                  <a:pt x="12452" y="4396"/>
                </a:cubicBezTo>
                <a:close/>
                <a:moveTo>
                  <a:pt x="14485" y="11087"/>
                </a:moveTo>
                <a:cubicBezTo>
                  <a:pt x="13468" y="10513"/>
                  <a:pt x="12198" y="10131"/>
                  <a:pt x="10927" y="10131"/>
                </a:cubicBezTo>
                <a:cubicBezTo>
                  <a:pt x="9656" y="10131"/>
                  <a:pt x="8386" y="10513"/>
                  <a:pt x="7369" y="11087"/>
                </a:cubicBezTo>
                <a:cubicBezTo>
                  <a:pt x="6607" y="11851"/>
                  <a:pt x="6099" y="12807"/>
                  <a:pt x="6099" y="13763"/>
                </a:cubicBezTo>
                <a:cubicBezTo>
                  <a:pt x="6099" y="14719"/>
                  <a:pt x="6607" y="15674"/>
                  <a:pt x="7369" y="16439"/>
                </a:cubicBezTo>
                <a:cubicBezTo>
                  <a:pt x="8386" y="17012"/>
                  <a:pt x="9656" y="17395"/>
                  <a:pt x="10927" y="17395"/>
                </a:cubicBezTo>
                <a:cubicBezTo>
                  <a:pt x="12198" y="17395"/>
                  <a:pt x="13468" y="17012"/>
                  <a:pt x="14485" y="16439"/>
                </a:cubicBezTo>
                <a:cubicBezTo>
                  <a:pt x="15247" y="15674"/>
                  <a:pt x="15755" y="14719"/>
                  <a:pt x="15755" y="13763"/>
                </a:cubicBezTo>
                <a:cubicBezTo>
                  <a:pt x="15755" y="12807"/>
                  <a:pt x="15247" y="11851"/>
                  <a:pt x="14485" y="11087"/>
                </a:cubicBezTo>
                <a:close/>
              </a:path>
            </a:pathLst>
          </a:custGeom>
          <a:solidFill>
            <a:srgbClr val="000000"/>
          </a:solidFill>
          <a:ln w="12700">
            <a:miter lim="400000"/>
          </a:ln>
        </p:spPr>
        <p:txBody>
          <a:bodyPr tIns="91439" bIns="91439"/>
          <a:lstStyle/>
          <a:p>
            <a:endParaRPr/>
          </a:p>
        </p:txBody>
      </p:sp>
      <p:sp>
        <p:nvSpPr>
          <p:cNvPr id="1351" name="Shape 1351"/>
          <p:cNvSpPr/>
          <p:nvPr/>
        </p:nvSpPr>
        <p:spPr>
          <a:xfrm>
            <a:off x="11156950" y="11058528"/>
            <a:ext cx="786641" cy="714377"/>
          </a:xfrm>
          <a:custGeom>
            <a:avLst/>
            <a:gdLst/>
            <a:ahLst/>
            <a:cxnLst>
              <a:cxn ang="0">
                <a:pos x="wd2" y="hd2"/>
              </a:cxn>
              <a:cxn ang="5400000">
                <a:pos x="wd2" y="hd2"/>
              </a:cxn>
              <a:cxn ang="10800000">
                <a:pos x="wd2" y="hd2"/>
              </a:cxn>
              <a:cxn ang="16200000">
                <a:pos x="wd2" y="hd2"/>
              </a:cxn>
            </a:cxnLst>
            <a:rect l="0" t="0" r="r" b="b"/>
            <a:pathLst>
              <a:path w="19675" h="21600" extrusionOk="0">
                <a:moveTo>
                  <a:pt x="10706" y="15461"/>
                </a:moveTo>
                <a:cubicBezTo>
                  <a:pt x="11645" y="15461"/>
                  <a:pt x="12584" y="15688"/>
                  <a:pt x="13148" y="15916"/>
                </a:cubicBezTo>
                <a:cubicBezTo>
                  <a:pt x="13148" y="0"/>
                  <a:pt x="13148" y="0"/>
                  <a:pt x="13148" y="0"/>
                </a:cubicBezTo>
                <a:cubicBezTo>
                  <a:pt x="15026" y="0"/>
                  <a:pt x="15026" y="0"/>
                  <a:pt x="15026" y="0"/>
                </a:cubicBezTo>
                <a:cubicBezTo>
                  <a:pt x="17656" y="2046"/>
                  <a:pt x="21600" y="5457"/>
                  <a:pt x="18595" y="11596"/>
                </a:cubicBezTo>
                <a:cubicBezTo>
                  <a:pt x="18031" y="11141"/>
                  <a:pt x="18031" y="11141"/>
                  <a:pt x="18031" y="11141"/>
                </a:cubicBezTo>
                <a:cubicBezTo>
                  <a:pt x="17843" y="7048"/>
                  <a:pt x="17092" y="6594"/>
                  <a:pt x="15026" y="6366"/>
                </a:cubicBezTo>
                <a:cubicBezTo>
                  <a:pt x="15026" y="18644"/>
                  <a:pt x="15026" y="18644"/>
                  <a:pt x="15026" y="18644"/>
                </a:cubicBezTo>
                <a:cubicBezTo>
                  <a:pt x="15026" y="20236"/>
                  <a:pt x="13148" y="21600"/>
                  <a:pt x="10706" y="21600"/>
                </a:cubicBezTo>
                <a:cubicBezTo>
                  <a:pt x="8452" y="21600"/>
                  <a:pt x="6574" y="20236"/>
                  <a:pt x="6574" y="18644"/>
                </a:cubicBezTo>
                <a:cubicBezTo>
                  <a:pt x="6574" y="16825"/>
                  <a:pt x="8452" y="15461"/>
                  <a:pt x="10706" y="15461"/>
                </a:cubicBezTo>
                <a:close/>
                <a:moveTo>
                  <a:pt x="11645" y="2728"/>
                </a:moveTo>
                <a:cubicBezTo>
                  <a:pt x="4696" y="2728"/>
                  <a:pt x="4696" y="2728"/>
                  <a:pt x="4696" y="2728"/>
                </a:cubicBezTo>
                <a:cubicBezTo>
                  <a:pt x="2066" y="6594"/>
                  <a:pt x="2066" y="6594"/>
                  <a:pt x="2066" y="6594"/>
                </a:cubicBezTo>
                <a:cubicBezTo>
                  <a:pt x="376" y="8640"/>
                  <a:pt x="376" y="8640"/>
                  <a:pt x="376" y="8640"/>
                </a:cubicBezTo>
                <a:cubicBezTo>
                  <a:pt x="563" y="10232"/>
                  <a:pt x="563" y="10232"/>
                  <a:pt x="563" y="10232"/>
                </a:cubicBezTo>
                <a:cubicBezTo>
                  <a:pt x="0" y="10232"/>
                  <a:pt x="0" y="10232"/>
                  <a:pt x="0" y="10232"/>
                </a:cubicBezTo>
                <a:cubicBezTo>
                  <a:pt x="0" y="18644"/>
                  <a:pt x="0" y="18644"/>
                  <a:pt x="0" y="18644"/>
                </a:cubicBezTo>
                <a:cubicBezTo>
                  <a:pt x="3569" y="18644"/>
                  <a:pt x="3569" y="18644"/>
                  <a:pt x="3569" y="18644"/>
                </a:cubicBezTo>
                <a:cubicBezTo>
                  <a:pt x="3569" y="16825"/>
                  <a:pt x="3569" y="16825"/>
                  <a:pt x="3569" y="16825"/>
                </a:cubicBezTo>
                <a:cubicBezTo>
                  <a:pt x="5259" y="16825"/>
                  <a:pt x="5259" y="16825"/>
                  <a:pt x="5259" y="16825"/>
                </a:cubicBezTo>
                <a:cubicBezTo>
                  <a:pt x="5447" y="16143"/>
                  <a:pt x="5823" y="15461"/>
                  <a:pt x="6386" y="15006"/>
                </a:cubicBezTo>
                <a:cubicBezTo>
                  <a:pt x="4508" y="15006"/>
                  <a:pt x="4508" y="15006"/>
                  <a:pt x="4508" y="15006"/>
                </a:cubicBezTo>
                <a:cubicBezTo>
                  <a:pt x="4132" y="13187"/>
                  <a:pt x="4132" y="13187"/>
                  <a:pt x="4132" y="13187"/>
                </a:cubicBezTo>
                <a:cubicBezTo>
                  <a:pt x="11645" y="13187"/>
                  <a:pt x="11645" y="13187"/>
                  <a:pt x="11645" y="13187"/>
                </a:cubicBezTo>
                <a:cubicBezTo>
                  <a:pt x="11645" y="6366"/>
                  <a:pt x="11645" y="6366"/>
                  <a:pt x="11645" y="6366"/>
                </a:cubicBezTo>
                <a:cubicBezTo>
                  <a:pt x="9016" y="6366"/>
                  <a:pt x="6198" y="6366"/>
                  <a:pt x="3757" y="6594"/>
                </a:cubicBezTo>
                <a:cubicBezTo>
                  <a:pt x="5447" y="3865"/>
                  <a:pt x="5447" y="3865"/>
                  <a:pt x="5447" y="3865"/>
                </a:cubicBezTo>
                <a:cubicBezTo>
                  <a:pt x="11645" y="3865"/>
                  <a:pt x="11645" y="3865"/>
                  <a:pt x="11645" y="3865"/>
                </a:cubicBezTo>
                <a:cubicBezTo>
                  <a:pt x="11645" y="2728"/>
                  <a:pt x="11645" y="2728"/>
                  <a:pt x="11645" y="2728"/>
                </a:cubicBezTo>
                <a:close/>
                <a:moveTo>
                  <a:pt x="1878" y="9549"/>
                </a:moveTo>
                <a:cubicBezTo>
                  <a:pt x="6386" y="11141"/>
                  <a:pt x="6386" y="11141"/>
                  <a:pt x="6386" y="11141"/>
                </a:cubicBezTo>
                <a:cubicBezTo>
                  <a:pt x="6386" y="11823"/>
                  <a:pt x="6386" y="11823"/>
                  <a:pt x="6386" y="11823"/>
                </a:cubicBezTo>
                <a:cubicBezTo>
                  <a:pt x="2254" y="11823"/>
                  <a:pt x="2254" y="11823"/>
                  <a:pt x="2254" y="11823"/>
                </a:cubicBezTo>
                <a:lnTo>
                  <a:pt x="1878" y="9549"/>
                </a:lnTo>
                <a:close/>
              </a:path>
            </a:pathLst>
          </a:custGeom>
          <a:solidFill>
            <a:srgbClr val="000000"/>
          </a:solidFill>
          <a:ln w="12700">
            <a:miter lim="400000"/>
          </a:ln>
        </p:spPr>
        <p:txBody>
          <a:bodyPr tIns="91439" bIns="91439"/>
          <a:lstStyle/>
          <a:p>
            <a:endParaRPr/>
          </a:p>
        </p:txBody>
      </p:sp>
      <p:sp>
        <p:nvSpPr>
          <p:cNvPr id="1352" name="Shape 1352"/>
          <p:cNvSpPr/>
          <p:nvPr/>
        </p:nvSpPr>
        <p:spPr>
          <a:xfrm>
            <a:off x="12393596" y="11014078"/>
            <a:ext cx="752814" cy="749721"/>
          </a:xfrm>
          <a:custGeom>
            <a:avLst/>
            <a:gdLst/>
            <a:ahLst/>
            <a:cxnLst>
              <a:cxn ang="0">
                <a:pos x="wd2" y="hd2"/>
              </a:cxn>
              <a:cxn ang="5400000">
                <a:pos x="wd2" y="hd2"/>
              </a:cxn>
              <a:cxn ang="10800000">
                <a:pos x="wd2" y="hd2"/>
              </a:cxn>
              <a:cxn ang="16200000">
                <a:pos x="wd2" y="hd2"/>
              </a:cxn>
            </a:cxnLst>
            <a:rect l="0" t="0" r="r" b="b"/>
            <a:pathLst>
              <a:path w="20651" h="21164" extrusionOk="0">
                <a:moveTo>
                  <a:pt x="1753" y="9318"/>
                </a:moveTo>
                <a:cubicBezTo>
                  <a:pt x="2165" y="9106"/>
                  <a:pt x="2576" y="9106"/>
                  <a:pt x="2987" y="8894"/>
                </a:cubicBezTo>
                <a:cubicBezTo>
                  <a:pt x="2987" y="5082"/>
                  <a:pt x="2987" y="5082"/>
                  <a:pt x="2987" y="5082"/>
                </a:cubicBezTo>
                <a:cubicBezTo>
                  <a:pt x="2987" y="2965"/>
                  <a:pt x="2987" y="2965"/>
                  <a:pt x="2987" y="2965"/>
                </a:cubicBezTo>
                <a:cubicBezTo>
                  <a:pt x="2987" y="2753"/>
                  <a:pt x="2987" y="2753"/>
                  <a:pt x="2987" y="2753"/>
                </a:cubicBezTo>
                <a:cubicBezTo>
                  <a:pt x="10393" y="2753"/>
                  <a:pt x="10393" y="2753"/>
                  <a:pt x="10393" y="2753"/>
                </a:cubicBezTo>
                <a:cubicBezTo>
                  <a:pt x="10393" y="2965"/>
                  <a:pt x="10393" y="2965"/>
                  <a:pt x="10393" y="2965"/>
                </a:cubicBezTo>
                <a:cubicBezTo>
                  <a:pt x="10393" y="5082"/>
                  <a:pt x="10393" y="5082"/>
                  <a:pt x="10393" y="5082"/>
                </a:cubicBezTo>
                <a:cubicBezTo>
                  <a:pt x="10393" y="9741"/>
                  <a:pt x="10393" y="9741"/>
                  <a:pt x="10393" y="9741"/>
                </a:cubicBezTo>
                <a:cubicBezTo>
                  <a:pt x="10393" y="9741"/>
                  <a:pt x="10393" y="9741"/>
                  <a:pt x="10393" y="9741"/>
                </a:cubicBezTo>
                <a:cubicBezTo>
                  <a:pt x="10393" y="10376"/>
                  <a:pt x="9570" y="11224"/>
                  <a:pt x="8747" y="11647"/>
                </a:cubicBezTo>
                <a:cubicBezTo>
                  <a:pt x="7513" y="12282"/>
                  <a:pt x="6279" y="12071"/>
                  <a:pt x="6073" y="11435"/>
                </a:cubicBezTo>
                <a:cubicBezTo>
                  <a:pt x="5662" y="10800"/>
                  <a:pt x="6485" y="9953"/>
                  <a:pt x="7513" y="9318"/>
                </a:cubicBezTo>
                <a:cubicBezTo>
                  <a:pt x="8130" y="9106"/>
                  <a:pt x="8542" y="9106"/>
                  <a:pt x="8953" y="8894"/>
                </a:cubicBezTo>
                <a:cubicBezTo>
                  <a:pt x="8953" y="5082"/>
                  <a:pt x="8953" y="5082"/>
                  <a:pt x="8953" y="5082"/>
                </a:cubicBezTo>
                <a:cubicBezTo>
                  <a:pt x="4427" y="5082"/>
                  <a:pt x="4427" y="5082"/>
                  <a:pt x="4427" y="5082"/>
                </a:cubicBezTo>
                <a:cubicBezTo>
                  <a:pt x="4427" y="9741"/>
                  <a:pt x="4427" y="9741"/>
                  <a:pt x="4427" y="9741"/>
                </a:cubicBezTo>
                <a:cubicBezTo>
                  <a:pt x="4427" y="9741"/>
                  <a:pt x="4427" y="9741"/>
                  <a:pt x="4427" y="9741"/>
                </a:cubicBezTo>
                <a:cubicBezTo>
                  <a:pt x="4427" y="10376"/>
                  <a:pt x="3810" y="11224"/>
                  <a:pt x="2782" y="11647"/>
                </a:cubicBezTo>
                <a:cubicBezTo>
                  <a:pt x="1547" y="12282"/>
                  <a:pt x="313" y="12071"/>
                  <a:pt x="107" y="11435"/>
                </a:cubicBezTo>
                <a:cubicBezTo>
                  <a:pt x="-304" y="10800"/>
                  <a:pt x="519" y="9953"/>
                  <a:pt x="1753" y="9318"/>
                </a:cubicBezTo>
                <a:close/>
                <a:moveTo>
                  <a:pt x="8747" y="15035"/>
                </a:moveTo>
                <a:cubicBezTo>
                  <a:pt x="6073" y="16306"/>
                  <a:pt x="4427" y="18424"/>
                  <a:pt x="5250" y="19906"/>
                </a:cubicBezTo>
                <a:cubicBezTo>
                  <a:pt x="5867" y="21388"/>
                  <a:pt x="8336" y="21600"/>
                  <a:pt x="11010" y="20329"/>
                </a:cubicBezTo>
                <a:cubicBezTo>
                  <a:pt x="13479" y="19271"/>
                  <a:pt x="15125" y="17365"/>
                  <a:pt x="14713" y="15882"/>
                </a:cubicBezTo>
                <a:cubicBezTo>
                  <a:pt x="14713" y="8047"/>
                  <a:pt x="14713" y="8047"/>
                  <a:pt x="14713" y="8047"/>
                </a:cubicBezTo>
                <a:cubicBezTo>
                  <a:pt x="17593" y="8471"/>
                  <a:pt x="19033" y="8682"/>
                  <a:pt x="17799" y="12071"/>
                </a:cubicBezTo>
                <a:cubicBezTo>
                  <a:pt x="18827" y="12918"/>
                  <a:pt x="18827" y="12918"/>
                  <a:pt x="18827" y="12918"/>
                </a:cubicBezTo>
                <a:cubicBezTo>
                  <a:pt x="20679" y="10800"/>
                  <a:pt x="21296" y="9106"/>
                  <a:pt x="19856" y="6353"/>
                </a:cubicBezTo>
                <a:cubicBezTo>
                  <a:pt x="18416" y="4235"/>
                  <a:pt x="16153" y="2118"/>
                  <a:pt x="14713" y="0"/>
                </a:cubicBezTo>
                <a:cubicBezTo>
                  <a:pt x="14713" y="0"/>
                  <a:pt x="14713" y="0"/>
                  <a:pt x="14713" y="0"/>
                </a:cubicBezTo>
                <a:cubicBezTo>
                  <a:pt x="14713" y="0"/>
                  <a:pt x="14713" y="0"/>
                  <a:pt x="14713" y="0"/>
                </a:cubicBezTo>
                <a:cubicBezTo>
                  <a:pt x="12245" y="0"/>
                  <a:pt x="12245" y="0"/>
                  <a:pt x="12245" y="0"/>
                </a:cubicBezTo>
                <a:cubicBezTo>
                  <a:pt x="12245" y="14400"/>
                  <a:pt x="12245" y="14400"/>
                  <a:pt x="12245" y="14400"/>
                </a:cubicBezTo>
                <a:cubicBezTo>
                  <a:pt x="11216" y="14400"/>
                  <a:pt x="9982" y="14612"/>
                  <a:pt x="8747" y="15035"/>
                </a:cubicBezTo>
                <a:close/>
              </a:path>
            </a:pathLst>
          </a:custGeom>
          <a:solidFill>
            <a:srgbClr val="000000"/>
          </a:solidFill>
          <a:ln w="12700">
            <a:miter lim="400000"/>
          </a:ln>
        </p:spPr>
        <p:txBody>
          <a:bodyPr tIns="91439" bIns="91439"/>
          <a:lstStyle/>
          <a:p>
            <a:endParaRPr/>
          </a:p>
        </p:txBody>
      </p:sp>
      <p:sp>
        <p:nvSpPr>
          <p:cNvPr id="1353" name="Shape 1353"/>
          <p:cNvSpPr/>
          <p:nvPr/>
        </p:nvSpPr>
        <p:spPr>
          <a:xfrm>
            <a:off x="4718050" y="8439152"/>
            <a:ext cx="758827" cy="765177"/>
          </a:xfrm>
          <a:custGeom>
            <a:avLst/>
            <a:gdLst/>
            <a:ahLst/>
            <a:cxnLst>
              <a:cxn ang="0">
                <a:pos x="wd2" y="hd2"/>
              </a:cxn>
              <a:cxn ang="5400000">
                <a:pos x="wd2" y="hd2"/>
              </a:cxn>
              <a:cxn ang="10800000">
                <a:pos x="wd2" y="hd2"/>
              </a:cxn>
              <a:cxn ang="16200000">
                <a:pos x="wd2" y="hd2"/>
              </a:cxn>
            </a:cxnLst>
            <a:rect l="0" t="0" r="r" b="b"/>
            <a:pathLst>
              <a:path w="21600" h="21600" extrusionOk="0">
                <a:moveTo>
                  <a:pt x="17109" y="0"/>
                </a:moveTo>
                <a:cubicBezTo>
                  <a:pt x="21600" y="0"/>
                  <a:pt x="21600" y="0"/>
                  <a:pt x="21600" y="0"/>
                </a:cubicBezTo>
                <a:cubicBezTo>
                  <a:pt x="21600" y="1694"/>
                  <a:pt x="21600" y="1694"/>
                  <a:pt x="21600" y="1694"/>
                </a:cubicBezTo>
                <a:cubicBezTo>
                  <a:pt x="17109" y="1694"/>
                  <a:pt x="17109" y="1694"/>
                  <a:pt x="17109" y="1694"/>
                </a:cubicBezTo>
                <a:cubicBezTo>
                  <a:pt x="17109" y="0"/>
                  <a:pt x="17109" y="0"/>
                  <a:pt x="17109" y="0"/>
                </a:cubicBezTo>
                <a:close/>
                <a:moveTo>
                  <a:pt x="0" y="19694"/>
                </a:moveTo>
                <a:cubicBezTo>
                  <a:pt x="4491" y="19694"/>
                  <a:pt x="4491" y="19694"/>
                  <a:pt x="4491" y="19694"/>
                </a:cubicBezTo>
                <a:cubicBezTo>
                  <a:pt x="4491" y="21600"/>
                  <a:pt x="4491" y="21600"/>
                  <a:pt x="4491" y="21600"/>
                </a:cubicBezTo>
                <a:cubicBezTo>
                  <a:pt x="0" y="21600"/>
                  <a:pt x="0" y="21600"/>
                  <a:pt x="0" y="21600"/>
                </a:cubicBezTo>
                <a:cubicBezTo>
                  <a:pt x="0" y="19694"/>
                  <a:pt x="0" y="19694"/>
                  <a:pt x="0" y="19694"/>
                </a:cubicBezTo>
                <a:close/>
                <a:moveTo>
                  <a:pt x="17109" y="19694"/>
                </a:moveTo>
                <a:cubicBezTo>
                  <a:pt x="21600" y="19694"/>
                  <a:pt x="21600" y="19694"/>
                  <a:pt x="21600" y="19694"/>
                </a:cubicBezTo>
                <a:cubicBezTo>
                  <a:pt x="21600" y="21600"/>
                  <a:pt x="21600" y="21600"/>
                  <a:pt x="21600" y="21600"/>
                </a:cubicBezTo>
                <a:cubicBezTo>
                  <a:pt x="17109" y="21600"/>
                  <a:pt x="17109" y="21600"/>
                  <a:pt x="17109" y="21600"/>
                </a:cubicBezTo>
                <a:cubicBezTo>
                  <a:pt x="17109" y="19694"/>
                  <a:pt x="17109" y="19694"/>
                  <a:pt x="17109" y="19694"/>
                </a:cubicBezTo>
                <a:close/>
                <a:moveTo>
                  <a:pt x="11335" y="19694"/>
                </a:moveTo>
                <a:cubicBezTo>
                  <a:pt x="15826" y="19694"/>
                  <a:pt x="15826" y="19694"/>
                  <a:pt x="15826" y="19694"/>
                </a:cubicBezTo>
                <a:cubicBezTo>
                  <a:pt x="15826" y="21600"/>
                  <a:pt x="15826" y="21600"/>
                  <a:pt x="15826" y="21600"/>
                </a:cubicBezTo>
                <a:cubicBezTo>
                  <a:pt x="11335" y="21600"/>
                  <a:pt x="11335" y="21600"/>
                  <a:pt x="11335" y="21600"/>
                </a:cubicBezTo>
                <a:cubicBezTo>
                  <a:pt x="11335" y="19694"/>
                  <a:pt x="11335" y="19694"/>
                  <a:pt x="11335" y="19694"/>
                </a:cubicBezTo>
                <a:close/>
                <a:moveTo>
                  <a:pt x="5774" y="19694"/>
                </a:moveTo>
                <a:cubicBezTo>
                  <a:pt x="10265" y="19694"/>
                  <a:pt x="10265" y="19694"/>
                  <a:pt x="10265" y="19694"/>
                </a:cubicBezTo>
                <a:cubicBezTo>
                  <a:pt x="10265" y="21600"/>
                  <a:pt x="10265" y="21600"/>
                  <a:pt x="10265" y="21600"/>
                </a:cubicBezTo>
                <a:cubicBezTo>
                  <a:pt x="5774" y="21600"/>
                  <a:pt x="5774" y="21600"/>
                  <a:pt x="5774" y="21600"/>
                </a:cubicBezTo>
                <a:cubicBezTo>
                  <a:pt x="5774" y="19694"/>
                  <a:pt x="5774" y="19694"/>
                  <a:pt x="5774" y="19694"/>
                </a:cubicBezTo>
                <a:close/>
                <a:moveTo>
                  <a:pt x="0" y="16518"/>
                </a:moveTo>
                <a:cubicBezTo>
                  <a:pt x="1497" y="16518"/>
                  <a:pt x="2994" y="16518"/>
                  <a:pt x="4491" y="16518"/>
                </a:cubicBezTo>
                <a:cubicBezTo>
                  <a:pt x="4491" y="16941"/>
                  <a:pt x="4491" y="17576"/>
                  <a:pt x="4491" y="18212"/>
                </a:cubicBezTo>
                <a:cubicBezTo>
                  <a:pt x="2994" y="18212"/>
                  <a:pt x="1497" y="18212"/>
                  <a:pt x="0" y="18212"/>
                </a:cubicBezTo>
                <a:cubicBezTo>
                  <a:pt x="0" y="17576"/>
                  <a:pt x="0" y="16941"/>
                  <a:pt x="0" y="16518"/>
                </a:cubicBezTo>
                <a:close/>
                <a:moveTo>
                  <a:pt x="17109" y="16518"/>
                </a:moveTo>
                <a:cubicBezTo>
                  <a:pt x="18606" y="16518"/>
                  <a:pt x="20103" y="16518"/>
                  <a:pt x="21600" y="16518"/>
                </a:cubicBezTo>
                <a:cubicBezTo>
                  <a:pt x="21600" y="16941"/>
                  <a:pt x="21600" y="17576"/>
                  <a:pt x="21600" y="18212"/>
                </a:cubicBezTo>
                <a:cubicBezTo>
                  <a:pt x="20103" y="18212"/>
                  <a:pt x="18606" y="18212"/>
                  <a:pt x="17109" y="18212"/>
                </a:cubicBezTo>
                <a:cubicBezTo>
                  <a:pt x="17109" y="17576"/>
                  <a:pt x="17109" y="16941"/>
                  <a:pt x="17109" y="16518"/>
                </a:cubicBezTo>
                <a:close/>
                <a:moveTo>
                  <a:pt x="11335" y="16518"/>
                </a:moveTo>
                <a:cubicBezTo>
                  <a:pt x="12832" y="16518"/>
                  <a:pt x="14329" y="16518"/>
                  <a:pt x="15826" y="16518"/>
                </a:cubicBezTo>
                <a:cubicBezTo>
                  <a:pt x="15826" y="16941"/>
                  <a:pt x="15826" y="17576"/>
                  <a:pt x="15826" y="18212"/>
                </a:cubicBezTo>
                <a:cubicBezTo>
                  <a:pt x="14329" y="18212"/>
                  <a:pt x="12832" y="18212"/>
                  <a:pt x="11335" y="18212"/>
                </a:cubicBezTo>
                <a:cubicBezTo>
                  <a:pt x="11335" y="17576"/>
                  <a:pt x="11335" y="16941"/>
                  <a:pt x="11335" y="16518"/>
                </a:cubicBezTo>
                <a:close/>
                <a:moveTo>
                  <a:pt x="5774" y="16518"/>
                </a:moveTo>
                <a:cubicBezTo>
                  <a:pt x="7271" y="16518"/>
                  <a:pt x="8768" y="16518"/>
                  <a:pt x="10265" y="16518"/>
                </a:cubicBezTo>
                <a:cubicBezTo>
                  <a:pt x="10265" y="16941"/>
                  <a:pt x="10265" y="17576"/>
                  <a:pt x="10265" y="18212"/>
                </a:cubicBezTo>
                <a:cubicBezTo>
                  <a:pt x="8768" y="18212"/>
                  <a:pt x="7271" y="18212"/>
                  <a:pt x="5774" y="18212"/>
                </a:cubicBezTo>
                <a:cubicBezTo>
                  <a:pt x="5774" y="17576"/>
                  <a:pt x="5774" y="16941"/>
                  <a:pt x="5774" y="16518"/>
                </a:cubicBezTo>
                <a:close/>
                <a:moveTo>
                  <a:pt x="0" y="13129"/>
                </a:moveTo>
                <a:cubicBezTo>
                  <a:pt x="1497" y="13129"/>
                  <a:pt x="2994" y="13129"/>
                  <a:pt x="4491" y="13129"/>
                </a:cubicBezTo>
                <a:cubicBezTo>
                  <a:pt x="4491" y="13765"/>
                  <a:pt x="4491" y="14400"/>
                  <a:pt x="4491" y="14824"/>
                </a:cubicBezTo>
                <a:cubicBezTo>
                  <a:pt x="2994" y="14824"/>
                  <a:pt x="1497" y="14824"/>
                  <a:pt x="0" y="14824"/>
                </a:cubicBezTo>
                <a:cubicBezTo>
                  <a:pt x="0" y="14400"/>
                  <a:pt x="0" y="13765"/>
                  <a:pt x="0" y="13129"/>
                </a:cubicBezTo>
                <a:close/>
                <a:moveTo>
                  <a:pt x="17109" y="13129"/>
                </a:moveTo>
                <a:cubicBezTo>
                  <a:pt x="18606" y="13129"/>
                  <a:pt x="20103" y="13129"/>
                  <a:pt x="21600" y="13129"/>
                </a:cubicBezTo>
                <a:cubicBezTo>
                  <a:pt x="21600" y="13765"/>
                  <a:pt x="21600" y="14400"/>
                  <a:pt x="21600" y="14824"/>
                </a:cubicBezTo>
                <a:cubicBezTo>
                  <a:pt x="20103" y="14824"/>
                  <a:pt x="18606" y="14824"/>
                  <a:pt x="17109" y="14824"/>
                </a:cubicBezTo>
                <a:cubicBezTo>
                  <a:pt x="17109" y="14400"/>
                  <a:pt x="17109" y="13765"/>
                  <a:pt x="17109" y="13129"/>
                </a:cubicBezTo>
                <a:close/>
                <a:moveTo>
                  <a:pt x="11335" y="13129"/>
                </a:moveTo>
                <a:cubicBezTo>
                  <a:pt x="12832" y="13129"/>
                  <a:pt x="14329" y="13129"/>
                  <a:pt x="15826" y="13129"/>
                </a:cubicBezTo>
                <a:cubicBezTo>
                  <a:pt x="15826" y="13765"/>
                  <a:pt x="15826" y="14400"/>
                  <a:pt x="15826" y="14824"/>
                </a:cubicBezTo>
                <a:cubicBezTo>
                  <a:pt x="14329" y="14824"/>
                  <a:pt x="12832" y="14824"/>
                  <a:pt x="11335" y="14824"/>
                </a:cubicBezTo>
                <a:cubicBezTo>
                  <a:pt x="11335" y="14400"/>
                  <a:pt x="11335" y="13765"/>
                  <a:pt x="11335" y="13129"/>
                </a:cubicBezTo>
                <a:close/>
                <a:moveTo>
                  <a:pt x="5774" y="13129"/>
                </a:moveTo>
                <a:cubicBezTo>
                  <a:pt x="7271" y="13129"/>
                  <a:pt x="8768" y="13129"/>
                  <a:pt x="10265" y="13129"/>
                </a:cubicBezTo>
                <a:cubicBezTo>
                  <a:pt x="10265" y="13765"/>
                  <a:pt x="10265" y="14400"/>
                  <a:pt x="10265" y="14824"/>
                </a:cubicBezTo>
                <a:cubicBezTo>
                  <a:pt x="8768" y="14824"/>
                  <a:pt x="7271" y="14824"/>
                  <a:pt x="5774" y="14824"/>
                </a:cubicBezTo>
                <a:cubicBezTo>
                  <a:pt x="5774" y="14400"/>
                  <a:pt x="5774" y="13765"/>
                  <a:pt x="5774" y="13129"/>
                </a:cubicBezTo>
                <a:close/>
                <a:moveTo>
                  <a:pt x="0" y="9741"/>
                </a:moveTo>
                <a:cubicBezTo>
                  <a:pt x="1497" y="9741"/>
                  <a:pt x="2994" y="9741"/>
                  <a:pt x="4491" y="9741"/>
                </a:cubicBezTo>
                <a:cubicBezTo>
                  <a:pt x="4491" y="10376"/>
                  <a:pt x="4491" y="11012"/>
                  <a:pt x="4491" y="11647"/>
                </a:cubicBezTo>
                <a:cubicBezTo>
                  <a:pt x="2994" y="11647"/>
                  <a:pt x="1497" y="11647"/>
                  <a:pt x="0" y="11647"/>
                </a:cubicBezTo>
                <a:cubicBezTo>
                  <a:pt x="0" y="11012"/>
                  <a:pt x="0" y="10376"/>
                  <a:pt x="0" y="9741"/>
                </a:cubicBezTo>
                <a:close/>
                <a:moveTo>
                  <a:pt x="17109" y="9741"/>
                </a:moveTo>
                <a:cubicBezTo>
                  <a:pt x="18606" y="9741"/>
                  <a:pt x="20103" y="9741"/>
                  <a:pt x="21600" y="9741"/>
                </a:cubicBezTo>
                <a:cubicBezTo>
                  <a:pt x="21600" y="10376"/>
                  <a:pt x="21600" y="11012"/>
                  <a:pt x="21600" y="11647"/>
                </a:cubicBezTo>
                <a:cubicBezTo>
                  <a:pt x="20103" y="11647"/>
                  <a:pt x="18606" y="11647"/>
                  <a:pt x="17109" y="11647"/>
                </a:cubicBezTo>
                <a:cubicBezTo>
                  <a:pt x="17109" y="11012"/>
                  <a:pt x="17109" y="10376"/>
                  <a:pt x="17109" y="9741"/>
                </a:cubicBezTo>
                <a:close/>
                <a:moveTo>
                  <a:pt x="5774" y="9741"/>
                </a:moveTo>
                <a:cubicBezTo>
                  <a:pt x="7271" y="9741"/>
                  <a:pt x="8768" y="9741"/>
                  <a:pt x="10265" y="9741"/>
                </a:cubicBezTo>
                <a:cubicBezTo>
                  <a:pt x="10265" y="10376"/>
                  <a:pt x="10265" y="11012"/>
                  <a:pt x="10265" y="11647"/>
                </a:cubicBezTo>
                <a:cubicBezTo>
                  <a:pt x="8768" y="11647"/>
                  <a:pt x="7271" y="11647"/>
                  <a:pt x="5774" y="11647"/>
                </a:cubicBezTo>
                <a:cubicBezTo>
                  <a:pt x="5774" y="11012"/>
                  <a:pt x="5774" y="10376"/>
                  <a:pt x="5774" y="9741"/>
                </a:cubicBezTo>
                <a:close/>
                <a:moveTo>
                  <a:pt x="17109" y="6565"/>
                </a:moveTo>
                <a:cubicBezTo>
                  <a:pt x="18606" y="6565"/>
                  <a:pt x="20103" y="6565"/>
                  <a:pt x="21600" y="6565"/>
                </a:cubicBezTo>
                <a:cubicBezTo>
                  <a:pt x="21600" y="7200"/>
                  <a:pt x="21600" y="7835"/>
                  <a:pt x="21600" y="8259"/>
                </a:cubicBezTo>
                <a:cubicBezTo>
                  <a:pt x="20103" y="8259"/>
                  <a:pt x="18606" y="8259"/>
                  <a:pt x="17109" y="8259"/>
                </a:cubicBezTo>
                <a:cubicBezTo>
                  <a:pt x="17109" y="7835"/>
                  <a:pt x="17109" y="7200"/>
                  <a:pt x="17109" y="6565"/>
                </a:cubicBezTo>
                <a:close/>
                <a:moveTo>
                  <a:pt x="5774" y="6565"/>
                </a:moveTo>
                <a:cubicBezTo>
                  <a:pt x="7271" y="6565"/>
                  <a:pt x="8768" y="6565"/>
                  <a:pt x="10265" y="6565"/>
                </a:cubicBezTo>
                <a:cubicBezTo>
                  <a:pt x="10265" y="7200"/>
                  <a:pt x="10265" y="7835"/>
                  <a:pt x="10265" y="8259"/>
                </a:cubicBezTo>
                <a:cubicBezTo>
                  <a:pt x="8768" y="8259"/>
                  <a:pt x="7271" y="8259"/>
                  <a:pt x="5774" y="8259"/>
                </a:cubicBezTo>
                <a:cubicBezTo>
                  <a:pt x="5774" y="7835"/>
                  <a:pt x="5774" y="7200"/>
                  <a:pt x="5774" y="6565"/>
                </a:cubicBezTo>
                <a:close/>
                <a:moveTo>
                  <a:pt x="17109" y="3176"/>
                </a:moveTo>
                <a:cubicBezTo>
                  <a:pt x="18606" y="3176"/>
                  <a:pt x="20103" y="3176"/>
                  <a:pt x="21600" y="3176"/>
                </a:cubicBezTo>
                <a:cubicBezTo>
                  <a:pt x="21600" y="3812"/>
                  <a:pt x="21600" y="4447"/>
                  <a:pt x="21600" y="5082"/>
                </a:cubicBezTo>
                <a:cubicBezTo>
                  <a:pt x="20103" y="5082"/>
                  <a:pt x="18606" y="5082"/>
                  <a:pt x="17109" y="5082"/>
                </a:cubicBezTo>
                <a:cubicBezTo>
                  <a:pt x="17109" y="4447"/>
                  <a:pt x="17109" y="3812"/>
                  <a:pt x="17109" y="3176"/>
                </a:cubicBezTo>
                <a:close/>
                <a:moveTo>
                  <a:pt x="5774" y="3176"/>
                </a:moveTo>
                <a:cubicBezTo>
                  <a:pt x="7271" y="3176"/>
                  <a:pt x="8768" y="3176"/>
                  <a:pt x="10265" y="3176"/>
                </a:cubicBezTo>
                <a:cubicBezTo>
                  <a:pt x="10265" y="3812"/>
                  <a:pt x="10265" y="4447"/>
                  <a:pt x="10265" y="5082"/>
                </a:cubicBezTo>
                <a:cubicBezTo>
                  <a:pt x="8768" y="5082"/>
                  <a:pt x="7271" y="5082"/>
                  <a:pt x="5774" y="5082"/>
                </a:cubicBezTo>
                <a:cubicBezTo>
                  <a:pt x="5774" y="4447"/>
                  <a:pt x="5774" y="3812"/>
                  <a:pt x="5774" y="3176"/>
                </a:cubicBezTo>
                <a:close/>
              </a:path>
            </a:pathLst>
          </a:custGeom>
          <a:solidFill>
            <a:srgbClr val="000000"/>
          </a:solidFill>
          <a:ln w="12700">
            <a:miter lim="400000"/>
          </a:ln>
        </p:spPr>
        <p:txBody>
          <a:bodyPr tIns="91439" bIns="91439"/>
          <a:lstStyle/>
          <a:p>
            <a:endParaRPr/>
          </a:p>
        </p:txBody>
      </p:sp>
      <p:sp>
        <p:nvSpPr>
          <p:cNvPr id="1354" name="Shape 1354"/>
          <p:cNvSpPr/>
          <p:nvPr/>
        </p:nvSpPr>
        <p:spPr>
          <a:xfrm>
            <a:off x="3466963" y="5911641"/>
            <a:ext cx="699778" cy="702098"/>
          </a:xfrm>
          <a:custGeom>
            <a:avLst/>
            <a:gdLst/>
            <a:ahLst/>
            <a:cxnLst>
              <a:cxn ang="0">
                <a:pos x="wd2" y="hd2"/>
              </a:cxn>
              <a:cxn ang="5400000">
                <a:pos x="wd2" y="hd2"/>
              </a:cxn>
              <a:cxn ang="10800000">
                <a:pos x="wd2" y="hd2"/>
              </a:cxn>
              <a:cxn ang="16200000">
                <a:pos x="wd2" y="hd2"/>
              </a:cxn>
            </a:cxnLst>
            <a:rect l="0" t="0" r="r" b="b"/>
            <a:pathLst>
              <a:path w="18967" h="18879" extrusionOk="0">
                <a:moveTo>
                  <a:pt x="17782" y="4696"/>
                </a:moveTo>
                <a:cubicBezTo>
                  <a:pt x="20227" y="9339"/>
                  <a:pt x="18801" y="14991"/>
                  <a:pt x="14318" y="17616"/>
                </a:cubicBezTo>
                <a:cubicBezTo>
                  <a:pt x="9631" y="20240"/>
                  <a:pt x="3925" y="18625"/>
                  <a:pt x="1276" y="14184"/>
                </a:cubicBezTo>
                <a:cubicBezTo>
                  <a:pt x="-1373" y="9743"/>
                  <a:pt x="257" y="3889"/>
                  <a:pt x="4740" y="1264"/>
                </a:cubicBezTo>
                <a:cubicBezTo>
                  <a:pt x="9223" y="-1360"/>
                  <a:pt x="15133" y="255"/>
                  <a:pt x="17782" y="4696"/>
                </a:cubicBezTo>
                <a:close/>
                <a:moveTo>
                  <a:pt x="12280" y="7926"/>
                </a:moveTo>
                <a:cubicBezTo>
                  <a:pt x="12280" y="7926"/>
                  <a:pt x="12280" y="7926"/>
                  <a:pt x="12280" y="7926"/>
                </a:cubicBezTo>
                <a:cubicBezTo>
                  <a:pt x="11872" y="7119"/>
                  <a:pt x="11057" y="6513"/>
                  <a:pt x="10242" y="6311"/>
                </a:cubicBezTo>
                <a:cubicBezTo>
                  <a:pt x="9427" y="6109"/>
                  <a:pt x="8612" y="6311"/>
                  <a:pt x="7797" y="6715"/>
                </a:cubicBezTo>
                <a:cubicBezTo>
                  <a:pt x="7797" y="6715"/>
                  <a:pt x="7797" y="6715"/>
                  <a:pt x="7797" y="6715"/>
                </a:cubicBezTo>
                <a:cubicBezTo>
                  <a:pt x="6982" y="7119"/>
                  <a:pt x="6574" y="7926"/>
                  <a:pt x="6370" y="8733"/>
                </a:cubicBezTo>
                <a:cubicBezTo>
                  <a:pt x="6167" y="9541"/>
                  <a:pt x="6167" y="10348"/>
                  <a:pt x="6574" y="11156"/>
                </a:cubicBezTo>
                <a:cubicBezTo>
                  <a:pt x="6574" y="11156"/>
                  <a:pt x="6574" y="11156"/>
                  <a:pt x="6574" y="11156"/>
                </a:cubicBezTo>
                <a:cubicBezTo>
                  <a:pt x="6982" y="11963"/>
                  <a:pt x="7797" y="12367"/>
                  <a:pt x="8612" y="12569"/>
                </a:cubicBezTo>
                <a:cubicBezTo>
                  <a:pt x="9427" y="12771"/>
                  <a:pt x="10242" y="12771"/>
                  <a:pt x="11057" y="12367"/>
                </a:cubicBezTo>
                <a:cubicBezTo>
                  <a:pt x="11057" y="12367"/>
                  <a:pt x="11057" y="12367"/>
                  <a:pt x="11057" y="12367"/>
                </a:cubicBezTo>
                <a:cubicBezTo>
                  <a:pt x="11872" y="11761"/>
                  <a:pt x="12484" y="11156"/>
                  <a:pt x="12687" y="10348"/>
                </a:cubicBezTo>
                <a:cubicBezTo>
                  <a:pt x="12891" y="9541"/>
                  <a:pt x="12687" y="8733"/>
                  <a:pt x="12280" y="7926"/>
                </a:cubicBezTo>
                <a:close/>
                <a:moveTo>
                  <a:pt x="11465" y="9945"/>
                </a:moveTo>
                <a:cubicBezTo>
                  <a:pt x="11669" y="9541"/>
                  <a:pt x="11465" y="8935"/>
                  <a:pt x="11261" y="8532"/>
                </a:cubicBezTo>
                <a:cubicBezTo>
                  <a:pt x="11261" y="8532"/>
                  <a:pt x="11261" y="8532"/>
                  <a:pt x="11261" y="8532"/>
                </a:cubicBezTo>
                <a:cubicBezTo>
                  <a:pt x="11057" y="7926"/>
                  <a:pt x="10446" y="7724"/>
                  <a:pt x="10038" y="7522"/>
                </a:cubicBezTo>
                <a:cubicBezTo>
                  <a:pt x="9427" y="7320"/>
                  <a:pt x="9019" y="7522"/>
                  <a:pt x="8408" y="7724"/>
                </a:cubicBezTo>
                <a:cubicBezTo>
                  <a:pt x="8408" y="7724"/>
                  <a:pt x="8408" y="7724"/>
                  <a:pt x="8408" y="7724"/>
                </a:cubicBezTo>
                <a:cubicBezTo>
                  <a:pt x="8001" y="7926"/>
                  <a:pt x="7593" y="8532"/>
                  <a:pt x="7389" y="8935"/>
                </a:cubicBezTo>
                <a:cubicBezTo>
                  <a:pt x="7389" y="9541"/>
                  <a:pt x="7389" y="9945"/>
                  <a:pt x="7593" y="10550"/>
                </a:cubicBezTo>
                <a:cubicBezTo>
                  <a:pt x="7593" y="10550"/>
                  <a:pt x="7593" y="10550"/>
                  <a:pt x="7593" y="10550"/>
                </a:cubicBezTo>
                <a:cubicBezTo>
                  <a:pt x="8001" y="10954"/>
                  <a:pt x="8408" y="11358"/>
                  <a:pt x="9019" y="11358"/>
                </a:cubicBezTo>
                <a:cubicBezTo>
                  <a:pt x="9427" y="11560"/>
                  <a:pt x="10038" y="11560"/>
                  <a:pt x="10446" y="11156"/>
                </a:cubicBezTo>
                <a:cubicBezTo>
                  <a:pt x="10446" y="11156"/>
                  <a:pt x="10446" y="11156"/>
                  <a:pt x="10446" y="11156"/>
                </a:cubicBezTo>
                <a:cubicBezTo>
                  <a:pt x="11057" y="10954"/>
                  <a:pt x="11261" y="10550"/>
                  <a:pt x="11465" y="9945"/>
                </a:cubicBezTo>
                <a:close/>
                <a:moveTo>
                  <a:pt x="4536" y="3687"/>
                </a:moveTo>
                <a:cubicBezTo>
                  <a:pt x="1887" y="5907"/>
                  <a:pt x="1480" y="8733"/>
                  <a:pt x="2091" y="11761"/>
                </a:cubicBezTo>
                <a:cubicBezTo>
                  <a:pt x="2702" y="11560"/>
                  <a:pt x="3314" y="11358"/>
                  <a:pt x="3925" y="11358"/>
                </a:cubicBezTo>
                <a:cubicBezTo>
                  <a:pt x="2906" y="8532"/>
                  <a:pt x="3110" y="5907"/>
                  <a:pt x="4536" y="3687"/>
                </a:cubicBezTo>
                <a:close/>
                <a:moveTo>
                  <a:pt x="12484" y="6109"/>
                </a:moveTo>
                <a:cubicBezTo>
                  <a:pt x="12891" y="6513"/>
                  <a:pt x="13095" y="6715"/>
                  <a:pt x="13502" y="7119"/>
                </a:cubicBezTo>
                <a:cubicBezTo>
                  <a:pt x="13502" y="7320"/>
                  <a:pt x="13502" y="7522"/>
                  <a:pt x="13706" y="7724"/>
                </a:cubicBezTo>
                <a:cubicBezTo>
                  <a:pt x="16967" y="6311"/>
                  <a:pt x="16967" y="6311"/>
                  <a:pt x="16967" y="6311"/>
                </a:cubicBezTo>
                <a:cubicBezTo>
                  <a:pt x="16967" y="6109"/>
                  <a:pt x="16763" y="5705"/>
                  <a:pt x="16559" y="5504"/>
                </a:cubicBezTo>
                <a:cubicBezTo>
                  <a:pt x="16152" y="4898"/>
                  <a:pt x="15744" y="4292"/>
                  <a:pt x="15336" y="3889"/>
                </a:cubicBezTo>
                <a:cubicBezTo>
                  <a:pt x="12484" y="6109"/>
                  <a:pt x="12484" y="6109"/>
                  <a:pt x="12484" y="6109"/>
                </a:cubicBezTo>
                <a:close/>
                <a:moveTo>
                  <a:pt x="17374" y="7320"/>
                </a:moveTo>
                <a:cubicBezTo>
                  <a:pt x="13910" y="8330"/>
                  <a:pt x="13910" y="8330"/>
                  <a:pt x="13910" y="8330"/>
                </a:cubicBezTo>
                <a:cubicBezTo>
                  <a:pt x="13910" y="8532"/>
                  <a:pt x="14114" y="8935"/>
                  <a:pt x="14114" y="9339"/>
                </a:cubicBezTo>
                <a:cubicBezTo>
                  <a:pt x="17578" y="9541"/>
                  <a:pt x="17578" y="9541"/>
                  <a:pt x="17578" y="9541"/>
                </a:cubicBezTo>
                <a:cubicBezTo>
                  <a:pt x="17578" y="8733"/>
                  <a:pt x="17578" y="8128"/>
                  <a:pt x="17374" y="7320"/>
                </a:cubicBezTo>
                <a:close/>
                <a:moveTo>
                  <a:pt x="12891" y="7522"/>
                </a:moveTo>
                <a:cubicBezTo>
                  <a:pt x="11669" y="5705"/>
                  <a:pt x="9427" y="5100"/>
                  <a:pt x="7593" y="6109"/>
                </a:cubicBezTo>
                <a:cubicBezTo>
                  <a:pt x="5759" y="7320"/>
                  <a:pt x="5148" y="9541"/>
                  <a:pt x="6167" y="11358"/>
                </a:cubicBezTo>
                <a:cubicBezTo>
                  <a:pt x="7185" y="13175"/>
                  <a:pt x="9631" y="13780"/>
                  <a:pt x="11465" y="12771"/>
                </a:cubicBezTo>
                <a:cubicBezTo>
                  <a:pt x="13299" y="11761"/>
                  <a:pt x="13910" y="9339"/>
                  <a:pt x="12891" y="7522"/>
                </a:cubicBezTo>
                <a:close/>
              </a:path>
            </a:pathLst>
          </a:custGeom>
          <a:solidFill>
            <a:srgbClr val="000000"/>
          </a:solidFill>
          <a:ln w="12700">
            <a:miter lim="400000"/>
          </a:ln>
        </p:spPr>
        <p:txBody>
          <a:bodyPr tIns="91439" bIns="91439"/>
          <a:lstStyle/>
          <a:p>
            <a:endParaRPr/>
          </a:p>
        </p:txBody>
      </p:sp>
      <p:sp>
        <p:nvSpPr>
          <p:cNvPr id="1355" name="Shape 1355"/>
          <p:cNvSpPr/>
          <p:nvPr/>
        </p:nvSpPr>
        <p:spPr>
          <a:xfrm>
            <a:off x="4733926" y="4591051"/>
            <a:ext cx="682627" cy="774701"/>
          </a:xfrm>
          <a:custGeom>
            <a:avLst/>
            <a:gdLst/>
            <a:ahLst/>
            <a:cxnLst>
              <a:cxn ang="0">
                <a:pos x="wd2" y="hd2"/>
              </a:cxn>
              <a:cxn ang="5400000">
                <a:pos x="wd2" y="hd2"/>
              </a:cxn>
              <a:cxn ang="10800000">
                <a:pos x="wd2" y="hd2"/>
              </a:cxn>
              <a:cxn ang="16200000">
                <a:pos x="wd2" y="hd2"/>
              </a:cxn>
            </a:cxnLst>
            <a:rect l="0" t="0" r="r" b="b"/>
            <a:pathLst>
              <a:path w="21600" h="21600" extrusionOk="0">
                <a:moveTo>
                  <a:pt x="0" y="7170"/>
                </a:moveTo>
                <a:lnTo>
                  <a:pt x="5626" y="7170"/>
                </a:lnTo>
                <a:lnTo>
                  <a:pt x="8037" y="5489"/>
                </a:lnTo>
                <a:lnTo>
                  <a:pt x="16376" y="0"/>
                </a:lnTo>
                <a:lnTo>
                  <a:pt x="16376" y="21600"/>
                </a:lnTo>
                <a:lnTo>
                  <a:pt x="8037" y="16377"/>
                </a:lnTo>
                <a:lnTo>
                  <a:pt x="5626" y="14695"/>
                </a:lnTo>
                <a:lnTo>
                  <a:pt x="0" y="14695"/>
                </a:lnTo>
                <a:lnTo>
                  <a:pt x="0" y="7170"/>
                </a:lnTo>
                <a:close/>
                <a:moveTo>
                  <a:pt x="18486" y="0"/>
                </a:moveTo>
                <a:lnTo>
                  <a:pt x="21600" y="0"/>
                </a:lnTo>
                <a:lnTo>
                  <a:pt x="21600" y="21600"/>
                </a:lnTo>
                <a:lnTo>
                  <a:pt x="18486" y="21600"/>
                </a:lnTo>
                <a:lnTo>
                  <a:pt x="18486" y="0"/>
                </a:lnTo>
                <a:close/>
              </a:path>
            </a:pathLst>
          </a:custGeom>
          <a:solidFill>
            <a:srgbClr val="000000"/>
          </a:solidFill>
          <a:ln w="12700">
            <a:miter lim="400000"/>
          </a:ln>
        </p:spPr>
        <p:txBody>
          <a:bodyPr tIns="91439" bIns="91439"/>
          <a:lstStyle/>
          <a:p>
            <a:endParaRPr/>
          </a:p>
        </p:txBody>
      </p:sp>
      <p:sp>
        <p:nvSpPr>
          <p:cNvPr id="1356" name="Shape 1356"/>
          <p:cNvSpPr/>
          <p:nvPr/>
        </p:nvSpPr>
        <p:spPr>
          <a:xfrm>
            <a:off x="8601075" y="12167189"/>
            <a:ext cx="609601" cy="891590"/>
          </a:xfrm>
          <a:custGeom>
            <a:avLst/>
            <a:gdLst/>
            <a:ahLst/>
            <a:cxnLst>
              <a:cxn ang="0">
                <a:pos x="wd2" y="hd2"/>
              </a:cxn>
              <a:cxn ang="5400000">
                <a:pos x="wd2" y="hd2"/>
              </a:cxn>
              <a:cxn ang="10800000">
                <a:pos x="wd2" y="hd2"/>
              </a:cxn>
              <a:cxn ang="16200000">
                <a:pos x="wd2" y="hd2"/>
              </a:cxn>
            </a:cxnLst>
            <a:rect l="0" t="0" r="r" b="b"/>
            <a:pathLst>
              <a:path w="21600" h="21509" extrusionOk="0">
                <a:moveTo>
                  <a:pt x="20267" y="4447"/>
                </a:moveTo>
                <a:cubicBezTo>
                  <a:pt x="8267" y="4447"/>
                  <a:pt x="8267" y="4447"/>
                  <a:pt x="8267" y="4447"/>
                </a:cubicBezTo>
                <a:cubicBezTo>
                  <a:pt x="8267" y="2087"/>
                  <a:pt x="8267" y="2087"/>
                  <a:pt x="8267" y="2087"/>
                </a:cubicBezTo>
                <a:cubicBezTo>
                  <a:pt x="8267" y="2087"/>
                  <a:pt x="8267" y="2087"/>
                  <a:pt x="8267" y="2087"/>
                </a:cubicBezTo>
                <a:cubicBezTo>
                  <a:pt x="8267" y="1180"/>
                  <a:pt x="7733" y="635"/>
                  <a:pt x="6933" y="272"/>
                </a:cubicBezTo>
                <a:cubicBezTo>
                  <a:pt x="6133" y="-91"/>
                  <a:pt x="5067" y="-91"/>
                  <a:pt x="4267" y="272"/>
                </a:cubicBezTo>
                <a:cubicBezTo>
                  <a:pt x="3200" y="454"/>
                  <a:pt x="2400" y="817"/>
                  <a:pt x="1867" y="1361"/>
                </a:cubicBezTo>
                <a:cubicBezTo>
                  <a:pt x="800" y="2450"/>
                  <a:pt x="267" y="4084"/>
                  <a:pt x="2133" y="6080"/>
                </a:cubicBezTo>
                <a:cubicBezTo>
                  <a:pt x="2133" y="6262"/>
                  <a:pt x="2667" y="6625"/>
                  <a:pt x="2933" y="7170"/>
                </a:cubicBezTo>
                <a:cubicBezTo>
                  <a:pt x="3200" y="7351"/>
                  <a:pt x="3467" y="7533"/>
                  <a:pt x="3733" y="7714"/>
                </a:cubicBezTo>
                <a:cubicBezTo>
                  <a:pt x="3733" y="8803"/>
                  <a:pt x="3733" y="8803"/>
                  <a:pt x="3733" y="8803"/>
                </a:cubicBezTo>
                <a:cubicBezTo>
                  <a:pt x="3467" y="8803"/>
                  <a:pt x="3200" y="8803"/>
                  <a:pt x="3200" y="8985"/>
                </a:cubicBezTo>
                <a:cubicBezTo>
                  <a:pt x="3200" y="8985"/>
                  <a:pt x="3200" y="8985"/>
                  <a:pt x="3200" y="8985"/>
                </a:cubicBezTo>
                <a:cubicBezTo>
                  <a:pt x="2933" y="8985"/>
                  <a:pt x="2667" y="8985"/>
                  <a:pt x="2667" y="9166"/>
                </a:cubicBezTo>
                <a:cubicBezTo>
                  <a:pt x="1333" y="9529"/>
                  <a:pt x="533" y="10437"/>
                  <a:pt x="533" y="11344"/>
                </a:cubicBezTo>
                <a:cubicBezTo>
                  <a:pt x="267" y="11707"/>
                  <a:pt x="533" y="12252"/>
                  <a:pt x="800" y="12796"/>
                </a:cubicBezTo>
                <a:cubicBezTo>
                  <a:pt x="800" y="12796"/>
                  <a:pt x="800" y="12796"/>
                  <a:pt x="800" y="12796"/>
                </a:cubicBezTo>
                <a:cubicBezTo>
                  <a:pt x="800" y="12796"/>
                  <a:pt x="800" y="12796"/>
                  <a:pt x="800" y="12796"/>
                </a:cubicBezTo>
                <a:cubicBezTo>
                  <a:pt x="267" y="13522"/>
                  <a:pt x="0" y="14248"/>
                  <a:pt x="0" y="14975"/>
                </a:cubicBezTo>
                <a:cubicBezTo>
                  <a:pt x="267" y="15519"/>
                  <a:pt x="533" y="15882"/>
                  <a:pt x="1067" y="16245"/>
                </a:cubicBezTo>
                <a:cubicBezTo>
                  <a:pt x="1333" y="16608"/>
                  <a:pt x="2133" y="16971"/>
                  <a:pt x="2933" y="17153"/>
                </a:cubicBezTo>
                <a:cubicBezTo>
                  <a:pt x="3200" y="17153"/>
                  <a:pt x="3467" y="17153"/>
                  <a:pt x="3733" y="17334"/>
                </a:cubicBezTo>
                <a:cubicBezTo>
                  <a:pt x="3733" y="20783"/>
                  <a:pt x="3733" y="20783"/>
                  <a:pt x="3733" y="20783"/>
                </a:cubicBezTo>
                <a:cubicBezTo>
                  <a:pt x="3733" y="21146"/>
                  <a:pt x="4267" y="21509"/>
                  <a:pt x="5067" y="21509"/>
                </a:cubicBezTo>
                <a:cubicBezTo>
                  <a:pt x="20267" y="21509"/>
                  <a:pt x="20267" y="21509"/>
                  <a:pt x="20267" y="21509"/>
                </a:cubicBezTo>
                <a:cubicBezTo>
                  <a:pt x="20800" y="21509"/>
                  <a:pt x="21600" y="21146"/>
                  <a:pt x="21600" y="20783"/>
                </a:cubicBezTo>
                <a:cubicBezTo>
                  <a:pt x="21600" y="5354"/>
                  <a:pt x="21600" y="5354"/>
                  <a:pt x="21600" y="5354"/>
                </a:cubicBezTo>
                <a:cubicBezTo>
                  <a:pt x="21600" y="4810"/>
                  <a:pt x="20800" y="4447"/>
                  <a:pt x="20267" y="4447"/>
                </a:cubicBezTo>
                <a:close/>
                <a:moveTo>
                  <a:pt x="3733" y="16064"/>
                </a:moveTo>
                <a:cubicBezTo>
                  <a:pt x="3467" y="16064"/>
                  <a:pt x="3467" y="16064"/>
                  <a:pt x="3467" y="16064"/>
                </a:cubicBezTo>
                <a:cubicBezTo>
                  <a:pt x="2933" y="15882"/>
                  <a:pt x="2400" y="15701"/>
                  <a:pt x="2133" y="15519"/>
                </a:cubicBezTo>
                <a:cubicBezTo>
                  <a:pt x="1867" y="15338"/>
                  <a:pt x="1867" y="14975"/>
                  <a:pt x="1600" y="14793"/>
                </a:cubicBezTo>
                <a:cubicBezTo>
                  <a:pt x="1600" y="14430"/>
                  <a:pt x="1600" y="14067"/>
                  <a:pt x="1867" y="13704"/>
                </a:cubicBezTo>
                <a:cubicBezTo>
                  <a:pt x="2133" y="13704"/>
                  <a:pt x="2133" y="13885"/>
                  <a:pt x="2133" y="13885"/>
                </a:cubicBezTo>
                <a:cubicBezTo>
                  <a:pt x="2667" y="14067"/>
                  <a:pt x="3200" y="14248"/>
                  <a:pt x="3733" y="14248"/>
                </a:cubicBezTo>
                <a:lnTo>
                  <a:pt x="3733" y="16064"/>
                </a:lnTo>
                <a:close/>
                <a:moveTo>
                  <a:pt x="3733" y="13159"/>
                </a:moveTo>
                <a:cubicBezTo>
                  <a:pt x="3467" y="12978"/>
                  <a:pt x="3467" y="12978"/>
                  <a:pt x="3200" y="12978"/>
                </a:cubicBezTo>
                <a:cubicBezTo>
                  <a:pt x="3200" y="12978"/>
                  <a:pt x="3200" y="12978"/>
                  <a:pt x="3200" y="12796"/>
                </a:cubicBezTo>
                <a:cubicBezTo>
                  <a:pt x="3733" y="12433"/>
                  <a:pt x="3733" y="12433"/>
                  <a:pt x="3733" y="12433"/>
                </a:cubicBezTo>
                <a:lnTo>
                  <a:pt x="3733" y="13159"/>
                </a:lnTo>
                <a:close/>
                <a:moveTo>
                  <a:pt x="3733" y="10981"/>
                </a:moveTo>
                <a:cubicBezTo>
                  <a:pt x="3467" y="11163"/>
                  <a:pt x="2667" y="11526"/>
                  <a:pt x="2133" y="11889"/>
                </a:cubicBezTo>
                <a:cubicBezTo>
                  <a:pt x="2133" y="11707"/>
                  <a:pt x="2133" y="11526"/>
                  <a:pt x="2133" y="11344"/>
                </a:cubicBezTo>
                <a:cubicBezTo>
                  <a:pt x="2133" y="10981"/>
                  <a:pt x="2667" y="10437"/>
                  <a:pt x="3467" y="10074"/>
                </a:cubicBezTo>
                <a:cubicBezTo>
                  <a:pt x="3467" y="10074"/>
                  <a:pt x="3733" y="10074"/>
                  <a:pt x="3733" y="10074"/>
                </a:cubicBezTo>
                <a:lnTo>
                  <a:pt x="3733" y="10981"/>
                </a:lnTo>
                <a:close/>
                <a:moveTo>
                  <a:pt x="6133" y="4447"/>
                </a:moveTo>
                <a:cubicBezTo>
                  <a:pt x="5067" y="4447"/>
                  <a:pt x="5067" y="4447"/>
                  <a:pt x="5067" y="4447"/>
                </a:cubicBezTo>
                <a:cubicBezTo>
                  <a:pt x="4267" y="4447"/>
                  <a:pt x="3733" y="4810"/>
                  <a:pt x="3733" y="5354"/>
                </a:cubicBezTo>
                <a:cubicBezTo>
                  <a:pt x="3733" y="5717"/>
                  <a:pt x="3733" y="5717"/>
                  <a:pt x="3733" y="5717"/>
                </a:cubicBezTo>
                <a:cubicBezTo>
                  <a:pt x="3733" y="5536"/>
                  <a:pt x="3467" y="5536"/>
                  <a:pt x="3467" y="5536"/>
                </a:cubicBezTo>
                <a:cubicBezTo>
                  <a:pt x="2133" y="3902"/>
                  <a:pt x="2400" y="2813"/>
                  <a:pt x="3200" y="2087"/>
                </a:cubicBezTo>
                <a:cubicBezTo>
                  <a:pt x="3467" y="1724"/>
                  <a:pt x="4000" y="1361"/>
                  <a:pt x="4800" y="1180"/>
                </a:cubicBezTo>
                <a:cubicBezTo>
                  <a:pt x="5333" y="1180"/>
                  <a:pt x="5600" y="1180"/>
                  <a:pt x="6133" y="1180"/>
                </a:cubicBezTo>
                <a:cubicBezTo>
                  <a:pt x="6400" y="1361"/>
                  <a:pt x="6400" y="1543"/>
                  <a:pt x="6400" y="1906"/>
                </a:cubicBezTo>
                <a:cubicBezTo>
                  <a:pt x="7200" y="2087"/>
                  <a:pt x="7200" y="2087"/>
                  <a:pt x="7200" y="2087"/>
                </a:cubicBezTo>
                <a:cubicBezTo>
                  <a:pt x="6133" y="2087"/>
                  <a:pt x="6133" y="2087"/>
                  <a:pt x="6133" y="2087"/>
                </a:cubicBezTo>
                <a:lnTo>
                  <a:pt x="6133" y="4447"/>
                </a:lnTo>
                <a:close/>
                <a:moveTo>
                  <a:pt x="6400" y="14430"/>
                </a:moveTo>
                <a:cubicBezTo>
                  <a:pt x="7200" y="14430"/>
                  <a:pt x="8000" y="14430"/>
                  <a:pt x="9067" y="14248"/>
                </a:cubicBezTo>
                <a:cubicBezTo>
                  <a:pt x="9067" y="14248"/>
                  <a:pt x="9333" y="14248"/>
                  <a:pt x="9333" y="14430"/>
                </a:cubicBezTo>
                <a:cubicBezTo>
                  <a:pt x="8800" y="14612"/>
                  <a:pt x="8533" y="14793"/>
                  <a:pt x="8533" y="15338"/>
                </a:cubicBezTo>
                <a:cubicBezTo>
                  <a:pt x="7733" y="15519"/>
                  <a:pt x="6933" y="15882"/>
                  <a:pt x="6400" y="15882"/>
                </a:cubicBezTo>
                <a:lnTo>
                  <a:pt x="6400" y="14430"/>
                </a:lnTo>
                <a:close/>
                <a:moveTo>
                  <a:pt x="19200" y="18423"/>
                </a:moveTo>
                <a:cubicBezTo>
                  <a:pt x="6400" y="18423"/>
                  <a:pt x="6400" y="18423"/>
                  <a:pt x="6400" y="18423"/>
                </a:cubicBezTo>
                <a:cubicBezTo>
                  <a:pt x="6400" y="17153"/>
                  <a:pt x="6400" y="17153"/>
                  <a:pt x="6400" y="17153"/>
                </a:cubicBezTo>
                <a:cubicBezTo>
                  <a:pt x="7200" y="16971"/>
                  <a:pt x="8000" y="16790"/>
                  <a:pt x="9067" y="16245"/>
                </a:cubicBezTo>
                <a:cubicBezTo>
                  <a:pt x="9333" y="16427"/>
                  <a:pt x="9867" y="16608"/>
                  <a:pt x="10133" y="16608"/>
                </a:cubicBezTo>
                <a:cubicBezTo>
                  <a:pt x="11200" y="16608"/>
                  <a:pt x="12000" y="16064"/>
                  <a:pt x="12000" y="15338"/>
                </a:cubicBezTo>
                <a:cubicBezTo>
                  <a:pt x="12000" y="14975"/>
                  <a:pt x="11733" y="14612"/>
                  <a:pt x="11200" y="14430"/>
                </a:cubicBezTo>
                <a:cubicBezTo>
                  <a:pt x="11733" y="14248"/>
                  <a:pt x="12267" y="13885"/>
                  <a:pt x="12267" y="13341"/>
                </a:cubicBezTo>
                <a:cubicBezTo>
                  <a:pt x="12267" y="12615"/>
                  <a:pt x="11467" y="12070"/>
                  <a:pt x="10400" y="12070"/>
                </a:cubicBezTo>
                <a:cubicBezTo>
                  <a:pt x="9600" y="12070"/>
                  <a:pt x="8800" y="12615"/>
                  <a:pt x="8533" y="13159"/>
                </a:cubicBezTo>
                <a:cubicBezTo>
                  <a:pt x="7733" y="13341"/>
                  <a:pt x="6933" y="13341"/>
                  <a:pt x="6400" y="13341"/>
                </a:cubicBezTo>
                <a:cubicBezTo>
                  <a:pt x="6400" y="6443"/>
                  <a:pt x="6400" y="6443"/>
                  <a:pt x="6400" y="6443"/>
                </a:cubicBezTo>
                <a:cubicBezTo>
                  <a:pt x="19200" y="6443"/>
                  <a:pt x="19200" y="6443"/>
                  <a:pt x="19200" y="6443"/>
                </a:cubicBezTo>
                <a:lnTo>
                  <a:pt x="19200" y="18423"/>
                </a:lnTo>
                <a:close/>
              </a:path>
            </a:pathLst>
          </a:custGeom>
          <a:solidFill>
            <a:srgbClr val="000000"/>
          </a:solidFill>
          <a:ln w="12700">
            <a:miter lim="400000"/>
          </a:ln>
        </p:spPr>
        <p:txBody>
          <a:bodyPr tIns="91439" bIns="91439"/>
          <a:lstStyle/>
          <a:p>
            <a:endParaRPr/>
          </a:p>
        </p:txBody>
      </p:sp>
      <p:sp>
        <p:nvSpPr>
          <p:cNvPr id="1357" name="Shape 1357"/>
          <p:cNvSpPr/>
          <p:nvPr/>
        </p:nvSpPr>
        <p:spPr>
          <a:xfrm>
            <a:off x="12360275" y="4608212"/>
            <a:ext cx="841636" cy="741667"/>
          </a:xfrm>
          <a:custGeom>
            <a:avLst/>
            <a:gdLst/>
            <a:ahLst/>
            <a:cxnLst>
              <a:cxn ang="0">
                <a:pos x="wd2" y="hd2"/>
              </a:cxn>
              <a:cxn ang="5400000">
                <a:pos x="wd2" y="hd2"/>
              </a:cxn>
              <a:cxn ang="10800000">
                <a:pos x="wd2" y="hd2"/>
              </a:cxn>
              <a:cxn ang="16200000">
                <a:pos x="wd2" y="hd2"/>
              </a:cxn>
            </a:cxnLst>
            <a:rect l="0" t="0" r="r" b="b"/>
            <a:pathLst>
              <a:path w="21051" h="20936" extrusionOk="0">
                <a:moveTo>
                  <a:pt x="10143" y="5477"/>
                </a:moveTo>
                <a:cubicBezTo>
                  <a:pt x="15026" y="12042"/>
                  <a:pt x="15026" y="12042"/>
                  <a:pt x="15026" y="12042"/>
                </a:cubicBezTo>
                <a:cubicBezTo>
                  <a:pt x="2066" y="20936"/>
                  <a:pt x="2066" y="20936"/>
                  <a:pt x="2066" y="20936"/>
                </a:cubicBezTo>
                <a:cubicBezTo>
                  <a:pt x="751" y="19665"/>
                  <a:pt x="751" y="19665"/>
                  <a:pt x="751" y="19665"/>
                </a:cubicBezTo>
                <a:cubicBezTo>
                  <a:pt x="0" y="17971"/>
                  <a:pt x="0" y="17971"/>
                  <a:pt x="0" y="17971"/>
                </a:cubicBezTo>
                <a:cubicBezTo>
                  <a:pt x="10143" y="5477"/>
                  <a:pt x="10143" y="5477"/>
                  <a:pt x="10143" y="5477"/>
                </a:cubicBezTo>
                <a:close/>
                <a:moveTo>
                  <a:pt x="19910" y="2089"/>
                </a:moveTo>
                <a:cubicBezTo>
                  <a:pt x="18219" y="-240"/>
                  <a:pt x="15026" y="-664"/>
                  <a:pt x="12960" y="1030"/>
                </a:cubicBezTo>
                <a:cubicBezTo>
                  <a:pt x="19346" y="9712"/>
                  <a:pt x="19346" y="9712"/>
                  <a:pt x="19346" y="9712"/>
                </a:cubicBezTo>
                <a:cubicBezTo>
                  <a:pt x="21412" y="7807"/>
                  <a:pt x="21600" y="4207"/>
                  <a:pt x="19910" y="2089"/>
                </a:cubicBezTo>
                <a:close/>
                <a:moveTo>
                  <a:pt x="18407" y="10560"/>
                </a:moveTo>
                <a:cubicBezTo>
                  <a:pt x="12209" y="1877"/>
                  <a:pt x="12209" y="1877"/>
                  <a:pt x="12209" y="1877"/>
                </a:cubicBezTo>
                <a:cubicBezTo>
                  <a:pt x="11645" y="2512"/>
                  <a:pt x="11270" y="3360"/>
                  <a:pt x="11082" y="3995"/>
                </a:cubicBezTo>
                <a:cubicBezTo>
                  <a:pt x="16529" y="11195"/>
                  <a:pt x="16529" y="11195"/>
                  <a:pt x="16529" y="11195"/>
                </a:cubicBezTo>
                <a:cubicBezTo>
                  <a:pt x="17092" y="11195"/>
                  <a:pt x="17843" y="10983"/>
                  <a:pt x="18407" y="10560"/>
                </a:cubicBezTo>
                <a:close/>
              </a:path>
            </a:pathLst>
          </a:custGeom>
          <a:solidFill>
            <a:srgbClr val="000000"/>
          </a:solidFill>
          <a:ln w="12700">
            <a:miter lim="400000"/>
          </a:ln>
        </p:spPr>
        <p:txBody>
          <a:bodyPr tIns="91439" bIns="91439"/>
          <a:lstStyle/>
          <a:p>
            <a:endParaRPr/>
          </a:p>
        </p:txBody>
      </p:sp>
      <p:sp>
        <p:nvSpPr>
          <p:cNvPr id="1358" name="Shape 1358"/>
          <p:cNvSpPr/>
          <p:nvPr/>
        </p:nvSpPr>
        <p:spPr>
          <a:xfrm>
            <a:off x="4657726" y="12299952"/>
            <a:ext cx="879477" cy="654051"/>
          </a:xfrm>
          <a:custGeom>
            <a:avLst/>
            <a:gdLst/>
            <a:ahLst/>
            <a:cxnLst>
              <a:cxn ang="0">
                <a:pos x="wd2" y="hd2"/>
              </a:cxn>
              <a:cxn ang="5400000">
                <a:pos x="wd2" y="hd2"/>
              </a:cxn>
              <a:cxn ang="10800000">
                <a:pos x="wd2" y="hd2"/>
              </a:cxn>
              <a:cxn ang="16200000">
                <a:pos x="wd2" y="hd2"/>
              </a:cxn>
            </a:cxnLst>
            <a:rect l="0" t="0" r="r" b="b"/>
            <a:pathLst>
              <a:path w="21600" h="21600" extrusionOk="0">
                <a:moveTo>
                  <a:pt x="10708" y="3972"/>
                </a:moveTo>
                <a:cubicBezTo>
                  <a:pt x="14400" y="3972"/>
                  <a:pt x="17354" y="7945"/>
                  <a:pt x="17354" y="12662"/>
                </a:cubicBezTo>
                <a:cubicBezTo>
                  <a:pt x="17354" y="17628"/>
                  <a:pt x="14400" y="21600"/>
                  <a:pt x="10708" y="21600"/>
                </a:cubicBezTo>
                <a:cubicBezTo>
                  <a:pt x="7200" y="21600"/>
                  <a:pt x="4246" y="17628"/>
                  <a:pt x="4246" y="12662"/>
                </a:cubicBezTo>
                <a:cubicBezTo>
                  <a:pt x="4246" y="7945"/>
                  <a:pt x="7200" y="3972"/>
                  <a:pt x="10708" y="3972"/>
                </a:cubicBezTo>
                <a:close/>
                <a:moveTo>
                  <a:pt x="10892" y="0"/>
                </a:moveTo>
                <a:cubicBezTo>
                  <a:pt x="8123" y="0"/>
                  <a:pt x="5908" y="1490"/>
                  <a:pt x="4062" y="3724"/>
                </a:cubicBezTo>
                <a:cubicBezTo>
                  <a:pt x="2954" y="5214"/>
                  <a:pt x="2215" y="7200"/>
                  <a:pt x="1662" y="9186"/>
                </a:cubicBezTo>
                <a:cubicBezTo>
                  <a:pt x="1292" y="9186"/>
                  <a:pt x="1292" y="9186"/>
                  <a:pt x="1292" y="9186"/>
                </a:cubicBezTo>
                <a:cubicBezTo>
                  <a:pt x="554" y="9186"/>
                  <a:pt x="0" y="9931"/>
                  <a:pt x="0" y="10924"/>
                </a:cubicBezTo>
                <a:cubicBezTo>
                  <a:pt x="0" y="13903"/>
                  <a:pt x="0" y="13903"/>
                  <a:pt x="0" y="13903"/>
                </a:cubicBezTo>
                <a:cubicBezTo>
                  <a:pt x="0" y="14897"/>
                  <a:pt x="554" y="15890"/>
                  <a:pt x="1292" y="15890"/>
                </a:cubicBezTo>
                <a:cubicBezTo>
                  <a:pt x="3138" y="15890"/>
                  <a:pt x="3138" y="15890"/>
                  <a:pt x="3138" y="15890"/>
                </a:cubicBezTo>
                <a:cubicBezTo>
                  <a:pt x="3138" y="9434"/>
                  <a:pt x="3138" y="9434"/>
                  <a:pt x="3138" y="9434"/>
                </a:cubicBezTo>
                <a:cubicBezTo>
                  <a:pt x="3692" y="7697"/>
                  <a:pt x="4246" y="6455"/>
                  <a:pt x="5169" y="5214"/>
                </a:cubicBezTo>
                <a:cubicBezTo>
                  <a:pt x="6646" y="3228"/>
                  <a:pt x="8677" y="1986"/>
                  <a:pt x="10892" y="1986"/>
                </a:cubicBezTo>
                <a:cubicBezTo>
                  <a:pt x="13108" y="1986"/>
                  <a:pt x="15138" y="3228"/>
                  <a:pt x="16431" y="5214"/>
                </a:cubicBezTo>
                <a:cubicBezTo>
                  <a:pt x="17354" y="6207"/>
                  <a:pt x="17908" y="7697"/>
                  <a:pt x="18462" y="9186"/>
                </a:cubicBezTo>
                <a:cubicBezTo>
                  <a:pt x="18462" y="15890"/>
                  <a:pt x="18462" y="15890"/>
                  <a:pt x="18462" y="15890"/>
                </a:cubicBezTo>
                <a:cubicBezTo>
                  <a:pt x="20308" y="15890"/>
                  <a:pt x="20308" y="15890"/>
                  <a:pt x="20308" y="15890"/>
                </a:cubicBezTo>
                <a:cubicBezTo>
                  <a:pt x="21046" y="15890"/>
                  <a:pt x="21600" y="14897"/>
                  <a:pt x="21600" y="13903"/>
                </a:cubicBezTo>
                <a:cubicBezTo>
                  <a:pt x="21600" y="10924"/>
                  <a:pt x="21600" y="10924"/>
                  <a:pt x="21600" y="10924"/>
                </a:cubicBezTo>
                <a:cubicBezTo>
                  <a:pt x="21600" y="9931"/>
                  <a:pt x="21046" y="9186"/>
                  <a:pt x="20308" y="9186"/>
                </a:cubicBezTo>
                <a:cubicBezTo>
                  <a:pt x="19938" y="9186"/>
                  <a:pt x="19938" y="9186"/>
                  <a:pt x="19938" y="9186"/>
                </a:cubicBezTo>
                <a:cubicBezTo>
                  <a:pt x="19569" y="7200"/>
                  <a:pt x="18646" y="5214"/>
                  <a:pt x="17538" y="3724"/>
                </a:cubicBezTo>
                <a:cubicBezTo>
                  <a:pt x="15877" y="1490"/>
                  <a:pt x="13477" y="0"/>
                  <a:pt x="10892" y="0"/>
                </a:cubicBezTo>
                <a:close/>
              </a:path>
            </a:pathLst>
          </a:custGeom>
          <a:solidFill>
            <a:srgbClr val="000000"/>
          </a:solidFill>
          <a:ln w="12700">
            <a:miter lim="400000"/>
          </a:ln>
        </p:spPr>
        <p:txBody>
          <a:bodyPr tIns="91439" bIns="91439"/>
          <a:lstStyle/>
          <a:p>
            <a:endParaRPr/>
          </a:p>
        </p:txBody>
      </p:sp>
      <p:sp>
        <p:nvSpPr>
          <p:cNvPr id="1359" name="Shape 1359"/>
          <p:cNvSpPr/>
          <p:nvPr/>
        </p:nvSpPr>
        <p:spPr>
          <a:xfrm>
            <a:off x="8753475" y="7054852"/>
            <a:ext cx="434977" cy="873127"/>
          </a:xfrm>
          <a:custGeom>
            <a:avLst/>
            <a:gdLst/>
            <a:ahLst/>
            <a:cxnLst>
              <a:cxn ang="0">
                <a:pos x="wd2" y="hd2"/>
              </a:cxn>
              <a:cxn ang="5400000">
                <a:pos x="wd2" y="hd2"/>
              </a:cxn>
              <a:cxn ang="10800000">
                <a:pos x="wd2" y="hd2"/>
              </a:cxn>
              <a:cxn ang="16200000">
                <a:pos x="wd2" y="hd2"/>
              </a:cxn>
            </a:cxnLst>
            <a:rect l="0" t="0" r="r" b="b"/>
            <a:pathLst>
              <a:path w="21600" h="21600" extrusionOk="0">
                <a:moveTo>
                  <a:pt x="11917" y="0"/>
                </a:moveTo>
                <a:cubicBezTo>
                  <a:pt x="12662" y="0"/>
                  <a:pt x="13407" y="0"/>
                  <a:pt x="14152" y="186"/>
                </a:cubicBezTo>
                <a:cubicBezTo>
                  <a:pt x="14152" y="2234"/>
                  <a:pt x="14152" y="2234"/>
                  <a:pt x="14152" y="2234"/>
                </a:cubicBezTo>
                <a:cubicBezTo>
                  <a:pt x="16386" y="2234"/>
                  <a:pt x="16386" y="2234"/>
                  <a:pt x="16386" y="2234"/>
                </a:cubicBezTo>
                <a:cubicBezTo>
                  <a:pt x="16386" y="745"/>
                  <a:pt x="16386" y="745"/>
                  <a:pt x="16386" y="745"/>
                </a:cubicBezTo>
                <a:cubicBezTo>
                  <a:pt x="18993" y="1490"/>
                  <a:pt x="20483" y="2793"/>
                  <a:pt x="21228" y="4097"/>
                </a:cubicBezTo>
                <a:cubicBezTo>
                  <a:pt x="16014" y="4097"/>
                  <a:pt x="16014" y="4097"/>
                  <a:pt x="16014" y="4097"/>
                </a:cubicBezTo>
                <a:cubicBezTo>
                  <a:pt x="16014" y="5772"/>
                  <a:pt x="16014" y="5772"/>
                  <a:pt x="16014" y="5772"/>
                </a:cubicBezTo>
                <a:cubicBezTo>
                  <a:pt x="21600" y="5772"/>
                  <a:pt x="21600" y="5772"/>
                  <a:pt x="21600" y="5772"/>
                </a:cubicBezTo>
                <a:cubicBezTo>
                  <a:pt x="21600" y="7076"/>
                  <a:pt x="21600" y="7076"/>
                  <a:pt x="21600" y="7076"/>
                </a:cubicBezTo>
                <a:cubicBezTo>
                  <a:pt x="16014" y="7076"/>
                  <a:pt x="16014" y="7076"/>
                  <a:pt x="16014" y="7076"/>
                </a:cubicBezTo>
                <a:cubicBezTo>
                  <a:pt x="16014" y="8752"/>
                  <a:pt x="16014" y="8752"/>
                  <a:pt x="16014" y="8752"/>
                </a:cubicBezTo>
                <a:cubicBezTo>
                  <a:pt x="21600" y="8752"/>
                  <a:pt x="21600" y="8752"/>
                  <a:pt x="21600" y="8752"/>
                </a:cubicBezTo>
                <a:cubicBezTo>
                  <a:pt x="21600" y="10241"/>
                  <a:pt x="21600" y="10241"/>
                  <a:pt x="21600" y="10241"/>
                </a:cubicBezTo>
                <a:cubicBezTo>
                  <a:pt x="16014" y="10241"/>
                  <a:pt x="16014" y="10241"/>
                  <a:pt x="16014" y="10241"/>
                </a:cubicBezTo>
                <a:cubicBezTo>
                  <a:pt x="16014" y="11917"/>
                  <a:pt x="16014" y="11917"/>
                  <a:pt x="16014" y="11917"/>
                </a:cubicBezTo>
                <a:cubicBezTo>
                  <a:pt x="21228" y="11917"/>
                  <a:pt x="21228" y="11917"/>
                  <a:pt x="21228" y="11917"/>
                </a:cubicBezTo>
                <a:cubicBezTo>
                  <a:pt x="20483" y="13779"/>
                  <a:pt x="17503" y="15269"/>
                  <a:pt x="13779" y="15828"/>
                </a:cubicBezTo>
                <a:cubicBezTo>
                  <a:pt x="13779" y="19738"/>
                  <a:pt x="13779" y="19738"/>
                  <a:pt x="13779" y="19738"/>
                </a:cubicBezTo>
                <a:cubicBezTo>
                  <a:pt x="21228" y="19738"/>
                  <a:pt x="21228" y="19738"/>
                  <a:pt x="21228" y="19738"/>
                </a:cubicBezTo>
                <a:cubicBezTo>
                  <a:pt x="21228" y="21600"/>
                  <a:pt x="21228" y="21600"/>
                  <a:pt x="21228" y="21600"/>
                </a:cubicBezTo>
                <a:cubicBezTo>
                  <a:pt x="372" y="21600"/>
                  <a:pt x="372" y="21600"/>
                  <a:pt x="372" y="21600"/>
                </a:cubicBezTo>
                <a:cubicBezTo>
                  <a:pt x="372" y="19738"/>
                  <a:pt x="372" y="19738"/>
                  <a:pt x="372" y="19738"/>
                </a:cubicBezTo>
                <a:cubicBezTo>
                  <a:pt x="8193" y="19738"/>
                  <a:pt x="8193" y="19738"/>
                  <a:pt x="8193" y="19738"/>
                </a:cubicBezTo>
                <a:cubicBezTo>
                  <a:pt x="8193" y="15828"/>
                  <a:pt x="8193" y="15828"/>
                  <a:pt x="8193" y="15828"/>
                </a:cubicBezTo>
                <a:cubicBezTo>
                  <a:pt x="4097" y="15455"/>
                  <a:pt x="1117" y="13779"/>
                  <a:pt x="372" y="11917"/>
                </a:cubicBezTo>
                <a:cubicBezTo>
                  <a:pt x="5959" y="11917"/>
                  <a:pt x="5959" y="11917"/>
                  <a:pt x="5959" y="11917"/>
                </a:cubicBezTo>
                <a:cubicBezTo>
                  <a:pt x="5959" y="10241"/>
                  <a:pt x="5959" y="10241"/>
                  <a:pt x="5959" y="10241"/>
                </a:cubicBezTo>
                <a:cubicBezTo>
                  <a:pt x="0" y="10241"/>
                  <a:pt x="0" y="10241"/>
                  <a:pt x="0" y="10241"/>
                </a:cubicBezTo>
                <a:cubicBezTo>
                  <a:pt x="0" y="8752"/>
                  <a:pt x="0" y="8752"/>
                  <a:pt x="0" y="8752"/>
                </a:cubicBezTo>
                <a:cubicBezTo>
                  <a:pt x="5959" y="8752"/>
                  <a:pt x="5959" y="8752"/>
                  <a:pt x="5959" y="8752"/>
                </a:cubicBezTo>
                <a:cubicBezTo>
                  <a:pt x="5959" y="7076"/>
                  <a:pt x="5959" y="7076"/>
                  <a:pt x="5959" y="7076"/>
                </a:cubicBezTo>
                <a:cubicBezTo>
                  <a:pt x="0" y="7076"/>
                  <a:pt x="0" y="7076"/>
                  <a:pt x="0" y="7076"/>
                </a:cubicBezTo>
                <a:cubicBezTo>
                  <a:pt x="0" y="5772"/>
                  <a:pt x="0" y="5772"/>
                  <a:pt x="0" y="5772"/>
                </a:cubicBezTo>
                <a:cubicBezTo>
                  <a:pt x="5959" y="5772"/>
                  <a:pt x="5959" y="5772"/>
                  <a:pt x="5959" y="5772"/>
                </a:cubicBezTo>
                <a:cubicBezTo>
                  <a:pt x="5959" y="4097"/>
                  <a:pt x="5959" y="4097"/>
                  <a:pt x="5959" y="4097"/>
                </a:cubicBezTo>
                <a:cubicBezTo>
                  <a:pt x="372" y="4097"/>
                  <a:pt x="372" y="4097"/>
                  <a:pt x="372" y="4097"/>
                </a:cubicBezTo>
                <a:cubicBezTo>
                  <a:pt x="745" y="2793"/>
                  <a:pt x="2607" y="1490"/>
                  <a:pt x="4841" y="745"/>
                </a:cubicBezTo>
                <a:cubicBezTo>
                  <a:pt x="4841" y="2234"/>
                  <a:pt x="4841" y="2234"/>
                  <a:pt x="4841" y="2234"/>
                </a:cubicBezTo>
                <a:cubicBezTo>
                  <a:pt x="7448" y="2234"/>
                  <a:pt x="7448" y="2234"/>
                  <a:pt x="7448" y="2234"/>
                </a:cubicBezTo>
                <a:cubicBezTo>
                  <a:pt x="7448" y="186"/>
                  <a:pt x="7448" y="186"/>
                  <a:pt x="7448" y="186"/>
                </a:cubicBezTo>
                <a:cubicBezTo>
                  <a:pt x="8193" y="0"/>
                  <a:pt x="8938" y="0"/>
                  <a:pt x="9683" y="0"/>
                </a:cubicBezTo>
                <a:cubicBezTo>
                  <a:pt x="9683" y="2234"/>
                  <a:pt x="9683" y="2234"/>
                  <a:pt x="9683" y="2234"/>
                </a:cubicBezTo>
                <a:cubicBezTo>
                  <a:pt x="11917" y="2234"/>
                  <a:pt x="11917" y="2234"/>
                  <a:pt x="11917" y="2234"/>
                </a:cubicBezTo>
                <a:lnTo>
                  <a:pt x="11917" y="0"/>
                </a:lnTo>
                <a:close/>
              </a:path>
            </a:pathLst>
          </a:custGeom>
          <a:solidFill>
            <a:srgbClr val="000000"/>
          </a:solidFill>
          <a:ln w="12700">
            <a:miter lim="400000"/>
          </a:ln>
        </p:spPr>
        <p:txBody>
          <a:bodyPr tIns="91439" bIns="91439"/>
          <a:lstStyle/>
          <a:p>
            <a:endParaRPr/>
          </a:p>
        </p:txBody>
      </p:sp>
      <p:sp>
        <p:nvSpPr>
          <p:cNvPr id="1360" name="Shape 1360"/>
          <p:cNvSpPr/>
          <p:nvPr/>
        </p:nvSpPr>
        <p:spPr>
          <a:xfrm>
            <a:off x="12493625" y="12261852"/>
            <a:ext cx="746127" cy="803277"/>
          </a:xfrm>
          <a:custGeom>
            <a:avLst/>
            <a:gdLst/>
            <a:ahLst/>
            <a:cxnLst>
              <a:cxn ang="0">
                <a:pos x="wd2" y="hd2"/>
              </a:cxn>
              <a:cxn ang="5400000">
                <a:pos x="wd2" y="hd2"/>
              </a:cxn>
              <a:cxn ang="10800000">
                <a:pos x="wd2" y="hd2"/>
              </a:cxn>
              <a:cxn ang="16200000">
                <a:pos x="wd2" y="hd2"/>
              </a:cxn>
            </a:cxnLst>
            <a:rect l="0" t="0" r="r" b="b"/>
            <a:pathLst>
              <a:path w="21600" h="21600" extrusionOk="0">
                <a:moveTo>
                  <a:pt x="1745" y="4643"/>
                </a:moveTo>
                <a:cubicBezTo>
                  <a:pt x="5891" y="3028"/>
                  <a:pt x="5891" y="3028"/>
                  <a:pt x="5891" y="3028"/>
                </a:cubicBezTo>
                <a:cubicBezTo>
                  <a:pt x="5673" y="2624"/>
                  <a:pt x="5673" y="2624"/>
                  <a:pt x="5673" y="2624"/>
                </a:cubicBezTo>
                <a:cubicBezTo>
                  <a:pt x="1527" y="4239"/>
                  <a:pt x="1527" y="4239"/>
                  <a:pt x="1527" y="4239"/>
                </a:cubicBezTo>
                <a:cubicBezTo>
                  <a:pt x="1745" y="4643"/>
                  <a:pt x="1745" y="4643"/>
                  <a:pt x="1745" y="4643"/>
                </a:cubicBezTo>
                <a:close/>
                <a:moveTo>
                  <a:pt x="11345" y="17159"/>
                </a:moveTo>
                <a:cubicBezTo>
                  <a:pt x="11782" y="17563"/>
                  <a:pt x="12000" y="17966"/>
                  <a:pt x="12218" y="18168"/>
                </a:cubicBezTo>
                <a:cubicBezTo>
                  <a:pt x="12436" y="18370"/>
                  <a:pt x="12655" y="18572"/>
                  <a:pt x="12873" y="18572"/>
                </a:cubicBezTo>
                <a:cubicBezTo>
                  <a:pt x="12873" y="18572"/>
                  <a:pt x="12873" y="18572"/>
                  <a:pt x="12873" y="18572"/>
                </a:cubicBezTo>
                <a:cubicBezTo>
                  <a:pt x="13091" y="18370"/>
                  <a:pt x="13309" y="17966"/>
                  <a:pt x="13527" y="17563"/>
                </a:cubicBezTo>
                <a:cubicBezTo>
                  <a:pt x="14182" y="16553"/>
                  <a:pt x="14400" y="15342"/>
                  <a:pt x="14400" y="14131"/>
                </a:cubicBezTo>
                <a:cubicBezTo>
                  <a:pt x="14618" y="13525"/>
                  <a:pt x="14836" y="12718"/>
                  <a:pt x="15055" y="12112"/>
                </a:cubicBezTo>
                <a:cubicBezTo>
                  <a:pt x="15709" y="9690"/>
                  <a:pt x="17236" y="8479"/>
                  <a:pt x="21600" y="9690"/>
                </a:cubicBezTo>
                <a:cubicBezTo>
                  <a:pt x="20509" y="12516"/>
                  <a:pt x="20509" y="12516"/>
                  <a:pt x="20509" y="12516"/>
                </a:cubicBezTo>
                <a:cubicBezTo>
                  <a:pt x="18764" y="11910"/>
                  <a:pt x="18327" y="12314"/>
                  <a:pt x="18109" y="12920"/>
                </a:cubicBezTo>
                <a:cubicBezTo>
                  <a:pt x="17891" y="13323"/>
                  <a:pt x="17891" y="13929"/>
                  <a:pt x="17673" y="14736"/>
                </a:cubicBezTo>
                <a:cubicBezTo>
                  <a:pt x="17455" y="15948"/>
                  <a:pt x="17236" y="17361"/>
                  <a:pt x="16582" y="18774"/>
                </a:cubicBezTo>
                <a:cubicBezTo>
                  <a:pt x="16145" y="19581"/>
                  <a:pt x="15709" y="20389"/>
                  <a:pt x="15055" y="20793"/>
                </a:cubicBezTo>
                <a:cubicBezTo>
                  <a:pt x="14182" y="21398"/>
                  <a:pt x="13309" y="21600"/>
                  <a:pt x="12436" y="21600"/>
                </a:cubicBezTo>
                <a:cubicBezTo>
                  <a:pt x="11564" y="21398"/>
                  <a:pt x="10909" y="20994"/>
                  <a:pt x="10036" y="20389"/>
                </a:cubicBezTo>
                <a:cubicBezTo>
                  <a:pt x="9600" y="19985"/>
                  <a:pt x="8945" y="19178"/>
                  <a:pt x="8291" y="18370"/>
                </a:cubicBezTo>
                <a:cubicBezTo>
                  <a:pt x="5455" y="18572"/>
                  <a:pt x="5455" y="18572"/>
                  <a:pt x="5455" y="18572"/>
                </a:cubicBezTo>
                <a:cubicBezTo>
                  <a:pt x="1964" y="10295"/>
                  <a:pt x="1964" y="10295"/>
                  <a:pt x="1964" y="10295"/>
                </a:cubicBezTo>
                <a:cubicBezTo>
                  <a:pt x="2618" y="10093"/>
                  <a:pt x="2618" y="10093"/>
                  <a:pt x="2618" y="10093"/>
                </a:cubicBezTo>
                <a:cubicBezTo>
                  <a:pt x="1527" y="7469"/>
                  <a:pt x="1527" y="7469"/>
                  <a:pt x="1527" y="7469"/>
                </a:cubicBezTo>
                <a:cubicBezTo>
                  <a:pt x="1309" y="7065"/>
                  <a:pt x="1309" y="7065"/>
                  <a:pt x="1309" y="7065"/>
                </a:cubicBezTo>
                <a:cubicBezTo>
                  <a:pt x="1527" y="6864"/>
                  <a:pt x="1527" y="6662"/>
                  <a:pt x="1527" y="6460"/>
                </a:cubicBezTo>
                <a:cubicBezTo>
                  <a:pt x="1309" y="6460"/>
                  <a:pt x="1091" y="6258"/>
                  <a:pt x="873" y="6056"/>
                </a:cubicBezTo>
                <a:cubicBezTo>
                  <a:pt x="655" y="5652"/>
                  <a:pt x="655" y="5652"/>
                  <a:pt x="655" y="5652"/>
                </a:cubicBezTo>
                <a:cubicBezTo>
                  <a:pt x="0" y="4037"/>
                  <a:pt x="0" y="4037"/>
                  <a:pt x="0" y="4037"/>
                </a:cubicBezTo>
                <a:cubicBezTo>
                  <a:pt x="0" y="3836"/>
                  <a:pt x="0" y="3836"/>
                  <a:pt x="0" y="3836"/>
                </a:cubicBezTo>
                <a:cubicBezTo>
                  <a:pt x="0" y="2221"/>
                  <a:pt x="0" y="2221"/>
                  <a:pt x="0" y="2221"/>
                </a:cubicBezTo>
                <a:cubicBezTo>
                  <a:pt x="436" y="1615"/>
                  <a:pt x="436" y="1615"/>
                  <a:pt x="436" y="1615"/>
                </a:cubicBezTo>
                <a:cubicBezTo>
                  <a:pt x="4582" y="0"/>
                  <a:pt x="4582" y="0"/>
                  <a:pt x="4582" y="0"/>
                </a:cubicBezTo>
                <a:cubicBezTo>
                  <a:pt x="5455" y="202"/>
                  <a:pt x="5455" y="202"/>
                  <a:pt x="5455" y="202"/>
                </a:cubicBezTo>
                <a:cubicBezTo>
                  <a:pt x="6545" y="1413"/>
                  <a:pt x="6545" y="1413"/>
                  <a:pt x="6545" y="1413"/>
                </a:cubicBezTo>
                <a:cubicBezTo>
                  <a:pt x="6764" y="1615"/>
                  <a:pt x="6764" y="1615"/>
                  <a:pt x="6764" y="1615"/>
                </a:cubicBezTo>
                <a:cubicBezTo>
                  <a:pt x="7418" y="3230"/>
                  <a:pt x="7418" y="3230"/>
                  <a:pt x="7418" y="3230"/>
                </a:cubicBezTo>
                <a:cubicBezTo>
                  <a:pt x="7418" y="3634"/>
                  <a:pt x="7418" y="3634"/>
                  <a:pt x="7418" y="3634"/>
                </a:cubicBezTo>
                <a:cubicBezTo>
                  <a:pt x="7418" y="3836"/>
                  <a:pt x="7418" y="4037"/>
                  <a:pt x="7418" y="4239"/>
                </a:cubicBezTo>
                <a:cubicBezTo>
                  <a:pt x="7636" y="4441"/>
                  <a:pt x="7855" y="4643"/>
                  <a:pt x="8073" y="4845"/>
                </a:cubicBezTo>
                <a:cubicBezTo>
                  <a:pt x="8291" y="5047"/>
                  <a:pt x="8291" y="5047"/>
                  <a:pt x="8291" y="5047"/>
                </a:cubicBezTo>
                <a:cubicBezTo>
                  <a:pt x="9382" y="7671"/>
                  <a:pt x="9382" y="7671"/>
                  <a:pt x="9382" y="7671"/>
                </a:cubicBezTo>
                <a:cubicBezTo>
                  <a:pt x="10036" y="7267"/>
                  <a:pt x="10036" y="7267"/>
                  <a:pt x="10036" y="7267"/>
                </a:cubicBezTo>
                <a:cubicBezTo>
                  <a:pt x="13527" y="15544"/>
                  <a:pt x="13527" y="15544"/>
                  <a:pt x="13527" y="15544"/>
                </a:cubicBezTo>
                <a:cubicBezTo>
                  <a:pt x="11345" y="17159"/>
                  <a:pt x="11345" y="17159"/>
                  <a:pt x="11345" y="17159"/>
                </a:cubicBezTo>
                <a:close/>
                <a:moveTo>
                  <a:pt x="3709" y="9690"/>
                </a:moveTo>
                <a:cubicBezTo>
                  <a:pt x="8073" y="8075"/>
                  <a:pt x="8073" y="8075"/>
                  <a:pt x="8073" y="8075"/>
                </a:cubicBezTo>
                <a:cubicBezTo>
                  <a:pt x="7200" y="6056"/>
                  <a:pt x="7200" y="6056"/>
                  <a:pt x="7200" y="6056"/>
                </a:cubicBezTo>
                <a:cubicBezTo>
                  <a:pt x="2836" y="7671"/>
                  <a:pt x="2836" y="7671"/>
                  <a:pt x="2836" y="7671"/>
                </a:cubicBezTo>
                <a:cubicBezTo>
                  <a:pt x="3709" y="9690"/>
                  <a:pt x="3709" y="9690"/>
                  <a:pt x="3709" y="9690"/>
                </a:cubicBezTo>
                <a:close/>
                <a:moveTo>
                  <a:pt x="4800" y="1413"/>
                </a:moveTo>
                <a:cubicBezTo>
                  <a:pt x="5018" y="1615"/>
                  <a:pt x="5018" y="1615"/>
                  <a:pt x="5018" y="1615"/>
                </a:cubicBezTo>
                <a:cubicBezTo>
                  <a:pt x="1309" y="3028"/>
                  <a:pt x="1309" y="3028"/>
                  <a:pt x="1309" y="3028"/>
                </a:cubicBezTo>
                <a:cubicBezTo>
                  <a:pt x="1309" y="2624"/>
                  <a:pt x="1309" y="2624"/>
                  <a:pt x="1309" y="2624"/>
                </a:cubicBezTo>
                <a:cubicBezTo>
                  <a:pt x="4800" y="1413"/>
                  <a:pt x="4800" y="1413"/>
                  <a:pt x="4800" y="1413"/>
                </a:cubicBezTo>
                <a:close/>
                <a:moveTo>
                  <a:pt x="6109" y="4441"/>
                </a:moveTo>
                <a:cubicBezTo>
                  <a:pt x="6109" y="4441"/>
                  <a:pt x="6327" y="4643"/>
                  <a:pt x="6327" y="4643"/>
                </a:cubicBezTo>
                <a:cubicBezTo>
                  <a:pt x="6327" y="4845"/>
                  <a:pt x="6327" y="4845"/>
                  <a:pt x="6545" y="5047"/>
                </a:cubicBezTo>
                <a:cubicBezTo>
                  <a:pt x="2618" y="6460"/>
                  <a:pt x="2618" y="6460"/>
                  <a:pt x="2618" y="6460"/>
                </a:cubicBezTo>
                <a:cubicBezTo>
                  <a:pt x="2618" y="6258"/>
                  <a:pt x="2618" y="6258"/>
                  <a:pt x="2618" y="6056"/>
                </a:cubicBezTo>
                <a:cubicBezTo>
                  <a:pt x="2618" y="6056"/>
                  <a:pt x="2618" y="5854"/>
                  <a:pt x="2400" y="5652"/>
                </a:cubicBezTo>
                <a:lnTo>
                  <a:pt x="6109" y="4441"/>
                </a:lnTo>
                <a:close/>
              </a:path>
            </a:pathLst>
          </a:custGeom>
          <a:solidFill>
            <a:srgbClr val="000000"/>
          </a:solidFill>
          <a:ln w="12700">
            <a:miter lim="400000"/>
          </a:ln>
        </p:spPr>
        <p:txBody>
          <a:bodyPr tIns="91439" bIns="91439"/>
          <a:lstStyle/>
          <a:p>
            <a:endParaRPr/>
          </a:p>
        </p:txBody>
      </p:sp>
      <p:sp>
        <p:nvSpPr>
          <p:cNvPr id="1361" name="Shape 1361"/>
          <p:cNvSpPr/>
          <p:nvPr/>
        </p:nvSpPr>
        <p:spPr>
          <a:xfrm>
            <a:off x="3394076" y="4718051"/>
            <a:ext cx="806451" cy="533401"/>
          </a:xfrm>
          <a:custGeom>
            <a:avLst/>
            <a:gdLst/>
            <a:ahLst/>
            <a:cxnLst>
              <a:cxn ang="0">
                <a:pos x="wd2" y="hd2"/>
              </a:cxn>
              <a:cxn ang="5400000">
                <a:pos x="wd2" y="hd2"/>
              </a:cxn>
              <a:cxn ang="10800000">
                <a:pos x="wd2" y="hd2"/>
              </a:cxn>
              <a:cxn ang="16200000">
                <a:pos x="wd2" y="hd2"/>
              </a:cxn>
            </a:cxnLst>
            <a:rect l="0" t="0" r="r" b="b"/>
            <a:pathLst>
              <a:path w="21600" h="21600" extrusionOk="0">
                <a:moveTo>
                  <a:pt x="5698" y="6429"/>
                </a:moveTo>
                <a:lnTo>
                  <a:pt x="7654" y="5271"/>
                </a:lnTo>
                <a:lnTo>
                  <a:pt x="15902" y="0"/>
                </a:lnTo>
                <a:lnTo>
                  <a:pt x="15902" y="20186"/>
                </a:lnTo>
                <a:lnTo>
                  <a:pt x="7654" y="14914"/>
                </a:lnTo>
                <a:lnTo>
                  <a:pt x="5698" y="14014"/>
                </a:lnTo>
                <a:lnTo>
                  <a:pt x="7058" y="21600"/>
                </a:lnTo>
                <a:lnTo>
                  <a:pt x="3061" y="21600"/>
                </a:lnTo>
                <a:lnTo>
                  <a:pt x="1871" y="13757"/>
                </a:lnTo>
                <a:lnTo>
                  <a:pt x="0" y="13757"/>
                </a:lnTo>
                <a:lnTo>
                  <a:pt x="0" y="6429"/>
                </a:lnTo>
                <a:lnTo>
                  <a:pt x="5698" y="6429"/>
                </a:lnTo>
                <a:close/>
                <a:moveTo>
                  <a:pt x="17943" y="14014"/>
                </a:moveTo>
                <a:lnTo>
                  <a:pt x="21175" y="15557"/>
                </a:lnTo>
                <a:lnTo>
                  <a:pt x="20580" y="17357"/>
                </a:lnTo>
                <a:lnTo>
                  <a:pt x="17518" y="15943"/>
                </a:lnTo>
                <a:lnTo>
                  <a:pt x="17943" y="14014"/>
                </a:lnTo>
                <a:close/>
                <a:moveTo>
                  <a:pt x="17773" y="4371"/>
                </a:moveTo>
                <a:lnTo>
                  <a:pt x="20750" y="2829"/>
                </a:lnTo>
                <a:lnTo>
                  <a:pt x="21175" y="4629"/>
                </a:lnTo>
                <a:lnTo>
                  <a:pt x="18113" y="6429"/>
                </a:lnTo>
                <a:lnTo>
                  <a:pt x="17773" y="4371"/>
                </a:lnTo>
                <a:close/>
                <a:moveTo>
                  <a:pt x="18369" y="9129"/>
                </a:moveTo>
                <a:lnTo>
                  <a:pt x="21600" y="9129"/>
                </a:lnTo>
                <a:lnTo>
                  <a:pt x="21600" y="11314"/>
                </a:lnTo>
                <a:lnTo>
                  <a:pt x="18369" y="11314"/>
                </a:lnTo>
                <a:lnTo>
                  <a:pt x="18369" y="9129"/>
                </a:lnTo>
                <a:close/>
              </a:path>
            </a:pathLst>
          </a:custGeom>
          <a:solidFill>
            <a:srgbClr val="000000"/>
          </a:solidFill>
          <a:ln w="12700">
            <a:miter lim="400000"/>
          </a:ln>
        </p:spPr>
        <p:txBody>
          <a:bodyPr tIns="91439" bIns="91439"/>
          <a:lstStyle/>
          <a:p>
            <a:endParaRPr/>
          </a:p>
        </p:txBody>
      </p:sp>
      <p:sp>
        <p:nvSpPr>
          <p:cNvPr id="1362" name="Shape 1362"/>
          <p:cNvSpPr/>
          <p:nvPr/>
        </p:nvSpPr>
        <p:spPr>
          <a:xfrm>
            <a:off x="11179175" y="8467728"/>
            <a:ext cx="692151" cy="660401"/>
          </a:xfrm>
          <a:custGeom>
            <a:avLst/>
            <a:gdLst/>
            <a:ahLst/>
            <a:cxnLst>
              <a:cxn ang="0">
                <a:pos x="wd2" y="hd2"/>
              </a:cxn>
              <a:cxn ang="5400000">
                <a:pos x="wd2" y="hd2"/>
              </a:cxn>
              <a:cxn ang="10800000">
                <a:pos x="wd2" y="hd2"/>
              </a:cxn>
              <a:cxn ang="16200000">
                <a:pos x="wd2" y="hd2"/>
              </a:cxn>
            </a:cxnLst>
            <a:rect l="0" t="0" r="r" b="b"/>
            <a:pathLst>
              <a:path w="21600" h="21600" extrusionOk="0">
                <a:moveTo>
                  <a:pt x="10330" y="736"/>
                </a:moveTo>
                <a:cubicBezTo>
                  <a:pt x="12443" y="736"/>
                  <a:pt x="14322" y="1227"/>
                  <a:pt x="15730" y="2209"/>
                </a:cubicBezTo>
                <a:cubicBezTo>
                  <a:pt x="18548" y="0"/>
                  <a:pt x="18548" y="0"/>
                  <a:pt x="18548" y="0"/>
                </a:cubicBezTo>
                <a:cubicBezTo>
                  <a:pt x="20661" y="2455"/>
                  <a:pt x="20661" y="2455"/>
                  <a:pt x="20661" y="2455"/>
                </a:cubicBezTo>
                <a:cubicBezTo>
                  <a:pt x="18548" y="5155"/>
                  <a:pt x="18548" y="5155"/>
                  <a:pt x="18548" y="5155"/>
                </a:cubicBezTo>
                <a:cubicBezTo>
                  <a:pt x="18783" y="5645"/>
                  <a:pt x="19017" y="6136"/>
                  <a:pt x="19252" y="6627"/>
                </a:cubicBezTo>
                <a:cubicBezTo>
                  <a:pt x="15496" y="6627"/>
                  <a:pt x="15496" y="6627"/>
                  <a:pt x="15496" y="6627"/>
                </a:cubicBezTo>
                <a:cubicBezTo>
                  <a:pt x="15261" y="6382"/>
                  <a:pt x="15261" y="6136"/>
                  <a:pt x="15026" y="6136"/>
                </a:cubicBezTo>
                <a:cubicBezTo>
                  <a:pt x="13852" y="4909"/>
                  <a:pt x="12209" y="3927"/>
                  <a:pt x="10330" y="3927"/>
                </a:cubicBezTo>
                <a:cubicBezTo>
                  <a:pt x="8687" y="3927"/>
                  <a:pt x="7043" y="4909"/>
                  <a:pt x="5870" y="6136"/>
                </a:cubicBezTo>
                <a:cubicBezTo>
                  <a:pt x="4461" y="7364"/>
                  <a:pt x="3757" y="9082"/>
                  <a:pt x="3757" y="10800"/>
                </a:cubicBezTo>
                <a:cubicBezTo>
                  <a:pt x="3757" y="12764"/>
                  <a:pt x="4461" y="14482"/>
                  <a:pt x="5870" y="15709"/>
                </a:cubicBezTo>
                <a:cubicBezTo>
                  <a:pt x="7043" y="16936"/>
                  <a:pt x="8687" y="17673"/>
                  <a:pt x="10330" y="17673"/>
                </a:cubicBezTo>
                <a:cubicBezTo>
                  <a:pt x="11974" y="17673"/>
                  <a:pt x="13383" y="17182"/>
                  <a:pt x="14557" y="16200"/>
                </a:cubicBezTo>
                <a:cubicBezTo>
                  <a:pt x="15026" y="16200"/>
                  <a:pt x="15730" y="16200"/>
                  <a:pt x="16435" y="15955"/>
                </a:cubicBezTo>
                <a:cubicBezTo>
                  <a:pt x="16670" y="15709"/>
                  <a:pt x="16904" y="15464"/>
                  <a:pt x="17374" y="15218"/>
                </a:cubicBezTo>
                <a:cubicBezTo>
                  <a:pt x="17843" y="15464"/>
                  <a:pt x="17843" y="15464"/>
                  <a:pt x="17843" y="15464"/>
                </a:cubicBezTo>
                <a:cubicBezTo>
                  <a:pt x="18783" y="16691"/>
                  <a:pt x="19722" y="17918"/>
                  <a:pt x="20661" y="19391"/>
                </a:cubicBezTo>
                <a:cubicBezTo>
                  <a:pt x="18548" y="21600"/>
                  <a:pt x="18548" y="21600"/>
                  <a:pt x="18548" y="21600"/>
                </a:cubicBezTo>
                <a:cubicBezTo>
                  <a:pt x="15730" y="19391"/>
                  <a:pt x="15730" y="19391"/>
                  <a:pt x="15730" y="19391"/>
                </a:cubicBezTo>
                <a:cubicBezTo>
                  <a:pt x="14322" y="20373"/>
                  <a:pt x="12443" y="21109"/>
                  <a:pt x="10330" y="21109"/>
                </a:cubicBezTo>
                <a:cubicBezTo>
                  <a:pt x="8452" y="21109"/>
                  <a:pt x="6574" y="20618"/>
                  <a:pt x="4930" y="19391"/>
                </a:cubicBezTo>
                <a:cubicBezTo>
                  <a:pt x="2348" y="21600"/>
                  <a:pt x="2348" y="21600"/>
                  <a:pt x="2348" y="21600"/>
                </a:cubicBezTo>
                <a:cubicBezTo>
                  <a:pt x="0" y="19391"/>
                  <a:pt x="0" y="19391"/>
                  <a:pt x="0" y="19391"/>
                </a:cubicBezTo>
                <a:cubicBezTo>
                  <a:pt x="2113" y="16445"/>
                  <a:pt x="2113" y="16445"/>
                  <a:pt x="2113" y="16445"/>
                </a:cubicBezTo>
                <a:cubicBezTo>
                  <a:pt x="1174" y="14973"/>
                  <a:pt x="470" y="13009"/>
                  <a:pt x="470" y="10800"/>
                </a:cubicBezTo>
                <a:cubicBezTo>
                  <a:pt x="470" y="8836"/>
                  <a:pt x="1174" y="6873"/>
                  <a:pt x="2113" y="5155"/>
                </a:cubicBezTo>
                <a:cubicBezTo>
                  <a:pt x="0" y="2455"/>
                  <a:pt x="0" y="2455"/>
                  <a:pt x="0" y="2455"/>
                </a:cubicBezTo>
                <a:cubicBezTo>
                  <a:pt x="2348" y="0"/>
                  <a:pt x="2348" y="0"/>
                  <a:pt x="2348" y="0"/>
                </a:cubicBezTo>
                <a:cubicBezTo>
                  <a:pt x="4930" y="2455"/>
                  <a:pt x="4930" y="2455"/>
                  <a:pt x="4930" y="2455"/>
                </a:cubicBezTo>
                <a:cubicBezTo>
                  <a:pt x="6574" y="1227"/>
                  <a:pt x="8452" y="736"/>
                  <a:pt x="10330" y="736"/>
                </a:cubicBezTo>
                <a:close/>
                <a:moveTo>
                  <a:pt x="15026" y="13009"/>
                </a:moveTo>
                <a:cubicBezTo>
                  <a:pt x="14322" y="13255"/>
                  <a:pt x="13617" y="13991"/>
                  <a:pt x="13852" y="14482"/>
                </a:cubicBezTo>
                <a:cubicBezTo>
                  <a:pt x="14087" y="14973"/>
                  <a:pt x="15026" y="15218"/>
                  <a:pt x="15965" y="14727"/>
                </a:cubicBezTo>
                <a:cubicBezTo>
                  <a:pt x="16670" y="14236"/>
                  <a:pt x="17139" y="13745"/>
                  <a:pt x="17139" y="13255"/>
                </a:cubicBezTo>
                <a:cubicBezTo>
                  <a:pt x="17139" y="13255"/>
                  <a:pt x="17139" y="13255"/>
                  <a:pt x="17139" y="13255"/>
                </a:cubicBezTo>
                <a:cubicBezTo>
                  <a:pt x="17139" y="9818"/>
                  <a:pt x="17139" y="9818"/>
                  <a:pt x="17139" y="9818"/>
                </a:cubicBezTo>
                <a:cubicBezTo>
                  <a:pt x="20426" y="9818"/>
                  <a:pt x="20426" y="9818"/>
                  <a:pt x="20426" y="9818"/>
                </a:cubicBezTo>
                <a:cubicBezTo>
                  <a:pt x="20426" y="12518"/>
                  <a:pt x="20426" y="12518"/>
                  <a:pt x="20426" y="12518"/>
                </a:cubicBezTo>
                <a:cubicBezTo>
                  <a:pt x="20191" y="12764"/>
                  <a:pt x="19957" y="12764"/>
                  <a:pt x="19487" y="13009"/>
                </a:cubicBezTo>
                <a:cubicBezTo>
                  <a:pt x="18548" y="13255"/>
                  <a:pt x="18078" y="13991"/>
                  <a:pt x="18313" y="14482"/>
                </a:cubicBezTo>
                <a:cubicBezTo>
                  <a:pt x="18548" y="14973"/>
                  <a:pt x="19487" y="15218"/>
                  <a:pt x="20426" y="14727"/>
                </a:cubicBezTo>
                <a:cubicBezTo>
                  <a:pt x="21130" y="14236"/>
                  <a:pt x="21600" y="13745"/>
                  <a:pt x="21600" y="13255"/>
                </a:cubicBezTo>
                <a:cubicBezTo>
                  <a:pt x="21600" y="13255"/>
                  <a:pt x="21600" y="13255"/>
                  <a:pt x="21600" y="13255"/>
                </a:cubicBezTo>
                <a:cubicBezTo>
                  <a:pt x="21600" y="9818"/>
                  <a:pt x="21600" y="9818"/>
                  <a:pt x="21600" y="9818"/>
                </a:cubicBezTo>
                <a:cubicBezTo>
                  <a:pt x="21600" y="8100"/>
                  <a:pt x="21600" y="8100"/>
                  <a:pt x="21600" y="8100"/>
                </a:cubicBezTo>
                <a:cubicBezTo>
                  <a:pt x="21600" y="7855"/>
                  <a:pt x="21600" y="7855"/>
                  <a:pt x="21600" y="7855"/>
                </a:cubicBezTo>
                <a:cubicBezTo>
                  <a:pt x="16200" y="7855"/>
                  <a:pt x="16200" y="7855"/>
                  <a:pt x="16200" y="7855"/>
                </a:cubicBezTo>
                <a:cubicBezTo>
                  <a:pt x="16200" y="8100"/>
                  <a:pt x="16200" y="8100"/>
                  <a:pt x="16200" y="8100"/>
                </a:cubicBezTo>
                <a:cubicBezTo>
                  <a:pt x="16200" y="9818"/>
                  <a:pt x="16200" y="9818"/>
                  <a:pt x="16200" y="9818"/>
                </a:cubicBezTo>
                <a:cubicBezTo>
                  <a:pt x="16200" y="12518"/>
                  <a:pt x="16200" y="12518"/>
                  <a:pt x="16200" y="12518"/>
                </a:cubicBezTo>
                <a:cubicBezTo>
                  <a:pt x="15730" y="12764"/>
                  <a:pt x="15496" y="12764"/>
                  <a:pt x="15026" y="13009"/>
                </a:cubicBezTo>
                <a:close/>
                <a:moveTo>
                  <a:pt x="10330" y="6873"/>
                </a:moveTo>
                <a:cubicBezTo>
                  <a:pt x="8217" y="6873"/>
                  <a:pt x="6574" y="8591"/>
                  <a:pt x="6574" y="10800"/>
                </a:cubicBezTo>
                <a:cubicBezTo>
                  <a:pt x="6574" y="13009"/>
                  <a:pt x="8217" y="14973"/>
                  <a:pt x="10330" y="14973"/>
                </a:cubicBezTo>
                <a:cubicBezTo>
                  <a:pt x="12443" y="14973"/>
                  <a:pt x="14322" y="13009"/>
                  <a:pt x="14322" y="10800"/>
                </a:cubicBezTo>
                <a:cubicBezTo>
                  <a:pt x="14322" y="8591"/>
                  <a:pt x="12443" y="6873"/>
                  <a:pt x="10330" y="6873"/>
                </a:cubicBezTo>
                <a:close/>
              </a:path>
            </a:pathLst>
          </a:custGeom>
          <a:solidFill>
            <a:srgbClr val="000000"/>
          </a:solidFill>
          <a:ln w="12700">
            <a:miter lim="400000"/>
          </a:ln>
        </p:spPr>
        <p:txBody>
          <a:bodyPr tIns="91439" bIns="91439"/>
          <a:lstStyle/>
          <a:p>
            <a:endParaRPr/>
          </a:p>
        </p:txBody>
      </p:sp>
      <p:sp>
        <p:nvSpPr>
          <p:cNvPr id="1363" name="Shape 1363"/>
          <p:cNvSpPr/>
          <p:nvPr/>
        </p:nvSpPr>
        <p:spPr>
          <a:xfrm>
            <a:off x="4740276" y="5953128"/>
            <a:ext cx="720727" cy="673101"/>
          </a:xfrm>
          <a:custGeom>
            <a:avLst/>
            <a:gdLst/>
            <a:ahLst/>
            <a:cxnLst>
              <a:cxn ang="0">
                <a:pos x="wd2" y="hd2"/>
              </a:cxn>
              <a:cxn ang="5400000">
                <a:pos x="wd2" y="hd2"/>
              </a:cxn>
              <a:cxn ang="10800000">
                <a:pos x="wd2" y="hd2"/>
              </a:cxn>
              <a:cxn ang="16200000">
                <a:pos x="wd2" y="hd2"/>
              </a:cxn>
            </a:cxnLst>
            <a:rect l="0" t="0" r="r" b="b"/>
            <a:pathLst>
              <a:path w="21600" h="21600" extrusionOk="0">
                <a:moveTo>
                  <a:pt x="4950" y="6720"/>
                </a:moveTo>
                <a:cubicBezTo>
                  <a:pt x="4725" y="7680"/>
                  <a:pt x="3600" y="8640"/>
                  <a:pt x="2475" y="8640"/>
                </a:cubicBezTo>
                <a:cubicBezTo>
                  <a:pt x="1125" y="8640"/>
                  <a:pt x="0" y="7440"/>
                  <a:pt x="0" y="5760"/>
                </a:cubicBezTo>
                <a:cubicBezTo>
                  <a:pt x="0" y="4320"/>
                  <a:pt x="1125" y="3120"/>
                  <a:pt x="2475" y="3120"/>
                </a:cubicBezTo>
                <a:cubicBezTo>
                  <a:pt x="3600" y="3120"/>
                  <a:pt x="4500" y="3840"/>
                  <a:pt x="4950" y="4800"/>
                </a:cubicBezTo>
                <a:cubicBezTo>
                  <a:pt x="7200" y="4800"/>
                  <a:pt x="7200" y="4800"/>
                  <a:pt x="7200" y="4800"/>
                </a:cubicBezTo>
                <a:cubicBezTo>
                  <a:pt x="9000" y="1440"/>
                  <a:pt x="9000" y="1440"/>
                  <a:pt x="9000" y="1440"/>
                </a:cubicBezTo>
                <a:cubicBezTo>
                  <a:pt x="9225" y="960"/>
                  <a:pt x="9225" y="960"/>
                  <a:pt x="9225" y="960"/>
                </a:cubicBezTo>
                <a:cubicBezTo>
                  <a:pt x="9900" y="960"/>
                  <a:pt x="9900" y="960"/>
                  <a:pt x="9900" y="960"/>
                </a:cubicBezTo>
                <a:cubicBezTo>
                  <a:pt x="12825" y="960"/>
                  <a:pt x="12825" y="960"/>
                  <a:pt x="12825" y="960"/>
                </a:cubicBezTo>
                <a:cubicBezTo>
                  <a:pt x="13275" y="480"/>
                  <a:pt x="13725" y="0"/>
                  <a:pt x="14400" y="0"/>
                </a:cubicBezTo>
                <a:cubicBezTo>
                  <a:pt x="15525" y="0"/>
                  <a:pt x="16200" y="960"/>
                  <a:pt x="16200" y="1920"/>
                </a:cubicBezTo>
                <a:cubicBezTo>
                  <a:pt x="16200" y="2880"/>
                  <a:pt x="15525" y="3840"/>
                  <a:pt x="14400" y="3840"/>
                </a:cubicBezTo>
                <a:cubicBezTo>
                  <a:pt x="13725" y="3840"/>
                  <a:pt x="13275" y="3360"/>
                  <a:pt x="12825" y="2880"/>
                </a:cubicBezTo>
                <a:cubicBezTo>
                  <a:pt x="10350" y="2880"/>
                  <a:pt x="10350" y="2880"/>
                  <a:pt x="10350" y="2880"/>
                </a:cubicBezTo>
                <a:cubicBezTo>
                  <a:pt x="9225" y="4800"/>
                  <a:pt x="9225" y="4800"/>
                  <a:pt x="9225" y="4800"/>
                </a:cubicBezTo>
                <a:cubicBezTo>
                  <a:pt x="17775" y="4800"/>
                  <a:pt x="17775" y="4800"/>
                  <a:pt x="17775" y="4800"/>
                </a:cubicBezTo>
                <a:cubicBezTo>
                  <a:pt x="17775" y="3360"/>
                  <a:pt x="17775" y="3360"/>
                  <a:pt x="17775" y="3360"/>
                </a:cubicBezTo>
                <a:cubicBezTo>
                  <a:pt x="19800" y="4560"/>
                  <a:pt x="19800" y="4560"/>
                  <a:pt x="19800" y="4560"/>
                </a:cubicBezTo>
                <a:cubicBezTo>
                  <a:pt x="21600" y="5760"/>
                  <a:pt x="21600" y="5760"/>
                  <a:pt x="21600" y="5760"/>
                </a:cubicBezTo>
                <a:cubicBezTo>
                  <a:pt x="19800" y="6960"/>
                  <a:pt x="19800" y="6960"/>
                  <a:pt x="19800" y="6960"/>
                </a:cubicBezTo>
                <a:cubicBezTo>
                  <a:pt x="17775" y="8160"/>
                  <a:pt x="17775" y="8160"/>
                  <a:pt x="17775" y="8160"/>
                </a:cubicBezTo>
                <a:cubicBezTo>
                  <a:pt x="17775" y="6720"/>
                  <a:pt x="17775" y="6720"/>
                  <a:pt x="17775" y="6720"/>
                </a:cubicBezTo>
                <a:cubicBezTo>
                  <a:pt x="11250" y="6720"/>
                  <a:pt x="11250" y="6720"/>
                  <a:pt x="11250" y="6720"/>
                </a:cubicBezTo>
                <a:cubicBezTo>
                  <a:pt x="12375" y="8640"/>
                  <a:pt x="12375" y="8640"/>
                  <a:pt x="12375" y="8640"/>
                </a:cubicBezTo>
                <a:cubicBezTo>
                  <a:pt x="13275" y="8640"/>
                  <a:pt x="13275" y="8640"/>
                  <a:pt x="13275" y="8640"/>
                </a:cubicBezTo>
                <a:cubicBezTo>
                  <a:pt x="13275" y="7920"/>
                  <a:pt x="13275" y="7920"/>
                  <a:pt x="13275" y="7920"/>
                </a:cubicBezTo>
                <a:cubicBezTo>
                  <a:pt x="16200" y="7920"/>
                  <a:pt x="16200" y="7920"/>
                  <a:pt x="16200" y="7920"/>
                </a:cubicBezTo>
                <a:cubicBezTo>
                  <a:pt x="16200" y="11040"/>
                  <a:pt x="16200" y="11040"/>
                  <a:pt x="16200" y="11040"/>
                </a:cubicBezTo>
                <a:cubicBezTo>
                  <a:pt x="13275" y="11040"/>
                  <a:pt x="13275" y="11040"/>
                  <a:pt x="13275" y="11040"/>
                </a:cubicBezTo>
                <a:cubicBezTo>
                  <a:pt x="13275" y="10560"/>
                  <a:pt x="13275" y="10560"/>
                  <a:pt x="13275" y="10560"/>
                </a:cubicBezTo>
                <a:cubicBezTo>
                  <a:pt x="11925" y="10560"/>
                  <a:pt x="11925" y="10560"/>
                  <a:pt x="11925" y="10560"/>
                </a:cubicBezTo>
                <a:cubicBezTo>
                  <a:pt x="11475" y="10560"/>
                  <a:pt x="11475" y="10560"/>
                  <a:pt x="11475" y="10560"/>
                </a:cubicBezTo>
                <a:cubicBezTo>
                  <a:pt x="11025" y="10080"/>
                  <a:pt x="11025" y="10080"/>
                  <a:pt x="11025" y="10080"/>
                </a:cubicBezTo>
                <a:cubicBezTo>
                  <a:pt x="9450" y="6720"/>
                  <a:pt x="9450" y="6720"/>
                  <a:pt x="9450" y="6720"/>
                </a:cubicBezTo>
                <a:cubicBezTo>
                  <a:pt x="4950" y="6720"/>
                  <a:pt x="4950" y="6720"/>
                  <a:pt x="4950" y="6720"/>
                </a:cubicBezTo>
                <a:close/>
                <a:moveTo>
                  <a:pt x="2250" y="14160"/>
                </a:moveTo>
                <a:cubicBezTo>
                  <a:pt x="19575" y="14160"/>
                  <a:pt x="19575" y="14160"/>
                  <a:pt x="19575" y="14160"/>
                </a:cubicBezTo>
                <a:cubicBezTo>
                  <a:pt x="19575" y="21600"/>
                  <a:pt x="19575" y="21600"/>
                  <a:pt x="19575" y="21600"/>
                </a:cubicBezTo>
                <a:cubicBezTo>
                  <a:pt x="2250" y="21600"/>
                  <a:pt x="2250" y="21600"/>
                  <a:pt x="2250" y="21600"/>
                </a:cubicBezTo>
                <a:cubicBezTo>
                  <a:pt x="2250" y="14160"/>
                  <a:pt x="2250" y="14160"/>
                  <a:pt x="2250" y="14160"/>
                </a:cubicBezTo>
                <a:close/>
                <a:moveTo>
                  <a:pt x="4725" y="15840"/>
                </a:moveTo>
                <a:cubicBezTo>
                  <a:pt x="4725" y="17760"/>
                  <a:pt x="4725" y="17760"/>
                  <a:pt x="4725" y="17760"/>
                </a:cubicBezTo>
                <a:cubicBezTo>
                  <a:pt x="17100" y="17760"/>
                  <a:pt x="17100" y="17760"/>
                  <a:pt x="17100" y="17760"/>
                </a:cubicBezTo>
                <a:cubicBezTo>
                  <a:pt x="17100" y="15840"/>
                  <a:pt x="17100" y="15840"/>
                  <a:pt x="17100" y="15840"/>
                </a:cubicBezTo>
                <a:lnTo>
                  <a:pt x="4725" y="15840"/>
                </a:lnTo>
                <a:close/>
              </a:path>
            </a:pathLst>
          </a:custGeom>
          <a:solidFill>
            <a:srgbClr val="000000"/>
          </a:solidFill>
          <a:ln w="12700">
            <a:miter lim="400000"/>
          </a:ln>
        </p:spPr>
        <p:txBody>
          <a:bodyPr tIns="91439" bIns="91439"/>
          <a:lstStyle/>
          <a:p>
            <a:endParaRPr/>
          </a:p>
        </p:txBody>
      </p:sp>
      <p:sp>
        <p:nvSpPr>
          <p:cNvPr id="1364" name="Shape 1364"/>
          <p:cNvSpPr/>
          <p:nvPr/>
        </p:nvSpPr>
        <p:spPr>
          <a:xfrm>
            <a:off x="9830689" y="5892801"/>
            <a:ext cx="764288" cy="779426"/>
          </a:xfrm>
          <a:custGeom>
            <a:avLst/>
            <a:gdLst/>
            <a:ahLst/>
            <a:cxnLst>
              <a:cxn ang="0">
                <a:pos x="wd2" y="hd2"/>
              </a:cxn>
              <a:cxn ang="5400000">
                <a:pos x="wd2" y="hd2"/>
              </a:cxn>
              <a:cxn ang="10800000">
                <a:pos x="wd2" y="hd2"/>
              </a:cxn>
              <a:cxn ang="16200000">
                <a:pos x="wd2" y="hd2"/>
              </a:cxn>
            </a:cxnLst>
            <a:rect l="0" t="0" r="r" b="b"/>
            <a:pathLst>
              <a:path w="17992" h="17975" extrusionOk="0">
                <a:moveTo>
                  <a:pt x="17284" y="0"/>
                </a:moveTo>
                <a:cubicBezTo>
                  <a:pt x="17992" y="518"/>
                  <a:pt x="17992" y="518"/>
                  <a:pt x="17992" y="518"/>
                </a:cubicBezTo>
                <a:cubicBezTo>
                  <a:pt x="17815" y="1210"/>
                  <a:pt x="17815" y="1210"/>
                  <a:pt x="17815" y="1210"/>
                </a:cubicBezTo>
                <a:cubicBezTo>
                  <a:pt x="17107" y="1382"/>
                  <a:pt x="17107" y="1382"/>
                  <a:pt x="17107" y="1382"/>
                </a:cubicBezTo>
                <a:cubicBezTo>
                  <a:pt x="16222" y="3283"/>
                  <a:pt x="16222" y="3283"/>
                  <a:pt x="16222" y="3283"/>
                </a:cubicBezTo>
                <a:cubicBezTo>
                  <a:pt x="15513" y="3283"/>
                  <a:pt x="15513" y="3283"/>
                  <a:pt x="15513" y="3283"/>
                </a:cubicBezTo>
                <a:cubicBezTo>
                  <a:pt x="11087" y="7949"/>
                  <a:pt x="11087" y="7949"/>
                  <a:pt x="11087" y="7949"/>
                </a:cubicBezTo>
                <a:cubicBezTo>
                  <a:pt x="10910" y="8813"/>
                  <a:pt x="11087" y="9331"/>
                  <a:pt x="11264" y="9504"/>
                </a:cubicBezTo>
                <a:cubicBezTo>
                  <a:pt x="12149" y="10195"/>
                  <a:pt x="13212" y="9331"/>
                  <a:pt x="13212" y="9504"/>
                </a:cubicBezTo>
                <a:cubicBezTo>
                  <a:pt x="13389" y="11232"/>
                  <a:pt x="11618" y="11059"/>
                  <a:pt x="10910" y="11405"/>
                </a:cubicBezTo>
                <a:cubicBezTo>
                  <a:pt x="8608" y="12442"/>
                  <a:pt x="10025" y="13997"/>
                  <a:pt x="8785" y="16243"/>
                </a:cubicBezTo>
                <a:cubicBezTo>
                  <a:pt x="5599" y="21600"/>
                  <a:pt x="-3608" y="13133"/>
                  <a:pt x="1526" y="9677"/>
                </a:cubicBezTo>
                <a:cubicBezTo>
                  <a:pt x="3828" y="8122"/>
                  <a:pt x="5776" y="9331"/>
                  <a:pt x="6484" y="7258"/>
                </a:cubicBezTo>
                <a:cubicBezTo>
                  <a:pt x="6838" y="6048"/>
                  <a:pt x="7723" y="3456"/>
                  <a:pt x="8962" y="3629"/>
                </a:cubicBezTo>
                <a:cubicBezTo>
                  <a:pt x="9494" y="3629"/>
                  <a:pt x="9317" y="4147"/>
                  <a:pt x="9140" y="4320"/>
                </a:cubicBezTo>
                <a:cubicBezTo>
                  <a:pt x="8785" y="5011"/>
                  <a:pt x="8608" y="6048"/>
                  <a:pt x="9671" y="6739"/>
                </a:cubicBezTo>
                <a:cubicBezTo>
                  <a:pt x="14451" y="2246"/>
                  <a:pt x="14451" y="2246"/>
                  <a:pt x="14451" y="2246"/>
                </a:cubicBezTo>
                <a:cubicBezTo>
                  <a:pt x="14097" y="1728"/>
                  <a:pt x="14097" y="1728"/>
                  <a:pt x="14097" y="1728"/>
                </a:cubicBezTo>
                <a:cubicBezTo>
                  <a:pt x="16753" y="173"/>
                  <a:pt x="16753" y="173"/>
                  <a:pt x="16753" y="173"/>
                </a:cubicBezTo>
                <a:cubicBezTo>
                  <a:pt x="17284" y="0"/>
                  <a:pt x="17284" y="0"/>
                  <a:pt x="17284" y="0"/>
                </a:cubicBezTo>
                <a:close/>
                <a:moveTo>
                  <a:pt x="6484" y="9331"/>
                </a:moveTo>
                <a:cubicBezTo>
                  <a:pt x="6130" y="9850"/>
                  <a:pt x="6130" y="9850"/>
                  <a:pt x="6130" y="9850"/>
                </a:cubicBezTo>
                <a:cubicBezTo>
                  <a:pt x="8077" y="11578"/>
                  <a:pt x="8077" y="11578"/>
                  <a:pt x="8077" y="11578"/>
                </a:cubicBezTo>
                <a:cubicBezTo>
                  <a:pt x="8608" y="11232"/>
                  <a:pt x="8608" y="11232"/>
                  <a:pt x="8608" y="11232"/>
                </a:cubicBezTo>
                <a:cubicBezTo>
                  <a:pt x="6484" y="9331"/>
                  <a:pt x="6484" y="9331"/>
                  <a:pt x="6484" y="9331"/>
                </a:cubicBezTo>
                <a:close/>
                <a:moveTo>
                  <a:pt x="7723" y="7949"/>
                </a:moveTo>
                <a:cubicBezTo>
                  <a:pt x="7369" y="8467"/>
                  <a:pt x="7369" y="8467"/>
                  <a:pt x="7369" y="8467"/>
                </a:cubicBezTo>
                <a:cubicBezTo>
                  <a:pt x="9317" y="10195"/>
                  <a:pt x="9317" y="10195"/>
                  <a:pt x="9317" y="10195"/>
                </a:cubicBezTo>
                <a:cubicBezTo>
                  <a:pt x="9671" y="9850"/>
                  <a:pt x="9671" y="9850"/>
                  <a:pt x="9671" y="9850"/>
                </a:cubicBezTo>
                <a:cubicBezTo>
                  <a:pt x="7723" y="7949"/>
                  <a:pt x="7723" y="7949"/>
                  <a:pt x="7723" y="7949"/>
                </a:cubicBezTo>
                <a:close/>
                <a:moveTo>
                  <a:pt x="3828" y="12269"/>
                </a:moveTo>
                <a:cubicBezTo>
                  <a:pt x="2943" y="12960"/>
                  <a:pt x="2943" y="12960"/>
                  <a:pt x="2943" y="12960"/>
                </a:cubicBezTo>
                <a:cubicBezTo>
                  <a:pt x="5067" y="15034"/>
                  <a:pt x="5067" y="15034"/>
                  <a:pt x="5067" y="15034"/>
                </a:cubicBezTo>
                <a:cubicBezTo>
                  <a:pt x="5953" y="14170"/>
                  <a:pt x="5953" y="14170"/>
                  <a:pt x="5953" y="14170"/>
                </a:cubicBezTo>
                <a:cubicBezTo>
                  <a:pt x="7900" y="13651"/>
                  <a:pt x="7900" y="13651"/>
                  <a:pt x="7900" y="13651"/>
                </a:cubicBezTo>
                <a:cubicBezTo>
                  <a:pt x="8077" y="13651"/>
                  <a:pt x="8077" y="13651"/>
                  <a:pt x="8077" y="13651"/>
                </a:cubicBezTo>
                <a:cubicBezTo>
                  <a:pt x="8077" y="13651"/>
                  <a:pt x="8077" y="13651"/>
                  <a:pt x="8077" y="13651"/>
                </a:cubicBezTo>
                <a:cubicBezTo>
                  <a:pt x="8077" y="13478"/>
                  <a:pt x="8077" y="13478"/>
                  <a:pt x="8077" y="13478"/>
                </a:cubicBezTo>
                <a:cubicBezTo>
                  <a:pt x="8254" y="13478"/>
                  <a:pt x="8254" y="13478"/>
                  <a:pt x="8254" y="13478"/>
                </a:cubicBezTo>
                <a:cubicBezTo>
                  <a:pt x="8785" y="12614"/>
                  <a:pt x="8785" y="12614"/>
                  <a:pt x="8785" y="12614"/>
                </a:cubicBezTo>
                <a:cubicBezTo>
                  <a:pt x="8077" y="12269"/>
                  <a:pt x="8077" y="12269"/>
                  <a:pt x="8077" y="12269"/>
                </a:cubicBezTo>
                <a:cubicBezTo>
                  <a:pt x="7546" y="13133"/>
                  <a:pt x="7546" y="13133"/>
                  <a:pt x="7546" y="13133"/>
                </a:cubicBezTo>
                <a:cubicBezTo>
                  <a:pt x="7723" y="13133"/>
                  <a:pt x="7723" y="13133"/>
                  <a:pt x="7723" y="13133"/>
                </a:cubicBezTo>
                <a:cubicBezTo>
                  <a:pt x="7723" y="13306"/>
                  <a:pt x="7723" y="13306"/>
                  <a:pt x="7723" y="13306"/>
                </a:cubicBezTo>
                <a:cubicBezTo>
                  <a:pt x="5599" y="13824"/>
                  <a:pt x="5599" y="13824"/>
                  <a:pt x="5599" y="13824"/>
                </a:cubicBezTo>
                <a:lnTo>
                  <a:pt x="3828" y="12269"/>
                </a:lnTo>
                <a:close/>
              </a:path>
            </a:pathLst>
          </a:custGeom>
          <a:solidFill>
            <a:srgbClr val="000000"/>
          </a:solidFill>
          <a:ln w="12700">
            <a:miter lim="400000"/>
          </a:ln>
        </p:spPr>
        <p:txBody>
          <a:bodyPr tIns="91439" bIns="91439"/>
          <a:lstStyle/>
          <a:p>
            <a:endParaRPr/>
          </a:p>
        </p:txBody>
      </p:sp>
      <p:sp>
        <p:nvSpPr>
          <p:cNvPr id="1365" name="Shape 1365"/>
          <p:cNvSpPr/>
          <p:nvPr/>
        </p:nvSpPr>
        <p:spPr>
          <a:xfrm>
            <a:off x="12326739" y="5867401"/>
            <a:ext cx="859037" cy="839367"/>
          </a:xfrm>
          <a:custGeom>
            <a:avLst/>
            <a:gdLst/>
            <a:ahLst/>
            <a:cxnLst>
              <a:cxn ang="0">
                <a:pos x="wd2" y="hd2"/>
              </a:cxn>
              <a:cxn ang="5400000">
                <a:pos x="wd2" y="hd2"/>
              </a:cxn>
              <a:cxn ang="10800000">
                <a:pos x="wd2" y="hd2"/>
              </a:cxn>
              <a:cxn ang="16200000">
                <a:pos x="wd2" y="hd2"/>
              </a:cxn>
            </a:cxnLst>
            <a:rect l="0" t="0" r="r" b="b"/>
            <a:pathLst>
              <a:path w="21486" h="21307" extrusionOk="0">
                <a:moveTo>
                  <a:pt x="20735" y="0"/>
                </a:moveTo>
                <a:cubicBezTo>
                  <a:pt x="21486" y="573"/>
                  <a:pt x="21486" y="573"/>
                  <a:pt x="21486" y="573"/>
                </a:cubicBezTo>
                <a:cubicBezTo>
                  <a:pt x="21298" y="1338"/>
                  <a:pt x="21298" y="1338"/>
                  <a:pt x="21298" y="1338"/>
                </a:cubicBezTo>
                <a:cubicBezTo>
                  <a:pt x="20547" y="1529"/>
                  <a:pt x="20547" y="1529"/>
                  <a:pt x="20547" y="1529"/>
                </a:cubicBezTo>
                <a:cubicBezTo>
                  <a:pt x="19420" y="3823"/>
                  <a:pt x="19420" y="3823"/>
                  <a:pt x="19420" y="3823"/>
                </a:cubicBezTo>
                <a:cubicBezTo>
                  <a:pt x="18669" y="3823"/>
                  <a:pt x="18669" y="3823"/>
                  <a:pt x="18669" y="3823"/>
                </a:cubicBezTo>
                <a:cubicBezTo>
                  <a:pt x="14161" y="8793"/>
                  <a:pt x="14161" y="8793"/>
                  <a:pt x="14161" y="8793"/>
                </a:cubicBezTo>
                <a:cubicBezTo>
                  <a:pt x="14536" y="9175"/>
                  <a:pt x="14536" y="9175"/>
                  <a:pt x="14536" y="9175"/>
                </a:cubicBezTo>
                <a:cubicBezTo>
                  <a:pt x="10404" y="20835"/>
                  <a:pt x="10404" y="20835"/>
                  <a:pt x="10404" y="20835"/>
                </a:cubicBezTo>
                <a:cubicBezTo>
                  <a:pt x="10029" y="21600"/>
                  <a:pt x="9277" y="21409"/>
                  <a:pt x="9277" y="20453"/>
                </a:cubicBezTo>
                <a:cubicBezTo>
                  <a:pt x="7963" y="14719"/>
                  <a:pt x="7963" y="14719"/>
                  <a:pt x="7963" y="14719"/>
                </a:cubicBezTo>
                <a:cubicBezTo>
                  <a:pt x="7775" y="14145"/>
                  <a:pt x="7775" y="13763"/>
                  <a:pt x="7023" y="13572"/>
                </a:cubicBezTo>
                <a:cubicBezTo>
                  <a:pt x="449" y="12616"/>
                  <a:pt x="449" y="12616"/>
                  <a:pt x="449" y="12616"/>
                </a:cubicBezTo>
                <a:cubicBezTo>
                  <a:pt x="74" y="12425"/>
                  <a:pt x="-114" y="12042"/>
                  <a:pt x="74" y="11660"/>
                </a:cubicBezTo>
                <a:cubicBezTo>
                  <a:pt x="12470" y="6881"/>
                  <a:pt x="12470" y="6881"/>
                  <a:pt x="12470" y="6881"/>
                </a:cubicBezTo>
                <a:cubicBezTo>
                  <a:pt x="12470" y="7073"/>
                  <a:pt x="12658" y="7073"/>
                  <a:pt x="12846" y="7264"/>
                </a:cubicBezTo>
                <a:cubicBezTo>
                  <a:pt x="17542" y="2676"/>
                  <a:pt x="17542" y="2676"/>
                  <a:pt x="17542" y="2676"/>
                </a:cubicBezTo>
                <a:cubicBezTo>
                  <a:pt x="17166" y="1912"/>
                  <a:pt x="17166" y="1912"/>
                  <a:pt x="17166" y="1912"/>
                </a:cubicBezTo>
                <a:cubicBezTo>
                  <a:pt x="19983" y="191"/>
                  <a:pt x="19983" y="191"/>
                  <a:pt x="19983" y="191"/>
                </a:cubicBezTo>
                <a:cubicBezTo>
                  <a:pt x="20735" y="0"/>
                  <a:pt x="20735" y="0"/>
                  <a:pt x="20735" y="0"/>
                </a:cubicBezTo>
                <a:close/>
                <a:moveTo>
                  <a:pt x="10029" y="15483"/>
                </a:moveTo>
                <a:cubicBezTo>
                  <a:pt x="9841" y="15483"/>
                  <a:pt x="9653" y="15674"/>
                  <a:pt x="9653" y="15865"/>
                </a:cubicBezTo>
                <a:cubicBezTo>
                  <a:pt x="9653" y="16057"/>
                  <a:pt x="9841" y="16439"/>
                  <a:pt x="10029" y="16439"/>
                </a:cubicBezTo>
                <a:cubicBezTo>
                  <a:pt x="10404" y="16439"/>
                  <a:pt x="10592" y="16057"/>
                  <a:pt x="10592" y="15865"/>
                </a:cubicBezTo>
                <a:cubicBezTo>
                  <a:pt x="10592" y="15674"/>
                  <a:pt x="10404" y="15483"/>
                  <a:pt x="10029" y="15483"/>
                </a:cubicBezTo>
                <a:close/>
                <a:moveTo>
                  <a:pt x="10968" y="14145"/>
                </a:moveTo>
                <a:cubicBezTo>
                  <a:pt x="10780" y="14145"/>
                  <a:pt x="10404" y="14336"/>
                  <a:pt x="10404" y="14527"/>
                </a:cubicBezTo>
                <a:cubicBezTo>
                  <a:pt x="10404" y="14910"/>
                  <a:pt x="10780" y="15101"/>
                  <a:pt x="10968" y="15101"/>
                </a:cubicBezTo>
                <a:cubicBezTo>
                  <a:pt x="11156" y="15101"/>
                  <a:pt x="11343" y="14910"/>
                  <a:pt x="11343" y="14527"/>
                </a:cubicBezTo>
                <a:cubicBezTo>
                  <a:pt x="11343" y="14336"/>
                  <a:pt x="11156" y="14145"/>
                  <a:pt x="10968" y="14145"/>
                </a:cubicBezTo>
                <a:close/>
                <a:moveTo>
                  <a:pt x="8150" y="11278"/>
                </a:moveTo>
                <a:cubicBezTo>
                  <a:pt x="7399" y="11851"/>
                  <a:pt x="7399" y="11851"/>
                  <a:pt x="7399" y="11851"/>
                </a:cubicBezTo>
                <a:cubicBezTo>
                  <a:pt x="9465" y="13954"/>
                  <a:pt x="9465" y="13954"/>
                  <a:pt x="9465" y="13954"/>
                </a:cubicBezTo>
                <a:cubicBezTo>
                  <a:pt x="10029" y="13381"/>
                  <a:pt x="10029" y="13381"/>
                  <a:pt x="10029" y="13381"/>
                </a:cubicBezTo>
                <a:cubicBezTo>
                  <a:pt x="8150" y="11278"/>
                  <a:pt x="8150" y="11278"/>
                  <a:pt x="8150" y="11278"/>
                </a:cubicBezTo>
                <a:close/>
                <a:moveTo>
                  <a:pt x="9089" y="10322"/>
                </a:moveTo>
                <a:cubicBezTo>
                  <a:pt x="8714" y="10704"/>
                  <a:pt x="8714" y="10704"/>
                  <a:pt x="8714" y="10704"/>
                </a:cubicBezTo>
                <a:cubicBezTo>
                  <a:pt x="10592" y="12807"/>
                  <a:pt x="10592" y="12807"/>
                  <a:pt x="10592" y="12807"/>
                </a:cubicBezTo>
                <a:cubicBezTo>
                  <a:pt x="11156" y="12425"/>
                  <a:pt x="11156" y="12425"/>
                  <a:pt x="11156" y="12425"/>
                </a:cubicBezTo>
                <a:lnTo>
                  <a:pt x="9089" y="10322"/>
                </a:lnTo>
                <a:close/>
              </a:path>
            </a:pathLst>
          </a:custGeom>
          <a:solidFill>
            <a:srgbClr val="000000"/>
          </a:solidFill>
          <a:ln w="12700">
            <a:miter lim="400000"/>
          </a:ln>
        </p:spPr>
        <p:txBody>
          <a:bodyPr tIns="91439" bIns="91439"/>
          <a:lstStyle/>
          <a:p>
            <a:endParaRPr/>
          </a:p>
        </p:txBody>
      </p:sp>
      <p:sp>
        <p:nvSpPr>
          <p:cNvPr id="1366" name="Shape 1366"/>
          <p:cNvSpPr/>
          <p:nvPr/>
        </p:nvSpPr>
        <p:spPr>
          <a:xfrm>
            <a:off x="7445375" y="7141570"/>
            <a:ext cx="466727" cy="770534"/>
          </a:xfrm>
          <a:custGeom>
            <a:avLst/>
            <a:gdLst/>
            <a:ahLst/>
            <a:cxnLst>
              <a:cxn ang="0">
                <a:pos x="wd2" y="hd2"/>
              </a:cxn>
              <a:cxn ang="5400000">
                <a:pos x="wd2" y="hd2"/>
              </a:cxn>
              <a:cxn ang="10800000">
                <a:pos x="wd2" y="hd2"/>
              </a:cxn>
              <a:cxn ang="16200000">
                <a:pos x="wd2" y="hd2"/>
              </a:cxn>
            </a:cxnLst>
            <a:rect l="0" t="0" r="r" b="b"/>
            <a:pathLst>
              <a:path w="21600" h="20885" extrusionOk="0">
                <a:moveTo>
                  <a:pt x="17071" y="915"/>
                </a:moveTo>
                <a:cubicBezTo>
                  <a:pt x="19858" y="1730"/>
                  <a:pt x="21600" y="2953"/>
                  <a:pt x="21600" y="4583"/>
                </a:cubicBezTo>
                <a:cubicBezTo>
                  <a:pt x="20555" y="4379"/>
                  <a:pt x="20555" y="4379"/>
                  <a:pt x="20555" y="4379"/>
                </a:cubicBezTo>
                <a:cubicBezTo>
                  <a:pt x="19858" y="4379"/>
                  <a:pt x="19161" y="4379"/>
                  <a:pt x="19161" y="4787"/>
                </a:cubicBezTo>
                <a:cubicBezTo>
                  <a:pt x="18813" y="5194"/>
                  <a:pt x="19161" y="5602"/>
                  <a:pt x="19858" y="5602"/>
                </a:cubicBezTo>
                <a:cubicBezTo>
                  <a:pt x="21252" y="6010"/>
                  <a:pt x="21252" y="6010"/>
                  <a:pt x="21252" y="6010"/>
                </a:cubicBezTo>
                <a:cubicBezTo>
                  <a:pt x="20903" y="7232"/>
                  <a:pt x="20903" y="7232"/>
                  <a:pt x="20903" y="7232"/>
                </a:cubicBezTo>
                <a:cubicBezTo>
                  <a:pt x="19510" y="7028"/>
                  <a:pt x="19510" y="7028"/>
                  <a:pt x="19510" y="7028"/>
                </a:cubicBezTo>
                <a:cubicBezTo>
                  <a:pt x="18813" y="6825"/>
                  <a:pt x="18116" y="7028"/>
                  <a:pt x="18116" y="7436"/>
                </a:cubicBezTo>
                <a:cubicBezTo>
                  <a:pt x="17768" y="7843"/>
                  <a:pt x="18116" y="8047"/>
                  <a:pt x="18813" y="8251"/>
                </a:cubicBezTo>
                <a:cubicBezTo>
                  <a:pt x="20555" y="8455"/>
                  <a:pt x="20555" y="8455"/>
                  <a:pt x="20555" y="8455"/>
                </a:cubicBezTo>
                <a:cubicBezTo>
                  <a:pt x="19858" y="9677"/>
                  <a:pt x="19858" y="9677"/>
                  <a:pt x="19858" y="9677"/>
                </a:cubicBezTo>
                <a:cubicBezTo>
                  <a:pt x="18465" y="9474"/>
                  <a:pt x="18465" y="9474"/>
                  <a:pt x="18465" y="9474"/>
                </a:cubicBezTo>
                <a:cubicBezTo>
                  <a:pt x="17768" y="9474"/>
                  <a:pt x="17071" y="9677"/>
                  <a:pt x="17071" y="9881"/>
                </a:cubicBezTo>
                <a:cubicBezTo>
                  <a:pt x="16723" y="10289"/>
                  <a:pt x="17071" y="10696"/>
                  <a:pt x="17768" y="10696"/>
                </a:cubicBezTo>
                <a:cubicBezTo>
                  <a:pt x="19510" y="11104"/>
                  <a:pt x="19510" y="11104"/>
                  <a:pt x="19510" y="11104"/>
                </a:cubicBezTo>
                <a:cubicBezTo>
                  <a:pt x="19161" y="11919"/>
                  <a:pt x="19161" y="11919"/>
                  <a:pt x="19161" y="11919"/>
                </a:cubicBezTo>
                <a:cubicBezTo>
                  <a:pt x="19161" y="12123"/>
                  <a:pt x="18813" y="12327"/>
                  <a:pt x="18813" y="12530"/>
                </a:cubicBezTo>
                <a:cubicBezTo>
                  <a:pt x="17419" y="12327"/>
                  <a:pt x="17419" y="12327"/>
                  <a:pt x="17419" y="12327"/>
                </a:cubicBezTo>
                <a:cubicBezTo>
                  <a:pt x="16723" y="12327"/>
                  <a:pt x="16026" y="12327"/>
                  <a:pt x="16026" y="12734"/>
                </a:cubicBezTo>
                <a:cubicBezTo>
                  <a:pt x="15677" y="13142"/>
                  <a:pt x="16026" y="13549"/>
                  <a:pt x="16723" y="13549"/>
                </a:cubicBezTo>
                <a:cubicBezTo>
                  <a:pt x="17768" y="13753"/>
                  <a:pt x="17768" y="13753"/>
                  <a:pt x="17768" y="13753"/>
                </a:cubicBezTo>
                <a:cubicBezTo>
                  <a:pt x="16374" y="14772"/>
                  <a:pt x="14632" y="15383"/>
                  <a:pt x="12542" y="15587"/>
                </a:cubicBezTo>
                <a:cubicBezTo>
                  <a:pt x="11845" y="17828"/>
                  <a:pt x="11845" y="17828"/>
                  <a:pt x="11845" y="17828"/>
                </a:cubicBezTo>
                <a:cubicBezTo>
                  <a:pt x="11497" y="17828"/>
                  <a:pt x="11148" y="17828"/>
                  <a:pt x="11148" y="17828"/>
                </a:cubicBezTo>
                <a:cubicBezTo>
                  <a:pt x="11148" y="20885"/>
                  <a:pt x="11148" y="20885"/>
                  <a:pt x="11148" y="20885"/>
                </a:cubicBezTo>
                <a:cubicBezTo>
                  <a:pt x="5574" y="20885"/>
                  <a:pt x="5574" y="20885"/>
                  <a:pt x="5574" y="20885"/>
                </a:cubicBezTo>
                <a:cubicBezTo>
                  <a:pt x="5574" y="17625"/>
                  <a:pt x="5574" y="17625"/>
                  <a:pt x="5574" y="17625"/>
                </a:cubicBezTo>
                <a:cubicBezTo>
                  <a:pt x="5574" y="17217"/>
                  <a:pt x="5574" y="17217"/>
                  <a:pt x="5574" y="17217"/>
                </a:cubicBezTo>
                <a:cubicBezTo>
                  <a:pt x="5574" y="15791"/>
                  <a:pt x="5574" y="15791"/>
                  <a:pt x="5574" y="15791"/>
                </a:cubicBezTo>
                <a:cubicBezTo>
                  <a:pt x="6968" y="15791"/>
                  <a:pt x="6968" y="15791"/>
                  <a:pt x="6968" y="15791"/>
                </a:cubicBezTo>
                <a:cubicBezTo>
                  <a:pt x="6968" y="15383"/>
                  <a:pt x="6968" y="15383"/>
                  <a:pt x="6968" y="15383"/>
                </a:cubicBezTo>
                <a:cubicBezTo>
                  <a:pt x="4877" y="15587"/>
                  <a:pt x="4877" y="15587"/>
                  <a:pt x="4877" y="15587"/>
                </a:cubicBezTo>
                <a:cubicBezTo>
                  <a:pt x="4529" y="16810"/>
                  <a:pt x="4529" y="16810"/>
                  <a:pt x="4529" y="16810"/>
                </a:cubicBezTo>
                <a:cubicBezTo>
                  <a:pt x="4529" y="16810"/>
                  <a:pt x="4181" y="16606"/>
                  <a:pt x="3832" y="16402"/>
                </a:cubicBezTo>
                <a:cubicBezTo>
                  <a:pt x="4181" y="14772"/>
                  <a:pt x="4181" y="14772"/>
                  <a:pt x="4181" y="14772"/>
                </a:cubicBezTo>
                <a:cubicBezTo>
                  <a:pt x="2090" y="13957"/>
                  <a:pt x="697" y="12734"/>
                  <a:pt x="348" y="11308"/>
                </a:cubicBezTo>
                <a:cubicBezTo>
                  <a:pt x="2439" y="11308"/>
                  <a:pt x="2439" y="11308"/>
                  <a:pt x="2439" y="11308"/>
                </a:cubicBezTo>
                <a:cubicBezTo>
                  <a:pt x="3135" y="10085"/>
                  <a:pt x="3135" y="10085"/>
                  <a:pt x="3135" y="10085"/>
                </a:cubicBezTo>
                <a:cubicBezTo>
                  <a:pt x="0" y="10085"/>
                  <a:pt x="0" y="10085"/>
                  <a:pt x="0" y="10085"/>
                </a:cubicBezTo>
                <a:cubicBezTo>
                  <a:pt x="0" y="9881"/>
                  <a:pt x="348" y="9677"/>
                  <a:pt x="348" y="9677"/>
                </a:cubicBezTo>
                <a:cubicBezTo>
                  <a:pt x="697" y="8862"/>
                  <a:pt x="697" y="8862"/>
                  <a:pt x="697" y="8862"/>
                </a:cubicBezTo>
                <a:cubicBezTo>
                  <a:pt x="3484" y="8862"/>
                  <a:pt x="3484" y="8862"/>
                  <a:pt x="3484" y="8862"/>
                </a:cubicBezTo>
                <a:cubicBezTo>
                  <a:pt x="3832" y="7640"/>
                  <a:pt x="3832" y="7640"/>
                  <a:pt x="3832" y="7640"/>
                </a:cubicBezTo>
                <a:cubicBezTo>
                  <a:pt x="1045" y="7640"/>
                  <a:pt x="1045" y="7640"/>
                  <a:pt x="1045" y="7640"/>
                </a:cubicBezTo>
                <a:cubicBezTo>
                  <a:pt x="1394" y="6213"/>
                  <a:pt x="1394" y="6213"/>
                  <a:pt x="1394" y="6213"/>
                </a:cubicBezTo>
                <a:cubicBezTo>
                  <a:pt x="4529" y="6213"/>
                  <a:pt x="4529" y="6213"/>
                  <a:pt x="4529" y="6213"/>
                </a:cubicBezTo>
                <a:cubicBezTo>
                  <a:pt x="4877" y="4991"/>
                  <a:pt x="4877" y="4991"/>
                  <a:pt x="4877" y="4991"/>
                </a:cubicBezTo>
                <a:cubicBezTo>
                  <a:pt x="2090" y="4991"/>
                  <a:pt x="2090" y="4991"/>
                  <a:pt x="2090" y="4991"/>
                </a:cubicBezTo>
                <a:cubicBezTo>
                  <a:pt x="2439" y="3768"/>
                  <a:pt x="2439" y="3768"/>
                  <a:pt x="2439" y="3768"/>
                </a:cubicBezTo>
                <a:cubicBezTo>
                  <a:pt x="5574" y="3564"/>
                  <a:pt x="5574" y="3564"/>
                  <a:pt x="5574" y="3564"/>
                </a:cubicBezTo>
                <a:cubicBezTo>
                  <a:pt x="5923" y="2342"/>
                  <a:pt x="5923" y="2342"/>
                  <a:pt x="5923" y="2342"/>
                </a:cubicBezTo>
                <a:cubicBezTo>
                  <a:pt x="3484" y="2342"/>
                  <a:pt x="3484" y="2342"/>
                  <a:pt x="3484" y="2342"/>
                </a:cubicBezTo>
                <a:cubicBezTo>
                  <a:pt x="6271" y="-715"/>
                  <a:pt x="12194" y="-307"/>
                  <a:pt x="17071" y="915"/>
                </a:cubicBezTo>
                <a:close/>
                <a:moveTo>
                  <a:pt x="4181" y="11308"/>
                </a:moveTo>
                <a:cubicBezTo>
                  <a:pt x="6619" y="11308"/>
                  <a:pt x="6619" y="11308"/>
                  <a:pt x="6619" y="11308"/>
                </a:cubicBezTo>
                <a:cubicBezTo>
                  <a:pt x="11845" y="12327"/>
                  <a:pt x="11845" y="12327"/>
                  <a:pt x="11845" y="12327"/>
                </a:cubicBezTo>
                <a:cubicBezTo>
                  <a:pt x="12542" y="12530"/>
                  <a:pt x="13239" y="12327"/>
                  <a:pt x="13239" y="12123"/>
                </a:cubicBezTo>
                <a:cubicBezTo>
                  <a:pt x="13587" y="11715"/>
                  <a:pt x="13239" y="11308"/>
                  <a:pt x="12542" y="11104"/>
                </a:cubicBezTo>
                <a:cubicBezTo>
                  <a:pt x="6968" y="10085"/>
                  <a:pt x="6968" y="10085"/>
                  <a:pt x="6968" y="10085"/>
                </a:cubicBezTo>
                <a:cubicBezTo>
                  <a:pt x="6968" y="10085"/>
                  <a:pt x="6968" y="10085"/>
                  <a:pt x="6968" y="10085"/>
                </a:cubicBezTo>
                <a:cubicBezTo>
                  <a:pt x="6968" y="10085"/>
                  <a:pt x="6619" y="10085"/>
                  <a:pt x="6619" y="10085"/>
                </a:cubicBezTo>
                <a:cubicBezTo>
                  <a:pt x="4529" y="10085"/>
                  <a:pt x="4529" y="10085"/>
                  <a:pt x="4529" y="10085"/>
                </a:cubicBezTo>
                <a:cubicBezTo>
                  <a:pt x="4181" y="11308"/>
                  <a:pt x="4181" y="11308"/>
                  <a:pt x="4181" y="11308"/>
                </a:cubicBezTo>
                <a:close/>
                <a:moveTo>
                  <a:pt x="5226" y="8862"/>
                </a:moveTo>
                <a:cubicBezTo>
                  <a:pt x="7316" y="8862"/>
                  <a:pt x="7316" y="8862"/>
                  <a:pt x="7316" y="8862"/>
                </a:cubicBezTo>
                <a:cubicBezTo>
                  <a:pt x="12890" y="9881"/>
                  <a:pt x="12890" y="9881"/>
                  <a:pt x="12890" y="9881"/>
                </a:cubicBezTo>
                <a:cubicBezTo>
                  <a:pt x="13587" y="9881"/>
                  <a:pt x="14284" y="9677"/>
                  <a:pt x="14284" y="9474"/>
                </a:cubicBezTo>
                <a:cubicBezTo>
                  <a:pt x="14632" y="9066"/>
                  <a:pt x="14284" y="8862"/>
                  <a:pt x="13587" y="8659"/>
                </a:cubicBezTo>
                <a:cubicBezTo>
                  <a:pt x="8013" y="7640"/>
                  <a:pt x="8013" y="7640"/>
                  <a:pt x="8013" y="7640"/>
                </a:cubicBezTo>
                <a:cubicBezTo>
                  <a:pt x="8013" y="7640"/>
                  <a:pt x="8013" y="7640"/>
                  <a:pt x="8013" y="7640"/>
                </a:cubicBezTo>
                <a:cubicBezTo>
                  <a:pt x="7665" y="7640"/>
                  <a:pt x="7665" y="7640"/>
                  <a:pt x="7665" y="7640"/>
                </a:cubicBezTo>
                <a:cubicBezTo>
                  <a:pt x="5574" y="7640"/>
                  <a:pt x="5574" y="7640"/>
                  <a:pt x="5574" y="7640"/>
                </a:cubicBezTo>
                <a:cubicBezTo>
                  <a:pt x="5226" y="8862"/>
                  <a:pt x="5226" y="8862"/>
                  <a:pt x="5226" y="8862"/>
                </a:cubicBezTo>
                <a:close/>
                <a:moveTo>
                  <a:pt x="5923" y="6213"/>
                </a:moveTo>
                <a:cubicBezTo>
                  <a:pt x="8361" y="6213"/>
                  <a:pt x="8361" y="6213"/>
                  <a:pt x="8361" y="6213"/>
                </a:cubicBezTo>
                <a:cubicBezTo>
                  <a:pt x="13935" y="7232"/>
                  <a:pt x="13935" y="7232"/>
                  <a:pt x="13935" y="7232"/>
                </a:cubicBezTo>
                <a:cubicBezTo>
                  <a:pt x="14284" y="7436"/>
                  <a:pt x="14981" y="7232"/>
                  <a:pt x="15329" y="6825"/>
                </a:cubicBezTo>
                <a:cubicBezTo>
                  <a:pt x="15677" y="6417"/>
                  <a:pt x="14981" y="6213"/>
                  <a:pt x="14632" y="6010"/>
                </a:cubicBezTo>
                <a:cubicBezTo>
                  <a:pt x="9058" y="4991"/>
                  <a:pt x="9058" y="4991"/>
                  <a:pt x="9058" y="4991"/>
                </a:cubicBezTo>
                <a:cubicBezTo>
                  <a:pt x="9058" y="4991"/>
                  <a:pt x="9058" y="4991"/>
                  <a:pt x="9058" y="4991"/>
                </a:cubicBezTo>
                <a:cubicBezTo>
                  <a:pt x="8710" y="4991"/>
                  <a:pt x="8710" y="4991"/>
                  <a:pt x="8361" y="4991"/>
                </a:cubicBezTo>
                <a:cubicBezTo>
                  <a:pt x="6619" y="4991"/>
                  <a:pt x="6619" y="4991"/>
                  <a:pt x="6619" y="4991"/>
                </a:cubicBezTo>
                <a:cubicBezTo>
                  <a:pt x="5923" y="6213"/>
                  <a:pt x="5923" y="6213"/>
                  <a:pt x="5923" y="6213"/>
                </a:cubicBezTo>
                <a:close/>
                <a:moveTo>
                  <a:pt x="6968" y="3564"/>
                </a:moveTo>
                <a:cubicBezTo>
                  <a:pt x="9406" y="3564"/>
                  <a:pt x="9406" y="3564"/>
                  <a:pt x="9406" y="3564"/>
                </a:cubicBezTo>
                <a:cubicBezTo>
                  <a:pt x="14981" y="4787"/>
                  <a:pt x="14981" y="4787"/>
                  <a:pt x="14981" y="4787"/>
                </a:cubicBezTo>
                <a:cubicBezTo>
                  <a:pt x="15329" y="4787"/>
                  <a:pt x="16026" y="4583"/>
                  <a:pt x="16374" y="4176"/>
                </a:cubicBezTo>
                <a:cubicBezTo>
                  <a:pt x="16374" y="3972"/>
                  <a:pt x="16026" y="3564"/>
                  <a:pt x="15329" y="3564"/>
                </a:cubicBezTo>
                <a:cubicBezTo>
                  <a:pt x="9755" y="2342"/>
                  <a:pt x="9755" y="2342"/>
                  <a:pt x="9755" y="2342"/>
                </a:cubicBezTo>
                <a:cubicBezTo>
                  <a:pt x="9755" y="2342"/>
                  <a:pt x="9755" y="2342"/>
                  <a:pt x="9755" y="2342"/>
                </a:cubicBezTo>
                <a:cubicBezTo>
                  <a:pt x="9755" y="2342"/>
                  <a:pt x="9755" y="2342"/>
                  <a:pt x="9406" y="2342"/>
                </a:cubicBezTo>
                <a:cubicBezTo>
                  <a:pt x="7665" y="2342"/>
                  <a:pt x="7665" y="2342"/>
                  <a:pt x="7665" y="2342"/>
                </a:cubicBezTo>
                <a:cubicBezTo>
                  <a:pt x="6968" y="3564"/>
                  <a:pt x="6968" y="3564"/>
                  <a:pt x="6968" y="3564"/>
                </a:cubicBezTo>
                <a:close/>
                <a:moveTo>
                  <a:pt x="11148" y="15791"/>
                </a:moveTo>
                <a:cubicBezTo>
                  <a:pt x="11148" y="15791"/>
                  <a:pt x="11148" y="15791"/>
                  <a:pt x="11148" y="15791"/>
                </a:cubicBezTo>
                <a:cubicBezTo>
                  <a:pt x="11148" y="15791"/>
                  <a:pt x="11148" y="15791"/>
                  <a:pt x="11148" y="15791"/>
                </a:cubicBezTo>
                <a:cubicBezTo>
                  <a:pt x="11148" y="15791"/>
                  <a:pt x="11148" y="15791"/>
                  <a:pt x="11148" y="15791"/>
                </a:cubicBezTo>
                <a:cubicBezTo>
                  <a:pt x="11148" y="15791"/>
                  <a:pt x="11148" y="15791"/>
                  <a:pt x="11148"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791"/>
                  <a:pt x="10800" y="15791"/>
                  <a:pt x="10800" y="15791"/>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800" y="15587"/>
                  <a:pt x="10800" y="15587"/>
                  <a:pt x="10800"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452" y="15587"/>
                  <a:pt x="10452" y="15587"/>
                  <a:pt x="10452"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10103" y="15587"/>
                  <a:pt x="10103" y="15587"/>
                  <a:pt x="10103"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755" y="15587"/>
                  <a:pt x="9755" y="15587"/>
                  <a:pt x="9755"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587"/>
                  <a:pt x="9406" y="15587"/>
                  <a:pt x="9406" y="15587"/>
                </a:cubicBezTo>
                <a:cubicBezTo>
                  <a:pt x="9406" y="15791"/>
                  <a:pt x="9406" y="15791"/>
                  <a:pt x="9406" y="15791"/>
                </a:cubicBezTo>
                <a:cubicBezTo>
                  <a:pt x="9406" y="15791"/>
                  <a:pt x="9406" y="15791"/>
                  <a:pt x="9406" y="15791"/>
                </a:cubicBezTo>
                <a:cubicBezTo>
                  <a:pt x="9406" y="15791"/>
                  <a:pt x="9406" y="15791"/>
                  <a:pt x="9406" y="15791"/>
                </a:cubicBezTo>
                <a:cubicBezTo>
                  <a:pt x="9058" y="15791"/>
                  <a:pt x="9058" y="15791"/>
                  <a:pt x="9058" y="15791"/>
                </a:cubicBezTo>
                <a:cubicBezTo>
                  <a:pt x="9058" y="15791"/>
                  <a:pt x="9058" y="15791"/>
                  <a:pt x="9058" y="15791"/>
                </a:cubicBezTo>
                <a:cubicBezTo>
                  <a:pt x="9058" y="15791"/>
                  <a:pt x="9058" y="15791"/>
                  <a:pt x="9058" y="15791"/>
                </a:cubicBezTo>
                <a:cubicBezTo>
                  <a:pt x="9058" y="15791"/>
                  <a:pt x="9058" y="15791"/>
                  <a:pt x="9058" y="15791"/>
                </a:cubicBezTo>
                <a:cubicBezTo>
                  <a:pt x="9058" y="15791"/>
                  <a:pt x="9058" y="15791"/>
                  <a:pt x="9058" y="15791"/>
                </a:cubicBezTo>
                <a:cubicBezTo>
                  <a:pt x="9058" y="15791"/>
                  <a:pt x="9058" y="15791"/>
                  <a:pt x="9058" y="15791"/>
                </a:cubicBezTo>
                <a:cubicBezTo>
                  <a:pt x="9058" y="15791"/>
                  <a:pt x="9058" y="15791"/>
                  <a:pt x="9058" y="15791"/>
                </a:cubicBezTo>
                <a:cubicBezTo>
                  <a:pt x="9058" y="15791"/>
                  <a:pt x="9058" y="15791"/>
                  <a:pt x="9058" y="15791"/>
                </a:cubicBezTo>
                <a:cubicBezTo>
                  <a:pt x="8710" y="15791"/>
                  <a:pt x="8710" y="16198"/>
                  <a:pt x="8710" y="16402"/>
                </a:cubicBezTo>
                <a:cubicBezTo>
                  <a:pt x="8710" y="16810"/>
                  <a:pt x="9406" y="17217"/>
                  <a:pt x="10103" y="17217"/>
                </a:cubicBezTo>
                <a:cubicBezTo>
                  <a:pt x="10800" y="17217"/>
                  <a:pt x="11497" y="16810"/>
                  <a:pt x="11497" y="16402"/>
                </a:cubicBezTo>
                <a:cubicBezTo>
                  <a:pt x="11497" y="16198"/>
                  <a:pt x="11148" y="15994"/>
                  <a:pt x="11148" y="15791"/>
                </a:cubicBezTo>
                <a:close/>
              </a:path>
            </a:pathLst>
          </a:custGeom>
          <a:solidFill>
            <a:srgbClr val="000000"/>
          </a:solidFill>
          <a:ln w="12700">
            <a:miter lim="400000"/>
          </a:ln>
        </p:spPr>
        <p:txBody>
          <a:bodyPr tIns="91439" bIns="91439"/>
          <a:lstStyle/>
          <a:p>
            <a:endParaRPr/>
          </a:p>
        </p:txBody>
      </p:sp>
      <p:sp>
        <p:nvSpPr>
          <p:cNvPr id="1367" name="Shape 1367"/>
          <p:cNvSpPr/>
          <p:nvPr/>
        </p:nvSpPr>
        <p:spPr>
          <a:xfrm>
            <a:off x="6010276" y="10998202"/>
            <a:ext cx="796927" cy="781051"/>
          </a:xfrm>
          <a:custGeom>
            <a:avLst/>
            <a:gdLst/>
            <a:ahLst/>
            <a:cxnLst>
              <a:cxn ang="0">
                <a:pos x="wd2" y="hd2"/>
              </a:cxn>
              <a:cxn ang="5400000">
                <a:pos x="wd2" y="hd2"/>
              </a:cxn>
              <a:cxn ang="10800000">
                <a:pos x="wd2" y="hd2"/>
              </a:cxn>
              <a:cxn ang="16200000">
                <a:pos x="wd2" y="hd2"/>
              </a:cxn>
            </a:cxnLst>
            <a:rect l="0" t="0" r="r" b="b"/>
            <a:pathLst>
              <a:path w="21600" h="21600" extrusionOk="0">
                <a:moveTo>
                  <a:pt x="16506" y="7269"/>
                </a:moveTo>
                <a:cubicBezTo>
                  <a:pt x="16098" y="6854"/>
                  <a:pt x="15487" y="6646"/>
                  <a:pt x="15079" y="6854"/>
                </a:cubicBezTo>
                <a:cubicBezTo>
                  <a:pt x="14468" y="7062"/>
                  <a:pt x="14264" y="7892"/>
                  <a:pt x="14468" y="8308"/>
                </a:cubicBezTo>
                <a:cubicBezTo>
                  <a:pt x="15079" y="9138"/>
                  <a:pt x="15283" y="10177"/>
                  <a:pt x="15283" y="11008"/>
                </a:cubicBezTo>
                <a:cubicBezTo>
                  <a:pt x="15079" y="11838"/>
                  <a:pt x="14875" y="12669"/>
                  <a:pt x="14468" y="13292"/>
                </a:cubicBezTo>
                <a:cubicBezTo>
                  <a:pt x="14060" y="13915"/>
                  <a:pt x="14264" y="14538"/>
                  <a:pt x="14672" y="14746"/>
                </a:cubicBezTo>
                <a:cubicBezTo>
                  <a:pt x="15283" y="15162"/>
                  <a:pt x="15894" y="14954"/>
                  <a:pt x="16098" y="14538"/>
                </a:cubicBezTo>
                <a:cubicBezTo>
                  <a:pt x="16913" y="13500"/>
                  <a:pt x="17321" y="12254"/>
                  <a:pt x="17321" y="11008"/>
                </a:cubicBezTo>
                <a:cubicBezTo>
                  <a:pt x="17321" y="9762"/>
                  <a:pt x="17117" y="8515"/>
                  <a:pt x="16506" y="7269"/>
                </a:cubicBezTo>
                <a:close/>
                <a:moveTo>
                  <a:pt x="1630" y="0"/>
                </a:moveTo>
                <a:cubicBezTo>
                  <a:pt x="10800" y="0"/>
                  <a:pt x="10800" y="0"/>
                  <a:pt x="10800" y="0"/>
                </a:cubicBezTo>
                <a:cubicBezTo>
                  <a:pt x="11819" y="0"/>
                  <a:pt x="12634" y="831"/>
                  <a:pt x="12634" y="1869"/>
                </a:cubicBezTo>
                <a:cubicBezTo>
                  <a:pt x="12634" y="20562"/>
                  <a:pt x="12634" y="20562"/>
                  <a:pt x="12634" y="20562"/>
                </a:cubicBezTo>
                <a:cubicBezTo>
                  <a:pt x="11819" y="20562"/>
                  <a:pt x="11819" y="20562"/>
                  <a:pt x="11819" y="20562"/>
                </a:cubicBezTo>
                <a:cubicBezTo>
                  <a:pt x="11819" y="21185"/>
                  <a:pt x="11819" y="21185"/>
                  <a:pt x="11819" y="21185"/>
                </a:cubicBezTo>
                <a:cubicBezTo>
                  <a:pt x="11819" y="21392"/>
                  <a:pt x="11411" y="21600"/>
                  <a:pt x="11208" y="21600"/>
                </a:cubicBezTo>
                <a:cubicBezTo>
                  <a:pt x="9985" y="21600"/>
                  <a:pt x="9985" y="21600"/>
                  <a:pt x="9985" y="21600"/>
                </a:cubicBezTo>
                <a:cubicBezTo>
                  <a:pt x="9577" y="21600"/>
                  <a:pt x="9374" y="21392"/>
                  <a:pt x="9374" y="21185"/>
                </a:cubicBezTo>
                <a:cubicBezTo>
                  <a:pt x="9374" y="20562"/>
                  <a:pt x="9374" y="20562"/>
                  <a:pt x="9374" y="20562"/>
                </a:cubicBezTo>
                <a:cubicBezTo>
                  <a:pt x="3057" y="20562"/>
                  <a:pt x="3057" y="20562"/>
                  <a:pt x="3057" y="20562"/>
                </a:cubicBezTo>
                <a:cubicBezTo>
                  <a:pt x="3057" y="21185"/>
                  <a:pt x="3057" y="21185"/>
                  <a:pt x="3057" y="21185"/>
                </a:cubicBezTo>
                <a:cubicBezTo>
                  <a:pt x="3057" y="21392"/>
                  <a:pt x="2853" y="21600"/>
                  <a:pt x="2445" y="21600"/>
                </a:cubicBezTo>
                <a:cubicBezTo>
                  <a:pt x="1223" y="21600"/>
                  <a:pt x="1223" y="21600"/>
                  <a:pt x="1223" y="21600"/>
                </a:cubicBezTo>
                <a:cubicBezTo>
                  <a:pt x="1019" y="21600"/>
                  <a:pt x="815" y="21392"/>
                  <a:pt x="815" y="21185"/>
                </a:cubicBezTo>
                <a:cubicBezTo>
                  <a:pt x="815" y="20562"/>
                  <a:pt x="815" y="20562"/>
                  <a:pt x="815" y="20562"/>
                </a:cubicBezTo>
                <a:cubicBezTo>
                  <a:pt x="0" y="20562"/>
                  <a:pt x="0" y="20562"/>
                  <a:pt x="0" y="20562"/>
                </a:cubicBezTo>
                <a:cubicBezTo>
                  <a:pt x="0" y="1869"/>
                  <a:pt x="0" y="1869"/>
                  <a:pt x="0" y="1869"/>
                </a:cubicBezTo>
                <a:cubicBezTo>
                  <a:pt x="0" y="831"/>
                  <a:pt x="815" y="0"/>
                  <a:pt x="1630" y="0"/>
                </a:cubicBezTo>
                <a:close/>
                <a:moveTo>
                  <a:pt x="6317" y="2077"/>
                </a:moveTo>
                <a:cubicBezTo>
                  <a:pt x="5502" y="2077"/>
                  <a:pt x="4687" y="2492"/>
                  <a:pt x="4075" y="3115"/>
                </a:cubicBezTo>
                <a:cubicBezTo>
                  <a:pt x="3464" y="3738"/>
                  <a:pt x="3260" y="4362"/>
                  <a:pt x="3260" y="5192"/>
                </a:cubicBezTo>
                <a:cubicBezTo>
                  <a:pt x="3260" y="6231"/>
                  <a:pt x="3464" y="6854"/>
                  <a:pt x="4075" y="7477"/>
                </a:cubicBezTo>
                <a:cubicBezTo>
                  <a:pt x="4687" y="8100"/>
                  <a:pt x="5502" y="8515"/>
                  <a:pt x="6317" y="8515"/>
                </a:cubicBezTo>
                <a:cubicBezTo>
                  <a:pt x="7132" y="8515"/>
                  <a:pt x="7947" y="8100"/>
                  <a:pt x="8558" y="7477"/>
                </a:cubicBezTo>
                <a:cubicBezTo>
                  <a:pt x="8966" y="6854"/>
                  <a:pt x="9374" y="6231"/>
                  <a:pt x="9374" y="5192"/>
                </a:cubicBezTo>
                <a:cubicBezTo>
                  <a:pt x="9374" y="4362"/>
                  <a:pt x="8966" y="3738"/>
                  <a:pt x="8558" y="3115"/>
                </a:cubicBezTo>
                <a:cubicBezTo>
                  <a:pt x="7947" y="2492"/>
                  <a:pt x="7132" y="2077"/>
                  <a:pt x="6317" y="2077"/>
                </a:cubicBezTo>
                <a:close/>
                <a:moveTo>
                  <a:pt x="6317" y="10177"/>
                </a:moveTo>
                <a:cubicBezTo>
                  <a:pt x="5502" y="10177"/>
                  <a:pt x="4687" y="10385"/>
                  <a:pt x="4075" y="10800"/>
                </a:cubicBezTo>
                <a:cubicBezTo>
                  <a:pt x="2853" y="9969"/>
                  <a:pt x="2853" y="9969"/>
                  <a:pt x="2853" y="9969"/>
                </a:cubicBezTo>
                <a:cubicBezTo>
                  <a:pt x="2649" y="9969"/>
                  <a:pt x="2445" y="9762"/>
                  <a:pt x="2242" y="9969"/>
                </a:cubicBezTo>
                <a:cubicBezTo>
                  <a:pt x="1834" y="10592"/>
                  <a:pt x="1834" y="10592"/>
                  <a:pt x="1834" y="10592"/>
                </a:cubicBezTo>
                <a:cubicBezTo>
                  <a:pt x="1630" y="10800"/>
                  <a:pt x="1630" y="11008"/>
                  <a:pt x="1834" y="11215"/>
                </a:cubicBezTo>
                <a:cubicBezTo>
                  <a:pt x="2649" y="12462"/>
                  <a:pt x="2649" y="12462"/>
                  <a:pt x="2649" y="12462"/>
                </a:cubicBezTo>
                <a:cubicBezTo>
                  <a:pt x="2649" y="12462"/>
                  <a:pt x="2649" y="12462"/>
                  <a:pt x="2649" y="12462"/>
                </a:cubicBezTo>
                <a:cubicBezTo>
                  <a:pt x="2445" y="13085"/>
                  <a:pt x="2242" y="13500"/>
                  <a:pt x="2242" y="14331"/>
                </a:cubicBezTo>
                <a:cubicBezTo>
                  <a:pt x="2242" y="14954"/>
                  <a:pt x="2242" y="15369"/>
                  <a:pt x="2649" y="15992"/>
                </a:cubicBezTo>
                <a:cubicBezTo>
                  <a:pt x="1834" y="17238"/>
                  <a:pt x="1834" y="17238"/>
                  <a:pt x="1834" y="17238"/>
                </a:cubicBezTo>
                <a:cubicBezTo>
                  <a:pt x="1630" y="17446"/>
                  <a:pt x="1630" y="17654"/>
                  <a:pt x="1834" y="17862"/>
                </a:cubicBezTo>
                <a:cubicBezTo>
                  <a:pt x="2242" y="18277"/>
                  <a:pt x="2242" y="18277"/>
                  <a:pt x="2242" y="18277"/>
                </a:cubicBezTo>
                <a:cubicBezTo>
                  <a:pt x="2445" y="18485"/>
                  <a:pt x="2649" y="18485"/>
                  <a:pt x="2853" y="18277"/>
                </a:cubicBezTo>
                <a:cubicBezTo>
                  <a:pt x="4075" y="17654"/>
                  <a:pt x="4075" y="17654"/>
                  <a:pt x="4075" y="17654"/>
                </a:cubicBezTo>
                <a:cubicBezTo>
                  <a:pt x="4687" y="18069"/>
                  <a:pt x="5502" y="18485"/>
                  <a:pt x="6317" y="18485"/>
                </a:cubicBezTo>
                <a:cubicBezTo>
                  <a:pt x="7132" y="18485"/>
                  <a:pt x="7947" y="18069"/>
                  <a:pt x="8762" y="17654"/>
                </a:cubicBezTo>
                <a:cubicBezTo>
                  <a:pt x="9781" y="18277"/>
                  <a:pt x="9781" y="18277"/>
                  <a:pt x="9781" y="18277"/>
                </a:cubicBezTo>
                <a:cubicBezTo>
                  <a:pt x="9985" y="18485"/>
                  <a:pt x="10189" y="18485"/>
                  <a:pt x="10392" y="18277"/>
                </a:cubicBezTo>
                <a:cubicBezTo>
                  <a:pt x="11004" y="17862"/>
                  <a:pt x="11004" y="17862"/>
                  <a:pt x="11004" y="17862"/>
                </a:cubicBezTo>
                <a:cubicBezTo>
                  <a:pt x="11208" y="17654"/>
                  <a:pt x="11208" y="17446"/>
                  <a:pt x="11004" y="17238"/>
                </a:cubicBezTo>
                <a:cubicBezTo>
                  <a:pt x="10189" y="15992"/>
                  <a:pt x="10189" y="15992"/>
                  <a:pt x="10189" y="15992"/>
                </a:cubicBezTo>
                <a:cubicBezTo>
                  <a:pt x="10189" y="15992"/>
                  <a:pt x="9985" y="15785"/>
                  <a:pt x="9985" y="15785"/>
                </a:cubicBezTo>
                <a:cubicBezTo>
                  <a:pt x="10189" y="15369"/>
                  <a:pt x="10392" y="14746"/>
                  <a:pt x="10392" y="14331"/>
                </a:cubicBezTo>
                <a:cubicBezTo>
                  <a:pt x="10392" y="13708"/>
                  <a:pt x="10189" y="13085"/>
                  <a:pt x="9985" y="12462"/>
                </a:cubicBezTo>
                <a:cubicBezTo>
                  <a:pt x="9985" y="12462"/>
                  <a:pt x="10189" y="12462"/>
                  <a:pt x="10189" y="12462"/>
                </a:cubicBezTo>
                <a:cubicBezTo>
                  <a:pt x="11004" y="11215"/>
                  <a:pt x="11004" y="11215"/>
                  <a:pt x="11004" y="11215"/>
                </a:cubicBezTo>
                <a:cubicBezTo>
                  <a:pt x="11208" y="11008"/>
                  <a:pt x="11208" y="10800"/>
                  <a:pt x="11004" y="10592"/>
                </a:cubicBezTo>
                <a:cubicBezTo>
                  <a:pt x="10392" y="9969"/>
                  <a:pt x="10392" y="9969"/>
                  <a:pt x="10392" y="9969"/>
                </a:cubicBezTo>
                <a:cubicBezTo>
                  <a:pt x="10189" y="9762"/>
                  <a:pt x="9985" y="9969"/>
                  <a:pt x="9781" y="9969"/>
                </a:cubicBezTo>
                <a:cubicBezTo>
                  <a:pt x="8558" y="10800"/>
                  <a:pt x="8558" y="10800"/>
                  <a:pt x="8558" y="10800"/>
                </a:cubicBezTo>
                <a:cubicBezTo>
                  <a:pt x="8558" y="10800"/>
                  <a:pt x="8558" y="10800"/>
                  <a:pt x="8558" y="10800"/>
                </a:cubicBezTo>
                <a:cubicBezTo>
                  <a:pt x="7947" y="10385"/>
                  <a:pt x="7132" y="10177"/>
                  <a:pt x="6317" y="10177"/>
                </a:cubicBezTo>
                <a:close/>
                <a:moveTo>
                  <a:pt x="6317" y="12669"/>
                </a:moveTo>
                <a:cubicBezTo>
                  <a:pt x="5502" y="12669"/>
                  <a:pt x="4891" y="13500"/>
                  <a:pt x="4891" y="14331"/>
                </a:cubicBezTo>
                <a:cubicBezTo>
                  <a:pt x="4891" y="15162"/>
                  <a:pt x="5502" y="15785"/>
                  <a:pt x="6317" y="15785"/>
                </a:cubicBezTo>
                <a:cubicBezTo>
                  <a:pt x="7132" y="15785"/>
                  <a:pt x="7743" y="15162"/>
                  <a:pt x="7743" y="14331"/>
                </a:cubicBezTo>
                <a:cubicBezTo>
                  <a:pt x="7743" y="13500"/>
                  <a:pt x="7132" y="12669"/>
                  <a:pt x="6317" y="12669"/>
                </a:cubicBezTo>
                <a:close/>
                <a:moveTo>
                  <a:pt x="8762" y="11838"/>
                </a:moveTo>
                <a:cubicBezTo>
                  <a:pt x="8151" y="11215"/>
                  <a:pt x="7132" y="10800"/>
                  <a:pt x="6317" y="10800"/>
                </a:cubicBezTo>
                <a:cubicBezTo>
                  <a:pt x="5298" y="10800"/>
                  <a:pt x="4483" y="11215"/>
                  <a:pt x="3872" y="11838"/>
                </a:cubicBezTo>
                <a:cubicBezTo>
                  <a:pt x="3260" y="12462"/>
                  <a:pt x="2853" y="13292"/>
                  <a:pt x="2853" y="14331"/>
                </a:cubicBezTo>
                <a:cubicBezTo>
                  <a:pt x="2853" y="15162"/>
                  <a:pt x="3260" y="15992"/>
                  <a:pt x="3872" y="16615"/>
                </a:cubicBezTo>
                <a:cubicBezTo>
                  <a:pt x="4483" y="17238"/>
                  <a:pt x="5298" y="17654"/>
                  <a:pt x="6317" y="17654"/>
                </a:cubicBezTo>
                <a:cubicBezTo>
                  <a:pt x="7132" y="17654"/>
                  <a:pt x="8151" y="17238"/>
                  <a:pt x="8762" y="16615"/>
                </a:cubicBezTo>
                <a:cubicBezTo>
                  <a:pt x="9374" y="15992"/>
                  <a:pt x="9577" y="15162"/>
                  <a:pt x="9577" y="14331"/>
                </a:cubicBezTo>
                <a:cubicBezTo>
                  <a:pt x="9577" y="13292"/>
                  <a:pt x="9374" y="12462"/>
                  <a:pt x="8762" y="11838"/>
                </a:cubicBezTo>
                <a:close/>
                <a:moveTo>
                  <a:pt x="6317" y="4154"/>
                </a:moveTo>
                <a:cubicBezTo>
                  <a:pt x="5706" y="4154"/>
                  <a:pt x="5094" y="4569"/>
                  <a:pt x="5094" y="5192"/>
                </a:cubicBezTo>
                <a:cubicBezTo>
                  <a:pt x="5094" y="5815"/>
                  <a:pt x="5706" y="6438"/>
                  <a:pt x="6317" y="6438"/>
                </a:cubicBezTo>
                <a:cubicBezTo>
                  <a:pt x="6928" y="6438"/>
                  <a:pt x="7336" y="5815"/>
                  <a:pt x="7336" y="5192"/>
                </a:cubicBezTo>
                <a:cubicBezTo>
                  <a:pt x="7336" y="4569"/>
                  <a:pt x="6928" y="4154"/>
                  <a:pt x="6317" y="4154"/>
                </a:cubicBezTo>
                <a:close/>
                <a:moveTo>
                  <a:pt x="7947" y="3531"/>
                </a:moveTo>
                <a:cubicBezTo>
                  <a:pt x="7540" y="3115"/>
                  <a:pt x="6928" y="2908"/>
                  <a:pt x="6317" y="2908"/>
                </a:cubicBezTo>
                <a:cubicBezTo>
                  <a:pt x="5706" y="2908"/>
                  <a:pt x="5094" y="3115"/>
                  <a:pt x="4687" y="3531"/>
                </a:cubicBezTo>
                <a:cubicBezTo>
                  <a:pt x="4279" y="3946"/>
                  <a:pt x="3872" y="4569"/>
                  <a:pt x="3872" y="5192"/>
                </a:cubicBezTo>
                <a:cubicBezTo>
                  <a:pt x="3872" y="6023"/>
                  <a:pt x="4279" y="6646"/>
                  <a:pt x="4687" y="7062"/>
                </a:cubicBezTo>
                <a:cubicBezTo>
                  <a:pt x="5094" y="7477"/>
                  <a:pt x="5706" y="7685"/>
                  <a:pt x="6317" y="7685"/>
                </a:cubicBezTo>
                <a:cubicBezTo>
                  <a:pt x="6928" y="7685"/>
                  <a:pt x="7540" y="7477"/>
                  <a:pt x="7947" y="7062"/>
                </a:cubicBezTo>
                <a:cubicBezTo>
                  <a:pt x="8355" y="6646"/>
                  <a:pt x="8762" y="6023"/>
                  <a:pt x="8762" y="5192"/>
                </a:cubicBezTo>
                <a:cubicBezTo>
                  <a:pt x="8762" y="4569"/>
                  <a:pt x="8355" y="3946"/>
                  <a:pt x="7947" y="3531"/>
                </a:cubicBezTo>
                <a:close/>
                <a:moveTo>
                  <a:pt x="18951" y="3115"/>
                </a:moveTo>
                <a:cubicBezTo>
                  <a:pt x="20785" y="5192"/>
                  <a:pt x="21600" y="7892"/>
                  <a:pt x="21600" y="10592"/>
                </a:cubicBezTo>
                <a:cubicBezTo>
                  <a:pt x="21600" y="13500"/>
                  <a:pt x="20581" y="16408"/>
                  <a:pt x="18951" y="18277"/>
                </a:cubicBezTo>
                <a:cubicBezTo>
                  <a:pt x="18543" y="18692"/>
                  <a:pt x="17728" y="18692"/>
                  <a:pt x="17321" y="18277"/>
                </a:cubicBezTo>
                <a:cubicBezTo>
                  <a:pt x="16913" y="17862"/>
                  <a:pt x="16913" y="17238"/>
                  <a:pt x="17321" y="16823"/>
                </a:cubicBezTo>
                <a:cubicBezTo>
                  <a:pt x="18747" y="15369"/>
                  <a:pt x="19562" y="13085"/>
                  <a:pt x="19562" y="10592"/>
                </a:cubicBezTo>
                <a:cubicBezTo>
                  <a:pt x="19562" y="8515"/>
                  <a:pt x="18951" y="6231"/>
                  <a:pt x="17525" y="4569"/>
                </a:cubicBezTo>
                <a:cubicBezTo>
                  <a:pt x="17117" y="4154"/>
                  <a:pt x="17117" y="3531"/>
                  <a:pt x="17525" y="3115"/>
                </a:cubicBezTo>
                <a:cubicBezTo>
                  <a:pt x="17932" y="2700"/>
                  <a:pt x="18543" y="2700"/>
                  <a:pt x="18951" y="3115"/>
                </a:cubicBezTo>
                <a:close/>
              </a:path>
            </a:pathLst>
          </a:custGeom>
          <a:solidFill>
            <a:srgbClr val="000000"/>
          </a:solidFill>
          <a:ln w="12700">
            <a:miter lim="400000"/>
          </a:ln>
        </p:spPr>
        <p:txBody>
          <a:bodyPr tIns="91439" bIns="91439"/>
          <a:lstStyle/>
          <a:p>
            <a:endParaRPr/>
          </a:p>
        </p:txBody>
      </p:sp>
      <p:sp>
        <p:nvSpPr>
          <p:cNvPr id="1368" name="Shape 1368"/>
          <p:cNvSpPr/>
          <p:nvPr/>
        </p:nvSpPr>
        <p:spPr>
          <a:xfrm>
            <a:off x="7429500" y="5013328"/>
            <a:ext cx="22227" cy="2095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9964"/>
                </a:lnTo>
                <a:lnTo>
                  <a:pt x="21600" y="2291"/>
                </a:lnTo>
                <a:lnTo>
                  <a:pt x="0" y="0"/>
                </a:lnTo>
                <a:lnTo>
                  <a:pt x="0" y="21600"/>
                </a:lnTo>
                <a:close/>
              </a:path>
            </a:pathLst>
          </a:custGeom>
          <a:solidFill>
            <a:srgbClr val="000000"/>
          </a:solidFill>
          <a:ln w="12700">
            <a:miter lim="400000"/>
          </a:ln>
        </p:spPr>
        <p:txBody>
          <a:bodyPr tIns="91439" bIns="91439"/>
          <a:lstStyle/>
          <a:p>
            <a:endParaRPr/>
          </a:p>
        </p:txBody>
      </p:sp>
      <p:sp>
        <p:nvSpPr>
          <p:cNvPr id="1369" name="Shape 1369"/>
          <p:cNvSpPr/>
          <p:nvPr/>
        </p:nvSpPr>
        <p:spPr>
          <a:xfrm>
            <a:off x="7880350" y="5013328"/>
            <a:ext cx="22227" cy="209551"/>
          </a:xfrm>
          <a:custGeom>
            <a:avLst/>
            <a:gdLst/>
            <a:ahLst/>
            <a:cxnLst>
              <a:cxn ang="0">
                <a:pos x="wd2" y="hd2"/>
              </a:cxn>
              <a:cxn ang="5400000">
                <a:pos x="wd2" y="hd2"/>
              </a:cxn>
              <a:cxn ang="10800000">
                <a:pos x="wd2" y="hd2"/>
              </a:cxn>
              <a:cxn ang="16200000">
                <a:pos x="wd2" y="hd2"/>
              </a:cxn>
            </a:cxnLst>
            <a:rect l="0" t="0" r="r" b="b"/>
            <a:pathLst>
              <a:path w="21600" h="21600" extrusionOk="0">
                <a:moveTo>
                  <a:pt x="0" y="19964"/>
                </a:moveTo>
                <a:lnTo>
                  <a:pt x="21600" y="21600"/>
                </a:lnTo>
                <a:lnTo>
                  <a:pt x="21600" y="0"/>
                </a:lnTo>
                <a:lnTo>
                  <a:pt x="0" y="2291"/>
                </a:lnTo>
                <a:lnTo>
                  <a:pt x="0" y="19964"/>
                </a:lnTo>
                <a:close/>
              </a:path>
            </a:pathLst>
          </a:custGeom>
          <a:solidFill>
            <a:srgbClr val="000000"/>
          </a:solidFill>
          <a:ln w="12700">
            <a:miter lim="400000"/>
          </a:ln>
        </p:spPr>
        <p:txBody>
          <a:bodyPr tIns="91439" bIns="91439"/>
          <a:lstStyle/>
          <a:p>
            <a:endParaRPr/>
          </a:p>
        </p:txBody>
      </p:sp>
      <p:sp>
        <p:nvSpPr>
          <p:cNvPr id="1370" name="Shape 1370"/>
          <p:cNvSpPr/>
          <p:nvPr/>
        </p:nvSpPr>
        <p:spPr>
          <a:xfrm>
            <a:off x="7241450" y="4629151"/>
            <a:ext cx="858701" cy="682627"/>
          </a:xfrm>
          <a:custGeom>
            <a:avLst/>
            <a:gdLst/>
            <a:ahLst/>
            <a:cxnLst>
              <a:cxn ang="0">
                <a:pos x="wd2" y="hd2"/>
              </a:cxn>
              <a:cxn ang="5400000">
                <a:pos x="wd2" y="hd2"/>
              </a:cxn>
              <a:cxn ang="10800000">
                <a:pos x="wd2" y="hd2"/>
              </a:cxn>
              <a:cxn ang="16200000">
                <a:pos x="wd2" y="hd2"/>
              </a:cxn>
            </a:cxnLst>
            <a:rect l="0" t="0" r="r" b="b"/>
            <a:pathLst>
              <a:path w="21321" h="21600" extrusionOk="0">
                <a:moveTo>
                  <a:pt x="20901" y="11868"/>
                </a:moveTo>
                <a:cubicBezTo>
                  <a:pt x="19039" y="11393"/>
                  <a:pt x="19039" y="11393"/>
                  <a:pt x="19039" y="11393"/>
                </a:cubicBezTo>
                <a:cubicBezTo>
                  <a:pt x="19039" y="10919"/>
                  <a:pt x="19039" y="10919"/>
                  <a:pt x="19039" y="10919"/>
                </a:cubicBezTo>
                <a:cubicBezTo>
                  <a:pt x="19039" y="10444"/>
                  <a:pt x="18853" y="9969"/>
                  <a:pt x="18481" y="9732"/>
                </a:cubicBezTo>
                <a:cubicBezTo>
                  <a:pt x="18294" y="7596"/>
                  <a:pt x="17550" y="5697"/>
                  <a:pt x="16432" y="4273"/>
                </a:cubicBezTo>
                <a:cubicBezTo>
                  <a:pt x="16991" y="3560"/>
                  <a:pt x="16991" y="3560"/>
                  <a:pt x="16991" y="3560"/>
                </a:cubicBezTo>
                <a:cubicBezTo>
                  <a:pt x="16246" y="2611"/>
                  <a:pt x="15129" y="1662"/>
                  <a:pt x="14198" y="1187"/>
                </a:cubicBezTo>
                <a:cubicBezTo>
                  <a:pt x="13081" y="475"/>
                  <a:pt x="11777" y="0"/>
                  <a:pt x="10660" y="0"/>
                </a:cubicBezTo>
                <a:cubicBezTo>
                  <a:pt x="9357" y="0"/>
                  <a:pt x="8239" y="475"/>
                  <a:pt x="6936" y="949"/>
                </a:cubicBezTo>
                <a:cubicBezTo>
                  <a:pt x="5819" y="1662"/>
                  <a:pt x="4888" y="2611"/>
                  <a:pt x="4143" y="3798"/>
                </a:cubicBezTo>
                <a:cubicBezTo>
                  <a:pt x="4701" y="4510"/>
                  <a:pt x="4701" y="4510"/>
                  <a:pt x="4701" y="4510"/>
                </a:cubicBezTo>
                <a:cubicBezTo>
                  <a:pt x="3770" y="5934"/>
                  <a:pt x="3212" y="7596"/>
                  <a:pt x="3026" y="9732"/>
                </a:cubicBezTo>
                <a:cubicBezTo>
                  <a:pt x="2467" y="9732"/>
                  <a:pt x="2094" y="10444"/>
                  <a:pt x="2094" y="10919"/>
                </a:cubicBezTo>
                <a:cubicBezTo>
                  <a:pt x="2094" y="11393"/>
                  <a:pt x="2094" y="11393"/>
                  <a:pt x="2094" y="11393"/>
                </a:cubicBezTo>
                <a:cubicBezTo>
                  <a:pt x="419" y="11868"/>
                  <a:pt x="419" y="11868"/>
                  <a:pt x="419" y="11868"/>
                </a:cubicBezTo>
                <a:cubicBezTo>
                  <a:pt x="-140" y="14242"/>
                  <a:pt x="-140" y="16615"/>
                  <a:pt x="419" y="18752"/>
                </a:cubicBezTo>
                <a:cubicBezTo>
                  <a:pt x="2094" y="19701"/>
                  <a:pt x="2094" y="19701"/>
                  <a:pt x="2094" y="19701"/>
                </a:cubicBezTo>
                <a:cubicBezTo>
                  <a:pt x="2094" y="20176"/>
                  <a:pt x="2094" y="20176"/>
                  <a:pt x="2094" y="20176"/>
                </a:cubicBezTo>
                <a:cubicBezTo>
                  <a:pt x="2094" y="20888"/>
                  <a:pt x="2653" y="21600"/>
                  <a:pt x="3212" y="21600"/>
                </a:cubicBezTo>
                <a:cubicBezTo>
                  <a:pt x="3212" y="21600"/>
                  <a:pt x="3212" y="21600"/>
                  <a:pt x="3212" y="21600"/>
                </a:cubicBezTo>
                <a:cubicBezTo>
                  <a:pt x="3770" y="21600"/>
                  <a:pt x="4329" y="20888"/>
                  <a:pt x="4329" y="20176"/>
                </a:cubicBezTo>
                <a:cubicBezTo>
                  <a:pt x="4329" y="10919"/>
                  <a:pt x="4329" y="10919"/>
                  <a:pt x="4329" y="10919"/>
                </a:cubicBezTo>
                <a:cubicBezTo>
                  <a:pt x="4329" y="10681"/>
                  <a:pt x="4329" y="10444"/>
                  <a:pt x="4143" y="10207"/>
                </a:cubicBezTo>
                <a:cubicBezTo>
                  <a:pt x="4143" y="8308"/>
                  <a:pt x="4701" y="6646"/>
                  <a:pt x="5632" y="5459"/>
                </a:cubicBezTo>
                <a:cubicBezTo>
                  <a:pt x="6191" y="6171"/>
                  <a:pt x="6191" y="6171"/>
                  <a:pt x="6191" y="6171"/>
                </a:cubicBezTo>
                <a:cubicBezTo>
                  <a:pt x="6750" y="5222"/>
                  <a:pt x="7308" y="4747"/>
                  <a:pt x="8053" y="4273"/>
                </a:cubicBezTo>
                <a:cubicBezTo>
                  <a:pt x="8984" y="3798"/>
                  <a:pt x="9729" y="3560"/>
                  <a:pt x="10660" y="3560"/>
                </a:cubicBezTo>
                <a:cubicBezTo>
                  <a:pt x="11405" y="3560"/>
                  <a:pt x="12150" y="3798"/>
                  <a:pt x="13081" y="4273"/>
                </a:cubicBezTo>
                <a:cubicBezTo>
                  <a:pt x="13826" y="4747"/>
                  <a:pt x="14570" y="5222"/>
                  <a:pt x="15129" y="5934"/>
                </a:cubicBezTo>
                <a:cubicBezTo>
                  <a:pt x="15501" y="5459"/>
                  <a:pt x="15501" y="5459"/>
                  <a:pt x="15501" y="5459"/>
                </a:cubicBezTo>
                <a:cubicBezTo>
                  <a:pt x="16432" y="6646"/>
                  <a:pt x="17177" y="8070"/>
                  <a:pt x="17363" y="9969"/>
                </a:cubicBezTo>
                <a:cubicBezTo>
                  <a:pt x="16991" y="10207"/>
                  <a:pt x="16991" y="10681"/>
                  <a:pt x="16991" y="10919"/>
                </a:cubicBezTo>
                <a:cubicBezTo>
                  <a:pt x="16991" y="20176"/>
                  <a:pt x="16991" y="20176"/>
                  <a:pt x="16991" y="20176"/>
                </a:cubicBezTo>
                <a:cubicBezTo>
                  <a:pt x="16991" y="20888"/>
                  <a:pt x="17363" y="21600"/>
                  <a:pt x="17922" y="21600"/>
                </a:cubicBezTo>
                <a:cubicBezTo>
                  <a:pt x="17922" y="21600"/>
                  <a:pt x="17922" y="21600"/>
                  <a:pt x="17922" y="21600"/>
                </a:cubicBezTo>
                <a:cubicBezTo>
                  <a:pt x="18667" y="21600"/>
                  <a:pt x="19039" y="20888"/>
                  <a:pt x="19039" y="20176"/>
                </a:cubicBezTo>
                <a:cubicBezTo>
                  <a:pt x="19039" y="19701"/>
                  <a:pt x="19039" y="19701"/>
                  <a:pt x="19039" y="19701"/>
                </a:cubicBezTo>
                <a:cubicBezTo>
                  <a:pt x="20901" y="18752"/>
                  <a:pt x="20901" y="18752"/>
                  <a:pt x="20901" y="18752"/>
                </a:cubicBezTo>
                <a:cubicBezTo>
                  <a:pt x="21460" y="16615"/>
                  <a:pt x="21460" y="14242"/>
                  <a:pt x="20901" y="11868"/>
                </a:cubicBezTo>
                <a:close/>
              </a:path>
            </a:pathLst>
          </a:custGeom>
          <a:solidFill>
            <a:srgbClr val="000000"/>
          </a:solidFill>
          <a:ln w="12700">
            <a:miter lim="400000"/>
          </a:ln>
        </p:spPr>
        <p:txBody>
          <a:bodyPr tIns="91439" bIns="91439"/>
          <a:lstStyle/>
          <a:p>
            <a:endParaRPr/>
          </a:p>
        </p:txBody>
      </p:sp>
      <p:sp>
        <p:nvSpPr>
          <p:cNvPr id="1371" name="Shape 1371"/>
          <p:cNvSpPr/>
          <p:nvPr/>
        </p:nvSpPr>
        <p:spPr>
          <a:xfrm>
            <a:off x="5927726" y="5927728"/>
            <a:ext cx="752477" cy="714377"/>
          </a:xfrm>
          <a:custGeom>
            <a:avLst/>
            <a:gdLst/>
            <a:ahLst/>
            <a:cxnLst>
              <a:cxn ang="0">
                <a:pos x="wd2" y="hd2"/>
              </a:cxn>
              <a:cxn ang="5400000">
                <a:pos x="wd2" y="hd2"/>
              </a:cxn>
              <a:cxn ang="10800000">
                <a:pos x="wd2" y="hd2"/>
              </a:cxn>
              <a:cxn ang="16200000">
                <a:pos x="wd2" y="hd2"/>
              </a:cxn>
            </a:cxnLst>
            <a:rect l="0" t="0" r="r" b="b"/>
            <a:pathLst>
              <a:path w="21600" h="21600" extrusionOk="0">
                <a:moveTo>
                  <a:pt x="10584" y="0"/>
                </a:moveTo>
                <a:cubicBezTo>
                  <a:pt x="20088" y="0"/>
                  <a:pt x="20088" y="0"/>
                  <a:pt x="20088" y="0"/>
                </a:cubicBezTo>
                <a:cubicBezTo>
                  <a:pt x="20952" y="0"/>
                  <a:pt x="21600" y="682"/>
                  <a:pt x="21600" y="1592"/>
                </a:cubicBezTo>
                <a:cubicBezTo>
                  <a:pt x="21600" y="19781"/>
                  <a:pt x="21600" y="19781"/>
                  <a:pt x="21600" y="19781"/>
                </a:cubicBezTo>
                <a:cubicBezTo>
                  <a:pt x="21600" y="20691"/>
                  <a:pt x="20952" y="21600"/>
                  <a:pt x="20088" y="21600"/>
                </a:cubicBezTo>
                <a:cubicBezTo>
                  <a:pt x="10584" y="21600"/>
                  <a:pt x="10584" y="21600"/>
                  <a:pt x="10584" y="21600"/>
                </a:cubicBezTo>
                <a:cubicBezTo>
                  <a:pt x="9720" y="21600"/>
                  <a:pt x="9072" y="20691"/>
                  <a:pt x="9072" y="19781"/>
                </a:cubicBezTo>
                <a:cubicBezTo>
                  <a:pt x="9072" y="17735"/>
                  <a:pt x="9072" y="17735"/>
                  <a:pt x="9072" y="17735"/>
                </a:cubicBezTo>
                <a:cubicBezTo>
                  <a:pt x="6912" y="16825"/>
                  <a:pt x="6480" y="14552"/>
                  <a:pt x="6480" y="12051"/>
                </a:cubicBezTo>
                <a:cubicBezTo>
                  <a:pt x="6480" y="12051"/>
                  <a:pt x="6480" y="12051"/>
                  <a:pt x="6480" y="12051"/>
                </a:cubicBezTo>
                <a:cubicBezTo>
                  <a:pt x="6480" y="11596"/>
                  <a:pt x="6480" y="11141"/>
                  <a:pt x="6480" y="10686"/>
                </a:cubicBezTo>
                <a:cubicBezTo>
                  <a:pt x="6480" y="10459"/>
                  <a:pt x="6480" y="10459"/>
                  <a:pt x="6480" y="10459"/>
                </a:cubicBezTo>
                <a:cubicBezTo>
                  <a:pt x="6048" y="9322"/>
                  <a:pt x="5616" y="7958"/>
                  <a:pt x="4104" y="7731"/>
                </a:cubicBezTo>
                <a:cubicBezTo>
                  <a:pt x="4104" y="7958"/>
                  <a:pt x="4104" y="7958"/>
                  <a:pt x="4104" y="7958"/>
                </a:cubicBezTo>
                <a:cubicBezTo>
                  <a:pt x="2592" y="8185"/>
                  <a:pt x="2592" y="8185"/>
                  <a:pt x="2592" y="8185"/>
                </a:cubicBezTo>
                <a:cubicBezTo>
                  <a:pt x="2376" y="8640"/>
                  <a:pt x="1944" y="8867"/>
                  <a:pt x="1296" y="8867"/>
                </a:cubicBezTo>
                <a:cubicBezTo>
                  <a:pt x="648" y="8867"/>
                  <a:pt x="0" y="8185"/>
                  <a:pt x="0" y="7503"/>
                </a:cubicBezTo>
                <a:cubicBezTo>
                  <a:pt x="0" y="6594"/>
                  <a:pt x="648" y="6139"/>
                  <a:pt x="1296" y="6139"/>
                </a:cubicBezTo>
                <a:cubicBezTo>
                  <a:pt x="1728" y="6139"/>
                  <a:pt x="2160" y="6139"/>
                  <a:pt x="2376" y="6594"/>
                </a:cubicBezTo>
                <a:cubicBezTo>
                  <a:pt x="4104" y="6594"/>
                  <a:pt x="4104" y="6594"/>
                  <a:pt x="4104" y="6594"/>
                </a:cubicBezTo>
                <a:cubicBezTo>
                  <a:pt x="4104" y="6821"/>
                  <a:pt x="4104" y="6821"/>
                  <a:pt x="4104" y="6821"/>
                </a:cubicBezTo>
                <a:cubicBezTo>
                  <a:pt x="5616" y="7048"/>
                  <a:pt x="6264" y="7958"/>
                  <a:pt x="6696" y="8867"/>
                </a:cubicBezTo>
                <a:cubicBezTo>
                  <a:pt x="6696" y="7958"/>
                  <a:pt x="6696" y="7276"/>
                  <a:pt x="6696" y="6821"/>
                </a:cubicBezTo>
                <a:cubicBezTo>
                  <a:pt x="6264" y="5002"/>
                  <a:pt x="5616" y="4320"/>
                  <a:pt x="4968" y="4093"/>
                </a:cubicBezTo>
                <a:cubicBezTo>
                  <a:pt x="4968" y="4320"/>
                  <a:pt x="4968" y="4320"/>
                  <a:pt x="4968" y="4320"/>
                </a:cubicBezTo>
                <a:cubicBezTo>
                  <a:pt x="3456" y="3865"/>
                  <a:pt x="3456" y="3865"/>
                  <a:pt x="3456" y="3865"/>
                </a:cubicBezTo>
                <a:cubicBezTo>
                  <a:pt x="3024" y="4093"/>
                  <a:pt x="2376" y="4093"/>
                  <a:pt x="1944" y="3865"/>
                </a:cubicBezTo>
                <a:cubicBezTo>
                  <a:pt x="1296" y="3638"/>
                  <a:pt x="1080" y="2728"/>
                  <a:pt x="1296" y="2046"/>
                </a:cubicBezTo>
                <a:cubicBezTo>
                  <a:pt x="1728" y="1137"/>
                  <a:pt x="2592" y="909"/>
                  <a:pt x="3240" y="1364"/>
                </a:cubicBezTo>
                <a:cubicBezTo>
                  <a:pt x="3672" y="1592"/>
                  <a:pt x="3888" y="1819"/>
                  <a:pt x="3888" y="2274"/>
                </a:cubicBezTo>
                <a:cubicBezTo>
                  <a:pt x="5400" y="3183"/>
                  <a:pt x="5400" y="3183"/>
                  <a:pt x="5400" y="3183"/>
                </a:cubicBezTo>
                <a:cubicBezTo>
                  <a:pt x="5400" y="3411"/>
                  <a:pt x="5400" y="3411"/>
                  <a:pt x="5400" y="3411"/>
                </a:cubicBezTo>
                <a:cubicBezTo>
                  <a:pt x="6048" y="3865"/>
                  <a:pt x="7128" y="4547"/>
                  <a:pt x="7344" y="6594"/>
                </a:cubicBezTo>
                <a:cubicBezTo>
                  <a:pt x="7344" y="7503"/>
                  <a:pt x="7344" y="8640"/>
                  <a:pt x="7344" y="9777"/>
                </a:cubicBezTo>
                <a:cubicBezTo>
                  <a:pt x="7344" y="10004"/>
                  <a:pt x="7344" y="10232"/>
                  <a:pt x="7344" y="10686"/>
                </a:cubicBezTo>
                <a:cubicBezTo>
                  <a:pt x="7560" y="11596"/>
                  <a:pt x="7992" y="12505"/>
                  <a:pt x="9072" y="12733"/>
                </a:cubicBezTo>
                <a:cubicBezTo>
                  <a:pt x="9072" y="1592"/>
                  <a:pt x="9072" y="1592"/>
                  <a:pt x="9072" y="1592"/>
                </a:cubicBezTo>
                <a:cubicBezTo>
                  <a:pt x="9072" y="682"/>
                  <a:pt x="9720" y="0"/>
                  <a:pt x="10584" y="0"/>
                </a:cubicBezTo>
                <a:close/>
                <a:moveTo>
                  <a:pt x="9072" y="16825"/>
                </a:moveTo>
                <a:cubicBezTo>
                  <a:pt x="9072" y="13415"/>
                  <a:pt x="9072" y="13415"/>
                  <a:pt x="9072" y="13415"/>
                </a:cubicBezTo>
                <a:cubicBezTo>
                  <a:pt x="8208" y="13415"/>
                  <a:pt x="7560" y="12960"/>
                  <a:pt x="7344" y="12278"/>
                </a:cubicBezTo>
                <a:cubicBezTo>
                  <a:pt x="7344" y="14324"/>
                  <a:pt x="7560" y="15916"/>
                  <a:pt x="9072" y="16825"/>
                </a:cubicBezTo>
                <a:close/>
                <a:moveTo>
                  <a:pt x="12096" y="6821"/>
                </a:moveTo>
                <a:cubicBezTo>
                  <a:pt x="12096" y="10686"/>
                  <a:pt x="12096" y="10686"/>
                  <a:pt x="12096" y="10686"/>
                </a:cubicBezTo>
                <a:cubicBezTo>
                  <a:pt x="13392" y="10686"/>
                  <a:pt x="13392" y="10686"/>
                  <a:pt x="13392" y="10686"/>
                </a:cubicBezTo>
                <a:cubicBezTo>
                  <a:pt x="13392" y="6821"/>
                  <a:pt x="13392" y="6821"/>
                  <a:pt x="13392" y="6821"/>
                </a:cubicBezTo>
                <a:cubicBezTo>
                  <a:pt x="12096" y="6821"/>
                  <a:pt x="12096" y="6821"/>
                  <a:pt x="12096" y="6821"/>
                </a:cubicBezTo>
                <a:close/>
                <a:moveTo>
                  <a:pt x="17496" y="5002"/>
                </a:moveTo>
                <a:cubicBezTo>
                  <a:pt x="17496" y="5457"/>
                  <a:pt x="17496" y="5457"/>
                  <a:pt x="17496" y="5457"/>
                </a:cubicBezTo>
                <a:cubicBezTo>
                  <a:pt x="18576" y="5457"/>
                  <a:pt x="18576" y="5457"/>
                  <a:pt x="18576" y="5457"/>
                </a:cubicBezTo>
                <a:cubicBezTo>
                  <a:pt x="18576" y="5002"/>
                  <a:pt x="18576" y="5002"/>
                  <a:pt x="18576" y="5002"/>
                </a:cubicBezTo>
                <a:cubicBezTo>
                  <a:pt x="17496" y="5002"/>
                  <a:pt x="17496" y="5002"/>
                  <a:pt x="17496" y="5002"/>
                </a:cubicBezTo>
                <a:close/>
                <a:moveTo>
                  <a:pt x="15768" y="7048"/>
                </a:moveTo>
                <a:cubicBezTo>
                  <a:pt x="15768" y="7731"/>
                  <a:pt x="15768" y="7731"/>
                  <a:pt x="15768" y="7731"/>
                </a:cubicBezTo>
                <a:cubicBezTo>
                  <a:pt x="16848" y="7731"/>
                  <a:pt x="16848" y="7731"/>
                  <a:pt x="16848" y="7731"/>
                </a:cubicBezTo>
                <a:cubicBezTo>
                  <a:pt x="16848" y="7048"/>
                  <a:pt x="16848" y="7048"/>
                  <a:pt x="16848" y="7048"/>
                </a:cubicBezTo>
                <a:cubicBezTo>
                  <a:pt x="15768" y="7048"/>
                  <a:pt x="15768" y="7048"/>
                  <a:pt x="15768" y="7048"/>
                </a:cubicBezTo>
                <a:close/>
                <a:moveTo>
                  <a:pt x="14040" y="6366"/>
                </a:moveTo>
                <a:cubicBezTo>
                  <a:pt x="14040" y="7048"/>
                  <a:pt x="14040" y="7048"/>
                  <a:pt x="14040" y="7048"/>
                </a:cubicBezTo>
                <a:cubicBezTo>
                  <a:pt x="15120" y="7048"/>
                  <a:pt x="15120" y="7048"/>
                  <a:pt x="15120" y="7048"/>
                </a:cubicBezTo>
                <a:cubicBezTo>
                  <a:pt x="15120" y="6366"/>
                  <a:pt x="15120" y="6366"/>
                  <a:pt x="15120" y="6366"/>
                </a:cubicBezTo>
                <a:cubicBezTo>
                  <a:pt x="14040" y="6366"/>
                  <a:pt x="14040" y="6366"/>
                  <a:pt x="14040" y="6366"/>
                </a:cubicBezTo>
                <a:close/>
                <a:moveTo>
                  <a:pt x="12096" y="5684"/>
                </a:moveTo>
                <a:cubicBezTo>
                  <a:pt x="12096" y="6366"/>
                  <a:pt x="12096" y="6366"/>
                  <a:pt x="12096" y="6366"/>
                </a:cubicBezTo>
                <a:cubicBezTo>
                  <a:pt x="13392" y="6366"/>
                  <a:pt x="13392" y="6366"/>
                  <a:pt x="13392" y="6366"/>
                </a:cubicBezTo>
                <a:cubicBezTo>
                  <a:pt x="13392" y="5684"/>
                  <a:pt x="13392" y="5684"/>
                  <a:pt x="13392" y="5684"/>
                </a:cubicBezTo>
                <a:cubicBezTo>
                  <a:pt x="12096" y="5684"/>
                  <a:pt x="12096" y="5684"/>
                  <a:pt x="12096" y="5684"/>
                </a:cubicBezTo>
                <a:close/>
                <a:moveTo>
                  <a:pt x="17496" y="5912"/>
                </a:moveTo>
                <a:cubicBezTo>
                  <a:pt x="17496" y="10686"/>
                  <a:pt x="17496" y="10686"/>
                  <a:pt x="17496" y="10686"/>
                </a:cubicBezTo>
                <a:cubicBezTo>
                  <a:pt x="18576" y="10686"/>
                  <a:pt x="18576" y="10686"/>
                  <a:pt x="18576" y="10686"/>
                </a:cubicBezTo>
                <a:cubicBezTo>
                  <a:pt x="18576" y="5912"/>
                  <a:pt x="18576" y="5912"/>
                  <a:pt x="18576" y="5912"/>
                </a:cubicBezTo>
                <a:cubicBezTo>
                  <a:pt x="17496" y="5912"/>
                  <a:pt x="17496" y="5912"/>
                  <a:pt x="17496" y="5912"/>
                </a:cubicBezTo>
                <a:close/>
                <a:moveTo>
                  <a:pt x="15768" y="7958"/>
                </a:moveTo>
                <a:cubicBezTo>
                  <a:pt x="15768" y="10686"/>
                  <a:pt x="15768" y="10686"/>
                  <a:pt x="15768" y="10686"/>
                </a:cubicBezTo>
                <a:cubicBezTo>
                  <a:pt x="16848" y="10686"/>
                  <a:pt x="16848" y="10686"/>
                  <a:pt x="16848" y="10686"/>
                </a:cubicBezTo>
                <a:cubicBezTo>
                  <a:pt x="16848" y="7958"/>
                  <a:pt x="16848" y="7958"/>
                  <a:pt x="16848" y="7958"/>
                </a:cubicBezTo>
                <a:cubicBezTo>
                  <a:pt x="15768" y="7958"/>
                  <a:pt x="15768" y="7958"/>
                  <a:pt x="15768" y="7958"/>
                </a:cubicBezTo>
                <a:close/>
                <a:moveTo>
                  <a:pt x="14040" y="7503"/>
                </a:moveTo>
                <a:cubicBezTo>
                  <a:pt x="14040" y="10686"/>
                  <a:pt x="14040" y="10686"/>
                  <a:pt x="14040" y="10686"/>
                </a:cubicBezTo>
                <a:cubicBezTo>
                  <a:pt x="15120" y="10686"/>
                  <a:pt x="15120" y="10686"/>
                  <a:pt x="15120" y="10686"/>
                </a:cubicBezTo>
                <a:cubicBezTo>
                  <a:pt x="15120" y="7503"/>
                  <a:pt x="15120" y="7503"/>
                  <a:pt x="15120" y="7503"/>
                </a:cubicBezTo>
                <a:cubicBezTo>
                  <a:pt x="14040" y="7503"/>
                  <a:pt x="14040" y="7503"/>
                  <a:pt x="14040" y="7503"/>
                </a:cubicBezTo>
                <a:close/>
                <a:moveTo>
                  <a:pt x="15336" y="12733"/>
                </a:moveTo>
                <a:cubicBezTo>
                  <a:pt x="14256" y="12733"/>
                  <a:pt x="13392" y="13187"/>
                  <a:pt x="12744" y="13869"/>
                </a:cubicBezTo>
                <a:cubicBezTo>
                  <a:pt x="11880" y="14552"/>
                  <a:pt x="11664" y="15461"/>
                  <a:pt x="11664" y="16598"/>
                </a:cubicBezTo>
                <a:cubicBezTo>
                  <a:pt x="11664" y="17735"/>
                  <a:pt x="11880" y="18644"/>
                  <a:pt x="12744" y="19326"/>
                </a:cubicBezTo>
                <a:cubicBezTo>
                  <a:pt x="13392" y="20008"/>
                  <a:pt x="14256" y="20463"/>
                  <a:pt x="15336" y="20463"/>
                </a:cubicBezTo>
                <a:cubicBezTo>
                  <a:pt x="16416" y="20463"/>
                  <a:pt x="17280" y="20008"/>
                  <a:pt x="17928" y="19326"/>
                </a:cubicBezTo>
                <a:cubicBezTo>
                  <a:pt x="18576" y="18644"/>
                  <a:pt x="19008" y="17735"/>
                  <a:pt x="19008" y="16598"/>
                </a:cubicBezTo>
                <a:cubicBezTo>
                  <a:pt x="19008" y="15461"/>
                  <a:pt x="18576" y="14552"/>
                  <a:pt x="17928" y="13869"/>
                </a:cubicBezTo>
                <a:cubicBezTo>
                  <a:pt x="17280" y="13187"/>
                  <a:pt x="16416" y="12733"/>
                  <a:pt x="15336" y="12733"/>
                </a:cubicBezTo>
                <a:close/>
                <a:moveTo>
                  <a:pt x="16848" y="15006"/>
                </a:moveTo>
                <a:cubicBezTo>
                  <a:pt x="16416" y="14552"/>
                  <a:pt x="15984" y="14324"/>
                  <a:pt x="15336" y="14324"/>
                </a:cubicBezTo>
                <a:cubicBezTo>
                  <a:pt x="14688" y="14324"/>
                  <a:pt x="14040" y="14552"/>
                  <a:pt x="13824" y="15006"/>
                </a:cubicBezTo>
                <a:cubicBezTo>
                  <a:pt x="13392" y="15461"/>
                  <a:pt x="13176" y="15916"/>
                  <a:pt x="13176" y="16598"/>
                </a:cubicBezTo>
                <a:cubicBezTo>
                  <a:pt x="13176" y="17280"/>
                  <a:pt x="13392" y="17962"/>
                  <a:pt x="13824" y="18189"/>
                </a:cubicBezTo>
                <a:cubicBezTo>
                  <a:pt x="14040" y="18644"/>
                  <a:pt x="14688" y="18872"/>
                  <a:pt x="15336" y="18872"/>
                </a:cubicBezTo>
                <a:cubicBezTo>
                  <a:pt x="15984" y="18872"/>
                  <a:pt x="16416" y="18644"/>
                  <a:pt x="16848" y="18189"/>
                </a:cubicBezTo>
                <a:cubicBezTo>
                  <a:pt x="17280" y="17962"/>
                  <a:pt x="17496" y="17280"/>
                  <a:pt x="17496" y="16598"/>
                </a:cubicBezTo>
                <a:cubicBezTo>
                  <a:pt x="17496" y="15916"/>
                  <a:pt x="17280" y="15461"/>
                  <a:pt x="16848" y="15006"/>
                </a:cubicBezTo>
                <a:close/>
                <a:moveTo>
                  <a:pt x="11016" y="2274"/>
                </a:moveTo>
                <a:cubicBezTo>
                  <a:pt x="11016" y="11596"/>
                  <a:pt x="11016" y="11596"/>
                  <a:pt x="11016" y="11596"/>
                </a:cubicBezTo>
                <a:cubicBezTo>
                  <a:pt x="19656" y="11596"/>
                  <a:pt x="19656" y="11596"/>
                  <a:pt x="19656" y="11596"/>
                </a:cubicBezTo>
                <a:cubicBezTo>
                  <a:pt x="19656" y="2274"/>
                  <a:pt x="19656" y="2274"/>
                  <a:pt x="19656" y="2274"/>
                </a:cubicBezTo>
                <a:lnTo>
                  <a:pt x="11016" y="2274"/>
                </a:lnTo>
                <a:close/>
              </a:path>
            </a:pathLst>
          </a:custGeom>
          <a:solidFill>
            <a:srgbClr val="000000"/>
          </a:solidFill>
          <a:ln w="12700">
            <a:miter lim="400000"/>
          </a:ln>
        </p:spPr>
        <p:txBody>
          <a:bodyPr tIns="91439" bIns="91439"/>
          <a:lstStyle/>
          <a:p>
            <a:endParaRPr/>
          </a:p>
        </p:txBody>
      </p:sp>
      <p:sp>
        <p:nvSpPr>
          <p:cNvPr id="1372" name="Shape 1372"/>
          <p:cNvSpPr/>
          <p:nvPr/>
        </p:nvSpPr>
        <p:spPr>
          <a:xfrm>
            <a:off x="6003783" y="8413194"/>
            <a:ext cx="780957" cy="844854"/>
          </a:xfrm>
          <a:custGeom>
            <a:avLst/>
            <a:gdLst/>
            <a:ahLst/>
            <a:cxnLst>
              <a:cxn ang="0">
                <a:pos x="wd2" y="hd2"/>
              </a:cxn>
              <a:cxn ang="5400000">
                <a:pos x="wd2" y="hd2"/>
              </a:cxn>
              <a:cxn ang="10800000">
                <a:pos x="wd2" y="hd2"/>
              </a:cxn>
              <a:cxn ang="16200000">
                <a:pos x="wd2" y="hd2"/>
              </a:cxn>
            </a:cxnLst>
            <a:rect l="0" t="0" r="r" b="b"/>
            <a:pathLst>
              <a:path w="21000" h="20901" extrusionOk="0">
                <a:moveTo>
                  <a:pt x="13071" y="581"/>
                </a:moveTo>
                <a:cubicBezTo>
                  <a:pt x="15292" y="-536"/>
                  <a:pt x="18118" y="23"/>
                  <a:pt x="19733" y="1698"/>
                </a:cubicBezTo>
                <a:cubicBezTo>
                  <a:pt x="21348" y="3561"/>
                  <a:pt x="21348" y="5981"/>
                  <a:pt x="20137" y="7657"/>
                </a:cubicBezTo>
                <a:cubicBezTo>
                  <a:pt x="19733" y="7657"/>
                  <a:pt x="19531" y="7657"/>
                  <a:pt x="19127" y="7657"/>
                </a:cubicBezTo>
                <a:cubicBezTo>
                  <a:pt x="17916" y="7285"/>
                  <a:pt x="16503" y="6167"/>
                  <a:pt x="15292" y="5050"/>
                </a:cubicBezTo>
                <a:cubicBezTo>
                  <a:pt x="14283" y="3747"/>
                  <a:pt x="13475" y="2257"/>
                  <a:pt x="13273" y="954"/>
                </a:cubicBezTo>
                <a:cubicBezTo>
                  <a:pt x="13071" y="767"/>
                  <a:pt x="13071" y="767"/>
                  <a:pt x="13071" y="581"/>
                </a:cubicBezTo>
                <a:close/>
                <a:moveTo>
                  <a:pt x="2170" y="14174"/>
                </a:moveTo>
                <a:cubicBezTo>
                  <a:pt x="2170" y="15105"/>
                  <a:pt x="2574" y="15664"/>
                  <a:pt x="3584" y="15850"/>
                </a:cubicBezTo>
                <a:cubicBezTo>
                  <a:pt x="13677" y="9519"/>
                  <a:pt x="13677" y="9519"/>
                  <a:pt x="13677" y="9519"/>
                </a:cubicBezTo>
                <a:cubicBezTo>
                  <a:pt x="12264" y="8588"/>
                  <a:pt x="11255" y="7285"/>
                  <a:pt x="10447" y="5795"/>
                </a:cubicBezTo>
                <a:cubicBezTo>
                  <a:pt x="2170" y="14174"/>
                  <a:pt x="2170" y="14174"/>
                  <a:pt x="2170" y="14174"/>
                </a:cubicBezTo>
                <a:close/>
                <a:moveTo>
                  <a:pt x="2574" y="16223"/>
                </a:moveTo>
                <a:cubicBezTo>
                  <a:pt x="1565" y="17154"/>
                  <a:pt x="1363" y="17898"/>
                  <a:pt x="1565" y="18643"/>
                </a:cubicBezTo>
                <a:cubicBezTo>
                  <a:pt x="1767" y="18830"/>
                  <a:pt x="1767" y="19016"/>
                  <a:pt x="1969" y="19202"/>
                </a:cubicBezTo>
                <a:cubicBezTo>
                  <a:pt x="2372" y="19388"/>
                  <a:pt x="2574" y="19574"/>
                  <a:pt x="2978" y="19574"/>
                </a:cubicBezTo>
                <a:cubicBezTo>
                  <a:pt x="4391" y="19574"/>
                  <a:pt x="6410" y="18830"/>
                  <a:pt x="8832" y="16223"/>
                </a:cubicBezTo>
                <a:cubicBezTo>
                  <a:pt x="11456" y="13802"/>
                  <a:pt x="13475" y="12685"/>
                  <a:pt x="15292" y="12312"/>
                </a:cubicBezTo>
                <a:cubicBezTo>
                  <a:pt x="16503" y="12126"/>
                  <a:pt x="17311" y="12312"/>
                  <a:pt x="18118" y="12685"/>
                </a:cubicBezTo>
                <a:cubicBezTo>
                  <a:pt x="18926" y="13057"/>
                  <a:pt x="19531" y="13616"/>
                  <a:pt x="19935" y="14361"/>
                </a:cubicBezTo>
                <a:cubicBezTo>
                  <a:pt x="20541" y="15664"/>
                  <a:pt x="20742" y="17154"/>
                  <a:pt x="20339" y="18830"/>
                </a:cubicBezTo>
                <a:cubicBezTo>
                  <a:pt x="18926" y="18457"/>
                  <a:pt x="18926" y="18457"/>
                  <a:pt x="18926" y="18457"/>
                </a:cubicBezTo>
                <a:cubicBezTo>
                  <a:pt x="19329" y="17154"/>
                  <a:pt x="19127" y="16036"/>
                  <a:pt x="18724" y="15105"/>
                </a:cubicBezTo>
                <a:cubicBezTo>
                  <a:pt x="18320" y="14547"/>
                  <a:pt x="17916" y="14174"/>
                  <a:pt x="17512" y="13802"/>
                </a:cubicBezTo>
                <a:cubicBezTo>
                  <a:pt x="16907" y="13616"/>
                  <a:pt x="16301" y="13616"/>
                  <a:pt x="15696" y="13616"/>
                </a:cubicBezTo>
                <a:cubicBezTo>
                  <a:pt x="14081" y="13988"/>
                  <a:pt x="12264" y="14919"/>
                  <a:pt x="10043" y="17154"/>
                </a:cubicBezTo>
                <a:cubicBezTo>
                  <a:pt x="7217" y="20133"/>
                  <a:pt x="4795" y="21064"/>
                  <a:pt x="2978" y="20878"/>
                </a:cubicBezTo>
                <a:cubicBezTo>
                  <a:pt x="2170" y="20878"/>
                  <a:pt x="1565" y="20692"/>
                  <a:pt x="1161" y="20319"/>
                </a:cubicBezTo>
                <a:cubicBezTo>
                  <a:pt x="757" y="19947"/>
                  <a:pt x="354" y="19388"/>
                  <a:pt x="152" y="19016"/>
                </a:cubicBezTo>
                <a:cubicBezTo>
                  <a:pt x="-252" y="17898"/>
                  <a:pt x="152" y="16595"/>
                  <a:pt x="1363" y="15292"/>
                </a:cubicBezTo>
                <a:cubicBezTo>
                  <a:pt x="2574" y="16223"/>
                  <a:pt x="2574" y="16223"/>
                  <a:pt x="2574" y="16223"/>
                </a:cubicBezTo>
                <a:close/>
                <a:moveTo>
                  <a:pt x="19329" y="8588"/>
                </a:moveTo>
                <a:cubicBezTo>
                  <a:pt x="17714" y="8030"/>
                  <a:pt x="16099" y="6912"/>
                  <a:pt x="14686" y="5423"/>
                </a:cubicBezTo>
                <a:cubicBezTo>
                  <a:pt x="13475" y="4119"/>
                  <a:pt x="12668" y="2630"/>
                  <a:pt x="12264" y="1140"/>
                </a:cubicBezTo>
                <a:cubicBezTo>
                  <a:pt x="11255" y="2257"/>
                  <a:pt x="10851" y="3747"/>
                  <a:pt x="11053" y="5050"/>
                </a:cubicBezTo>
                <a:cubicBezTo>
                  <a:pt x="11658" y="6726"/>
                  <a:pt x="13273" y="8402"/>
                  <a:pt x="14888" y="9147"/>
                </a:cubicBezTo>
                <a:cubicBezTo>
                  <a:pt x="16301" y="9519"/>
                  <a:pt x="17916" y="9333"/>
                  <a:pt x="19329" y="8588"/>
                </a:cubicBezTo>
                <a:close/>
              </a:path>
            </a:pathLst>
          </a:custGeom>
          <a:solidFill>
            <a:srgbClr val="000000"/>
          </a:solidFill>
          <a:ln w="12700">
            <a:miter lim="400000"/>
          </a:ln>
        </p:spPr>
        <p:txBody>
          <a:bodyPr tIns="91439" bIns="91439"/>
          <a:lstStyle/>
          <a:p>
            <a:endParaRPr/>
          </a:p>
        </p:txBody>
      </p:sp>
      <p:sp>
        <p:nvSpPr>
          <p:cNvPr id="1373" name="Shape 1373"/>
          <p:cNvSpPr/>
          <p:nvPr/>
        </p:nvSpPr>
        <p:spPr>
          <a:xfrm>
            <a:off x="7391400" y="10360028"/>
            <a:ext cx="565150" cy="69851"/>
          </a:xfrm>
          <a:custGeom>
            <a:avLst/>
            <a:gdLst/>
            <a:ahLst/>
            <a:cxnLst>
              <a:cxn ang="0">
                <a:pos x="wd2" y="hd2"/>
              </a:cxn>
              <a:cxn ang="5400000">
                <a:pos x="wd2" y="hd2"/>
              </a:cxn>
              <a:cxn ang="10800000">
                <a:pos x="wd2" y="hd2"/>
              </a:cxn>
              <a:cxn ang="16200000">
                <a:pos x="wd2" y="hd2"/>
              </a:cxn>
            </a:cxnLst>
            <a:rect l="0" t="0" r="r" b="b"/>
            <a:pathLst>
              <a:path w="21600" h="21600" extrusionOk="0">
                <a:moveTo>
                  <a:pt x="19052" y="0"/>
                </a:moveTo>
                <a:lnTo>
                  <a:pt x="21600" y="0"/>
                </a:lnTo>
                <a:lnTo>
                  <a:pt x="21600" y="21600"/>
                </a:lnTo>
                <a:lnTo>
                  <a:pt x="19052" y="21600"/>
                </a:lnTo>
                <a:lnTo>
                  <a:pt x="19052" y="0"/>
                </a:lnTo>
                <a:close/>
                <a:moveTo>
                  <a:pt x="0" y="0"/>
                </a:moveTo>
                <a:lnTo>
                  <a:pt x="2670" y="0"/>
                </a:lnTo>
                <a:lnTo>
                  <a:pt x="2670" y="21600"/>
                </a:lnTo>
                <a:lnTo>
                  <a:pt x="0" y="21600"/>
                </a:lnTo>
                <a:lnTo>
                  <a:pt x="0" y="0"/>
                </a:lnTo>
                <a:close/>
              </a:path>
            </a:pathLst>
          </a:custGeom>
          <a:solidFill>
            <a:srgbClr val="000000"/>
          </a:solidFill>
          <a:ln w="12700">
            <a:miter lim="400000"/>
          </a:ln>
        </p:spPr>
        <p:txBody>
          <a:bodyPr tIns="91439" bIns="91439"/>
          <a:lstStyle/>
          <a:p>
            <a:endParaRPr/>
          </a:p>
        </p:txBody>
      </p:sp>
      <p:sp>
        <p:nvSpPr>
          <p:cNvPr id="1374" name="Shape 1374"/>
          <p:cNvSpPr/>
          <p:nvPr/>
        </p:nvSpPr>
        <p:spPr>
          <a:xfrm>
            <a:off x="7273925" y="9766302"/>
            <a:ext cx="781051" cy="581027"/>
          </a:xfrm>
          <a:custGeom>
            <a:avLst/>
            <a:gdLst/>
            <a:ahLst/>
            <a:cxnLst>
              <a:cxn ang="0">
                <a:pos x="wd2" y="hd2"/>
              </a:cxn>
              <a:cxn ang="5400000">
                <a:pos x="wd2" y="hd2"/>
              </a:cxn>
              <a:cxn ang="10800000">
                <a:pos x="wd2" y="hd2"/>
              </a:cxn>
              <a:cxn ang="16200000">
                <a:pos x="wd2" y="hd2"/>
              </a:cxn>
            </a:cxnLst>
            <a:rect l="0" t="0" r="r" b="b"/>
            <a:pathLst>
              <a:path w="21600" h="21600" extrusionOk="0">
                <a:moveTo>
                  <a:pt x="0" y="5891"/>
                </a:moveTo>
                <a:cubicBezTo>
                  <a:pt x="1038" y="5891"/>
                  <a:pt x="1038" y="5891"/>
                  <a:pt x="1038" y="5891"/>
                </a:cubicBezTo>
                <a:cubicBezTo>
                  <a:pt x="1454" y="5891"/>
                  <a:pt x="1454" y="5891"/>
                  <a:pt x="1454" y="5891"/>
                </a:cubicBezTo>
                <a:cubicBezTo>
                  <a:pt x="3115" y="5891"/>
                  <a:pt x="3115" y="5891"/>
                  <a:pt x="3115" y="5891"/>
                </a:cubicBezTo>
                <a:cubicBezTo>
                  <a:pt x="3531" y="5891"/>
                  <a:pt x="3531" y="5891"/>
                  <a:pt x="3531" y="5891"/>
                </a:cubicBezTo>
                <a:cubicBezTo>
                  <a:pt x="18277" y="5891"/>
                  <a:pt x="18277" y="5891"/>
                  <a:pt x="18277" y="5891"/>
                </a:cubicBezTo>
                <a:cubicBezTo>
                  <a:pt x="18485" y="5891"/>
                  <a:pt x="18485" y="5891"/>
                  <a:pt x="18485" y="5891"/>
                </a:cubicBezTo>
                <a:cubicBezTo>
                  <a:pt x="20146" y="5891"/>
                  <a:pt x="20146" y="5891"/>
                  <a:pt x="20146" y="5891"/>
                </a:cubicBezTo>
                <a:cubicBezTo>
                  <a:pt x="20769" y="5891"/>
                  <a:pt x="20769" y="5891"/>
                  <a:pt x="20769" y="5891"/>
                </a:cubicBezTo>
                <a:cubicBezTo>
                  <a:pt x="21600" y="5891"/>
                  <a:pt x="21600" y="5891"/>
                  <a:pt x="21600" y="5891"/>
                </a:cubicBezTo>
                <a:cubicBezTo>
                  <a:pt x="21600" y="21600"/>
                  <a:pt x="21600" y="21600"/>
                  <a:pt x="21600" y="21600"/>
                </a:cubicBezTo>
                <a:cubicBezTo>
                  <a:pt x="0" y="21600"/>
                  <a:pt x="0" y="21600"/>
                  <a:pt x="0" y="21600"/>
                </a:cubicBezTo>
                <a:cubicBezTo>
                  <a:pt x="0" y="5891"/>
                  <a:pt x="0" y="5891"/>
                  <a:pt x="0" y="5891"/>
                </a:cubicBezTo>
                <a:close/>
                <a:moveTo>
                  <a:pt x="1454" y="5049"/>
                </a:moveTo>
                <a:cubicBezTo>
                  <a:pt x="1454" y="1122"/>
                  <a:pt x="1454" y="1122"/>
                  <a:pt x="1454" y="1122"/>
                </a:cubicBezTo>
                <a:cubicBezTo>
                  <a:pt x="1454" y="0"/>
                  <a:pt x="1454" y="0"/>
                  <a:pt x="1454" y="0"/>
                </a:cubicBezTo>
                <a:cubicBezTo>
                  <a:pt x="2285" y="0"/>
                  <a:pt x="2285" y="0"/>
                  <a:pt x="2285" y="0"/>
                </a:cubicBezTo>
                <a:cubicBezTo>
                  <a:pt x="19315" y="0"/>
                  <a:pt x="19315" y="0"/>
                  <a:pt x="19315" y="0"/>
                </a:cubicBezTo>
                <a:cubicBezTo>
                  <a:pt x="20146" y="0"/>
                  <a:pt x="20146" y="0"/>
                  <a:pt x="20146" y="0"/>
                </a:cubicBezTo>
                <a:cubicBezTo>
                  <a:pt x="20146" y="1122"/>
                  <a:pt x="20146" y="1122"/>
                  <a:pt x="20146" y="1122"/>
                </a:cubicBezTo>
                <a:cubicBezTo>
                  <a:pt x="20146" y="5049"/>
                  <a:pt x="20146" y="5049"/>
                  <a:pt x="20146" y="5049"/>
                </a:cubicBezTo>
                <a:cubicBezTo>
                  <a:pt x="18485" y="5049"/>
                  <a:pt x="18485" y="5049"/>
                  <a:pt x="18485" y="5049"/>
                </a:cubicBezTo>
                <a:cubicBezTo>
                  <a:pt x="18485" y="2244"/>
                  <a:pt x="18485" y="2244"/>
                  <a:pt x="18485" y="2244"/>
                </a:cubicBezTo>
                <a:cubicBezTo>
                  <a:pt x="3115" y="2244"/>
                  <a:pt x="3115" y="2244"/>
                  <a:pt x="3115" y="2244"/>
                </a:cubicBezTo>
                <a:cubicBezTo>
                  <a:pt x="3115" y="5049"/>
                  <a:pt x="3115" y="5049"/>
                  <a:pt x="3115" y="5049"/>
                </a:cubicBezTo>
                <a:cubicBezTo>
                  <a:pt x="1454" y="5049"/>
                  <a:pt x="1454" y="5049"/>
                  <a:pt x="1454" y="5049"/>
                </a:cubicBezTo>
                <a:close/>
                <a:moveTo>
                  <a:pt x="1869" y="10660"/>
                </a:moveTo>
                <a:cubicBezTo>
                  <a:pt x="1869" y="16551"/>
                  <a:pt x="1869" y="16551"/>
                  <a:pt x="1869" y="16551"/>
                </a:cubicBezTo>
                <a:cubicBezTo>
                  <a:pt x="9969" y="16551"/>
                  <a:pt x="9969" y="16551"/>
                  <a:pt x="9969" y="16551"/>
                </a:cubicBezTo>
                <a:cubicBezTo>
                  <a:pt x="9969" y="10660"/>
                  <a:pt x="9969" y="10660"/>
                  <a:pt x="9969" y="10660"/>
                </a:cubicBezTo>
                <a:cubicBezTo>
                  <a:pt x="1869" y="10660"/>
                  <a:pt x="1869" y="10660"/>
                  <a:pt x="1869" y="10660"/>
                </a:cubicBezTo>
                <a:close/>
                <a:moveTo>
                  <a:pt x="15992" y="7574"/>
                </a:moveTo>
                <a:cubicBezTo>
                  <a:pt x="14746" y="7574"/>
                  <a:pt x="13708" y="8416"/>
                  <a:pt x="12877" y="9538"/>
                </a:cubicBezTo>
                <a:cubicBezTo>
                  <a:pt x="12046" y="10379"/>
                  <a:pt x="11631" y="12062"/>
                  <a:pt x="11631" y="13745"/>
                </a:cubicBezTo>
                <a:cubicBezTo>
                  <a:pt x="11631" y="15148"/>
                  <a:pt x="12046" y="16831"/>
                  <a:pt x="12877" y="17953"/>
                </a:cubicBezTo>
                <a:cubicBezTo>
                  <a:pt x="13708" y="18795"/>
                  <a:pt x="14746" y="19636"/>
                  <a:pt x="15992" y="19636"/>
                </a:cubicBezTo>
                <a:cubicBezTo>
                  <a:pt x="17238" y="19636"/>
                  <a:pt x="18277" y="18795"/>
                  <a:pt x="19108" y="17953"/>
                </a:cubicBezTo>
                <a:cubicBezTo>
                  <a:pt x="19938" y="16831"/>
                  <a:pt x="20354" y="15148"/>
                  <a:pt x="20354" y="13745"/>
                </a:cubicBezTo>
                <a:cubicBezTo>
                  <a:pt x="20354" y="12062"/>
                  <a:pt x="19938" y="10379"/>
                  <a:pt x="19108" y="9538"/>
                </a:cubicBezTo>
                <a:cubicBezTo>
                  <a:pt x="18277" y="8416"/>
                  <a:pt x="17238" y="7574"/>
                  <a:pt x="15992" y="7574"/>
                </a:cubicBezTo>
                <a:close/>
                <a:moveTo>
                  <a:pt x="18069" y="10660"/>
                </a:moveTo>
                <a:cubicBezTo>
                  <a:pt x="17654" y="10099"/>
                  <a:pt x="16823" y="9538"/>
                  <a:pt x="15992" y="9538"/>
                </a:cubicBezTo>
                <a:cubicBezTo>
                  <a:pt x="15162" y="9538"/>
                  <a:pt x="14331" y="10099"/>
                  <a:pt x="13708" y="10660"/>
                </a:cubicBezTo>
                <a:cubicBezTo>
                  <a:pt x="13292" y="11501"/>
                  <a:pt x="12877" y="12623"/>
                  <a:pt x="12877" y="13745"/>
                </a:cubicBezTo>
                <a:cubicBezTo>
                  <a:pt x="12877" y="14868"/>
                  <a:pt x="13292" y="15709"/>
                  <a:pt x="13708" y="16551"/>
                </a:cubicBezTo>
                <a:cubicBezTo>
                  <a:pt x="14331" y="17392"/>
                  <a:pt x="15162" y="17673"/>
                  <a:pt x="15992" y="17673"/>
                </a:cubicBezTo>
                <a:cubicBezTo>
                  <a:pt x="16823" y="17673"/>
                  <a:pt x="17654" y="17392"/>
                  <a:pt x="18069" y="16551"/>
                </a:cubicBezTo>
                <a:cubicBezTo>
                  <a:pt x="18692" y="15709"/>
                  <a:pt x="19108" y="14868"/>
                  <a:pt x="19108" y="13745"/>
                </a:cubicBezTo>
                <a:cubicBezTo>
                  <a:pt x="19108" y="12623"/>
                  <a:pt x="18692" y="11501"/>
                  <a:pt x="18069" y="10660"/>
                </a:cubicBezTo>
                <a:close/>
                <a:moveTo>
                  <a:pt x="4154" y="12343"/>
                </a:moveTo>
                <a:cubicBezTo>
                  <a:pt x="3531" y="12343"/>
                  <a:pt x="3115" y="12904"/>
                  <a:pt x="3115" y="13745"/>
                </a:cubicBezTo>
                <a:cubicBezTo>
                  <a:pt x="3115" y="14306"/>
                  <a:pt x="3531" y="15148"/>
                  <a:pt x="4154" y="15148"/>
                </a:cubicBezTo>
                <a:cubicBezTo>
                  <a:pt x="4777" y="15148"/>
                  <a:pt x="5192" y="14306"/>
                  <a:pt x="5192" y="13745"/>
                </a:cubicBezTo>
                <a:cubicBezTo>
                  <a:pt x="5192" y="12904"/>
                  <a:pt x="4777" y="12343"/>
                  <a:pt x="4154" y="12343"/>
                </a:cubicBezTo>
                <a:close/>
                <a:moveTo>
                  <a:pt x="7269" y="12343"/>
                </a:moveTo>
                <a:cubicBezTo>
                  <a:pt x="6646" y="12343"/>
                  <a:pt x="6231" y="12904"/>
                  <a:pt x="6231" y="13745"/>
                </a:cubicBezTo>
                <a:cubicBezTo>
                  <a:pt x="6231" y="14306"/>
                  <a:pt x="6646" y="15148"/>
                  <a:pt x="7269" y="15148"/>
                </a:cubicBezTo>
                <a:cubicBezTo>
                  <a:pt x="7892" y="15148"/>
                  <a:pt x="8308" y="14306"/>
                  <a:pt x="8308" y="13745"/>
                </a:cubicBezTo>
                <a:cubicBezTo>
                  <a:pt x="8308" y="12904"/>
                  <a:pt x="7892" y="12343"/>
                  <a:pt x="7269" y="12343"/>
                </a:cubicBezTo>
                <a:close/>
                <a:moveTo>
                  <a:pt x="11631" y="3927"/>
                </a:moveTo>
                <a:cubicBezTo>
                  <a:pt x="11631" y="5330"/>
                  <a:pt x="11631" y="5330"/>
                  <a:pt x="11631" y="5330"/>
                </a:cubicBezTo>
                <a:cubicBezTo>
                  <a:pt x="13708" y="5330"/>
                  <a:pt x="13708" y="5330"/>
                  <a:pt x="13708" y="5330"/>
                </a:cubicBezTo>
                <a:cubicBezTo>
                  <a:pt x="13708" y="3927"/>
                  <a:pt x="13708" y="3927"/>
                  <a:pt x="13708" y="3927"/>
                </a:cubicBezTo>
                <a:cubicBezTo>
                  <a:pt x="11631" y="3927"/>
                  <a:pt x="11631" y="3927"/>
                  <a:pt x="11631" y="3927"/>
                </a:cubicBezTo>
                <a:close/>
                <a:moveTo>
                  <a:pt x="9138" y="3927"/>
                </a:moveTo>
                <a:cubicBezTo>
                  <a:pt x="9138" y="5330"/>
                  <a:pt x="9138" y="5330"/>
                  <a:pt x="9138" y="5330"/>
                </a:cubicBezTo>
                <a:cubicBezTo>
                  <a:pt x="11008" y="5330"/>
                  <a:pt x="11008" y="5330"/>
                  <a:pt x="11008" y="5330"/>
                </a:cubicBezTo>
                <a:cubicBezTo>
                  <a:pt x="11008" y="3927"/>
                  <a:pt x="11008" y="3927"/>
                  <a:pt x="11008" y="3927"/>
                </a:cubicBezTo>
                <a:cubicBezTo>
                  <a:pt x="9138" y="3927"/>
                  <a:pt x="9138" y="3927"/>
                  <a:pt x="9138" y="3927"/>
                </a:cubicBezTo>
                <a:close/>
                <a:moveTo>
                  <a:pt x="6438" y="3927"/>
                </a:moveTo>
                <a:cubicBezTo>
                  <a:pt x="6438" y="5330"/>
                  <a:pt x="6438" y="5330"/>
                  <a:pt x="6438" y="5330"/>
                </a:cubicBezTo>
                <a:cubicBezTo>
                  <a:pt x="8308" y="5330"/>
                  <a:pt x="8308" y="5330"/>
                  <a:pt x="8308" y="5330"/>
                </a:cubicBezTo>
                <a:cubicBezTo>
                  <a:pt x="8308" y="3927"/>
                  <a:pt x="8308" y="3927"/>
                  <a:pt x="8308" y="3927"/>
                </a:cubicBezTo>
                <a:cubicBezTo>
                  <a:pt x="6438" y="3927"/>
                  <a:pt x="6438" y="3927"/>
                  <a:pt x="6438" y="3927"/>
                </a:cubicBezTo>
                <a:close/>
                <a:moveTo>
                  <a:pt x="3738" y="3927"/>
                </a:moveTo>
                <a:cubicBezTo>
                  <a:pt x="3738" y="5330"/>
                  <a:pt x="3738" y="5330"/>
                  <a:pt x="3738" y="5330"/>
                </a:cubicBezTo>
                <a:cubicBezTo>
                  <a:pt x="5815" y="5330"/>
                  <a:pt x="5815" y="5330"/>
                  <a:pt x="5815" y="5330"/>
                </a:cubicBezTo>
                <a:cubicBezTo>
                  <a:pt x="5815" y="3927"/>
                  <a:pt x="5815" y="3927"/>
                  <a:pt x="5815" y="3927"/>
                </a:cubicBezTo>
                <a:lnTo>
                  <a:pt x="3738" y="3927"/>
                </a:lnTo>
                <a:close/>
              </a:path>
            </a:pathLst>
          </a:custGeom>
          <a:solidFill>
            <a:srgbClr val="000000"/>
          </a:solidFill>
          <a:ln w="12700">
            <a:miter lim="400000"/>
          </a:ln>
        </p:spPr>
        <p:txBody>
          <a:bodyPr tIns="91439" bIns="91439"/>
          <a:lstStyle/>
          <a:p>
            <a:endParaRPr/>
          </a:p>
        </p:txBody>
      </p:sp>
      <p:sp>
        <p:nvSpPr>
          <p:cNvPr id="1375" name="Shape 1375"/>
          <p:cNvSpPr/>
          <p:nvPr/>
        </p:nvSpPr>
        <p:spPr>
          <a:xfrm>
            <a:off x="9766300" y="4575828"/>
            <a:ext cx="844000" cy="823228"/>
          </a:xfrm>
          <a:custGeom>
            <a:avLst/>
            <a:gdLst/>
            <a:ahLst/>
            <a:cxnLst>
              <a:cxn ang="0">
                <a:pos x="wd2" y="hd2"/>
              </a:cxn>
              <a:cxn ang="5400000">
                <a:pos x="wd2" y="hd2"/>
              </a:cxn>
              <a:cxn ang="10800000">
                <a:pos x="wd2" y="hd2"/>
              </a:cxn>
              <a:cxn ang="16200000">
                <a:pos x="wd2" y="hd2"/>
              </a:cxn>
            </a:cxnLst>
            <a:rect l="0" t="0" r="r" b="b"/>
            <a:pathLst>
              <a:path w="20361" h="19379" extrusionOk="0">
                <a:moveTo>
                  <a:pt x="12706" y="2845"/>
                </a:moveTo>
                <a:cubicBezTo>
                  <a:pt x="19059" y="4084"/>
                  <a:pt x="19059" y="4084"/>
                  <a:pt x="19059" y="4084"/>
                </a:cubicBezTo>
                <a:cubicBezTo>
                  <a:pt x="18877" y="4969"/>
                  <a:pt x="18877" y="4969"/>
                  <a:pt x="18877" y="4969"/>
                </a:cubicBezTo>
                <a:cubicBezTo>
                  <a:pt x="17788" y="4792"/>
                  <a:pt x="17788" y="4792"/>
                  <a:pt x="17788" y="4792"/>
                </a:cubicBezTo>
                <a:cubicBezTo>
                  <a:pt x="17607" y="5501"/>
                  <a:pt x="17607" y="6209"/>
                  <a:pt x="17607" y="6740"/>
                </a:cubicBezTo>
                <a:cubicBezTo>
                  <a:pt x="17607" y="7625"/>
                  <a:pt x="17788" y="8333"/>
                  <a:pt x="18151" y="9396"/>
                </a:cubicBezTo>
                <a:cubicBezTo>
                  <a:pt x="20148" y="14176"/>
                  <a:pt x="20148" y="14176"/>
                  <a:pt x="20148" y="14176"/>
                </a:cubicBezTo>
                <a:cubicBezTo>
                  <a:pt x="20148" y="14353"/>
                  <a:pt x="20148" y="14353"/>
                  <a:pt x="20148" y="14353"/>
                </a:cubicBezTo>
                <a:cubicBezTo>
                  <a:pt x="21600" y="18779"/>
                  <a:pt x="15247" y="21435"/>
                  <a:pt x="12887" y="17363"/>
                </a:cubicBezTo>
                <a:cubicBezTo>
                  <a:pt x="12887" y="17363"/>
                  <a:pt x="12887" y="17363"/>
                  <a:pt x="12887" y="17363"/>
                </a:cubicBezTo>
                <a:cubicBezTo>
                  <a:pt x="12887" y="17363"/>
                  <a:pt x="12887" y="17363"/>
                  <a:pt x="12887" y="17363"/>
                </a:cubicBezTo>
                <a:cubicBezTo>
                  <a:pt x="11072" y="10989"/>
                  <a:pt x="11072" y="10989"/>
                  <a:pt x="11072" y="10989"/>
                </a:cubicBezTo>
                <a:cubicBezTo>
                  <a:pt x="10891" y="11166"/>
                  <a:pt x="10891" y="11166"/>
                  <a:pt x="10891" y="11166"/>
                </a:cubicBezTo>
                <a:cubicBezTo>
                  <a:pt x="10709" y="11343"/>
                  <a:pt x="10346" y="11166"/>
                  <a:pt x="10346" y="10812"/>
                </a:cubicBezTo>
                <a:cubicBezTo>
                  <a:pt x="10165" y="10458"/>
                  <a:pt x="10165" y="10104"/>
                  <a:pt x="10346" y="10104"/>
                </a:cubicBezTo>
                <a:cubicBezTo>
                  <a:pt x="10528" y="10104"/>
                  <a:pt x="10709" y="10104"/>
                  <a:pt x="10709" y="10104"/>
                </a:cubicBezTo>
                <a:cubicBezTo>
                  <a:pt x="10346" y="8687"/>
                  <a:pt x="10346" y="8687"/>
                  <a:pt x="10346" y="8687"/>
                </a:cubicBezTo>
                <a:cubicBezTo>
                  <a:pt x="10165" y="8687"/>
                  <a:pt x="10165" y="8687"/>
                  <a:pt x="10165" y="8687"/>
                </a:cubicBezTo>
                <a:cubicBezTo>
                  <a:pt x="9983" y="8865"/>
                  <a:pt x="9620" y="8687"/>
                  <a:pt x="9620" y="8333"/>
                </a:cubicBezTo>
                <a:cubicBezTo>
                  <a:pt x="9439" y="7979"/>
                  <a:pt x="9620" y="7625"/>
                  <a:pt x="9802" y="7625"/>
                </a:cubicBezTo>
                <a:cubicBezTo>
                  <a:pt x="9802" y="7625"/>
                  <a:pt x="9802" y="7625"/>
                  <a:pt x="9983" y="7625"/>
                </a:cubicBezTo>
                <a:cubicBezTo>
                  <a:pt x="9439" y="5678"/>
                  <a:pt x="9439" y="5678"/>
                  <a:pt x="9439" y="5678"/>
                </a:cubicBezTo>
                <a:cubicBezTo>
                  <a:pt x="9257" y="5678"/>
                  <a:pt x="9257" y="5855"/>
                  <a:pt x="9257" y="5855"/>
                </a:cubicBezTo>
                <a:cubicBezTo>
                  <a:pt x="9076" y="5855"/>
                  <a:pt x="8713" y="5678"/>
                  <a:pt x="8531" y="5324"/>
                </a:cubicBezTo>
                <a:cubicBezTo>
                  <a:pt x="8531" y="5146"/>
                  <a:pt x="8531" y="4792"/>
                  <a:pt x="8713" y="4792"/>
                </a:cubicBezTo>
                <a:cubicBezTo>
                  <a:pt x="8894" y="4615"/>
                  <a:pt x="9076" y="4792"/>
                  <a:pt x="9076" y="4792"/>
                </a:cubicBezTo>
                <a:cubicBezTo>
                  <a:pt x="8894" y="4084"/>
                  <a:pt x="8894" y="4084"/>
                  <a:pt x="8894" y="4084"/>
                </a:cubicBezTo>
                <a:cubicBezTo>
                  <a:pt x="8531" y="3376"/>
                  <a:pt x="8168" y="1960"/>
                  <a:pt x="7442" y="1605"/>
                </a:cubicBezTo>
                <a:cubicBezTo>
                  <a:pt x="7261" y="1605"/>
                  <a:pt x="7079" y="1428"/>
                  <a:pt x="6897" y="1605"/>
                </a:cubicBezTo>
                <a:cubicBezTo>
                  <a:pt x="6716" y="1605"/>
                  <a:pt x="6534" y="1605"/>
                  <a:pt x="6353" y="1783"/>
                </a:cubicBezTo>
                <a:cubicBezTo>
                  <a:pt x="6171" y="1960"/>
                  <a:pt x="5990" y="2137"/>
                  <a:pt x="5990" y="2491"/>
                </a:cubicBezTo>
                <a:cubicBezTo>
                  <a:pt x="5990" y="3022"/>
                  <a:pt x="5808" y="3553"/>
                  <a:pt x="5445" y="3907"/>
                </a:cubicBezTo>
                <a:cubicBezTo>
                  <a:pt x="5264" y="4261"/>
                  <a:pt x="4901" y="4615"/>
                  <a:pt x="4175" y="4792"/>
                </a:cubicBezTo>
                <a:cubicBezTo>
                  <a:pt x="2723" y="5324"/>
                  <a:pt x="2723" y="5324"/>
                  <a:pt x="2723" y="5324"/>
                </a:cubicBezTo>
                <a:cubicBezTo>
                  <a:pt x="2904" y="5678"/>
                  <a:pt x="2904" y="5678"/>
                  <a:pt x="2904" y="5678"/>
                </a:cubicBezTo>
                <a:cubicBezTo>
                  <a:pt x="363" y="5855"/>
                  <a:pt x="363" y="5855"/>
                  <a:pt x="363" y="5855"/>
                </a:cubicBezTo>
                <a:cubicBezTo>
                  <a:pt x="0" y="5324"/>
                  <a:pt x="0" y="5324"/>
                  <a:pt x="0" y="5324"/>
                </a:cubicBezTo>
                <a:cubicBezTo>
                  <a:pt x="545" y="4615"/>
                  <a:pt x="545" y="4615"/>
                  <a:pt x="545" y="4615"/>
                </a:cubicBezTo>
                <a:cubicBezTo>
                  <a:pt x="2360" y="4084"/>
                  <a:pt x="2360" y="4084"/>
                  <a:pt x="2360" y="4084"/>
                </a:cubicBezTo>
                <a:cubicBezTo>
                  <a:pt x="2360" y="4261"/>
                  <a:pt x="2360" y="4261"/>
                  <a:pt x="2360" y="4261"/>
                </a:cubicBezTo>
                <a:cubicBezTo>
                  <a:pt x="3812" y="3730"/>
                  <a:pt x="3812" y="3730"/>
                  <a:pt x="3812" y="3730"/>
                </a:cubicBezTo>
                <a:cubicBezTo>
                  <a:pt x="3993" y="3730"/>
                  <a:pt x="3993" y="3730"/>
                  <a:pt x="3993" y="3730"/>
                </a:cubicBezTo>
                <a:cubicBezTo>
                  <a:pt x="3993" y="3730"/>
                  <a:pt x="4175" y="3730"/>
                  <a:pt x="4175" y="3553"/>
                </a:cubicBezTo>
                <a:cubicBezTo>
                  <a:pt x="4356" y="3376"/>
                  <a:pt x="4356" y="3199"/>
                  <a:pt x="4356" y="2845"/>
                </a:cubicBezTo>
                <a:cubicBezTo>
                  <a:pt x="4538" y="2137"/>
                  <a:pt x="4901" y="1074"/>
                  <a:pt x="5264" y="720"/>
                </a:cubicBezTo>
                <a:cubicBezTo>
                  <a:pt x="5808" y="366"/>
                  <a:pt x="6171" y="189"/>
                  <a:pt x="6716" y="12"/>
                </a:cubicBezTo>
                <a:cubicBezTo>
                  <a:pt x="9076" y="-165"/>
                  <a:pt x="9802" y="1605"/>
                  <a:pt x="10528" y="3376"/>
                </a:cubicBezTo>
                <a:cubicBezTo>
                  <a:pt x="13069" y="9396"/>
                  <a:pt x="13069" y="9396"/>
                  <a:pt x="13069" y="9396"/>
                </a:cubicBezTo>
                <a:cubicBezTo>
                  <a:pt x="13069" y="9396"/>
                  <a:pt x="13069" y="9396"/>
                  <a:pt x="13250" y="9219"/>
                </a:cubicBezTo>
                <a:cubicBezTo>
                  <a:pt x="13432" y="9219"/>
                  <a:pt x="13613" y="9396"/>
                  <a:pt x="13795" y="9750"/>
                </a:cubicBezTo>
                <a:cubicBezTo>
                  <a:pt x="13976" y="10104"/>
                  <a:pt x="13795" y="10281"/>
                  <a:pt x="13613" y="10458"/>
                </a:cubicBezTo>
                <a:cubicBezTo>
                  <a:pt x="13613" y="10458"/>
                  <a:pt x="13613" y="10458"/>
                  <a:pt x="13432" y="10458"/>
                </a:cubicBezTo>
                <a:cubicBezTo>
                  <a:pt x="13976" y="11343"/>
                  <a:pt x="13976" y="11343"/>
                  <a:pt x="13976" y="11343"/>
                </a:cubicBezTo>
                <a:cubicBezTo>
                  <a:pt x="13976" y="11343"/>
                  <a:pt x="13976" y="11166"/>
                  <a:pt x="13976" y="11166"/>
                </a:cubicBezTo>
                <a:cubicBezTo>
                  <a:pt x="14339" y="11166"/>
                  <a:pt x="14521" y="11343"/>
                  <a:pt x="14703" y="11697"/>
                </a:cubicBezTo>
                <a:cubicBezTo>
                  <a:pt x="14703" y="12051"/>
                  <a:pt x="14703" y="12228"/>
                  <a:pt x="14521" y="12405"/>
                </a:cubicBezTo>
                <a:cubicBezTo>
                  <a:pt x="14339" y="12405"/>
                  <a:pt x="14339" y="12405"/>
                  <a:pt x="14339" y="12405"/>
                </a:cubicBezTo>
                <a:cubicBezTo>
                  <a:pt x="14521" y="12937"/>
                  <a:pt x="14521" y="12937"/>
                  <a:pt x="14521" y="12937"/>
                </a:cubicBezTo>
                <a:cubicBezTo>
                  <a:pt x="14521" y="12937"/>
                  <a:pt x="14703" y="12937"/>
                  <a:pt x="14703" y="12937"/>
                </a:cubicBezTo>
                <a:cubicBezTo>
                  <a:pt x="14884" y="12760"/>
                  <a:pt x="15247" y="12937"/>
                  <a:pt x="15247" y="13291"/>
                </a:cubicBezTo>
                <a:cubicBezTo>
                  <a:pt x="15429" y="13645"/>
                  <a:pt x="15247" y="13999"/>
                  <a:pt x="15066" y="13999"/>
                </a:cubicBezTo>
                <a:cubicBezTo>
                  <a:pt x="15066" y="13999"/>
                  <a:pt x="15066" y="13999"/>
                  <a:pt x="15066" y="13999"/>
                </a:cubicBezTo>
                <a:cubicBezTo>
                  <a:pt x="15792" y="15592"/>
                  <a:pt x="15792" y="15592"/>
                  <a:pt x="15792" y="15592"/>
                </a:cubicBezTo>
                <a:cubicBezTo>
                  <a:pt x="16336" y="16655"/>
                  <a:pt x="16881" y="16301"/>
                  <a:pt x="17062" y="15769"/>
                </a:cubicBezTo>
                <a:cubicBezTo>
                  <a:pt x="17062" y="15238"/>
                  <a:pt x="16881" y="14707"/>
                  <a:pt x="16518" y="13999"/>
                </a:cubicBezTo>
                <a:cubicBezTo>
                  <a:pt x="14158" y="9573"/>
                  <a:pt x="14158" y="9573"/>
                  <a:pt x="14158" y="9573"/>
                </a:cubicBezTo>
                <a:cubicBezTo>
                  <a:pt x="13069" y="7625"/>
                  <a:pt x="12887" y="6032"/>
                  <a:pt x="13250" y="3730"/>
                </a:cubicBezTo>
                <a:cubicBezTo>
                  <a:pt x="12524" y="3553"/>
                  <a:pt x="12524" y="3553"/>
                  <a:pt x="12524" y="3553"/>
                </a:cubicBezTo>
                <a:lnTo>
                  <a:pt x="12706" y="2845"/>
                </a:lnTo>
                <a:close/>
              </a:path>
            </a:pathLst>
          </a:custGeom>
          <a:solidFill>
            <a:srgbClr val="000000"/>
          </a:solidFill>
          <a:ln w="12700">
            <a:miter lim="400000"/>
          </a:ln>
        </p:spPr>
        <p:txBody>
          <a:bodyPr tIns="91439" bIns="91439"/>
          <a:lstStyle/>
          <a:p>
            <a:endParaRPr/>
          </a:p>
        </p:txBody>
      </p:sp>
      <p:sp>
        <p:nvSpPr>
          <p:cNvPr id="1376" name="Shape 1376"/>
          <p:cNvSpPr/>
          <p:nvPr/>
        </p:nvSpPr>
        <p:spPr>
          <a:xfrm>
            <a:off x="11096625" y="4624259"/>
            <a:ext cx="819151" cy="522420"/>
          </a:xfrm>
          <a:custGeom>
            <a:avLst/>
            <a:gdLst/>
            <a:ahLst/>
            <a:cxnLst>
              <a:cxn ang="0">
                <a:pos x="wd2" y="hd2"/>
              </a:cxn>
              <a:cxn ang="5400000">
                <a:pos x="wd2" y="hd2"/>
              </a:cxn>
              <a:cxn ang="10800000">
                <a:pos x="wd2" y="hd2"/>
              </a:cxn>
              <a:cxn ang="16200000">
                <a:pos x="wd2" y="hd2"/>
              </a:cxn>
            </a:cxnLst>
            <a:rect l="0" t="0" r="r" b="b"/>
            <a:pathLst>
              <a:path w="21600" h="21155" extrusionOk="0">
                <a:moveTo>
                  <a:pt x="991" y="10203"/>
                </a:moveTo>
                <a:cubicBezTo>
                  <a:pt x="991" y="16592"/>
                  <a:pt x="991" y="16592"/>
                  <a:pt x="991" y="16592"/>
                </a:cubicBezTo>
                <a:cubicBezTo>
                  <a:pt x="3369" y="12332"/>
                  <a:pt x="3369" y="12332"/>
                  <a:pt x="3369" y="12332"/>
                </a:cubicBezTo>
                <a:cubicBezTo>
                  <a:pt x="4558" y="12637"/>
                  <a:pt x="4558" y="12637"/>
                  <a:pt x="4558" y="12637"/>
                </a:cubicBezTo>
                <a:cubicBezTo>
                  <a:pt x="7332" y="21155"/>
                  <a:pt x="7332" y="21155"/>
                  <a:pt x="7332" y="21155"/>
                </a:cubicBezTo>
                <a:cubicBezTo>
                  <a:pt x="10503" y="13245"/>
                  <a:pt x="10503" y="13245"/>
                  <a:pt x="10503" y="13245"/>
                </a:cubicBezTo>
                <a:cubicBezTo>
                  <a:pt x="11692" y="13245"/>
                  <a:pt x="11692" y="13245"/>
                  <a:pt x="11692" y="13245"/>
                </a:cubicBezTo>
                <a:cubicBezTo>
                  <a:pt x="15061" y="20851"/>
                  <a:pt x="15061" y="20851"/>
                  <a:pt x="15061" y="20851"/>
                </a:cubicBezTo>
                <a:cubicBezTo>
                  <a:pt x="17042" y="12941"/>
                  <a:pt x="17042" y="12941"/>
                  <a:pt x="17042" y="12941"/>
                </a:cubicBezTo>
                <a:cubicBezTo>
                  <a:pt x="18231" y="12637"/>
                  <a:pt x="18231" y="12637"/>
                  <a:pt x="18231" y="12637"/>
                </a:cubicBezTo>
                <a:cubicBezTo>
                  <a:pt x="20609" y="16287"/>
                  <a:pt x="20609" y="16287"/>
                  <a:pt x="20609" y="16287"/>
                </a:cubicBezTo>
                <a:cubicBezTo>
                  <a:pt x="20609" y="10507"/>
                  <a:pt x="20609" y="10507"/>
                  <a:pt x="20609" y="10507"/>
                </a:cubicBezTo>
                <a:cubicBezTo>
                  <a:pt x="21204" y="9899"/>
                  <a:pt x="21600" y="9290"/>
                  <a:pt x="21600" y="8378"/>
                </a:cubicBezTo>
                <a:cubicBezTo>
                  <a:pt x="21600" y="6856"/>
                  <a:pt x="20213" y="5640"/>
                  <a:pt x="18033" y="5031"/>
                </a:cubicBezTo>
                <a:cubicBezTo>
                  <a:pt x="17637" y="4727"/>
                  <a:pt x="17240" y="4727"/>
                  <a:pt x="16646" y="4727"/>
                </a:cubicBezTo>
                <a:cubicBezTo>
                  <a:pt x="20609" y="1989"/>
                  <a:pt x="20609" y="1989"/>
                  <a:pt x="20609" y="1989"/>
                </a:cubicBezTo>
                <a:cubicBezTo>
                  <a:pt x="21006" y="1076"/>
                  <a:pt x="20411" y="-141"/>
                  <a:pt x="19420" y="468"/>
                </a:cubicBezTo>
                <a:cubicBezTo>
                  <a:pt x="14466" y="4423"/>
                  <a:pt x="14466" y="4423"/>
                  <a:pt x="14466" y="4423"/>
                </a:cubicBezTo>
                <a:cubicBezTo>
                  <a:pt x="14070" y="4118"/>
                  <a:pt x="13475" y="4118"/>
                  <a:pt x="13079" y="4118"/>
                </a:cubicBezTo>
                <a:cubicBezTo>
                  <a:pt x="16646" y="1685"/>
                  <a:pt x="16646" y="1685"/>
                  <a:pt x="16646" y="1685"/>
                </a:cubicBezTo>
                <a:cubicBezTo>
                  <a:pt x="17042" y="772"/>
                  <a:pt x="16646" y="-445"/>
                  <a:pt x="15457" y="163"/>
                </a:cubicBezTo>
                <a:cubicBezTo>
                  <a:pt x="10503" y="4118"/>
                  <a:pt x="10503" y="4118"/>
                  <a:pt x="10503" y="4118"/>
                </a:cubicBezTo>
                <a:cubicBezTo>
                  <a:pt x="6936" y="6856"/>
                  <a:pt x="6936" y="6856"/>
                  <a:pt x="6936" y="6856"/>
                </a:cubicBezTo>
                <a:cubicBezTo>
                  <a:pt x="6936" y="6856"/>
                  <a:pt x="6936" y="6856"/>
                  <a:pt x="6936" y="6856"/>
                </a:cubicBezTo>
                <a:cubicBezTo>
                  <a:pt x="6143" y="7465"/>
                  <a:pt x="6143" y="7465"/>
                  <a:pt x="6143" y="7465"/>
                </a:cubicBezTo>
                <a:cubicBezTo>
                  <a:pt x="6143" y="7465"/>
                  <a:pt x="5945" y="7465"/>
                  <a:pt x="5747" y="7465"/>
                </a:cubicBezTo>
                <a:cubicBezTo>
                  <a:pt x="5549" y="7465"/>
                  <a:pt x="5152" y="7769"/>
                  <a:pt x="5152" y="8378"/>
                </a:cubicBezTo>
                <a:cubicBezTo>
                  <a:pt x="5152" y="8986"/>
                  <a:pt x="5549" y="9290"/>
                  <a:pt x="5747" y="9290"/>
                </a:cubicBezTo>
                <a:cubicBezTo>
                  <a:pt x="6143" y="9290"/>
                  <a:pt x="6341" y="8986"/>
                  <a:pt x="6341" y="8378"/>
                </a:cubicBezTo>
                <a:cubicBezTo>
                  <a:pt x="9116" y="6552"/>
                  <a:pt x="9116" y="6552"/>
                  <a:pt x="9116" y="6552"/>
                </a:cubicBezTo>
                <a:cubicBezTo>
                  <a:pt x="9710" y="6552"/>
                  <a:pt x="10305" y="6552"/>
                  <a:pt x="10899" y="6552"/>
                </a:cubicBezTo>
                <a:cubicBezTo>
                  <a:pt x="11097" y="6552"/>
                  <a:pt x="11295" y="6552"/>
                  <a:pt x="11692" y="6552"/>
                </a:cubicBezTo>
                <a:cubicBezTo>
                  <a:pt x="10106" y="7769"/>
                  <a:pt x="10106" y="7769"/>
                  <a:pt x="10106" y="7769"/>
                </a:cubicBezTo>
                <a:cubicBezTo>
                  <a:pt x="9908" y="7769"/>
                  <a:pt x="9908" y="7769"/>
                  <a:pt x="9710" y="7769"/>
                </a:cubicBezTo>
                <a:cubicBezTo>
                  <a:pt x="9314" y="7769"/>
                  <a:pt x="9116" y="8073"/>
                  <a:pt x="9116" y="8682"/>
                </a:cubicBezTo>
                <a:cubicBezTo>
                  <a:pt x="9116" y="9290"/>
                  <a:pt x="9314" y="9594"/>
                  <a:pt x="9710" y="9594"/>
                </a:cubicBezTo>
                <a:cubicBezTo>
                  <a:pt x="10106" y="9594"/>
                  <a:pt x="10305" y="9290"/>
                  <a:pt x="10305" y="8682"/>
                </a:cubicBezTo>
                <a:cubicBezTo>
                  <a:pt x="13475" y="6856"/>
                  <a:pt x="13475" y="6856"/>
                  <a:pt x="13475" y="6856"/>
                </a:cubicBezTo>
                <a:cubicBezTo>
                  <a:pt x="15061" y="6856"/>
                  <a:pt x="16646" y="7161"/>
                  <a:pt x="17637" y="7465"/>
                </a:cubicBezTo>
                <a:cubicBezTo>
                  <a:pt x="19024" y="7769"/>
                  <a:pt x="20015" y="8073"/>
                  <a:pt x="20015" y="8378"/>
                </a:cubicBezTo>
                <a:cubicBezTo>
                  <a:pt x="20015" y="8378"/>
                  <a:pt x="19024" y="8682"/>
                  <a:pt x="17637" y="9290"/>
                </a:cubicBezTo>
                <a:cubicBezTo>
                  <a:pt x="16051" y="9594"/>
                  <a:pt x="13475" y="9899"/>
                  <a:pt x="10899" y="9899"/>
                </a:cubicBezTo>
                <a:cubicBezTo>
                  <a:pt x="8125" y="9899"/>
                  <a:pt x="5747" y="9594"/>
                  <a:pt x="3963" y="9290"/>
                </a:cubicBezTo>
                <a:cubicBezTo>
                  <a:pt x="2576" y="8682"/>
                  <a:pt x="1783" y="8378"/>
                  <a:pt x="1783" y="8378"/>
                </a:cubicBezTo>
                <a:cubicBezTo>
                  <a:pt x="1783" y="8073"/>
                  <a:pt x="2576" y="7769"/>
                  <a:pt x="3963" y="7465"/>
                </a:cubicBezTo>
                <a:cubicBezTo>
                  <a:pt x="4558" y="7161"/>
                  <a:pt x="5350" y="7161"/>
                  <a:pt x="6341" y="6856"/>
                </a:cubicBezTo>
                <a:cubicBezTo>
                  <a:pt x="9116" y="4118"/>
                  <a:pt x="9116" y="4118"/>
                  <a:pt x="9116" y="4118"/>
                </a:cubicBezTo>
                <a:cubicBezTo>
                  <a:pt x="6936" y="4118"/>
                  <a:pt x="5152" y="4423"/>
                  <a:pt x="3567" y="5031"/>
                </a:cubicBezTo>
                <a:cubicBezTo>
                  <a:pt x="1387" y="5640"/>
                  <a:pt x="0" y="6856"/>
                  <a:pt x="0" y="8378"/>
                </a:cubicBezTo>
                <a:cubicBezTo>
                  <a:pt x="0" y="8986"/>
                  <a:pt x="396" y="9594"/>
                  <a:pt x="991" y="10203"/>
                </a:cubicBezTo>
                <a:close/>
              </a:path>
            </a:pathLst>
          </a:custGeom>
          <a:solidFill>
            <a:srgbClr val="000000"/>
          </a:solidFill>
          <a:ln w="12700">
            <a:miter lim="400000"/>
          </a:ln>
        </p:spPr>
        <p:txBody>
          <a:bodyPr tIns="91439" bIns="91439"/>
          <a:lstStyle/>
          <a:p>
            <a:endParaRPr/>
          </a:p>
        </p:txBody>
      </p:sp>
      <p:sp>
        <p:nvSpPr>
          <p:cNvPr id="1377" name="Shape 1377"/>
          <p:cNvSpPr/>
          <p:nvPr/>
        </p:nvSpPr>
        <p:spPr>
          <a:xfrm>
            <a:off x="11096625" y="4997451"/>
            <a:ext cx="819151" cy="307977"/>
          </a:xfrm>
          <a:custGeom>
            <a:avLst/>
            <a:gdLst/>
            <a:ahLst/>
            <a:cxnLst>
              <a:cxn ang="0">
                <a:pos x="wd2" y="hd2"/>
              </a:cxn>
              <a:cxn ang="5400000">
                <a:pos x="wd2" y="hd2"/>
              </a:cxn>
              <a:cxn ang="10800000">
                <a:pos x="wd2" y="hd2"/>
              </a:cxn>
              <a:cxn ang="16200000">
                <a:pos x="wd2" y="hd2"/>
              </a:cxn>
            </a:cxnLst>
            <a:rect l="0" t="0" r="r" b="b"/>
            <a:pathLst>
              <a:path w="21600" h="21600" extrusionOk="0">
                <a:moveTo>
                  <a:pt x="20609" y="10537"/>
                </a:moveTo>
                <a:cubicBezTo>
                  <a:pt x="20609" y="7376"/>
                  <a:pt x="20609" y="7376"/>
                  <a:pt x="20609" y="7376"/>
                </a:cubicBezTo>
                <a:cubicBezTo>
                  <a:pt x="18033" y="0"/>
                  <a:pt x="18033" y="0"/>
                  <a:pt x="18033" y="0"/>
                </a:cubicBezTo>
                <a:cubicBezTo>
                  <a:pt x="15853" y="14751"/>
                  <a:pt x="15853" y="14751"/>
                  <a:pt x="15853" y="14751"/>
                </a:cubicBezTo>
                <a:cubicBezTo>
                  <a:pt x="14664" y="15278"/>
                  <a:pt x="14664" y="15278"/>
                  <a:pt x="14664" y="15278"/>
                </a:cubicBezTo>
                <a:cubicBezTo>
                  <a:pt x="11097" y="1054"/>
                  <a:pt x="11097" y="1054"/>
                  <a:pt x="11097" y="1054"/>
                </a:cubicBezTo>
                <a:cubicBezTo>
                  <a:pt x="7728" y="15278"/>
                  <a:pt x="7728" y="15278"/>
                  <a:pt x="7728" y="15278"/>
                </a:cubicBezTo>
                <a:cubicBezTo>
                  <a:pt x="6539" y="14751"/>
                  <a:pt x="6539" y="14751"/>
                  <a:pt x="6539" y="14751"/>
                </a:cubicBezTo>
                <a:cubicBezTo>
                  <a:pt x="3765" y="0"/>
                  <a:pt x="3765" y="0"/>
                  <a:pt x="3765" y="0"/>
                </a:cubicBezTo>
                <a:cubicBezTo>
                  <a:pt x="991" y="8429"/>
                  <a:pt x="991" y="8429"/>
                  <a:pt x="991" y="8429"/>
                </a:cubicBezTo>
                <a:cubicBezTo>
                  <a:pt x="991" y="10537"/>
                  <a:pt x="991" y="10537"/>
                  <a:pt x="991" y="10537"/>
                </a:cubicBezTo>
                <a:cubicBezTo>
                  <a:pt x="396" y="11590"/>
                  <a:pt x="0" y="12644"/>
                  <a:pt x="0" y="14224"/>
                </a:cubicBezTo>
                <a:cubicBezTo>
                  <a:pt x="0" y="16859"/>
                  <a:pt x="1387" y="18966"/>
                  <a:pt x="3567" y="20020"/>
                </a:cubicBezTo>
                <a:cubicBezTo>
                  <a:pt x="5549" y="21073"/>
                  <a:pt x="8125" y="21600"/>
                  <a:pt x="10899" y="21600"/>
                </a:cubicBezTo>
                <a:cubicBezTo>
                  <a:pt x="13673" y="21600"/>
                  <a:pt x="16250" y="21073"/>
                  <a:pt x="18033" y="20020"/>
                </a:cubicBezTo>
                <a:cubicBezTo>
                  <a:pt x="20213" y="18966"/>
                  <a:pt x="21600" y="16859"/>
                  <a:pt x="21600" y="14224"/>
                </a:cubicBezTo>
                <a:cubicBezTo>
                  <a:pt x="21600" y="12644"/>
                  <a:pt x="21204" y="11590"/>
                  <a:pt x="20609" y="10537"/>
                </a:cubicBezTo>
                <a:close/>
              </a:path>
            </a:pathLst>
          </a:custGeom>
          <a:solidFill>
            <a:srgbClr val="000000"/>
          </a:solidFill>
          <a:ln w="12700">
            <a:miter lim="400000"/>
          </a:ln>
        </p:spPr>
        <p:txBody>
          <a:bodyPr tIns="91439" bIns="91439"/>
          <a:lstStyle/>
          <a:p>
            <a:endParaRPr/>
          </a:p>
        </p:txBody>
      </p:sp>
      <p:sp>
        <p:nvSpPr>
          <p:cNvPr id="1378" name="Shape 1378"/>
          <p:cNvSpPr/>
          <p:nvPr/>
        </p:nvSpPr>
        <p:spPr>
          <a:xfrm>
            <a:off x="4981576" y="7537452"/>
            <a:ext cx="50801" cy="60329"/>
          </a:xfrm>
          <a:prstGeom prst="ellipse">
            <a:avLst/>
          </a:prstGeom>
          <a:solidFill>
            <a:srgbClr val="000000"/>
          </a:solidFill>
          <a:ln w="12700">
            <a:miter lim="400000"/>
          </a:ln>
        </p:spPr>
        <p:txBody>
          <a:bodyPr tIns="91439" bIns="91439"/>
          <a:lstStyle/>
          <a:p>
            <a:endParaRPr/>
          </a:p>
        </p:txBody>
      </p:sp>
      <p:sp>
        <p:nvSpPr>
          <p:cNvPr id="1379" name="Shape 1379"/>
          <p:cNvSpPr/>
          <p:nvPr/>
        </p:nvSpPr>
        <p:spPr>
          <a:xfrm>
            <a:off x="4762500" y="7318378"/>
            <a:ext cx="488950" cy="488951"/>
          </a:xfrm>
          <a:custGeom>
            <a:avLst/>
            <a:gdLst/>
            <a:ahLst/>
            <a:cxnLst>
              <a:cxn ang="0">
                <a:pos x="wd2" y="hd2"/>
              </a:cxn>
              <a:cxn ang="5400000">
                <a:pos x="wd2" y="hd2"/>
              </a:cxn>
              <a:cxn ang="10800000">
                <a:pos x="wd2" y="hd2"/>
              </a:cxn>
              <a:cxn ang="16200000">
                <a:pos x="wd2" y="hd2"/>
              </a:cxn>
            </a:cxnLst>
            <a:rect l="0" t="0" r="r" b="b"/>
            <a:pathLst>
              <a:path w="21600" h="21600" extrusionOk="0">
                <a:moveTo>
                  <a:pt x="10966" y="21600"/>
                </a:moveTo>
                <a:cubicBezTo>
                  <a:pt x="16948" y="21600"/>
                  <a:pt x="21600" y="16948"/>
                  <a:pt x="21600" y="10966"/>
                </a:cubicBezTo>
                <a:cubicBezTo>
                  <a:pt x="21600" y="7975"/>
                  <a:pt x="20603" y="5317"/>
                  <a:pt x="18609" y="3655"/>
                </a:cubicBezTo>
                <a:cubicBezTo>
                  <a:pt x="19606" y="7975"/>
                  <a:pt x="19606" y="7975"/>
                  <a:pt x="19606" y="7975"/>
                </a:cubicBezTo>
                <a:cubicBezTo>
                  <a:pt x="19606" y="7975"/>
                  <a:pt x="19606" y="7975"/>
                  <a:pt x="19606" y="7975"/>
                </a:cubicBezTo>
                <a:cubicBezTo>
                  <a:pt x="19938" y="10634"/>
                  <a:pt x="19274" y="11298"/>
                  <a:pt x="17945" y="12628"/>
                </a:cubicBezTo>
                <a:cubicBezTo>
                  <a:pt x="17945" y="12628"/>
                  <a:pt x="17945" y="12628"/>
                  <a:pt x="17945" y="12628"/>
                </a:cubicBezTo>
                <a:cubicBezTo>
                  <a:pt x="17945" y="12628"/>
                  <a:pt x="17945" y="12628"/>
                  <a:pt x="17945" y="12628"/>
                </a:cubicBezTo>
                <a:cubicBezTo>
                  <a:pt x="16948" y="13625"/>
                  <a:pt x="16948" y="13625"/>
                  <a:pt x="16948" y="13625"/>
                </a:cubicBezTo>
                <a:cubicBezTo>
                  <a:pt x="17280" y="13957"/>
                  <a:pt x="17280" y="14622"/>
                  <a:pt x="16948" y="14954"/>
                </a:cubicBezTo>
                <a:cubicBezTo>
                  <a:pt x="13957" y="18277"/>
                  <a:pt x="13957" y="18277"/>
                  <a:pt x="13957" y="18277"/>
                </a:cubicBezTo>
                <a:cubicBezTo>
                  <a:pt x="13625" y="18609"/>
                  <a:pt x="12960" y="18609"/>
                  <a:pt x="12628" y="18277"/>
                </a:cubicBezTo>
                <a:cubicBezTo>
                  <a:pt x="11963" y="17612"/>
                  <a:pt x="11963" y="17612"/>
                  <a:pt x="11963" y="17612"/>
                </a:cubicBezTo>
                <a:cubicBezTo>
                  <a:pt x="11631" y="17280"/>
                  <a:pt x="11631" y="16615"/>
                  <a:pt x="11963" y="16283"/>
                </a:cubicBezTo>
                <a:cubicBezTo>
                  <a:pt x="14954" y="12960"/>
                  <a:pt x="14954" y="12960"/>
                  <a:pt x="14954" y="12960"/>
                </a:cubicBezTo>
                <a:cubicBezTo>
                  <a:pt x="15286" y="12628"/>
                  <a:pt x="15951" y="12628"/>
                  <a:pt x="16283" y="12960"/>
                </a:cubicBezTo>
                <a:cubicBezTo>
                  <a:pt x="17280" y="11963"/>
                  <a:pt x="17280" y="11963"/>
                  <a:pt x="17280" y="11963"/>
                </a:cubicBezTo>
                <a:cubicBezTo>
                  <a:pt x="17280" y="11963"/>
                  <a:pt x="17280" y="11963"/>
                  <a:pt x="17280" y="11963"/>
                </a:cubicBezTo>
                <a:cubicBezTo>
                  <a:pt x="17280" y="11963"/>
                  <a:pt x="17280" y="11963"/>
                  <a:pt x="17280" y="11963"/>
                </a:cubicBezTo>
                <a:cubicBezTo>
                  <a:pt x="18277" y="10966"/>
                  <a:pt x="18942" y="10302"/>
                  <a:pt x="18609" y="8308"/>
                </a:cubicBezTo>
                <a:cubicBezTo>
                  <a:pt x="18609" y="8308"/>
                  <a:pt x="18609" y="8308"/>
                  <a:pt x="18609" y="8308"/>
                </a:cubicBezTo>
                <a:cubicBezTo>
                  <a:pt x="17612" y="2658"/>
                  <a:pt x="17612" y="2658"/>
                  <a:pt x="17612" y="2658"/>
                </a:cubicBezTo>
                <a:cubicBezTo>
                  <a:pt x="15951" y="997"/>
                  <a:pt x="13292" y="0"/>
                  <a:pt x="10966" y="0"/>
                </a:cubicBezTo>
                <a:cubicBezTo>
                  <a:pt x="4985" y="0"/>
                  <a:pt x="0" y="4985"/>
                  <a:pt x="0" y="10966"/>
                </a:cubicBezTo>
                <a:cubicBezTo>
                  <a:pt x="0" y="16948"/>
                  <a:pt x="4985" y="21600"/>
                  <a:pt x="10966" y="21600"/>
                </a:cubicBezTo>
                <a:close/>
                <a:moveTo>
                  <a:pt x="3323" y="11298"/>
                </a:moveTo>
                <a:cubicBezTo>
                  <a:pt x="3323" y="10966"/>
                  <a:pt x="3323" y="10966"/>
                  <a:pt x="3323" y="10966"/>
                </a:cubicBezTo>
                <a:cubicBezTo>
                  <a:pt x="3323" y="8972"/>
                  <a:pt x="4320" y="6978"/>
                  <a:pt x="5649" y="5649"/>
                </a:cubicBezTo>
                <a:cubicBezTo>
                  <a:pt x="6978" y="4320"/>
                  <a:pt x="8640" y="3323"/>
                  <a:pt x="10634" y="3323"/>
                </a:cubicBezTo>
                <a:cubicBezTo>
                  <a:pt x="11631" y="3323"/>
                  <a:pt x="12628" y="3655"/>
                  <a:pt x="13292" y="3988"/>
                </a:cubicBezTo>
                <a:cubicBezTo>
                  <a:pt x="13292" y="4320"/>
                  <a:pt x="13292" y="4320"/>
                  <a:pt x="13292" y="4320"/>
                </a:cubicBezTo>
                <a:cubicBezTo>
                  <a:pt x="12295" y="3988"/>
                  <a:pt x="11631" y="3988"/>
                  <a:pt x="10634" y="3988"/>
                </a:cubicBezTo>
                <a:cubicBezTo>
                  <a:pt x="8972" y="3988"/>
                  <a:pt x="6978" y="4652"/>
                  <a:pt x="5982" y="5982"/>
                </a:cubicBezTo>
                <a:cubicBezTo>
                  <a:pt x="4652" y="7311"/>
                  <a:pt x="3655" y="8972"/>
                  <a:pt x="3655" y="10966"/>
                </a:cubicBezTo>
                <a:cubicBezTo>
                  <a:pt x="3655" y="10966"/>
                  <a:pt x="3655" y="10966"/>
                  <a:pt x="3988" y="11298"/>
                </a:cubicBezTo>
                <a:lnTo>
                  <a:pt x="3323" y="11298"/>
                </a:lnTo>
                <a:close/>
                <a:moveTo>
                  <a:pt x="4652" y="11298"/>
                </a:moveTo>
                <a:cubicBezTo>
                  <a:pt x="4652" y="10966"/>
                  <a:pt x="4652" y="10966"/>
                  <a:pt x="4652" y="10966"/>
                </a:cubicBezTo>
                <a:cubicBezTo>
                  <a:pt x="4652" y="9305"/>
                  <a:pt x="5317" y="7643"/>
                  <a:pt x="6314" y="6646"/>
                </a:cubicBezTo>
                <a:cubicBezTo>
                  <a:pt x="7643" y="5317"/>
                  <a:pt x="8972" y="4652"/>
                  <a:pt x="10634" y="4652"/>
                </a:cubicBezTo>
                <a:cubicBezTo>
                  <a:pt x="11631" y="4652"/>
                  <a:pt x="12295" y="4985"/>
                  <a:pt x="12960" y="4985"/>
                </a:cubicBezTo>
                <a:cubicBezTo>
                  <a:pt x="12628" y="5649"/>
                  <a:pt x="12628" y="5649"/>
                  <a:pt x="12628" y="5649"/>
                </a:cubicBezTo>
                <a:cubicBezTo>
                  <a:pt x="12295" y="5317"/>
                  <a:pt x="11631" y="5317"/>
                  <a:pt x="10634" y="5317"/>
                </a:cubicBezTo>
                <a:cubicBezTo>
                  <a:pt x="9305" y="5317"/>
                  <a:pt x="7975" y="5982"/>
                  <a:pt x="6646" y="6978"/>
                </a:cubicBezTo>
                <a:cubicBezTo>
                  <a:pt x="5649" y="7975"/>
                  <a:pt x="4985" y="9305"/>
                  <a:pt x="4985" y="10966"/>
                </a:cubicBezTo>
                <a:cubicBezTo>
                  <a:pt x="4985" y="10966"/>
                  <a:pt x="4985" y="10966"/>
                  <a:pt x="4985" y="11298"/>
                </a:cubicBezTo>
                <a:lnTo>
                  <a:pt x="4652" y="11298"/>
                </a:lnTo>
                <a:close/>
                <a:moveTo>
                  <a:pt x="5982" y="11298"/>
                </a:moveTo>
                <a:cubicBezTo>
                  <a:pt x="5982" y="10966"/>
                  <a:pt x="5982" y="10966"/>
                  <a:pt x="5982" y="10966"/>
                </a:cubicBezTo>
                <a:cubicBezTo>
                  <a:pt x="5982" y="9637"/>
                  <a:pt x="6646" y="8308"/>
                  <a:pt x="7311" y="7311"/>
                </a:cubicBezTo>
                <a:cubicBezTo>
                  <a:pt x="8308" y="6646"/>
                  <a:pt x="9305" y="5982"/>
                  <a:pt x="10634" y="5982"/>
                </a:cubicBezTo>
                <a:cubicBezTo>
                  <a:pt x="11298" y="5982"/>
                  <a:pt x="11963" y="6314"/>
                  <a:pt x="12628" y="6314"/>
                </a:cubicBezTo>
                <a:cubicBezTo>
                  <a:pt x="12295" y="6978"/>
                  <a:pt x="12295" y="6978"/>
                  <a:pt x="12295" y="6978"/>
                </a:cubicBezTo>
                <a:cubicBezTo>
                  <a:pt x="11963" y="6646"/>
                  <a:pt x="11298" y="6646"/>
                  <a:pt x="10634" y="6646"/>
                </a:cubicBezTo>
                <a:cubicBezTo>
                  <a:pt x="9637" y="6646"/>
                  <a:pt x="8640" y="6978"/>
                  <a:pt x="7643" y="7643"/>
                </a:cubicBezTo>
                <a:cubicBezTo>
                  <a:pt x="6978" y="8640"/>
                  <a:pt x="6314" y="9637"/>
                  <a:pt x="6314" y="10966"/>
                </a:cubicBezTo>
                <a:cubicBezTo>
                  <a:pt x="6314" y="10966"/>
                  <a:pt x="6314" y="10966"/>
                  <a:pt x="6314" y="11298"/>
                </a:cubicBezTo>
                <a:lnTo>
                  <a:pt x="5982" y="11298"/>
                </a:lnTo>
                <a:close/>
                <a:moveTo>
                  <a:pt x="10966" y="14289"/>
                </a:moveTo>
                <a:cubicBezTo>
                  <a:pt x="8972" y="14289"/>
                  <a:pt x="7311" y="12628"/>
                  <a:pt x="7311" y="10966"/>
                </a:cubicBezTo>
                <a:cubicBezTo>
                  <a:pt x="7311" y="8972"/>
                  <a:pt x="8972" y="7311"/>
                  <a:pt x="10966" y="7311"/>
                </a:cubicBezTo>
                <a:cubicBezTo>
                  <a:pt x="12628" y="7311"/>
                  <a:pt x="14289" y="8972"/>
                  <a:pt x="14289" y="10966"/>
                </a:cubicBezTo>
                <a:cubicBezTo>
                  <a:pt x="14289" y="12628"/>
                  <a:pt x="12628" y="14289"/>
                  <a:pt x="10966" y="14289"/>
                </a:cubicBezTo>
                <a:close/>
                <a:moveTo>
                  <a:pt x="1994" y="10966"/>
                </a:moveTo>
                <a:cubicBezTo>
                  <a:pt x="1994" y="10966"/>
                  <a:pt x="1994" y="10966"/>
                  <a:pt x="1994" y="10966"/>
                </a:cubicBezTo>
                <a:cubicBezTo>
                  <a:pt x="1994" y="8308"/>
                  <a:pt x="2991" y="6314"/>
                  <a:pt x="4652" y="4652"/>
                </a:cubicBezTo>
                <a:cubicBezTo>
                  <a:pt x="6314" y="2991"/>
                  <a:pt x="8308" y="1994"/>
                  <a:pt x="10634" y="1994"/>
                </a:cubicBezTo>
                <a:cubicBezTo>
                  <a:pt x="11631" y="1994"/>
                  <a:pt x="12628" y="2326"/>
                  <a:pt x="13625" y="2658"/>
                </a:cubicBezTo>
                <a:cubicBezTo>
                  <a:pt x="13625" y="2991"/>
                  <a:pt x="13625" y="2991"/>
                  <a:pt x="13625" y="2991"/>
                </a:cubicBezTo>
                <a:cubicBezTo>
                  <a:pt x="12628" y="2658"/>
                  <a:pt x="11631" y="2658"/>
                  <a:pt x="10634" y="2658"/>
                </a:cubicBezTo>
                <a:cubicBezTo>
                  <a:pt x="8640" y="2658"/>
                  <a:pt x="6314" y="3323"/>
                  <a:pt x="4985" y="4985"/>
                </a:cubicBezTo>
                <a:cubicBezTo>
                  <a:pt x="3323" y="6314"/>
                  <a:pt x="2326" y="8640"/>
                  <a:pt x="2326" y="10966"/>
                </a:cubicBezTo>
                <a:cubicBezTo>
                  <a:pt x="2326" y="10966"/>
                  <a:pt x="2326" y="10966"/>
                  <a:pt x="2326" y="10966"/>
                </a:cubicBezTo>
                <a:lnTo>
                  <a:pt x="1994" y="10966"/>
                </a:lnTo>
                <a:close/>
              </a:path>
            </a:pathLst>
          </a:custGeom>
          <a:solidFill>
            <a:srgbClr val="000000"/>
          </a:solidFill>
          <a:ln w="12700">
            <a:miter lim="400000"/>
          </a:ln>
        </p:spPr>
        <p:txBody>
          <a:bodyPr tIns="91439" bIns="91439"/>
          <a:lstStyle/>
          <a:p>
            <a:endParaRPr/>
          </a:p>
        </p:txBody>
      </p:sp>
      <p:sp>
        <p:nvSpPr>
          <p:cNvPr id="1380" name="Shape 1380"/>
          <p:cNvSpPr/>
          <p:nvPr/>
        </p:nvSpPr>
        <p:spPr>
          <a:xfrm>
            <a:off x="4686300" y="7267578"/>
            <a:ext cx="819150" cy="600077"/>
          </a:xfrm>
          <a:custGeom>
            <a:avLst/>
            <a:gdLst/>
            <a:ahLst/>
            <a:cxnLst>
              <a:cxn ang="0">
                <a:pos x="wd2" y="hd2"/>
              </a:cxn>
              <a:cxn ang="5400000">
                <a:pos x="wd2" y="hd2"/>
              </a:cxn>
              <a:cxn ang="10800000">
                <a:pos x="wd2" y="hd2"/>
              </a:cxn>
              <a:cxn ang="16200000">
                <a:pos x="wd2" y="hd2"/>
              </a:cxn>
            </a:cxnLst>
            <a:rect l="0" t="0" r="r" b="b"/>
            <a:pathLst>
              <a:path w="21600" h="21600" extrusionOk="0">
                <a:moveTo>
                  <a:pt x="20847" y="0"/>
                </a:moveTo>
                <a:lnTo>
                  <a:pt x="0" y="0"/>
                </a:lnTo>
                <a:lnTo>
                  <a:pt x="0" y="21600"/>
                </a:lnTo>
                <a:lnTo>
                  <a:pt x="21600" y="21600"/>
                </a:lnTo>
                <a:lnTo>
                  <a:pt x="21600" y="0"/>
                </a:lnTo>
                <a:lnTo>
                  <a:pt x="20847" y="0"/>
                </a:lnTo>
                <a:close/>
                <a:moveTo>
                  <a:pt x="20260" y="19657"/>
                </a:moveTo>
                <a:lnTo>
                  <a:pt x="1256" y="19657"/>
                </a:lnTo>
                <a:lnTo>
                  <a:pt x="1256" y="1829"/>
                </a:lnTo>
                <a:lnTo>
                  <a:pt x="20260" y="1829"/>
                </a:lnTo>
                <a:lnTo>
                  <a:pt x="20260" y="19657"/>
                </a:lnTo>
                <a:close/>
              </a:path>
            </a:pathLst>
          </a:custGeom>
          <a:solidFill>
            <a:srgbClr val="000000"/>
          </a:solidFill>
          <a:ln w="12700">
            <a:miter lim="400000"/>
          </a:ln>
        </p:spPr>
        <p:txBody>
          <a:bodyPr tIns="91439" bIns="91439"/>
          <a:lstStyle/>
          <a:p>
            <a:endParaRPr/>
          </a:p>
        </p:txBody>
      </p:sp>
      <p:sp>
        <p:nvSpPr>
          <p:cNvPr id="1381" name="Shape 1381"/>
          <p:cNvSpPr/>
          <p:nvPr/>
        </p:nvSpPr>
        <p:spPr>
          <a:xfrm>
            <a:off x="5349876" y="7626352"/>
            <a:ext cx="66677" cy="66677"/>
          </a:xfrm>
          <a:prstGeom prst="ellipse">
            <a:avLst/>
          </a:prstGeom>
          <a:solidFill>
            <a:srgbClr val="000000"/>
          </a:solidFill>
          <a:ln w="12700">
            <a:miter lim="400000"/>
          </a:ln>
        </p:spPr>
        <p:txBody>
          <a:bodyPr tIns="91439" bIns="91439"/>
          <a:lstStyle/>
          <a:p>
            <a:endParaRPr/>
          </a:p>
        </p:txBody>
      </p:sp>
      <p:sp>
        <p:nvSpPr>
          <p:cNvPr id="1382" name="Shape 1382"/>
          <p:cNvSpPr/>
          <p:nvPr/>
        </p:nvSpPr>
        <p:spPr>
          <a:xfrm>
            <a:off x="5349876" y="7724778"/>
            <a:ext cx="66677" cy="66677"/>
          </a:xfrm>
          <a:prstGeom prst="ellipse">
            <a:avLst/>
          </a:prstGeom>
          <a:solidFill>
            <a:srgbClr val="000000"/>
          </a:solidFill>
          <a:ln w="12700">
            <a:miter lim="400000"/>
          </a:ln>
        </p:spPr>
        <p:txBody>
          <a:bodyPr tIns="91439" bIns="91439"/>
          <a:lstStyle/>
          <a:p>
            <a:endParaRPr/>
          </a:p>
        </p:txBody>
      </p:sp>
      <p:sp>
        <p:nvSpPr>
          <p:cNvPr id="1383" name="Shape 1383"/>
          <p:cNvSpPr/>
          <p:nvPr/>
        </p:nvSpPr>
        <p:spPr>
          <a:xfrm>
            <a:off x="5251450" y="7350128"/>
            <a:ext cx="171450" cy="73027"/>
          </a:xfrm>
          <a:custGeom>
            <a:avLst/>
            <a:gdLst/>
            <a:ahLst/>
            <a:cxnLst>
              <a:cxn ang="0">
                <a:pos x="wd2" y="hd2"/>
              </a:cxn>
              <a:cxn ang="5400000">
                <a:pos x="wd2" y="hd2"/>
              </a:cxn>
              <a:cxn ang="10800000">
                <a:pos x="wd2" y="hd2"/>
              </a:cxn>
              <a:cxn ang="16200000">
                <a:pos x="wd2" y="hd2"/>
              </a:cxn>
            </a:cxnLst>
            <a:rect l="0" t="0" r="r" b="b"/>
            <a:pathLst>
              <a:path w="21600" h="21600" extrusionOk="0">
                <a:moveTo>
                  <a:pt x="15200" y="21600"/>
                </a:moveTo>
                <a:lnTo>
                  <a:pt x="18000" y="21600"/>
                </a:lnTo>
                <a:lnTo>
                  <a:pt x="18000" y="13148"/>
                </a:lnTo>
                <a:lnTo>
                  <a:pt x="21600" y="13148"/>
                </a:lnTo>
                <a:lnTo>
                  <a:pt x="21600" y="6574"/>
                </a:lnTo>
                <a:lnTo>
                  <a:pt x="18000" y="6574"/>
                </a:lnTo>
                <a:lnTo>
                  <a:pt x="18000" y="0"/>
                </a:lnTo>
                <a:lnTo>
                  <a:pt x="15200" y="0"/>
                </a:lnTo>
                <a:lnTo>
                  <a:pt x="15200" y="6574"/>
                </a:lnTo>
                <a:lnTo>
                  <a:pt x="0" y="6574"/>
                </a:lnTo>
                <a:lnTo>
                  <a:pt x="0" y="13148"/>
                </a:lnTo>
                <a:lnTo>
                  <a:pt x="15200" y="13148"/>
                </a:lnTo>
                <a:lnTo>
                  <a:pt x="15200" y="21600"/>
                </a:lnTo>
                <a:close/>
              </a:path>
            </a:pathLst>
          </a:custGeom>
          <a:solidFill>
            <a:srgbClr val="000000"/>
          </a:solidFill>
          <a:ln w="12700">
            <a:miter lim="400000"/>
          </a:ln>
        </p:spPr>
        <p:txBody>
          <a:bodyPr tIns="91439" bIns="91439"/>
          <a:lstStyle/>
          <a:p>
            <a:endParaRPr/>
          </a:p>
        </p:txBody>
      </p:sp>
      <p:sp>
        <p:nvSpPr>
          <p:cNvPr id="1384" name="Shape 1384"/>
          <p:cNvSpPr/>
          <p:nvPr/>
        </p:nvSpPr>
        <p:spPr>
          <a:xfrm>
            <a:off x="5280026" y="7439028"/>
            <a:ext cx="142877" cy="82551"/>
          </a:xfrm>
          <a:custGeom>
            <a:avLst/>
            <a:gdLst/>
            <a:ahLst/>
            <a:cxnLst>
              <a:cxn ang="0">
                <a:pos x="wd2" y="hd2"/>
              </a:cxn>
              <a:cxn ang="5400000">
                <a:pos x="wd2" y="hd2"/>
              </a:cxn>
              <a:cxn ang="10800000">
                <a:pos x="wd2" y="hd2"/>
              </a:cxn>
              <a:cxn ang="16200000">
                <a:pos x="wd2" y="hd2"/>
              </a:cxn>
            </a:cxnLst>
            <a:rect l="0" t="0" r="r" b="b"/>
            <a:pathLst>
              <a:path w="21600" h="21600" extrusionOk="0">
                <a:moveTo>
                  <a:pt x="9120" y="0"/>
                </a:moveTo>
                <a:lnTo>
                  <a:pt x="5760" y="0"/>
                </a:lnTo>
                <a:lnTo>
                  <a:pt x="5760" y="7477"/>
                </a:lnTo>
                <a:lnTo>
                  <a:pt x="0" y="7477"/>
                </a:lnTo>
                <a:lnTo>
                  <a:pt x="0" y="11631"/>
                </a:lnTo>
                <a:lnTo>
                  <a:pt x="5760" y="11631"/>
                </a:lnTo>
                <a:lnTo>
                  <a:pt x="5760" y="21600"/>
                </a:lnTo>
                <a:lnTo>
                  <a:pt x="9120" y="21600"/>
                </a:lnTo>
                <a:lnTo>
                  <a:pt x="9120" y="11631"/>
                </a:lnTo>
                <a:lnTo>
                  <a:pt x="21600" y="11631"/>
                </a:lnTo>
                <a:lnTo>
                  <a:pt x="21600" y="7477"/>
                </a:lnTo>
                <a:lnTo>
                  <a:pt x="9120" y="7477"/>
                </a:lnTo>
                <a:lnTo>
                  <a:pt x="9120" y="0"/>
                </a:lnTo>
                <a:close/>
              </a:path>
            </a:pathLst>
          </a:custGeom>
          <a:solidFill>
            <a:srgbClr val="000000"/>
          </a:solidFill>
          <a:ln w="12700">
            <a:miter lim="400000"/>
          </a:ln>
        </p:spPr>
        <p:txBody>
          <a:bodyPr tIns="91439" bIns="91439"/>
          <a:lstStyle/>
          <a:p>
            <a:endParaRPr/>
          </a:p>
        </p:txBody>
      </p:sp>
      <p:sp>
        <p:nvSpPr>
          <p:cNvPr id="1385" name="Shape 1385"/>
          <p:cNvSpPr/>
          <p:nvPr/>
        </p:nvSpPr>
        <p:spPr>
          <a:xfrm>
            <a:off x="7244440" y="5849585"/>
            <a:ext cx="818843" cy="879810"/>
          </a:xfrm>
          <a:custGeom>
            <a:avLst/>
            <a:gdLst/>
            <a:ahLst/>
            <a:cxnLst>
              <a:cxn ang="0">
                <a:pos x="wd2" y="hd2"/>
              </a:cxn>
              <a:cxn ang="5400000">
                <a:pos x="wd2" y="hd2"/>
              </a:cxn>
              <a:cxn ang="10800000">
                <a:pos x="wd2" y="hd2"/>
              </a:cxn>
              <a:cxn ang="16200000">
                <a:pos x="wd2" y="hd2"/>
              </a:cxn>
            </a:cxnLst>
            <a:rect l="0" t="0" r="r" b="b"/>
            <a:pathLst>
              <a:path w="20331" h="21225" extrusionOk="0">
                <a:moveTo>
                  <a:pt x="2006" y="16593"/>
                </a:moveTo>
                <a:cubicBezTo>
                  <a:pt x="3495" y="17682"/>
                  <a:pt x="4240" y="18045"/>
                  <a:pt x="2378" y="19860"/>
                </a:cubicBezTo>
                <a:cubicBezTo>
                  <a:pt x="-229" y="17864"/>
                  <a:pt x="-1160" y="14415"/>
                  <a:pt x="2006" y="16593"/>
                </a:cubicBezTo>
                <a:close/>
                <a:moveTo>
                  <a:pt x="9268" y="5521"/>
                </a:moveTo>
                <a:cubicBezTo>
                  <a:pt x="8150" y="6065"/>
                  <a:pt x="7964" y="7699"/>
                  <a:pt x="7219" y="8244"/>
                </a:cubicBezTo>
                <a:cubicBezTo>
                  <a:pt x="7033" y="8425"/>
                  <a:pt x="7033" y="8607"/>
                  <a:pt x="7033" y="8788"/>
                </a:cubicBezTo>
                <a:cubicBezTo>
                  <a:pt x="8895" y="9333"/>
                  <a:pt x="4985" y="13144"/>
                  <a:pt x="4612" y="11329"/>
                </a:cubicBezTo>
                <a:cubicBezTo>
                  <a:pt x="4240" y="11329"/>
                  <a:pt x="4054" y="11511"/>
                  <a:pt x="3868" y="11511"/>
                </a:cubicBezTo>
                <a:cubicBezTo>
                  <a:pt x="3495" y="12963"/>
                  <a:pt x="1074" y="12781"/>
                  <a:pt x="516" y="15141"/>
                </a:cubicBezTo>
                <a:cubicBezTo>
                  <a:pt x="516" y="15141"/>
                  <a:pt x="516" y="15141"/>
                  <a:pt x="702" y="15141"/>
                </a:cubicBezTo>
                <a:cubicBezTo>
                  <a:pt x="1074" y="15141"/>
                  <a:pt x="1633" y="15323"/>
                  <a:pt x="2564" y="16049"/>
                </a:cubicBezTo>
                <a:cubicBezTo>
                  <a:pt x="2750" y="16049"/>
                  <a:pt x="2750" y="16049"/>
                  <a:pt x="2750" y="16049"/>
                </a:cubicBezTo>
                <a:cubicBezTo>
                  <a:pt x="3309" y="16593"/>
                  <a:pt x="3681" y="16775"/>
                  <a:pt x="4054" y="17138"/>
                </a:cubicBezTo>
                <a:cubicBezTo>
                  <a:pt x="4612" y="17864"/>
                  <a:pt x="4612" y="18408"/>
                  <a:pt x="3495" y="19679"/>
                </a:cubicBezTo>
                <a:cubicBezTo>
                  <a:pt x="4985" y="20768"/>
                  <a:pt x="6474" y="21494"/>
                  <a:pt x="7406" y="21131"/>
                </a:cubicBezTo>
                <a:cubicBezTo>
                  <a:pt x="10199" y="20223"/>
                  <a:pt x="9268" y="17682"/>
                  <a:pt x="10757" y="16956"/>
                </a:cubicBezTo>
                <a:cubicBezTo>
                  <a:pt x="10757" y="16775"/>
                  <a:pt x="10757" y="16593"/>
                  <a:pt x="10757" y="16412"/>
                </a:cubicBezTo>
                <a:cubicBezTo>
                  <a:pt x="9081" y="16230"/>
                  <a:pt x="11874" y="11692"/>
                  <a:pt x="12992" y="13507"/>
                </a:cubicBezTo>
                <a:cubicBezTo>
                  <a:pt x="13178" y="13326"/>
                  <a:pt x="13364" y="13326"/>
                  <a:pt x="13364" y="13144"/>
                </a:cubicBezTo>
                <a:cubicBezTo>
                  <a:pt x="13737" y="12237"/>
                  <a:pt x="15412" y="11874"/>
                  <a:pt x="15785" y="10603"/>
                </a:cubicBezTo>
                <a:cubicBezTo>
                  <a:pt x="16157" y="9696"/>
                  <a:pt x="15599" y="8244"/>
                  <a:pt x="14481" y="7155"/>
                </a:cubicBezTo>
                <a:cubicBezTo>
                  <a:pt x="17461" y="3524"/>
                  <a:pt x="17461" y="3524"/>
                  <a:pt x="17461" y="3524"/>
                </a:cubicBezTo>
                <a:cubicBezTo>
                  <a:pt x="17833" y="3706"/>
                  <a:pt x="17833" y="3706"/>
                  <a:pt x="17833" y="3706"/>
                </a:cubicBezTo>
                <a:cubicBezTo>
                  <a:pt x="18019" y="3343"/>
                  <a:pt x="18019" y="3343"/>
                  <a:pt x="18019" y="3343"/>
                </a:cubicBezTo>
                <a:cubicBezTo>
                  <a:pt x="18019" y="3343"/>
                  <a:pt x="18019" y="3343"/>
                  <a:pt x="18019" y="3343"/>
                </a:cubicBezTo>
                <a:cubicBezTo>
                  <a:pt x="18019" y="3343"/>
                  <a:pt x="18019" y="3343"/>
                  <a:pt x="18019" y="3343"/>
                </a:cubicBezTo>
                <a:cubicBezTo>
                  <a:pt x="18206" y="2980"/>
                  <a:pt x="18206" y="2980"/>
                  <a:pt x="18206" y="2980"/>
                </a:cubicBezTo>
                <a:cubicBezTo>
                  <a:pt x="18392" y="3161"/>
                  <a:pt x="18392" y="3161"/>
                  <a:pt x="18392" y="3161"/>
                </a:cubicBezTo>
                <a:cubicBezTo>
                  <a:pt x="18392" y="3343"/>
                  <a:pt x="18392" y="3524"/>
                  <a:pt x="18578" y="3706"/>
                </a:cubicBezTo>
                <a:cubicBezTo>
                  <a:pt x="18764" y="3887"/>
                  <a:pt x="19137" y="3887"/>
                  <a:pt x="19323" y="3524"/>
                </a:cubicBezTo>
                <a:cubicBezTo>
                  <a:pt x="19509" y="3343"/>
                  <a:pt x="19323" y="2980"/>
                  <a:pt x="19137" y="2798"/>
                </a:cubicBezTo>
                <a:cubicBezTo>
                  <a:pt x="18950" y="2798"/>
                  <a:pt x="18764" y="2798"/>
                  <a:pt x="18578" y="2798"/>
                </a:cubicBezTo>
                <a:cubicBezTo>
                  <a:pt x="18392" y="2798"/>
                  <a:pt x="18392" y="2798"/>
                  <a:pt x="18392" y="2798"/>
                </a:cubicBezTo>
                <a:cubicBezTo>
                  <a:pt x="18578" y="2254"/>
                  <a:pt x="18578" y="2254"/>
                  <a:pt x="18578" y="2254"/>
                </a:cubicBezTo>
                <a:cubicBezTo>
                  <a:pt x="18764" y="2435"/>
                  <a:pt x="18764" y="2435"/>
                  <a:pt x="18764" y="2435"/>
                </a:cubicBezTo>
                <a:cubicBezTo>
                  <a:pt x="18950" y="2254"/>
                  <a:pt x="18950" y="2254"/>
                  <a:pt x="18950" y="2254"/>
                </a:cubicBezTo>
                <a:cubicBezTo>
                  <a:pt x="18764" y="2072"/>
                  <a:pt x="18764" y="2072"/>
                  <a:pt x="18764" y="2072"/>
                </a:cubicBezTo>
                <a:cubicBezTo>
                  <a:pt x="18950" y="1709"/>
                  <a:pt x="18950" y="1709"/>
                  <a:pt x="18950" y="1709"/>
                </a:cubicBezTo>
                <a:cubicBezTo>
                  <a:pt x="19323" y="2072"/>
                  <a:pt x="19323" y="2072"/>
                  <a:pt x="19323" y="2072"/>
                </a:cubicBezTo>
                <a:cubicBezTo>
                  <a:pt x="19137" y="2254"/>
                  <a:pt x="19323" y="2435"/>
                  <a:pt x="19509" y="2617"/>
                </a:cubicBezTo>
                <a:cubicBezTo>
                  <a:pt x="19695" y="2798"/>
                  <a:pt x="20068" y="2798"/>
                  <a:pt x="20254" y="2435"/>
                </a:cubicBezTo>
                <a:cubicBezTo>
                  <a:pt x="20440" y="2254"/>
                  <a:pt x="20254" y="1891"/>
                  <a:pt x="20068" y="1709"/>
                </a:cubicBezTo>
                <a:cubicBezTo>
                  <a:pt x="19881" y="1709"/>
                  <a:pt x="19695" y="1709"/>
                  <a:pt x="19509" y="1709"/>
                </a:cubicBezTo>
                <a:cubicBezTo>
                  <a:pt x="19137" y="1528"/>
                  <a:pt x="19137" y="1528"/>
                  <a:pt x="19137" y="1528"/>
                </a:cubicBezTo>
                <a:cubicBezTo>
                  <a:pt x="19509" y="983"/>
                  <a:pt x="19509" y="983"/>
                  <a:pt x="19509" y="983"/>
                </a:cubicBezTo>
                <a:cubicBezTo>
                  <a:pt x="18578" y="257"/>
                  <a:pt x="18578" y="257"/>
                  <a:pt x="18578" y="257"/>
                </a:cubicBezTo>
                <a:cubicBezTo>
                  <a:pt x="18019" y="620"/>
                  <a:pt x="18019" y="620"/>
                  <a:pt x="18019" y="620"/>
                </a:cubicBezTo>
                <a:cubicBezTo>
                  <a:pt x="17647" y="257"/>
                  <a:pt x="17647" y="257"/>
                  <a:pt x="17647" y="257"/>
                </a:cubicBezTo>
                <a:cubicBezTo>
                  <a:pt x="17461" y="620"/>
                  <a:pt x="17461" y="620"/>
                  <a:pt x="17461" y="620"/>
                </a:cubicBezTo>
                <a:cubicBezTo>
                  <a:pt x="17833" y="802"/>
                  <a:pt x="17833" y="802"/>
                  <a:pt x="17833" y="802"/>
                </a:cubicBezTo>
                <a:cubicBezTo>
                  <a:pt x="17647" y="1165"/>
                  <a:pt x="17647" y="1165"/>
                  <a:pt x="17647" y="1165"/>
                </a:cubicBezTo>
                <a:cubicBezTo>
                  <a:pt x="17088" y="802"/>
                  <a:pt x="17088" y="802"/>
                  <a:pt x="17088" y="802"/>
                </a:cubicBezTo>
                <a:cubicBezTo>
                  <a:pt x="17274" y="620"/>
                  <a:pt x="17274" y="257"/>
                  <a:pt x="17088" y="76"/>
                </a:cubicBezTo>
                <a:cubicBezTo>
                  <a:pt x="16902" y="-106"/>
                  <a:pt x="16530" y="76"/>
                  <a:pt x="16343" y="257"/>
                </a:cubicBezTo>
                <a:cubicBezTo>
                  <a:pt x="16157" y="439"/>
                  <a:pt x="16157" y="802"/>
                  <a:pt x="16343" y="983"/>
                </a:cubicBezTo>
                <a:cubicBezTo>
                  <a:pt x="16530" y="1165"/>
                  <a:pt x="16716" y="983"/>
                  <a:pt x="16902" y="983"/>
                </a:cubicBezTo>
                <a:cubicBezTo>
                  <a:pt x="17461" y="1346"/>
                  <a:pt x="17461" y="1346"/>
                  <a:pt x="17461" y="1346"/>
                </a:cubicBezTo>
                <a:cubicBezTo>
                  <a:pt x="17088" y="1709"/>
                  <a:pt x="17088" y="1709"/>
                  <a:pt x="17088" y="1709"/>
                </a:cubicBezTo>
                <a:cubicBezTo>
                  <a:pt x="16716" y="1346"/>
                  <a:pt x="16716" y="1346"/>
                  <a:pt x="16716" y="1346"/>
                </a:cubicBezTo>
                <a:cubicBezTo>
                  <a:pt x="16530" y="1709"/>
                  <a:pt x="16530" y="1709"/>
                  <a:pt x="16530" y="1709"/>
                </a:cubicBezTo>
                <a:cubicBezTo>
                  <a:pt x="16902" y="1891"/>
                  <a:pt x="16902" y="1891"/>
                  <a:pt x="16902" y="1891"/>
                </a:cubicBezTo>
                <a:cubicBezTo>
                  <a:pt x="16530" y="2072"/>
                  <a:pt x="16530" y="2072"/>
                  <a:pt x="16530" y="2072"/>
                </a:cubicBezTo>
                <a:cubicBezTo>
                  <a:pt x="16157" y="1891"/>
                  <a:pt x="16157" y="1891"/>
                  <a:pt x="16157" y="1891"/>
                </a:cubicBezTo>
                <a:cubicBezTo>
                  <a:pt x="16343" y="1709"/>
                  <a:pt x="16343" y="1346"/>
                  <a:pt x="16157" y="1165"/>
                </a:cubicBezTo>
                <a:cubicBezTo>
                  <a:pt x="15971" y="983"/>
                  <a:pt x="15599" y="1165"/>
                  <a:pt x="15412" y="1346"/>
                </a:cubicBezTo>
                <a:cubicBezTo>
                  <a:pt x="15226" y="1528"/>
                  <a:pt x="15226" y="1891"/>
                  <a:pt x="15412" y="2072"/>
                </a:cubicBezTo>
                <a:cubicBezTo>
                  <a:pt x="15599" y="2254"/>
                  <a:pt x="15785" y="2072"/>
                  <a:pt x="15971" y="2072"/>
                </a:cubicBezTo>
                <a:cubicBezTo>
                  <a:pt x="16343" y="2254"/>
                  <a:pt x="16343" y="2254"/>
                  <a:pt x="16343" y="2254"/>
                </a:cubicBezTo>
                <a:cubicBezTo>
                  <a:pt x="16157" y="2435"/>
                  <a:pt x="16157" y="2435"/>
                  <a:pt x="16157" y="2435"/>
                </a:cubicBezTo>
                <a:cubicBezTo>
                  <a:pt x="16343" y="2617"/>
                  <a:pt x="16343" y="2617"/>
                  <a:pt x="16343" y="2617"/>
                </a:cubicBezTo>
                <a:cubicBezTo>
                  <a:pt x="9268" y="10966"/>
                  <a:pt x="9268" y="10966"/>
                  <a:pt x="9268" y="10966"/>
                </a:cubicBezTo>
                <a:cubicBezTo>
                  <a:pt x="9081" y="10966"/>
                  <a:pt x="9081" y="10966"/>
                  <a:pt x="9081" y="10966"/>
                </a:cubicBezTo>
                <a:cubicBezTo>
                  <a:pt x="8895" y="10785"/>
                  <a:pt x="8895" y="10785"/>
                  <a:pt x="8895" y="10785"/>
                </a:cubicBezTo>
                <a:cubicBezTo>
                  <a:pt x="9081" y="10785"/>
                  <a:pt x="9081" y="10785"/>
                  <a:pt x="9081" y="10785"/>
                </a:cubicBezTo>
                <a:cubicBezTo>
                  <a:pt x="12992" y="6065"/>
                  <a:pt x="12992" y="6065"/>
                  <a:pt x="12992" y="6065"/>
                </a:cubicBezTo>
                <a:cubicBezTo>
                  <a:pt x="11688" y="5339"/>
                  <a:pt x="10199" y="4976"/>
                  <a:pt x="9268" y="5521"/>
                </a:cubicBezTo>
                <a:close/>
                <a:moveTo>
                  <a:pt x="5357" y="12963"/>
                </a:moveTo>
                <a:cubicBezTo>
                  <a:pt x="5357" y="12963"/>
                  <a:pt x="4985" y="13144"/>
                  <a:pt x="5171" y="13326"/>
                </a:cubicBezTo>
                <a:cubicBezTo>
                  <a:pt x="5357" y="13507"/>
                  <a:pt x="5916" y="12963"/>
                  <a:pt x="6474" y="12418"/>
                </a:cubicBezTo>
                <a:cubicBezTo>
                  <a:pt x="6847" y="12055"/>
                  <a:pt x="7219" y="11692"/>
                  <a:pt x="7406" y="11692"/>
                </a:cubicBezTo>
                <a:cubicBezTo>
                  <a:pt x="7592" y="11692"/>
                  <a:pt x="7778" y="11692"/>
                  <a:pt x="7778" y="11692"/>
                </a:cubicBezTo>
                <a:cubicBezTo>
                  <a:pt x="7964" y="11874"/>
                  <a:pt x="7964" y="11874"/>
                  <a:pt x="7964" y="11874"/>
                </a:cubicBezTo>
                <a:cubicBezTo>
                  <a:pt x="7964" y="12055"/>
                  <a:pt x="7964" y="12055"/>
                  <a:pt x="7964" y="12055"/>
                </a:cubicBezTo>
                <a:cubicBezTo>
                  <a:pt x="7964" y="12237"/>
                  <a:pt x="7778" y="12418"/>
                  <a:pt x="7592" y="12418"/>
                </a:cubicBezTo>
                <a:cubicBezTo>
                  <a:pt x="7592" y="12055"/>
                  <a:pt x="7592" y="12055"/>
                  <a:pt x="7592" y="12055"/>
                </a:cubicBezTo>
                <a:cubicBezTo>
                  <a:pt x="7592" y="12055"/>
                  <a:pt x="7592" y="12055"/>
                  <a:pt x="7592" y="12055"/>
                </a:cubicBezTo>
                <a:cubicBezTo>
                  <a:pt x="7592" y="12055"/>
                  <a:pt x="7592" y="12055"/>
                  <a:pt x="7592" y="12055"/>
                </a:cubicBezTo>
                <a:cubicBezTo>
                  <a:pt x="7592" y="12055"/>
                  <a:pt x="7592" y="12055"/>
                  <a:pt x="7592" y="12055"/>
                </a:cubicBezTo>
                <a:cubicBezTo>
                  <a:pt x="7592" y="12055"/>
                  <a:pt x="7592" y="12055"/>
                  <a:pt x="7406" y="12055"/>
                </a:cubicBezTo>
                <a:cubicBezTo>
                  <a:pt x="7406" y="12055"/>
                  <a:pt x="7033" y="12418"/>
                  <a:pt x="6661" y="12600"/>
                </a:cubicBezTo>
                <a:cubicBezTo>
                  <a:pt x="6102" y="13326"/>
                  <a:pt x="5357" y="14052"/>
                  <a:pt x="4985" y="13689"/>
                </a:cubicBezTo>
                <a:cubicBezTo>
                  <a:pt x="4240" y="13144"/>
                  <a:pt x="5171" y="12600"/>
                  <a:pt x="5171" y="12600"/>
                </a:cubicBezTo>
                <a:cubicBezTo>
                  <a:pt x="5357" y="12963"/>
                  <a:pt x="5357" y="12963"/>
                  <a:pt x="5357" y="12963"/>
                </a:cubicBezTo>
                <a:close/>
                <a:moveTo>
                  <a:pt x="9454" y="16049"/>
                </a:moveTo>
                <a:cubicBezTo>
                  <a:pt x="9454" y="16049"/>
                  <a:pt x="9081" y="16956"/>
                  <a:pt x="8523" y="16412"/>
                </a:cubicBezTo>
                <a:cubicBezTo>
                  <a:pt x="7964" y="16230"/>
                  <a:pt x="8709" y="15323"/>
                  <a:pt x="9081" y="14597"/>
                </a:cubicBezTo>
                <a:cubicBezTo>
                  <a:pt x="9454" y="14233"/>
                  <a:pt x="9640" y="13870"/>
                  <a:pt x="9640" y="13689"/>
                </a:cubicBezTo>
                <a:cubicBezTo>
                  <a:pt x="9640" y="13689"/>
                  <a:pt x="9640" y="13689"/>
                  <a:pt x="9640" y="13507"/>
                </a:cubicBezTo>
                <a:cubicBezTo>
                  <a:pt x="9640" y="13507"/>
                  <a:pt x="9640" y="13507"/>
                  <a:pt x="9640" y="13507"/>
                </a:cubicBezTo>
                <a:cubicBezTo>
                  <a:pt x="9640" y="13507"/>
                  <a:pt x="9454" y="13507"/>
                  <a:pt x="9454" y="13507"/>
                </a:cubicBezTo>
                <a:cubicBezTo>
                  <a:pt x="9454" y="13689"/>
                  <a:pt x="9454" y="13689"/>
                  <a:pt x="9454" y="13689"/>
                </a:cubicBezTo>
                <a:cubicBezTo>
                  <a:pt x="9081" y="13689"/>
                  <a:pt x="9081" y="13689"/>
                  <a:pt x="9081" y="13689"/>
                </a:cubicBezTo>
                <a:cubicBezTo>
                  <a:pt x="9081" y="13507"/>
                  <a:pt x="9268" y="13326"/>
                  <a:pt x="9454" y="13326"/>
                </a:cubicBezTo>
                <a:cubicBezTo>
                  <a:pt x="9454" y="13326"/>
                  <a:pt x="9454" y="13144"/>
                  <a:pt x="9640" y="13144"/>
                </a:cubicBezTo>
                <a:cubicBezTo>
                  <a:pt x="9640" y="13326"/>
                  <a:pt x="9640" y="13326"/>
                  <a:pt x="9826" y="13326"/>
                </a:cubicBezTo>
                <a:cubicBezTo>
                  <a:pt x="9826" y="13326"/>
                  <a:pt x="10012" y="13507"/>
                  <a:pt x="10012" y="13689"/>
                </a:cubicBezTo>
                <a:cubicBezTo>
                  <a:pt x="10012" y="13870"/>
                  <a:pt x="9640" y="14233"/>
                  <a:pt x="9454" y="14778"/>
                </a:cubicBezTo>
                <a:cubicBezTo>
                  <a:pt x="9081" y="15323"/>
                  <a:pt x="8523" y="16049"/>
                  <a:pt x="8709" y="16230"/>
                </a:cubicBezTo>
                <a:cubicBezTo>
                  <a:pt x="8895" y="16412"/>
                  <a:pt x="9081" y="16049"/>
                  <a:pt x="9081" y="16049"/>
                </a:cubicBezTo>
                <a:lnTo>
                  <a:pt x="9454" y="16049"/>
                </a:lnTo>
                <a:close/>
              </a:path>
            </a:pathLst>
          </a:custGeom>
          <a:solidFill>
            <a:srgbClr val="000000"/>
          </a:solidFill>
          <a:ln w="12700">
            <a:miter lim="400000"/>
          </a:ln>
        </p:spPr>
        <p:txBody>
          <a:bodyPr tIns="91439" bIns="91439"/>
          <a:lstStyle/>
          <a:p>
            <a:endParaRPr/>
          </a:p>
        </p:txBody>
      </p:sp>
      <p:sp>
        <p:nvSpPr>
          <p:cNvPr id="1386" name="Shape 1386"/>
          <p:cNvSpPr/>
          <p:nvPr/>
        </p:nvSpPr>
        <p:spPr>
          <a:xfrm>
            <a:off x="12350750" y="7153278"/>
            <a:ext cx="796927" cy="847726"/>
          </a:xfrm>
          <a:custGeom>
            <a:avLst/>
            <a:gdLst/>
            <a:ahLst/>
            <a:cxnLst>
              <a:cxn ang="0">
                <a:pos x="wd2" y="hd2"/>
              </a:cxn>
              <a:cxn ang="5400000">
                <a:pos x="wd2" y="hd2"/>
              </a:cxn>
              <a:cxn ang="10800000">
                <a:pos x="wd2" y="hd2"/>
              </a:cxn>
              <a:cxn ang="16200000">
                <a:pos x="wd2" y="hd2"/>
              </a:cxn>
            </a:cxnLst>
            <a:rect l="0" t="0" r="r" b="b"/>
            <a:pathLst>
              <a:path w="21600" h="21600" extrusionOk="0">
                <a:moveTo>
                  <a:pt x="4483" y="0"/>
                </a:moveTo>
                <a:cubicBezTo>
                  <a:pt x="6113" y="0"/>
                  <a:pt x="7336" y="956"/>
                  <a:pt x="8151" y="2485"/>
                </a:cubicBezTo>
                <a:cubicBezTo>
                  <a:pt x="815" y="2485"/>
                  <a:pt x="815" y="2485"/>
                  <a:pt x="815" y="2485"/>
                </a:cubicBezTo>
                <a:cubicBezTo>
                  <a:pt x="1630" y="956"/>
                  <a:pt x="3057" y="0"/>
                  <a:pt x="4483" y="0"/>
                </a:cubicBezTo>
                <a:close/>
                <a:moveTo>
                  <a:pt x="19155" y="1912"/>
                </a:moveTo>
                <a:cubicBezTo>
                  <a:pt x="20377" y="2485"/>
                  <a:pt x="21396" y="3823"/>
                  <a:pt x="21600" y="5352"/>
                </a:cubicBezTo>
                <a:cubicBezTo>
                  <a:pt x="14672" y="2867"/>
                  <a:pt x="14672" y="2867"/>
                  <a:pt x="14672" y="2867"/>
                </a:cubicBezTo>
                <a:cubicBezTo>
                  <a:pt x="16098" y="1720"/>
                  <a:pt x="17728" y="1338"/>
                  <a:pt x="19155" y="1912"/>
                </a:cubicBezTo>
                <a:close/>
                <a:moveTo>
                  <a:pt x="12023" y="10513"/>
                </a:moveTo>
                <a:cubicBezTo>
                  <a:pt x="13449" y="11087"/>
                  <a:pt x="13449" y="11087"/>
                  <a:pt x="13449" y="11087"/>
                </a:cubicBezTo>
                <a:cubicBezTo>
                  <a:pt x="12838" y="10513"/>
                  <a:pt x="12430" y="9558"/>
                  <a:pt x="12226" y="8602"/>
                </a:cubicBezTo>
                <a:cubicBezTo>
                  <a:pt x="18951" y="11278"/>
                  <a:pt x="18951" y="11278"/>
                  <a:pt x="18951" y="11278"/>
                </a:cubicBezTo>
                <a:cubicBezTo>
                  <a:pt x="18136" y="11851"/>
                  <a:pt x="17117" y="12234"/>
                  <a:pt x="16302" y="12234"/>
                </a:cubicBezTo>
                <a:cubicBezTo>
                  <a:pt x="17525" y="12616"/>
                  <a:pt x="17525" y="12616"/>
                  <a:pt x="17525" y="12616"/>
                </a:cubicBezTo>
                <a:cubicBezTo>
                  <a:pt x="17117" y="13572"/>
                  <a:pt x="17117" y="13572"/>
                  <a:pt x="17117" y="13572"/>
                </a:cubicBezTo>
                <a:cubicBezTo>
                  <a:pt x="15691" y="13189"/>
                  <a:pt x="15691" y="13189"/>
                  <a:pt x="15691" y="13189"/>
                </a:cubicBezTo>
                <a:cubicBezTo>
                  <a:pt x="14672" y="16248"/>
                  <a:pt x="13245" y="19115"/>
                  <a:pt x="11615" y="21600"/>
                </a:cubicBezTo>
                <a:cubicBezTo>
                  <a:pt x="10800" y="21409"/>
                  <a:pt x="10800" y="21409"/>
                  <a:pt x="10800" y="21409"/>
                </a:cubicBezTo>
                <a:cubicBezTo>
                  <a:pt x="10189" y="21027"/>
                  <a:pt x="10189" y="21027"/>
                  <a:pt x="10189" y="21027"/>
                </a:cubicBezTo>
                <a:cubicBezTo>
                  <a:pt x="9577" y="20835"/>
                  <a:pt x="9577" y="20835"/>
                  <a:pt x="9577" y="20835"/>
                </a:cubicBezTo>
                <a:cubicBezTo>
                  <a:pt x="10189" y="17968"/>
                  <a:pt x="11411" y="14910"/>
                  <a:pt x="13042" y="12042"/>
                </a:cubicBezTo>
                <a:cubicBezTo>
                  <a:pt x="11615" y="11660"/>
                  <a:pt x="11615" y="11660"/>
                  <a:pt x="11615" y="11660"/>
                </a:cubicBezTo>
                <a:cubicBezTo>
                  <a:pt x="12023" y="10513"/>
                  <a:pt x="12023" y="10513"/>
                  <a:pt x="12023" y="10513"/>
                </a:cubicBezTo>
                <a:close/>
                <a:moveTo>
                  <a:pt x="21600" y="5926"/>
                </a:moveTo>
                <a:cubicBezTo>
                  <a:pt x="14264" y="3250"/>
                  <a:pt x="14264" y="3250"/>
                  <a:pt x="14264" y="3250"/>
                </a:cubicBezTo>
                <a:cubicBezTo>
                  <a:pt x="14060" y="3441"/>
                  <a:pt x="13857" y="3632"/>
                  <a:pt x="13653" y="3823"/>
                </a:cubicBezTo>
                <a:cubicBezTo>
                  <a:pt x="21396" y="6881"/>
                  <a:pt x="21396" y="6881"/>
                  <a:pt x="21396" y="6881"/>
                </a:cubicBezTo>
                <a:cubicBezTo>
                  <a:pt x="21600" y="6499"/>
                  <a:pt x="21600" y="6308"/>
                  <a:pt x="21600" y="5926"/>
                </a:cubicBezTo>
                <a:close/>
                <a:moveTo>
                  <a:pt x="21396" y="7455"/>
                </a:moveTo>
                <a:cubicBezTo>
                  <a:pt x="13245" y="4396"/>
                  <a:pt x="13245" y="4396"/>
                  <a:pt x="13245" y="4396"/>
                </a:cubicBezTo>
                <a:cubicBezTo>
                  <a:pt x="13042" y="4588"/>
                  <a:pt x="12838" y="4970"/>
                  <a:pt x="12838" y="5161"/>
                </a:cubicBezTo>
                <a:cubicBezTo>
                  <a:pt x="13653" y="6881"/>
                  <a:pt x="13653" y="6881"/>
                  <a:pt x="13653" y="6881"/>
                </a:cubicBezTo>
                <a:cubicBezTo>
                  <a:pt x="15487" y="6117"/>
                  <a:pt x="15487" y="6117"/>
                  <a:pt x="15487" y="6117"/>
                </a:cubicBezTo>
                <a:cubicBezTo>
                  <a:pt x="16506" y="7837"/>
                  <a:pt x="16506" y="7837"/>
                  <a:pt x="16506" y="7837"/>
                </a:cubicBezTo>
                <a:cubicBezTo>
                  <a:pt x="18340" y="7264"/>
                  <a:pt x="18340" y="7264"/>
                  <a:pt x="18340" y="7264"/>
                </a:cubicBezTo>
                <a:cubicBezTo>
                  <a:pt x="19155" y="8984"/>
                  <a:pt x="19155" y="8984"/>
                  <a:pt x="19155" y="8984"/>
                </a:cubicBezTo>
                <a:cubicBezTo>
                  <a:pt x="20989" y="8411"/>
                  <a:pt x="20989" y="8411"/>
                  <a:pt x="20989" y="8411"/>
                </a:cubicBezTo>
                <a:cubicBezTo>
                  <a:pt x="21192" y="8028"/>
                  <a:pt x="21396" y="7837"/>
                  <a:pt x="21396" y="7455"/>
                </a:cubicBezTo>
                <a:close/>
                <a:moveTo>
                  <a:pt x="20581" y="9366"/>
                </a:moveTo>
                <a:cubicBezTo>
                  <a:pt x="18747" y="9940"/>
                  <a:pt x="18747" y="9940"/>
                  <a:pt x="18747" y="9940"/>
                </a:cubicBezTo>
                <a:cubicBezTo>
                  <a:pt x="17932" y="8219"/>
                  <a:pt x="17932" y="8219"/>
                  <a:pt x="17932" y="8219"/>
                </a:cubicBezTo>
                <a:cubicBezTo>
                  <a:pt x="16098" y="8793"/>
                  <a:pt x="16098" y="8793"/>
                  <a:pt x="16098" y="8793"/>
                </a:cubicBezTo>
                <a:cubicBezTo>
                  <a:pt x="15079" y="7073"/>
                  <a:pt x="15079" y="7073"/>
                  <a:pt x="15079" y="7073"/>
                </a:cubicBezTo>
                <a:cubicBezTo>
                  <a:pt x="13245" y="7646"/>
                  <a:pt x="13245" y="7646"/>
                  <a:pt x="13245" y="7646"/>
                </a:cubicBezTo>
                <a:cubicBezTo>
                  <a:pt x="12430" y="6308"/>
                  <a:pt x="12430" y="6308"/>
                  <a:pt x="12430" y="6308"/>
                </a:cubicBezTo>
                <a:cubicBezTo>
                  <a:pt x="12226" y="6881"/>
                  <a:pt x="12226" y="7455"/>
                  <a:pt x="12226" y="8028"/>
                </a:cubicBezTo>
                <a:cubicBezTo>
                  <a:pt x="19358" y="10896"/>
                  <a:pt x="19358" y="10896"/>
                  <a:pt x="19358" y="10896"/>
                </a:cubicBezTo>
                <a:cubicBezTo>
                  <a:pt x="19766" y="10322"/>
                  <a:pt x="20174" y="9940"/>
                  <a:pt x="20581" y="9366"/>
                </a:cubicBezTo>
                <a:close/>
                <a:moveTo>
                  <a:pt x="1630" y="10513"/>
                </a:moveTo>
                <a:cubicBezTo>
                  <a:pt x="2853" y="10513"/>
                  <a:pt x="2853" y="10513"/>
                  <a:pt x="2853" y="10513"/>
                </a:cubicBezTo>
                <a:cubicBezTo>
                  <a:pt x="2242" y="10131"/>
                  <a:pt x="1426" y="9558"/>
                  <a:pt x="1019" y="8793"/>
                </a:cubicBezTo>
                <a:cubicBezTo>
                  <a:pt x="8151" y="8793"/>
                  <a:pt x="8151" y="8793"/>
                  <a:pt x="8151" y="8793"/>
                </a:cubicBezTo>
                <a:cubicBezTo>
                  <a:pt x="7540" y="9558"/>
                  <a:pt x="6928" y="10131"/>
                  <a:pt x="6113" y="10513"/>
                </a:cubicBezTo>
                <a:cubicBezTo>
                  <a:pt x="7336" y="10513"/>
                  <a:pt x="7336" y="10513"/>
                  <a:pt x="7336" y="10513"/>
                </a:cubicBezTo>
                <a:cubicBezTo>
                  <a:pt x="7336" y="11660"/>
                  <a:pt x="7336" y="11660"/>
                  <a:pt x="7336" y="11660"/>
                </a:cubicBezTo>
                <a:cubicBezTo>
                  <a:pt x="5909" y="11660"/>
                  <a:pt x="5909" y="11660"/>
                  <a:pt x="5909" y="11660"/>
                </a:cubicBezTo>
                <a:cubicBezTo>
                  <a:pt x="6113" y="14910"/>
                  <a:pt x="6113" y="18159"/>
                  <a:pt x="5502" y="21027"/>
                </a:cubicBezTo>
                <a:cubicBezTo>
                  <a:pt x="4891" y="21027"/>
                  <a:pt x="4891" y="21027"/>
                  <a:pt x="4891" y="21027"/>
                </a:cubicBezTo>
                <a:cubicBezTo>
                  <a:pt x="4075" y="21027"/>
                  <a:pt x="4075" y="21027"/>
                  <a:pt x="4075" y="21027"/>
                </a:cubicBezTo>
                <a:cubicBezTo>
                  <a:pt x="3260" y="21027"/>
                  <a:pt x="3260" y="21027"/>
                  <a:pt x="3260" y="21027"/>
                </a:cubicBezTo>
                <a:cubicBezTo>
                  <a:pt x="2649" y="18159"/>
                  <a:pt x="2649" y="14910"/>
                  <a:pt x="3057" y="11660"/>
                </a:cubicBezTo>
                <a:cubicBezTo>
                  <a:pt x="1630" y="11660"/>
                  <a:pt x="1630" y="11660"/>
                  <a:pt x="1630" y="11660"/>
                </a:cubicBezTo>
                <a:cubicBezTo>
                  <a:pt x="1630" y="10513"/>
                  <a:pt x="1630" y="10513"/>
                  <a:pt x="1630" y="10513"/>
                </a:cubicBezTo>
                <a:close/>
                <a:moveTo>
                  <a:pt x="8558" y="3058"/>
                </a:moveTo>
                <a:cubicBezTo>
                  <a:pt x="8558" y="3250"/>
                  <a:pt x="8762" y="3441"/>
                  <a:pt x="8762" y="3823"/>
                </a:cubicBezTo>
                <a:cubicBezTo>
                  <a:pt x="204" y="3823"/>
                  <a:pt x="204" y="3823"/>
                  <a:pt x="204" y="3823"/>
                </a:cubicBezTo>
                <a:cubicBezTo>
                  <a:pt x="408" y="3441"/>
                  <a:pt x="408" y="3250"/>
                  <a:pt x="611" y="3058"/>
                </a:cubicBezTo>
                <a:cubicBezTo>
                  <a:pt x="8558" y="3058"/>
                  <a:pt x="8558" y="3058"/>
                  <a:pt x="8558" y="3058"/>
                </a:cubicBezTo>
                <a:close/>
                <a:moveTo>
                  <a:pt x="8966" y="4396"/>
                </a:moveTo>
                <a:cubicBezTo>
                  <a:pt x="8966" y="4779"/>
                  <a:pt x="8966" y="4970"/>
                  <a:pt x="8966" y="5352"/>
                </a:cubicBezTo>
                <a:cubicBezTo>
                  <a:pt x="7540" y="6499"/>
                  <a:pt x="7540" y="6499"/>
                  <a:pt x="7540" y="6499"/>
                </a:cubicBezTo>
                <a:cubicBezTo>
                  <a:pt x="5909" y="5352"/>
                  <a:pt x="5909" y="5352"/>
                  <a:pt x="5909" y="5352"/>
                </a:cubicBezTo>
                <a:cubicBezTo>
                  <a:pt x="4483" y="6499"/>
                  <a:pt x="4483" y="6499"/>
                  <a:pt x="4483" y="6499"/>
                </a:cubicBezTo>
                <a:cubicBezTo>
                  <a:pt x="2853" y="5352"/>
                  <a:pt x="2853" y="5352"/>
                  <a:pt x="2853" y="5352"/>
                </a:cubicBezTo>
                <a:cubicBezTo>
                  <a:pt x="1426" y="6499"/>
                  <a:pt x="1426" y="6499"/>
                  <a:pt x="1426" y="6499"/>
                </a:cubicBezTo>
                <a:cubicBezTo>
                  <a:pt x="0" y="5352"/>
                  <a:pt x="0" y="5352"/>
                  <a:pt x="0" y="5352"/>
                </a:cubicBezTo>
                <a:cubicBezTo>
                  <a:pt x="0" y="4970"/>
                  <a:pt x="204" y="4779"/>
                  <a:pt x="204" y="4396"/>
                </a:cubicBezTo>
                <a:cubicBezTo>
                  <a:pt x="8966" y="4396"/>
                  <a:pt x="8966" y="4396"/>
                  <a:pt x="8966" y="4396"/>
                </a:cubicBezTo>
                <a:close/>
                <a:moveTo>
                  <a:pt x="8966" y="6499"/>
                </a:moveTo>
                <a:cubicBezTo>
                  <a:pt x="7540" y="7455"/>
                  <a:pt x="7540" y="7455"/>
                  <a:pt x="7540" y="7455"/>
                </a:cubicBezTo>
                <a:cubicBezTo>
                  <a:pt x="5909" y="6308"/>
                  <a:pt x="5909" y="6308"/>
                  <a:pt x="5909" y="6308"/>
                </a:cubicBezTo>
                <a:cubicBezTo>
                  <a:pt x="4483" y="7455"/>
                  <a:pt x="4483" y="7455"/>
                  <a:pt x="4483" y="7455"/>
                </a:cubicBezTo>
                <a:cubicBezTo>
                  <a:pt x="3057" y="6308"/>
                  <a:pt x="3057" y="6308"/>
                  <a:pt x="3057" y="6308"/>
                </a:cubicBezTo>
                <a:cubicBezTo>
                  <a:pt x="1426" y="7455"/>
                  <a:pt x="1426" y="7455"/>
                  <a:pt x="1426" y="7455"/>
                </a:cubicBezTo>
                <a:cubicBezTo>
                  <a:pt x="204" y="6499"/>
                  <a:pt x="204" y="6499"/>
                  <a:pt x="204" y="6499"/>
                </a:cubicBezTo>
                <a:cubicBezTo>
                  <a:pt x="204" y="7073"/>
                  <a:pt x="408" y="7646"/>
                  <a:pt x="611" y="8219"/>
                </a:cubicBezTo>
                <a:cubicBezTo>
                  <a:pt x="8355" y="8219"/>
                  <a:pt x="8355" y="8219"/>
                  <a:pt x="8355" y="8219"/>
                </a:cubicBezTo>
                <a:cubicBezTo>
                  <a:pt x="8762" y="7646"/>
                  <a:pt x="8762" y="7073"/>
                  <a:pt x="8966" y="6499"/>
                </a:cubicBezTo>
                <a:close/>
              </a:path>
            </a:pathLst>
          </a:custGeom>
          <a:solidFill>
            <a:srgbClr val="000000"/>
          </a:solidFill>
          <a:ln w="12700">
            <a:miter lim="400000"/>
          </a:ln>
        </p:spPr>
        <p:txBody>
          <a:bodyPr tIns="91439" bIns="91439"/>
          <a:lstStyle/>
          <a:p>
            <a:endParaRPr/>
          </a:p>
        </p:txBody>
      </p:sp>
      <p:grpSp>
        <p:nvGrpSpPr>
          <p:cNvPr id="1407" name="Group 1407"/>
          <p:cNvGrpSpPr/>
          <p:nvPr/>
        </p:nvGrpSpPr>
        <p:grpSpPr>
          <a:xfrm>
            <a:off x="7356475" y="12201528"/>
            <a:ext cx="628651" cy="885825"/>
            <a:chOff x="0" y="0"/>
            <a:chExt cx="628650" cy="885823"/>
          </a:xfrm>
        </p:grpSpPr>
        <p:sp>
          <p:nvSpPr>
            <p:cNvPr id="1387" name="Shape 1387"/>
            <p:cNvSpPr/>
            <p:nvPr/>
          </p:nvSpPr>
          <p:spPr>
            <a:xfrm>
              <a:off x="336550" y="368299"/>
              <a:ext cx="66676" cy="24129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88" name="Shape 1388"/>
            <p:cNvSpPr/>
            <p:nvPr/>
          </p:nvSpPr>
          <p:spPr>
            <a:xfrm>
              <a:off x="34923" y="368299"/>
              <a:ext cx="69851" cy="517526"/>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89" name="Shape 1389"/>
            <p:cNvSpPr/>
            <p:nvPr/>
          </p:nvSpPr>
          <p:spPr>
            <a:xfrm>
              <a:off x="231774" y="368300"/>
              <a:ext cx="66677" cy="31432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0" name="Shape 1390"/>
            <p:cNvSpPr/>
            <p:nvPr/>
          </p:nvSpPr>
          <p:spPr>
            <a:xfrm>
              <a:off x="133350" y="0"/>
              <a:ext cx="66676"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1" name="Shape 1391"/>
            <p:cNvSpPr/>
            <p:nvPr/>
          </p:nvSpPr>
          <p:spPr>
            <a:xfrm>
              <a:off x="133350" y="368299"/>
              <a:ext cx="66676" cy="40639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2" name="Shape 1392"/>
            <p:cNvSpPr/>
            <p:nvPr/>
          </p:nvSpPr>
          <p:spPr>
            <a:xfrm>
              <a:off x="34923" y="0"/>
              <a:ext cx="69851"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3" name="Shape 1393"/>
            <p:cNvSpPr/>
            <p:nvPr/>
          </p:nvSpPr>
          <p:spPr>
            <a:xfrm>
              <a:off x="434973" y="0"/>
              <a:ext cx="66677"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4" name="Shape 1394"/>
            <p:cNvSpPr/>
            <p:nvPr/>
          </p:nvSpPr>
          <p:spPr>
            <a:xfrm>
              <a:off x="539750" y="0"/>
              <a:ext cx="66676"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5" name="Shape 1395"/>
            <p:cNvSpPr/>
            <p:nvPr/>
          </p:nvSpPr>
          <p:spPr>
            <a:xfrm>
              <a:off x="0" y="98424"/>
              <a:ext cx="628650" cy="8889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6" name="Shape 1396"/>
            <p:cNvSpPr/>
            <p:nvPr/>
          </p:nvSpPr>
          <p:spPr>
            <a:xfrm>
              <a:off x="231774" y="0"/>
              <a:ext cx="66677"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7" name="Shape 1397"/>
            <p:cNvSpPr/>
            <p:nvPr/>
          </p:nvSpPr>
          <p:spPr>
            <a:xfrm>
              <a:off x="336550" y="0"/>
              <a:ext cx="66676" cy="66675"/>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8" name="Shape 1398"/>
            <p:cNvSpPr/>
            <p:nvPr/>
          </p:nvSpPr>
          <p:spPr>
            <a:xfrm>
              <a:off x="336550" y="225424"/>
              <a:ext cx="66676"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399" name="Shape 1399"/>
            <p:cNvSpPr/>
            <p:nvPr/>
          </p:nvSpPr>
          <p:spPr>
            <a:xfrm>
              <a:off x="231774" y="225424"/>
              <a:ext cx="66677"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0" name="Shape 1400"/>
            <p:cNvSpPr/>
            <p:nvPr/>
          </p:nvSpPr>
          <p:spPr>
            <a:xfrm>
              <a:off x="434973" y="225424"/>
              <a:ext cx="66677"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1" name="Shape 1401"/>
            <p:cNvSpPr/>
            <p:nvPr/>
          </p:nvSpPr>
          <p:spPr>
            <a:xfrm>
              <a:off x="539750" y="225424"/>
              <a:ext cx="66676"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2" name="Shape 1402"/>
            <p:cNvSpPr/>
            <p:nvPr/>
          </p:nvSpPr>
          <p:spPr>
            <a:xfrm>
              <a:off x="34923" y="225424"/>
              <a:ext cx="69851"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3" name="Shape 1403"/>
            <p:cNvSpPr/>
            <p:nvPr/>
          </p:nvSpPr>
          <p:spPr>
            <a:xfrm>
              <a:off x="0" y="307973"/>
              <a:ext cx="628650" cy="28577"/>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4" name="Shape 1404"/>
            <p:cNvSpPr/>
            <p:nvPr/>
          </p:nvSpPr>
          <p:spPr>
            <a:xfrm>
              <a:off x="539750" y="368300"/>
              <a:ext cx="66676" cy="3809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5" name="Shape 1405"/>
            <p:cNvSpPr/>
            <p:nvPr/>
          </p:nvSpPr>
          <p:spPr>
            <a:xfrm>
              <a:off x="434973" y="368300"/>
              <a:ext cx="66677" cy="1333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sp>
          <p:nvSpPr>
            <p:cNvPr id="1406" name="Shape 1406"/>
            <p:cNvSpPr/>
            <p:nvPr/>
          </p:nvSpPr>
          <p:spPr>
            <a:xfrm>
              <a:off x="133350" y="225424"/>
              <a:ext cx="66676" cy="44449"/>
            </a:xfrm>
            <a:prstGeom prst="rect">
              <a:avLst/>
            </a:prstGeom>
            <a:solidFill>
              <a:srgbClr val="000000"/>
            </a:solidFill>
            <a:ln w="12700" cap="flat">
              <a:solidFill>
                <a:srgbClr val="000000"/>
              </a:solidFill>
              <a:prstDash val="solid"/>
              <a:miter lim="400000"/>
            </a:ln>
            <a:effectLst/>
          </p:spPr>
          <p:txBody>
            <a:bodyPr wrap="square" lIns="91439" tIns="91439" rIns="91439" bIns="91439" numCol="1" anchor="t">
              <a:noAutofit/>
            </a:bodyPr>
            <a:lstStyle/>
            <a:p>
              <a:endParaRPr/>
            </a:p>
          </p:txBody>
        </p:sp>
      </p:grpSp>
      <p:sp>
        <p:nvSpPr>
          <p:cNvPr id="1408" name="Shape 1408"/>
          <p:cNvSpPr/>
          <p:nvPr/>
        </p:nvSpPr>
        <p:spPr>
          <a:xfrm>
            <a:off x="3597276" y="12239628"/>
            <a:ext cx="538106" cy="787401"/>
          </a:xfrm>
          <a:custGeom>
            <a:avLst/>
            <a:gdLst/>
            <a:ahLst/>
            <a:cxnLst>
              <a:cxn ang="0">
                <a:pos x="wd2" y="hd2"/>
              </a:cxn>
              <a:cxn ang="5400000">
                <a:pos x="wd2" y="hd2"/>
              </a:cxn>
              <a:cxn ang="10800000">
                <a:pos x="wd2" y="hd2"/>
              </a:cxn>
              <a:cxn ang="16200000">
                <a:pos x="wd2" y="hd2"/>
              </a:cxn>
            </a:cxnLst>
            <a:rect l="0" t="0" r="r" b="b"/>
            <a:pathLst>
              <a:path w="21408" h="21600" extrusionOk="0">
                <a:moveTo>
                  <a:pt x="1500" y="3909"/>
                </a:moveTo>
                <a:cubicBezTo>
                  <a:pt x="4200" y="3909"/>
                  <a:pt x="4200" y="3909"/>
                  <a:pt x="4200" y="3909"/>
                </a:cubicBezTo>
                <a:cubicBezTo>
                  <a:pt x="4200" y="19543"/>
                  <a:pt x="4200" y="19543"/>
                  <a:pt x="4200" y="19543"/>
                </a:cubicBezTo>
                <a:cubicBezTo>
                  <a:pt x="1500" y="19543"/>
                  <a:pt x="1500" y="19543"/>
                  <a:pt x="1500" y="19543"/>
                </a:cubicBezTo>
                <a:cubicBezTo>
                  <a:pt x="1500" y="3909"/>
                  <a:pt x="1500" y="3909"/>
                  <a:pt x="1500" y="3909"/>
                </a:cubicBezTo>
                <a:close/>
                <a:moveTo>
                  <a:pt x="12900" y="8023"/>
                </a:moveTo>
                <a:cubicBezTo>
                  <a:pt x="12900" y="10903"/>
                  <a:pt x="12900" y="10903"/>
                  <a:pt x="12900" y="10903"/>
                </a:cubicBezTo>
                <a:cubicBezTo>
                  <a:pt x="12000" y="10903"/>
                  <a:pt x="12000" y="10903"/>
                  <a:pt x="12000" y="10903"/>
                </a:cubicBezTo>
                <a:cubicBezTo>
                  <a:pt x="12000" y="8023"/>
                  <a:pt x="12000" y="8023"/>
                  <a:pt x="12000" y="8023"/>
                </a:cubicBezTo>
                <a:cubicBezTo>
                  <a:pt x="12900" y="8023"/>
                  <a:pt x="12900" y="8023"/>
                  <a:pt x="12900" y="8023"/>
                </a:cubicBezTo>
                <a:close/>
                <a:moveTo>
                  <a:pt x="10800" y="4731"/>
                </a:moveTo>
                <a:cubicBezTo>
                  <a:pt x="10800" y="12343"/>
                  <a:pt x="10800" y="12343"/>
                  <a:pt x="10800" y="12343"/>
                </a:cubicBezTo>
                <a:cubicBezTo>
                  <a:pt x="9900" y="12343"/>
                  <a:pt x="9900" y="12343"/>
                  <a:pt x="9900" y="12343"/>
                </a:cubicBezTo>
                <a:cubicBezTo>
                  <a:pt x="9900" y="4731"/>
                  <a:pt x="9900" y="4731"/>
                  <a:pt x="9900" y="4731"/>
                </a:cubicBezTo>
                <a:cubicBezTo>
                  <a:pt x="10800" y="4731"/>
                  <a:pt x="10800" y="4731"/>
                  <a:pt x="10800" y="4731"/>
                </a:cubicBezTo>
                <a:close/>
                <a:moveTo>
                  <a:pt x="8700" y="4114"/>
                </a:moveTo>
                <a:cubicBezTo>
                  <a:pt x="8700" y="13371"/>
                  <a:pt x="8700" y="13371"/>
                  <a:pt x="8700" y="13371"/>
                </a:cubicBezTo>
                <a:cubicBezTo>
                  <a:pt x="7800" y="13371"/>
                  <a:pt x="7800" y="13371"/>
                  <a:pt x="7800" y="13371"/>
                </a:cubicBezTo>
                <a:cubicBezTo>
                  <a:pt x="7800" y="4114"/>
                  <a:pt x="7800" y="4114"/>
                  <a:pt x="7800" y="4114"/>
                </a:cubicBezTo>
                <a:cubicBezTo>
                  <a:pt x="8700" y="4114"/>
                  <a:pt x="8700" y="4114"/>
                  <a:pt x="8700" y="4114"/>
                </a:cubicBezTo>
                <a:close/>
                <a:moveTo>
                  <a:pt x="6600" y="4114"/>
                </a:moveTo>
                <a:cubicBezTo>
                  <a:pt x="6600" y="14400"/>
                  <a:pt x="6600" y="14400"/>
                  <a:pt x="6600" y="14400"/>
                </a:cubicBezTo>
                <a:cubicBezTo>
                  <a:pt x="6000" y="14400"/>
                  <a:pt x="6000" y="14400"/>
                  <a:pt x="6000" y="14400"/>
                </a:cubicBezTo>
                <a:cubicBezTo>
                  <a:pt x="6000" y="4114"/>
                  <a:pt x="6000" y="4114"/>
                  <a:pt x="6000" y="4114"/>
                </a:cubicBezTo>
                <a:cubicBezTo>
                  <a:pt x="6600" y="4114"/>
                  <a:pt x="6600" y="4114"/>
                  <a:pt x="6600" y="4114"/>
                </a:cubicBezTo>
                <a:close/>
                <a:moveTo>
                  <a:pt x="5700" y="411"/>
                </a:moveTo>
                <a:cubicBezTo>
                  <a:pt x="5700" y="0"/>
                  <a:pt x="5700" y="0"/>
                  <a:pt x="5700" y="0"/>
                </a:cubicBezTo>
                <a:cubicBezTo>
                  <a:pt x="0" y="0"/>
                  <a:pt x="0" y="0"/>
                  <a:pt x="0" y="0"/>
                </a:cubicBezTo>
                <a:cubicBezTo>
                  <a:pt x="900" y="3291"/>
                  <a:pt x="900" y="3291"/>
                  <a:pt x="900" y="3291"/>
                </a:cubicBezTo>
                <a:cubicBezTo>
                  <a:pt x="4800" y="3291"/>
                  <a:pt x="4800" y="3291"/>
                  <a:pt x="4800" y="3291"/>
                </a:cubicBezTo>
                <a:cubicBezTo>
                  <a:pt x="4800" y="2880"/>
                  <a:pt x="4800" y="2880"/>
                  <a:pt x="4800" y="2880"/>
                </a:cubicBezTo>
                <a:cubicBezTo>
                  <a:pt x="7800" y="2880"/>
                  <a:pt x="10500" y="2674"/>
                  <a:pt x="11700" y="5349"/>
                </a:cubicBezTo>
                <a:cubicBezTo>
                  <a:pt x="11700" y="5760"/>
                  <a:pt x="11700" y="5760"/>
                  <a:pt x="11700" y="5760"/>
                </a:cubicBezTo>
                <a:cubicBezTo>
                  <a:pt x="12600" y="7200"/>
                  <a:pt x="12900" y="8023"/>
                  <a:pt x="15000" y="8023"/>
                </a:cubicBezTo>
                <a:cubicBezTo>
                  <a:pt x="16200" y="8229"/>
                  <a:pt x="17100" y="7817"/>
                  <a:pt x="18000" y="7200"/>
                </a:cubicBezTo>
                <a:cubicBezTo>
                  <a:pt x="21000" y="5760"/>
                  <a:pt x="20100" y="6789"/>
                  <a:pt x="18300" y="8023"/>
                </a:cubicBezTo>
                <a:cubicBezTo>
                  <a:pt x="5400" y="16663"/>
                  <a:pt x="5400" y="16663"/>
                  <a:pt x="5400" y="16663"/>
                </a:cubicBezTo>
                <a:cubicBezTo>
                  <a:pt x="5400" y="19131"/>
                  <a:pt x="5400" y="19131"/>
                  <a:pt x="5400" y="19131"/>
                </a:cubicBezTo>
                <a:cubicBezTo>
                  <a:pt x="6600" y="20777"/>
                  <a:pt x="6600" y="20777"/>
                  <a:pt x="6600" y="20777"/>
                </a:cubicBezTo>
                <a:cubicBezTo>
                  <a:pt x="20100" y="8846"/>
                  <a:pt x="20100" y="8846"/>
                  <a:pt x="20100" y="8846"/>
                </a:cubicBezTo>
                <a:cubicBezTo>
                  <a:pt x="20700" y="8434"/>
                  <a:pt x="21300" y="7817"/>
                  <a:pt x="21300" y="7200"/>
                </a:cubicBezTo>
                <a:cubicBezTo>
                  <a:pt x="21600" y="6583"/>
                  <a:pt x="21300" y="5760"/>
                  <a:pt x="20100" y="5349"/>
                </a:cubicBezTo>
                <a:cubicBezTo>
                  <a:pt x="18600" y="4937"/>
                  <a:pt x="17700" y="5554"/>
                  <a:pt x="16800" y="5966"/>
                </a:cubicBezTo>
                <a:cubicBezTo>
                  <a:pt x="16200" y="6377"/>
                  <a:pt x="15600" y="6583"/>
                  <a:pt x="15000" y="6583"/>
                </a:cubicBezTo>
                <a:cubicBezTo>
                  <a:pt x="14700" y="6583"/>
                  <a:pt x="14400" y="6171"/>
                  <a:pt x="14100" y="5349"/>
                </a:cubicBezTo>
                <a:cubicBezTo>
                  <a:pt x="14100" y="4937"/>
                  <a:pt x="14100" y="4937"/>
                  <a:pt x="14100" y="4937"/>
                </a:cubicBezTo>
                <a:cubicBezTo>
                  <a:pt x="13200" y="3086"/>
                  <a:pt x="12300" y="2057"/>
                  <a:pt x="10500" y="1234"/>
                </a:cubicBezTo>
                <a:cubicBezTo>
                  <a:pt x="9300" y="823"/>
                  <a:pt x="7800" y="411"/>
                  <a:pt x="5700" y="411"/>
                </a:cubicBezTo>
                <a:close/>
                <a:moveTo>
                  <a:pt x="5700" y="21600"/>
                </a:moveTo>
                <a:cubicBezTo>
                  <a:pt x="0" y="21600"/>
                  <a:pt x="0" y="21600"/>
                  <a:pt x="0" y="21600"/>
                </a:cubicBezTo>
                <a:cubicBezTo>
                  <a:pt x="1200" y="19954"/>
                  <a:pt x="1200" y="19954"/>
                  <a:pt x="1200" y="19954"/>
                </a:cubicBezTo>
                <a:cubicBezTo>
                  <a:pt x="4800" y="19954"/>
                  <a:pt x="4800" y="19954"/>
                  <a:pt x="4800" y="19954"/>
                </a:cubicBezTo>
                <a:lnTo>
                  <a:pt x="5700" y="21600"/>
                </a:lnTo>
                <a:close/>
              </a:path>
            </a:pathLst>
          </a:custGeom>
          <a:solidFill>
            <a:srgbClr val="000000"/>
          </a:solidFill>
          <a:ln w="12700">
            <a:miter lim="400000"/>
          </a:ln>
        </p:spPr>
        <p:txBody>
          <a:bodyPr tIns="91439" bIns="91439"/>
          <a:lstStyle/>
          <a:p>
            <a:endParaRPr/>
          </a:p>
        </p:txBody>
      </p:sp>
      <p:sp>
        <p:nvSpPr>
          <p:cNvPr id="1409" name="Shape 1409"/>
          <p:cNvSpPr/>
          <p:nvPr/>
        </p:nvSpPr>
        <p:spPr>
          <a:xfrm>
            <a:off x="9864725" y="8985252"/>
            <a:ext cx="22227" cy="222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0" y="14400"/>
                  <a:pt x="0" y="21600"/>
                </a:cubicBezTo>
                <a:cubicBezTo>
                  <a:pt x="7200" y="21600"/>
                  <a:pt x="14400" y="21600"/>
                  <a:pt x="14400" y="21600"/>
                </a:cubicBezTo>
                <a:cubicBezTo>
                  <a:pt x="21600" y="14400"/>
                  <a:pt x="21600" y="7200"/>
                  <a:pt x="21600" y="0"/>
                </a:cubicBezTo>
                <a:cubicBezTo>
                  <a:pt x="14400" y="0"/>
                  <a:pt x="7200" y="0"/>
                  <a:pt x="0" y="0"/>
                </a:cubicBezTo>
                <a:close/>
              </a:path>
            </a:pathLst>
          </a:custGeom>
          <a:solidFill>
            <a:srgbClr val="000000"/>
          </a:solidFill>
          <a:ln w="12700">
            <a:miter lim="400000"/>
          </a:ln>
        </p:spPr>
        <p:txBody>
          <a:bodyPr tIns="91439" bIns="91439"/>
          <a:lstStyle/>
          <a:p>
            <a:endParaRPr/>
          </a:p>
        </p:txBody>
      </p:sp>
      <p:sp>
        <p:nvSpPr>
          <p:cNvPr id="1410" name="Shape 1410"/>
          <p:cNvSpPr/>
          <p:nvPr/>
        </p:nvSpPr>
        <p:spPr>
          <a:xfrm>
            <a:off x="10063361" y="9061452"/>
            <a:ext cx="25005" cy="22227"/>
          </a:xfrm>
          <a:custGeom>
            <a:avLst/>
            <a:gdLst/>
            <a:ahLst/>
            <a:cxnLst>
              <a:cxn ang="0">
                <a:pos x="wd2" y="hd2"/>
              </a:cxn>
              <a:cxn ang="5400000">
                <a:pos x="wd2" y="hd2"/>
              </a:cxn>
              <a:cxn ang="10800000">
                <a:pos x="wd2" y="hd2"/>
              </a:cxn>
              <a:cxn ang="16200000">
                <a:pos x="wd2" y="hd2"/>
              </a:cxn>
            </a:cxnLst>
            <a:rect l="0" t="0" r="r" b="b"/>
            <a:pathLst>
              <a:path w="18900" h="21600" extrusionOk="0">
                <a:moveTo>
                  <a:pt x="14850" y="21600"/>
                </a:moveTo>
                <a:cubicBezTo>
                  <a:pt x="20250" y="14400"/>
                  <a:pt x="20250" y="7200"/>
                  <a:pt x="14850" y="0"/>
                </a:cubicBezTo>
                <a:cubicBezTo>
                  <a:pt x="14850" y="0"/>
                  <a:pt x="9450" y="0"/>
                  <a:pt x="4050" y="0"/>
                </a:cubicBezTo>
                <a:cubicBezTo>
                  <a:pt x="-1350" y="7200"/>
                  <a:pt x="-1350" y="14400"/>
                  <a:pt x="4050" y="21600"/>
                </a:cubicBezTo>
                <a:cubicBezTo>
                  <a:pt x="9450" y="21600"/>
                  <a:pt x="14850" y="21600"/>
                  <a:pt x="14850" y="21600"/>
                </a:cubicBezTo>
                <a:close/>
              </a:path>
            </a:pathLst>
          </a:custGeom>
          <a:solidFill>
            <a:srgbClr val="000000"/>
          </a:solidFill>
          <a:ln w="12700">
            <a:miter lim="400000"/>
          </a:ln>
        </p:spPr>
        <p:txBody>
          <a:bodyPr tIns="91439" bIns="91439"/>
          <a:lstStyle/>
          <a:p>
            <a:endParaRPr/>
          </a:p>
        </p:txBody>
      </p:sp>
      <p:sp>
        <p:nvSpPr>
          <p:cNvPr id="1411" name="Shape 1411"/>
          <p:cNvSpPr/>
          <p:nvPr/>
        </p:nvSpPr>
        <p:spPr>
          <a:xfrm>
            <a:off x="10098484" y="9079114"/>
            <a:ext cx="27782" cy="25005"/>
          </a:xfrm>
          <a:custGeom>
            <a:avLst/>
            <a:gdLst/>
            <a:ahLst/>
            <a:cxnLst>
              <a:cxn ang="0">
                <a:pos x="wd2" y="hd2"/>
              </a:cxn>
              <a:cxn ang="5400000">
                <a:pos x="wd2" y="hd2"/>
              </a:cxn>
              <a:cxn ang="10800000">
                <a:pos x="wd2" y="hd2"/>
              </a:cxn>
              <a:cxn ang="16200000">
                <a:pos x="wd2" y="hd2"/>
              </a:cxn>
            </a:cxnLst>
            <a:rect l="0" t="0" r="r" b="b"/>
            <a:pathLst>
              <a:path w="18900" h="18900" extrusionOk="0">
                <a:moveTo>
                  <a:pt x="14850" y="14850"/>
                </a:moveTo>
                <a:cubicBezTo>
                  <a:pt x="20250" y="14850"/>
                  <a:pt x="20250" y="9450"/>
                  <a:pt x="14850" y="4050"/>
                </a:cubicBezTo>
                <a:cubicBezTo>
                  <a:pt x="9450" y="-1350"/>
                  <a:pt x="4050" y="-1350"/>
                  <a:pt x="4050" y="4050"/>
                </a:cubicBezTo>
                <a:cubicBezTo>
                  <a:pt x="-1350" y="9450"/>
                  <a:pt x="-1350" y="14850"/>
                  <a:pt x="4050" y="14850"/>
                </a:cubicBezTo>
                <a:cubicBezTo>
                  <a:pt x="4050" y="20250"/>
                  <a:pt x="9450" y="20250"/>
                  <a:pt x="14850" y="14850"/>
                </a:cubicBezTo>
                <a:close/>
              </a:path>
            </a:pathLst>
          </a:custGeom>
          <a:solidFill>
            <a:srgbClr val="000000"/>
          </a:solidFill>
          <a:ln w="12700">
            <a:miter lim="400000"/>
          </a:ln>
        </p:spPr>
        <p:txBody>
          <a:bodyPr tIns="91439" bIns="91439"/>
          <a:lstStyle/>
          <a:p>
            <a:endParaRPr/>
          </a:p>
        </p:txBody>
      </p:sp>
      <p:sp>
        <p:nvSpPr>
          <p:cNvPr id="1412" name="Shape 1412"/>
          <p:cNvSpPr/>
          <p:nvPr/>
        </p:nvSpPr>
        <p:spPr>
          <a:xfrm>
            <a:off x="10067925" y="9099552"/>
            <a:ext cx="22227" cy="22227"/>
          </a:xfrm>
          <a:custGeom>
            <a:avLst/>
            <a:gdLst/>
            <a:ahLst/>
            <a:cxnLst>
              <a:cxn ang="0">
                <a:pos x="wd2" y="hd2"/>
              </a:cxn>
              <a:cxn ang="5400000">
                <a:pos x="wd2" y="hd2"/>
              </a:cxn>
              <a:cxn ang="10800000">
                <a:pos x="wd2" y="hd2"/>
              </a:cxn>
              <a:cxn ang="16200000">
                <a:pos x="wd2" y="hd2"/>
              </a:cxn>
            </a:cxnLst>
            <a:rect l="0" t="0" r="r" b="b"/>
            <a:pathLst>
              <a:path w="21600" h="21600" extrusionOk="0">
                <a:moveTo>
                  <a:pt x="7200" y="0"/>
                </a:moveTo>
                <a:cubicBezTo>
                  <a:pt x="0" y="7200"/>
                  <a:pt x="0" y="14400"/>
                  <a:pt x="0" y="21600"/>
                </a:cubicBezTo>
                <a:cubicBezTo>
                  <a:pt x="7200" y="21600"/>
                  <a:pt x="14400" y="21600"/>
                  <a:pt x="21600" y="21600"/>
                </a:cubicBezTo>
                <a:cubicBezTo>
                  <a:pt x="21600" y="14400"/>
                  <a:pt x="21600" y="7200"/>
                  <a:pt x="21600" y="7200"/>
                </a:cubicBezTo>
                <a:cubicBezTo>
                  <a:pt x="14400" y="0"/>
                  <a:pt x="7200" y="0"/>
                  <a:pt x="7200" y="0"/>
                </a:cubicBezTo>
                <a:close/>
              </a:path>
            </a:pathLst>
          </a:custGeom>
          <a:solidFill>
            <a:srgbClr val="000000"/>
          </a:solidFill>
          <a:ln w="12700">
            <a:miter lim="400000"/>
          </a:ln>
        </p:spPr>
        <p:txBody>
          <a:bodyPr tIns="91439" bIns="91439"/>
          <a:lstStyle/>
          <a:p>
            <a:endParaRPr/>
          </a:p>
        </p:txBody>
      </p:sp>
      <p:sp>
        <p:nvSpPr>
          <p:cNvPr id="1413" name="Shape 1413"/>
          <p:cNvSpPr/>
          <p:nvPr/>
        </p:nvSpPr>
        <p:spPr>
          <a:xfrm>
            <a:off x="10132218" y="9099552"/>
            <a:ext cx="22822" cy="22227"/>
          </a:xfrm>
          <a:custGeom>
            <a:avLst/>
            <a:gdLst/>
            <a:ahLst/>
            <a:cxnLst>
              <a:cxn ang="0">
                <a:pos x="wd2" y="hd2"/>
              </a:cxn>
              <a:cxn ang="5400000">
                <a:pos x="wd2" y="hd2"/>
              </a:cxn>
              <a:cxn ang="10800000">
                <a:pos x="wd2" y="hd2"/>
              </a:cxn>
              <a:cxn ang="16200000">
                <a:pos x="wd2" y="hd2"/>
              </a:cxn>
            </a:cxnLst>
            <a:rect l="0" t="0" r="r" b="b"/>
            <a:pathLst>
              <a:path w="17250" h="21600" extrusionOk="0">
                <a:moveTo>
                  <a:pt x="13200" y="21600"/>
                </a:moveTo>
                <a:cubicBezTo>
                  <a:pt x="18600" y="14400"/>
                  <a:pt x="18600" y="7200"/>
                  <a:pt x="13200" y="7200"/>
                </a:cubicBezTo>
                <a:cubicBezTo>
                  <a:pt x="13200" y="0"/>
                  <a:pt x="7800" y="0"/>
                  <a:pt x="2400" y="0"/>
                </a:cubicBezTo>
                <a:cubicBezTo>
                  <a:pt x="2400" y="7200"/>
                  <a:pt x="-3000" y="14400"/>
                  <a:pt x="2400" y="21600"/>
                </a:cubicBezTo>
                <a:cubicBezTo>
                  <a:pt x="7800" y="21600"/>
                  <a:pt x="13200" y="21600"/>
                  <a:pt x="13200" y="21600"/>
                </a:cubicBezTo>
                <a:close/>
              </a:path>
            </a:pathLst>
          </a:custGeom>
          <a:solidFill>
            <a:srgbClr val="000000"/>
          </a:solidFill>
          <a:ln w="12700">
            <a:miter lim="400000"/>
          </a:ln>
        </p:spPr>
        <p:txBody>
          <a:bodyPr tIns="91439" bIns="91439"/>
          <a:lstStyle/>
          <a:p>
            <a:endParaRPr/>
          </a:p>
        </p:txBody>
      </p:sp>
      <p:sp>
        <p:nvSpPr>
          <p:cNvPr id="1414" name="Shape 1414"/>
          <p:cNvSpPr/>
          <p:nvPr/>
        </p:nvSpPr>
        <p:spPr>
          <a:xfrm>
            <a:off x="10029825" y="9041014"/>
            <a:ext cx="22227" cy="25005"/>
          </a:xfrm>
          <a:custGeom>
            <a:avLst/>
            <a:gdLst/>
            <a:ahLst/>
            <a:cxnLst>
              <a:cxn ang="0">
                <a:pos x="wd2" y="hd2"/>
              </a:cxn>
              <a:cxn ang="5400000">
                <a:pos x="wd2" y="hd2"/>
              </a:cxn>
              <a:cxn ang="10800000">
                <a:pos x="wd2" y="hd2"/>
              </a:cxn>
              <a:cxn ang="16200000">
                <a:pos x="wd2" y="hd2"/>
              </a:cxn>
            </a:cxnLst>
            <a:rect l="0" t="0" r="r" b="b"/>
            <a:pathLst>
              <a:path w="21600" h="18900" extrusionOk="0">
                <a:moveTo>
                  <a:pt x="21600" y="14850"/>
                </a:moveTo>
                <a:cubicBezTo>
                  <a:pt x="21600" y="14850"/>
                  <a:pt x="21600" y="9450"/>
                  <a:pt x="21600" y="4050"/>
                </a:cubicBezTo>
                <a:cubicBezTo>
                  <a:pt x="14400" y="-1350"/>
                  <a:pt x="7200" y="-1350"/>
                  <a:pt x="7200" y="4050"/>
                </a:cubicBezTo>
                <a:cubicBezTo>
                  <a:pt x="0" y="4050"/>
                  <a:pt x="0" y="9450"/>
                  <a:pt x="0" y="14850"/>
                </a:cubicBezTo>
                <a:cubicBezTo>
                  <a:pt x="7200" y="20250"/>
                  <a:pt x="14400" y="20250"/>
                  <a:pt x="21600" y="14850"/>
                </a:cubicBezTo>
                <a:close/>
              </a:path>
            </a:pathLst>
          </a:custGeom>
          <a:solidFill>
            <a:srgbClr val="000000"/>
          </a:solidFill>
          <a:ln w="12700">
            <a:miter lim="400000"/>
          </a:ln>
        </p:spPr>
        <p:txBody>
          <a:bodyPr tIns="91439" bIns="91439"/>
          <a:lstStyle/>
          <a:p>
            <a:endParaRPr/>
          </a:p>
        </p:txBody>
      </p:sp>
      <p:sp>
        <p:nvSpPr>
          <p:cNvPr id="1415" name="Shape 1415"/>
          <p:cNvSpPr/>
          <p:nvPr/>
        </p:nvSpPr>
        <p:spPr>
          <a:xfrm>
            <a:off x="10098484" y="9117214"/>
            <a:ext cx="27782" cy="25005"/>
          </a:xfrm>
          <a:custGeom>
            <a:avLst/>
            <a:gdLst/>
            <a:ahLst/>
            <a:cxnLst>
              <a:cxn ang="0">
                <a:pos x="wd2" y="hd2"/>
              </a:cxn>
              <a:cxn ang="5400000">
                <a:pos x="wd2" y="hd2"/>
              </a:cxn>
              <a:cxn ang="10800000">
                <a:pos x="wd2" y="hd2"/>
              </a:cxn>
              <a:cxn ang="16200000">
                <a:pos x="wd2" y="hd2"/>
              </a:cxn>
            </a:cxnLst>
            <a:rect l="0" t="0" r="r" b="b"/>
            <a:pathLst>
              <a:path w="18900" h="18900" extrusionOk="0">
                <a:moveTo>
                  <a:pt x="4050" y="4050"/>
                </a:moveTo>
                <a:cubicBezTo>
                  <a:pt x="-1350" y="9450"/>
                  <a:pt x="-1350" y="14850"/>
                  <a:pt x="4050" y="14850"/>
                </a:cubicBezTo>
                <a:cubicBezTo>
                  <a:pt x="9450" y="20250"/>
                  <a:pt x="14850" y="20250"/>
                  <a:pt x="14850" y="14850"/>
                </a:cubicBezTo>
                <a:cubicBezTo>
                  <a:pt x="20250" y="14850"/>
                  <a:pt x="20250" y="9450"/>
                  <a:pt x="14850" y="4050"/>
                </a:cubicBezTo>
                <a:cubicBezTo>
                  <a:pt x="14850" y="-1350"/>
                  <a:pt x="9450" y="-1350"/>
                  <a:pt x="4050" y="4050"/>
                </a:cubicBezTo>
                <a:close/>
              </a:path>
            </a:pathLst>
          </a:custGeom>
          <a:solidFill>
            <a:srgbClr val="000000"/>
          </a:solidFill>
          <a:ln w="12700">
            <a:miter lim="400000"/>
          </a:ln>
        </p:spPr>
        <p:txBody>
          <a:bodyPr tIns="91439" bIns="91439"/>
          <a:lstStyle/>
          <a:p>
            <a:endParaRPr/>
          </a:p>
        </p:txBody>
      </p:sp>
      <p:sp>
        <p:nvSpPr>
          <p:cNvPr id="1416" name="Shape 1416"/>
          <p:cNvSpPr/>
          <p:nvPr/>
        </p:nvSpPr>
        <p:spPr>
          <a:xfrm>
            <a:off x="9993710" y="9023352"/>
            <a:ext cx="27782" cy="22227"/>
          </a:xfrm>
          <a:custGeom>
            <a:avLst/>
            <a:gdLst/>
            <a:ahLst/>
            <a:cxnLst>
              <a:cxn ang="0">
                <a:pos x="wd2" y="hd2"/>
              </a:cxn>
              <a:cxn ang="5400000">
                <a:pos x="wd2" y="hd2"/>
              </a:cxn>
              <a:cxn ang="10800000">
                <a:pos x="wd2" y="hd2"/>
              </a:cxn>
              <a:cxn ang="16200000">
                <a:pos x="wd2" y="hd2"/>
              </a:cxn>
            </a:cxnLst>
            <a:rect l="0" t="0" r="r" b="b"/>
            <a:pathLst>
              <a:path w="18900" h="21600" extrusionOk="0">
                <a:moveTo>
                  <a:pt x="14850" y="21600"/>
                </a:moveTo>
                <a:cubicBezTo>
                  <a:pt x="20250" y="14400"/>
                  <a:pt x="20250" y="7200"/>
                  <a:pt x="14850" y="0"/>
                </a:cubicBezTo>
                <a:cubicBezTo>
                  <a:pt x="14850" y="0"/>
                  <a:pt x="9450" y="0"/>
                  <a:pt x="4050" y="0"/>
                </a:cubicBezTo>
                <a:cubicBezTo>
                  <a:pt x="-1350" y="7200"/>
                  <a:pt x="-1350" y="14400"/>
                  <a:pt x="4050" y="21600"/>
                </a:cubicBezTo>
                <a:cubicBezTo>
                  <a:pt x="9450" y="21600"/>
                  <a:pt x="14850" y="21600"/>
                  <a:pt x="14850" y="21600"/>
                </a:cubicBezTo>
                <a:close/>
              </a:path>
            </a:pathLst>
          </a:custGeom>
          <a:solidFill>
            <a:srgbClr val="000000"/>
          </a:solidFill>
          <a:ln w="12700">
            <a:miter lim="400000"/>
          </a:ln>
        </p:spPr>
        <p:txBody>
          <a:bodyPr tIns="91439" bIns="91439"/>
          <a:lstStyle/>
          <a:p>
            <a:endParaRPr/>
          </a:p>
        </p:txBody>
      </p:sp>
      <p:sp>
        <p:nvSpPr>
          <p:cNvPr id="1417" name="Shape 1417"/>
          <p:cNvSpPr/>
          <p:nvPr/>
        </p:nvSpPr>
        <p:spPr>
          <a:xfrm>
            <a:off x="10031810" y="9079114"/>
            <a:ext cx="27782" cy="25005"/>
          </a:xfrm>
          <a:custGeom>
            <a:avLst/>
            <a:gdLst/>
            <a:ahLst/>
            <a:cxnLst>
              <a:cxn ang="0">
                <a:pos x="wd2" y="hd2"/>
              </a:cxn>
              <a:cxn ang="5400000">
                <a:pos x="wd2" y="hd2"/>
              </a:cxn>
              <a:cxn ang="10800000">
                <a:pos x="wd2" y="hd2"/>
              </a:cxn>
              <a:cxn ang="16200000">
                <a:pos x="wd2" y="hd2"/>
              </a:cxn>
            </a:cxnLst>
            <a:rect l="0" t="0" r="r" b="b"/>
            <a:pathLst>
              <a:path w="18900" h="18900" extrusionOk="0">
                <a:moveTo>
                  <a:pt x="4050" y="4050"/>
                </a:moveTo>
                <a:cubicBezTo>
                  <a:pt x="-1350" y="9450"/>
                  <a:pt x="-1350" y="14850"/>
                  <a:pt x="4050" y="14850"/>
                </a:cubicBezTo>
                <a:cubicBezTo>
                  <a:pt x="4050" y="20250"/>
                  <a:pt x="14850" y="20250"/>
                  <a:pt x="14850" y="14850"/>
                </a:cubicBezTo>
                <a:cubicBezTo>
                  <a:pt x="20250" y="14850"/>
                  <a:pt x="20250" y="9450"/>
                  <a:pt x="14850" y="4050"/>
                </a:cubicBezTo>
                <a:cubicBezTo>
                  <a:pt x="14850" y="-1350"/>
                  <a:pt x="9450" y="-1350"/>
                  <a:pt x="4050" y="4050"/>
                </a:cubicBezTo>
                <a:close/>
              </a:path>
            </a:pathLst>
          </a:custGeom>
          <a:solidFill>
            <a:srgbClr val="000000"/>
          </a:solidFill>
          <a:ln w="12700">
            <a:miter lim="400000"/>
          </a:ln>
        </p:spPr>
        <p:txBody>
          <a:bodyPr tIns="91439" bIns="91439"/>
          <a:lstStyle/>
          <a:p>
            <a:endParaRPr/>
          </a:p>
        </p:txBody>
      </p:sp>
      <p:sp>
        <p:nvSpPr>
          <p:cNvPr id="1418" name="Shape 1418"/>
          <p:cNvSpPr/>
          <p:nvPr/>
        </p:nvSpPr>
        <p:spPr>
          <a:xfrm>
            <a:off x="9893300" y="8965012"/>
            <a:ext cx="25400" cy="27782"/>
          </a:xfrm>
          <a:custGeom>
            <a:avLst/>
            <a:gdLst/>
            <a:ahLst/>
            <a:cxnLst>
              <a:cxn ang="0">
                <a:pos x="wd2" y="hd2"/>
              </a:cxn>
              <a:cxn ang="5400000">
                <a:pos x="wd2" y="hd2"/>
              </a:cxn>
              <a:cxn ang="10800000">
                <a:pos x="wd2" y="hd2"/>
              </a:cxn>
              <a:cxn ang="16200000">
                <a:pos x="wd2" y="hd2"/>
              </a:cxn>
            </a:cxnLst>
            <a:rect l="0" t="0" r="r" b="b"/>
            <a:pathLst>
              <a:path w="21600" h="18900" extrusionOk="0">
                <a:moveTo>
                  <a:pt x="21600" y="14850"/>
                </a:moveTo>
                <a:cubicBezTo>
                  <a:pt x="21600" y="9450"/>
                  <a:pt x="21600" y="4050"/>
                  <a:pt x="21600" y="4050"/>
                </a:cubicBezTo>
                <a:cubicBezTo>
                  <a:pt x="14400" y="-1350"/>
                  <a:pt x="7200" y="-1350"/>
                  <a:pt x="0" y="4050"/>
                </a:cubicBezTo>
                <a:cubicBezTo>
                  <a:pt x="0" y="4050"/>
                  <a:pt x="0" y="9450"/>
                  <a:pt x="0" y="14850"/>
                </a:cubicBezTo>
                <a:cubicBezTo>
                  <a:pt x="7200" y="20250"/>
                  <a:pt x="14400" y="20250"/>
                  <a:pt x="21600" y="14850"/>
                </a:cubicBezTo>
                <a:close/>
              </a:path>
            </a:pathLst>
          </a:custGeom>
          <a:solidFill>
            <a:srgbClr val="000000"/>
          </a:solidFill>
          <a:ln w="12700">
            <a:miter lim="400000"/>
          </a:ln>
        </p:spPr>
        <p:txBody>
          <a:bodyPr tIns="91439" bIns="91439"/>
          <a:lstStyle/>
          <a:p>
            <a:endParaRPr/>
          </a:p>
        </p:txBody>
      </p:sp>
      <p:sp>
        <p:nvSpPr>
          <p:cNvPr id="1419" name="Shape 1419"/>
          <p:cNvSpPr/>
          <p:nvPr/>
        </p:nvSpPr>
        <p:spPr>
          <a:xfrm>
            <a:off x="9963150" y="9003112"/>
            <a:ext cx="22227" cy="27782"/>
          </a:xfrm>
          <a:custGeom>
            <a:avLst/>
            <a:gdLst/>
            <a:ahLst/>
            <a:cxnLst>
              <a:cxn ang="0">
                <a:pos x="wd2" y="hd2"/>
              </a:cxn>
              <a:cxn ang="5400000">
                <a:pos x="wd2" y="hd2"/>
              </a:cxn>
              <a:cxn ang="10800000">
                <a:pos x="wd2" y="hd2"/>
              </a:cxn>
              <a:cxn ang="16200000">
                <a:pos x="wd2" y="hd2"/>
              </a:cxn>
            </a:cxnLst>
            <a:rect l="0" t="0" r="r" b="b"/>
            <a:pathLst>
              <a:path w="21600" h="18900" extrusionOk="0">
                <a:moveTo>
                  <a:pt x="21600" y="14850"/>
                </a:moveTo>
                <a:cubicBezTo>
                  <a:pt x="21600" y="14850"/>
                  <a:pt x="21600" y="9450"/>
                  <a:pt x="21600" y="4050"/>
                </a:cubicBezTo>
                <a:cubicBezTo>
                  <a:pt x="14400" y="-1350"/>
                  <a:pt x="7200" y="-1350"/>
                  <a:pt x="0" y="4050"/>
                </a:cubicBezTo>
                <a:cubicBezTo>
                  <a:pt x="0" y="4050"/>
                  <a:pt x="0" y="9450"/>
                  <a:pt x="0" y="14850"/>
                </a:cubicBezTo>
                <a:cubicBezTo>
                  <a:pt x="7200" y="20250"/>
                  <a:pt x="14400" y="20250"/>
                  <a:pt x="21600" y="14850"/>
                </a:cubicBezTo>
                <a:close/>
              </a:path>
            </a:pathLst>
          </a:custGeom>
          <a:solidFill>
            <a:srgbClr val="000000"/>
          </a:solidFill>
          <a:ln w="12700">
            <a:miter lim="400000"/>
          </a:ln>
        </p:spPr>
        <p:txBody>
          <a:bodyPr tIns="91439" bIns="91439"/>
          <a:lstStyle/>
          <a:p>
            <a:endParaRPr/>
          </a:p>
        </p:txBody>
      </p:sp>
      <p:sp>
        <p:nvSpPr>
          <p:cNvPr id="1420" name="Shape 1420"/>
          <p:cNvSpPr/>
          <p:nvPr/>
        </p:nvSpPr>
        <p:spPr>
          <a:xfrm>
            <a:off x="10001250" y="9061452"/>
            <a:ext cx="22227" cy="222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0" y="14400"/>
                  <a:pt x="0" y="21600"/>
                </a:cubicBezTo>
                <a:cubicBezTo>
                  <a:pt x="7200" y="21600"/>
                  <a:pt x="14400" y="21600"/>
                  <a:pt x="21600" y="21600"/>
                </a:cubicBezTo>
                <a:cubicBezTo>
                  <a:pt x="21600" y="14400"/>
                  <a:pt x="21600" y="7200"/>
                  <a:pt x="21600" y="0"/>
                </a:cubicBezTo>
                <a:cubicBezTo>
                  <a:pt x="14400" y="0"/>
                  <a:pt x="7200" y="0"/>
                  <a:pt x="0" y="0"/>
                </a:cubicBezTo>
                <a:close/>
              </a:path>
            </a:pathLst>
          </a:custGeom>
          <a:solidFill>
            <a:srgbClr val="000000"/>
          </a:solidFill>
          <a:ln w="12700">
            <a:miter lim="400000"/>
          </a:ln>
        </p:spPr>
        <p:txBody>
          <a:bodyPr tIns="91439" bIns="91439"/>
          <a:lstStyle/>
          <a:p>
            <a:endParaRPr/>
          </a:p>
        </p:txBody>
      </p:sp>
      <p:sp>
        <p:nvSpPr>
          <p:cNvPr id="1421" name="Shape 1421"/>
          <p:cNvSpPr/>
          <p:nvPr/>
        </p:nvSpPr>
        <p:spPr>
          <a:xfrm>
            <a:off x="9931400" y="9023352"/>
            <a:ext cx="22227" cy="222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0" y="14400"/>
                  <a:pt x="0" y="21600"/>
                </a:cubicBezTo>
                <a:cubicBezTo>
                  <a:pt x="7200" y="21600"/>
                  <a:pt x="14400" y="21600"/>
                  <a:pt x="21600" y="21600"/>
                </a:cubicBezTo>
                <a:cubicBezTo>
                  <a:pt x="21600" y="14400"/>
                  <a:pt x="21600" y="7200"/>
                  <a:pt x="21600" y="0"/>
                </a:cubicBezTo>
                <a:cubicBezTo>
                  <a:pt x="14400" y="0"/>
                  <a:pt x="7200" y="0"/>
                  <a:pt x="0" y="0"/>
                </a:cubicBezTo>
                <a:close/>
              </a:path>
            </a:pathLst>
          </a:custGeom>
          <a:solidFill>
            <a:srgbClr val="000000"/>
          </a:solidFill>
          <a:ln w="12700">
            <a:miter lim="400000"/>
          </a:ln>
        </p:spPr>
        <p:txBody>
          <a:bodyPr tIns="91439" bIns="91439"/>
          <a:lstStyle/>
          <a:p>
            <a:endParaRPr/>
          </a:p>
        </p:txBody>
      </p:sp>
      <p:sp>
        <p:nvSpPr>
          <p:cNvPr id="1422" name="Shape 1422"/>
          <p:cNvSpPr/>
          <p:nvPr/>
        </p:nvSpPr>
        <p:spPr>
          <a:xfrm>
            <a:off x="9895284" y="9003112"/>
            <a:ext cx="27782" cy="27782"/>
          </a:xfrm>
          <a:custGeom>
            <a:avLst/>
            <a:gdLst/>
            <a:ahLst/>
            <a:cxnLst>
              <a:cxn ang="0">
                <a:pos x="wd2" y="hd2"/>
              </a:cxn>
              <a:cxn ang="5400000">
                <a:pos x="wd2" y="hd2"/>
              </a:cxn>
              <a:cxn ang="10800000">
                <a:pos x="wd2" y="hd2"/>
              </a:cxn>
              <a:cxn ang="16200000">
                <a:pos x="wd2" y="hd2"/>
              </a:cxn>
            </a:cxnLst>
            <a:rect l="0" t="0" r="r" b="b"/>
            <a:pathLst>
              <a:path w="18900" h="18900" extrusionOk="0">
                <a:moveTo>
                  <a:pt x="4050" y="4050"/>
                </a:moveTo>
                <a:cubicBezTo>
                  <a:pt x="-1350" y="4050"/>
                  <a:pt x="-1350" y="9450"/>
                  <a:pt x="4050" y="14850"/>
                </a:cubicBezTo>
                <a:cubicBezTo>
                  <a:pt x="4050" y="20250"/>
                  <a:pt x="9450" y="20250"/>
                  <a:pt x="14850" y="14850"/>
                </a:cubicBezTo>
                <a:cubicBezTo>
                  <a:pt x="20250" y="14850"/>
                  <a:pt x="20250" y="9450"/>
                  <a:pt x="14850" y="4050"/>
                </a:cubicBezTo>
                <a:cubicBezTo>
                  <a:pt x="14850" y="-1350"/>
                  <a:pt x="4050" y="-1350"/>
                  <a:pt x="4050" y="4050"/>
                </a:cubicBezTo>
                <a:close/>
              </a:path>
            </a:pathLst>
          </a:custGeom>
          <a:solidFill>
            <a:srgbClr val="000000"/>
          </a:solidFill>
          <a:ln w="12700">
            <a:miter lim="400000"/>
          </a:ln>
        </p:spPr>
        <p:txBody>
          <a:bodyPr tIns="91439" bIns="91439"/>
          <a:lstStyle/>
          <a:p>
            <a:endParaRPr/>
          </a:p>
        </p:txBody>
      </p:sp>
      <p:sp>
        <p:nvSpPr>
          <p:cNvPr id="1423" name="Shape 1423"/>
          <p:cNvSpPr/>
          <p:nvPr/>
        </p:nvSpPr>
        <p:spPr>
          <a:xfrm>
            <a:off x="9926835" y="8985252"/>
            <a:ext cx="25005" cy="22227"/>
          </a:xfrm>
          <a:custGeom>
            <a:avLst/>
            <a:gdLst/>
            <a:ahLst/>
            <a:cxnLst>
              <a:cxn ang="0">
                <a:pos x="wd2" y="hd2"/>
              </a:cxn>
              <a:cxn ang="5400000">
                <a:pos x="wd2" y="hd2"/>
              </a:cxn>
              <a:cxn ang="10800000">
                <a:pos x="wd2" y="hd2"/>
              </a:cxn>
              <a:cxn ang="16200000">
                <a:pos x="wd2" y="hd2"/>
              </a:cxn>
            </a:cxnLst>
            <a:rect l="0" t="0" r="r" b="b"/>
            <a:pathLst>
              <a:path w="18900" h="21600" extrusionOk="0">
                <a:moveTo>
                  <a:pt x="14850" y="21600"/>
                </a:moveTo>
                <a:cubicBezTo>
                  <a:pt x="20250" y="14400"/>
                  <a:pt x="20250" y="7200"/>
                  <a:pt x="14850" y="0"/>
                </a:cubicBezTo>
                <a:cubicBezTo>
                  <a:pt x="14850" y="0"/>
                  <a:pt x="9450" y="0"/>
                  <a:pt x="4050" y="0"/>
                </a:cubicBezTo>
                <a:cubicBezTo>
                  <a:pt x="-1350" y="7200"/>
                  <a:pt x="-1350" y="14400"/>
                  <a:pt x="4050" y="14400"/>
                </a:cubicBezTo>
                <a:cubicBezTo>
                  <a:pt x="4050" y="21600"/>
                  <a:pt x="9450" y="21600"/>
                  <a:pt x="14850" y="21600"/>
                </a:cubicBezTo>
                <a:close/>
              </a:path>
            </a:pathLst>
          </a:custGeom>
          <a:solidFill>
            <a:srgbClr val="000000"/>
          </a:solidFill>
          <a:ln w="12700">
            <a:miter lim="400000"/>
          </a:ln>
        </p:spPr>
        <p:txBody>
          <a:bodyPr tIns="91439" bIns="91439"/>
          <a:lstStyle/>
          <a:p>
            <a:endParaRPr/>
          </a:p>
        </p:txBody>
      </p:sp>
      <p:sp>
        <p:nvSpPr>
          <p:cNvPr id="1424" name="Shape 1424"/>
          <p:cNvSpPr/>
          <p:nvPr/>
        </p:nvSpPr>
        <p:spPr>
          <a:xfrm>
            <a:off x="9964935" y="9041014"/>
            <a:ext cx="25005" cy="25005"/>
          </a:xfrm>
          <a:custGeom>
            <a:avLst/>
            <a:gdLst/>
            <a:ahLst/>
            <a:cxnLst>
              <a:cxn ang="0">
                <a:pos x="wd2" y="hd2"/>
              </a:cxn>
              <a:cxn ang="5400000">
                <a:pos x="wd2" y="hd2"/>
              </a:cxn>
              <a:cxn ang="10800000">
                <a:pos x="wd2" y="hd2"/>
              </a:cxn>
              <a:cxn ang="16200000">
                <a:pos x="wd2" y="hd2"/>
              </a:cxn>
            </a:cxnLst>
            <a:rect l="0" t="0" r="r" b="b"/>
            <a:pathLst>
              <a:path w="18900" h="18900" extrusionOk="0">
                <a:moveTo>
                  <a:pt x="4050" y="4050"/>
                </a:moveTo>
                <a:cubicBezTo>
                  <a:pt x="-1350" y="4050"/>
                  <a:pt x="-1350" y="9450"/>
                  <a:pt x="4050" y="14850"/>
                </a:cubicBezTo>
                <a:cubicBezTo>
                  <a:pt x="4050" y="20250"/>
                  <a:pt x="9450" y="20250"/>
                  <a:pt x="14850" y="14850"/>
                </a:cubicBezTo>
                <a:cubicBezTo>
                  <a:pt x="20250" y="14850"/>
                  <a:pt x="20250" y="9450"/>
                  <a:pt x="14850" y="4050"/>
                </a:cubicBezTo>
                <a:cubicBezTo>
                  <a:pt x="14850" y="-1350"/>
                  <a:pt x="9450" y="-1350"/>
                  <a:pt x="4050" y="4050"/>
                </a:cubicBezTo>
                <a:close/>
              </a:path>
            </a:pathLst>
          </a:custGeom>
          <a:solidFill>
            <a:srgbClr val="000000"/>
          </a:solidFill>
          <a:ln w="12700">
            <a:miter lim="400000"/>
          </a:ln>
        </p:spPr>
        <p:txBody>
          <a:bodyPr tIns="91439" bIns="91439"/>
          <a:lstStyle/>
          <a:p>
            <a:endParaRPr/>
          </a:p>
        </p:txBody>
      </p:sp>
      <p:sp>
        <p:nvSpPr>
          <p:cNvPr id="1425" name="Shape 1425"/>
          <p:cNvSpPr/>
          <p:nvPr/>
        </p:nvSpPr>
        <p:spPr>
          <a:xfrm>
            <a:off x="10466651" y="8632828"/>
            <a:ext cx="18523" cy="20374"/>
          </a:xfrm>
          <a:custGeom>
            <a:avLst/>
            <a:gdLst/>
            <a:ahLst/>
            <a:cxnLst>
              <a:cxn ang="0">
                <a:pos x="wd2" y="hd2"/>
              </a:cxn>
              <a:cxn ang="5400000">
                <a:pos x="wd2" y="hd2"/>
              </a:cxn>
              <a:cxn ang="10800000">
                <a:pos x="wd2" y="hd2"/>
              </a:cxn>
              <a:cxn ang="16200000">
                <a:pos x="wd2" y="hd2"/>
              </a:cxn>
            </a:cxnLst>
            <a:rect l="0" t="0" r="r" b="b"/>
            <a:pathLst>
              <a:path w="18000" h="19800" extrusionOk="0">
                <a:moveTo>
                  <a:pt x="12600" y="0"/>
                </a:moveTo>
                <a:cubicBezTo>
                  <a:pt x="12600" y="0"/>
                  <a:pt x="5400" y="0"/>
                  <a:pt x="5400" y="0"/>
                </a:cubicBezTo>
                <a:cubicBezTo>
                  <a:pt x="-1800" y="7200"/>
                  <a:pt x="-1800" y="14400"/>
                  <a:pt x="5400" y="14400"/>
                </a:cubicBezTo>
                <a:cubicBezTo>
                  <a:pt x="5400" y="21600"/>
                  <a:pt x="12600" y="21600"/>
                  <a:pt x="12600" y="14400"/>
                </a:cubicBezTo>
                <a:cubicBezTo>
                  <a:pt x="19800" y="14400"/>
                  <a:pt x="19800" y="7200"/>
                  <a:pt x="12600" y="0"/>
                </a:cubicBezTo>
                <a:close/>
              </a:path>
            </a:pathLst>
          </a:custGeom>
          <a:solidFill>
            <a:srgbClr val="000000"/>
          </a:solidFill>
          <a:ln w="12700">
            <a:miter lim="400000"/>
          </a:ln>
        </p:spPr>
        <p:txBody>
          <a:bodyPr tIns="91439" bIns="91439"/>
          <a:lstStyle/>
          <a:p>
            <a:endParaRPr/>
          </a:p>
        </p:txBody>
      </p:sp>
      <p:sp>
        <p:nvSpPr>
          <p:cNvPr id="1426" name="Shape 1426"/>
          <p:cNvSpPr/>
          <p:nvPr/>
        </p:nvSpPr>
        <p:spPr>
          <a:xfrm>
            <a:off x="10489142" y="8693152"/>
            <a:ext cx="23285" cy="15877"/>
          </a:xfrm>
          <a:custGeom>
            <a:avLst/>
            <a:gdLst/>
            <a:ahLst/>
            <a:cxnLst>
              <a:cxn ang="0">
                <a:pos x="wd2" y="hd2"/>
              </a:cxn>
              <a:cxn ang="5400000">
                <a:pos x="wd2" y="hd2"/>
              </a:cxn>
              <a:cxn ang="10800000">
                <a:pos x="wd2" y="hd2"/>
              </a:cxn>
              <a:cxn ang="16200000">
                <a:pos x="wd2" y="hd2"/>
              </a:cxn>
            </a:cxnLst>
            <a:rect l="0" t="0" r="r" b="b"/>
            <a:pathLst>
              <a:path w="19800" h="21600" extrusionOk="0">
                <a:moveTo>
                  <a:pt x="19800" y="0"/>
                </a:moveTo>
                <a:cubicBezTo>
                  <a:pt x="12600" y="0"/>
                  <a:pt x="12600" y="0"/>
                  <a:pt x="5400" y="0"/>
                </a:cubicBezTo>
                <a:cubicBezTo>
                  <a:pt x="-1800" y="0"/>
                  <a:pt x="-1800" y="10800"/>
                  <a:pt x="5400" y="21600"/>
                </a:cubicBezTo>
                <a:cubicBezTo>
                  <a:pt x="5400" y="21600"/>
                  <a:pt x="12600" y="21600"/>
                  <a:pt x="19800" y="21600"/>
                </a:cubicBezTo>
                <a:cubicBezTo>
                  <a:pt x="19800" y="10800"/>
                  <a:pt x="19800" y="10800"/>
                  <a:pt x="19800" y="0"/>
                </a:cubicBezTo>
                <a:close/>
              </a:path>
            </a:pathLst>
          </a:custGeom>
          <a:solidFill>
            <a:srgbClr val="000000"/>
          </a:solidFill>
          <a:ln w="12700">
            <a:miter lim="400000"/>
          </a:ln>
        </p:spPr>
        <p:txBody>
          <a:bodyPr tIns="91439" bIns="91439"/>
          <a:lstStyle/>
          <a:p>
            <a:endParaRPr/>
          </a:p>
        </p:txBody>
      </p:sp>
      <p:sp>
        <p:nvSpPr>
          <p:cNvPr id="1427" name="Shape 1427"/>
          <p:cNvSpPr/>
          <p:nvPr/>
        </p:nvSpPr>
        <p:spPr>
          <a:xfrm>
            <a:off x="10480675" y="8664578"/>
            <a:ext cx="20375" cy="20374"/>
          </a:xfrm>
          <a:custGeom>
            <a:avLst/>
            <a:gdLst/>
            <a:ahLst/>
            <a:cxnLst>
              <a:cxn ang="0">
                <a:pos x="wd2" y="hd2"/>
              </a:cxn>
              <a:cxn ang="5400000">
                <a:pos x="wd2" y="hd2"/>
              </a:cxn>
              <a:cxn ang="10800000">
                <a:pos x="wd2" y="hd2"/>
              </a:cxn>
              <a:cxn ang="16200000">
                <a:pos x="wd2" y="hd2"/>
              </a:cxn>
            </a:cxnLst>
            <a:rect l="0" t="0" r="r" b="b"/>
            <a:pathLst>
              <a:path w="19800" h="19800" extrusionOk="0">
                <a:moveTo>
                  <a:pt x="14400" y="0"/>
                </a:moveTo>
                <a:cubicBezTo>
                  <a:pt x="14400" y="0"/>
                  <a:pt x="7200" y="0"/>
                  <a:pt x="0" y="0"/>
                </a:cubicBezTo>
                <a:cubicBezTo>
                  <a:pt x="0" y="7200"/>
                  <a:pt x="0" y="7200"/>
                  <a:pt x="0" y="14400"/>
                </a:cubicBezTo>
                <a:cubicBezTo>
                  <a:pt x="7200" y="21600"/>
                  <a:pt x="14400" y="21600"/>
                  <a:pt x="14400" y="14400"/>
                </a:cubicBezTo>
                <a:cubicBezTo>
                  <a:pt x="21600" y="14400"/>
                  <a:pt x="21600" y="7200"/>
                  <a:pt x="14400" y="0"/>
                </a:cubicBezTo>
                <a:close/>
              </a:path>
            </a:pathLst>
          </a:custGeom>
          <a:solidFill>
            <a:srgbClr val="000000"/>
          </a:solidFill>
          <a:ln w="12700">
            <a:miter lim="400000"/>
          </a:ln>
        </p:spPr>
        <p:txBody>
          <a:bodyPr tIns="91439" bIns="91439"/>
          <a:lstStyle/>
          <a:p>
            <a:endParaRPr/>
          </a:p>
        </p:txBody>
      </p:sp>
      <p:sp>
        <p:nvSpPr>
          <p:cNvPr id="1428" name="Shape 1428"/>
          <p:cNvSpPr/>
          <p:nvPr/>
        </p:nvSpPr>
        <p:spPr>
          <a:xfrm>
            <a:off x="10453951" y="8604252"/>
            <a:ext cx="20375" cy="20375"/>
          </a:xfrm>
          <a:custGeom>
            <a:avLst/>
            <a:gdLst/>
            <a:ahLst/>
            <a:cxnLst>
              <a:cxn ang="0">
                <a:pos x="wd2" y="hd2"/>
              </a:cxn>
              <a:cxn ang="5400000">
                <a:pos x="wd2" y="hd2"/>
              </a:cxn>
              <a:cxn ang="10800000">
                <a:pos x="wd2" y="hd2"/>
              </a:cxn>
              <a:cxn ang="16200000">
                <a:pos x="wd2" y="hd2"/>
              </a:cxn>
            </a:cxnLst>
            <a:rect l="0" t="0" r="r" b="b"/>
            <a:pathLst>
              <a:path w="19800" h="19800" extrusionOk="0">
                <a:moveTo>
                  <a:pt x="19800" y="7200"/>
                </a:moveTo>
                <a:cubicBezTo>
                  <a:pt x="12600" y="0"/>
                  <a:pt x="5400" y="0"/>
                  <a:pt x="5400" y="0"/>
                </a:cubicBezTo>
                <a:cubicBezTo>
                  <a:pt x="-1800" y="7200"/>
                  <a:pt x="-1800" y="14400"/>
                  <a:pt x="5400" y="14400"/>
                </a:cubicBezTo>
                <a:cubicBezTo>
                  <a:pt x="5400" y="21600"/>
                  <a:pt x="12600" y="21600"/>
                  <a:pt x="19800" y="14400"/>
                </a:cubicBezTo>
                <a:cubicBezTo>
                  <a:pt x="19800" y="14400"/>
                  <a:pt x="19800" y="7200"/>
                  <a:pt x="19800" y="7200"/>
                </a:cubicBezTo>
                <a:close/>
              </a:path>
            </a:pathLst>
          </a:custGeom>
          <a:solidFill>
            <a:srgbClr val="000000"/>
          </a:solidFill>
          <a:ln w="12700">
            <a:miter lim="400000"/>
          </a:ln>
        </p:spPr>
        <p:txBody>
          <a:bodyPr tIns="91439" bIns="91439"/>
          <a:lstStyle/>
          <a:p>
            <a:endParaRPr/>
          </a:p>
        </p:txBody>
      </p:sp>
      <p:sp>
        <p:nvSpPr>
          <p:cNvPr id="1429" name="Shape 1429"/>
          <p:cNvSpPr/>
          <p:nvPr/>
        </p:nvSpPr>
        <p:spPr>
          <a:xfrm>
            <a:off x="10442575" y="8574354"/>
            <a:ext cx="20375" cy="20374"/>
          </a:xfrm>
          <a:custGeom>
            <a:avLst/>
            <a:gdLst/>
            <a:ahLst/>
            <a:cxnLst>
              <a:cxn ang="0">
                <a:pos x="wd2" y="hd2"/>
              </a:cxn>
              <a:cxn ang="5400000">
                <a:pos x="wd2" y="hd2"/>
              </a:cxn>
              <a:cxn ang="10800000">
                <a:pos x="wd2" y="hd2"/>
              </a:cxn>
              <a:cxn ang="16200000">
                <a:pos x="wd2" y="hd2"/>
              </a:cxn>
            </a:cxnLst>
            <a:rect l="0" t="0" r="r" b="b"/>
            <a:pathLst>
              <a:path w="19800" h="19800" extrusionOk="0">
                <a:moveTo>
                  <a:pt x="14400" y="5400"/>
                </a:moveTo>
                <a:cubicBezTo>
                  <a:pt x="14400" y="-1800"/>
                  <a:pt x="7200" y="-1800"/>
                  <a:pt x="0" y="5400"/>
                </a:cubicBezTo>
                <a:cubicBezTo>
                  <a:pt x="0" y="5400"/>
                  <a:pt x="0" y="12600"/>
                  <a:pt x="0" y="12600"/>
                </a:cubicBezTo>
                <a:cubicBezTo>
                  <a:pt x="7200" y="19800"/>
                  <a:pt x="7200" y="19800"/>
                  <a:pt x="14400" y="19800"/>
                </a:cubicBezTo>
                <a:cubicBezTo>
                  <a:pt x="21600" y="12600"/>
                  <a:pt x="21600" y="5400"/>
                  <a:pt x="14400" y="5400"/>
                </a:cubicBezTo>
                <a:close/>
              </a:path>
            </a:pathLst>
          </a:custGeom>
          <a:solidFill>
            <a:srgbClr val="000000"/>
          </a:solidFill>
          <a:ln w="12700">
            <a:miter lim="400000"/>
          </a:ln>
        </p:spPr>
        <p:txBody>
          <a:bodyPr tIns="91439" bIns="91439"/>
          <a:lstStyle/>
          <a:p>
            <a:endParaRPr/>
          </a:p>
        </p:txBody>
      </p:sp>
      <p:sp>
        <p:nvSpPr>
          <p:cNvPr id="1430" name="Shape 1430"/>
          <p:cNvSpPr/>
          <p:nvPr/>
        </p:nvSpPr>
        <p:spPr>
          <a:xfrm>
            <a:off x="10504751" y="8717229"/>
            <a:ext cx="20375" cy="20375"/>
          </a:xfrm>
          <a:custGeom>
            <a:avLst/>
            <a:gdLst/>
            <a:ahLst/>
            <a:cxnLst>
              <a:cxn ang="0">
                <a:pos x="wd2" y="hd2"/>
              </a:cxn>
              <a:cxn ang="5400000">
                <a:pos x="wd2" y="hd2"/>
              </a:cxn>
              <a:cxn ang="10800000">
                <a:pos x="wd2" y="hd2"/>
              </a:cxn>
              <a:cxn ang="16200000">
                <a:pos x="wd2" y="hd2"/>
              </a:cxn>
            </a:cxnLst>
            <a:rect l="0" t="0" r="r" b="b"/>
            <a:pathLst>
              <a:path w="19800" h="19800" extrusionOk="0">
                <a:moveTo>
                  <a:pt x="5400" y="5400"/>
                </a:moveTo>
                <a:cubicBezTo>
                  <a:pt x="-1800" y="5400"/>
                  <a:pt x="-1800" y="12600"/>
                  <a:pt x="5400" y="19800"/>
                </a:cubicBezTo>
                <a:cubicBezTo>
                  <a:pt x="5400" y="19800"/>
                  <a:pt x="12600" y="19800"/>
                  <a:pt x="19800" y="19800"/>
                </a:cubicBezTo>
                <a:cubicBezTo>
                  <a:pt x="19800" y="12600"/>
                  <a:pt x="19800" y="5400"/>
                  <a:pt x="19800" y="5400"/>
                </a:cubicBezTo>
                <a:cubicBezTo>
                  <a:pt x="12600" y="-1800"/>
                  <a:pt x="5400" y="-1800"/>
                  <a:pt x="5400" y="5400"/>
                </a:cubicBezTo>
                <a:close/>
              </a:path>
            </a:pathLst>
          </a:custGeom>
          <a:solidFill>
            <a:srgbClr val="000000"/>
          </a:solidFill>
          <a:ln w="12700">
            <a:miter lim="400000"/>
          </a:ln>
        </p:spPr>
        <p:txBody>
          <a:bodyPr tIns="91439" bIns="91439"/>
          <a:lstStyle/>
          <a:p>
            <a:endParaRPr/>
          </a:p>
        </p:txBody>
      </p:sp>
      <p:sp>
        <p:nvSpPr>
          <p:cNvPr id="1431" name="Shape 1431"/>
          <p:cNvSpPr/>
          <p:nvPr/>
        </p:nvSpPr>
        <p:spPr>
          <a:xfrm>
            <a:off x="9788525" y="8369302"/>
            <a:ext cx="857251" cy="850901"/>
          </a:xfrm>
          <a:custGeom>
            <a:avLst/>
            <a:gdLst/>
            <a:ahLst/>
            <a:cxnLst>
              <a:cxn ang="0">
                <a:pos x="wd2" y="hd2"/>
              </a:cxn>
              <a:cxn ang="5400000">
                <a:pos x="wd2" y="hd2"/>
              </a:cxn>
              <a:cxn ang="10800000">
                <a:pos x="wd2" y="hd2"/>
              </a:cxn>
              <a:cxn ang="16200000">
                <a:pos x="wd2" y="hd2"/>
              </a:cxn>
            </a:cxnLst>
            <a:rect l="0" t="0" r="r" b="b"/>
            <a:pathLst>
              <a:path w="21600" h="21600" extrusionOk="0">
                <a:moveTo>
                  <a:pt x="21600" y="10131"/>
                </a:moveTo>
                <a:cubicBezTo>
                  <a:pt x="21600" y="10131"/>
                  <a:pt x="21600" y="10131"/>
                  <a:pt x="21600" y="10131"/>
                </a:cubicBezTo>
                <a:cubicBezTo>
                  <a:pt x="21411" y="9940"/>
                  <a:pt x="21411" y="9940"/>
                  <a:pt x="21411" y="9940"/>
                </a:cubicBezTo>
                <a:cubicBezTo>
                  <a:pt x="17811" y="1338"/>
                  <a:pt x="17811" y="1338"/>
                  <a:pt x="17811" y="1338"/>
                </a:cubicBezTo>
                <a:cubicBezTo>
                  <a:pt x="17811" y="1338"/>
                  <a:pt x="17811" y="1338"/>
                  <a:pt x="17811" y="1338"/>
                </a:cubicBezTo>
                <a:cubicBezTo>
                  <a:pt x="17621" y="765"/>
                  <a:pt x="17432" y="573"/>
                  <a:pt x="17053" y="191"/>
                </a:cubicBezTo>
                <a:cubicBezTo>
                  <a:pt x="16674" y="0"/>
                  <a:pt x="16295" y="0"/>
                  <a:pt x="15726" y="0"/>
                </a:cubicBezTo>
                <a:cubicBezTo>
                  <a:pt x="15726" y="0"/>
                  <a:pt x="15726" y="0"/>
                  <a:pt x="15726" y="0"/>
                </a:cubicBezTo>
                <a:cubicBezTo>
                  <a:pt x="15726" y="191"/>
                  <a:pt x="15726" y="191"/>
                  <a:pt x="15726" y="191"/>
                </a:cubicBezTo>
                <a:cubicBezTo>
                  <a:pt x="14021" y="765"/>
                  <a:pt x="14021" y="765"/>
                  <a:pt x="14021" y="765"/>
                </a:cubicBezTo>
                <a:cubicBezTo>
                  <a:pt x="14021" y="765"/>
                  <a:pt x="14021" y="765"/>
                  <a:pt x="14021" y="765"/>
                </a:cubicBezTo>
                <a:cubicBezTo>
                  <a:pt x="13642" y="956"/>
                  <a:pt x="13642" y="956"/>
                  <a:pt x="13642" y="956"/>
                </a:cubicBezTo>
                <a:cubicBezTo>
                  <a:pt x="13074" y="1147"/>
                  <a:pt x="13074" y="1147"/>
                  <a:pt x="13074" y="1147"/>
                </a:cubicBezTo>
                <a:cubicBezTo>
                  <a:pt x="13074" y="1147"/>
                  <a:pt x="13074" y="1147"/>
                  <a:pt x="13074" y="1147"/>
                </a:cubicBezTo>
                <a:cubicBezTo>
                  <a:pt x="11937" y="1720"/>
                  <a:pt x="11937" y="1720"/>
                  <a:pt x="11937" y="1720"/>
                </a:cubicBezTo>
                <a:cubicBezTo>
                  <a:pt x="12126" y="2485"/>
                  <a:pt x="12126" y="2485"/>
                  <a:pt x="12126" y="2485"/>
                </a:cubicBezTo>
                <a:cubicBezTo>
                  <a:pt x="12126" y="2485"/>
                  <a:pt x="12126" y="2485"/>
                  <a:pt x="12126" y="2485"/>
                </a:cubicBezTo>
                <a:cubicBezTo>
                  <a:pt x="11747" y="2294"/>
                  <a:pt x="11747" y="2294"/>
                  <a:pt x="11747" y="2294"/>
                </a:cubicBezTo>
                <a:cubicBezTo>
                  <a:pt x="11558" y="2676"/>
                  <a:pt x="11558" y="2676"/>
                  <a:pt x="11558" y="2676"/>
                </a:cubicBezTo>
                <a:cubicBezTo>
                  <a:pt x="11368" y="3632"/>
                  <a:pt x="11368" y="3632"/>
                  <a:pt x="11368" y="3632"/>
                </a:cubicBezTo>
                <a:cubicBezTo>
                  <a:pt x="10611" y="3250"/>
                  <a:pt x="10611" y="3250"/>
                  <a:pt x="10611" y="3250"/>
                </a:cubicBezTo>
                <a:cubicBezTo>
                  <a:pt x="10232" y="3058"/>
                  <a:pt x="10232" y="3058"/>
                  <a:pt x="10232" y="3058"/>
                </a:cubicBezTo>
                <a:cubicBezTo>
                  <a:pt x="10232" y="3441"/>
                  <a:pt x="10232" y="3441"/>
                  <a:pt x="10232" y="3441"/>
                </a:cubicBezTo>
                <a:cubicBezTo>
                  <a:pt x="9853" y="4588"/>
                  <a:pt x="9853" y="4588"/>
                  <a:pt x="9853" y="4588"/>
                </a:cubicBezTo>
                <a:cubicBezTo>
                  <a:pt x="8905" y="4396"/>
                  <a:pt x="8905" y="4396"/>
                  <a:pt x="8905" y="4396"/>
                </a:cubicBezTo>
                <a:cubicBezTo>
                  <a:pt x="8526" y="4205"/>
                  <a:pt x="8526" y="4205"/>
                  <a:pt x="8526" y="4205"/>
                </a:cubicBezTo>
                <a:cubicBezTo>
                  <a:pt x="8526" y="4588"/>
                  <a:pt x="8526" y="4588"/>
                  <a:pt x="8526" y="4588"/>
                </a:cubicBezTo>
                <a:cubicBezTo>
                  <a:pt x="8337" y="5735"/>
                  <a:pt x="8337" y="5735"/>
                  <a:pt x="8337" y="5735"/>
                </a:cubicBezTo>
                <a:cubicBezTo>
                  <a:pt x="7200" y="5735"/>
                  <a:pt x="7200" y="5735"/>
                  <a:pt x="7200" y="5735"/>
                </a:cubicBezTo>
                <a:cubicBezTo>
                  <a:pt x="7011" y="5735"/>
                  <a:pt x="7011" y="5735"/>
                  <a:pt x="7011" y="5735"/>
                </a:cubicBezTo>
                <a:cubicBezTo>
                  <a:pt x="6821" y="6117"/>
                  <a:pt x="6821" y="6117"/>
                  <a:pt x="6821" y="6117"/>
                </a:cubicBezTo>
                <a:cubicBezTo>
                  <a:pt x="6821" y="7073"/>
                  <a:pt x="6821" y="7073"/>
                  <a:pt x="6821" y="7073"/>
                </a:cubicBezTo>
                <a:cubicBezTo>
                  <a:pt x="5874" y="7073"/>
                  <a:pt x="5874" y="7073"/>
                  <a:pt x="5874" y="7073"/>
                </a:cubicBezTo>
                <a:cubicBezTo>
                  <a:pt x="5495" y="7073"/>
                  <a:pt x="5495" y="7073"/>
                  <a:pt x="5495" y="7073"/>
                </a:cubicBezTo>
                <a:cubicBezTo>
                  <a:pt x="5495" y="7264"/>
                  <a:pt x="5495" y="7264"/>
                  <a:pt x="5495" y="7264"/>
                </a:cubicBezTo>
                <a:cubicBezTo>
                  <a:pt x="5495" y="8219"/>
                  <a:pt x="5495" y="8219"/>
                  <a:pt x="5495" y="8219"/>
                </a:cubicBezTo>
                <a:cubicBezTo>
                  <a:pt x="4547" y="8411"/>
                  <a:pt x="4547" y="8411"/>
                  <a:pt x="4547" y="8411"/>
                </a:cubicBezTo>
                <a:cubicBezTo>
                  <a:pt x="4358" y="8411"/>
                  <a:pt x="4358" y="8411"/>
                  <a:pt x="4358" y="8411"/>
                </a:cubicBezTo>
                <a:cubicBezTo>
                  <a:pt x="4358" y="8602"/>
                  <a:pt x="4358" y="8602"/>
                  <a:pt x="4358" y="8602"/>
                </a:cubicBezTo>
                <a:cubicBezTo>
                  <a:pt x="4168" y="9749"/>
                  <a:pt x="4168" y="9749"/>
                  <a:pt x="4168" y="9749"/>
                </a:cubicBezTo>
                <a:cubicBezTo>
                  <a:pt x="3221" y="9940"/>
                  <a:pt x="3221" y="9940"/>
                  <a:pt x="3221" y="9940"/>
                </a:cubicBezTo>
                <a:cubicBezTo>
                  <a:pt x="3032" y="9940"/>
                  <a:pt x="3032" y="9940"/>
                  <a:pt x="3032" y="9940"/>
                </a:cubicBezTo>
                <a:cubicBezTo>
                  <a:pt x="3032" y="10131"/>
                  <a:pt x="3032" y="10131"/>
                  <a:pt x="3032" y="10131"/>
                </a:cubicBezTo>
                <a:cubicBezTo>
                  <a:pt x="3032" y="11087"/>
                  <a:pt x="3032" y="11087"/>
                  <a:pt x="3032" y="11087"/>
                </a:cubicBezTo>
                <a:cubicBezTo>
                  <a:pt x="2274" y="11469"/>
                  <a:pt x="2274" y="11469"/>
                  <a:pt x="2274" y="11469"/>
                </a:cubicBezTo>
                <a:cubicBezTo>
                  <a:pt x="2274" y="11469"/>
                  <a:pt x="2274" y="11469"/>
                  <a:pt x="2274" y="11469"/>
                </a:cubicBezTo>
                <a:cubicBezTo>
                  <a:pt x="1516" y="11087"/>
                  <a:pt x="1516" y="11087"/>
                  <a:pt x="1516" y="11087"/>
                </a:cubicBezTo>
                <a:cubicBezTo>
                  <a:pt x="568" y="13189"/>
                  <a:pt x="568" y="13189"/>
                  <a:pt x="568" y="13189"/>
                </a:cubicBezTo>
                <a:cubicBezTo>
                  <a:pt x="1137" y="13381"/>
                  <a:pt x="1137" y="13381"/>
                  <a:pt x="1137" y="13381"/>
                </a:cubicBezTo>
                <a:cubicBezTo>
                  <a:pt x="189" y="14910"/>
                  <a:pt x="189" y="14910"/>
                  <a:pt x="189" y="14910"/>
                </a:cubicBezTo>
                <a:cubicBezTo>
                  <a:pt x="189" y="14910"/>
                  <a:pt x="189" y="14910"/>
                  <a:pt x="189" y="14910"/>
                </a:cubicBezTo>
                <a:cubicBezTo>
                  <a:pt x="0" y="15483"/>
                  <a:pt x="0" y="16057"/>
                  <a:pt x="0" y="16439"/>
                </a:cubicBezTo>
                <a:cubicBezTo>
                  <a:pt x="189" y="17012"/>
                  <a:pt x="568" y="17395"/>
                  <a:pt x="947" y="17777"/>
                </a:cubicBezTo>
                <a:cubicBezTo>
                  <a:pt x="947" y="17777"/>
                  <a:pt x="947" y="17777"/>
                  <a:pt x="947" y="17777"/>
                </a:cubicBezTo>
                <a:cubicBezTo>
                  <a:pt x="7768" y="21409"/>
                  <a:pt x="7768" y="21409"/>
                  <a:pt x="7768" y="21409"/>
                </a:cubicBezTo>
                <a:cubicBezTo>
                  <a:pt x="8147" y="21600"/>
                  <a:pt x="8716" y="21600"/>
                  <a:pt x="9284" y="21600"/>
                </a:cubicBezTo>
                <a:cubicBezTo>
                  <a:pt x="9663" y="21409"/>
                  <a:pt x="10232" y="21027"/>
                  <a:pt x="10421" y="20644"/>
                </a:cubicBezTo>
                <a:cubicBezTo>
                  <a:pt x="11179" y="19115"/>
                  <a:pt x="11179" y="19115"/>
                  <a:pt x="11179" y="19115"/>
                </a:cubicBezTo>
                <a:cubicBezTo>
                  <a:pt x="11747" y="19306"/>
                  <a:pt x="11747" y="19306"/>
                  <a:pt x="11747" y="19306"/>
                </a:cubicBezTo>
                <a:cubicBezTo>
                  <a:pt x="12884" y="17395"/>
                  <a:pt x="12884" y="17395"/>
                  <a:pt x="12884" y="17395"/>
                </a:cubicBezTo>
                <a:cubicBezTo>
                  <a:pt x="12695" y="17204"/>
                  <a:pt x="12695" y="17204"/>
                  <a:pt x="12695" y="17204"/>
                </a:cubicBezTo>
                <a:cubicBezTo>
                  <a:pt x="13263" y="16439"/>
                  <a:pt x="14021" y="15674"/>
                  <a:pt x="14779" y="14910"/>
                </a:cubicBezTo>
                <a:cubicBezTo>
                  <a:pt x="15347" y="14336"/>
                  <a:pt x="16105" y="13763"/>
                  <a:pt x="16863" y="13189"/>
                </a:cubicBezTo>
                <a:cubicBezTo>
                  <a:pt x="17053" y="13572"/>
                  <a:pt x="17053" y="13572"/>
                  <a:pt x="17053" y="13572"/>
                </a:cubicBezTo>
                <a:cubicBezTo>
                  <a:pt x="18758" y="12807"/>
                  <a:pt x="18758" y="12807"/>
                  <a:pt x="18758" y="12807"/>
                </a:cubicBezTo>
                <a:cubicBezTo>
                  <a:pt x="20463" y="12234"/>
                  <a:pt x="20463" y="12234"/>
                  <a:pt x="20463" y="12234"/>
                </a:cubicBezTo>
                <a:cubicBezTo>
                  <a:pt x="20653" y="12234"/>
                  <a:pt x="20653" y="12234"/>
                  <a:pt x="20653" y="12234"/>
                </a:cubicBezTo>
                <a:cubicBezTo>
                  <a:pt x="20653" y="12042"/>
                  <a:pt x="20653" y="12042"/>
                  <a:pt x="20653" y="12042"/>
                </a:cubicBezTo>
                <a:cubicBezTo>
                  <a:pt x="21032" y="11851"/>
                  <a:pt x="21411" y="11660"/>
                  <a:pt x="21411" y="11278"/>
                </a:cubicBezTo>
                <a:cubicBezTo>
                  <a:pt x="21600" y="10896"/>
                  <a:pt x="21600" y="10513"/>
                  <a:pt x="21600" y="10131"/>
                </a:cubicBezTo>
                <a:close/>
                <a:moveTo>
                  <a:pt x="9284" y="19880"/>
                </a:moveTo>
                <a:cubicBezTo>
                  <a:pt x="9095" y="20071"/>
                  <a:pt x="9095" y="20262"/>
                  <a:pt x="8905" y="20262"/>
                </a:cubicBezTo>
                <a:cubicBezTo>
                  <a:pt x="8716" y="20262"/>
                  <a:pt x="8526" y="20262"/>
                  <a:pt x="8337" y="20262"/>
                </a:cubicBezTo>
                <a:cubicBezTo>
                  <a:pt x="1705" y="16439"/>
                  <a:pt x="1705" y="16439"/>
                  <a:pt x="1705" y="16439"/>
                </a:cubicBezTo>
                <a:cubicBezTo>
                  <a:pt x="1705" y="16439"/>
                  <a:pt x="1705" y="16439"/>
                  <a:pt x="1705" y="16439"/>
                </a:cubicBezTo>
                <a:cubicBezTo>
                  <a:pt x="1516" y="16439"/>
                  <a:pt x="1326" y="16248"/>
                  <a:pt x="1326" y="16057"/>
                </a:cubicBezTo>
                <a:cubicBezTo>
                  <a:pt x="1326" y="15865"/>
                  <a:pt x="1326" y="15674"/>
                  <a:pt x="1326" y="15674"/>
                </a:cubicBezTo>
                <a:cubicBezTo>
                  <a:pt x="1326" y="15674"/>
                  <a:pt x="1326" y="15674"/>
                  <a:pt x="1326" y="15674"/>
                </a:cubicBezTo>
                <a:cubicBezTo>
                  <a:pt x="1326" y="15674"/>
                  <a:pt x="1326" y="15674"/>
                  <a:pt x="1326" y="15674"/>
                </a:cubicBezTo>
                <a:cubicBezTo>
                  <a:pt x="2274" y="14145"/>
                  <a:pt x="2274" y="14145"/>
                  <a:pt x="2274" y="14145"/>
                </a:cubicBezTo>
                <a:cubicBezTo>
                  <a:pt x="10042" y="18350"/>
                  <a:pt x="10042" y="18350"/>
                  <a:pt x="10042" y="18350"/>
                </a:cubicBezTo>
                <a:lnTo>
                  <a:pt x="9284" y="19880"/>
                </a:lnTo>
                <a:close/>
                <a:moveTo>
                  <a:pt x="12126" y="17012"/>
                </a:moveTo>
                <a:cubicBezTo>
                  <a:pt x="3032" y="11851"/>
                  <a:pt x="3032" y="11851"/>
                  <a:pt x="3032" y="11851"/>
                </a:cubicBezTo>
                <a:cubicBezTo>
                  <a:pt x="3600" y="11660"/>
                  <a:pt x="3600" y="11660"/>
                  <a:pt x="3600" y="11660"/>
                </a:cubicBezTo>
                <a:cubicBezTo>
                  <a:pt x="3789" y="11469"/>
                  <a:pt x="3789" y="11469"/>
                  <a:pt x="3789" y="11469"/>
                </a:cubicBezTo>
                <a:cubicBezTo>
                  <a:pt x="3789" y="11278"/>
                  <a:pt x="3789" y="11278"/>
                  <a:pt x="3789" y="11278"/>
                </a:cubicBezTo>
                <a:cubicBezTo>
                  <a:pt x="3600" y="10704"/>
                  <a:pt x="3600" y="10704"/>
                  <a:pt x="3600" y="10704"/>
                </a:cubicBezTo>
                <a:cubicBezTo>
                  <a:pt x="12505" y="16439"/>
                  <a:pt x="12505" y="16439"/>
                  <a:pt x="12505" y="16439"/>
                </a:cubicBezTo>
                <a:cubicBezTo>
                  <a:pt x="12316" y="16630"/>
                  <a:pt x="12316" y="16821"/>
                  <a:pt x="12126" y="17012"/>
                </a:cubicBezTo>
                <a:close/>
                <a:moveTo>
                  <a:pt x="12695" y="16057"/>
                </a:moveTo>
                <a:cubicBezTo>
                  <a:pt x="3979" y="10322"/>
                  <a:pt x="3979" y="10322"/>
                  <a:pt x="3979" y="10322"/>
                </a:cubicBezTo>
                <a:cubicBezTo>
                  <a:pt x="4547" y="10322"/>
                  <a:pt x="4547" y="10322"/>
                  <a:pt x="4547" y="10322"/>
                </a:cubicBezTo>
                <a:cubicBezTo>
                  <a:pt x="4926" y="10322"/>
                  <a:pt x="4926" y="10322"/>
                  <a:pt x="4926" y="10322"/>
                </a:cubicBezTo>
                <a:cubicBezTo>
                  <a:pt x="4926" y="9940"/>
                  <a:pt x="4926" y="9940"/>
                  <a:pt x="4926" y="9940"/>
                </a:cubicBezTo>
                <a:cubicBezTo>
                  <a:pt x="4926" y="9175"/>
                  <a:pt x="4926" y="9175"/>
                  <a:pt x="4926" y="9175"/>
                </a:cubicBezTo>
                <a:cubicBezTo>
                  <a:pt x="13074" y="15674"/>
                  <a:pt x="13074" y="15674"/>
                  <a:pt x="13074" y="15674"/>
                </a:cubicBezTo>
                <a:cubicBezTo>
                  <a:pt x="13074" y="15865"/>
                  <a:pt x="12884" y="16057"/>
                  <a:pt x="12695" y="16057"/>
                </a:cubicBezTo>
                <a:close/>
                <a:moveTo>
                  <a:pt x="13263" y="15483"/>
                </a:moveTo>
                <a:cubicBezTo>
                  <a:pt x="5305" y="8984"/>
                  <a:pt x="5305" y="8984"/>
                  <a:pt x="5305" y="8984"/>
                </a:cubicBezTo>
                <a:cubicBezTo>
                  <a:pt x="5874" y="8984"/>
                  <a:pt x="5874" y="8984"/>
                  <a:pt x="5874" y="8984"/>
                </a:cubicBezTo>
                <a:cubicBezTo>
                  <a:pt x="6253" y="8984"/>
                  <a:pt x="6253" y="8984"/>
                  <a:pt x="6253" y="8984"/>
                </a:cubicBezTo>
                <a:cubicBezTo>
                  <a:pt x="6253" y="8602"/>
                  <a:pt x="6253" y="8602"/>
                  <a:pt x="6253" y="8602"/>
                </a:cubicBezTo>
                <a:cubicBezTo>
                  <a:pt x="6253" y="7837"/>
                  <a:pt x="6253" y="7837"/>
                  <a:pt x="6253" y="7837"/>
                </a:cubicBezTo>
                <a:cubicBezTo>
                  <a:pt x="13832" y="15101"/>
                  <a:pt x="13832" y="15101"/>
                  <a:pt x="13832" y="15101"/>
                </a:cubicBezTo>
                <a:cubicBezTo>
                  <a:pt x="13642" y="15101"/>
                  <a:pt x="13453" y="15292"/>
                  <a:pt x="13263" y="15483"/>
                </a:cubicBezTo>
                <a:close/>
                <a:moveTo>
                  <a:pt x="14211" y="14527"/>
                </a:moveTo>
                <a:cubicBezTo>
                  <a:pt x="14211" y="14527"/>
                  <a:pt x="14021" y="14719"/>
                  <a:pt x="14021" y="14719"/>
                </a:cubicBezTo>
                <a:cubicBezTo>
                  <a:pt x="6442" y="7646"/>
                  <a:pt x="6442" y="7646"/>
                  <a:pt x="6442" y="7646"/>
                </a:cubicBezTo>
                <a:cubicBezTo>
                  <a:pt x="7200" y="7646"/>
                  <a:pt x="7200" y="7646"/>
                  <a:pt x="7200" y="7646"/>
                </a:cubicBezTo>
                <a:cubicBezTo>
                  <a:pt x="7579" y="7646"/>
                  <a:pt x="7579" y="7646"/>
                  <a:pt x="7579" y="7646"/>
                </a:cubicBezTo>
                <a:cubicBezTo>
                  <a:pt x="7579" y="7264"/>
                  <a:pt x="7579" y="7264"/>
                  <a:pt x="7579" y="7264"/>
                </a:cubicBezTo>
                <a:cubicBezTo>
                  <a:pt x="7579" y="6690"/>
                  <a:pt x="7579" y="6690"/>
                  <a:pt x="7579" y="6690"/>
                </a:cubicBezTo>
                <a:cubicBezTo>
                  <a:pt x="14400" y="14336"/>
                  <a:pt x="14400" y="14336"/>
                  <a:pt x="14400" y="14336"/>
                </a:cubicBezTo>
                <a:cubicBezTo>
                  <a:pt x="14400" y="14336"/>
                  <a:pt x="14400" y="14527"/>
                  <a:pt x="14211" y="14527"/>
                </a:cubicBezTo>
                <a:close/>
                <a:moveTo>
                  <a:pt x="14589" y="14145"/>
                </a:moveTo>
                <a:cubicBezTo>
                  <a:pt x="7768" y="6308"/>
                  <a:pt x="7768" y="6308"/>
                  <a:pt x="7768" y="6308"/>
                </a:cubicBezTo>
                <a:cubicBezTo>
                  <a:pt x="8526" y="6308"/>
                  <a:pt x="8526" y="6308"/>
                  <a:pt x="8526" y="6308"/>
                </a:cubicBezTo>
                <a:cubicBezTo>
                  <a:pt x="8905" y="6308"/>
                  <a:pt x="8905" y="6308"/>
                  <a:pt x="8905" y="6308"/>
                </a:cubicBezTo>
                <a:cubicBezTo>
                  <a:pt x="8905" y="6117"/>
                  <a:pt x="8905" y="6117"/>
                  <a:pt x="8905" y="6117"/>
                </a:cubicBezTo>
                <a:cubicBezTo>
                  <a:pt x="9095" y="5352"/>
                  <a:pt x="9095" y="5352"/>
                  <a:pt x="9095" y="5352"/>
                </a:cubicBezTo>
                <a:cubicBezTo>
                  <a:pt x="14968" y="13954"/>
                  <a:pt x="14968" y="13954"/>
                  <a:pt x="14968" y="13954"/>
                </a:cubicBezTo>
                <a:cubicBezTo>
                  <a:pt x="14779" y="13954"/>
                  <a:pt x="14779" y="14145"/>
                  <a:pt x="14589" y="14145"/>
                </a:cubicBezTo>
                <a:close/>
                <a:moveTo>
                  <a:pt x="15158" y="13763"/>
                </a:moveTo>
                <a:cubicBezTo>
                  <a:pt x="9284" y="5161"/>
                  <a:pt x="9284" y="5161"/>
                  <a:pt x="9284" y="5161"/>
                </a:cubicBezTo>
                <a:cubicBezTo>
                  <a:pt x="10042" y="5161"/>
                  <a:pt x="10042" y="5161"/>
                  <a:pt x="10042" y="5161"/>
                </a:cubicBezTo>
                <a:cubicBezTo>
                  <a:pt x="10232" y="5352"/>
                  <a:pt x="10232" y="5352"/>
                  <a:pt x="10232" y="5352"/>
                </a:cubicBezTo>
                <a:cubicBezTo>
                  <a:pt x="10421" y="4970"/>
                  <a:pt x="10421" y="4970"/>
                  <a:pt x="10421" y="4970"/>
                </a:cubicBezTo>
                <a:cubicBezTo>
                  <a:pt x="10611" y="4205"/>
                  <a:pt x="10611" y="4205"/>
                  <a:pt x="10611" y="4205"/>
                </a:cubicBezTo>
                <a:cubicBezTo>
                  <a:pt x="15726" y="13189"/>
                  <a:pt x="15726" y="13189"/>
                  <a:pt x="15726" y="13189"/>
                </a:cubicBezTo>
                <a:cubicBezTo>
                  <a:pt x="15537" y="13381"/>
                  <a:pt x="15347" y="13572"/>
                  <a:pt x="15158" y="13763"/>
                </a:cubicBezTo>
                <a:close/>
                <a:moveTo>
                  <a:pt x="15916" y="12998"/>
                </a:moveTo>
                <a:cubicBezTo>
                  <a:pt x="10989" y="4205"/>
                  <a:pt x="10989" y="4205"/>
                  <a:pt x="10989" y="4205"/>
                </a:cubicBezTo>
                <a:cubicBezTo>
                  <a:pt x="11558" y="4396"/>
                  <a:pt x="11558" y="4396"/>
                  <a:pt x="11558" y="4396"/>
                </a:cubicBezTo>
                <a:cubicBezTo>
                  <a:pt x="11747" y="4396"/>
                  <a:pt x="11747" y="4396"/>
                  <a:pt x="11747" y="4396"/>
                </a:cubicBezTo>
                <a:cubicBezTo>
                  <a:pt x="11937" y="4014"/>
                  <a:pt x="11937" y="4014"/>
                  <a:pt x="11937" y="4014"/>
                </a:cubicBezTo>
                <a:cubicBezTo>
                  <a:pt x="12126" y="3250"/>
                  <a:pt x="12126" y="3250"/>
                  <a:pt x="12126" y="3250"/>
                </a:cubicBezTo>
                <a:cubicBezTo>
                  <a:pt x="12505" y="3250"/>
                  <a:pt x="12505" y="3250"/>
                  <a:pt x="12505" y="3250"/>
                </a:cubicBezTo>
                <a:cubicBezTo>
                  <a:pt x="16484" y="12616"/>
                  <a:pt x="16484" y="12616"/>
                  <a:pt x="16484" y="12616"/>
                </a:cubicBezTo>
                <a:cubicBezTo>
                  <a:pt x="16295" y="12807"/>
                  <a:pt x="16105" y="12998"/>
                  <a:pt x="15916" y="12998"/>
                </a:cubicBezTo>
                <a:close/>
                <a:moveTo>
                  <a:pt x="19895" y="9940"/>
                </a:moveTo>
                <a:cubicBezTo>
                  <a:pt x="19895" y="9940"/>
                  <a:pt x="19895" y="10131"/>
                  <a:pt x="19705" y="10131"/>
                </a:cubicBezTo>
                <a:cubicBezTo>
                  <a:pt x="18189" y="10704"/>
                  <a:pt x="18189" y="10704"/>
                  <a:pt x="18189" y="10704"/>
                </a:cubicBezTo>
                <a:cubicBezTo>
                  <a:pt x="14779" y="2676"/>
                  <a:pt x="14779" y="2676"/>
                  <a:pt x="14779" y="2676"/>
                </a:cubicBezTo>
                <a:cubicBezTo>
                  <a:pt x="16484" y="2103"/>
                  <a:pt x="16484" y="2103"/>
                  <a:pt x="16484" y="2103"/>
                </a:cubicBezTo>
                <a:cubicBezTo>
                  <a:pt x="16484" y="2103"/>
                  <a:pt x="16674" y="2103"/>
                  <a:pt x="16674" y="2103"/>
                </a:cubicBezTo>
                <a:cubicBezTo>
                  <a:pt x="16674" y="2294"/>
                  <a:pt x="16863" y="2294"/>
                  <a:pt x="16863" y="2485"/>
                </a:cubicBezTo>
                <a:cubicBezTo>
                  <a:pt x="16863" y="2485"/>
                  <a:pt x="16863" y="2485"/>
                  <a:pt x="16863" y="2485"/>
                </a:cubicBezTo>
                <a:cubicBezTo>
                  <a:pt x="19895" y="9749"/>
                  <a:pt x="19895" y="9749"/>
                  <a:pt x="19895" y="9749"/>
                </a:cubicBezTo>
                <a:cubicBezTo>
                  <a:pt x="19895" y="9749"/>
                  <a:pt x="19895" y="9940"/>
                  <a:pt x="19895" y="9940"/>
                </a:cubicBezTo>
                <a:close/>
              </a:path>
            </a:pathLst>
          </a:custGeom>
          <a:solidFill>
            <a:srgbClr val="000000"/>
          </a:solidFill>
          <a:ln w="12700">
            <a:miter lim="400000"/>
          </a:ln>
        </p:spPr>
        <p:txBody>
          <a:bodyPr tIns="91439" bIns="91439"/>
          <a:lstStyle/>
          <a:p>
            <a:endParaRPr/>
          </a:p>
        </p:txBody>
      </p:sp>
      <p:sp>
        <p:nvSpPr>
          <p:cNvPr id="1432" name="Shape 1432"/>
          <p:cNvSpPr/>
          <p:nvPr/>
        </p:nvSpPr>
        <p:spPr>
          <a:xfrm>
            <a:off x="10525125" y="8695004"/>
            <a:ext cx="15877" cy="20374"/>
          </a:xfrm>
          <a:custGeom>
            <a:avLst/>
            <a:gdLst/>
            <a:ahLst/>
            <a:cxnLst>
              <a:cxn ang="0">
                <a:pos x="wd2" y="hd2"/>
              </a:cxn>
              <a:cxn ang="5400000">
                <a:pos x="wd2" y="hd2"/>
              </a:cxn>
              <a:cxn ang="10800000">
                <a:pos x="wd2" y="hd2"/>
              </a:cxn>
              <a:cxn ang="16200000">
                <a:pos x="wd2" y="hd2"/>
              </a:cxn>
            </a:cxnLst>
            <a:rect l="0" t="0" r="r" b="b"/>
            <a:pathLst>
              <a:path w="21600" h="19800" extrusionOk="0">
                <a:moveTo>
                  <a:pt x="0" y="5400"/>
                </a:moveTo>
                <a:cubicBezTo>
                  <a:pt x="0" y="5400"/>
                  <a:pt x="0" y="12600"/>
                  <a:pt x="0" y="19800"/>
                </a:cubicBezTo>
                <a:cubicBezTo>
                  <a:pt x="10800" y="19800"/>
                  <a:pt x="10800" y="19800"/>
                  <a:pt x="21600" y="19800"/>
                </a:cubicBezTo>
                <a:cubicBezTo>
                  <a:pt x="21600" y="12600"/>
                  <a:pt x="21600" y="5400"/>
                  <a:pt x="21600" y="5400"/>
                </a:cubicBezTo>
                <a:cubicBezTo>
                  <a:pt x="10800" y="-1800"/>
                  <a:pt x="10800" y="-1800"/>
                  <a:pt x="0" y="5400"/>
                </a:cubicBezTo>
                <a:close/>
              </a:path>
            </a:pathLst>
          </a:custGeom>
          <a:solidFill>
            <a:srgbClr val="000000"/>
          </a:solidFill>
          <a:ln w="12700">
            <a:miter lim="400000"/>
          </a:ln>
        </p:spPr>
        <p:txBody>
          <a:bodyPr tIns="91439" bIns="91439"/>
          <a:lstStyle/>
          <a:p>
            <a:endParaRPr/>
          </a:p>
        </p:txBody>
      </p:sp>
      <p:sp>
        <p:nvSpPr>
          <p:cNvPr id="1433" name="Shape 1433"/>
          <p:cNvSpPr/>
          <p:nvPr/>
        </p:nvSpPr>
        <p:spPr>
          <a:xfrm>
            <a:off x="10415851" y="8514029"/>
            <a:ext cx="20375" cy="20375"/>
          </a:xfrm>
          <a:custGeom>
            <a:avLst/>
            <a:gdLst/>
            <a:ahLst/>
            <a:cxnLst>
              <a:cxn ang="0">
                <a:pos x="wd2" y="hd2"/>
              </a:cxn>
              <a:cxn ang="5400000">
                <a:pos x="wd2" y="hd2"/>
              </a:cxn>
              <a:cxn ang="10800000">
                <a:pos x="wd2" y="hd2"/>
              </a:cxn>
              <a:cxn ang="16200000">
                <a:pos x="wd2" y="hd2"/>
              </a:cxn>
            </a:cxnLst>
            <a:rect l="0" t="0" r="r" b="b"/>
            <a:pathLst>
              <a:path w="19800" h="19800" extrusionOk="0">
                <a:moveTo>
                  <a:pt x="19800" y="5400"/>
                </a:moveTo>
                <a:cubicBezTo>
                  <a:pt x="12600" y="-1800"/>
                  <a:pt x="5400" y="-1800"/>
                  <a:pt x="5400" y="5400"/>
                </a:cubicBezTo>
                <a:cubicBezTo>
                  <a:pt x="-1800" y="5400"/>
                  <a:pt x="-1800" y="12600"/>
                  <a:pt x="5400" y="19800"/>
                </a:cubicBezTo>
                <a:cubicBezTo>
                  <a:pt x="5400" y="19800"/>
                  <a:pt x="12600" y="19800"/>
                  <a:pt x="19800" y="19800"/>
                </a:cubicBezTo>
                <a:cubicBezTo>
                  <a:pt x="19800" y="12600"/>
                  <a:pt x="19800" y="12600"/>
                  <a:pt x="19800" y="5400"/>
                </a:cubicBezTo>
                <a:close/>
              </a:path>
            </a:pathLst>
          </a:custGeom>
          <a:solidFill>
            <a:srgbClr val="000000"/>
          </a:solidFill>
          <a:ln w="12700">
            <a:miter lim="400000"/>
          </a:ln>
        </p:spPr>
        <p:txBody>
          <a:bodyPr tIns="91439" bIns="91439"/>
          <a:lstStyle/>
          <a:p>
            <a:endParaRPr/>
          </a:p>
        </p:txBody>
      </p:sp>
      <p:sp>
        <p:nvSpPr>
          <p:cNvPr id="1434" name="Shape 1434"/>
          <p:cNvSpPr/>
          <p:nvPr/>
        </p:nvSpPr>
        <p:spPr>
          <a:xfrm>
            <a:off x="10474325" y="8582028"/>
            <a:ext cx="20375" cy="20374"/>
          </a:xfrm>
          <a:custGeom>
            <a:avLst/>
            <a:gdLst/>
            <a:ahLst/>
            <a:cxnLst>
              <a:cxn ang="0">
                <a:pos x="wd2" y="hd2"/>
              </a:cxn>
              <a:cxn ang="5400000">
                <a:pos x="wd2" y="hd2"/>
              </a:cxn>
              <a:cxn ang="10800000">
                <a:pos x="wd2" y="hd2"/>
              </a:cxn>
              <a:cxn ang="16200000">
                <a:pos x="wd2" y="hd2"/>
              </a:cxn>
            </a:cxnLst>
            <a:rect l="0" t="0" r="r" b="b"/>
            <a:pathLst>
              <a:path w="19800" h="19800" extrusionOk="0">
                <a:moveTo>
                  <a:pt x="0" y="14400"/>
                </a:moveTo>
                <a:cubicBezTo>
                  <a:pt x="7200" y="21600"/>
                  <a:pt x="14400" y="21600"/>
                  <a:pt x="14400" y="14400"/>
                </a:cubicBezTo>
                <a:cubicBezTo>
                  <a:pt x="21600" y="14400"/>
                  <a:pt x="21600" y="7200"/>
                  <a:pt x="14400" y="0"/>
                </a:cubicBezTo>
                <a:cubicBezTo>
                  <a:pt x="14400" y="0"/>
                  <a:pt x="7200" y="0"/>
                  <a:pt x="0" y="0"/>
                </a:cubicBezTo>
                <a:cubicBezTo>
                  <a:pt x="0" y="7200"/>
                  <a:pt x="0" y="14400"/>
                  <a:pt x="0" y="14400"/>
                </a:cubicBezTo>
                <a:close/>
              </a:path>
            </a:pathLst>
          </a:custGeom>
          <a:solidFill>
            <a:srgbClr val="000000"/>
          </a:solidFill>
          <a:ln w="12700">
            <a:miter lim="400000"/>
          </a:ln>
        </p:spPr>
        <p:txBody>
          <a:bodyPr tIns="91439" bIns="91439"/>
          <a:lstStyle/>
          <a:p>
            <a:endParaRPr/>
          </a:p>
        </p:txBody>
      </p:sp>
      <p:sp>
        <p:nvSpPr>
          <p:cNvPr id="1435" name="Shape 1435"/>
          <p:cNvSpPr/>
          <p:nvPr/>
        </p:nvSpPr>
        <p:spPr>
          <a:xfrm>
            <a:off x="10482527" y="8610602"/>
            <a:ext cx="20375" cy="20375"/>
          </a:xfrm>
          <a:custGeom>
            <a:avLst/>
            <a:gdLst/>
            <a:ahLst/>
            <a:cxnLst>
              <a:cxn ang="0">
                <a:pos x="wd2" y="hd2"/>
              </a:cxn>
              <a:cxn ang="5400000">
                <a:pos x="wd2" y="hd2"/>
              </a:cxn>
              <a:cxn ang="10800000">
                <a:pos x="wd2" y="hd2"/>
              </a:cxn>
              <a:cxn ang="16200000">
                <a:pos x="wd2" y="hd2"/>
              </a:cxn>
            </a:cxnLst>
            <a:rect l="0" t="0" r="r" b="b"/>
            <a:pathLst>
              <a:path w="19800" h="19800" extrusionOk="0">
                <a:moveTo>
                  <a:pt x="5400" y="14400"/>
                </a:moveTo>
                <a:cubicBezTo>
                  <a:pt x="5400" y="21600"/>
                  <a:pt x="12600" y="21600"/>
                  <a:pt x="19800" y="14400"/>
                </a:cubicBezTo>
                <a:cubicBezTo>
                  <a:pt x="19800" y="14400"/>
                  <a:pt x="19800" y="7200"/>
                  <a:pt x="19800" y="0"/>
                </a:cubicBezTo>
                <a:cubicBezTo>
                  <a:pt x="12600" y="0"/>
                  <a:pt x="12600" y="0"/>
                  <a:pt x="5400" y="0"/>
                </a:cubicBezTo>
                <a:cubicBezTo>
                  <a:pt x="-1800" y="7200"/>
                  <a:pt x="-1800" y="14400"/>
                  <a:pt x="5400" y="14400"/>
                </a:cubicBezTo>
                <a:close/>
              </a:path>
            </a:pathLst>
          </a:custGeom>
          <a:solidFill>
            <a:srgbClr val="000000"/>
          </a:solidFill>
          <a:ln w="12700">
            <a:miter lim="400000"/>
          </a:ln>
        </p:spPr>
        <p:txBody>
          <a:bodyPr tIns="91439" bIns="91439"/>
          <a:lstStyle/>
          <a:p>
            <a:endParaRPr/>
          </a:p>
        </p:txBody>
      </p:sp>
      <p:sp>
        <p:nvSpPr>
          <p:cNvPr id="1436" name="Shape 1436"/>
          <p:cNvSpPr/>
          <p:nvPr/>
        </p:nvSpPr>
        <p:spPr>
          <a:xfrm>
            <a:off x="10498401" y="8639178"/>
            <a:ext cx="20375" cy="15877"/>
          </a:xfrm>
          <a:custGeom>
            <a:avLst/>
            <a:gdLst/>
            <a:ahLst/>
            <a:cxnLst>
              <a:cxn ang="0">
                <a:pos x="wd2" y="hd2"/>
              </a:cxn>
              <a:cxn ang="5400000">
                <a:pos x="wd2" y="hd2"/>
              </a:cxn>
              <a:cxn ang="10800000">
                <a:pos x="wd2" y="hd2"/>
              </a:cxn>
              <a:cxn ang="16200000">
                <a:pos x="wd2" y="hd2"/>
              </a:cxn>
            </a:cxnLst>
            <a:rect l="0" t="0" r="r" b="b"/>
            <a:pathLst>
              <a:path w="19800" h="21600" extrusionOk="0">
                <a:moveTo>
                  <a:pt x="5400" y="21600"/>
                </a:moveTo>
                <a:cubicBezTo>
                  <a:pt x="5400" y="21600"/>
                  <a:pt x="12600" y="21600"/>
                  <a:pt x="12600" y="21600"/>
                </a:cubicBezTo>
                <a:cubicBezTo>
                  <a:pt x="19800" y="10800"/>
                  <a:pt x="19800" y="10800"/>
                  <a:pt x="19800" y="0"/>
                </a:cubicBezTo>
                <a:cubicBezTo>
                  <a:pt x="12600" y="0"/>
                  <a:pt x="5400" y="0"/>
                  <a:pt x="5400" y="0"/>
                </a:cubicBezTo>
                <a:cubicBezTo>
                  <a:pt x="-1800" y="10800"/>
                  <a:pt x="-1800" y="10800"/>
                  <a:pt x="5400" y="21600"/>
                </a:cubicBezTo>
                <a:close/>
              </a:path>
            </a:pathLst>
          </a:custGeom>
          <a:solidFill>
            <a:srgbClr val="000000"/>
          </a:solidFill>
          <a:ln w="12700">
            <a:miter lim="400000"/>
          </a:ln>
        </p:spPr>
        <p:txBody>
          <a:bodyPr tIns="91439" bIns="91439"/>
          <a:lstStyle/>
          <a:p>
            <a:endParaRPr/>
          </a:p>
        </p:txBody>
      </p:sp>
      <p:sp>
        <p:nvSpPr>
          <p:cNvPr id="1437" name="Shape 1437"/>
          <p:cNvSpPr/>
          <p:nvPr/>
        </p:nvSpPr>
        <p:spPr>
          <a:xfrm>
            <a:off x="10458450" y="8550278"/>
            <a:ext cx="20374" cy="20374"/>
          </a:xfrm>
          <a:custGeom>
            <a:avLst/>
            <a:gdLst/>
            <a:ahLst/>
            <a:cxnLst>
              <a:cxn ang="0">
                <a:pos x="wd2" y="hd2"/>
              </a:cxn>
              <a:cxn ang="5400000">
                <a:pos x="wd2" y="hd2"/>
              </a:cxn>
              <a:cxn ang="10800000">
                <a:pos x="wd2" y="hd2"/>
              </a:cxn>
              <a:cxn ang="16200000">
                <a:pos x="wd2" y="hd2"/>
              </a:cxn>
            </a:cxnLst>
            <a:rect l="0" t="0" r="r" b="b"/>
            <a:pathLst>
              <a:path w="19800" h="19800" extrusionOk="0">
                <a:moveTo>
                  <a:pt x="0" y="14400"/>
                </a:moveTo>
                <a:cubicBezTo>
                  <a:pt x="7200" y="21600"/>
                  <a:pt x="14400" y="21600"/>
                  <a:pt x="14400" y="14400"/>
                </a:cubicBezTo>
                <a:cubicBezTo>
                  <a:pt x="21600" y="14400"/>
                  <a:pt x="21600" y="7200"/>
                  <a:pt x="14400" y="7200"/>
                </a:cubicBezTo>
                <a:cubicBezTo>
                  <a:pt x="14400" y="0"/>
                  <a:pt x="7200" y="0"/>
                  <a:pt x="7200" y="0"/>
                </a:cubicBezTo>
                <a:cubicBezTo>
                  <a:pt x="0" y="7200"/>
                  <a:pt x="0" y="14400"/>
                  <a:pt x="0" y="14400"/>
                </a:cubicBezTo>
                <a:close/>
              </a:path>
            </a:pathLst>
          </a:custGeom>
          <a:solidFill>
            <a:srgbClr val="000000"/>
          </a:solidFill>
          <a:ln w="12700">
            <a:miter lim="400000"/>
          </a:ln>
        </p:spPr>
        <p:txBody>
          <a:bodyPr tIns="91439" bIns="91439"/>
          <a:lstStyle/>
          <a:p>
            <a:endParaRPr/>
          </a:p>
        </p:txBody>
      </p:sp>
      <p:sp>
        <p:nvSpPr>
          <p:cNvPr id="1438" name="Shape 1438"/>
          <p:cNvSpPr/>
          <p:nvPr/>
        </p:nvSpPr>
        <p:spPr>
          <a:xfrm>
            <a:off x="10444427" y="8523554"/>
            <a:ext cx="20375" cy="20374"/>
          </a:xfrm>
          <a:custGeom>
            <a:avLst/>
            <a:gdLst/>
            <a:ahLst/>
            <a:cxnLst>
              <a:cxn ang="0">
                <a:pos x="wd2" y="hd2"/>
              </a:cxn>
              <a:cxn ang="5400000">
                <a:pos x="wd2" y="hd2"/>
              </a:cxn>
              <a:cxn ang="10800000">
                <a:pos x="wd2" y="hd2"/>
              </a:cxn>
              <a:cxn ang="16200000">
                <a:pos x="wd2" y="hd2"/>
              </a:cxn>
            </a:cxnLst>
            <a:rect l="0" t="0" r="r" b="b"/>
            <a:pathLst>
              <a:path w="19800" h="19800" extrusionOk="0">
                <a:moveTo>
                  <a:pt x="5400" y="12600"/>
                </a:moveTo>
                <a:cubicBezTo>
                  <a:pt x="5400" y="19800"/>
                  <a:pt x="12600" y="19800"/>
                  <a:pt x="19800" y="19800"/>
                </a:cubicBezTo>
                <a:cubicBezTo>
                  <a:pt x="19800" y="12600"/>
                  <a:pt x="19800" y="5400"/>
                  <a:pt x="19800" y="5400"/>
                </a:cubicBezTo>
                <a:cubicBezTo>
                  <a:pt x="12600" y="-1800"/>
                  <a:pt x="5400" y="-1800"/>
                  <a:pt x="5400" y="5400"/>
                </a:cubicBezTo>
                <a:cubicBezTo>
                  <a:pt x="-1800" y="5400"/>
                  <a:pt x="-1800" y="12600"/>
                  <a:pt x="5400" y="12600"/>
                </a:cubicBezTo>
                <a:close/>
              </a:path>
            </a:pathLst>
          </a:custGeom>
          <a:solidFill>
            <a:srgbClr val="000000"/>
          </a:solidFill>
          <a:ln w="12700">
            <a:miter lim="400000"/>
          </a:ln>
        </p:spPr>
        <p:txBody>
          <a:bodyPr tIns="91439" bIns="91439"/>
          <a:lstStyle/>
          <a:p>
            <a:endParaRPr/>
          </a:p>
        </p:txBody>
      </p:sp>
      <p:sp>
        <p:nvSpPr>
          <p:cNvPr id="1439" name="Shape 1439"/>
          <p:cNvSpPr/>
          <p:nvPr/>
        </p:nvSpPr>
        <p:spPr>
          <a:xfrm>
            <a:off x="10512425" y="8666429"/>
            <a:ext cx="20375" cy="20375"/>
          </a:xfrm>
          <a:custGeom>
            <a:avLst/>
            <a:gdLst/>
            <a:ahLst/>
            <a:cxnLst>
              <a:cxn ang="0">
                <a:pos x="wd2" y="hd2"/>
              </a:cxn>
              <a:cxn ang="5400000">
                <a:pos x="wd2" y="hd2"/>
              </a:cxn>
              <a:cxn ang="10800000">
                <a:pos x="wd2" y="hd2"/>
              </a:cxn>
              <a:cxn ang="16200000">
                <a:pos x="wd2" y="hd2"/>
              </a:cxn>
            </a:cxnLst>
            <a:rect l="0" t="0" r="r" b="b"/>
            <a:pathLst>
              <a:path w="19800" h="19800" extrusionOk="0">
                <a:moveTo>
                  <a:pt x="0" y="19800"/>
                </a:moveTo>
                <a:cubicBezTo>
                  <a:pt x="7200" y="19800"/>
                  <a:pt x="14400" y="19800"/>
                  <a:pt x="14400" y="19800"/>
                </a:cubicBezTo>
                <a:cubicBezTo>
                  <a:pt x="21600" y="12600"/>
                  <a:pt x="21600" y="5400"/>
                  <a:pt x="14400" y="5400"/>
                </a:cubicBezTo>
                <a:cubicBezTo>
                  <a:pt x="14400" y="-1800"/>
                  <a:pt x="7200" y="-1800"/>
                  <a:pt x="0" y="5400"/>
                </a:cubicBezTo>
                <a:cubicBezTo>
                  <a:pt x="0" y="5400"/>
                  <a:pt x="0" y="12600"/>
                  <a:pt x="0" y="19800"/>
                </a:cubicBezTo>
                <a:close/>
              </a:path>
            </a:pathLst>
          </a:custGeom>
          <a:solidFill>
            <a:srgbClr val="000000"/>
          </a:solidFill>
          <a:ln w="12700">
            <a:miter lim="400000"/>
          </a:ln>
        </p:spPr>
        <p:txBody>
          <a:bodyPr tIns="91439" bIns="91439"/>
          <a:lstStyle/>
          <a:p>
            <a:endParaRPr/>
          </a:p>
        </p:txBody>
      </p:sp>
      <p:sp>
        <p:nvSpPr>
          <p:cNvPr id="1440" name="Shape 1440"/>
          <p:cNvSpPr/>
          <p:nvPr/>
        </p:nvSpPr>
        <p:spPr>
          <a:xfrm>
            <a:off x="10436225" y="8491804"/>
            <a:ext cx="18111" cy="20374"/>
          </a:xfrm>
          <a:custGeom>
            <a:avLst/>
            <a:gdLst/>
            <a:ahLst/>
            <a:cxnLst>
              <a:cxn ang="0">
                <a:pos x="wd2" y="hd2"/>
              </a:cxn>
              <a:cxn ang="5400000">
                <a:pos x="wd2" y="hd2"/>
              </a:cxn>
              <a:cxn ang="10800000">
                <a:pos x="wd2" y="hd2"/>
              </a:cxn>
              <a:cxn ang="16200000">
                <a:pos x="wd2" y="hd2"/>
              </a:cxn>
            </a:cxnLst>
            <a:rect l="0" t="0" r="r" b="b"/>
            <a:pathLst>
              <a:path w="17600" h="19800" extrusionOk="0">
                <a:moveTo>
                  <a:pt x="14400" y="19800"/>
                </a:moveTo>
                <a:cubicBezTo>
                  <a:pt x="14400" y="12600"/>
                  <a:pt x="21600" y="5400"/>
                  <a:pt x="14400" y="5400"/>
                </a:cubicBezTo>
                <a:cubicBezTo>
                  <a:pt x="14400" y="-1800"/>
                  <a:pt x="7200" y="-1800"/>
                  <a:pt x="0" y="5400"/>
                </a:cubicBezTo>
                <a:cubicBezTo>
                  <a:pt x="0" y="5400"/>
                  <a:pt x="0" y="12600"/>
                  <a:pt x="0" y="19800"/>
                </a:cubicBezTo>
                <a:cubicBezTo>
                  <a:pt x="7200" y="19800"/>
                  <a:pt x="7200" y="19800"/>
                  <a:pt x="14400" y="19800"/>
                </a:cubicBezTo>
                <a:close/>
              </a:path>
            </a:pathLst>
          </a:custGeom>
          <a:solidFill>
            <a:srgbClr val="000000"/>
          </a:solidFill>
          <a:ln w="12700">
            <a:miter lim="400000"/>
          </a:ln>
        </p:spPr>
        <p:txBody>
          <a:bodyPr tIns="91439" bIns="91439"/>
          <a:lstStyle/>
          <a:p>
            <a:endParaRPr/>
          </a:p>
        </p:txBody>
      </p:sp>
      <p:sp>
        <p:nvSpPr>
          <p:cNvPr id="1441" name="Shape 1441"/>
          <p:cNvSpPr/>
          <p:nvPr/>
        </p:nvSpPr>
        <p:spPr>
          <a:xfrm>
            <a:off x="10426700" y="8545779"/>
            <a:ext cx="23284" cy="20375"/>
          </a:xfrm>
          <a:custGeom>
            <a:avLst/>
            <a:gdLst/>
            <a:ahLst/>
            <a:cxnLst>
              <a:cxn ang="0">
                <a:pos x="wd2" y="hd2"/>
              </a:cxn>
              <a:cxn ang="5400000">
                <a:pos x="wd2" y="hd2"/>
              </a:cxn>
              <a:cxn ang="10800000">
                <a:pos x="wd2" y="hd2"/>
              </a:cxn>
              <a:cxn ang="16200000">
                <a:pos x="wd2" y="hd2"/>
              </a:cxn>
            </a:cxnLst>
            <a:rect l="0" t="0" r="r" b="b"/>
            <a:pathLst>
              <a:path w="19800" h="19800" extrusionOk="0">
                <a:moveTo>
                  <a:pt x="14400" y="5400"/>
                </a:moveTo>
                <a:cubicBezTo>
                  <a:pt x="14400" y="-1800"/>
                  <a:pt x="7200" y="-1800"/>
                  <a:pt x="0" y="5400"/>
                </a:cubicBezTo>
                <a:cubicBezTo>
                  <a:pt x="0" y="5400"/>
                  <a:pt x="0" y="12600"/>
                  <a:pt x="0" y="19800"/>
                </a:cubicBezTo>
                <a:cubicBezTo>
                  <a:pt x="7200" y="19800"/>
                  <a:pt x="14400" y="19800"/>
                  <a:pt x="14400" y="19800"/>
                </a:cubicBezTo>
                <a:cubicBezTo>
                  <a:pt x="21600" y="12600"/>
                  <a:pt x="21600" y="5400"/>
                  <a:pt x="14400" y="5400"/>
                </a:cubicBezTo>
                <a:close/>
              </a:path>
            </a:pathLst>
          </a:custGeom>
          <a:solidFill>
            <a:srgbClr val="000000"/>
          </a:solidFill>
          <a:ln w="12700">
            <a:miter lim="400000"/>
          </a:ln>
        </p:spPr>
        <p:txBody>
          <a:bodyPr tIns="91439" bIns="91439"/>
          <a:lstStyle/>
          <a:p>
            <a:endParaRPr/>
          </a:p>
        </p:txBody>
      </p:sp>
      <p:sp>
        <p:nvSpPr>
          <p:cNvPr id="1442" name="Shape 1442"/>
          <p:cNvSpPr/>
          <p:nvPr/>
        </p:nvSpPr>
        <p:spPr>
          <a:xfrm>
            <a:off x="8528050" y="8566152"/>
            <a:ext cx="825500" cy="533401"/>
          </a:xfrm>
          <a:custGeom>
            <a:avLst/>
            <a:gdLst/>
            <a:ahLst/>
            <a:cxnLst>
              <a:cxn ang="0">
                <a:pos x="wd2" y="hd2"/>
              </a:cxn>
              <a:cxn ang="5400000">
                <a:pos x="wd2" y="hd2"/>
              </a:cxn>
              <a:cxn ang="10800000">
                <a:pos x="wd2" y="hd2"/>
              </a:cxn>
              <a:cxn ang="16200000">
                <a:pos x="wd2" y="hd2"/>
              </a:cxn>
            </a:cxnLst>
            <a:rect l="0" t="0" r="r" b="b"/>
            <a:pathLst>
              <a:path w="21600" h="21600" extrusionOk="0">
                <a:moveTo>
                  <a:pt x="20815" y="0"/>
                </a:moveTo>
                <a:cubicBezTo>
                  <a:pt x="785" y="0"/>
                  <a:pt x="785" y="0"/>
                  <a:pt x="785" y="0"/>
                </a:cubicBezTo>
                <a:cubicBezTo>
                  <a:pt x="393" y="0"/>
                  <a:pt x="0" y="304"/>
                  <a:pt x="0" y="913"/>
                </a:cubicBezTo>
                <a:cubicBezTo>
                  <a:pt x="0" y="20687"/>
                  <a:pt x="0" y="20687"/>
                  <a:pt x="0" y="20687"/>
                </a:cubicBezTo>
                <a:cubicBezTo>
                  <a:pt x="0" y="21296"/>
                  <a:pt x="393" y="21600"/>
                  <a:pt x="785" y="21600"/>
                </a:cubicBezTo>
                <a:cubicBezTo>
                  <a:pt x="3338" y="21600"/>
                  <a:pt x="3338" y="21600"/>
                  <a:pt x="3338" y="21600"/>
                </a:cubicBezTo>
                <a:cubicBezTo>
                  <a:pt x="4124" y="17037"/>
                  <a:pt x="4124" y="17037"/>
                  <a:pt x="4124" y="17037"/>
                </a:cubicBezTo>
                <a:cubicBezTo>
                  <a:pt x="4124" y="16428"/>
                  <a:pt x="4124" y="16428"/>
                  <a:pt x="4124" y="16428"/>
                </a:cubicBezTo>
                <a:cubicBezTo>
                  <a:pt x="4516" y="16428"/>
                  <a:pt x="4516" y="16428"/>
                  <a:pt x="4516" y="16428"/>
                </a:cubicBezTo>
                <a:cubicBezTo>
                  <a:pt x="17280" y="16428"/>
                  <a:pt x="17280" y="16428"/>
                  <a:pt x="17280" y="16428"/>
                </a:cubicBezTo>
                <a:cubicBezTo>
                  <a:pt x="17673" y="16428"/>
                  <a:pt x="17673" y="16428"/>
                  <a:pt x="17673" y="16428"/>
                </a:cubicBezTo>
                <a:cubicBezTo>
                  <a:pt x="17673" y="17037"/>
                  <a:pt x="17673" y="17037"/>
                  <a:pt x="17673" y="17037"/>
                </a:cubicBezTo>
                <a:cubicBezTo>
                  <a:pt x="18458" y="21600"/>
                  <a:pt x="18458" y="21600"/>
                  <a:pt x="18458" y="21600"/>
                </a:cubicBezTo>
                <a:cubicBezTo>
                  <a:pt x="20815" y="21600"/>
                  <a:pt x="20815" y="21600"/>
                  <a:pt x="20815" y="21600"/>
                </a:cubicBezTo>
                <a:cubicBezTo>
                  <a:pt x="21207" y="21600"/>
                  <a:pt x="21600" y="21296"/>
                  <a:pt x="21600" y="20687"/>
                </a:cubicBezTo>
                <a:cubicBezTo>
                  <a:pt x="21600" y="913"/>
                  <a:pt x="21600" y="913"/>
                  <a:pt x="21600" y="913"/>
                </a:cubicBezTo>
                <a:cubicBezTo>
                  <a:pt x="21600" y="304"/>
                  <a:pt x="21207" y="0"/>
                  <a:pt x="20815" y="0"/>
                </a:cubicBezTo>
                <a:close/>
                <a:moveTo>
                  <a:pt x="982" y="20383"/>
                </a:moveTo>
                <a:cubicBezTo>
                  <a:pt x="785" y="20383"/>
                  <a:pt x="393" y="20079"/>
                  <a:pt x="393" y="19470"/>
                </a:cubicBezTo>
                <a:cubicBezTo>
                  <a:pt x="393" y="19166"/>
                  <a:pt x="785" y="18862"/>
                  <a:pt x="982" y="18862"/>
                </a:cubicBezTo>
                <a:cubicBezTo>
                  <a:pt x="1178" y="18862"/>
                  <a:pt x="1571" y="19166"/>
                  <a:pt x="1571" y="19470"/>
                </a:cubicBezTo>
                <a:cubicBezTo>
                  <a:pt x="1571" y="20079"/>
                  <a:pt x="1178" y="20383"/>
                  <a:pt x="982" y="20383"/>
                </a:cubicBezTo>
                <a:close/>
                <a:moveTo>
                  <a:pt x="982" y="2130"/>
                </a:moveTo>
                <a:cubicBezTo>
                  <a:pt x="785" y="2130"/>
                  <a:pt x="393" y="1825"/>
                  <a:pt x="393" y="1217"/>
                </a:cubicBezTo>
                <a:cubicBezTo>
                  <a:pt x="393" y="913"/>
                  <a:pt x="785" y="304"/>
                  <a:pt x="982" y="304"/>
                </a:cubicBezTo>
                <a:cubicBezTo>
                  <a:pt x="1178" y="304"/>
                  <a:pt x="1571" y="913"/>
                  <a:pt x="1571" y="1217"/>
                </a:cubicBezTo>
                <a:cubicBezTo>
                  <a:pt x="1571" y="1825"/>
                  <a:pt x="1178" y="2130"/>
                  <a:pt x="982" y="2130"/>
                </a:cubicBezTo>
                <a:close/>
                <a:moveTo>
                  <a:pt x="19833" y="15820"/>
                </a:moveTo>
                <a:cubicBezTo>
                  <a:pt x="1964" y="15820"/>
                  <a:pt x="1964" y="15820"/>
                  <a:pt x="1964" y="15820"/>
                </a:cubicBezTo>
                <a:cubicBezTo>
                  <a:pt x="1964" y="5476"/>
                  <a:pt x="1964" y="5476"/>
                  <a:pt x="1964" y="5476"/>
                </a:cubicBezTo>
                <a:cubicBezTo>
                  <a:pt x="3338" y="2738"/>
                  <a:pt x="3338" y="2738"/>
                  <a:pt x="3338" y="2738"/>
                </a:cubicBezTo>
                <a:cubicBezTo>
                  <a:pt x="19833" y="2738"/>
                  <a:pt x="19833" y="2738"/>
                  <a:pt x="19833" y="2738"/>
                </a:cubicBezTo>
                <a:lnTo>
                  <a:pt x="19833" y="15820"/>
                </a:lnTo>
                <a:close/>
                <a:moveTo>
                  <a:pt x="20618" y="20383"/>
                </a:moveTo>
                <a:cubicBezTo>
                  <a:pt x="20225" y="20383"/>
                  <a:pt x="20029" y="20079"/>
                  <a:pt x="20029" y="19470"/>
                </a:cubicBezTo>
                <a:cubicBezTo>
                  <a:pt x="20029" y="19166"/>
                  <a:pt x="20225" y="18862"/>
                  <a:pt x="20618" y="18862"/>
                </a:cubicBezTo>
                <a:cubicBezTo>
                  <a:pt x="20815" y="18862"/>
                  <a:pt x="21011" y="19166"/>
                  <a:pt x="21011" y="19470"/>
                </a:cubicBezTo>
                <a:cubicBezTo>
                  <a:pt x="21011" y="20079"/>
                  <a:pt x="20815" y="20383"/>
                  <a:pt x="20618" y="20383"/>
                </a:cubicBezTo>
                <a:close/>
                <a:moveTo>
                  <a:pt x="20618" y="2130"/>
                </a:moveTo>
                <a:cubicBezTo>
                  <a:pt x="20225" y="2130"/>
                  <a:pt x="20029" y="1825"/>
                  <a:pt x="20029" y="1217"/>
                </a:cubicBezTo>
                <a:cubicBezTo>
                  <a:pt x="20029" y="913"/>
                  <a:pt x="20225" y="304"/>
                  <a:pt x="20618" y="304"/>
                </a:cubicBezTo>
                <a:cubicBezTo>
                  <a:pt x="20815" y="304"/>
                  <a:pt x="21011" y="913"/>
                  <a:pt x="21011" y="1217"/>
                </a:cubicBezTo>
                <a:cubicBezTo>
                  <a:pt x="21011" y="1825"/>
                  <a:pt x="20815" y="2130"/>
                  <a:pt x="20618" y="2130"/>
                </a:cubicBezTo>
                <a:close/>
              </a:path>
            </a:pathLst>
          </a:custGeom>
          <a:solidFill>
            <a:srgbClr val="000000"/>
          </a:solidFill>
          <a:ln w="12700">
            <a:miter lim="400000"/>
          </a:ln>
        </p:spPr>
        <p:txBody>
          <a:bodyPr tIns="91439" bIns="91439"/>
          <a:lstStyle/>
          <a:p>
            <a:endParaRPr/>
          </a:p>
        </p:txBody>
      </p:sp>
      <p:sp>
        <p:nvSpPr>
          <p:cNvPr id="1443" name="Shape 1443"/>
          <p:cNvSpPr/>
          <p:nvPr/>
        </p:nvSpPr>
        <p:spPr>
          <a:xfrm>
            <a:off x="9105900" y="8769352"/>
            <a:ext cx="66676" cy="60327"/>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14400" y="21600"/>
                  <a:pt x="16800" y="18900"/>
                  <a:pt x="16800" y="18900"/>
                </a:cubicBezTo>
                <a:cubicBezTo>
                  <a:pt x="19200" y="16200"/>
                  <a:pt x="21600" y="13500"/>
                  <a:pt x="21600" y="10800"/>
                </a:cubicBezTo>
                <a:cubicBezTo>
                  <a:pt x="21600" y="8100"/>
                  <a:pt x="19200" y="5400"/>
                  <a:pt x="16800" y="2700"/>
                </a:cubicBezTo>
                <a:cubicBezTo>
                  <a:pt x="16800" y="0"/>
                  <a:pt x="14400" y="0"/>
                  <a:pt x="9600" y="0"/>
                </a:cubicBezTo>
                <a:cubicBezTo>
                  <a:pt x="7200" y="0"/>
                  <a:pt x="4800" y="0"/>
                  <a:pt x="4800" y="2700"/>
                </a:cubicBezTo>
                <a:cubicBezTo>
                  <a:pt x="2400" y="5400"/>
                  <a:pt x="0" y="8100"/>
                  <a:pt x="0" y="10800"/>
                </a:cubicBezTo>
                <a:cubicBezTo>
                  <a:pt x="0" y="13500"/>
                  <a:pt x="2400" y="16200"/>
                  <a:pt x="4800" y="18900"/>
                </a:cubicBezTo>
                <a:cubicBezTo>
                  <a:pt x="4800" y="18900"/>
                  <a:pt x="7200" y="21600"/>
                  <a:pt x="9600" y="21600"/>
                </a:cubicBezTo>
                <a:close/>
              </a:path>
            </a:pathLst>
          </a:custGeom>
          <a:solidFill>
            <a:srgbClr val="000000"/>
          </a:solidFill>
          <a:ln w="12700">
            <a:miter lim="400000"/>
          </a:ln>
        </p:spPr>
        <p:txBody>
          <a:bodyPr tIns="91439" bIns="91439"/>
          <a:lstStyle/>
          <a:p>
            <a:endParaRPr/>
          </a:p>
        </p:txBody>
      </p:sp>
      <p:sp>
        <p:nvSpPr>
          <p:cNvPr id="1444" name="Shape 1444"/>
          <p:cNvSpPr/>
          <p:nvPr/>
        </p:nvSpPr>
        <p:spPr>
          <a:xfrm>
            <a:off x="8677275" y="8731252"/>
            <a:ext cx="533401" cy="133351"/>
          </a:xfrm>
          <a:custGeom>
            <a:avLst/>
            <a:gdLst/>
            <a:ahLst/>
            <a:cxnLst>
              <a:cxn ang="0">
                <a:pos x="wd2" y="hd2"/>
              </a:cxn>
              <a:cxn ang="5400000">
                <a:pos x="wd2" y="hd2"/>
              </a:cxn>
              <a:cxn ang="10800000">
                <a:pos x="wd2" y="hd2"/>
              </a:cxn>
              <a:cxn ang="16200000">
                <a:pos x="wd2" y="hd2"/>
              </a:cxn>
            </a:cxnLst>
            <a:rect l="0" t="0" r="r" b="b"/>
            <a:pathLst>
              <a:path w="21600" h="21600" extrusionOk="0">
                <a:moveTo>
                  <a:pt x="2738" y="21600"/>
                </a:moveTo>
                <a:cubicBezTo>
                  <a:pt x="18862" y="21600"/>
                  <a:pt x="18862" y="21600"/>
                  <a:pt x="18862" y="21600"/>
                </a:cubicBezTo>
                <a:cubicBezTo>
                  <a:pt x="20383" y="21600"/>
                  <a:pt x="21600" y="16800"/>
                  <a:pt x="21600" y="10800"/>
                </a:cubicBezTo>
                <a:cubicBezTo>
                  <a:pt x="21600" y="4800"/>
                  <a:pt x="20383" y="0"/>
                  <a:pt x="18862" y="0"/>
                </a:cubicBezTo>
                <a:cubicBezTo>
                  <a:pt x="2738" y="0"/>
                  <a:pt x="2738" y="0"/>
                  <a:pt x="2738" y="0"/>
                </a:cubicBezTo>
                <a:cubicBezTo>
                  <a:pt x="1217" y="0"/>
                  <a:pt x="0" y="4800"/>
                  <a:pt x="0" y="10800"/>
                </a:cubicBezTo>
                <a:cubicBezTo>
                  <a:pt x="0" y="16800"/>
                  <a:pt x="1217" y="21600"/>
                  <a:pt x="2738" y="21600"/>
                </a:cubicBezTo>
                <a:close/>
                <a:moveTo>
                  <a:pt x="17037" y="4800"/>
                </a:moveTo>
                <a:cubicBezTo>
                  <a:pt x="17645" y="2400"/>
                  <a:pt x="17949" y="1200"/>
                  <a:pt x="18558" y="1200"/>
                </a:cubicBezTo>
                <a:cubicBezTo>
                  <a:pt x="19470" y="1200"/>
                  <a:pt x="19775" y="2400"/>
                  <a:pt x="20383" y="4800"/>
                </a:cubicBezTo>
                <a:cubicBezTo>
                  <a:pt x="20687" y="6000"/>
                  <a:pt x="20992" y="8400"/>
                  <a:pt x="20992" y="10800"/>
                </a:cubicBezTo>
                <a:cubicBezTo>
                  <a:pt x="20992" y="13200"/>
                  <a:pt x="20687" y="15600"/>
                  <a:pt x="20383" y="16800"/>
                </a:cubicBezTo>
                <a:cubicBezTo>
                  <a:pt x="19775" y="18000"/>
                  <a:pt x="19470" y="19200"/>
                  <a:pt x="18558" y="19200"/>
                </a:cubicBezTo>
                <a:cubicBezTo>
                  <a:pt x="17949" y="19200"/>
                  <a:pt x="17645" y="18000"/>
                  <a:pt x="17037" y="16800"/>
                </a:cubicBezTo>
                <a:cubicBezTo>
                  <a:pt x="16732" y="15600"/>
                  <a:pt x="16428" y="13200"/>
                  <a:pt x="16428" y="10800"/>
                </a:cubicBezTo>
                <a:cubicBezTo>
                  <a:pt x="16428" y="8400"/>
                  <a:pt x="16732" y="6000"/>
                  <a:pt x="17037" y="4800"/>
                </a:cubicBezTo>
                <a:close/>
                <a:moveTo>
                  <a:pt x="6693" y="4800"/>
                </a:moveTo>
                <a:cubicBezTo>
                  <a:pt x="14907" y="4800"/>
                  <a:pt x="14907" y="4800"/>
                  <a:pt x="14907" y="4800"/>
                </a:cubicBezTo>
                <a:cubicBezTo>
                  <a:pt x="14907" y="14400"/>
                  <a:pt x="14907" y="14400"/>
                  <a:pt x="14907" y="14400"/>
                </a:cubicBezTo>
                <a:cubicBezTo>
                  <a:pt x="6693" y="14400"/>
                  <a:pt x="6693" y="14400"/>
                  <a:pt x="6693" y="14400"/>
                </a:cubicBezTo>
                <a:lnTo>
                  <a:pt x="6693" y="4800"/>
                </a:lnTo>
                <a:close/>
                <a:moveTo>
                  <a:pt x="1217" y="4800"/>
                </a:moveTo>
                <a:cubicBezTo>
                  <a:pt x="1825" y="2400"/>
                  <a:pt x="2130" y="1200"/>
                  <a:pt x="2738" y="1200"/>
                </a:cubicBezTo>
                <a:cubicBezTo>
                  <a:pt x="3651" y="1200"/>
                  <a:pt x="3955" y="2400"/>
                  <a:pt x="4563" y="4800"/>
                </a:cubicBezTo>
                <a:cubicBezTo>
                  <a:pt x="4868" y="6000"/>
                  <a:pt x="5172" y="8400"/>
                  <a:pt x="5172" y="10800"/>
                </a:cubicBezTo>
                <a:cubicBezTo>
                  <a:pt x="5172" y="13200"/>
                  <a:pt x="4868" y="15600"/>
                  <a:pt x="4563" y="16800"/>
                </a:cubicBezTo>
                <a:cubicBezTo>
                  <a:pt x="3955" y="18000"/>
                  <a:pt x="3651" y="19200"/>
                  <a:pt x="2738" y="19200"/>
                </a:cubicBezTo>
                <a:cubicBezTo>
                  <a:pt x="2130" y="19200"/>
                  <a:pt x="1825" y="18000"/>
                  <a:pt x="1217" y="16800"/>
                </a:cubicBezTo>
                <a:cubicBezTo>
                  <a:pt x="913" y="15600"/>
                  <a:pt x="608" y="13200"/>
                  <a:pt x="608" y="10800"/>
                </a:cubicBezTo>
                <a:cubicBezTo>
                  <a:pt x="608" y="8400"/>
                  <a:pt x="913" y="6000"/>
                  <a:pt x="1217" y="4800"/>
                </a:cubicBezTo>
                <a:close/>
              </a:path>
            </a:pathLst>
          </a:custGeom>
          <a:solidFill>
            <a:srgbClr val="000000"/>
          </a:solidFill>
          <a:ln w="12700">
            <a:miter lim="400000"/>
          </a:ln>
        </p:spPr>
        <p:txBody>
          <a:bodyPr tIns="91439" bIns="91439"/>
          <a:lstStyle/>
          <a:p>
            <a:endParaRPr/>
          </a:p>
        </p:txBody>
      </p:sp>
      <p:sp>
        <p:nvSpPr>
          <p:cNvPr id="1445" name="Shape 1445"/>
          <p:cNvSpPr/>
          <p:nvPr/>
        </p:nvSpPr>
        <p:spPr>
          <a:xfrm>
            <a:off x="8715375" y="8769352"/>
            <a:ext cx="66677" cy="60327"/>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14400" y="21600"/>
                  <a:pt x="16800" y="18900"/>
                  <a:pt x="16800" y="18900"/>
                </a:cubicBezTo>
                <a:cubicBezTo>
                  <a:pt x="19200" y="16200"/>
                  <a:pt x="21600" y="13500"/>
                  <a:pt x="21600" y="10800"/>
                </a:cubicBezTo>
                <a:cubicBezTo>
                  <a:pt x="21600" y="8100"/>
                  <a:pt x="19200" y="5400"/>
                  <a:pt x="16800" y="2700"/>
                </a:cubicBezTo>
                <a:cubicBezTo>
                  <a:pt x="16800" y="0"/>
                  <a:pt x="14400" y="0"/>
                  <a:pt x="9600" y="0"/>
                </a:cubicBezTo>
                <a:cubicBezTo>
                  <a:pt x="7200" y="0"/>
                  <a:pt x="4800" y="0"/>
                  <a:pt x="4800" y="2700"/>
                </a:cubicBezTo>
                <a:cubicBezTo>
                  <a:pt x="2400" y="5400"/>
                  <a:pt x="0" y="8100"/>
                  <a:pt x="0" y="10800"/>
                </a:cubicBezTo>
                <a:cubicBezTo>
                  <a:pt x="0" y="13500"/>
                  <a:pt x="2400" y="16200"/>
                  <a:pt x="4800" y="18900"/>
                </a:cubicBezTo>
                <a:cubicBezTo>
                  <a:pt x="4800" y="18900"/>
                  <a:pt x="7200" y="21600"/>
                  <a:pt x="9600" y="21600"/>
                </a:cubicBezTo>
                <a:close/>
              </a:path>
            </a:pathLst>
          </a:custGeom>
          <a:solidFill>
            <a:srgbClr val="000000"/>
          </a:solidFill>
          <a:ln w="12700">
            <a:miter lim="400000"/>
          </a:ln>
        </p:spPr>
        <p:txBody>
          <a:bodyPr tIns="91439" bIns="91439"/>
          <a:lstStyle/>
          <a:p>
            <a:endParaRPr/>
          </a:p>
        </p:txBody>
      </p:sp>
      <p:sp>
        <p:nvSpPr>
          <p:cNvPr id="1446" name="Shape 1446"/>
          <p:cNvSpPr/>
          <p:nvPr/>
        </p:nvSpPr>
        <p:spPr>
          <a:xfrm>
            <a:off x="8693150" y="8994778"/>
            <a:ext cx="511177" cy="120651"/>
          </a:xfrm>
          <a:custGeom>
            <a:avLst/>
            <a:gdLst/>
            <a:ahLst/>
            <a:cxnLst>
              <a:cxn ang="0">
                <a:pos x="wd2" y="hd2"/>
              </a:cxn>
              <a:cxn ang="5400000">
                <a:pos x="wd2" y="hd2"/>
              </a:cxn>
              <a:cxn ang="10800000">
                <a:pos x="wd2" y="hd2"/>
              </a:cxn>
              <a:cxn ang="16200000">
                <a:pos x="wd2" y="hd2"/>
              </a:cxn>
            </a:cxnLst>
            <a:rect l="0" t="0" r="r" b="b"/>
            <a:pathLst>
              <a:path w="21600" h="21600" extrusionOk="0">
                <a:moveTo>
                  <a:pt x="953" y="0"/>
                </a:moveTo>
                <a:cubicBezTo>
                  <a:pt x="0" y="21600"/>
                  <a:pt x="0" y="21600"/>
                  <a:pt x="0" y="21600"/>
                </a:cubicBezTo>
                <a:cubicBezTo>
                  <a:pt x="21600" y="21600"/>
                  <a:pt x="21600" y="21600"/>
                  <a:pt x="21600" y="21600"/>
                </a:cubicBezTo>
                <a:cubicBezTo>
                  <a:pt x="20329" y="0"/>
                  <a:pt x="20329" y="0"/>
                  <a:pt x="20329" y="0"/>
                </a:cubicBezTo>
                <a:lnTo>
                  <a:pt x="953" y="0"/>
                </a:lnTo>
                <a:close/>
                <a:moveTo>
                  <a:pt x="2541" y="17550"/>
                </a:moveTo>
                <a:cubicBezTo>
                  <a:pt x="2224" y="17550"/>
                  <a:pt x="1906" y="16200"/>
                  <a:pt x="1906" y="14850"/>
                </a:cubicBezTo>
                <a:cubicBezTo>
                  <a:pt x="1906" y="13500"/>
                  <a:pt x="2224" y="12150"/>
                  <a:pt x="2541" y="12150"/>
                </a:cubicBezTo>
                <a:cubicBezTo>
                  <a:pt x="2859" y="12150"/>
                  <a:pt x="3176" y="13500"/>
                  <a:pt x="3176" y="14850"/>
                </a:cubicBezTo>
                <a:cubicBezTo>
                  <a:pt x="3176" y="16200"/>
                  <a:pt x="2859" y="17550"/>
                  <a:pt x="2541" y="17550"/>
                </a:cubicBezTo>
                <a:close/>
                <a:moveTo>
                  <a:pt x="4129" y="12150"/>
                </a:moveTo>
                <a:cubicBezTo>
                  <a:pt x="3812" y="12150"/>
                  <a:pt x="3494" y="10800"/>
                  <a:pt x="3494" y="9450"/>
                </a:cubicBezTo>
                <a:cubicBezTo>
                  <a:pt x="3494" y="8100"/>
                  <a:pt x="3812" y="6750"/>
                  <a:pt x="4129" y="6750"/>
                </a:cubicBezTo>
                <a:cubicBezTo>
                  <a:pt x="4447" y="6750"/>
                  <a:pt x="4447" y="8100"/>
                  <a:pt x="4447" y="9450"/>
                </a:cubicBezTo>
                <a:cubicBezTo>
                  <a:pt x="4447" y="10800"/>
                  <a:pt x="4447" y="12150"/>
                  <a:pt x="4129" y="12150"/>
                </a:cubicBezTo>
                <a:close/>
                <a:moveTo>
                  <a:pt x="17153" y="12150"/>
                </a:moveTo>
                <a:cubicBezTo>
                  <a:pt x="16835" y="12150"/>
                  <a:pt x="16835" y="10800"/>
                  <a:pt x="16835" y="9450"/>
                </a:cubicBezTo>
                <a:cubicBezTo>
                  <a:pt x="16835" y="8100"/>
                  <a:pt x="16835" y="6750"/>
                  <a:pt x="17153" y="6750"/>
                </a:cubicBezTo>
                <a:cubicBezTo>
                  <a:pt x="17471" y="6750"/>
                  <a:pt x="17788" y="8100"/>
                  <a:pt x="17788" y="9450"/>
                </a:cubicBezTo>
                <a:cubicBezTo>
                  <a:pt x="17788" y="10800"/>
                  <a:pt x="17471" y="12150"/>
                  <a:pt x="17153" y="12150"/>
                </a:cubicBezTo>
                <a:close/>
                <a:moveTo>
                  <a:pt x="18741" y="17550"/>
                </a:moveTo>
                <a:cubicBezTo>
                  <a:pt x="18424" y="17550"/>
                  <a:pt x="18106" y="16200"/>
                  <a:pt x="18106" y="14850"/>
                </a:cubicBezTo>
                <a:cubicBezTo>
                  <a:pt x="18106" y="13500"/>
                  <a:pt x="18424" y="12150"/>
                  <a:pt x="18741" y="12150"/>
                </a:cubicBezTo>
                <a:cubicBezTo>
                  <a:pt x="19059" y="12150"/>
                  <a:pt x="19376" y="13500"/>
                  <a:pt x="19376" y="14850"/>
                </a:cubicBezTo>
                <a:cubicBezTo>
                  <a:pt x="19376" y="16200"/>
                  <a:pt x="19059" y="17550"/>
                  <a:pt x="18741" y="17550"/>
                </a:cubicBezTo>
                <a:close/>
              </a:path>
            </a:pathLst>
          </a:custGeom>
          <a:solidFill>
            <a:srgbClr val="000000"/>
          </a:solidFill>
          <a:ln w="12700">
            <a:miter lim="400000"/>
          </a:ln>
        </p:spPr>
        <p:txBody>
          <a:bodyPr tIns="91439" bIns="91439"/>
          <a:lstStyle/>
          <a:p>
            <a:endParaRPr/>
          </a:p>
        </p:txBody>
      </p:sp>
      <p:sp>
        <p:nvSpPr>
          <p:cNvPr id="1447" name="Shape 1447"/>
          <p:cNvSpPr/>
          <p:nvPr/>
        </p:nvSpPr>
        <p:spPr>
          <a:xfrm>
            <a:off x="7273925" y="8378828"/>
            <a:ext cx="841377" cy="793751"/>
          </a:xfrm>
          <a:custGeom>
            <a:avLst/>
            <a:gdLst/>
            <a:ahLst/>
            <a:cxnLst>
              <a:cxn ang="0">
                <a:pos x="wd2" y="hd2"/>
              </a:cxn>
              <a:cxn ang="5400000">
                <a:pos x="wd2" y="hd2"/>
              </a:cxn>
              <a:cxn ang="10800000">
                <a:pos x="wd2" y="hd2"/>
              </a:cxn>
              <a:cxn ang="16200000">
                <a:pos x="wd2" y="hd2"/>
              </a:cxn>
            </a:cxnLst>
            <a:rect l="0" t="0" r="r" b="b"/>
            <a:pathLst>
              <a:path w="21600" h="21600" extrusionOk="0">
                <a:moveTo>
                  <a:pt x="13693" y="3464"/>
                </a:moveTo>
                <a:cubicBezTo>
                  <a:pt x="17743" y="8558"/>
                  <a:pt x="17743" y="8558"/>
                  <a:pt x="17743" y="8558"/>
                </a:cubicBezTo>
                <a:cubicBezTo>
                  <a:pt x="21600" y="5094"/>
                  <a:pt x="21600" y="5094"/>
                  <a:pt x="21600" y="5094"/>
                </a:cubicBezTo>
                <a:cubicBezTo>
                  <a:pt x="17550" y="0"/>
                  <a:pt x="17550" y="0"/>
                  <a:pt x="17550" y="0"/>
                </a:cubicBezTo>
                <a:cubicBezTo>
                  <a:pt x="13693" y="3464"/>
                  <a:pt x="13693" y="3464"/>
                  <a:pt x="13693" y="3464"/>
                </a:cubicBezTo>
                <a:close/>
                <a:moveTo>
                  <a:pt x="12536" y="3260"/>
                </a:moveTo>
                <a:cubicBezTo>
                  <a:pt x="18129" y="9985"/>
                  <a:pt x="18129" y="9985"/>
                  <a:pt x="18129" y="9985"/>
                </a:cubicBezTo>
                <a:cubicBezTo>
                  <a:pt x="18707" y="10800"/>
                  <a:pt x="18707" y="10800"/>
                  <a:pt x="18707" y="10800"/>
                </a:cubicBezTo>
                <a:cubicBezTo>
                  <a:pt x="17936" y="11411"/>
                  <a:pt x="17936" y="11411"/>
                  <a:pt x="17936" y="11411"/>
                </a:cubicBezTo>
                <a:cubicBezTo>
                  <a:pt x="7136" y="21192"/>
                  <a:pt x="7136" y="21192"/>
                  <a:pt x="7136" y="21192"/>
                </a:cubicBezTo>
                <a:cubicBezTo>
                  <a:pt x="6750" y="21600"/>
                  <a:pt x="6750" y="21600"/>
                  <a:pt x="6750" y="21600"/>
                </a:cubicBezTo>
                <a:cubicBezTo>
                  <a:pt x="6171" y="21396"/>
                  <a:pt x="6171" y="21396"/>
                  <a:pt x="6171" y="21396"/>
                </a:cubicBezTo>
                <a:cubicBezTo>
                  <a:pt x="2893" y="19970"/>
                  <a:pt x="771" y="17728"/>
                  <a:pt x="0" y="13857"/>
                </a:cubicBezTo>
                <a:cubicBezTo>
                  <a:pt x="0" y="13245"/>
                  <a:pt x="0" y="13245"/>
                  <a:pt x="0" y="13245"/>
                </a:cubicBezTo>
                <a:cubicBezTo>
                  <a:pt x="386" y="13042"/>
                  <a:pt x="386" y="13042"/>
                  <a:pt x="386" y="13042"/>
                </a:cubicBezTo>
                <a:cubicBezTo>
                  <a:pt x="11186" y="3057"/>
                  <a:pt x="11186" y="3057"/>
                  <a:pt x="11186" y="3057"/>
                </a:cubicBezTo>
                <a:cubicBezTo>
                  <a:pt x="11764" y="2445"/>
                  <a:pt x="11764" y="2445"/>
                  <a:pt x="11764" y="2445"/>
                </a:cubicBezTo>
                <a:cubicBezTo>
                  <a:pt x="12536" y="3260"/>
                  <a:pt x="12536" y="3260"/>
                  <a:pt x="12536" y="3260"/>
                </a:cubicBezTo>
                <a:close/>
                <a:moveTo>
                  <a:pt x="16007" y="10596"/>
                </a:moveTo>
                <a:cubicBezTo>
                  <a:pt x="15429" y="11208"/>
                  <a:pt x="15429" y="11208"/>
                  <a:pt x="15429" y="11208"/>
                </a:cubicBezTo>
                <a:cubicBezTo>
                  <a:pt x="11764" y="6521"/>
                  <a:pt x="11764" y="6521"/>
                  <a:pt x="11764" y="6521"/>
                </a:cubicBezTo>
                <a:cubicBezTo>
                  <a:pt x="2507" y="15079"/>
                  <a:pt x="2507" y="15079"/>
                  <a:pt x="2507" y="15079"/>
                </a:cubicBezTo>
                <a:cubicBezTo>
                  <a:pt x="2314" y="14672"/>
                  <a:pt x="2121" y="14468"/>
                  <a:pt x="2121" y="14060"/>
                </a:cubicBezTo>
                <a:cubicBezTo>
                  <a:pt x="11764" y="5298"/>
                  <a:pt x="11764" y="5298"/>
                  <a:pt x="11764" y="5298"/>
                </a:cubicBezTo>
                <a:cubicBezTo>
                  <a:pt x="16007" y="10596"/>
                  <a:pt x="16007" y="10596"/>
                  <a:pt x="16007" y="10596"/>
                </a:cubicBezTo>
                <a:close/>
                <a:moveTo>
                  <a:pt x="16200" y="2649"/>
                </a:moveTo>
                <a:cubicBezTo>
                  <a:pt x="17164" y="3872"/>
                  <a:pt x="17164" y="3872"/>
                  <a:pt x="17164" y="3872"/>
                </a:cubicBezTo>
                <a:cubicBezTo>
                  <a:pt x="16586" y="4279"/>
                  <a:pt x="16586" y="4279"/>
                  <a:pt x="16586" y="4279"/>
                </a:cubicBezTo>
                <a:cubicBezTo>
                  <a:pt x="15621" y="3057"/>
                  <a:pt x="15621" y="3057"/>
                  <a:pt x="15621" y="3057"/>
                </a:cubicBezTo>
                <a:cubicBezTo>
                  <a:pt x="16200" y="2649"/>
                  <a:pt x="16200" y="2649"/>
                  <a:pt x="16200" y="2649"/>
                </a:cubicBezTo>
                <a:close/>
                <a:moveTo>
                  <a:pt x="17936" y="4891"/>
                </a:moveTo>
                <a:cubicBezTo>
                  <a:pt x="18900" y="6113"/>
                  <a:pt x="18900" y="6113"/>
                  <a:pt x="18900" y="6113"/>
                </a:cubicBezTo>
                <a:cubicBezTo>
                  <a:pt x="18514" y="6521"/>
                  <a:pt x="18514" y="6521"/>
                  <a:pt x="18514" y="6521"/>
                </a:cubicBezTo>
                <a:cubicBezTo>
                  <a:pt x="17550" y="5298"/>
                  <a:pt x="17550" y="5298"/>
                  <a:pt x="17550" y="5298"/>
                </a:cubicBezTo>
                <a:lnTo>
                  <a:pt x="17936" y="4891"/>
                </a:lnTo>
                <a:close/>
              </a:path>
            </a:pathLst>
          </a:custGeom>
          <a:solidFill>
            <a:srgbClr val="000000"/>
          </a:solidFill>
          <a:ln w="12700">
            <a:miter lim="400000"/>
          </a:ln>
        </p:spPr>
        <p:txBody>
          <a:bodyPr tIns="91439" bIns="91439"/>
          <a:lstStyle/>
          <a:p>
            <a:endParaRPr/>
          </a:p>
        </p:txBody>
      </p:sp>
      <p:grpSp>
        <p:nvGrpSpPr>
          <p:cNvPr id="1484" name="Group 1484"/>
          <p:cNvGrpSpPr/>
          <p:nvPr/>
        </p:nvGrpSpPr>
        <p:grpSpPr>
          <a:xfrm>
            <a:off x="6054726" y="12195178"/>
            <a:ext cx="736601" cy="815977"/>
            <a:chOff x="0" y="0"/>
            <a:chExt cx="736600" cy="815975"/>
          </a:xfrm>
        </p:grpSpPr>
        <p:sp>
          <p:nvSpPr>
            <p:cNvPr id="1448" name="Shape 1448"/>
            <p:cNvSpPr/>
            <p:nvPr/>
          </p:nvSpPr>
          <p:spPr>
            <a:xfrm>
              <a:off x="257174" y="673099"/>
              <a:ext cx="6351" cy="95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160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49" name="Shape 1449"/>
            <p:cNvSpPr/>
            <p:nvPr/>
          </p:nvSpPr>
          <p:spPr>
            <a:xfrm>
              <a:off x="279400" y="673099"/>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0" name="Shape 1450"/>
            <p:cNvSpPr/>
            <p:nvPr/>
          </p:nvSpPr>
          <p:spPr>
            <a:xfrm>
              <a:off x="268286" y="666749"/>
              <a:ext cx="6351" cy="15875"/>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51" name="Shape 1451"/>
            <p:cNvSpPr/>
            <p:nvPr/>
          </p:nvSpPr>
          <p:spPr>
            <a:xfrm>
              <a:off x="247650" y="673099"/>
              <a:ext cx="9526"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2" name="Shape 1452"/>
            <p:cNvSpPr/>
            <p:nvPr/>
          </p:nvSpPr>
          <p:spPr>
            <a:xfrm>
              <a:off x="247650" y="590549"/>
              <a:ext cx="9526"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3" name="Shape 1453"/>
            <p:cNvSpPr/>
            <p:nvPr/>
          </p:nvSpPr>
          <p:spPr>
            <a:xfrm>
              <a:off x="247650" y="688973"/>
              <a:ext cx="44453" cy="44449"/>
            </a:xfrm>
            <a:prstGeom prst="ellipse">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54" name="Shape 1454"/>
            <p:cNvSpPr/>
            <p:nvPr/>
          </p:nvSpPr>
          <p:spPr>
            <a:xfrm>
              <a:off x="241300" y="600073"/>
              <a:ext cx="6350"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5" name="Shape 1455"/>
            <p:cNvSpPr/>
            <p:nvPr/>
          </p:nvSpPr>
          <p:spPr>
            <a:xfrm>
              <a:off x="285750" y="673099"/>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6" name="Shape 1456"/>
            <p:cNvSpPr/>
            <p:nvPr/>
          </p:nvSpPr>
          <p:spPr>
            <a:xfrm>
              <a:off x="247650" y="606423"/>
              <a:ext cx="44453" cy="44449"/>
            </a:xfrm>
            <a:prstGeom prst="ellipse">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57" name="Shape 1457"/>
            <p:cNvSpPr/>
            <p:nvPr/>
          </p:nvSpPr>
          <p:spPr>
            <a:xfrm>
              <a:off x="142873" y="0"/>
              <a:ext cx="466727" cy="73027"/>
            </a:xfrm>
            <a:custGeom>
              <a:avLst/>
              <a:gdLst/>
              <a:ahLst/>
              <a:cxnLst>
                <a:cxn ang="0">
                  <a:pos x="wd2" y="hd2"/>
                </a:cxn>
                <a:cxn ang="5400000">
                  <a:pos x="wd2" y="hd2"/>
                </a:cxn>
                <a:cxn ang="10800000">
                  <a:pos x="wd2" y="hd2"/>
                </a:cxn>
                <a:cxn ang="16200000">
                  <a:pos x="wd2" y="hd2"/>
                </a:cxn>
              </a:cxnLst>
              <a:rect l="0" t="0" r="r" b="b"/>
              <a:pathLst>
                <a:path w="21600" h="21600" extrusionOk="0">
                  <a:moveTo>
                    <a:pt x="1763" y="10330"/>
                  </a:moveTo>
                  <a:lnTo>
                    <a:pt x="19837" y="10330"/>
                  </a:lnTo>
                  <a:lnTo>
                    <a:pt x="19837" y="21600"/>
                  </a:lnTo>
                  <a:lnTo>
                    <a:pt x="21600" y="21600"/>
                  </a:lnTo>
                  <a:lnTo>
                    <a:pt x="21600" y="0"/>
                  </a:lnTo>
                  <a:lnTo>
                    <a:pt x="0" y="0"/>
                  </a:lnTo>
                  <a:lnTo>
                    <a:pt x="0" y="21600"/>
                  </a:lnTo>
                  <a:lnTo>
                    <a:pt x="1763" y="21600"/>
                  </a:lnTo>
                  <a:lnTo>
                    <a:pt x="1763" y="1033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8" name="Shape 1458"/>
            <p:cNvSpPr/>
            <p:nvPr/>
          </p:nvSpPr>
          <p:spPr>
            <a:xfrm>
              <a:off x="234950" y="615949"/>
              <a:ext cx="6350" cy="63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lnTo>
                    <a:pt x="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59" name="Shape 1459"/>
            <p:cNvSpPr/>
            <p:nvPr/>
          </p:nvSpPr>
          <p:spPr>
            <a:xfrm>
              <a:off x="225424" y="709612"/>
              <a:ext cx="15877" cy="635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60" name="Shape 1460"/>
            <p:cNvSpPr/>
            <p:nvPr/>
          </p:nvSpPr>
          <p:spPr>
            <a:xfrm>
              <a:off x="234950" y="606423"/>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1" name="Shape 1461"/>
            <p:cNvSpPr/>
            <p:nvPr/>
          </p:nvSpPr>
          <p:spPr>
            <a:xfrm>
              <a:off x="225424" y="627062"/>
              <a:ext cx="15877" cy="635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62" name="Shape 1462"/>
            <p:cNvSpPr/>
            <p:nvPr/>
          </p:nvSpPr>
          <p:spPr>
            <a:xfrm>
              <a:off x="234950" y="688973"/>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3" name="Shape 1463"/>
            <p:cNvSpPr/>
            <p:nvPr/>
          </p:nvSpPr>
          <p:spPr>
            <a:xfrm>
              <a:off x="234950" y="698499"/>
              <a:ext cx="6350"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0" y="21600"/>
                  </a:lnTo>
                  <a:lnTo>
                    <a:pt x="2160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4" name="Shape 1464"/>
            <p:cNvSpPr/>
            <p:nvPr/>
          </p:nvSpPr>
          <p:spPr>
            <a:xfrm>
              <a:off x="241300" y="682623"/>
              <a:ext cx="6350"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5" name="Shape 1465"/>
            <p:cNvSpPr/>
            <p:nvPr/>
          </p:nvSpPr>
          <p:spPr>
            <a:xfrm>
              <a:off x="257174" y="590549"/>
              <a:ext cx="6351" cy="95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160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6" name="Shape 1466"/>
            <p:cNvSpPr/>
            <p:nvPr/>
          </p:nvSpPr>
          <p:spPr>
            <a:xfrm>
              <a:off x="587373" y="615949"/>
              <a:ext cx="73027" cy="95251"/>
            </a:xfrm>
            <a:custGeom>
              <a:avLst/>
              <a:gdLst/>
              <a:ahLst/>
              <a:cxnLst>
                <a:cxn ang="0">
                  <a:pos x="wd2" y="hd2"/>
                </a:cxn>
                <a:cxn ang="5400000">
                  <a:pos x="wd2" y="hd2"/>
                </a:cxn>
                <a:cxn ang="10800000">
                  <a:pos x="wd2" y="hd2"/>
                </a:cxn>
                <a:cxn ang="16200000">
                  <a:pos x="wd2" y="hd2"/>
                </a:cxn>
              </a:cxnLst>
              <a:rect l="0" t="0" r="r" b="b"/>
              <a:pathLst>
                <a:path w="21600" h="21600" extrusionOk="0">
                  <a:moveTo>
                    <a:pt x="21600" y="1662"/>
                  </a:moveTo>
                  <a:cubicBezTo>
                    <a:pt x="15120" y="0"/>
                    <a:pt x="15120" y="0"/>
                    <a:pt x="15120" y="0"/>
                  </a:cubicBezTo>
                  <a:cubicBezTo>
                    <a:pt x="12960" y="3323"/>
                    <a:pt x="12960" y="3323"/>
                    <a:pt x="12960" y="3323"/>
                  </a:cubicBezTo>
                  <a:cubicBezTo>
                    <a:pt x="10800" y="6646"/>
                    <a:pt x="10800" y="6646"/>
                    <a:pt x="10800" y="6646"/>
                  </a:cubicBezTo>
                  <a:cubicBezTo>
                    <a:pt x="8640" y="9969"/>
                    <a:pt x="8640" y="9969"/>
                    <a:pt x="8640" y="9969"/>
                  </a:cubicBezTo>
                  <a:cubicBezTo>
                    <a:pt x="6480" y="8308"/>
                    <a:pt x="6480" y="8308"/>
                    <a:pt x="6480" y="8308"/>
                  </a:cubicBezTo>
                  <a:cubicBezTo>
                    <a:pt x="10800" y="3323"/>
                    <a:pt x="10800" y="3323"/>
                    <a:pt x="10800" y="3323"/>
                  </a:cubicBezTo>
                  <a:cubicBezTo>
                    <a:pt x="6480" y="3323"/>
                    <a:pt x="4320" y="4985"/>
                    <a:pt x="2160" y="6646"/>
                  </a:cubicBezTo>
                  <a:cubicBezTo>
                    <a:pt x="0" y="9969"/>
                    <a:pt x="0" y="13292"/>
                    <a:pt x="2160" y="16615"/>
                  </a:cubicBezTo>
                  <a:cubicBezTo>
                    <a:pt x="0" y="19938"/>
                    <a:pt x="0" y="19938"/>
                    <a:pt x="0" y="19938"/>
                  </a:cubicBezTo>
                  <a:cubicBezTo>
                    <a:pt x="6480" y="21600"/>
                    <a:pt x="6480" y="21600"/>
                    <a:pt x="6480" y="21600"/>
                  </a:cubicBezTo>
                  <a:cubicBezTo>
                    <a:pt x="8640" y="18277"/>
                    <a:pt x="8640" y="18277"/>
                    <a:pt x="8640" y="18277"/>
                  </a:cubicBezTo>
                  <a:cubicBezTo>
                    <a:pt x="12960" y="19938"/>
                    <a:pt x="17280" y="18277"/>
                    <a:pt x="19440" y="14954"/>
                  </a:cubicBezTo>
                  <a:cubicBezTo>
                    <a:pt x="21600" y="11631"/>
                    <a:pt x="21600" y="8308"/>
                    <a:pt x="19440" y="4985"/>
                  </a:cubicBezTo>
                  <a:lnTo>
                    <a:pt x="21600" y="1662"/>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7" name="Shape 1467"/>
            <p:cNvSpPr/>
            <p:nvPr/>
          </p:nvSpPr>
          <p:spPr>
            <a:xfrm>
              <a:off x="488943" y="615949"/>
              <a:ext cx="73632" cy="95251"/>
            </a:xfrm>
            <a:custGeom>
              <a:avLst/>
              <a:gdLst/>
              <a:ahLst/>
              <a:cxnLst>
                <a:cxn ang="0">
                  <a:pos x="wd2" y="hd2"/>
                </a:cxn>
                <a:cxn ang="5400000">
                  <a:pos x="wd2" y="hd2"/>
                </a:cxn>
                <a:cxn ang="10800000">
                  <a:pos x="wd2" y="hd2"/>
                </a:cxn>
                <a:cxn ang="16200000">
                  <a:pos x="wd2" y="hd2"/>
                </a:cxn>
              </a:cxnLst>
              <a:rect l="0" t="0" r="r" b="b"/>
              <a:pathLst>
                <a:path w="19266" h="21600" extrusionOk="0">
                  <a:moveTo>
                    <a:pt x="17976" y="1662"/>
                  </a:moveTo>
                  <a:cubicBezTo>
                    <a:pt x="14049" y="0"/>
                    <a:pt x="14049" y="0"/>
                    <a:pt x="14049" y="0"/>
                  </a:cubicBezTo>
                  <a:cubicBezTo>
                    <a:pt x="12085" y="3323"/>
                    <a:pt x="12085" y="3323"/>
                    <a:pt x="12085" y="3323"/>
                  </a:cubicBezTo>
                  <a:cubicBezTo>
                    <a:pt x="8158" y="9969"/>
                    <a:pt x="8158" y="9969"/>
                    <a:pt x="8158" y="9969"/>
                  </a:cubicBezTo>
                  <a:cubicBezTo>
                    <a:pt x="6195" y="8308"/>
                    <a:pt x="6195" y="8308"/>
                    <a:pt x="6195" y="8308"/>
                  </a:cubicBezTo>
                  <a:cubicBezTo>
                    <a:pt x="10122" y="3323"/>
                    <a:pt x="10122" y="3323"/>
                    <a:pt x="10122" y="3323"/>
                  </a:cubicBezTo>
                  <a:cubicBezTo>
                    <a:pt x="6195" y="3323"/>
                    <a:pt x="2267" y="4985"/>
                    <a:pt x="2267" y="6646"/>
                  </a:cubicBezTo>
                  <a:cubicBezTo>
                    <a:pt x="-1660" y="9969"/>
                    <a:pt x="304" y="13292"/>
                    <a:pt x="2267" y="16615"/>
                  </a:cubicBezTo>
                  <a:cubicBezTo>
                    <a:pt x="304" y="19938"/>
                    <a:pt x="304" y="19938"/>
                    <a:pt x="304" y="19938"/>
                  </a:cubicBezTo>
                  <a:cubicBezTo>
                    <a:pt x="6195" y="21600"/>
                    <a:pt x="6195" y="21600"/>
                    <a:pt x="6195" y="21600"/>
                  </a:cubicBezTo>
                  <a:cubicBezTo>
                    <a:pt x="8158" y="18277"/>
                    <a:pt x="8158" y="18277"/>
                    <a:pt x="8158" y="18277"/>
                  </a:cubicBezTo>
                  <a:cubicBezTo>
                    <a:pt x="12085" y="19938"/>
                    <a:pt x="16013" y="18277"/>
                    <a:pt x="17976" y="14954"/>
                  </a:cubicBezTo>
                  <a:cubicBezTo>
                    <a:pt x="19940" y="11631"/>
                    <a:pt x="19940" y="8308"/>
                    <a:pt x="16013" y="4985"/>
                  </a:cubicBezTo>
                  <a:lnTo>
                    <a:pt x="17976" y="1662"/>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8" name="Shape 1468"/>
            <p:cNvSpPr/>
            <p:nvPr/>
          </p:nvSpPr>
          <p:spPr>
            <a:xfrm>
              <a:off x="390524" y="606423"/>
              <a:ext cx="66677" cy="104777"/>
            </a:xfrm>
            <a:custGeom>
              <a:avLst/>
              <a:gdLst/>
              <a:ahLst/>
              <a:cxnLst>
                <a:cxn ang="0">
                  <a:pos x="wd2" y="hd2"/>
                </a:cxn>
                <a:cxn ang="5400000">
                  <a:pos x="wd2" y="hd2"/>
                </a:cxn>
                <a:cxn ang="10800000">
                  <a:pos x="wd2" y="hd2"/>
                </a:cxn>
                <a:cxn ang="16200000">
                  <a:pos x="wd2" y="hd2"/>
                </a:cxn>
              </a:cxnLst>
              <a:rect l="0" t="0" r="r" b="b"/>
              <a:pathLst>
                <a:path w="21600" h="21600" extrusionOk="0">
                  <a:moveTo>
                    <a:pt x="14400" y="4629"/>
                  </a:moveTo>
                  <a:cubicBezTo>
                    <a:pt x="14400" y="0"/>
                    <a:pt x="14400" y="0"/>
                    <a:pt x="14400" y="0"/>
                  </a:cubicBezTo>
                  <a:cubicBezTo>
                    <a:pt x="7200" y="0"/>
                    <a:pt x="7200" y="0"/>
                    <a:pt x="7200" y="0"/>
                  </a:cubicBezTo>
                  <a:cubicBezTo>
                    <a:pt x="7200" y="10800"/>
                    <a:pt x="7200" y="10800"/>
                    <a:pt x="7200" y="10800"/>
                  </a:cubicBezTo>
                  <a:cubicBezTo>
                    <a:pt x="4800" y="10800"/>
                    <a:pt x="4800" y="10800"/>
                    <a:pt x="4800" y="10800"/>
                  </a:cubicBezTo>
                  <a:cubicBezTo>
                    <a:pt x="4800" y="4629"/>
                    <a:pt x="4800" y="4629"/>
                    <a:pt x="4800" y="4629"/>
                  </a:cubicBezTo>
                  <a:cubicBezTo>
                    <a:pt x="2400" y="6171"/>
                    <a:pt x="0" y="9257"/>
                    <a:pt x="0" y="12343"/>
                  </a:cubicBezTo>
                  <a:cubicBezTo>
                    <a:pt x="0" y="15429"/>
                    <a:pt x="2400" y="18514"/>
                    <a:pt x="7200" y="18514"/>
                  </a:cubicBezTo>
                  <a:cubicBezTo>
                    <a:pt x="7200" y="21600"/>
                    <a:pt x="7200" y="21600"/>
                    <a:pt x="7200" y="21600"/>
                  </a:cubicBezTo>
                  <a:cubicBezTo>
                    <a:pt x="14400" y="21600"/>
                    <a:pt x="14400" y="21600"/>
                    <a:pt x="14400" y="21600"/>
                  </a:cubicBezTo>
                  <a:cubicBezTo>
                    <a:pt x="14400" y="18514"/>
                    <a:pt x="14400" y="18514"/>
                    <a:pt x="14400" y="18514"/>
                  </a:cubicBezTo>
                  <a:cubicBezTo>
                    <a:pt x="19200" y="18514"/>
                    <a:pt x="21600" y="15429"/>
                    <a:pt x="21600" y="12343"/>
                  </a:cubicBezTo>
                  <a:cubicBezTo>
                    <a:pt x="21600" y="7714"/>
                    <a:pt x="19200" y="4629"/>
                    <a:pt x="14400" y="4629"/>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69" name="Shape 1469"/>
            <p:cNvSpPr/>
            <p:nvPr/>
          </p:nvSpPr>
          <p:spPr>
            <a:xfrm>
              <a:off x="301624" y="627062"/>
              <a:ext cx="15877" cy="635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70" name="Shape 1470"/>
            <p:cNvSpPr/>
            <p:nvPr/>
          </p:nvSpPr>
          <p:spPr>
            <a:xfrm>
              <a:off x="66424" y="175076"/>
              <a:ext cx="609853" cy="386898"/>
            </a:xfrm>
            <a:custGeom>
              <a:avLst/>
              <a:gdLst/>
              <a:ahLst/>
              <a:cxnLst>
                <a:cxn ang="0">
                  <a:pos x="wd2" y="hd2"/>
                </a:cxn>
                <a:cxn ang="5400000">
                  <a:pos x="wd2" y="hd2"/>
                </a:cxn>
                <a:cxn ang="10800000">
                  <a:pos x="wd2" y="hd2"/>
                </a:cxn>
                <a:cxn ang="16200000">
                  <a:pos x="wd2" y="hd2"/>
                </a:cxn>
              </a:cxnLst>
              <a:rect l="0" t="0" r="r" b="b"/>
              <a:pathLst>
                <a:path w="20849" h="20563" extrusionOk="0">
                  <a:moveTo>
                    <a:pt x="3106" y="14963"/>
                  </a:moveTo>
                  <a:cubicBezTo>
                    <a:pt x="7220" y="20563"/>
                    <a:pt x="7220" y="20563"/>
                    <a:pt x="7220" y="20563"/>
                  </a:cubicBezTo>
                  <a:cubicBezTo>
                    <a:pt x="7478" y="20563"/>
                    <a:pt x="7478" y="20563"/>
                    <a:pt x="7478" y="20563"/>
                  </a:cubicBezTo>
                  <a:cubicBezTo>
                    <a:pt x="7478" y="20563"/>
                    <a:pt x="7478" y="20563"/>
                    <a:pt x="7478" y="20563"/>
                  </a:cubicBezTo>
                  <a:cubicBezTo>
                    <a:pt x="7478" y="20563"/>
                    <a:pt x="7478" y="20563"/>
                    <a:pt x="7478" y="20563"/>
                  </a:cubicBezTo>
                  <a:cubicBezTo>
                    <a:pt x="13135" y="20563"/>
                    <a:pt x="13135" y="20563"/>
                    <a:pt x="13135" y="20563"/>
                  </a:cubicBezTo>
                  <a:cubicBezTo>
                    <a:pt x="13135" y="20563"/>
                    <a:pt x="13135" y="20563"/>
                    <a:pt x="13135" y="20563"/>
                  </a:cubicBezTo>
                  <a:cubicBezTo>
                    <a:pt x="13135" y="20563"/>
                    <a:pt x="13135" y="20563"/>
                    <a:pt x="13135" y="20563"/>
                  </a:cubicBezTo>
                  <a:cubicBezTo>
                    <a:pt x="13392" y="20563"/>
                    <a:pt x="13392" y="20563"/>
                    <a:pt x="13392" y="20563"/>
                  </a:cubicBezTo>
                  <a:cubicBezTo>
                    <a:pt x="16478" y="15363"/>
                    <a:pt x="16478" y="15363"/>
                    <a:pt x="16478" y="15363"/>
                  </a:cubicBezTo>
                  <a:cubicBezTo>
                    <a:pt x="18792" y="14963"/>
                    <a:pt x="20592" y="11763"/>
                    <a:pt x="20849" y="8163"/>
                  </a:cubicBezTo>
                  <a:cubicBezTo>
                    <a:pt x="20849" y="3763"/>
                    <a:pt x="18792" y="163"/>
                    <a:pt x="15963" y="163"/>
                  </a:cubicBezTo>
                  <a:cubicBezTo>
                    <a:pt x="13392" y="-237"/>
                    <a:pt x="11078" y="2963"/>
                    <a:pt x="10820" y="7363"/>
                  </a:cubicBezTo>
                  <a:cubicBezTo>
                    <a:pt x="10820" y="11363"/>
                    <a:pt x="12620" y="14963"/>
                    <a:pt x="15449" y="15363"/>
                  </a:cubicBezTo>
                  <a:cubicBezTo>
                    <a:pt x="13135" y="18963"/>
                    <a:pt x="13135" y="18963"/>
                    <a:pt x="13135" y="18963"/>
                  </a:cubicBezTo>
                  <a:cubicBezTo>
                    <a:pt x="13135" y="16963"/>
                    <a:pt x="13135" y="16963"/>
                    <a:pt x="13135" y="16963"/>
                  </a:cubicBezTo>
                  <a:cubicBezTo>
                    <a:pt x="7478" y="16963"/>
                    <a:pt x="7478" y="16963"/>
                    <a:pt x="7478" y="16963"/>
                  </a:cubicBezTo>
                  <a:cubicBezTo>
                    <a:pt x="7478" y="18963"/>
                    <a:pt x="7478" y="18963"/>
                    <a:pt x="7478" y="18963"/>
                  </a:cubicBezTo>
                  <a:cubicBezTo>
                    <a:pt x="4906" y="15363"/>
                    <a:pt x="4906" y="15363"/>
                    <a:pt x="4906" y="15363"/>
                  </a:cubicBezTo>
                  <a:cubicBezTo>
                    <a:pt x="5678" y="15363"/>
                    <a:pt x="6706" y="14963"/>
                    <a:pt x="7478" y="14563"/>
                  </a:cubicBezTo>
                  <a:cubicBezTo>
                    <a:pt x="9792" y="12163"/>
                    <a:pt x="10563" y="7363"/>
                    <a:pt x="9278" y="3763"/>
                  </a:cubicBezTo>
                  <a:cubicBezTo>
                    <a:pt x="7992" y="163"/>
                    <a:pt x="4906" y="-1037"/>
                    <a:pt x="2592" y="963"/>
                  </a:cubicBezTo>
                  <a:cubicBezTo>
                    <a:pt x="20" y="2963"/>
                    <a:pt x="-751" y="7763"/>
                    <a:pt x="792" y="11363"/>
                  </a:cubicBezTo>
                  <a:cubicBezTo>
                    <a:pt x="1306" y="12963"/>
                    <a:pt x="2078" y="14163"/>
                    <a:pt x="3106" y="14963"/>
                  </a:cubicBezTo>
                  <a:close/>
                  <a:moveTo>
                    <a:pt x="17506" y="6563"/>
                  </a:moveTo>
                  <a:cubicBezTo>
                    <a:pt x="18535" y="3363"/>
                    <a:pt x="18535" y="3363"/>
                    <a:pt x="18535" y="3363"/>
                  </a:cubicBezTo>
                  <a:cubicBezTo>
                    <a:pt x="19306" y="4563"/>
                    <a:pt x="19563" y="6163"/>
                    <a:pt x="19563" y="7763"/>
                  </a:cubicBezTo>
                  <a:cubicBezTo>
                    <a:pt x="19563" y="9763"/>
                    <a:pt x="19049" y="11363"/>
                    <a:pt x="18278" y="12163"/>
                  </a:cubicBezTo>
                  <a:cubicBezTo>
                    <a:pt x="17249" y="8963"/>
                    <a:pt x="17249" y="8963"/>
                    <a:pt x="17249" y="8963"/>
                  </a:cubicBezTo>
                  <a:cubicBezTo>
                    <a:pt x="17506" y="8963"/>
                    <a:pt x="17506" y="8163"/>
                    <a:pt x="17506" y="7763"/>
                  </a:cubicBezTo>
                  <a:cubicBezTo>
                    <a:pt x="17506" y="7363"/>
                    <a:pt x="17506" y="6963"/>
                    <a:pt x="17506" y="6563"/>
                  </a:cubicBezTo>
                  <a:close/>
                  <a:moveTo>
                    <a:pt x="15963" y="1763"/>
                  </a:moveTo>
                  <a:cubicBezTo>
                    <a:pt x="16478" y="1763"/>
                    <a:pt x="16735" y="2163"/>
                    <a:pt x="17249" y="2163"/>
                  </a:cubicBezTo>
                  <a:cubicBezTo>
                    <a:pt x="15963" y="4963"/>
                    <a:pt x="15963" y="4963"/>
                    <a:pt x="15963" y="4963"/>
                  </a:cubicBezTo>
                  <a:cubicBezTo>
                    <a:pt x="15192" y="4963"/>
                    <a:pt x="14678" y="5363"/>
                    <a:pt x="14420" y="6163"/>
                  </a:cubicBezTo>
                  <a:cubicBezTo>
                    <a:pt x="12106" y="6163"/>
                    <a:pt x="12106" y="6163"/>
                    <a:pt x="12106" y="6163"/>
                  </a:cubicBezTo>
                  <a:cubicBezTo>
                    <a:pt x="12620" y="3763"/>
                    <a:pt x="14163" y="1763"/>
                    <a:pt x="15963" y="1763"/>
                  </a:cubicBezTo>
                  <a:close/>
                  <a:moveTo>
                    <a:pt x="12106" y="8563"/>
                  </a:moveTo>
                  <a:cubicBezTo>
                    <a:pt x="14163" y="8963"/>
                    <a:pt x="14163" y="8963"/>
                    <a:pt x="14163" y="8963"/>
                  </a:cubicBezTo>
                  <a:cubicBezTo>
                    <a:pt x="14678" y="9763"/>
                    <a:pt x="15192" y="10563"/>
                    <a:pt x="15706" y="10563"/>
                  </a:cubicBezTo>
                  <a:cubicBezTo>
                    <a:pt x="16735" y="13363"/>
                    <a:pt x="16735" y="13363"/>
                    <a:pt x="16735" y="13363"/>
                  </a:cubicBezTo>
                  <a:cubicBezTo>
                    <a:pt x="16478" y="13363"/>
                    <a:pt x="16478" y="13363"/>
                    <a:pt x="16478" y="13363"/>
                  </a:cubicBezTo>
                  <a:cubicBezTo>
                    <a:pt x="16220" y="13363"/>
                    <a:pt x="15963" y="13363"/>
                    <a:pt x="15706" y="13363"/>
                  </a:cubicBezTo>
                  <a:cubicBezTo>
                    <a:pt x="13906" y="13363"/>
                    <a:pt x="12363" y="11363"/>
                    <a:pt x="12106" y="8563"/>
                  </a:cubicBezTo>
                  <a:close/>
                  <a:moveTo>
                    <a:pt x="8249" y="4563"/>
                  </a:moveTo>
                  <a:cubicBezTo>
                    <a:pt x="8763" y="6163"/>
                    <a:pt x="9020" y="8163"/>
                    <a:pt x="8506" y="9363"/>
                  </a:cubicBezTo>
                  <a:cubicBezTo>
                    <a:pt x="6706" y="7763"/>
                    <a:pt x="6706" y="7763"/>
                    <a:pt x="6706" y="7763"/>
                  </a:cubicBezTo>
                  <a:cubicBezTo>
                    <a:pt x="6706" y="7363"/>
                    <a:pt x="6706" y="6963"/>
                    <a:pt x="6449" y="6563"/>
                  </a:cubicBezTo>
                  <a:cubicBezTo>
                    <a:pt x="6449" y="6163"/>
                    <a:pt x="6192" y="5763"/>
                    <a:pt x="5935" y="5363"/>
                  </a:cubicBezTo>
                  <a:cubicBezTo>
                    <a:pt x="5935" y="2163"/>
                    <a:pt x="5935" y="2163"/>
                    <a:pt x="5935" y="2163"/>
                  </a:cubicBezTo>
                  <a:cubicBezTo>
                    <a:pt x="6706" y="2163"/>
                    <a:pt x="7735" y="3363"/>
                    <a:pt x="8249" y="4563"/>
                  </a:cubicBezTo>
                  <a:close/>
                  <a:moveTo>
                    <a:pt x="5935" y="10163"/>
                  </a:moveTo>
                  <a:cubicBezTo>
                    <a:pt x="7735" y="11763"/>
                    <a:pt x="7735" y="11763"/>
                    <a:pt x="7735" y="11763"/>
                  </a:cubicBezTo>
                  <a:cubicBezTo>
                    <a:pt x="7478" y="12163"/>
                    <a:pt x="7220" y="12563"/>
                    <a:pt x="6963" y="12563"/>
                  </a:cubicBezTo>
                  <a:cubicBezTo>
                    <a:pt x="5420" y="14163"/>
                    <a:pt x="3363" y="13763"/>
                    <a:pt x="2335" y="11763"/>
                  </a:cubicBezTo>
                  <a:cubicBezTo>
                    <a:pt x="4135" y="10163"/>
                    <a:pt x="4135" y="10163"/>
                    <a:pt x="4135" y="10163"/>
                  </a:cubicBezTo>
                  <a:cubicBezTo>
                    <a:pt x="4649" y="10563"/>
                    <a:pt x="5420" y="10563"/>
                    <a:pt x="5935" y="10163"/>
                  </a:cubicBezTo>
                  <a:close/>
                  <a:moveTo>
                    <a:pt x="3106" y="2563"/>
                  </a:moveTo>
                  <a:cubicBezTo>
                    <a:pt x="3363" y="2163"/>
                    <a:pt x="3878" y="2163"/>
                    <a:pt x="4135" y="2163"/>
                  </a:cubicBezTo>
                  <a:cubicBezTo>
                    <a:pt x="4135" y="5363"/>
                    <a:pt x="4135" y="5363"/>
                    <a:pt x="4135" y="5363"/>
                  </a:cubicBezTo>
                  <a:cubicBezTo>
                    <a:pt x="3620" y="5763"/>
                    <a:pt x="3363" y="6963"/>
                    <a:pt x="3363" y="7763"/>
                  </a:cubicBezTo>
                  <a:cubicBezTo>
                    <a:pt x="1306" y="9363"/>
                    <a:pt x="1306" y="9363"/>
                    <a:pt x="1306" y="9363"/>
                  </a:cubicBezTo>
                  <a:cubicBezTo>
                    <a:pt x="792" y="6963"/>
                    <a:pt x="1563" y="4163"/>
                    <a:pt x="3106" y="2563"/>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1" name="Shape 1471"/>
            <p:cNvSpPr/>
            <p:nvPr/>
          </p:nvSpPr>
          <p:spPr>
            <a:xfrm>
              <a:off x="60323" y="660399"/>
              <a:ext cx="149227" cy="73027"/>
            </a:xfrm>
            <a:custGeom>
              <a:avLst/>
              <a:gdLst/>
              <a:ahLst/>
              <a:cxnLst>
                <a:cxn ang="0">
                  <a:pos x="wd2" y="hd2"/>
                </a:cxn>
                <a:cxn ang="5400000">
                  <a:pos x="wd2" y="hd2"/>
                </a:cxn>
                <a:cxn ang="10800000">
                  <a:pos x="wd2" y="hd2"/>
                </a:cxn>
                <a:cxn ang="16200000">
                  <a:pos x="wd2" y="hd2"/>
                </a:cxn>
              </a:cxnLst>
              <a:rect l="0" t="0" r="r" b="b"/>
              <a:pathLst>
                <a:path w="21600" h="21600" extrusionOk="0">
                  <a:moveTo>
                    <a:pt x="20520" y="21600"/>
                  </a:moveTo>
                  <a:cubicBezTo>
                    <a:pt x="21600" y="21600"/>
                    <a:pt x="21600" y="21600"/>
                    <a:pt x="21600" y="21600"/>
                  </a:cubicBezTo>
                  <a:cubicBezTo>
                    <a:pt x="21600" y="19440"/>
                    <a:pt x="21600" y="19440"/>
                    <a:pt x="21600" y="19440"/>
                  </a:cubicBezTo>
                  <a:cubicBezTo>
                    <a:pt x="21600" y="0"/>
                    <a:pt x="21600" y="0"/>
                    <a:pt x="21600" y="0"/>
                  </a:cubicBezTo>
                  <a:cubicBezTo>
                    <a:pt x="21600" y="0"/>
                    <a:pt x="21600" y="0"/>
                    <a:pt x="21600" y="0"/>
                  </a:cubicBezTo>
                  <a:cubicBezTo>
                    <a:pt x="20520" y="0"/>
                    <a:pt x="20520" y="0"/>
                    <a:pt x="20520" y="0"/>
                  </a:cubicBezTo>
                  <a:cubicBezTo>
                    <a:pt x="1080" y="0"/>
                    <a:pt x="1080" y="0"/>
                    <a:pt x="1080" y="0"/>
                  </a:cubicBezTo>
                  <a:cubicBezTo>
                    <a:pt x="0" y="0"/>
                    <a:pt x="0" y="0"/>
                    <a:pt x="0" y="0"/>
                  </a:cubicBezTo>
                  <a:cubicBezTo>
                    <a:pt x="0" y="0"/>
                    <a:pt x="0" y="0"/>
                    <a:pt x="0" y="0"/>
                  </a:cubicBezTo>
                  <a:cubicBezTo>
                    <a:pt x="0" y="19440"/>
                    <a:pt x="0" y="19440"/>
                    <a:pt x="0" y="19440"/>
                  </a:cubicBezTo>
                  <a:cubicBezTo>
                    <a:pt x="0" y="21600"/>
                    <a:pt x="0" y="21600"/>
                    <a:pt x="0" y="21600"/>
                  </a:cubicBezTo>
                  <a:cubicBezTo>
                    <a:pt x="1080" y="21600"/>
                    <a:pt x="1080" y="21600"/>
                    <a:pt x="1080" y="21600"/>
                  </a:cubicBezTo>
                  <a:lnTo>
                    <a:pt x="20520" y="21600"/>
                  </a:lnTo>
                  <a:close/>
                  <a:moveTo>
                    <a:pt x="2160" y="2160"/>
                  </a:moveTo>
                  <a:cubicBezTo>
                    <a:pt x="19440" y="2160"/>
                    <a:pt x="19440" y="2160"/>
                    <a:pt x="19440" y="2160"/>
                  </a:cubicBezTo>
                  <a:cubicBezTo>
                    <a:pt x="19440" y="19440"/>
                    <a:pt x="19440" y="19440"/>
                    <a:pt x="19440" y="19440"/>
                  </a:cubicBezTo>
                  <a:cubicBezTo>
                    <a:pt x="14040" y="19440"/>
                    <a:pt x="14040" y="19440"/>
                    <a:pt x="14040" y="19440"/>
                  </a:cubicBezTo>
                  <a:cubicBezTo>
                    <a:pt x="14040" y="17280"/>
                    <a:pt x="11880" y="15120"/>
                    <a:pt x="10800" y="15120"/>
                  </a:cubicBezTo>
                  <a:cubicBezTo>
                    <a:pt x="10800" y="15120"/>
                    <a:pt x="10800" y="15120"/>
                    <a:pt x="10800" y="15120"/>
                  </a:cubicBezTo>
                  <a:cubicBezTo>
                    <a:pt x="7560" y="8640"/>
                    <a:pt x="7560" y="8640"/>
                    <a:pt x="7560" y="8640"/>
                  </a:cubicBezTo>
                  <a:cubicBezTo>
                    <a:pt x="8640" y="8640"/>
                    <a:pt x="9720" y="8640"/>
                    <a:pt x="10800" y="8640"/>
                  </a:cubicBezTo>
                  <a:cubicBezTo>
                    <a:pt x="12960" y="8640"/>
                    <a:pt x="15120" y="8640"/>
                    <a:pt x="17280" y="10800"/>
                  </a:cubicBezTo>
                  <a:cubicBezTo>
                    <a:pt x="17280" y="8640"/>
                    <a:pt x="17280" y="8640"/>
                    <a:pt x="17280" y="8640"/>
                  </a:cubicBezTo>
                  <a:cubicBezTo>
                    <a:pt x="15120" y="6480"/>
                    <a:pt x="12960" y="6480"/>
                    <a:pt x="10800" y="6480"/>
                  </a:cubicBezTo>
                  <a:cubicBezTo>
                    <a:pt x="9720" y="6480"/>
                    <a:pt x="8640" y="6480"/>
                    <a:pt x="7560" y="6480"/>
                  </a:cubicBezTo>
                  <a:cubicBezTo>
                    <a:pt x="7560" y="6480"/>
                    <a:pt x="7560" y="6480"/>
                    <a:pt x="7560" y="6480"/>
                  </a:cubicBezTo>
                  <a:cubicBezTo>
                    <a:pt x="6480" y="6480"/>
                    <a:pt x="6480" y="6480"/>
                    <a:pt x="6480" y="6480"/>
                  </a:cubicBezTo>
                  <a:cubicBezTo>
                    <a:pt x="6480" y="6480"/>
                    <a:pt x="6480" y="6480"/>
                    <a:pt x="6480" y="6480"/>
                  </a:cubicBezTo>
                  <a:cubicBezTo>
                    <a:pt x="5400" y="6480"/>
                    <a:pt x="4320" y="8640"/>
                    <a:pt x="3240" y="8640"/>
                  </a:cubicBezTo>
                  <a:cubicBezTo>
                    <a:pt x="4320" y="10800"/>
                    <a:pt x="4320" y="10800"/>
                    <a:pt x="4320" y="10800"/>
                  </a:cubicBezTo>
                  <a:cubicBezTo>
                    <a:pt x="5400" y="10800"/>
                    <a:pt x="6480" y="8640"/>
                    <a:pt x="7560" y="8640"/>
                  </a:cubicBezTo>
                  <a:cubicBezTo>
                    <a:pt x="9720" y="15120"/>
                    <a:pt x="9720" y="15120"/>
                    <a:pt x="9720" y="15120"/>
                  </a:cubicBezTo>
                  <a:cubicBezTo>
                    <a:pt x="8640" y="15120"/>
                    <a:pt x="7560" y="17280"/>
                    <a:pt x="7560" y="19440"/>
                  </a:cubicBezTo>
                  <a:cubicBezTo>
                    <a:pt x="2160" y="19440"/>
                    <a:pt x="2160" y="19440"/>
                    <a:pt x="2160" y="19440"/>
                  </a:cubicBezTo>
                  <a:lnTo>
                    <a:pt x="2160" y="216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2" name="Shape 1472"/>
            <p:cNvSpPr/>
            <p:nvPr/>
          </p:nvSpPr>
          <p:spPr>
            <a:xfrm>
              <a:off x="0" y="82550"/>
              <a:ext cx="736600" cy="733426"/>
            </a:xfrm>
            <a:custGeom>
              <a:avLst/>
              <a:gdLst/>
              <a:ahLst/>
              <a:cxnLst>
                <a:cxn ang="0">
                  <a:pos x="wd2" y="hd2"/>
                </a:cxn>
                <a:cxn ang="5400000">
                  <a:pos x="wd2" y="hd2"/>
                </a:cxn>
                <a:cxn ang="10800000">
                  <a:pos x="wd2" y="hd2"/>
                </a:cxn>
                <a:cxn ang="16200000">
                  <a:pos x="wd2" y="hd2"/>
                </a:cxn>
              </a:cxnLst>
              <a:rect l="0" t="0" r="r" b="b"/>
              <a:pathLst>
                <a:path w="21600" h="21600" extrusionOk="0">
                  <a:moveTo>
                    <a:pt x="21134" y="0"/>
                  </a:moveTo>
                  <a:lnTo>
                    <a:pt x="0" y="0"/>
                  </a:lnTo>
                  <a:lnTo>
                    <a:pt x="0" y="20758"/>
                  </a:lnTo>
                  <a:lnTo>
                    <a:pt x="1583" y="20758"/>
                  </a:lnTo>
                  <a:lnTo>
                    <a:pt x="1583" y="21600"/>
                  </a:lnTo>
                  <a:lnTo>
                    <a:pt x="3352" y="21600"/>
                  </a:lnTo>
                  <a:lnTo>
                    <a:pt x="3352" y="20758"/>
                  </a:lnTo>
                  <a:lnTo>
                    <a:pt x="17876" y="20758"/>
                  </a:lnTo>
                  <a:lnTo>
                    <a:pt x="17876" y="21600"/>
                  </a:lnTo>
                  <a:lnTo>
                    <a:pt x="19645" y="21600"/>
                  </a:lnTo>
                  <a:lnTo>
                    <a:pt x="19645" y="20758"/>
                  </a:lnTo>
                  <a:lnTo>
                    <a:pt x="21600" y="20758"/>
                  </a:lnTo>
                  <a:lnTo>
                    <a:pt x="21600" y="0"/>
                  </a:lnTo>
                  <a:lnTo>
                    <a:pt x="21134" y="0"/>
                  </a:lnTo>
                  <a:close/>
                  <a:moveTo>
                    <a:pt x="20483" y="19636"/>
                  </a:moveTo>
                  <a:lnTo>
                    <a:pt x="1117" y="19636"/>
                  </a:lnTo>
                  <a:lnTo>
                    <a:pt x="1117" y="1029"/>
                  </a:lnTo>
                  <a:lnTo>
                    <a:pt x="20483" y="1029"/>
                  </a:lnTo>
                  <a:lnTo>
                    <a:pt x="20483" y="19636"/>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3" name="Shape 1473"/>
            <p:cNvSpPr/>
            <p:nvPr/>
          </p:nvSpPr>
          <p:spPr>
            <a:xfrm>
              <a:off x="268286" y="584199"/>
              <a:ext cx="6351" cy="15875"/>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74" name="Shape 1474"/>
            <p:cNvSpPr/>
            <p:nvPr/>
          </p:nvSpPr>
          <p:spPr>
            <a:xfrm>
              <a:off x="60323" y="555623"/>
              <a:ext cx="149227" cy="82551"/>
            </a:xfrm>
            <a:custGeom>
              <a:avLst/>
              <a:gdLst/>
              <a:ahLst/>
              <a:cxnLst>
                <a:cxn ang="0">
                  <a:pos x="wd2" y="hd2"/>
                </a:cxn>
                <a:cxn ang="5400000">
                  <a:pos x="wd2" y="hd2"/>
                </a:cxn>
                <a:cxn ang="10800000">
                  <a:pos x="wd2" y="hd2"/>
                </a:cxn>
                <a:cxn ang="16200000">
                  <a:pos x="wd2" y="hd2"/>
                </a:cxn>
              </a:cxnLst>
              <a:rect l="0" t="0" r="r" b="b"/>
              <a:pathLst>
                <a:path w="21600" h="21600" extrusionOk="0">
                  <a:moveTo>
                    <a:pt x="20520" y="21600"/>
                  </a:moveTo>
                  <a:cubicBezTo>
                    <a:pt x="21600" y="21600"/>
                    <a:pt x="21600" y="21600"/>
                    <a:pt x="21600" y="21600"/>
                  </a:cubicBezTo>
                  <a:cubicBezTo>
                    <a:pt x="21600" y="19636"/>
                    <a:pt x="21600" y="19636"/>
                    <a:pt x="21600" y="19636"/>
                  </a:cubicBezTo>
                  <a:cubicBezTo>
                    <a:pt x="21600" y="1964"/>
                    <a:pt x="21600" y="1964"/>
                    <a:pt x="21600" y="1964"/>
                  </a:cubicBezTo>
                  <a:cubicBezTo>
                    <a:pt x="21600" y="0"/>
                    <a:pt x="21600" y="0"/>
                    <a:pt x="21600" y="0"/>
                  </a:cubicBezTo>
                  <a:cubicBezTo>
                    <a:pt x="20520" y="0"/>
                    <a:pt x="20520" y="0"/>
                    <a:pt x="20520" y="0"/>
                  </a:cubicBezTo>
                  <a:cubicBezTo>
                    <a:pt x="1080" y="0"/>
                    <a:pt x="1080" y="0"/>
                    <a:pt x="1080" y="0"/>
                  </a:cubicBezTo>
                  <a:cubicBezTo>
                    <a:pt x="0" y="0"/>
                    <a:pt x="0" y="0"/>
                    <a:pt x="0" y="0"/>
                  </a:cubicBezTo>
                  <a:cubicBezTo>
                    <a:pt x="0" y="1964"/>
                    <a:pt x="0" y="1964"/>
                    <a:pt x="0" y="1964"/>
                  </a:cubicBezTo>
                  <a:cubicBezTo>
                    <a:pt x="0" y="19636"/>
                    <a:pt x="0" y="19636"/>
                    <a:pt x="0" y="19636"/>
                  </a:cubicBezTo>
                  <a:cubicBezTo>
                    <a:pt x="0" y="21600"/>
                    <a:pt x="0" y="21600"/>
                    <a:pt x="0" y="21600"/>
                  </a:cubicBezTo>
                  <a:cubicBezTo>
                    <a:pt x="1080" y="21600"/>
                    <a:pt x="1080" y="21600"/>
                    <a:pt x="1080" y="21600"/>
                  </a:cubicBezTo>
                  <a:lnTo>
                    <a:pt x="20520" y="21600"/>
                  </a:lnTo>
                  <a:close/>
                  <a:moveTo>
                    <a:pt x="2160" y="3927"/>
                  </a:moveTo>
                  <a:cubicBezTo>
                    <a:pt x="19440" y="3927"/>
                    <a:pt x="19440" y="3927"/>
                    <a:pt x="19440" y="3927"/>
                  </a:cubicBezTo>
                  <a:cubicBezTo>
                    <a:pt x="19440" y="17673"/>
                    <a:pt x="19440" y="17673"/>
                    <a:pt x="19440" y="17673"/>
                  </a:cubicBezTo>
                  <a:cubicBezTo>
                    <a:pt x="14040" y="17673"/>
                    <a:pt x="14040" y="17673"/>
                    <a:pt x="14040" y="17673"/>
                  </a:cubicBezTo>
                  <a:cubicBezTo>
                    <a:pt x="14040" y="15709"/>
                    <a:pt x="11880" y="15709"/>
                    <a:pt x="10800" y="15709"/>
                  </a:cubicBezTo>
                  <a:cubicBezTo>
                    <a:pt x="10800" y="15709"/>
                    <a:pt x="10800" y="15709"/>
                    <a:pt x="10800" y="15709"/>
                  </a:cubicBezTo>
                  <a:cubicBezTo>
                    <a:pt x="7560" y="9818"/>
                    <a:pt x="7560" y="9818"/>
                    <a:pt x="7560" y="9818"/>
                  </a:cubicBezTo>
                  <a:cubicBezTo>
                    <a:pt x="8640" y="7855"/>
                    <a:pt x="9720" y="7855"/>
                    <a:pt x="10800" y="7855"/>
                  </a:cubicBezTo>
                  <a:cubicBezTo>
                    <a:pt x="12960" y="7855"/>
                    <a:pt x="15120" y="9818"/>
                    <a:pt x="17280" y="11782"/>
                  </a:cubicBezTo>
                  <a:cubicBezTo>
                    <a:pt x="17280" y="9818"/>
                    <a:pt x="17280" y="9818"/>
                    <a:pt x="17280" y="9818"/>
                  </a:cubicBezTo>
                  <a:cubicBezTo>
                    <a:pt x="15120" y="7855"/>
                    <a:pt x="12960" y="7855"/>
                    <a:pt x="10800" y="7855"/>
                  </a:cubicBezTo>
                  <a:cubicBezTo>
                    <a:pt x="9720" y="7855"/>
                    <a:pt x="8640" y="7855"/>
                    <a:pt x="7560" y="7855"/>
                  </a:cubicBezTo>
                  <a:cubicBezTo>
                    <a:pt x="7560" y="5891"/>
                    <a:pt x="7560" y="5891"/>
                    <a:pt x="7560" y="5891"/>
                  </a:cubicBezTo>
                  <a:cubicBezTo>
                    <a:pt x="6480" y="7855"/>
                    <a:pt x="6480" y="7855"/>
                    <a:pt x="6480" y="7855"/>
                  </a:cubicBezTo>
                  <a:cubicBezTo>
                    <a:pt x="6480" y="7855"/>
                    <a:pt x="6480" y="7855"/>
                    <a:pt x="6480" y="7855"/>
                  </a:cubicBezTo>
                  <a:cubicBezTo>
                    <a:pt x="5400" y="7855"/>
                    <a:pt x="4320" y="9818"/>
                    <a:pt x="3240" y="9818"/>
                  </a:cubicBezTo>
                  <a:cubicBezTo>
                    <a:pt x="4320" y="11782"/>
                    <a:pt x="4320" y="11782"/>
                    <a:pt x="4320" y="11782"/>
                  </a:cubicBezTo>
                  <a:cubicBezTo>
                    <a:pt x="5400" y="9818"/>
                    <a:pt x="6480" y="9818"/>
                    <a:pt x="7560" y="9818"/>
                  </a:cubicBezTo>
                  <a:cubicBezTo>
                    <a:pt x="9720" y="15709"/>
                    <a:pt x="9720" y="15709"/>
                    <a:pt x="9720" y="15709"/>
                  </a:cubicBezTo>
                  <a:cubicBezTo>
                    <a:pt x="8640" y="15709"/>
                    <a:pt x="7560" y="17673"/>
                    <a:pt x="7560" y="17673"/>
                  </a:cubicBezTo>
                  <a:cubicBezTo>
                    <a:pt x="2160" y="17673"/>
                    <a:pt x="2160" y="17673"/>
                    <a:pt x="2160" y="17673"/>
                  </a:cubicBezTo>
                  <a:lnTo>
                    <a:pt x="2160" y="3927"/>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5" name="Shape 1475"/>
            <p:cNvSpPr/>
            <p:nvPr/>
          </p:nvSpPr>
          <p:spPr>
            <a:xfrm>
              <a:off x="301624" y="709612"/>
              <a:ext cx="15877" cy="635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76" name="Shape 1476"/>
            <p:cNvSpPr/>
            <p:nvPr/>
          </p:nvSpPr>
          <p:spPr>
            <a:xfrm>
              <a:off x="285750" y="590549"/>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7" name="Shape 1477"/>
            <p:cNvSpPr/>
            <p:nvPr/>
          </p:nvSpPr>
          <p:spPr>
            <a:xfrm>
              <a:off x="292100" y="682623"/>
              <a:ext cx="9526"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8" name="Shape 1478"/>
            <p:cNvSpPr/>
            <p:nvPr/>
          </p:nvSpPr>
          <p:spPr>
            <a:xfrm>
              <a:off x="301624" y="606423"/>
              <a:ext cx="6351" cy="952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79" name="Shape 1479"/>
            <p:cNvSpPr/>
            <p:nvPr/>
          </p:nvSpPr>
          <p:spPr>
            <a:xfrm>
              <a:off x="301624" y="698499"/>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21600"/>
                  </a:lnTo>
                  <a:lnTo>
                    <a:pt x="2160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0" name="Shape 1480"/>
            <p:cNvSpPr/>
            <p:nvPr/>
          </p:nvSpPr>
          <p:spPr>
            <a:xfrm>
              <a:off x="279400" y="590549"/>
              <a:ext cx="6350" cy="95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0"/>
                  </a:lnTo>
                  <a:lnTo>
                    <a:pt x="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1" name="Shape 1481"/>
            <p:cNvSpPr/>
            <p:nvPr/>
          </p:nvSpPr>
          <p:spPr>
            <a:xfrm>
              <a:off x="301624" y="688973"/>
              <a:ext cx="6351" cy="95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21600" y="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2" name="Shape 1482"/>
            <p:cNvSpPr/>
            <p:nvPr/>
          </p:nvSpPr>
          <p:spPr>
            <a:xfrm>
              <a:off x="301624" y="615949"/>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21600"/>
                  </a:lnTo>
                  <a:lnTo>
                    <a:pt x="2160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3" name="Shape 1483"/>
            <p:cNvSpPr/>
            <p:nvPr/>
          </p:nvSpPr>
          <p:spPr>
            <a:xfrm>
              <a:off x="292100" y="600073"/>
              <a:ext cx="9526" cy="63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grpSp>
      <p:sp>
        <p:nvSpPr>
          <p:cNvPr id="1485" name="Shape 1485"/>
          <p:cNvSpPr/>
          <p:nvPr/>
        </p:nvSpPr>
        <p:spPr>
          <a:xfrm>
            <a:off x="6159500" y="9705978"/>
            <a:ext cx="460377" cy="774701"/>
          </a:xfrm>
          <a:custGeom>
            <a:avLst/>
            <a:gdLst/>
            <a:ahLst/>
            <a:cxnLst>
              <a:cxn ang="0">
                <a:pos x="wd2" y="hd2"/>
              </a:cxn>
              <a:cxn ang="5400000">
                <a:pos x="wd2" y="hd2"/>
              </a:cxn>
              <a:cxn ang="10800000">
                <a:pos x="wd2" y="hd2"/>
              </a:cxn>
              <a:cxn ang="16200000">
                <a:pos x="wd2" y="hd2"/>
              </a:cxn>
            </a:cxnLst>
            <a:rect l="0" t="0" r="r" b="b"/>
            <a:pathLst>
              <a:path w="21600" h="21600" extrusionOk="0">
                <a:moveTo>
                  <a:pt x="2833" y="0"/>
                </a:moveTo>
                <a:cubicBezTo>
                  <a:pt x="18413" y="0"/>
                  <a:pt x="18413" y="0"/>
                  <a:pt x="18413" y="0"/>
                </a:cubicBezTo>
                <a:cubicBezTo>
                  <a:pt x="20184" y="0"/>
                  <a:pt x="21600" y="839"/>
                  <a:pt x="21600" y="1678"/>
                </a:cubicBezTo>
                <a:cubicBezTo>
                  <a:pt x="21600" y="20551"/>
                  <a:pt x="21600" y="20551"/>
                  <a:pt x="21600" y="20551"/>
                </a:cubicBezTo>
                <a:cubicBezTo>
                  <a:pt x="20184" y="20551"/>
                  <a:pt x="20184" y="20551"/>
                  <a:pt x="20184" y="20551"/>
                </a:cubicBezTo>
                <a:cubicBezTo>
                  <a:pt x="20184" y="21181"/>
                  <a:pt x="20184" y="21181"/>
                  <a:pt x="20184" y="21181"/>
                </a:cubicBezTo>
                <a:cubicBezTo>
                  <a:pt x="20184" y="21390"/>
                  <a:pt x="19475" y="21600"/>
                  <a:pt x="19121" y="21600"/>
                </a:cubicBezTo>
                <a:cubicBezTo>
                  <a:pt x="16997" y="21600"/>
                  <a:pt x="16997" y="21600"/>
                  <a:pt x="16997" y="21600"/>
                </a:cubicBezTo>
                <a:cubicBezTo>
                  <a:pt x="16289" y="21600"/>
                  <a:pt x="15934" y="21390"/>
                  <a:pt x="15934" y="21181"/>
                </a:cubicBezTo>
                <a:cubicBezTo>
                  <a:pt x="15934" y="20551"/>
                  <a:pt x="15934" y="20551"/>
                  <a:pt x="15934" y="20551"/>
                </a:cubicBezTo>
                <a:cubicBezTo>
                  <a:pt x="4957" y="20551"/>
                  <a:pt x="4957" y="20551"/>
                  <a:pt x="4957" y="20551"/>
                </a:cubicBezTo>
                <a:cubicBezTo>
                  <a:pt x="4957" y="21181"/>
                  <a:pt x="4957" y="21181"/>
                  <a:pt x="4957" y="21181"/>
                </a:cubicBezTo>
                <a:cubicBezTo>
                  <a:pt x="4957" y="21390"/>
                  <a:pt x="4603" y="21600"/>
                  <a:pt x="4249" y="21600"/>
                </a:cubicBezTo>
                <a:cubicBezTo>
                  <a:pt x="2125" y="21600"/>
                  <a:pt x="2125" y="21600"/>
                  <a:pt x="2125" y="21600"/>
                </a:cubicBezTo>
                <a:cubicBezTo>
                  <a:pt x="1416" y="21600"/>
                  <a:pt x="1062" y="21390"/>
                  <a:pt x="1062" y="21181"/>
                </a:cubicBezTo>
                <a:cubicBezTo>
                  <a:pt x="1062" y="20551"/>
                  <a:pt x="1062" y="20551"/>
                  <a:pt x="1062" y="20551"/>
                </a:cubicBezTo>
                <a:cubicBezTo>
                  <a:pt x="0" y="20551"/>
                  <a:pt x="0" y="20551"/>
                  <a:pt x="0" y="20551"/>
                </a:cubicBezTo>
                <a:cubicBezTo>
                  <a:pt x="0" y="1678"/>
                  <a:pt x="0" y="1678"/>
                  <a:pt x="0" y="1678"/>
                </a:cubicBezTo>
                <a:cubicBezTo>
                  <a:pt x="0" y="839"/>
                  <a:pt x="1062" y="0"/>
                  <a:pt x="2833" y="0"/>
                </a:cubicBezTo>
                <a:close/>
                <a:moveTo>
                  <a:pt x="10623" y="1678"/>
                </a:moveTo>
                <a:cubicBezTo>
                  <a:pt x="9207" y="1678"/>
                  <a:pt x="7790" y="2097"/>
                  <a:pt x="6728" y="2517"/>
                </a:cubicBezTo>
                <a:cubicBezTo>
                  <a:pt x="5666" y="3146"/>
                  <a:pt x="5311" y="3984"/>
                  <a:pt x="5311" y="4823"/>
                </a:cubicBezTo>
                <a:cubicBezTo>
                  <a:pt x="5311" y="5662"/>
                  <a:pt x="5666" y="6501"/>
                  <a:pt x="6728" y="7130"/>
                </a:cubicBezTo>
                <a:cubicBezTo>
                  <a:pt x="7790" y="7759"/>
                  <a:pt x="9207" y="8179"/>
                  <a:pt x="10623" y="8179"/>
                </a:cubicBezTo>
                <a:cubicBezTo>
                  <a:pt x="12039" y="8179"/>
                  <a:pt x="13456" y="7759"/>
                  <a:pt x="14518" y="7130"/>
                </a:cubicBezTo>
                <a:cubicBezTo>
                  <a:pt x="15580" y="6501"/>
                  <a:pt x="16289" y="5662"/>
                  <a:pt x="16289" y="4823"/>
                </a:cubicBezTo>
                <a:cubicBezTo>
                  <a:pt x="16289" y="3984"/>
                  <a:pt x="15580" y="3146"/>
                  <a:pt x="14518" y="2517"/>
                </a:cubicBezTo>
                <a:cubicBezTo>
                  <a:pt x="13456" y="2097"/>
                  <a:pt x="12039" y="1678"/>
                  <a:pt x="10623" y="1678"/>
                </a:cubicBezTo>
                <a:close/>
                <a:moveTo>
                  <a:pt x="10623" y="11324"/>
                </a:moveTo>
                <a:cubicBezTo>
                  <a:pt x="8144" y="11324"/>
                  <a:pt x="6374" y="12583"/>
                  <a:pt x="6374" y="13841"/>
                </a:cubicBezTo>
                <a:cubicBezTo>
                  <a:pt x="6374" y="15309"/>
                  <a:pt x="8144" y="16567"/>
                  <a:pt x="10623" y="16567"/>
                </a:cubicBezTo>
                <a:cubicBezTo>
                  <a:pt x="13102" y="16567"/>
                  <a:pt x="14872" y="15309"/>
                  <a:pt x="14872" y="13841"/>
                </a:cubicBezTo>
                <a:cubicBezTo>
                  <a:pt x="14872" y="12583"/>
                  <a:pt x="13102" y="11324"/>
                  <a:pt x="10623" y="11324"/>
                </a:cubicBezTo>
                <a:close/>
                <a:moveTo>
                  <a:pt x="10623" y="9017"/>
                </a:moveTo>
                <a:cubicBezTo>
                  <a:pt x="8498" y="9017"/>
                  <a:pt x="6374" y="9647"/>
                  <a:pt x="4957" y="10485"/>
                </a:cubicBezTo>
                <a:cubicBezTo>
                  <a:pt x="3541" y="11324"/>
                  <a:pt x="2479" y="12583"/>
                  <a:pt x="2479" y="13841"/>
                </a:cubicBezTo>
                <a:cubicBezTo>
                  <a:pt x="2479" y="15309"/>
                  <a:pt x="3541" y="16567"/>
                  <a:pt x="4957" y="17406"/>
                </a:cubicBezTo>
                <a:cubicBezTo>
                  <a:pt x="6374" y="18245"/>
                  <a:pt x="8498" y="18874"/>
                  <a:pt x="10623" y="18874"/>
                </a:cubicBezTo>
                <a:cubicBezTo>
                  <a:pt x="13102" y="18874"/>
                  <a:pt x="14872" y="18245"/>
                  <a:pt x="16643" y="17406"/>
                </a:cubicBezTo>
                <a:cubicBezTo>
                  <a:pt x="18059" y="16567"/>
                  <a:pt x="18767" y="15309"/>
                  <a:pt x="18767" y="13841"/>
                </a:cubicBezTo>
                <a:cubicBezTo>
                  <a:pt x="18767" y="12583"/>
                  <a:pt x="18059" y="11324"/>
                  <a:pt x="16643" y="10485"/>
                </a:cubicBezTo>
                <a:cubicBezTo>
                  <a:pt x="14872" y="9647"/>
                  <a:pt x="13102" y="9017"/>
                  <a:pt x="10623" y="9017"/>
                </a:cubicBezTo>
                <a:close/>
                <a:moveTo>
                  <a:pt x="15580" y="11115"/>
                </a:moveTo>
                <a:cubicBezTo>
                  <a:pt x="14518" y="10276"/>
                  <a:pt x="12748" y="9856"/>
                  <a:pt x="10623" y="9856"/>
                </a:cubicBezTo>
                <a:cubicBezTo>
                  <a:pt x="8852" y="9856"/>
                  <a:pt x="7082" y="10276"/>
                  <a:pt x="5666" y="11115"/>
                </a:cubicBezTo>
                <a:cubicBezTo>
                  <a:pt x="4603" y="11744"/>
                  <a:pt x="3541" y="12792"/>
                  <a:pt x="3541" y="13841"/>
                </a:cubicBezTo>
                <a:cubicBezTo>
                  <a:pt x="3541" y="15099"/>
                  <a:pt x="4603" y="16148"/>
                  <a:pt x="5666" y="16777"/>
                </a:cubicBezTo>
                <a:cubicBezTo>
                  <a:pt x="7082" y="17616"/>
                  <a:pt x="8852" y="18035"/>
                  <a:pt x="10623" y="18035"/>
                </a:cubicBezTo>
                <a:cubicBezTo>
                  <a:pt x="12748" y="18035"/>
                  <a:pt x="14518" y="17616"/>
                  <a:pt x="15580" y="16777"/>
                </a:cubicBezTo>
                <a:cubicBezTo>
                  <a:pt x="16997" y="16148"/>
                  <a:pt x="17705" y="15099"/>
                  <a:pt x="17705" y="13841"/>
                </a:cubicBezTo>
                <a:cubicBezTo>
                  <a:pt x="17705" y="12792"/>
                  <a:pt x="16997" y="11744"/>
                  <a:pt x="15580" y="11115"/>
                </a:cubicBezTo>
                <a:close/>
                <a:moveTo>
                  <a:pt x="10623" y="3355"/>
                </a:moveTo>
                <a:cubicBezTo>
                  <a:pt x="9207" y="3355"/>
                  <a:pt x="8144" y="3984"/>
                  <a:pt x="8144" y="4823"/>
                </a:cubicBezTo>
                <a:cubicBezTo>
                  <a:pt x="8144" y="5662"/>
                  <a:pt x="9207" y="6291"/>
                  <a:pt x="10623" y="6291"/>
                </a:cubicBezTo>
                <a:cubicBezTo>
                  <a:pt x="12039" y="6291"/>
                  <a:pt x="13102" y="5662"/>
                  <a:pt x="13102" y="4823"/>
                </a:cubicBezTo>
                <a:cubicBezTo>
                  <a:pt x="13102" y="3984"/>
                  <a:pt x="12039" y="3355"/>
                  <a:pt x="10623" y="3355"/>
                </a:cubicBezTo>
                <a:close/>
                <a:moveTo>
                  <a:pt x="13810" y="3146"/>
                </a:moveTo>
                <a:cubicBezTo>
                  <a:pt x="12748" y="2726"/>
                  <a:pt x="11685" y="2307"/>
                  <a:pt x="10623" y="2307"/>
                </a:cubicBezTo>
                <a:cubicBezTo>
                  <a:pt x="9561" y="2307"/>
                  <a:pt x="8498" y="2726"/>
                  <a:pt x="7790" y="3146"/>
                </a:cubicBezTo>
                <a:cubicBezTo>
                  <a:pt x="6728" y="3565"/>
                  <a:pt x="6374" y="4194"/>
                  <a:pt x="6374" y="4823"/>
                </a:cubicBezTo>
                <a:cubicBezTo>
                  <a:pt x="6374" y="5662"/>
                  <a:pt x="6728" y="6291"/>
                  <a:pt x="7790" y="6711"/>
                </a:cubicBezTo>
                <a:cubicBezTo>
                  <a:pt x="8498" y="7130"/>
                  <a:pt x="9561" y="7340"/>
                  <a:pt x="10623" y="7340"/>
                </a:cubicBezTo>
                <a:cubicBezTo>
                  <a:pt x="11685" y="7340"/>
                  <a:pt x="12748" y="7130"/>
                  <a:pt x="13810" y="6711"/>
                </a:cubicBezTo>
                <a:cubicBezTo>
                  <a:pt x="14518" y="6291"/>
                  <a:pt x="14872" y="5662"/>
                  <a:pt x="14872" y="4823"/>
                </a:cubicBezTo>
                <a:cubicBezTo>
                  <a:pt x="14872" y="4194"/>
                  <a:pt x="14518" y="3565"/>
                  <a:pt x="13810" y="3146"/>
                </a:cubicBezTo>
                <a:close/>
              </a:path>
            </a:pathLst>
          </a:custGeom>
          <a:solidFill>
            <a:srgbClr val="000000"/>
          </a:solidFill>
          <a:ln w="12700">
            <a:miter lim="400000"/>
          </a:ln>
        </p:spPr>
        <p:txBody>
          <a:bodyPr tIns="91439" bIns="91439"/>
          <a:lstStyle/>
          <a:p>
            <a:endParaRPr/>
          </a:p>
        </p:txBody>
      </p:sp>
      <p:grpSp>
        <p:nvGrpSpPr>
          <p:cNvPr id="1494" name="Group 1494"/>
          <p:cNvGrpSpPr/>
          <p:nvPr/>
        </p:nvGrpSpPr>
        <p:grpSpPr>
          <a:xfrm>
            <a:off x="8505825" y="6057901"/>
            <a:ext cx="908051" cy="485777"/>
            <a:chOff x="0" y="0"/>
            <a:chExt cx="908050" cy="485776"/>
          </a:xfrm>
        </p:grpSpPr>
        <p:sp>
          <p:nvSpPr>
            <p:cNvPr id="1486" name="Shape 1486"/>
            <p:cNvSpPr/>
            <p:nvPr/>
          </p:nvSpPr>
          <p:spPr>
            <a:xfrm>
              <a:off x="66673" y="238126"/>
              <a:ext cx="158751" cy="158751"/>
            </a:xfrm>
            <a:custGeom>
              <a:avLst/>
              <a:gdLst/>
              <a:ahLst/>
              <a:cxnLst>
                <a:cxn ang="0">
                  <a:pos x="wd2" y="hd2"/>
                </a:cxn>
                <a:cxn ang="5400000">
                  <a:pos x="wd2" y="hd2"/>
                </a:cxn>
                <a:cxn ang="10800000">
                  <a:pos x="wd2" y="hd2"/>
                </a:cxn>
                <a:cxn ang="16200000">
                  <a:pos x="wd2" y="hd2"/>
                </a:cxn>
              </a:cxnLst>
              <a:rect l="0" t="0" r="r" b="b"/>
              <a:pathLst>
                <a:path w="21600" h="21600" extrusionOk="0">
                  <a:moveTo>
                    <a:pt x="10286" y="0"/>
                  </a:moveTo>
                  <a:cubicBezTo>
                    <a:pt x="8229" y="0"/>
                    <a:pt x="5143" y="1029"/>
                    <a:pt x="3086" y="3086"/>
                  </a:cubicBezTo>
                  <a:cubicBezTo>
                    <a:pt x="1029" y="5143"/>
                    <a:pt x="0" y="8229"/>
                    <a:pt x="0" y="11314"/>
                  </a:cubicBezTo>
                  <a:cubicBezTo>
                    <a:pt x="0" y="14400"/>
                    <a:pt x="1029" y="16457"/>
                    <a:pt x="3086" y="18514"/>
                  </a:cubicBezTo>
                  <a:cubicBezTo>
                    <a:pt x="5143" y="20571"/>
                    <a:pt x="8229" y="21600"/>
                    <a:pt x="10286" y="21600"/>
                  </a:cubicBezTo>
                  <a:cubicBezTo>
                    <a:pt x="13371" y="21600"/>
                    <a:pt x="16457" y="20571"/>
                    <a:pt x="18514" y="18514"/>
                  </a:cubicBezTo>
                  <a:cubicBezTo>
                    <a:pt x="20571" y="16457"/>
                    <a:pt x="21600" y="14400"/>
                    <a:pt x="21600" y="11314"/>
                  </a:cubicBezTo>
                  <a:cubicBezTo>
                    <a:pt x="21600" y="8229"/>
                    <a:pt x="20571" y="5143"/>
                    <a:pt x="18514" y="3086"/>
                  </a:cubicBezTo>
                  <a:cubicBezTo>
                    <a:pt x="16457" y="1029"/>
                    <a:pt x="13371" y="0"/>
                    <a:pt x="10286" y="0"/>
                  </a:cubicBezTo>
                  <a:close/>
                  <a:moveTo>
                    <a:pt x="10286" y="15429"/>
                  </a:moveTo>
                  <a:cubicBezTo>
                    <a:pt x="8229" y="15429"/>
                    <a:pt x="6171" y="13371"/>
                    <a:pt x="6171" y="11314"/>
                  </a:cubicBezTo>
                  <a:cubicBezTo>
                    <a:pt x="6171" y="8229"/>
                    <a:pt x="8229" y="6171"/>
                    <a:pt x="10286" y="6171"/>
                  </a:cubicBezTo>
                  <a:cubicBezTo>
                    <a:pt x="13371" y="6171"/>
                    <a:pt x="15429" y="8229"/>
                    <a:pt x="15429" y="11314"/>
                  </a:cubicBezTo>
                  <a:cubicBezTo>
                    <a:pt x="15429" y="13371"/>
                    <a:pt x="13371" y="15429"/>
                    <a:pt x="10286" y="15429"/>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7" name="Shape 1487"/>
            <p:cNvSpPr/>
            <p:nvPr/>
          </p:nvSpPr>
          <p:spPr>
            <a:xfrm>
              <a:off x="704850" y="60326"/>
              <a:ext cx="114300" cy="111127"/>
            </a:xfrm>
            <a:custGeom>
              <a:avLst/>
              <a:gdLst/>
              <a:ahLst/>
              <a:cxnLst>
                <a:cxn ang="0">
                  <a:pos x="wd2" y="hd2"/>
                </a:cxn>
                <a:cxn ang="5400000">
                  <a:pos x="wd2" y="hd2"/>
                </a:cxn>
                <a:cxn ang="10800000">
                  <a:pos x="wd2" y="hd2"/>
                </a:cxn>
                <a:cxn ang="16200000">
                  <a:pos x="wd2" y="hd2"/>
                </a:cxn>
              </a:cxnLst>
              <a:rect l="0" t="0" r="r" b="b"/>
              <a:pathLst>
                <a:path w="21600" h="21600" extrusionOk="0">
                  <a:moveTo>
                    <a:pt x="10080" y="21600"/>
                  </a:moveTo>
                  <a:cubicBezTo>
                    <a:pt x="14400" y="21600"/>
                    <a:pt x="15840" y="20160"/>
                    <a:pt x="18720" y="18720"/>
                  </a:cubicBezTo>
                  <a:cubicBezTo>
                    <a:pt x="20160" y="15840"/>
                    <a:pt x="21600" y="12960"/>
                    <a:pt x="21600" y="10080"/>
                  </a:cubicBezTo>
                  <a:cubicBezTo>
                    <a:pt x="21600" y="7200"/>
                    <a:pt x="20160" y="5760"/>
                    <a:pt x="18720" y="2880"/>
                  </a:cubicBezTo>
                  <a:cubicBezTo>
                    <a:pt x="15840" y="1440"/>
                    <a:pt x="14400" y="0"/>
                    <a:pt x="10080" y="0"/>
                  </a:cubicBezTo>
                  <a:cubicBezTo>
                    <a:pt x="7200" y="0"/>
                    <a:pt x="5760" y="1440"/>
                    <a:pt x="2880" y="2880"/>
                  </a:cubicBezTo>
                  <a:cubicBezTo>
                    <a:pt x="1440" y="5760"/>
                    <a:pt x="0" y="7200"/>
                    <a:pt x="0" y="10080"/>
                  </a:cubicBezTo>
                  <a:cubicBezTo>
                    <a:pt x="0" y="12960"/>
                    <a:pt x="1440" y="15840"/>
                    <a:pt x="2880" y="18720"/>
                  </a:cubicBezTo>
                  <a:cubicBezTo>
                    <a:pt x="5760" y="20160"/>
                    <a:pt x="7200" y="21600"/>
                    <a:pt x="10080" y="21600"/>
                  </a:cubicBezTo>
                  <a:close/>
                  <a:moveTo>
                    <a:pt x="10080" y="5760"/>
                  </a:moveTo>
                  <a:cubicBezTo>
                    <a:pt x="12960" y="5760"/>
                    <a:pt x="15840" y="8640"/>
                    <a:pt x="15840" y="10080"/>
                  </a:cubicBezTo>
                  <a:cubicBezTo>
                    <a:pt x="15840" y="12960"/>
                    <a:pt x="12960" y="15840"/>
                    <a:pt x="10080" y="15840"/>
                  </a:cubicBezTo>
                  <a:cubicBezTo>
                    <a:pt x="8640" y="15840"/>
                    <a:pt x="5760" y="12960"/>
                    <a:pt x="5760" y="10080"/>
                  </a:cubicBezTo>
                  <a:cubicBezTo>
                    <a:pt x="5760" y="8640"/>
                    <a:pt x="8640" y="5760"/>
                    <a:pt x="10080" y="5760"/>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8" name="Shape 1488"/>
            <p:cNvSpPr/>
            <p:nvPr/>
          </p:nvSpPr>
          <p:spPr>
            <a:xfrm>
              <a:off x="88899" y="60326"/>
              <a:ext cx="114301" cy="111127"/>
            </a:xfrm>
            <a:custGeom>
              <a:avLst/>
              <a:gdLst/>
              <a:ahLst/>
              <a:cxnLst>
                <a:cxn ang="0">
                  <a:pos x="wd2" y="hd2"/>
                </a:cxn>
                <a:cxn ang="5400000">
                  <a:pos x="wd2" y="hd2"/>
                </a:cxn>
                <a:cxn ang="10800000">
                  <a:pos x="wd2" y="hd2"/>
                </a:cxn>
                <a:cxn ang="16200000">
                  <a:pos x="wd2" y="hd2"/>
                </a:cxn>
              </a:cxnLst>
              <a:rect l="0" t="0" r="r" b="b"/>
              <a:pathLst>
                <a:path w="21600" h="21600" extrusionOk="0">
                  <a:moveTo>
                    <a:pt x="10080" y="21600"/>
                  </a:moveTo>
                  <a:cubicBezTo>
                    <a:pt x="14400" y="21600"/>
                    <a:pt x="15840" y="20160"/>
                    <a:pt x="18720" y="18720"/>
                  </a:cubicBezTo>
                  <a:cubicBezTo>
                    <a:pt x="20160" y="15840"/>
                    <a:pt x="21600" y="12960"/>
                    <a:pt x="21600" y="10080"/>
                  </a:cubicBezTo>
                  <a:cubicBezTo>
                    <a:pt x="21600" y="7200"/>
                    <a:pt x="20160" y="5760"/>
                    <a:pt x="18720" y="2880"/>
                  </a:cubicBezTo>
                  <a:cubicBezTo>
                    <a:pt x="15840" y="1440"/>
                    <a:pt x="14400" y="0"/>
                    <a:pt x="10080" y="0"/>
                  </a:cubicBezTo>
                  <a:cubicBezTo>
                    <a:pt x="7200" y="0"/>
                    <a:pt x="5760" y="1440"/>
                    <a:pt x="2880" y="2880"/>
                  </a:cubicBezTo>
                  <a:cubicBezTo>
                    <a:pt x="1440" y="5760"/>
                    <a:pt x="0" y="7200"/>
                    <a:pt x="0" y="10080"/>
                  </a:cubicBezTo>
                  <a:cubicBezTo>
                    <a:pt x="0" y="12960"/>
                    <a:pt x="1440" y="15840"/>
                    <a:pt x="2880" y="18720"/>
                  </a:cubicBezTo>
                  <a:cubicBezTo>
                    <a:pt x="5760" y="20160"/>
                    <a:pt x="7200" y="21600"/>
                    <a:pt x="10080" y="21600"/>
                  </a:cubicBezTo>
                  <a:close/>
                  <a:moveTo>
                    <a:pt x="10080" y="5760"/>
                  </a:moveTo>
                  <a:cubicBezTo>
                    <a:pt x="12960" y="5760"/>
                    <a:pt x="15840" y="8640"/>
                    <a:pt x="15840" y="10080"/>
                  </a:cubicBezTo>
                  <a:cubicBezTo>
                    <a:pt x="15840" y="12960"/>
                    <a:pt x="12960" y="15840"/>
                    <a:pt x="10080" y="15840"/>
                  </a:cubicBezTo>
                  <a:cubicBezTo>
                    <a:pt x="8640" y="15840"/>
                    <a:pt x="5760" y="12960"/>
                    <a:pt x="5760" y="10080"/>
                  </a:cubicBezTo>
                  <a:cubicBezTo>
                    <a:pt x="5760" y="8640"/>
                    <a:pt x="8640" y="5760"/>
                    <a:pt x="10080" y="5760"/>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89" name="Shape 1489"/>
            <p:cNvSpPr/>
            <p:nvPr/>
          </p:nvSpPr>
          <p:spPr>
            <a:xfrm>
              <a:off x="615950" y="-1"/>
              <a:ext cx="292100" cy="485778"/>
            </a:xfrm>
            <a:custGeom>
              <a:avLst/>
              <a:gdLst/>
              <a:ahLst/>
              <a:cxnLst>
                <a:cxn ang="0">
                  <a:pos x="wd2" y="hd2"/>
                </a:cxn>
                <a:cxn ang="5400000">
                  <a:pos x="wd2" y="hd2"/>
                </a:cxn>
                <a:cxn ang="10800000">
                  <a:pos x="wd2" y="hd2"/>
                </a:cxn>
                <a:cxn ang="16200000">
                  <a:pos x="wd2" y="hd2"/>
                </a:cxn>
              </a:cxnLst>
              <a:rect l="0" t="0" r="r" b="b"/>
              <a:pathLst>
                <a:path w="21600" h="21600" extrusionOk="0">
                  <a:moveTo>
                    <a:pt x="18831" y="0"/>
                  </a:moveTo>
                  <a:cubicBezTo>
                    <a:pt x="2769" y="0"/>
                    <a:pt x="2769" y="0"/>
                    <a:pt x="2769" y="0"/>
                  </a:cubicBezTo>
                  <a:cubicBezTo>
                    <a:pt x="1108" y="0"/>
                    <a:pt x="0" y="665"/>
                    <a:pt x="0" y="1662"/>
                  </a:cubicBezTo>
                  <a:cubicBezTo>
                    <a:pt x="0" y="20603"/>
                    <a:pt x="0" y="20603"/>
                    <a:pt x="0" y="20603"/>
                  </a:cubicBezTo>
                  <a:cubicBezTo>
                    <a:pt x="1108" y="20603"/>
                    <a:pt x="1108" y="20603"/>
                    <a:pt x="1108" y="20603"/>
                  </a:cubicBezTo>
                  <a:cubicBezTo>
                    <a:pt x="1108" y="21268"/>
                    <a:pt x="1108" y="21268"/>
                    <a:pt x="1108" y="21268"/>
                  </a:cubicBezTo>
                  <a:cubicBezTo>
                    <a:pt x="1108" y="21268"/>
                    <a:pt x="1662" y="21600"/>
                    <a:pt x="2215" y="21600"/>
                  </a:cubicBezTo>
                  <a:cubicBezTo>
                    <a:pt x="4431" y="21600"/>
                    <a:pt x="4431" y="21600"/>
                    <a:pt x="4431" y="21600"/>
                  </a:cubicBezTo>
                  <a:cubicBezTo>
                    <a:pt x="4985" y="21600"/>
                    <a:pt x="5538" y="21268"/>
                    <a:pt x="5538" y="21268"/>
                  </a:cubicBezTo>
                  <a:cubicBezTo>
                    <a:pt x="5538" y="20603"/>
                    <a:pt x="5538" y="20603"/>
                    <a:pt x="5538" y="20603"/>
                  </a:cubicBezTo>
                  <a:cubicBezTo>
                    <a:pt x="16062" y="20603"/>
                    <a:pt x="16062" y="20603"/>
                    <a:pt x="16062" y="20603"/>
                  </a:cubicBezTo>
                  <a:cubicBezTo>
                    <a:pt x="16062" y="21268"/>
                    <a:pt x="16062" y="21268"/>
                    <a:pt x="16062" y="21268"/>
                  </a:cubicBezTo>
                  <a:cubicBezTo>
                    <a:pt x="16062" y="21268"/>
                    <a:pt x="16615" y="21600"/>
                    <a:pt x="17169" y="21600"/>
                  </a:cubicBezTo>
                  <a:cubicBezTo>
                    <a:pt x="19385" y="21600"/>
                    <a:pt x="19385" y="21600"/>
                    <a:pt x="19385" y="21600"/>
                  </a:cubicBezTo>
                  <a:cubicBezTo>
                    <a:pt x="19938" y="21600"/>
                    <a:pt x="19938" y="21268"/>
                    <a:pt x="19938" y="21268"/>
                  </a:cubicBezTo>
                  <a:cubicBezTo>
                    <a:pt x="19938" y="20603"/>
                    <a:pt x="19938" y="20603"/>
                    <a:pt x="19938" y="20603"/>
                  </a:cubicBezTo>
                  <a:cubicBezTo>
                    <a:pt x="21600" y="20603"/>
                    <a:pt x="21600" y="20603"/>
                    <a:pt x="21600" y="20603"/>
                  </a:cubicBezTo>
                  <a:cubicBezTo>
                    <a:pt x="21600" y="1662"/>
                    <a:pt x="21600" y="1662"/>
                    <a:pt x="21600" y="1662"/>
                  </a:cubicBezTo>
                  <a:cubicBezTo>
                    <a:pt x="21600" y="665"/>
                    <a:pt x="20492" y="0"/>
                    <a:pt x="18831" y="0"/>
                  </a:cubicBezTo>
                  <a:close/>
                  <a:moveTo>
                    <a:pt x="7200" y="2991"/>
                  </a:moveTo>
                  <a:cubicBezTo>
                    <a:pt x="7754" y="2326"/>
                    <a:pt x="9415" y="1994"/>
                    <a:pt x="10523" y="1994"/>
                  </a:cubicBezTo>
                  <a:cubicBezTo>
                    <a:pt x="12185" y="1994"/>
                    <a:pt x="13292" y="2326"/>
                    <a:pt x="14400" y="2991"/>
                  </a:cubicBezTo>
                  <a:cubicBezTo>
                    <a:pt x="15508" y="3323"/>
                    <a:pt x="16062" y="4320"/>
                    <a:pt x="16062" y="4985"/>
                  </a:cubicBezTo>
                  <a:cubicBezTo>
                    <a:pt x="16062" y="5982"/>
                    <a:pt x="15508" y="6646"/>
                    <a:pt x="14400" y="7311"/>
                  </a:cubicBezTo>
                  <a:cubicBezTo>
                    <a:pt x="13292" y="7975"/>
                    <a:pt x="12185" y="8308"/>
                    <a:pt x="10523" y="8308"/>
                  </a:cubicBezTo>
                  <a:cubicBezTo>
                    <a:pt x="9415" y="8308"/>
                    <a:pt x="7754" y="7975"/>
                    <a:pt x="7200" y="7311"/>
                  </a:cubicBezTo>
                  <a:cubicBezTo>
                    <a:pt x="6092" y="6646"/>
                    <a:pt x="5538" y="5982"/>
                    <a:pt x="5538" y="4985"/>
                  </a:cubicBezTo>
                  <a:cubicBezTo>
                    <a:pt x="5538" y="4320"/>
                    <a:pt x="6092" y="3323"/>
                    <a:pt x="7200" y="2991"/>
                  </a:cubicBezTo>
                  <a:close/>
                  <a:moveTo>
                    <a:pt x="17723" y="14289"/>
                  </a:moveTo>
                  <a:cubicBezTo>
                    <a:pt x="17723" y="14622"/>
                    <a:pt x="17723" y="15286"/>
                    <a:pt x="17169" y="15951"/>
                  </a:cubicBezTo>
                  <a:cubicBezTo>
                    <a:pt x="17169" y="15951"/>
                    <a:pt x="17169" y="15951"/>
                    <a:pt x="17169" y="15951"/>
                  </a:cubicBezTo>
                  <a:cubicBezTo>
                    <a:pt x="18831" y="17280"/>
                    <a:pt x="18831" y="17280"/>
                    <a:pt x="18831" y="17280"/>
                  </a:cubicBezTo>
                  <a:cubicBezTo>
                    <a:pt x="18831" y="17280"/>
                    <a:pt x="19385" y="17612"/>
                    <a:pt x="18831" y="17612"/>
                  </a:cubicBezTo>
                  <a:cubicBezTo>
                    <a:pt x="17723" y="18277"/>
                    <a:pt x="17723" y="18277"/>
                    <a:pt x="17723" y="18277"/>
                  </a:cubicBezTo>
                  <a:cubicBezTo>
                    <a:pt x="17723" y="18609"/>
                    <a:pt x="17169" y="18277"/>
                    <a:pt x="17169" y="18277"/>
                  </a:cubicBezTo>
                  <a:cubicBezTo>
                    <a:pt x="14954" y="17612"/>
                    <a:pt x="14954" y="17612"/>
                    <a:pt x="14954" y="17612"/>
                  </a:cubicBezTo>
                  <a:cubicBezTo>
                    <a:pt x="13846" y="17945"/>
                    <a:pt x="12185" y="18277"/>
                    <a:pt x="10523" y="18277"/>
                  </a:cubicBezTo>
                  <a:cubicBezTo>
                    <a:pt x="9415" y="18277"/>
                    <a:pt x="7754" y="17945"/>
                    <a:pt x="6646" y="17612"/>
                  </a:cubicBezTo>
                  <a:cubicBezTo>
                    <a:pt x="4985" y="18277"/>
                    <a:pt x="4985" y="18277"/>
                    <a:pt x="4985" y="18277"/>
                  </a:cubicBezTo>
                  <a:cubicBezTo>
                    <a:pt x="4431" y="18277"/>
                    <a:pt x="4431" y="18609"/>
                    <a:pt x="3877" y="18277"/>
                  </a:cubicBezTo>
                  <a:cubicBezTo>
                    <a:pt x="2769" y="17612"/>
                    <a:pt x="2769" y="17612"/>
                    <a:pt x="2769" y="17612"/>
                  </a:cubicBezTo>
                  <a:cubicBezTo>
                    <a:pt x="2769" y="17612"/>
                    <a:pt x="2769" y="17280"/>
                    <a:pt x="2769" y="17280"/>
                  </a:cubicBezTo>
                  <a:cubicBezTo>
                    <a:pt x="4431" y="15951"/>
                    <a:pt x="4431" y="15951"/>
                    <a:pt x="4431" y="15951"/>
                  </a:cubicBezTo>
                  <a:cubicBezTo>
                    <a:pt x="3877" y="15286"/>
                    <a:pt x="3877" y="14954"/>
                    <a:pt x="3877" y="14289"/>
                  </a:cubicBezTo>
                  <a:cubicBezTo>
                    <a:pt x="3877" y="13625"/>
                    <a:pt x="3877" y="12960"/>
                    <a:pt x="4431" y="12295"/>
                  </a:cubicBezTo>
                  <a:cubicBezTo>
                    <a:pt x="4431" y="12295"/>
                    <a:pt x="4431" y="12295"/>
                    <a:pt x="4431" y="12295"/>
                  </a:cubicBezTo>
                  <a:cubicBezTo>
                    <a:pt x="2769" y="10966"/>
                    <a:pt x="2769" y="10966"/>
                    <a:pt x="2769" y="10966"/>
                  </a:cubicBezTo>
                  <a:cubicBezTo>
                    <a:pt x="2769" y="10966"/>
                    <a:pt x="2769" y="10634"/>
                    <a:pt x="2769" y="10634"/>
                  </a:cubicBezTo>
                  <a:cubicBezTo>
                    <a:pt x="3877" y="9969"/>
                    <a:pt x="3877" y="9969"/>
                    <a:pt x="3877" y="9969"/>
                  </a:cubicBezTo>
                  <a:cubicBezTo>
                    <a:pt x="4431" y="9637"/>
                    <a:pt x="4431" y="9637"/>
                    <a:pt x="4985" y="9969"/>
                  </a:cubicBezTo>
                  <a:cubicBezTo>
                    <a:pt x="7200" y="10634"/>
                    <a:pt x="7200" y="10634"/>
                    <a:pt x="7200" y="10634"/>
                  </a:cubicBezTo>
                  <a:cubicBezTo>
                    <a:pt x="8308" y="10302"/>
                    <a:pt x="9415" y="9969"/>
                    <a:pt x="10523" y="9969"/>
                  </a:cubicBezTo>
                  <a:cubicBezTo>
                    <a:pt x="12185" y="9969"/>
                    <a:pt x="13846" y="10302"/>
                    <a:pt x="14954" y="10634"/>
                  </a:cubicBezTo>
                  <a:cubicBezTo>
                    <a:pt x="14954" y="10634"/>
                    <a:pt x="14954" y="10634"/>
                    <a:pt x="14954" y="10634"/>
                  </a:cubicBezTo>
                  <a:cubicBezTo>
                    <a:pt x="17169" y="9969"/>
                    <a:pt x="17169" y="9969"/>
                    <a:pt x="17169" y="9969"/>
                  </a:cubicBezTo>
                  <a:cubicBezTo>
                    <a:pt x="17169" y="9637"/>
                    <a:pt x="17723" y="9637"/>
                    <a:pt x="17723" y="9969"/>
                  </a:cubicBezTo>
                  <a:cubicBezTo>
                    <a:pt x="18831" y="10634"/>
                    <a:pt x="18831" y="10634"/>
                    <a:pt x="18831" y="10634"/>
                  </a:cubicBezTo>
                  <a:cubicBezTo>
                    <a:pt x="19385" y="10634"/>
                    <a:pt x="18831" y="10966"/>
                    <a:pt x="18831" y="10966"/>
                  </a:cubicBezTo>
                  <a:cubicBezTo>
                    <a:pt x="17169" y="12295"/>
                    <a:pt x="17169" y="12295"/>
                    <a:pt x="17169" y="12295"/>
                  </a:cubicBezTo>
                  <a:cubicBezTo>
                    <a:pt x="17169" y="12295"/>
                    <a:pt x="17169" y="12295"/>
                    <a:pt x="17169" y="12295"/>
                  </a:cubicBezTo>
                  <a:cubicBezTo>
                    <a:pt x="17723" y="12960"/>
                    <a:pt x="17723" y="13625"/>
                    <a:pt x="17723" y="14289"/>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90" name="Shape 1490"/>
            <p:cNvSpPr/>
            <p:nvPr/>
          </p:nvSpPr>
          <p:spPr>
            <a:xfrm>
              <a:off x="368300" y="320676"/>
              <a:ext cx="171450" cy="984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91" name="Shape 1491"/>
            <p:cNvSpPr/>
            <p:nvPr/>
          </p:nvSpPr>
          <p:spPr>
            <a:xfrm>
              <a:off x="307974" y="-1"/>
              <a:ext cx="292101" cy="485778"/>
            </a:xfrm>
            <a:custGeom>
              <a:avLst/>
              <a:gdLst/>
              <a:ahLst/>
              <a:cxnLst>
                <a:cxn ang="0">
                  <a:pos x="wd2" y="hd2"/>
                </a:cxn>
                <a:cxn ang="5400000">
                  <a:pos x="wd2" y="hd2"/>
                </a:cxn>
                <a:cxn ang="10800000">
                  <a:pos x="wd2" y="hd2"/>
                </a:cxn>
                <a:cxn ang="16200000">
                  <a:pos x="wd2" y="hd2"/>
                </a:cxn>
              </a:cxnLst>
              <a:rect l="0" t="0" r="r" b="b"/>
              <a:pathLst>
                <a:path w="21600" h="21600" extrusionOk="0">
                  <a:moveTo>
                    <a:pt x="18831" y="0"/>
                  </a:moveTo>
                  <a:cubicBezTo>
                    <a:pt x="2769" y="0"/>
                    <a:pt x="2769" y="0"/>
                    <a:pt x="2769" y="0"/>
                  </a:cubicBezTo>
                  <a:cubicBezTo>
                    <a:pt x="1662" y="0"/>
                    <a:pt x="0" y="665"/>
                    <a:pt x="0" y="1662"/>
                  </a:cubicBezTo>
                  <a:cubicBezTo>
                    <a:pt x="0" y="20603"/>
                    <a:pt x="0" y="20603"/>
                    <a:pt x="0" y="20603"/>
                  </a:cubicBezTo>
                  <a:cubicBezTo>
                    <a:pt x="1108" y="20603"/>
                    <a:pt x="1108" y="20603"/>
                    <a:pt x="1108" y="20603"/>
                  </a:cubicBezTo>
                  <a:cubicBezTo>
                    <a:pt x="1108" y="21268"/>
                    <a:pt x="1108" y="21268"/>
                    <a:pt x="1108" y="21268"/>
                  </a:cubicBezTo>
                  <a:cubicBezTo>
                    <a:pt x="1108" y="21268"/>
                    <a:pt x="1662" y="21600"/>
                    <a:pt x="2215" y="21600"/>
                  </a:cubicBezTo>
                  <a:cubicBezTo>
                    <a:pt x="4431" y="21600"/>
                    <a:pt x="4431" y="21600"/>
                    <a:pt x="4431" y="21600"/>
                  </a:cubicBezTo>
                  <a:cubicBezTo>
                    <a:pt x="4985" y="21600"/>
                    <a:pt x="5538" y="21268"/>
                    <a:pt x="5538" y="21268"/>
                  </a:cubicBezTo>
                  <a:cubicBezTo>
                    <a:pt x="5538" y="20603"/>
                    <a:pt x="5538" y="20603"/>
                    <a:pt x="5538" y="20603"/>
                  </a:cubicBezTo>
                  <a:cubicBezTo>
                    <a:pt x="16062" y="20603"/>
                    <a:pt x="16062" y="20603"/>
                    <a:pt x="16062" y="20603"/>
                  </a:cubicBezTo>
                  <a:cubicBezTo>
                    <a:pt x="16062" y="21268"/>
                    <a:pt x="16062" y="21268"/>
                    <a:pt x="16062" y="21268"/>
                  </a:cubicBezTo>
                  <a:cubicBezTo>
                    <a:pt x="16062" y="21268"/>
                    <a:pt x="16615" y="21600"/>
                    <a:pt x="17169" y="21600"/>
                  </a:cubicBezTo>
                  <a:cubicBezTo>
                    <a:pt x="19385" y="21600"/>
                    <a:pt x="19385" y="21600"/>
                    <a:pt x="19385" y="21600"/>
                  </a:cubicBezTo>
                  <a:cubicBezTo>
                    <a:pt x="19938" y="21600"/>
                    <a:pt x="19938" y="21268"/>
                    <a:pt x="19938" y="21268"/>
                  </a:cubicBezTo>
                  <a:cubicBezTo>
                    <a:pt x="19938" y="20603"/>
                    <a:pt x="19938" y="20603"/>
                    <a:pt x="19938" y="20603"/>
                  </a:cubicBezTo>
                  <a:cubicBezTo>
                    <a:pt x="21600" y="20603"/>
                    <a:pt x="21600" y="20603"/>
                    <a:pt x="21600" y="20603"/>
                  </a:cubicBezTo>
                  <a:cubicBezTo>
                    <a:pt x="21600" y="1662"/>
                    <a:pt x="21600" y="1662"/>
                    <a:pt x="21600" y="1662"/>
                  </a:cubicBezTo>
                  <a:cubicBezTo>
                    <a:pt x="21600" y="665"/>
                    <a:pt x="20492" y="0"/>
                    <a:pt x="18831" y="0"/>
                  </a:cubicBezTo>
                  <a:close/>
                  <a:moveTo>
                    <a:pt x="2769" y="1994"/>
                  </a:moveTo>
                  <a:cubicBezTo>
                    <a:pt x="19385" y="1994"/>
                    <a:pt x="19385" y="1994"/>
                    <a:pt x="19385" y="1994"/>
                  </a:cubicBezTo>
                  <a:cubicBezTo>
                    <a:pt x="19385" y="3655"/>
                    <a:pt x="19385" y="3655"/>
                    <a:pt x="19385" y="3655"/>
                  </a:cubicBezTo>
                  <a:cubicBezTo>
                    <a:pt x="2769" y="3655"/>
                    <a:pt x="2769" y="3655"/>
                    <a:pt x="2769" y="3655"/>
                  </a:cubicBezTo>
                  <a:lnTo>
                    <a:pt x="2769" y="1994"/>
                  </a:lnTo>
                  <a:close/>
                  <a:moveTo>
                    <a:pt x="18277" y="3988"/>
                  </a:moveTo>
                  <a:cubicBezTo>
                    <a:pt x="18277" y="4652"/>
                    <a:pt x="18277" y="4652"/>
                    <a:pt x="18277" y="4652"/>
                  </a:cubicBezTo>
                  <a:cubicBezTo>
                    <a:pt x="16062" y="4652"/>
                    <a:pt x="16062" y="4652"/>
                    <a:pt x="16062" y="4652"/>
                  </a:cubicBezTo>
                  <a:cubicBezTo>
                    <a:pt x="16062" y="3988"/>
                    <a:pt x="16062" y="3988"/>
                    <a:pt x="16062" y="3988"/>
                  </a:cubicBezTo>
                  <a:lnTo>
                    <a:pt x="18277" y="3988"/>
                  </a:lnTo>
                  <a:close/>
                  <a:moveTo>
                    <a:pt x="15508" y="5982"/>
                  </a:moveTo>
                  <a:cubicBezTo>
                    <a:pt x="15508" y="9637"/>
                    <a:pt x="15508" y="9637"/>
                    <a:pt x="15508" y="9637"/>
                  </a:cubicBezTo>
                  <a:cubicBezTo>
                    <a:pt x="6092" y="9637"/>
                    <a:pt x="6092" y="9637"/>
                    <a:pt x="6092" y="9637"/>
                  </a:cubicBezTo>
                  <a:cubicBezTo>
                    <a:pt x="6092" y="5982"/>
                    <a:pt x="6092" y="5982"/>
                    <a:pt x="6092" y="5982"/>
                  </a:cubicBezTo>
                  <a:lnTo>
                    <a:pt x="15508" y="5982"/>
                  </a:lnTo>
                  <a:close/>
                  <a:moveTo>
                    <a:pt x="6646" y="4652"/>
                  </a:moveTo>
                  <a:cubicBezTo>
                    <a:pt x="6646" y="4320"/>
                    <a:pt x="6646" y="4320"/>
                    <a:pt x="6646" y="3988"/>
                  </a:cubicBezTo>
                  <a:cubicBezTo>
                    <a:pt x="7754" y="3988"/>
                    <a:pt x="8308" y="3988"/>
                    <a:pt x="8862" y="3988"/>
                  </a:cubicBezTo>
                  <a:cubicBezTo>
                    <a:pt x="8862" y="4320"/>
                    <a:pt x="8862" y="4320"/>
                    <a:pt x="8862" y="4652"/>
                  </a:cubicBezTo>
                  <a:cubicBezTo>
                    <a:pt x="8308" y="4652"/>
                    <a:pt x="7754" y="4652"/>
                    <a:pt x="6646" y="4652"/>
                  </a:cubicBezTo>
                  <a:close/>
                  <a:moveTo>
                    <a:pt x="9969" y="4652"/>
                  </a:moveTo>
                  <a:cubicBezTo>
                    <a:pt x="9969" y="4320"/>
                    <a:pt x="9969" y="4320"/>
                    <a:pt x="9969" y="3988"/>
                  </a:cubicBezTo>
                  <a:cubicBezTo>
                    <a:pt x="10523" y="3988"/>
                    <a:pt x="11077" y="3988"/>
                    <a:pt x="12185" y="3988"/>
                  </a:cubicBezTo>
                  <a:cubicBezTo>
                    <a:pt x="12185" y="4320"/>
                    <a:pt x="12185" y="4320"/>
                    <a:pt x="12185" y="4652"/>
                  </a:cubicBezTo>
                  <a:cubicBezTo>
                    <a:pt x="11077" y="4652"/>
                    <a:pt x="10523" y="4652"/>
                    <a:pt x="9969" y="4652"/>
                  </a:cubicBezTo>
                  <a:close/>
                  <a:moveTo>
                    <a:pt x="12738" y="4652"/>
                  </a:moveTo>
                  <a:cubicBezTo>
                    <a:pt x="12738" y="4320"/>
                    <a:pt x="12738" y="4320"/>
                    <a:pt x="12738" y="3988"/>
                  </a:cubicBezTo>
                  <a:cubicBezTo>
                    <a:pt x="13846" y="3988"/>
                    <a:pt x="14400" y="3988"/>
                    <a:pt x="14954" y="3988"/>
                  </a:cubicBezTo>
                  <a:cubicBezTo>
                    <a:pt x="14954" y="4320"/>
                    <a:pt x="14954" y="4320"/>
                    <a:pt x="14954" y="4652"/>
                  </a:cubicBezTo>
                  <a:cubicBezTo>
                    <a:pt x="14400" y="4652"/>
                    <a:pt x="13846" y="4652"/>
                    <a:pt x="12738" y="4652"/>
                  </a:cubicBezTo>
                  <a:close/>
                  <a:moveTo>
                    <a:pt x="6092" y="3988"/>
                  </a:moveTo>
                  <a:cubicBezTo>
                    <a:pt x="6092" y="4652"/>
                    <a:pt x="6092" y="4652"/>
                    <a:pt x="6092" y="4652"/>
                  </a:cubicBezTo>
                  <a:cubicBezTo>
                    <a:pt x="3877" y="4652"/>
                    <a:pt x="3877" y="4652"/>
                    <a:pt x="3877" y="4652"/>
                  </a:cubicBezTo>
                  <a:cubicBezTo>
                    <a:pt x="3877" y="3988"/>
                    <a:pt x="3877" y="3988"/>
                    <a:pt x="3877" y="3988"/>
                  </a:cubicBezTo>
                  <a:lnTo>
                    <a:pt x="6092" y="3988"/>
                  </a:lnTo>
                  <a:close/>
                  <a:moveTo>
                    <a:pt x="2215" y="11298"/>
                  </a:moveTo>
                  <a:cubicBezTo>
                    <a:pt x="2215" y="10634"/>
                    <a:pt x="3323" y="9969"/>
                    <a:pt x="4431" y="9969"/>
                  </a:cubicBezTo>
                  <a:cubicBezTo>
                    <a:pt x="5538" y="9969"/>
                    <a:pt x="6646" y="10634"/>
                    <a:pt x="6646" y="11298"/>
                  </a:cubicBezTo>
                  <a:cubicBezTo>
                    <a:pt x="6646" y="11963"/>
                    <a:pt x="5538" y="12628"/>
                    <a:pt x="4431" y="12628"/>
                  </a:cubicBezTo>
                  <a:cubicBezTo>
                    <a:pt x="3323" y="12628"/>
                    <a:pt x="2215" y="11963"/>
                    <a:pt x="2215" y="11298"/>
                  </a:cubicBezTo>
                  <a:close/>
                  <a:moveTo>
                    <a:pt x="18277" y="13957"/>
                  </a:moveTo>
                  <a:cubicBezTo>
                    <a:pt x="18277" y="18942"/>
                    <a:pt x="18277" y="18942"/>
                    <a:pt x="18277" y="18942"/>
                  </a:cubicBezTo>
                  <a:cubicBezTo>
                    <a:pt x="18277" y="19274"/>
                    <a:pt x="18277" y="19274"/>
                    <a:pt x="18277" y="19274"/>
                  </a:cubicBezTo>
                  <a:cubicBezTo>
                    <a:pt x="17723" y="19274"/>
                    <a:pt x="17723" y="19274"/>
                    <a:pt x="17723" y="19274"/>
                  </a:cubicBezTo>
                  <a:cubicBezTo>
                    <a:pt x="4431" y="19274"/>
                    <a:pt x="4431" y="19274"/>
                    <a:pt x="4431" y="19274"/>
                  </a:cubicBezTo>
                  <a:cubicBezTo>
                    <a:pt x="3877" y="19274"/>
                    <a:pt x="3877" y="19274"/>
                    <a:pt x="3877" y="19274"/>
                  </a:cubicBezTo>
                  <a:cubicBezTo>
                    <a:pt x="3877" y="18942"/>
                    <a:pt x="3877" y="18942"/>
                    <a:pt x="3877" y="18942"/>
                  </a:cubicBezTo>
                  <a:cubicBezTo>
                    <a:pt x="3877" y="13957"/>
                    <a:pt x="3877" y="13957"/>
                    <a:pt x="3877" y="13957"/>
                  </a:cubicBezTo>
                  <a:cubicBezTo>
                    <a:pt x="3877" y="13625"/>
                    <a:pt x="3877" y="13625"/>
                    <a:pt x="3877" y="13625"/>
                  </a:cubicBezTo>
                  <a:cubicBezTo>
                    <a:pt x="4431" y="13625"/>
                    <a:pt x="4431" y="13625"/>
                    <a:pt x="4431" y="13625"/>
                  </a:cubicBezTo>
                  <a:cubicBezTo>
                    <a:pt x="17723" y="13625"/>
                    <a:pt x="17723" y="13625"/>
                    <a:pt x="17723" y="13625"/>
                  </a:cubicBezTo>
                  <a:cubicBezTo>
                    <a:pt x="18277" y="13625"/>
                    <a:pt x="18277" y="13625"/>
                    <a:pt x="18277" y="13625"/>
                  </a:cubicBezTo>
                  <a:lnTo>
                    <a:pt x="18277" y="13957"/>
                  </a:lnTo>
                  <a:close/>
                  <a:moveTo>
                    <a:pt x="17723" y="12628"/>
                  </a:moveTo>
                  <a:cubicBezTo>
                    <a:pt x="16062" y="12628"/>
                    <a:pt x="15508" y="11963"/>
                    <a:pt x="15508" y="11298"/>
                  </a:cubicBezTo>
                  <a:cubicBezTo>
                    <a:pt x="15508" y="10634"/>
                    <a:pt x="16062" y="9969"/>
                    <a:pt x="17723" y="9969"/>
                  </a:cubicBezTo>
                  <a:cubicBezTo>
                    <a:pt x="18831" y="9969"/>
                    <a:pt x="19385" y="10634"/>
                    <a:pt x="19385" y="11298"/>
                  </a:cubicBezTo>
                  <a:cubicBezTo>
                    <a:pt x="19385" y="11963"/>
                    <a:pt x="18831" y="12628"/>
                    <a:pt x="17723" y="12628"/>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92" name="Shape 1492"/>
            <p:cNvSpPr/>
            <p:nvPr/>
          </p:nvSpPr>
          <p:spPr>
            <a:xfrm>
              <a:off x="682623" y="238126"/>
              <a:ext cx="158751" cy="158751"/>
            </a:xfrm>
            <a:custGeom>
              <a:avLst/>
              <a:gdLst/>
              <a:ahLst/>
              <a:cxnLst>
                <a:cxn ang="0">
                  <a:pos x="wd2" y="hd2"/>
                </a:cxn>
                <a:cxn ang="5400000">
                  <a:pos x="wd2" y="hd2"/>
                </a:cxn>
                <a:cxn ang="10800000">
                  <a:pos x="wd2" y="hd2"/>
                </a:cxn>
                <a:cxn ang="16200000">
                  <a:pos x="wd2" y="hd2"/>
                </a:cxn>
              </a:cxnLst>
              <a:rect l="0" t="0" r="r" b="b"/>
              <a:pathLst>
                <a:path w="21600" h="21600" extrusionOk="0">
                  <a:moveTo>
                    <a:pt x="10286" y="0"/>
                  </a:moveTo>
                  <a:cubicBezTo>
                    <a:pt x="8229" y="0"/>
                    <a:pt x="5143" y="1029"/>
                    <a:pt x="3086" y="3086"/>
                  </a:cubicBezTo>
                  <a:cubicBezTo>
                    <a:pt x="1029" y="5143"/>
                    <a:pt x="0" y="8229"/>
                    <a:pt x="0" y="11314"/>
                  </a:cubicBezTo>
                  <a:cubicBezTo>
                    <a:pt x="0" y="14400"/>
                    <a:pt x="1029" y="16457"/>
                    <a:pt x="3086" y="18514"/>
                  </a:cubicBezTo>
                  <a:cubicBezTo>
                    <a:pt x="5143" y="20571"/>
                    <a:pt x="8229" y="21600"/>
                    <a:pt x="10286" y="21600"/>
                  </a:cubicBezTo>
                  <a:cubicBezTo>
                    <a:pt x="13371" y="21600"/>
                    <a:pt x="16457" y="20571"/>
                    <a:pt x="18514" y="18514"/>
                  </a:cubicBezTo>
                  <a:cubicBezTo>
                    <a:pt x="20571" y="16457"/>
                    <a:pt x="21600" y="14400"/>
                    <a:pt x="21600" y="11314"/>
                  </a:cubicBezTo>
                  <a:cubicBezTo>
                    <a:pt x="21600" y="8229"/>
                    <a:pt x="20571" y="5143"/>
                    <a:pt x="18514" y="3086"/>
                  </a:cubicBezTo>
                  <a:cubicBezTo>
                    <a:pt x="16457" y="1029"/>
                    <a:pt x="13371" y="0"/>
                    <a:pt x="10286" y="0"/>
                  </a:cubicBezTo>
                  <a:close/>
                  <a:moveTo>
                    <a:pt x="10286" y="15429"/>
                  </a:moveTo>
                  <a:cubicBezTo>
                    <a:pt x="8229" y="15429"/>
                    <a:pt x="6171" y="13371"/>
                    <a:pt x="6171" y="11314"/>
                  </a:cubicBezTo>
                  <a:cubicBezTo>
                    <a:pt x="6171" y="8229"/>
                    <a:pt x="8229" y="6171"/>
                    <a:pt x="10286" y="6171"/>
                  </a:cubicBezTo>
                  <a:cubicBezTo>
                    <a:pt x="13371" y="6171"/>
                    <a:pt x="15429" y="8229"/>
                    <a:pt x="15429" y="11314"/>
                  </a:cubicBezTo>
                  <a:cubicBezTo>
                    <a:pt x="15429" y="13371"/>
                    <a:pt x="13371" y="15429"/>
                    <a:pt x="10286" y="15429"/>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93" name="Shape 1493"/>
            <p:cNvSpPr/>
            <p:nvPr/>
          </p:nvSpPr>
          <p:spPr>
            <a:xfrm>
              <a:off x="-1" y="-1"/>
              <a:ext cx="292101" cy="485778"/>
            </a:xfrm>
            <a:custGeom>
              <a:avLst/>
              <a:gdLst/>
              <a:ahLst/>
              <a:cxnLst>
                <a:cxn ang="0">
                  <a:pos x="wd2" y="hd2"/>
                </a:cxn>
                <a:cxn ang="5400000">
                  <a:pos x="wd2" y="hd2"/>
                </a:cxn>
                <a:cxn ang="10800000">
                  <a:pos x="wd2" y="hd2"/>
                </a:cxn>
                <a:cxn ang="16200000">
                  <a:pos x="wd2" y="hd2"/>
                </a:cxn>
              </a:cxnLst>
              <a:rect l="0" t="0" r="r" b="b"/>
              <a:pathLst>
                <a:path w="21600" h="21600" extrusionOk="0">
                  <a:moveTo>
                    <a:pt x="18831" y="0"/>
                  </a:moveTo>
                  <a:cubicBezTo>
                    <a:pt x="2769" y="0"/>
                    <a:pt x="2769" y="0"/>
                    <a:pt x="2769" y="0"/>
                  </a:cubicBezTo>
                  <a:cubicBezTo>
                    <a:pt x="1108" y="0"/>
                    <a:pt x="0" y="665"/>
                    <a:pt x="0" y="1662"/>
                  </a:cubicBezTo>
                  <a:cubicBezTo>
                    <a:pt x="0" y="20603"/>
                    <a:pt x="0" y="20603"/>
                    <a:pt x="0" y="20603"/>
                  </a:cubicBezTo>
                  <a:cubicBezTo>
                    <a:pt x="1108" y="20603"/>
                    <a:pt x="1108" y="20603"/>
                    <a:pt x="1108" y="20603"/>
                  </a:cubicBezTo>
                  <a:cubicBezTo>
                    <a:pt x="1108" y="21268"/>
                    <a:pt x="1108" y="21268"/>
                    <a:pt x="1108" y="21268"/>
                  </a:cubicBezTo>
                  <a:cubicBezTo>
                    <a:pt x="1108" y="21268"/>
                    <a:pt x="1662" y="21600"/>
                    <a:pt x="2215" y="21600"/>
                  </a:cubicBezTo>
                  <a:cubicBezTo>
                    <a:pt x="4431" y="21600"/>
                    <a:pt x="4431" y="21600"/>
                    <a:pt x="4431" y="21600"/>
                  </a:cubicBezTo>
                  <a:cubicBezTo>
                    <a:pt x="4985" y="21600"/>
                    <a:pt x="5538" y="21268"/>
                    <a:pt x="5538" y="21268"/>
                  </a:cubicBezTo>
                  <a:cubicBezTo>
                    <a:pt x="5538" y="20603"/>
                    <a:pt x="5538" y="20603"/>
                    <a:pt x="5538" y="20603"/>
                  </a:cubicBezTo>
                  <a:cubicBezTo>
                    <a:pt x="16062" y="20603"/>
                    <a:pt x="16062" y="20603"/>
                    <a:pt x="16062" y="20603"/>
                  </a:cubicBezTo>
                  <a:cubicBezTo>
                    <a:pt x="16062" y="21268"/>
                    <a:pt x="16062" y="21268"/>
                    <a:pt x="16062" y="21268"/>
                  </a:cubicBezTo>
                  <a:cubicBezTo>
                    <a:pt x="16062" y="21268"/>
                    <a:pt x="16615" y="21600"/>
                    <a:pt x="17169" y="21600"/>
                  </a:cubicBezTo>
                  <a:cubicBezTo>
                    <a:pt x="19385" y="21600"/>
                    <a:pt x="19385" y="21600"/>
                    <a:pt x="19385" y="21600"/>
                  </a:cubicBezTo>
                  <a:cubicBezTo>
                    <a:pt x="19938" y="21600"/>
                    <a:pt x="19938" y="21268"/>
                    <a:pt x="19938" y="21268"/>
                  </a:cubicBezTo>
                  <a:cubicBezTo>
                    <a:pt x="19938" y="20603"/>
                    <a:pt x="19938" y="20603"/>
                    <a:pt x="19938" y="20603"/>
                  </a:cubicBezTo>
                  <a:cubicBezTo>
                    <a:pt x="21600" y="20603"/>
                    <a:pt x="21600" y="20603"/>
                    <a:pt x="21600" y="20603"/>
                  </a:cubicBezTo>
                  <a:cubicBezTo>
                    <a:pt x="21600" y="1662"/>
                    <a:pt x="21600" y="1662"/>
                    <a:pt x="21600" y="1662"/>
                  </a:cubicBezTo>
                  <a:cubicBezTo>
                    <a:pt x="21600" y="665"/>
                    <a:pt x="20492" y="0"/>
                    <a:pt x="18831" y="0"/>
                  </a:cubicBezTo>
                  <a:close/>
                  <a:moveTo>
                    <a:pt x="7200" y="2991"/>
                  </a:moveTo>
                  <a:cubicBezTo>
                    <a:pt x="7754" y="2326"/>
                    <a:pt x="9415" y="1994"/>
                    <a:pt x="10523" y="1994"/>
                  </a:cubicBezTo>
                  <a:cubicBezTo>
                    <a:pt x="12185" y="1994"/>
                    <a:pt x="13292" y="2326"/>
                    <a:pt x="14400" y="2991"/>
                  </a:cubicBezTo>
                  <a:cubicBezTo>
                    <a:pt x="15508" y="3323"/>
                    <a:pt x="16062" y="4320"/>
                    <a:pt x="16062" y="4985"/>
                  </a:cubicBezTo>
                  <a:cubicBezTo>
                    <a:pt x="16062" y="5982"/>
                    <a:pt x="15508" y="6646"/>
                    <a:pt x="14400" y="7311"/>
                  </a:cubicBezTo>
                  <a:cubicBezTo>
                    <a:pt x="13292" y="7975"/>
                    <a:pt x="12185" y="8308"/>
                    <a:pt x="10523" y="8308"/>
                  </a:cubicBezTo>
                  <a:cubicBezTo>
                    <a:pt x="9415" y="8308"/>
                    <a:pt x="7754" y="7975"/>
                    <a:pt x="7200" y="7311"/>
                  </a:cubicBezTo>
                  <a:cubicBezTo>
                    <a:pt x="6092" y="6646"/>
                    <a:pt x="5538" y="5982"/>
                    <a:pt x="5538" y="4985"/>
                  </a:cubicBezTo>
                  <a:cubicBezTo>
                    <a:pt x="5538" y="4320"/>
                    <a:pt x="6092" y="3323"/>
                    <a:pt x="7200" y="2991"/>
                  </a:cubicBezTo>
                  <a:close/>
                  <a:moveTo>
                    <a:pt x="17723" y="14289"/>
                  </a:moveTo>
                  <a:cubicBezTo>
                    <a:pt x="17723" y="14622"/>
                    <a:pt x="17723" y="15286"/>
                    <a:pt x="17169" y="15951"/>
                  </a:cubicBezTo>
                  <a:cubicBezTo>
                    <a:pt x="17169" y="15951"/>
                    <a:pt x="17169" y="15951"/>
                    <a:pt x="17169" y="15951"/>
                  </a:cubicBezTo>
                  <a:cubicBezTo>
                    <a:pt x="18831" y="17280"/>
                    <a:pt x="18831" y="17280"/>
                    <a:pt x="18831" y="17280"/>
                  </a:cubicBezTo>
                  <a:cubicBezTo>
                    <a:pt x="18831" y="17280"/>
                    <a:pt x="19385" y="17612"/>
                    <a:pt x="18831" y="17612"/>
                  </a:cubicBezTo>
                  <a:cubicBezTo>
                    <a:pt x="17723" y="18277"/>
                    <a:pt x="17723" y="18277"/>
                    <a:pt x="17723" y="18277"/>
                  </a:cubicBezTo>
                  <a:cubicBezTo>
                    <a:pt x="17723" y="18609"/>
                    <a:pt x="17169" y="18277"/>
                    <a:pt x="17169" y="18277"/>
                  </a:cubicBezTo>
                  <a:cubicBezTo>
                    <a:pt x="14954" y="17612"/>
                    <a:pt x="14954" y="17612"/>
                    <a:pt x="14954" y="17612"/>
                  </a:cubicBezTo>
                  <a:cubicBezTo>
                    <a:pt x="13846" y="17945"/>
                    <a:pt x="12185" y="18277"/>
                    <a:pt x="10523" y="18277"/>
                  </a:cubicBezTo>
                  <a:cubicBezTo>
                    <a:pt x="9415" y="18277"/>
                    <a:pt x="7754" y="17945"/>
                    <a:pt x="6646" y="17612"/>
                  </a:cubicBezTo>
                  <a:cubicBezTo>
                    <a:pt x="4985" y="18277"/>
                    <a:pt x="4985" y="18277"/>
                    <a:pt x="4985" y="18277"/>
                  </a:cubicBezTo>
                  <a:cubicBezTo>
                    <a:pt x="4431" y="18277"/>
                    <a:pt x="4431" y="18609"/>
                    <a:pt x="3877" y="18277"/>
                  </a:cubicBezTo>
                  <a:cubicBezTo>
                    <a:pt x="2769" y="17612"/>
                    <a:pt x="2769" y="17612"/>
                    <a:pt x="2769" y="17612"/>
                  </a:cubicBezTo>
                  <a:cubicBezTo>
                    <a:pt x="2769" y="17612"/>
                    <a:pt x="2769" y="17280"/>
                    <a:pt x="2769" y="17280"/>
                  </a:cubicBezTo>
                  <a:cubicBezTo>
                    <a:pt x="4431" y="15951"/>
                    <a:pt x="4431" y="15951"/>
                    <a:pt x="4431" y="15951"/>
                  </a:cubicBezTo>
                  <a:cubicBezTo>
                    <a:pt x="3877" y="15286"/>
                    <a:pt x="3877" y="14954"/>
                    <a:pt x="3877" y="14289"/>
                  </a:cubicBezTo>
                  <a:cubicBezTo>
                    <a:pt x="3877" y="13625"/>
                    <a:pt x="3877" y="12960"/>
                    <a:pt x="4431" y="12295"/>
                  </a:cubicBezTo>
                  <a:cubicBezTo>
                    <a:pt x="4431" y="12295"/>
                    <a:pt x="4431" y="12295"/>
                    <a:pt x="4431" y="12295"/>
                  </a:cubicBezTo>
                  <a:cubicBezTo>
                    <a:pt x="2769" y="10966"/>
                    <a:pt x="2769" y="10966"/>
                    <a:pt x="2769" y="10966"/>
                  </a:cubicBezTo>
                  <a:cubicBezTo>
                    <a:pt x="2769" y="10966"/>
                    <a:pt x="2769" y="10634"/>
                    <a:pt x="2769" y="10634"/>
                  </a:cubicBezTo>
                  <a:cubicBezTo>
                    <a:pt x="3877" y="9969"/>
                    <a:pt x="3877" y="9969"/>
                    <a:pt x="3877" y="9969"/>
                  </a:cubicBezTo>
                  <a:cubicBezTo>
                    <a:pt x="4431" y="9637"/>
                    <a:pt x="4431" y="9637"/>
                    <a:pt x="4985" y="9969"/>
                  </a:cubicBezTo>
                  <a:cubicBezTo>
                    <a:pt x="7200" y="10634"/>
                    <a:pt x="7200" y="10634"/>
                    <a:pt x="7200" y="10634"/>
                  </a:cubicBezTo>
                  <a:cubicBezTo>
                    <a:pt x="8308" y="10302"/>
                    <a:pt x="9415" y="9969"/>
                    <a:pt x="10523" y="9969"/>
                  </a:cubicBezTo>
                  <a:cubicBezTo>
                    <a:pt x="12185" y="9969"/>
                    <a:pt x="13846" y="10302"/>
                    <a:pt x="14954" y="10634"/>
                  </a:cubicBezTo>
                  <a:cubicBezTo>
                    <a:pt x="14954" y="10634"/>
                    <a:pt x="14954" y="10634"/>
                    <a:pt x="14954" y="10634"/>
                  </a:cubicBezTo>
                  <a:cubicBezTo>
                    <a:pt x="17169" y="9969"/>
                    <a:pt x="17169" y="9969"/>
                    <a:pt x="17169" y="9969"/>
                  </a:cubicBezTo>
                  <a:cubicBezTo>
                    <a:pt x="17169" y="9637"/>
                    <a:pt x="17723" y="9637"/>
                    <a:pt x="17723" y="9969"/>
                  </a:cubicBezTo>
                  <a:cubicBezTo>
                    <a:pt x="18831" y="10634"/>
                    <a:pt x="18831" y="10634"/>
                    <a:pt x="18831" y="10634"/>
                  </a:cubicBezTo>
                  <a:cubicBezTo>
                    <a:pt x="19385" y="10634"/>
                    <a:pt x="18831" y="10966"/>
                    <a:pt x="18831" y="10966"/>
                  </a:cubicBezTo>
                  <a:cubicBezTo>
                    <a:pt x="17169" y="12295"/>
                    <a:pt x="17169" y="12295"/>
                    <a:pt x="17169" y="12295"/>
                  </a:cubicBezTo>
                  <a:cubicBezTo>
                    <a:pt x="17169" y="12295"/>
                    <a:pt x="17169" y="12295"/>
                    <a:pt x="17169" y="12295"/>
                  </a:cubicBezTo>
                  <a:cubicBezTo>
                    <a:pt x="17723" y="12960"/>
                    <a:pt x="17723" y="13625"/>
                    <a:pt x="17723" y="14289"/>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grpSp>
      <p:sp>
        <p:nvSpPr>
          <p:cNvPr id="1495" name="Shape 1495"/>
          <p:cNvSpPr/>
          <p:nvPr/>
        </p:nvSpPr>
        <p:spPr>
          <a:xfrm>
            <a:off x="11058525" y="5839463"/>
            <a:ext cx="910056" cy="796292"/>
          </a:xfrm>
          <a:custGeom>
            <a:avLst/>
            <a:gdLst/>
            <a:ahLst/>
            <a:cxnLst>
              <a:cxn ang="0">
                <a:pos x="wd2" y="hd2"/>
              </a:cxn>
              <a:cxn ang="5400000">
                <a:pos x="wd2" y="hd2"/>
              </a:cxn>
              <a:cxn ang="10800000">
                <a:pos x="wd2" y="hd2"/>
              </a:cxn>
              <a:cxn ang="16200000">
                <a:pos x="wd2" y="hd2"/>
              </a:cxn>
            </a:cxnLst>
            <a:rect l="0" t="0" r="r" b="b"/>
            <a:pathLst>
              <a:path w="21423" h="21412" extrusionOk="0">
                <a:moveTo>
                  <a:pt x="4780" y="14145"/>
                </a:moveTo>
                <a:cubicBezTo>
                  <a:pt x="9915" y="14145"/>
                  <a:pt x="9915" y="14145"/>
                  <a:pt x="9915" y="14145"/>
                </a:cubicBezTo>
                <a:cubicBezTo>
                  <a:pt x="9915" y="13135"/>
                  <a:pt x="9915" y="13135"/>
                  <a:pt x="9915" y="13135"/>
                </a:cubicBezTo>
                <a:cubicBezTo>
                  <a:pt x="4957" y="13135"/>
                  <a:pt x="4957" y="13135"/>
                  <a:pt x="4957" y="13135"/>
                </a:cubicBezTo>
                <a:cubicBezTo>
                  <a:pt x="4957" y="12328"/>
                  <a:pt x="4957" y="12328"/>
                  <a:pt x="4957" y="12328"/>
                </a:cubicBezTo>
                <a:cubicBezTo>
                  <a:pt x="9915" y="12328"/>
                  <a:pt x="9915" y="12328"/>
                  <a:pt x="9915" y="12328"/>
                </a:cubicBezTo>
                <a:cubicBezTo>
                  <a:pt x="9915" y="11722"/>
                  <a:pt x="9915" y="11722"/>
                  <a:pt x="9915" y="11722"/>
                </a:cubicBezTo>
                <a:cubicBezTo>
                  <a:pt x="10623" y="11722"/>
                  <a:pt x="10623" y="11722"/>
                  <a:pt x="10623" y="11722"/>
                </a:cubicBezTo>
                <a:cubicBezTo>
                  <a:pt x="10623" y="12328"/>
                  <a:pt x="10623" y="12328"/>
                  <a:pt x="10623" y="12328"/>
                </a:cubicBezTo>
                <a:cubicBezTo>
                  <a:pt x="15757" y="12328"/>
                  <a:pt x="15757" y="12328"/>
                  <a:pt x="15757" y="12328"/>
                </a:cubicBezTo>
                <a:cubicBezTo>
                  <a:pt x="15757" y="13135"/>
                  <a:pt x="15757" y="13135"/>
                  <a:pt x="15757" y="13135"/>
                </a:cubicBezTo>
                <a:cubicBezTo>
                  <a:pt x="10623" y="13135"/>
                  <a:pt x="10623" y="13135"/>
                  <a:pt x="10623" y="13135"/>
                </a:cubicBezTo>
                <a:cubicBezTo>
                  <a:pt x="10623" y="14145"/>
                  <a:pt x="10623" y="14145"/>
                  <a:pt x="10623" y="14145"/>
                </a:cubicBezTo>
                <a:cubicBezTo>
                  <a:pt x="15757" y="14145"/>
                  <a:pt x="15757" y="14145"/>
                  <a:pt x="15757" y="14145"/>
                </a:cubicBezTo>
                <a:cubicBezTo>
                  <a:pt x="15757" y="15356"/>
                  <a:pt x="15757" y="15356"/>
                  <a:pt x="15757" y="15356"/>
                </a:cubicBezTo>
                <a:cubicBezTo>
                  <a:pt x="17705" y="15356"/>
                  <a:pt x="17705" y="15356"/>
                  <a:pt x="17705" y="15356"/>
                </a:cubicBezTo>
                <a:cubicBezTo>
                  <a:pt x="18059" y="15356"/>
                  <a:pt x="18059" y="15356"/>
                  <a:pt x="18059" y="15356"/>
                </a:cubicBezTo>
                <a:cubicBezTo>
                  <a:pt x="18059" y="15760"/>
                  <a:pt x="18059" y="15760"/>
                  <a:pt x="18059" y="15760"/>
                </a:cubicBezTo>
                <a:cubicBezTo>
                  <a:pt x="18059" y="19393"/>
                  <a:pt x="18059" y="19393"/>
                  <a:pt x="18059" y="19393"/>
                </a:cubicBezTo>
                <a:cubicBezTo>
                  <a:pt x="18413" y="19393"/>
                  <a:pt x="18413" y="19393"/>
                  <a:pt x="18413" y="19393"/>
                </a:cubicBezTo>
                <a:cubicBezTo>
                  <a:pt x="18413" y="18990"/>
                  <a:pt x="18413" y="18990"/>
                  <a:pt x="18413" y="18990"/>
                </a:cubicBezTo>
                <a:cubicBezTo>
                  <a:pt x="18767" y="18990"/>
                  <a:pt x="18767" y="18990"/>
                  <a:pt x="18767" y="18990"/>
                </a:cubicBezTo>
                <a:cubicBezTo>
                  <a:pt x="18767" y="19191"/>
                  <a:pt x="18767" y="19191"/>
                  <a:pt x="18767" y="19191"/>
                </a:cubicBezTo>
                <a:cubicBezTo>
                  <a:pt x="19121" y="19393"/>
                  <a:pt x="19475" y="19191"/>
                  <a:pt x="20007" y="19191"/>
                </a:cubicBezTo>
                <a:cubicBezTo>
                  <a:pt x="20184" y="18990"/>
                  <a:pt x="20538" y="18990"/>
                  <a:pt x="20892" y="18990"/>
                </a:cubicBezTo>
                <a:cubicBezTo>
                  <a:pt x="21600" y="19191"/>
                  <a:pt x="21600" y="20201"/>
                  <a:pt x="20892" y="20403"/>
                </a:cubicBezTo>
                <a:cubicBezTo>
                  <a:pt x="20715" y="20605"/>
                  <a:pt x="20184" y="20403"/>
                  <a:pt x="20007" y="20403"/>
                </a:cubicBezTo>
                <a:cubicBezTo>
                  <a:pt x="19475" y="20403"/>
                  <a:pt x="19121" y="20201"/>
                  <a:pt x="18767" y="20403"/>
                </a:cubicBezTo>
                <a:cubicBezTo>
                  <a:pt x="18767" y="20605"/>
                  <a:pt x="18767" y="20605"/>
                  <a:pt x="18767" y="20605"/>
                </a:cubicBezTo>
                <a:cubicBezTo>
                  <a:pt x="18413" y="20605"/>
                  <a:pt x="18413" y="20605"/>
                  <a:pt x="18413" y="20605"/>
                </a:cubicBezTo>
                <a:cubicBezTo>
                  <a:pt x="18413" y="20201"/>
                  <a:pt x="18413" y="20201"/>
                  <a:pt x="18413" y="20201"/>
                </a:cubicBezTo>
                <a:cubicBezTo>
                  <a:pt x="17705" y="20201"/>
                  <a:pt x="17705" y="20201"/>
                  <a:pt x="17705" y="20201"/>
                </a:cubicBezTo>
                <a:cubicBezTo>
                  <a:pt x="17351" y="20201"/>
                  <a:pt x="17351" y="20201"/>
                  <a:pt x="17351" y="20201"/>
                </a:cubicBezTo>
                <a:cubicBezTo>
                  <a:pt x="17351" y="19797"/>
                  <a:pt x="17351" y="19797"/>
                  <a:pt x="17351" y="19797"/>
                </a:cubicBezTo>
                <a:cubicBezTo>
                  <a:pt x="17351" y="16163"/>
                  <a:pt x="17351" y="16163"/>
                  <a:pt x="17351" y="16163"/>
                </a:cubicBezTo>
                <a:cubicBezTo>
                  <a:pt x="15757" y="16163"/>
                  <a:pt x="15757" y="16163"/>
                  <a:pt x="15757" y="16163"/>
                </a:cubicBezTo>
                <a:cubicBezTo>
                  <a:pt x="15757" y="19393"/>
                  <a:pt x="15757" y="19393"/>
                  <a:pt x="15757" y="19393"/>
                </a:cubicBezTo>
                <a:cubicBezTo>
                  <a:pt x="15934" y="19999"/>
                  <a:pt x="16289" y="20605"/>
                  <a:pt x="16820" y="20806"/>
                </a:cubicBezTo>
                <a:cubicBezTo>
                  <a:pt x="16820" y="21412"/>
                  <a:pt x="16820" y="21412"/>
                  <a:pt x="16820" y="21412"/>
                </a:cubicBezTo>
                <a:cubicBezTo>
                  <a:pt x="3541" y="21412"/>
                  <a:pt x="3541" y="21412"/>
                  <a:pt x="3541" y="21412"/>
                </a:cubicBezTo>
                <a:cubicBezTo>
                  <a:pt x="3541" y="20806"/>
                  <a:pt x="3541" y="20806"/>
                  <a:pt x="3541" y="20806"/>
                </a:cubicBezTo>
                <a:cubicBezTo>
                  <a:pt x="4072" y="20605"/>
                  <a:pt x="4426" y="19999"/>
                  <a:pt x="4780" y="19191"/>
                </a:cubicBezTo>
                <a:cubicBezTo>
                  <a:pt x="4780" y="19191"/>
                  <a:pt x="4780" y="19191"/>
                  <a:pt x="4780" y="19191"/>
                </a:cubicBezTo>
                <a:cubicBezTo>
                  <a:pt x="9384" y="19191"/>
                  <a:pt x="9384" y="19191"/>
                  <a:pt x="9384" y="19191"/>
                </a:cubicBezTo>
                <a:cubicBezTo>
                  <a:pt x="9384" y="18788"/>
                  <a:pt x="9384" y="18788"/>
                  <a:pt x="9384" y="18788"/>
                </a:cubicBezTo>
                <a:cubicBezTo>
                  <a:pt x="4780" y="18788"/>
                  <a:pt x="4780" y="18788"/>
                  <a:pt x="4780" y="18788"/>
                </a:cubicBezTo>
                <a:cubicBezTo>
                  <a:pt x="4780" y="14145"/>
                  <a:pt x="4780" y="14145"/>
                  <a:pt x="4780" y="14145"/>
                </a:cubicBezTo>
                <a:close/>
                <a:moveTo>
                  <a:pt x="3718" y="14"/>
                </a:moveTo>
                <a:cubicBezTo>
                  <a:pt x="3718" y="14"/>
                  <a:pt x="3718" y="14"/>
                  <a:pt x="3718" y="14"/>
                </a:cubicBezTo>
                <a:cubicBezTo>
                  <a:pt x="1770" y="-188"/>
                  <a:pt x="1062" y="1831"/>
                  <a:pt x="2302" y="3244"/>
                </a:cubicBezTo>
                <a:cubicBezTo>
                  <a:pt x="885" y="3648"/>
                  <a:pt x="0" y="4859"/>
                  <a:pt x="0" y="6272"/>
                </a:cubicBezTo>
                <a:cubicBezTo>
                  <a:pt x="0" y="7887"/>
                  <a:pt x="1062" y="9098"/>
                  <a:pt x="2302" y="9502"/>
                </a:cubicBezTo>
                <a:cubicBezTo>
                  <a:pt x="1062" y="10915"/>
                  <a:pt x="1770" y="13135"/>
                  <a:pt x="3718" y="12732"/>
                </a:cubicBezTo>
                <a:cubicBezTo>
                  <a:pt x="3718" y="12732"/>
                  <a:pt x="3718" y="12732"/>
                  <a:pt x="3718" y="12732"/>
                </a:cubicBezTo>
                <a:cubicBezTo>
                  <a:pt x="7259" y="9098"/>
                  <a:pt x="9384" y="8089"/>
                  <a:pt x="13633" y="7483"/>
                </a:cubicBezTo>
                <a:cubicBezTo>
                  <a:pt x="13633" y="5464"/>
                  <a:pt x="13633" y="5464"/>
                  <a:pt x="13633" y="5464"/>
                </a:cubicBezTo>
                <a:cubicBezTo>
                  <a:pt x="9384" y="5061"/>
                  <a:pt x="7259" y="3849"/>
                  <a:pt x="3718" y="14"/>
                </a:cubicBezTo>
                <a:close/>
                <a:moveTo>
                  <a:pt x="3718" y="11520"/>
                </a:moveTo>
                <a:cubicBezTo>
                  <a:pt x="3718" y="11117"/>
                  <a:pt x="3718" y="10511"/>
                  <a:pt x="3718" y="10107"/>
                </a:cubicBezTo>
                <a:cubicBezTo>
                  <a:pt x="5134" y="8492"/>
                  <a:pt x="7967" y="7281"/>
                  <a:pt x="12216" y="6877"/>
                </a:cubicBezTo>
                <a:cubicBezTo>
                  <a:pt x="7082" y="8089"/>
                  <a:pt x="4957" y="9905"/>
                  <a:pt x="3718" y="11520"/>
                </a:cubicBezTo>
                <a:close/>
                <a:moveTo>
                  <a:pt x="3718" y="1225"/>
                </a:moveTo>
                <a:cubicBezTo>
                  <a:pt x="4957" y="2840"/>
                  <a:pt x="6905" y="4253"/>
                  <a:pt x="8852" y="4859"/>
                </a:cubicBezTo>
                <a:cubicBezTo>
                  <a:pt x="7436" y="4859"/>
                  <a:pt x="5134" y="4455"/>
                  <a:pt x="3718" y="2840"/>
                </a:cubicBezTo>
                <a:cubicBezTo>
                  <a:pt x="3718" y="2436"/>
                  <a:pt x="3718" y="1629"/>
                  <a:pt x="3718" y="1225"/>
                </a:cubicBezTo>
                <a:close/>
                <a:moveTo>
                  <a:pt x="14872" y="5666"/>
                </a:moveTo>
                <a:cubicBezTo>
                  <a:pt x="14872" y="7483"/>
                  <a:pt x="14872" y="7483"/>
                  <a:pt x="14872" y="7483"/>
                </a:cubicBezTo>
                <a:cubicBezTo>
                  <a:pt x="15580" y="7281"/>
                  <a:pt x="16289" y="7483"/>
                  <a:pt x="16289" y="8291"/>
                </a:cubicBezTo>
                <a:cubicBezTo>
                  <a:pt x="15934" y="9704"/>
                  <a:pt x="12216" y="7887"/>
                  <a:pt x="12039" y="11924"/>
                </a:cubicBezTo>
                <a:cubicBezTo>
                  <a:pt x="12216" y="11924"/>
                  <a:pt x="12216" y="11924"/>
                  <a:pt x="12216" y="11924"/>
                </a:cubicBezTo>
                <a:cubicBezTo>
                  <a:pt x="12748" y="9300"/>
                  <a:pt x="15757" y="10713"/>
                  <a:pt x="16997" y="9502"/>
                </a:cubicBezTo>
                <a:cubicBezTo>
                  <a:pt x="17705" y="9098"/>
                  <a:pt x="17705" y="8089"/>
                  <a:pt x="17528" y="7281"/>
                </a:cubicBezTo>
                <a:cubicBezTo>
                  <a:pt x="17174" y="6070"/>
                  <a:pt x="16111" y="5868"/>
                  <a:pt x="14872" y="5666"/>
                </a:cubicBezTo>
                <a:close/>
              </a:path>
            </a:pathLst>
          </a:custGeom>
          <a:solidFill>
            <a:srgbClr val="000000"/>
          </a:solidFill>
          <a:ln w="12700">
            <a:miter lim="400000"/>
          </a:ln>
        </p:spPr>
        <p:txBody>
          <a:bodyPr tIns="91439" bIns="91439"/>
          <a:lstStyle/>
          <a:p>
            <a:endParaRPr/>
          </a:p>
        </p:txBody>
      </p:sp>
      <p:sp>
        <p:nvSpPr>
          <p:cNvPr id="1496" name="Shape 1496"/>
          <p:cNvSpPr/>
          <p:nvPr/>
        </p:nvSpPr>
        <p:spPr>
          <a:xfrm>
            <a:off x="7296150" y="10991852"/>
            <a:ext cx="758827" cy="758827"/>
          </a:xfrm>
          <a:custGeom>
            <a:avLst/>
            <a:gdLst/>
            <a:ahLst/>
            <a:cxnLst>
              <a:cxn ang="0">
                <a:pos x="wd2" y="hd2"/>
              </a:cxn>
              <a:cxn ang="5400000">
                <a:pos x="wd2" y="hd2"/>
              </a:cxn>
              <a:cxn ang="10800000">
                <a:pos x="wd2" y="hd2"/>
              </a:cxn>
              <a:cxn ang="16200000">
                <a:pos x="wd2" y="hd2"/>
              </a:cxn>
            </a:cxnLst>
            <a:rect l="0" t="0" r="r" b="b"/>
            <a:pathLst>
              <a:path w="21600" h="21600" extrusionOk="0">
                <a:moveTo>
                  <a:pt x="10693" y="9624"/>
                </a:moveTo>
                <a:cubicBezTo>
                  <a:pt x="11549" y="9624"/>
                  <a:pt x="11976" y="10051"/>
                  <a:pt x="11976" y="10907"/>
                </a:cubicBezTo>
                <a:cubicBezTo>
                  <a:pt x="11976" y="11549"/>
                  <a:pt x="11549" y="11976"/>
                  <a:pt x="10693" y="11976"/>
                </a:cubicBezTo>
                <a:cubicBezTo>
                  <a:pt x="10051" y="11976"/>
                  <a:pt x="9624" y="11549"/>
                  <a:pt x="9624" y="10907"/>
                </a:cubicBezTo>
                <a:cubicBezTo>
                  <a:pt x="9624" y="10051"/>
                  <a:pt x="10051" y="9624"/>
                  <a:pt x="10693" y="9624"/>
                </a:cubicBezTo>
                <a:close/>
                <a:moveTo>
                  <a:pt x="10693" y="0"/>
                </a:moveTo>
                <a:cubicBezTo>
                  <a:pt x="4919" y="0"/>
                  <a:pt x="0" y="4919"/>
                  <a:pt x="0" y="10907"/>
                </a:cubicBezTo>
                <a:cubicBezTo>
                  <a:pt x="0" y="16681"/>
                  <a:pt x="4919" y="21600"/>
                  <a:pt x="10693" y="21600"/>
                </a:cubicBezTo>
                <a:cubicBezTo>
                  <a:pt x="16681" y="21600"/>
                  <a:pt x="21600" y="16681"/>
                  <a:pt x="21600" y="10907"/>
                </a:cubicBezTo>
                <a:cubicBezTo>
                  <a:pt x="21600" y="7913"/>
                  <a:pt x="20531" y="5347"/>
                  <a:pt x="18606" y="3422"/>
                </a:cubicBezTo>
                <a:cubicBezTo>
                  <a:pt x="19461" y="7913"/>
                  <a:pt x="19461" y="7913"/>
                  <a:pt x="19461" y="7913"/>
                </a:cubicBezTo>
                <a:cubicBezTo>
                  <a:pt x="19461" y="7913"/>
                  <a:pt x="19461" y="7913"/>
                  <a:pt x="19461" y="7913"/>
                </a:cubicBezTo>
                <a:cubicBezTo>
                  <a:pt x="19889" y="10479"/>
                  <a:pt x="19248" y="11121"/>
                  <a:pt x="17964" y="12618"/>
                </a:cubicBezTo>
                <a:cubicBezTo>
                  <a:pt x="17964" y="12618"/>
                  <a:pt x="17964" y="12618"/>
                  <a:pt x="17964" y="12618"/>
                </a:cubicBezTo>
                <a:cubicBezTo>
                  <a:pt x="17964" y="12618"/>
                  <a:pt x="17964" y="12618"/>
                  <a:pt x="17964" y="12618"/>
                </a:cubicBezTo>
                <a:cubicBezTo>
                  <a:pt x="16895" y="13687"/>
                  <a:pt x="16895" y="13687"/>
                  <a:pt x="16895" y="13687"/>
                </a:cubicBezTo>
                <a:cubicBezTo>
                  <a:pt x="17323" y="13901"/>
                  <a:pt x="17323" y="14543"/>
                  <a:pt x="16895" y="14970"/>
                </a:cubicBezTo>
                <a:cubicBezTo>
                  <a:pt x="13901" y="17964"/>
                  <a:pt x="13901" y="17964"/>
                  <a:pt x="13901" y="17964"/>
                </a:cubicBezTo>
                <a:cubicBezTo>
                  <a:pt x="13473" y="18392"/>
                  <a:pt x="12832" y="18392"/>
                  <a:pt x="12618" y="17964"/>
                </a:cubicBezTo>
                <a:cubicBezTo>
                  <a:pt x="11976" y="17537"/>
                  <a:pt x="11976" y="17537"/>
                  <a:pt x="11976" y="17537"/>
                </a:cubicBezTo>
                <a:cubicBezTo>
                  <a:pt x="11549" y="17109"/>
                  <a:pt x="11549" y="16467"/>
                  <a:pt x="11976" y="16040"/>
                </a:cubicBezTo>
                <a:cubicBezTo>
                  <a:pt x="14970" y="13046"/>
                  <a:pt x="14970" y="13046"/>
                  <a:pt x="14970" y="13046"/>
                </a:cubicBezTo>
                <a:cubicBezTo>
                  <a:pt x="15398" y="12618"/>
                  <a:pt x="16040" y="12618"/>
                  <a:pt x="16253" y="13046"/>
                </a:cubicBezTo>
                <a:cubicBezTo>
                  <a:pt x="17323" y="11976"/>
                  <a:pt x="17323" y="11976"/>
                  <a:pt x="17323" y="11976"/>
                </a:cubicBezTo>
                <a:cubicBezTo>
                  <a:pt x="17323" y="11976"/>
                  <a:pt x="17323" y="11976"/>
                  <a:pt x="17323" y="11976"/>
                </a:cubicBezTo>
                <a:cubicBezTo>
                  <a:pt x="17323" y="11976"/>
                  <a:pt x="17323" y="11976"/>
                  <a:pt x="17323" y="11976"/>
                </a:cubicBezTo>
                <a:cubicBezTo>
                  <a:pt x="18392" y="10693"/>
                  <a:pt x="18820" y="10051"/>
                  <a:pt x="18606" y="8127"/>
                </a:cubicBezTo>
                <a:cubicBezTo>
                  <a:pt x="18606" y="8127"/>
                  <a:pt x="18606" y="8127"/>
                  <a:pt x="18606" y="8127"/>
                </a:cubicBezTo>
                <a:cubicBezTo>
                  <a:pt x="17537" y="2566"/>
                  <a:pt x="17537" y="2566"/>
                  <a:pt x="17537" y="2566"/>
                </a:cubicBezTo>
                <a:cubicBezTo>
                  <a:pt x="15826" y="855"/>
                  <a:pt x="13473" y="0"/>
                  <a:pt x="10693" y="0"/>
                </a:cubicBezTo>
                <a:close/>
                <a:moveTo>
                  <a:pt x="10693" y="5988"/>
                </a:moveTo>
                <a:cubicBezTo>
                  <a:pt x="9410" y="5988"/>
                  <a:pt x="8341" y="6630"/>
                  <a:pt x="7485" y="7485"/>
                </a:cubicBezTo>
                <a:cubicBezTo>
                  <a:pt x="6630" y="8341"/>
                  <a:pt x="5988" y="9410"/>
                  <a:pt x="5988" y="10693"/>
                </a:cubicBezTo>
                <a:cubicBezTo>
                  <a:pt x="5988" y="10907"/>
                  <a:pt x="5988" y="10907"/>
                  <a:pt x="5988" y="11121"/>
                </a:cubicBezTo>
                <a:cubicBezTo>
                  <a:pt x="6416" y="11121"/>
                  <a:pt x="6416" y="11121"/>
                  <a:pt x="6416" y="11121"/>
                </a:cubicBezTo>
                <a:cubicBezTo>
                  <a:pt x="6416" y="11121"/>
                  <a:pt x="6416" y="10907"/>
                  <a:pt x="6416" y="10693"/>
                </a:cubicBezTo>
                <a:cubicBezTo>
                  <a:pt x="6416" y="9624"/>
                  <a:pt x="6844" y="8554"/>
                  <a:pt x="7699" y="7699"/>
                </a:cubicBezTo>
                <a:cubicBezTo>
                  <a:pt x="8554" y="6844"/>
                  <a:pt x="9624" y="6416"/>
                  <a:pt x="10693" y="6416"/>
                </a:cubicBezTo>
                <a:cubicBezTo>
                  <a:pt x="11335" y="6416"/>
                  <a:pt x="11976" y="6630"/>
                  <a:pt x="12404" y="6844"/>
                </a:cubicBezTo>
                <a:cubicBezTo>
                  <a:pt x="12618" y="6416"/>
                  <a:pt x="12618" y="6416"/>
                  <a:pt x="12618" y="6416"/>
                </a:cubicBezTo>
                <a:cubicBezTo>
                  <a:pt x="11976" y="6202"/>
                  <a:pt x="11335" y="5988"/>
                  <a:pt x="10693" y="5988"/>
                </a:cubicBezTo>
                <a:close/>
                <a:moveTo>
                  <a:pt x="10693" y="2139"/>
                </a:moveTo>
                <a:cubicBezTo>
                  <a:pt x="8341" y="2139"/>
                  <a:pt x="6202" y="2994"/>
                  <a:pt x="4491" y="4705"/>
                </a:cubicBezTo>
                <a:cubicBezTo>
                  <a:pt x="2994" y="6202"/>
                  <a:pt x="1925" y="8341"/>
                  <a:pt x="1925" y="10693"/>
                </a:cubicBezTo>
                <a:cubicBezTo>
                  <a:pt x="1925" y="10907"/>
                  <a:pt x="1925" y="10907"/>
                  <a:pt x="1925" y="11121"/>
                </a:cubicBezTo>
                <a:cubicBezTo>
                  <a:pt x="2566" y="11121"/>
                  <a:pt x="2566" y="11121"/>
                  <a:pt x="2566" y="11121"/>
                </a:cubicBezTo>
                <a:cubicBezTo>
                  <a:pt x="2566" y="10907"/>
                  <a:pt x="2566" y="10907"/>
                  <a:pt x="2566" y="10693"/>
                </a:cubicBezTo>
                <a:cubicBezTo>
                  <a:pt x="2566" y="8554"/>
                  <a:pt x="3422" y="6416"/>
                  <a:pt x="4919" y="4919"/>
                </a:cubicBezTo>
                <a:cubicBezTo>
                  <a:pt x="6416" y="3422"/>
                  <a:pt x="8554" y="2566"/>
                  <a:pt x="10693" y="2566"/>
                </a:cubicBezTo>
                <a:cubicBezTo>
                  <a:pt x="11762" y="2566"/>
                  <a:pt x="12618" y="2566"/>
                  <a:pt x="13473" y="2994"/>
                </a:cubicBezTo>
                <a:cubicBezTo>
                  <a:pt x="13687" y="2566"/>
                  <a:pt x="13687" y="2566"/>
                  <a:pt x="13687" y="2566"/>
                </a:cubicBezTo>
                <a:cubicBezTo>
                  <a:pt x="12832" y="2139"/>
                  <a:pt x="11762" y="2139"/>
                  <a:pt x="10693" y="2139"/>
                </a:cubicBezTo>
                <a:close/>
                <a:moveTo>
                  <a:pt x="10693" y="3422"/>
                </a:moveTo>
                <a:cubicBezTo>
                  <a:pt x="8768" y="3422"/>
                  <a:pt x="6844" y="4277"/>
                  <a:pt x="5560" y="5560"/>
                </a:cubicBezTo>
                <a:cubicBezTo>
                  <a:pt x="4277" y="6844"/>
                  <a:pt x="3422" y="8768"/>
                  <a:pt x="3422" y="10693"/>
                </a:cubicBezTo>
                <a:cubicBezTo>
                  <a:pt x="3422" y="10907"/>
                  <a:pt x="3422" y="10907"/>
                  <a:pt x="3422" y="11121"/>
                </a:cubicBezTo>
                <a:cubicBezTo>
                  <a:pt x="3850" y="11121"/>
                  <a:pt x="3850" y="11121"/>
                  <a:pt x="3850" y="11121"/>
                </a:cubicBezTo>
                <a:cubicBezTo>
                  <a:pt x="3850" y="10907"/>
                  <a:pt x="3850" y="10907"/>
                  <a:pt x="3850" y="10693"/>
                </a:cubicBezTo>
                <a:cubicBezTo>
                  <a:pt x="3850" y="8768"/>
                  <a:pt x="4705" y="7057"/>
                  <a:pt x="5774" y="5774"/>
                </a:cubicBezTo>
                <a:cubicBezTo>
                  <a:pt x="7057" y="4705"/>
                  <a:pt x="8768" y="3850"/>
                  <a:pt x="10693" y="3850"/>
                </a:cubicBezTo>
                <a:cubicBezTo>
                  <a:pt x="11549" y="3850"/>
                  <a:pt x="12404" y="4063"/>
                  <a:pt x="13046" y="4277"/>
                </a:cubicBezTo>
                <a:cubicBezTo>
                  <a:pt x="13259" y="3850"/>
                  <a:pt x="13259" y="3850"/>
                  <a:pt x="13259" y="3850"/>
                </a:cubicBezTo>
                <a:cubicBezTo>
                  <a:pt x="12404" y="3636"/>
                  <a:pt x="11549" y="3422"/>
                  <a:pt x="10693" y="3422"/>
                </a:cubicBezTo>
                <a:close/>
                <a:moveTo>
                  <a:pt x="10693" y="4705"/>
                </a:moveTo>
                <a:cubicBezTo>
                  <a:pt x="8982" y="4705"/>
                  <a:pt x="7485" y="5347"/>
                  <a:pt x="6416" y="6416"/>
                </a:cubicBezTo>
                <a:cubicBezTo>
                  <a:pt x="5347" y="7485"/>
                  <a:pt x="4705" y="9196"/>
                  <a:pt x="4705" y="10693"/>
                </a:cubicBezTo>
                <a:cubicBezTo>
                  <a:pt x="4705" y="10907"/>
                  <a:pt x="4705" y="10907"/>
                  <a:pt x="4705" y="11121"/>
                </a:cubicBezTo>
                <a:cubicBezTo>
                  <a:pt x="5133" y="11121"/>
                  <a:pt x="5133" y="11121"/>
                  <a:pt x="5133" y="11121"/>
                </a:cubicBezTo>
                <a:cubicBezTo>
                  <a:pt x="5133" y="10907"/>
                  <a:pt x="5133" y="10907"/>
                  <a:pt x="5133" y="10693"/>
                </a:cubicBezTo>
                <a:cubicBezTo>
                  <a:pt x="5133" y="9196"/>
                  <a:pt x="5774" y="7913"/>
                  <a:pt x="6844" y="6844"/>
                </a:cubicBezTo>
                <a:cubicBezTo>
                  <a:pt x="7699" y="5774"/>
                  <a:pt x="9196" y="5133"/>
                  <a:pt x="10693" y="5133"/>
                </a:cubicBezTo>
                <a:cubicBezTo>
                  <a:pt x="11549" y="5133"/>
                  <a:pt x="12190" y="5347"/>
                  <a:pt x="12832" y="5560"/>
                </a:cubicBezTo>
                <a:cubicBezTo>
                  <a:pt x="12832" y="5133"/>
                  <a:pt x="12832" y="5133"/>
                  <a:pt x="12832" y="5133"/>
                </a:cubicBezTo>
                <a:cubicBezTo>
                  <a:pt x="12190" y="4919"/>
                  <a:pt x="11549" y="4705"/>
                  <a:pt x="10693" y="4705"/>
                </a:cubicBezTo>
                <a:close/>
                <a:moveTo>
                  <a:pt x="10693" y="7485"/>
                </a:moveTo>
                <a:cubicBezTo>
                  <a:pt x="8982" y="7485"/>
                  <a:pt x="7271" y="8982"/>
                  <a:pt x="7271" y="10907"/>
                </a:cubicBezTo>
                <a:cubicBezTo>
                  <a:pt x="7271" y="12618"/>
                  <a:pt x="8982" y="14329"/>
                  <a:pt x="10693" y="14329"/>
                </a:cubicBezTo>
                <a:cubicBezTo>
                  <a:pt x="12618" y="14329"/>
                  <a:pt x="14115" y="12618"/>
                  <a:pt x="14115" y="10907"/>
                </a:cubicBezTo>
                <a:cubicBezTo>
                  <a:pt x="14115" y="8982"/>
                  <a:pt x="12618" y="7485"/>
                  <a:pt x="10693" y="7485"/>
                </a:cubicBezTo>
                <a:close/>
              </a:path>
            </a:pathLst>
          </a:custGeom>
          <a:solidFill>
            <a:srgbClr val="000000"/>
          </a:solidFill>
          <a:ln w="12700">
            <a:miter lim="400000"/>
          </a:ln>
        </p:spPr>
        <p:txBody>
          <a:bodyPr tIns="91439" bIns="91439"/>
          <a:lstStyle/>
          <a:p>
            <a:endParaRPr/>
          </a:p>
        </p:txBody>
      </p:sp>
      <p:grpSp>
        <p:nvGrpSpPr>
          <p:cNvPr id="1509" name="Group 1509"/>
          <p:cNvGrpSpPr/>
          <p:nvPr/>
        </p:nvGrpSpPr>
        <p:grpSpPr>
          <a:xfrm>
            <a:off x="12388850" y="8439152"/>
            <a:ext cx="730251" cy="727077"/>
            <a:chOff x="0" y="0"/>
            <a:chExt cx="730250" cy="727076"/>
          </a:xfrm>
        </p:grpSpPr>
        <p:sp>
          <p:nvSpPr>
            <p:cNvPr id="1497" name="Shape 1497"/>
            <p:cNvSpPr/>
            <p:nvPr/>
          </p:nvSpPr>
          <p:spPr>
            <a:xfrm>
              <a:off x="406400" y="193676"/>
              <a:ext cx="180977" cy="603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095" y="0"/>
                  </a:lnTo>
                  <a:lnTo>
                    <a:pt x="0" y="0"/>
                  </a:lnTo>
                  <a:lnTo>
                    <a:pt x="12505" y="21600"/>
                  </a:lnTo>
                  <a:lnTo>
                    <a:pt x="21600"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498" name="Shape 1498"/>
            <p:cNvSpPr/>
            <p:nvPr/>
          </p:nvSpPr>
          <p:spPr>
            <a:xfrm>
              <a:off x="307975" y="225426"/>
              <a:ext cx="60327" cy="349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499" name="Shape 1499"/>
            <p:cNvSpPr/>
            <p:nvPr/>
          </p:nvSpPr>
          <p:spPr>
            <a:xfrm>
              <a:off x="53975" y="127000"/>
              <a:ext cx="622301" cy="127001"/>
            </a:xfrm>
            <a:custGeom>
              <a:avLst/>
              <a:gdLst/>
              <a:ahLst/>
              <a:cxnLst>
                <a:cxn ang="0">
                  <a:pos x="wd2" y="hd2"/>
                </a:cxn>
                <a:cxn ang="5400000">
                  <a:pos x="wd2" y="hd2"/>
                </a:cxn>
                <a:cxn ang="10800000">
                  <a:pos x="wd2" y="hd2"/>
                </a:cxn>
                <a:cxn ang="16200000">
                  <a:pos x="wd2" y="hd2"/>
                </a:cxn>
              </a:cxnLst>
              <a:rect l="0" t="0" r="r" b="b"/>
              <a:pathLst>
                <a:path w="21600" h="21600" extrusionOk="0">
                  <a:moveTo>
                    <a:pt x="1763" y="10260"/>
                  </a:moveTo>
                  <a:lnTo>
                    <a:pt x="19837" y="10260"/>
                  </a:lnTo>
                  <a:lnTo>
                    <a:pt x="19837" y="21600"/>
                  </a:lnTo>
                  <a:lnTo>
                    <a:pt x="21600" y="21600"/>
                  </a:lnTo>
                  <a:lnTo>
                    <a:pt x="21600" y="0"/>
                  </a:lnTo>
                  <a:lnTo>
                    <a:pt x="0" y="0"/>
                  </a:lnTo>
                  <a:lnTo>
                    <a:pt x="0" y="21600"/>
                  </a:lnTo>
                  <a:lnTo>
                    <a:pt x="1763" y="21600"/>
                  </a:lnTo>
                  <a:lnTo>
                    <a:pt x="1763" y="1026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500" name="Shape 1500"/>
            <p:cNvSpPr/>
            <p:nvPr/>
          </p:nvSpPr>
          <p:spPr>
            <a:xfrm>
              <a:off x="127000" y="0"/>
              <a:ext cx="76200" cy="73027"/>
            </a:xfrm>
            <a:custGeom>
              <a:avLst/>
              <a:gdLst/>
              <a:ahLst/>
              <a:cxnLst>
                <a:cxn ang="0">
                  <a:pos x="wd2" y="hd2"/>
                </a:cxn>
                <a:cxn ang="5400000">
                  <a:pos x="wd2" y="hd2"/>
                </a:cxn>
                <a:cxn ang="10800000">
                  <a:pos x="wd2" y="hd2"/>
                </a:cxn>
                <a:cxn ang="16200000">
                  <a:pos x="wd2" y="hd2"/>
                </a:cxn>
              </a:cxnLst>
              <a:rect l="0" t="0" r="r" b="b"/>
              <a:pathLst>
                <a:path w="21600" h="21600" extrusionOk="0">
                  <a:moveTo>
                    <a:pt x="21600" y="8452"/>
                  </a:moveTo>
                  <a:lnTo>
                    <a:pt x="6300" y="0"/>
                  </a:lnTo>
                  <a:lnTo>
                    <a:pt x="0" y="13148"/>
                  </a:lnTo>
                  <a:lnTo>
                    <a:pt x="15300" y="21600"/>
                  </a:lnTo>
                  <a:lnTo>
                    <a:pt x="21600" y="8452"/>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501" name="Shape 1501"/>
            <p:cNvSpPr/>
            <p:nvPr/>
          </p:nvSpPr>
          <p:spPr>
            <a:xfrm>
              <a:off x="196850" y="50800"/>
              <a:ext cx="133350" cy="66677"/>
            </a:xfrm>
            <a:custGeom>
              <a:avLst/>
              <a:gdLst/>
              <a:ahLst/>
              <a:cxnLst>
                <a:cxn ang="0">
                  <a:pos x="wd2" y="hd2"/>
                </a:cxn>
                <a:cxn ang="5400000">
                  <a:pos x="wd2" y="hd2"/>
                </a:cxn>
                <a:cxn ang="10800000">
                  <a:pos x="wd2" y="hd2"/>
                </a:cxn>
                <a:cxn ang="16200000">
                  <a:pos x="wd2" y="hd2"/>
                </a:cxn>
              </a:cxnLst>
              <a:rect l="0" t="0" r="r" b="b"/>
              <a:pathLst>
                <a:path w="21600" h="21600" extrusionOk="0">
                  <a:moveTo>
                    <a:pt x="13371" y="21600"/>
                  </a:moveTo>
                  <a:lnTo>
                    <a:pt x="21600" y="21600"/>
                  </a:lnTo>
                  <a:lnTo>
                    <a:pt x="2057" y="0"/>
                  </a:lnTo>
                  <a:lnTo>
                    <a:pt x="0" y="5143"/>
                  </a:lnTo>
                  <a:lnTo>
                    <a:pt x="13371" y="21600"/>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502" name="Shape 1502"/>
            <p:cNvSpPr/>
            <p:nvPr/>
          </p:nvSpPr>
          <p:spPr>
            <a:xfrm>
              <a:off x="390525" y="225426"/>
              <a:ext cx="69851" cy="349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503" name="Shape 1503"/>
            <p:cNvSpPr/>
            <p:nvPr/>
          </p:nvSpPr>
          <p:spPr>
            <a:xfrm>
              <a:off x="219075" y="225426"/>
              <a:ext cx="60327" cy="349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504" name="Shape 1504"/>
            <p:cNvSpPr/>
            <p:nvPr/>
          </p:nvSpPr>
          <p:spPr>
            <a:xfrm>
              <a:off x="82550" y="374650"/>
              <a:ext cx="225426" cy="219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20" y="0"/>
                    <a:pt x="5040" y="745"/>
                    <a:pt x="2880" y="2979"/>
                  </a:cubicBezTo>
                  <a:cubicBezTo>
                    <a:pt x="1440" y="5214"/>
                    <a:pt x="0" y="7448"/>
                    <a:pt x="0" y="10428"/>
                  </a:cubicBezTo>
                  <a:cubicBezTo>
                    <a:pt x="0" y="13407"/>
                    <a:pt x="1440" y="16386"/>
                    <a:pt x="2880" y="18621"/>
                  </a:cubicBezTo>
                  <a:cubicBezTo>
                    <a:pt x="5040" y="20110"/>
                    <a:pt x="7920" y="21600"/>
                    <a:pt x="10800" y="21600"/>
                  </a:cubicBezTo>
                  <a:cubicBezTo>
                    <a:pt x="13680" y="21600"/>
                    <a:pt x="16560" y="20110"/>
                    <a:pt x="18000" y="18621"/>
                  </a:cubicBezTo>
                  <a:cubicBezTo>
                    <a:pt x="20160" y="16386"/>
                    <a:pt x="21600" y="13407"/>
                    <a:pt x="21600" y="10428"/>
                  </a:cubicBezTo>
                  <a:cubicBezTo>
                    <a:pt x="21600" y="7448"/>
                    <a:pt x="20160" y="5214"/>
                    <a:pt x="18000" y="2979"/>
                  </a:cubicBezTo>
                  <a:cubicBezTo>
                    <a:pt x="16560" y="745"/>
                    <a:pt x="13680" y="0"/>
                    <a:pt x="10800" y="0"/>
                  </a:cubicBezTo>
                  <a:close/>
                  <a:moveTo>
                    <a:pt x="10800" y="15641"/>
                  </a:moveTo>
                  <a:cubicBezTo>
                    <a:pt x="7920" y="15641"/>
                    <a:pt x="5760" y="13407"/>
                    <a:pt x="5760" y="10428"/>
                  </a:cubicBezTo>
                  <a:cubicBezTo>
                    <a:pt x="5760" y="8193"/>
                    <a:pt x="7920" y="5959"/>
                    <a:pt x="10800" y="5959"/>
                  </a:cubicBezTo>
                  <a:cubicBezTo>
                    <a:pt x="12960" y="5959"/>
                    <a:pt x="15120" y="8193"/>
                    <a:pt x="15120" y="10428"/>
                  </a:cubicBezTo>
                  <a:cubicBezTo>
                    <a:pt x="15120" y="13407"/>
                    <a:pt x="12960" y="15641"/>
                    <a:pt x="10800" y="15641"/>
                  </a:cubicBez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505" name="Shape 1505"/>
            <p:cNvSpPr/>
            <p:nvPr/>
          </p:nvSpPr>
          <p:spPr>
            <a:xfrm>
              <a:off x="0" y="269876"/>
              <a:ext cx="730251" cy="396876"/>
            </a:xfrm>
            <a:custGeom>
              <a:avLst/>
              <a:gdLst/>
              <a:ahLst/>
              <a:cxnLst>
                <a:cxn ang="0">
                  <a:pos x="wd2" y="hd2"/>
                </a:cxn>
                <a:cxn ang="5400000">
                  <a:pos x="wd2" y="hd2"/>
                </a:cxn>
                <a:cxn ang="10800000">
                  <a:pos x="wd2" y="hd2"/>
                </a:cxn>
                <a:cxn ang="16200000">
                  <a:pos x="wd2" y="hd2"/>
                </a:cxn>
              </a:cxnLst>
              <a:rect l="0" t="0" r="r" b="b"/>
              <a:pathLst>
                <a:path w="21600" h="21600" extrusionOk="0">
                  <a:moveTo>
                    <a:pt x="20487" y="0"/>
                  </a:moveTo>
                  <a:cubicBezTo>
                    <a:pt x="20041" y="0"/>
                    <a:pt x="20041" y="0"/>
                    <a:pt x="20041" y="0"/>
                  </a:cubicBezTo>
                  <a:cubicBezTo>
                    <a:pt x="18482" y="0"/>
                    <a:pt x="18482" y="0"/>
                    <a:pt x="18482" y="0"/>
                  </a:cubicBezTo>
                  <a:cubicBezTo>
                    <a:pt x="18037" y="0"/>
                    <a:pt x="18037" y="0"/>
                    <a:pt x="18037" y="0"/>
                  </a:cubicBezTo>
                  <a:cubicBezTo>
                    <a:pt x="3563" y="0"/>
                    <a:pt x="3563" y="0"/>
                    <a:pt x="3563" y="0"/>
                  </a:cubicBezTo>
                  <a:cubicBezTo>
                    <a:pt x="3118" y="0"/>
                    <a:pt x="3118" y="0"/>
                    <a:pt x="3118" y="0"/>
                  </a:cubicBezTo>
                  <a:cubicBezTo>
                    <a:pt x="1559" y="0"/>
                    <a:pt x="1559" y="0"/>
                    <a:pt x="1559" y="0"/>
                  </a:cubicBezTo>
                  <a:cubicBezTo>
                    <a:pt x="1113" y="0"/>
                    <a:pt x="1113" y="0"/>
                    <a:pt x="1113" y="0"/>
                  </a:cubicBezTo>
                  <a:cubicBezTo>
                    <a:pt x="0" y="0"/>
                    <a:pt x="0" y="0"/>
                    <a:pt x="0" y="0"/>
                  </a:cubicBezTo>
                  <a:cubicBezTo>
                    <a:pt x="0" y="21600"/>
                    <a:pt x="0" y="21600"/>
                    <a:pt x="0" y="21600"/>
                  </a:cubicBezTo>
                  <a:cubicBezTo>
                    <a:pt x="21600" y="21600"/>
                    <a:pt x="21600" y="21600"/>
                    <a:pt x="21600" y="21600"/>
                  </a:cubicBezTo>
                  <a:cubicBezTo>
                    <a:pt x="21600" y="0"/>
                    <a:pt x="21600" y="0"/>
                    <a:pt x="21600" y="0"/>
                  </a:cubicBezTo>
                  <a:lnTo>
                    <a:pt x="20487" y="0"/>
                  </a:lnTo>
                  <a:close/>
                  <a:moveTo>
                    <a:pt x="9798" y="11411"/>
                  </a:moveTo>
                  <a:cubicBezTo>
                    <a:pt x="9798" y="12634"/>
                    <a:pt x="9575" y="13449"/>
                    <a:pt x="9353" y="14264"/>
                  </a:cubicBezTo>
                  <a:cubicBezTo>
                    <a:pt x="9353" y="14264"/>
                    <a:pt x="9575" y="14264"/>
                    <a:pt x="9575" y="14264"/>
                  </a:cubicBezTo>
                  <a:cubicBezTo>
                    <a:pt x="10243" y="16709"/>
                    <a:pt x="10243" y="16709"/>
                    <a:pt x="10243" y="16709"/>
                  </a:cubicBezTo>
                  <a:cubicBezTo>
                    <a:pt x="10466" y="17117"/>
                    <a:pt x="10466" y="17525"/>
                    <a:pt x="10243" y="17525"/>
                  </a:cubicBezTo>
                  <a:cubicBezTo>
                    <a:pt x="9798" y="18747"/>
                    <a:pt x="9798" y="18747"/>
                    <a:pt x="9798" y="18747"/>
                  </a:cubicBezTo>
                  <a:cubicBezTo>
                    <a:pt x="9575" y="19155"/>
                    <a:pt x="9353" y="18747"/>
                    <a:pt x="9130" y="18747"/>
                  </a:cubicBezTo>
                  <a:cubicBezTo>
                    <a:pt x="8016" y="17525"/>
                    <a:pt x="8016" y="17525"/>
                    <a:pt x="8016" y="17525"/>
                  </a:cubicBezTo>
                  <a:cubicBezTo>
                    <a:pt x="7348" y="18340"/>
                    <a:pt x="6680" y="18747"/>
                    <a:pt x="5790" y="18747"/>
                  </a:cubicBezTo>
                  <a:cubicBezTo>
                    <a:pt x="4899" y="18747"/>
                    <a:pt x="4231" y="18340"/>
                    <a:pt x="3563" y="17525"/>
                  </a:cubicBezTo>
                  <a:cubicBezTo>
                    <a:pt x="2449" y="18747"/>
                    <a:pt x="2449" y="18747"/>
                    <a:pt x="2449" y="18747"/>
                  </a:cubicBezTo>
                  <a:cubicBezTo>
                    <a:pt x="2227" y="18747"/>
                    <a:pt x="2004" y="19155"/>
                    <a:pt x="1781" y="18747"/>
                  </a:cubicBezTo>
                  <a:cubicBezTo>
                    <a:pt x="1336" y="17525"/>
                    <a:pt x="1336" y="17525"/>
                    <a:pt x="1336" y="17525"/>
                  </a:cubicBezTo>
                  <a:cubicBezTo>
                    <a:pt x="1113" y="17525"/>
                    <a:pt x="1113" y="17117"/>
                    <a:pt x="1336" y="16709"/>
                  </a:cubicBezTo>
                  <a:cubicBezTo>
                    <a:pt x="2227" y="14672"/>
                    <a:pt x="2227" y="14672"/>
                    <a:pt x="2227" y="14672"/>
                  </a:cubicBezTo>
                  <a:cubicBezTo>
                    <a:pt x="2004" y="13449"/>
                    <a:pt x="1781" y="12634"/>
                    <a:pt x="1781" y="11411"/>
                  </a:cubicBezTo>
                  <a:cubicBezTo>
                    <a:pt x="1781" y="10596"/>
                    <a:pt x="2004" y="9374"/>
                    <a:pt x="2227" y="8558"/>
                  </a:cubicBezTo>
                  <a:cubicBezTo>
                    <a:pt x="2227" y="8558"/>
                    <a:pt x="2227" y="8558"/>
                    <a:pt x="2227" y="8558"/>
                  </a:cubicBezTo>
                  <a:cubicBezTo>
                    <a:pt x="1336" y="6113"/>
                    <a:pt x="1336" y="6113"/>
                    <a:pt x="1336" y="6113"/>
                  </a:cubicBezTo>
                  <a:cubicBezTo>
                    <a:pt x="1113" y="5706"/>
                    <a:pt x="1113" y="5298"/>
                    <a:pt x="1336" y="5298"/>
                  </a:cubicBezTo>
                  <a:cubicBezTo>
                    <a:pt x="1781" y="4075"/>
                    <a:pt x="1781" y="4075"/>
                    <a:pt x="1781" y="4075"/>
                  </a:cubicBezTo>
                  <a:cubicBezTo>
                    <a:pt x="2004" y="3668"/>
                    <a:pt x="2227" y="4075"/>
                    <a:pt x="2449" y="4075"/>
                  </a:cubicBezTo>
                  <a:cubicBezTo>
                    <a:pt x="3563" y="5298"/>
                    <a:pt x="3563" y="5298"/>
                    <a:pt x="3563" y="5298"/>
                  </a:cubicBezTo>
                  <a:cubicBezTo>
                    <a:pt x="4231" y="4891"/>
                    <a:pt x="4899" y="4075"/>
                    <a:pt x="5790" y="4075"/>
                  </a:cubicBezTo>
                  <a:cubicBezTo>
                    <a:pt x="6680" y="4075"/>
                    <a:pt x="7348" y="4891"/>
                    <a:pt x="8016" y="5706"/>
                  </a:cubicBezTo>
                  <a:cubicBezTo>
                    <a:pt x="8016" y="5706"/>
                    <a:pt x="8016" y="5706"/>
                    <a:pt x="8016" y="5706"/>
                  </a:cubicBezTo>
                  <a:cubicBezTo>
                    <a:pt x="9130" y="4075"/>
                    <a:pt x="9130" y="4075"/>
                    <a:pt x="9130" y="4075"/>
                  </a:cubicBezTo>
                  <a:cubicBezTo>
                    <a:pt x="9353" y="4075"/>
                    <a:pt x="9575" y="3668"/>
                    <a:pt x="9798" y="4075"/>
                  </a:cubicBezTo>
                  <a:cubicBezTo>
                    <a:pt x="10243" y="5298"/>
                    <a:pt x="10243" y="5298"/>
                    <a:pt x="10243" y="5298"/>
                  </a:cubicBezTo>
                  <a:cubicBezTo>
                    <a:pt x="10466" y="5298"/>
                    <a:pt x="10466" y="5706"/>
                    <a:pt x="10243" y="6113"/>
                  </a:cubicBezTo>
                  <a:cubicBezTo>
                    <a:pt x="9575" y="8558"/>
                    <a:pt x="9575" y="8558"/>
                    <a:pt x="9575" y="8558"/>
                  </a:cubicBezTo>
                  <a:cubicBezTo>
                    <a:pt x="9353" y="8558"/>
                    <a:pt x="9353" y="8558"/>
                    <a:pt x="9353" y="8558"/>
                  </a:cubicBezTo>
                  <a:cubicBezTo>
                    <a:pt x="9575" y="9374"/>
                    <a:pt x="9798" y="10596"/>
                    <a:pt x="9798" y="11411"/>
                  </a:cubicBezTo>
                  <a:close/>
                  <a:moveTo>
                    <a:pt x="20487" y="9781"/>
                  </a:moveTo>
                  <a:cubicBezTo>
                    <a:pt x="13361" y="9781"/>
                    <a:pt x="13361" y="9781"/>
                    <a:pt x="13361" y="9781"/>
                  </a:cubicBezTo>
                  <a:cubicBezTo>
                    <a:pt x="13361" y="7336"/>
                    <a:pt x="13361" y="7336"/>
                    <a:pt x="13361" y="7336"/>
                  </a:cubicBezTo>
                  <a:cubicBezTo>
                    <a:pt x="12915" y="7336"/>
                    <a:pt x="12915" y="7336"/>
                    <a:pt x="12915" y="7336"/>
                  </a:cubicBezTo>
                  <a:cubicBezTo>
                    <a:pt x="12915" y="9781"/>
                    <a:pt x="12915" y="9781"/>
                    <a:pt x="12915" y="9781"/>
                  </a:cubicBezTo>
                  <a:cubicBezTo>
                    <a:pt x="11357" y="9781"/>
                    <a:pt x="11357" y="9781"/>
                    <a:pt x="11357" y="9781"/>
                  </a:cubicBezTo>
                  <a:cubicBezTo>
                    <a:pt x="11357" y="4075"/>
                    <a:pt x="11357" y="4075"/>
                    <a:pt x="11357" y="4075"/>
                  </a:cubicBezTo>
                  <a:cubicBezTo>
                    <a:pt x="20487" y="4075"/>
                    <a:pt x="20487" y="4075"/>
                    <a:pt x="20487" y="4075"/>
                  </a:cubicBezTo>
                  <a:lnTo>
                    <a:pt x="20487" y="9781"/>
                  </a:lnTo>
                  <a:close/>
                </a:path>
              </a:pathLst>
            </a:custGeom>
            <a:solidFill>
              <a:srgbClr val="000000"/>
            </a:solidFill>
            <a:ln w="12700" cap="flat">
              <a:noFill/>
              <a:miter lim="400000"/>
            </a:ln>
            <a:effectLst/>
          </p:spPr>
          <p:txBody>
            <a:bodyPr wrap="square" lIns="91439" tIns="91439" rIns="91439" bIns="91439" numCol="1" anchor="t">
              <a:noAutofit/>
            </a:bodyPr>
            <a:lstStyle/>
            <a:p>
              <a:endParaRPr/>
            </a:p>
          </p:txBody>
        </p:sp>
        <p:sp>
          <p:nvSpPr>
            <p:cNvPr id="1506" name="Shape 1506"/>
            <p:cNvSpPr/>
            <p:nvPr/>
          </p:nvSpPr>
          <p:spPr>
            <a:xfrm>
              <a:off x="615950" y="676276"/>
              <a:ext cx="44450" cy="5080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507" name="Shape 1507"/>
            <p:cNvSpPr/>
            <p:nvPr/>
          </p:nvSpPr>
          <p:spPr>
            <a:xfrm>
              <a:off x="127000" y="225426"/>
              <a:ext cx="69850" cy="34927"/>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sp>
          <p:nvSpPr>
            <p:cNvPr id="1508" name="Shape 1508"/>
            <p:cNvSpPr/>
            <p:nvPr/>
          </p:nvSpPr>
          <p:spPr>
            <a:xfrm>
              <a:off x="53975" y="676276"/>
              <a:ext cx="44451" cy="50801"/>
            </a:xfrm>
            <a:prstGeom prst="rect">
              <a:avLst/>
            </a:prstGeom>
            <a:solidFill>
              <a:srgbClr val="000000"/>
            </a:solidFill>
            <a:ln w="12700" cap="flat">
              <a:noFill/>
              <a:miter lim="400000"/>
            </a:ln>
            <a:effectLst/>
          </p:spPr>
          <p:txBody>
            <a:bodyPr wrap="square" lIns="91439" tIns="91439" rIns="91439" bIns="91439" numCol="1" anchor="t">
              <a:noAutofit/>
            </a:bodyPr>
            <a:lstStyle/>
            <a:p>
              <a:endParaRPr/>
            </a:p>
          </p:txBody>
        </p:sp>
      </p:grpSp>
      <p:sp>
        <p:nvSpPr>
          <p:cNvPr id="1510" name="Shape 1510"/>
          <p:cNvSpPr/>
          <p:nvPr/>
        </p:nvSpPr>
        <p:spPr>
          <a:xfrm>
            <a:off x="8534400" y="4565789"/>
            <a:ext cx="863600" cy="777740"/>
          </a:xfrm>
          <a:custGeom>
            <a:avLst/>
            <a:gdLst/>
            <a:ahLst/>
            <a:cxnLst>
              <a:cxn ang="0">
                <a:pos x="wd2" y="hd2"/>
              </a:cxn>
              <a:cxn ang="5400000">
                <a:pos x="wd2" y="hd2"/>
              </a:cxn>
              <a:cxn ang="10800000">
                <a:pos x="wd2" y="hd2"/>
              </a:cxn>
              <a:cxn ang="16200000">
                <a:pos x="wd2" y="hd2"/>
              </a:cxn>
            </a:cxnLst>
            <a:rect l="0" t="0" r="r" b="b"/>
            <a:pathLst>
              <a:path w="21600" h="18631" extrusionOk="0">
                <a:moveTo>
                  <a:pt x="6574" y="9271"/>
                </a:moveTo>
                <a:cubicBezTo>
                  <a:pt x="6762" y="9451"/>
                  <a:pt x="6762" y="9811"/>
                  <a:pt x="6950" y="9991"/>
                </a:cubicBezTo>
                <a:cubicBezTo>
                  <a:pt x="7513" y="10891"/>
                  <a:pt x="7889" y="12151"/>
                  <a:pt x="7889" y="13411"/>
                </a:cubicBezTo>
                <a:cubicBezTo>
                  <a:pt x="7889" y="14851"/>
                  <a:pt x="7513" y="15931"/>
                  <a:pt x="6950" y="16831"/>
                </a:cubicBezTo>
                <a:cubicBezTo>
                  <a:pt x="6386" y="17911"/>
                  <a:pt x="5447" y="18631"/>
                  <a:pt x="4320" y="18631"/>
                </a:cubicBezTo>
                <a:cubicBezTo>
                  <a:pt x="3381" y="18631"/>
                  <a:pt x="2442" y="17911"/>
                  <a:pt x="1878" y="16831"/>
                </a:cubicBezTo>
                <a:cubicBezTo>
                  <a:pt x="1690" y="16831"/>
                  <a:pt x="1690" y="16651"/>
                  <a:pt x="1690" y="16651"/>
                </a:cubicBezTo>
                <a:cubicBezTo>
                  <a:pt x="751" y="16291"/>
                  <a:pt x="0" y="15031"/>
                  <a:pt x="0" y="13411"/>
                </a:cubicBezTo>
                <a:cubicBezTo>
                  <a:pt x="0" y="11971"/>
                  <a:pt x="751" y="10711"/>
                  <a:pt x="1690" y="10351"/>
                </a:cubicBezTo>
                <a:cubicBezTo>
                  <a:pt x="1690" y="10171"/>
                  <a:pt x="1690" y="10171"/>
                  <a:pt x="1878" y="9991"/>
                </a:cubicBezTo>
                <a:cubicBezTo>
                  <a:pt x="2066" y="9451"/>
                  <a:pt x="2442" y="9091"/>
                  <a:pt x="2817" y="8731"/>
                </a:cubicBezTo>
                <a:cubicBezTo>
                  <a:pt x="4508" y="-2789"/>
                  <a:pt x="16717" y="-2969"/>
                  <a:pt x="18407" y="8551"/>
                </a:cubicBezTo>
                <a:cubicBezTo>
                  <a:pt x="18970" y="8731"/>
                  <a:pt x="19534" y="9271"/>
                  <a:pt x="19910" y="9991"/>
                </a:cubicBezTo>
                <a:cubicBezTo>
                  <a:pt x="19910" y="9991"/>
                  <a:pt x="20097" y="10171"/>
                  <a:pt x="20097" y="10171"/>
                </a:cubicBezTo>
                <a:cubicBezTo>
                  <a:pt x="20849" y="10351"/>
                  <a:pt x="21600" y="11791"/>
                  <a:pt x="21600" y="13411"/>
                </a:cubicBezTo>
                <a:cubicBezTo>
                  <a:pt x="21600" y="15031"/>
                  <a:pt x="20849" y="16471"/>
                  <a:pt x="20097" y="16651"/>
                </a:cubicBezTo>
                <a:cubicBezTo>
                  <a:pt x="20097" y="16831"/>
                  <a:pt x="19910" y="16831"/>
                  <a:pt x="19910" y="17011"/>
                </a:cubicBezTo>
                <a:cubicBezTo>
                  <a:pt x="19534" y="17731"/>
                  <a:pt x="18783" y="18271"/>
                  <a:pt x="18219" y="18451"/>
                </a:cubicBezTo>
                <a:cubicBezTo>
                  <a:pt x="17656" y="18631"/>
                  <a:pt x="15777" y="18631"/>
                  <a:pt x="15777" y="18631"/>
                </a:cubicBezTo>
                <a:cubicBezTo>
                  <a:pt x="14838" y="18631"/>
                  <a:pt x="13899" y="17911"/>
                  <a:pt x="13336" y="17011"/>
                </a:cubicBezTo>
                <a:cubicBezTo>
                  <a:pt x="12772" y="16111"/>
                  <a:pt x="12584" y="14851"/>
                  <a:pt x="12584" y="13411"/>
                </a:cubicBezTo>
                <a:cubicBezTo>
                  <a:pt x="12584" y="12151"/>
                  <a:pt x="12772" y="10891"/>
                  <a:pt x="13336" y="9991"/>
                </a:cubicBezTo>
                <a:cubicBezTo>
                  <a:pt x="13711" y="9271"/>
                  <a:pt x="14275" y="8731"/>
                  <a:pt x="14838" y="8551"/>
                </a:cubicBezTo>
                <a:cubicBezTo>
                  <a:pt x="13899" y="-809"/>
                  <a:pt x="7701" y="-449"/>
                  <a:pt x="6574" y="9271"/>
                </a:cubicBezTo>
                <a:close/>
                <a:moveTo>
                  <a:pt x="16341" y="17191"/>
                </a:moveTo>
                <a:cubicBezTo>
                  <a:pt x="16341" y="17191"/>
                  <a:pt x="16341" y="17191"/>
                  <a:pt x="16341" y="17191"/>
                </a:cubicBezTo>
                <a:cubicBezTo>
                  <a:pt x="16529" y="17191"/>
                  <a:pt x="16529" y="17011"/>
                  <a:pt x="16717" y="16831"/>
                </a:cubicBezTo>
                <a:cubicBezTo>
                  <a:pt x="16717" y="16831"/>
                  <a:pt x="16717" y="16831"/>
                  <a:pt x="16717" y="16831"/>
                </a:cubicBezTo>
                <a:cubicBezTo>
                  <a:pt x="16717" y="16831"/>
                  <a:pt x="16717" y="16831"/>
                  <a:pt x="16717" y="16831"/>
                </a:cubicBezTo>
                <a:cubicBezTo>
                  <a:pt x="16904" y="16831"/>
                  <a:pt x="16904" y="16651"/>
                  <a:pt x="17092" y="16291"/>
                </a:cubicBezTo>
                <a:cubicBezTo>
                  <a:pt x="17468" y="15751"/>
                  <a:pt x="17656" y="14851"/>
                  <a:pt x="17843" y="13951"/>
                </a:cubicBezTo>
                <a:cubicBezTo>
                  <a:pt x="17843" y="13951"/>
                  <a:pt x="17843" y="13951"/>
                  <a:pt x="17843" y="13951"/>
                </a:cubicBezTo>
                <a:cubicBezTo>
                  <a:pt x="17843" y="13771"/>
                  <a:pt x="17843" y="13771"/>
                  <a:pt x="17843" y="13591"/>
                </a:cubicBezTo>
                <a:cubicBezTo>
                  <a:pt x="17843" y="13591"/>
                  <a:pt x="17843" y="13591"/>
                  <a:pt x="17843" y="13591"/>
                </a:cubicBezTo>
                <a:cubicBezTo>
                  <a:pt x="17843" y="13591"/>
                  <a:pt x="17843" y="13591"/>
                  <a:pt x="17843" y="13591"/>
                </a:cubicBezTo>
                <a:cubicBezTo>
                  <a:pt x="17843" y="13591"/>
                  <a:pt x="17843" y="13591"/>
                  <a:pt x="17843" y="13591"/>
                </a:cubicBezTo>
                <a:cubicBezTo>
                  <a:pt x="17843" y="13591"/>
                  <a:pt x="17843" y="13591"/>
                  <a:pt x="17843" y="13591"/>
                </a:cubicBezTo>
                <a:cubicBezTo>
                  <a:pt x="17843" y="13591"/>
                  <a:pt x="17843" y="13591"/>
                  <a:pt x="17843" y="13591"/>
                </a:cubicBezTo>
                <a:cubicBezTo>
                  <a:pt x="17843" y="13591"/>
                  <a:pt x="17843" y="13591"/>
                  <a:pt x="17843" y="13591"/>
                </a:cubicBezTo>
                <a:cubicBezTo>
                  <a:pt x="17843" y="13411"/>
                  <a:pt x="17843" y="13411"/>
                  <a:pt x="17843" y="13411"/>
                </a:cubicBezTo>
                <a:cubicBezTo>
                  <a:pt x="17843" y="13411"/>
                  <a:pt x="17843" y="13411"/>
                  <a:pt x="17843" y="13411"/>
                </a:cubicBezTo>
                <a:cubicBezTo>
                  <a:pt x="17843" y="13411"/>
                  <a:pt x="17843" y="13411"/>
                  <a:pt x="17843" y="13411"/>
                </a:cubicBezTo>
                <a:cubicBezTo>
                  <a:pt x="17843" y="13411"/>
                  <a:pt x="17843" y="13411"/>
                  <a:pt x="17843" y="13411"/>
                </a:cubicBezTo>
                <a:cubicBezTo>
                  <a:pt x="17843" y="13411"/>
                  <a:pt x="17843" y="13411"/>
                  <a:pt x="17843" y="13411"/>
                </a:cubicBezTo>
                <a:cubicBezTo>
                  <a:pt x="17843" y="13411"/>
                  <a:pt x="17843" y="13411"/>
                  <a:pt x="17843" y="13411"/>
                </a:cubicBezTo>
                <a:cubicBezTo>
                  <a:pt x="17843" y="13411"/>
                  <a:pt x="17843" y="13231"/>
                  <a:pt x="17843" y="13231"/>
                </a:cubicBezTo>
                <a:cubicBezTo>
                  <a:pt x="17843" y="13231"/>
                  <a:pt x="17843" y="13231"/>
                  <a:pt x="17843" y="13231"/>
                </a:cubicBezTo>
                <a:cubicBezTo>
                  <a:pt x="17843" y="13231"/>
                  <a:pt x="17843" y="13231"/>
                  <a:pt x="17843" y="13231"/>
                </a:cubicBezTo>
                <a:cubicBezTo>
                  <a:pt x="17843" y="13231"/>
                  <a:pt x="17843" y="13231"/>
                  <a:pt x="17843" y="13231"/>
                </a:cubicBezTo>
                <a:cubicBezTo>
                  <a:pt x="17843" y="13231"/>
                  <a:pt x="17843" y="13231"/>
                  <a:pt x="17843" y="13231"/>
                </a:cubicBezTo>
                <a:cubicBezTo>
                  <a:pt x="17843" y="13231"/>
                  <a:pt x="17843" y="13231"/>
                  <a:pt x="17843" y="13231"/>
                </a:cubicBezTo>
                <a:cubicBezTo>
                  <a:pt x="17843" y="13231"/>
                  <a:pt x="17843" y="13051"/>
                  <a:pt x="17843" y="13051"/>
                </a:cubicBezTo>
                <a:cubicBezTo>
                  <a:pt x="17843" y="13051"/>
                  <a:pt x="17843" y="13051"/>
                  <a:pt x="17843" y="13051"/>
                </a:cubicBezTo>
                <a:cubicBezTo>
                  <a:pt x="17656" y="11971"/>
                  <a:pt x="17468" y="11251"/>
                  <a:pt x="17092" y="10531"/>
                </a:cubicBezTo>
                <a:cubicBezTo>
                  <a:pt x="16904" y="10351"/>
                  <a:pt x="16904" y="10171"/>
                  <a:pt x="16717" y="9991"/>
                </a:cubicBezTo>
                <a:cubicBezTo>
                  <a:pt x="16717" y="9991"/>
                  <a:pt x="16717" y="9991"/>
                  <a:pt x="16717" y="9991"/>
                </a:cubicBezTo>
                <a:cubicBezTo>
                  <a:pt x="16717" y="9991"/>
                  <a:pt x="16717" y="9991"/>
                  <a:pt x="16717" y="9991"/>
                </a:cubicBezTo>
                <a:cubicBezTo>
                  <a:pt x="16529" y="9811"/>
                  <a:pt x="16529" y="9811"/>
                  <a:pt x="16341" y="9631"/>
                </a:cubicBezTo>
                <a:cubicBezTo>
                  <a:pt x="16341" y="9631"/>
                  <a:pt x="16341" y="9631"/>
                  <a:pt x="16341" y="9631"/>
                </a:cubicBezTo>
                <a:cubicBezTo>
                  <a:pt x="16153" y="9631"/>
                  <a:pt x="15965" y="9451"/>
                  <a:pt x="15777" y="9451"/>
                </a:cubicBezTo>
                <a:cubicBezTo>
                  <a:pt x="15402" y="9451"/>
                  <a:pt x="14838" y="9991"/>
                  <a:pt x="14463" y="10531"/>
                </a:cubicBezTo>
                <a:cubicBezTo>
                  <a:pt x="14087" y="11251"/>
                  <a:pt x="13899" y="12331"/>
                  <a:pt x="13899" y="13411"/>
                </a:cubicBezTo>
                <a:cubicBezTo>
                  <a:pt x="13899" y="14671"/>
                  <a:pt x="14087" y="15571"/>
                  <a:pt x="14463" y="16291"/>
                </a:cubicBezTo>
                <a:cubicBezTo>
                  <a:pt x="14838" y="17011"/>
                  <a:pt x="15402" y="17371"/>
                  <a:pt x="15777" y="17371"/>
                </a:cubicBezTo>
                <a:cubicBezTo>
                  <a:pt x="15965" y="17371"/>
                  <a:pt x="16153" y="17371"/>
                  <a:pt x="16341" y="17191"/>
                </a:cubicBezTo>
                <a:close/>
                <a:moveTo>
                  <a:pt x="15777" y="11431"/>
                </a:moveTo>
                <a:cubicBezTo>
                  <a:pt x="15214" y="11431"/>
                  <a:pt x="14838" y="12331"/>
                  <a:pt x="14838" y="13411"/>
                </a:cubicBezTo>
                <a:cubicBezTo>
                  <a:pt x="14838" y="14671"/>
                  <a:pt x="15214" y="15571"/>
                  <a:pt x="15777" y="15571"/>
                </a:cubicBezTo>
                <a:cubicBezTo>
                  <a:pt x="16341" y="15571"/>
                  <a:pt x="16904" y="14671"/>
                  <a:pt x="16904" y="13411"/>
                </a:cubicBezTo>
                <a:cubicBezTo>
                  <a:pt x="16904" y="12331"/>
                  <a:pt x="16341" y="11431"/>
                  <a:pt x="15777" y="11431"/>
                </a:cubicBezTo>
                <a:close/>
              </a:path>
            </a:pathLst>
          </a:custGeom>
          <a:solidFill>
            <a:srgbClr val="000000"/>
          </a:solidFill>
          <a:ln w="12700">
            <a:miter lim="400000"/>
          </a:ln>
        </p:spPr>
        <p:txBody>
          <a:bodyPr tIns="91439" bIns="91439"/>
          <a:lstStyle/>
          <a:p>
            <a:endParaRPr/>
          </a:p>
        </p:txBody>
      </p:sp>
      <p:sp>
        <p:nvSpPr>
          <p:cNvPr id="1511" name="Shape 1511"/>
          <p:cNvSpPr/>
          <p:nvPr/>
        </p:nvSpPr>
        <p:spPr>
          <a:xfrm>
            <a:off x="5956300" y="7153278"/>
            <a:ext cx="835026" cy="822356"/>
          </a:xfrm>
          <a:custGeom>
            <a:avLst/>
            <a:gdLst/>
            <a:ahLst/>
            <a:cxnLst>
              <a:cxn ang="0">
                <a:pos x="wd2" y="hd2"/>
              </a:cxn>
              <a:cxn ang="5400000">
                <a:pos x="wd2" y="hd2"/>
              </a:cxn>
              <a:cxn ang="10800000">
                <a:pos x="wd2" y="hd2"/>
              </a:cxn>
              <a:cxn ang="16200000">
                <a:pos x="wd2" y="hd2"/>
              </a:cxn>
            </a:cxnLst>
            <a:rect l="0" t="0" r="r" b="b"/>
            <a:pathLst>
              <a:path w="21600" h="20568" extrusionOk="0">
                <a:moveTo>
                  <a:pt x="4476" y="1878"/>
                </a:moveTo>
                <a:cubicBezTo>
                  <a:pt x="4670" y="2254"/>
                  <a:pt x="4670" y="2254"/>
                  <a:pt x="4670" y="2254"/>
                </a:cubicBezTo>
                <a:cubicBezTo>
                  <a:pt x="4670" y="2442"/>
                  <a:pt x="4670" y="2630"/>
                  <a:pt x="4670" y="2817"/>
                </a:cubicBezTo>
                <a:cubicBezTo>
                  <a:pt x="4670" y="2817"/>
                  <a:pt x="4865" y="3005"/>
                  <a:pt x="5059" y="3005"/>
                </a:cubicBezTo>
                <a:cubicBezTo>
                  <a:pt x="5449" y="3193"/>
                  <a:pt x="5449" y="3193"/>
                  <a:pt x="5449" y="3193"/>
                </a:cubicBezTo>
                <a:cubicBezTo>
                  <a:pt x="6616" y="5259"/>
                  <a:pt x="6616" y="5259"/>
                  <a:pt x="6616" y="5259"/>
                </a:cubicBezTo>
                <a:cubicBezTo>
                  <a:pt x="7200" y="5071"/>
                  <a:pt x="7200" y="5071"/>
                  <a:pt x="7200" y="5071"/>
                </a:cubicBezTo>
                <a:cubicBezTo>
                  <a:pt x="12843" y="13899"/>
                  <a:pt x="12843" y="13899"/>
                  <a:pt x="12843" y="13899"/>
                </a:cubicBezTo>
                <a:cubicBezTo>
                  <a:pt x="12065" y="15777"/>
                  <a:pt x="12065" y="15777"/>
                  <a:pt x="12065" y="15777"/>
                </a:cubicBezTo>
                <a:cubicBezTo>
                  <a:pt x="9924" y="16904"/>
                  <a:pt x="9924" y="16904"/>
                  <a:pt x="9924" y="16904"/>
                </a:cubicBezTo>
                <a:cubicBezTo>
                  <a:pt x="7784" y="16717"/>
                  <a:pt x="7784" y="16717"/>
                  <a:pt x="7784" y="16717"/>
                </a:cubicBezTo>
                <a:cubicBezTo>
                  <a:pt x="2335" y="7889"/>
                  <a:pt x="2335" y="7889"/>
                  <a:pt x="2335" y="7889"/>
                </a:cubicBezTo>
                <a:cubicBezTo>
                  <a:pt x="2919" y="7513"/>
                  <a:pt x="2919" y="7513"/>
                  <a:pt x="2919" y="7513"/>
                </a:cubicBezTo>
                <a:cubicBezTo>
                  <a:pt x="1557" y="5447"/>
                  <a:pt x="1557" y="5447"/>
                  <a:pt x="1557" y="5447"/>
                </a:cubicBezTo>
                <a:cubicBezTo>
                  <a:pt x="1557" y="5071"/>
                  <a:pt x="1557" y="5071"/>
                  <a:pt x="1557" y="5071"/>
                </a:cubicBezTo>
                <a:cubicBezTo>
                  <a:pt x="1557" y="4883"/>
                  <a:pt x="1557" y="4696"/>
                  <a:pt x="1557" y="4508"/>
                </a:cubicBezTo>
                <a:cubicBezTo>
                  <a:pt x="1557" y="4508"/>
                  <a:pt x="1362" y="4508"/>
                  <a:pt x="1168" y="4320"/>
                </a:cubicBezTo>
                <a:cubicBezTo>
                  <a:pt x="778" y="4132"/>
                  <a:pt x="778" y="4132"/>
                  <a:pt x="778" y="4132"/>
                </a:cubicBezTo>
                <a:cubicBezTo>
                  <a:pt x="0" y="2817"/>
                  <a:pt x="0" y="2817"/>
                  <a:pt x="0" y="2817"/>
                </a:cubicBezTo>
                <a:cubicBezTo>
                  <a:pt x="0" y="2630"/>
                  <a:pt x="0" y="2630"/>
                  <a:pt x="0" y="2630"/>
                </a:cubicBezTo>
                <a:cubicBezTo>
                  <a:pt x="0" y="1315"/>
                  <a:pt x="0" y="1315"/>
                  <a:pt x="0" y="1315"/>
                </a:cubicBezTo>
                <a:cubicBezTo>
                  <a:pt x="195" y="1127"/>
                  <a:pt x="195" y="1127"/>
                  <a:pt x="195" y="1127"/>
                </a:cubicBezTo>
                <a:cubicBezTo>
                  <a:pt x="2141" y="0"/>
                  <a:pt x="2141" y="0"/>
                  <a:pt x="2141" y="0"/>
                </a:cubicBezTo>
                <a:cubicBezTo>
                  <a:pt x="2530" y="0"/>
                  <a:pt x="2530" y="0"/>
                  <a:pt x="2530" y="0"/>
                </a:cubicBezTo>
                <a:cubicBezTo>
                  <a:pt x="3697" y="563"/>
                  <a:pt x="3697" y="563"/>
                  <a:pt x="3697" y="563"/>
                </a:cubicBezTo>
                <a:cubicBezTo>
                  <a:pt x="3892" y="751"/>
                  <a:pt x="3892" y="751"/>
                  <a:pt x="3892" y="751"/>
                </a:cubicBezTo>
                <a:cubicBezTo>
                  <a:pt x="4476" y="1878"/>
                  <a:pt x="4476" y="1878"/>
                  <a:pt x="4476" y="1878"/>
                </a:cubicBezTo>
                <a:close/>
                <a:moveTo>
                  <a:pt x="12649" y="16529"/>
                </a:moveTo>
                <a:cubicBezTo>
                  <a:pt x="10703" y="17656"/>
                  <a:pt x="10703" y="17656"/>
                  <a:pt x="10703" y="17656"/>
                </a:cubicBezTo>
                <a:cubicBezTo>
                  <a:pt x="11870" y="19158"/>
                  <a:pt x="14595" y="21600"/>
                  <a:pt x="17514" y="20097"/>
                </a:cubicBezTo>
                <a:cubicBezTo>
                  <a:pt x="20043" y="18783"/>
                  <a:pt x="19070" y="15402"/>
                  <a:pt x="17903" y="12209"/>
                </a:cubicBezTo>
                <a:cubicBezTo>
                  <a:pt x="17319" y="10330"/>
                  <a:pt x="16735" y="8452"/>
                  <a:pt x="17124" y="8077"/>
                </a:cubicBezTo>
                <a:cubicBezTo>
                  <a:pt x="17708" y="7137"/>
                  <a:pt x="20432" y="9579"/>
                  <a:pt x="21600" y="10518"/>
                </a:cubicBezTo>
                <a:cubicBezTo>
                  <a:pt x="21600" y="7701"/>
                  <a:pt x="21600" y="7701"/>
                  <a:pt x="21600" y="7701"/>
                </a:cubicBezTo>
                <a:cubicBezTo>
                  <a:pt x="19654" y="6386"/>
                  <a:pt x="16735" y="4883"/>
                  <a:pt x="15178" y="6762"/>
                </a:cubicBezTo>
                <a:cubicBezTo>
                  <a:pt x="14205" y="8077"/>
                  <a:pt x="14984" y="10330"/>
                  <a:pt x="15762" y="12772"/>
                </a:cubicBezTo>
                <a:cubicBezTo>
                  <a:pt x="16541" y="15214"/>
                  <a:pt x="17319" y="17843"/>
                  <a:pt x="16346" y="18219"/>
                </a:cubicBezTo>
                <a:cubicBezTo>
                  <a:pt x="14984" y="18970"/>
                  <a:pt x="13427" y="17468"/>
                  <a:pt x="12649" y="16529"/>
                </a:cubicBezTo>
                <a:close/>
                <a:moveTo>
                  <a:pt x="3892" y="8452"/>
                </a:moveTo>
                <a:cubicBezTo>
                  <a:pt x="8368" y="15590"/>
                  <a:pt x="8368" y="15590"/>
                  <a:pt x="8368" y="15590"/>
                </a:cubicBezTo>
                <a:cubicBezTo>
                  <a:pt x="9146" y="15214"/>
                  <a:pt x="9146" y="15214"/>
                  <a:pt x="9146" y="15214"/>
                </a:cubicBezTo>
                <a:cubicBezTo>
                  <a:pt x="4670" y="7889"/>
                  <a:pt x="4670" y="7889"/>
                  <a:pt x="4670" y="7889"/>
                </a:cubicBezTo>
                <a:cubicBezTo>
                  <a:pt x="3892" y="8452"/>
                  <a:pt x="3892" y="8452"/>
                  <a:pt x="3892" y="8452"/>
                </a:cubicBezTo>
                <a:close/>
                <a:moveTo>
                  <a:pt x="3503" y="7137"/>
                </a:moveTo>
                <a:cubicBezTo>
                  <a:pt x="6032" y="5635"/>
                  <a:pt x="6032" y="5635"/>
                  <a:pt x="6032" y="5635"/>
                </a:cubicBezTo>
                <a:cubicBezTo>
                  <a:pt x="4865" y="3757"/>
                  <a:pt x="4865" y="3757"/>
                  <a:pt x="4865" y="3757"/>
                </a:cubicBezTo>
                <a:cubicBezTo>
                  <a:pt x="2335" y="5259"/>
                  <a:pt x="2335" y="5259"/>
                  <a:pt x="2335" y="5259"/>
                </a:cubicBezTo>
                <a:cubicBezTo>
                  <a:pt x="3503" y="7137"/>
                  <a:pt x="3503" y="7137"/>
                  <a:pt x="3503" y="7137"/>
                </a:cubicBezTo>
                <a:close/>
                <a:moveTo>
                  <a:pt x="4281" y="3381"/>
                </a:moveTo>
                <a:cubicBezTo>
                  <a:pt x="4086" y="3193"/>
                  <a:pt x="4086" y="3193"/>
                  <a:pt x="4086" y="3193"/>
                </a:cubicBezTo>
                <a:cubicBezTo>
                  <a:pt x="3892" y="3005"/>
                  <a:pt x="3892" y="3005"/>
                  <a:pt x="3892" y="2817"/>
                </a:cubicBezTo>
                <a:cubicBezTo>
                  <a:pt x="1946" y="3944"/>
                  <a:pt x="1946" y="3944"/>
                  <a:pt x="1946" y="3944"/>
                </a:cubicBezTo>
                <a:cubicBezTo>
                  <a:pt x="2141" y="4132"/>
                  <a:pt x="2141" y="4132"/>
                  <a:pt x="2141" y="4132"/>
                </a:cubicBezTo>
                <a:cubicBezTo>
                  <a:pt x="2141" y="4320"/>
                  <a:pt x="2335" y="4320"/>
                  <a:pt x="2335" y="4508"/>
                </a:cubicBezTo>
                <a:cubicBezTo>
                  <a:pt x="4281" y="3381"/>
                  <a:pt x="4281" y="3381"/>
                  <a:pt x="4281" y="3381"/>
                </a:cubicBezTo>
                <a:close/>
                <a:moveTo>
                  <a:pt x="778" y="1503"/>
                </a:moveTo>
                <a:cubicBezTo>
                  <a:pt x="778" y="2630"/>
                  <a:pt x="778" y="2630"/>
                  <a:pt x="778" y="2630"/>
                </a:cubicBezTo>
                <a:cubicBezTo>
                  <a:pt x="1362" y="3569"/>
                  <a:pt x="1362" y="3569"/>
                  <a:pt x="1362" y="3569"/>
                </a:cubicBezTo>
                <a:cubicBezTo>
                  <a:pt x="3892" y="2066"/>
                  <a:pt x="3892" y="2066"/>
                  <a:pt x="3892" y="2066"/>
                </a:cubicBezTo>
                <a:cubicBezTo>
                  <a:pt x="3308" y="1127"/>
                  <a:pt x="3308" y="1127"/>
                  <a:pt x="3308" y="1127"/>
                </a:cubicBezTo>
                <a:cubicBezTo>
                  <a:pt x="2335" y="563"/>
                  <a:pt x="2335" y="563"/>
                  <a:pt x="2335" y="563"/>
                </a:cubicBezTo>
                <a:lnTo>
                  <a:pt x="778" y="1503"/>
                </a:lnTo>
                <a:close/>
              </a:path>
            </a:pathLst>
          </a:custGeom>
          <a:solidFill>
            <a:srgbClr val="000000"/>
          </a:solidFill>
          <a:ln w="12700">
            <a:miter lim="400000"/>
          </a:ln>
        </p:spPr>
        <p:txBody>
          <a:bodyPr tIns="91439" bIns="91439"/>
          <a:lstStyle/>
          <a:p>
            <a:endParaRPr/>
          </a:p>
        </p:txBody>
      </p:sp>
      <p:sp>
        <p:nvSpPr>
          <p:cNvPr id="1512" name="Shape 1512"/>
          <p:cNvSpPr/>
          <p:nvPr/>
        </p:nvSpPr>
        <p:spPr>
          <a:xfrm>
            <a:off x="22900682" y="7109677"/>
            <a:ext cx="733179" cy="730373"/>
          </a:xfrm>
          <a:custGeom>
            <a:avLst/>
            <a:gdLst/>
            <a:ahLst/>
            <a:cxnLst>
              <a:cxn ang="0">
                <a:pos x="wd2" y="hd2"/>
              </a:cxn>
              <a:cxn ang="5400000">
                <a:pos x="wd2" y="hd2"/>
              </a:cxn>
              <a:cxn ang="10800000">
                <a:pos x="wd2" y="hd2"/>
              </a:cxn>
              <a:cxn ang="16200000">
                <a:pos x="wd2" y="hd2"/>
              </a:cxn>
            </a:cxnLst>
            <a:rect l="0" t="0" r="r" b="b"/>
            <a:pathLst>
              <a:path w="20783" h="20877" extrusionOk="0">
                <a:moveTo>
                  <a:pt x="7367" y="420"/>
                </a:moveTo>
                <a:cubicBezTo>
                  <a:pt x="7367" y="420"/>
                  <a:pt x="7367" y="420"/>
                  <a:pt x="7367" y="420"/>
                </a:cubicBezTo>
                <a:cubicBezTo>
                  <a:pt x="7367" y="420"/>
                  <a:pt x="7367" y="420"/>
                  <a:pt x="7367" y="420"/>
                </a:cubicBezTo>
                <a:cubicBezTo>
                  <a:pt x="10167" y="-387"/>
                  <a:pt x="12967" y="17"/>
                  <a:pt x="15167" y="1228"/>
                </a:cubicBezTo>
                <a:cubicBezTo>
                  <a:pt x="17567" y="2439"/>
                  <a:pt x="19367" y="4458"/>
                  <a:pt x="20167" y="7284"/>
                </a:cubicBezTo>
                <a:cubicBezTo>
                  <a:pt x="20367" y="7284"/>
                  <a:pt x="20367" y="7284"/>
                  <a:pt x="20367" y="7284"/>
                </a:cubicBezTo>
                <a:cubicBezTo>
                  <a:pt x="20367" y="7284"/>
                  <a:pt x="20367" y="7284"/>
                  <a:pt x="20367" y="7284"/>
                </a:cubicBezTo>
                <a:cubicBezTo>
                  <a:pt x="21167" y="10110"/>
                  <a:pt x="20767" y="12936"/>
                  <a:pt x="19567" y="15359"/>
                </a:cubicBezTo>
                <a:cubicBezTo>
                  <a:pt x="18367" y="17579"/>
                  <a:pt x="16167" y="19598"/>
                  <a:pt x="13567" y="20406"/>
                </a:cubicBezTo>
                <a:cubicBezTo>
                  <a:pt x="13567" y="20406"/>
                  <a:pt x="13567" y="20406"/>
                  <a:pt x="13567" y="20406"/>
                </a:cubicBezTo>
                <a:cubicBezTo>
                  <a:pt x="13367" y="20406"/>
                  <a:pt x="13367" y="20406"/>
                  <a:pt x="13367" y="20406"/>
                </a:cubicBezTo>
                <a:cubicBezTo>
                  <a:pt x="10767" y="21213"/>
                  <a:pt x="7967" y="21011"/>
                  <a:pt x="5567" y="19598"/>
                </a:cubicBezTo>
                <a:cubicBezTo>
                  <a:pt x="3167" y="18387"/>
                  <a:pt x="1367" y="16368"/>
                  <a:pt x="567" y="13542"/>
                </a:cubicBezTo>
                <a:cubicBezTo>
                  <a:pt x="567" y="13542"/>
                  <a:pt x="567" y="13542"/>
                  <a:pt x="567" y="13542"/>
                </a:cubicBezTo>
                <a:cubicBezTo>
                  <a:pt x="567" y="13542"/>
                  <a:pt x="567" y="13542"/>
                  <a:pt x="567" y="13542"/>
                </a:cubicBezTo>
                <a:cubicBezTo>
                  <a:pt x="-433" y="10716"/>
                  <a:pt x="-33" y="7890"/>
                  <a:pt x="1167" y="5467"/>
                </a:cubicBezTo>
                <a:cubicBezTo>
                  <a:pt x="2567" y="3247"/>
                  <a:pt x="4567" y="1228"/>
                  <a:pt x="7367" y="420"/>
                </a:cubicBezTo>
                <a:close/>
                <a:moveTo>
                  <a:pt x="18567" y="11927"/>
                </a:moveTo>
                <a:cubicBezTo>
                  <a:pt x="17967" y="10514"/>
                  <a:pt x="17967" y="10514"/>
                  <a:pt x="17967" y="10514"/>
                </a:cubicBezTo>
                <a:cubicBezTo>
                  <a:pt x="17767" y="9303"/>
                  <a:pt x="17767" y="9303"/>
                  <a:pt x="17767" y="9303"/>
                </a:cubicBezTo>
                <a:cubicBezTo>
                  <a:pt x="17567" y="8697"/>
                  <a:pt x="17567" y="8697"/>
                  <a:pt x="17567" y="8697"/>
                </a:cubicBezTo>
                <a:cubicBezTo>
                  <a:pt x="16367" y="9101"/>
                  <a:pt x="16367" y="9101"/>
                  <a:pt x="16367" y="9101"/>
                </a:cubicBezTo>
                <a:cubicBezTo>
                  <a:pt x="15767" y="8899"/>
                  <a:pt x="15767" y="8899"/>
                  <a:pt x="15767" y="8899"/>
                </a:cubicBezTo>
                <a:cubicBezTo>
                  <a:pt x="15767" y="8899"/>
                  <a:pt x="15367" y="8293"/>
                  <a:pt x="15367" y="8092"/>
                </a:cubicBezTo>
                <a:cubicBezTo>
                  <a:pt x="15367" y="7890"/>
                  <a:pt x="14967" y="7688"/>
                  <a:pt x="14967" y="7688"/>
                </a:cubicBezTo>
                <a:cubicBezTo>
                  <a:pt x="14567" y="7284"/>
                  <a:pt x="14567" y="7284"/>
                  <a:pt x="14567" y="7284"/>
                </a:cubicBezTo>
                <a:cubicBezTo>
                  <a:pt x="14367" y="6678"/>
                  <a:pt x="14367" y="6678"/>
                  <a:pt x="14367" y="6678"/>
                </a:cubicBezTo>
                <a:cubicBezTo>
                  <a:pt x="14567" y="5063"/>
                  <a:pt x="14567" y="5063"/>
                  <a:pt x="14567" y="5063"/>
                </a:cubicBezTo>
                <a:cubicBezTo>
                  <a:pt x="14767" y="4862"/>
                  <a:pt x="14767" y="4862"/>
                  <a:pt x="14767" y="4862"/>
                </a:cubicBezTo>
                <a:cubicBezTo>
                  <a:pt x="14767" y="4862"/>
                  <a:pt x="15167" y="4660"/>
                  <a:pt x="15167" y="4660"/>
                </a:cubicBezTo>
                <a:cubicBezTo>
                  <a:pt x="15367" y="4660"/>
                  <a:pt x="15367" y="4256"/>
                  <a:pt x="15367" y="4256"/>
                </a:cubicBezTo>
                <a:cubicBezTo>
                  <a:pt x="15367" y="4256"/>
                  <a:pt x="14967" y="4256"/>
                  <a:pt x="14767" y="4256"/>
                </a:cubicBezTo>
                <a:cubicBezTo>
                  <a:pt x="14567" y="4256"/>
                  <a:pt x="14167" y="4458"/>
                  <a:pt x="13967" y="4458"/>
                </a:cubicBezTo>
                <a:cubicBezTo>
                  <a:pt x="13767" y="4660"/>
                  <a:pt x="14167" y="5063"/>
                  <a:pt x="14167" y="5063"/>
                </a:cubicBezTo>
                <a:cubicBezTo>
                  <a:pt x="13967" y="5871"/>
                  <a:pt x="13967" y="5871"/>
                  <a:pt x="13967" y="5871"/>
                </a:cubicBezTo>
                <a:cubicBezTo>
                  <a:pt x="13367" y="5871"/>
                  <a:pt x="13367" y="5871"/>
                  <a:pt x="13367" y="5871"/>
                </a:cubicBezTo>
                <a:cubicBezTo>
                  <a:pt x="13367" y="5467"/>
                  <a:pt x="13367" y="5467"/>
                  <a:pt x="13367" y="5467"/>
                </a:cubicBezTo>
                <a:cubicBezTo>
                  <a:pt x="12767" y="5265"/>
                  <a:pt x="12767" y="5265"/>
                  <a:pt x="12767" y="5265"/>
                </a:cubicBezTo>
                <a:cubicBezTo>
                  <a:pt x="12767" y="4660"/>
                  <a:pt x="12767" y="4660"/>
                  <a:pt x="12767" y="4660"/>
                </a:cubicBezTo>
                <a:cubicBezTo>
                  <a:pt x="12967" y="3852"/>
                  <a:pt x="12967" y="3852"/>
                  <a:pt x="12967" y="3852"/>
                </a:cubicBezTo>
                <a:cubicBezTo>
                  <a:pt x="12367" y="3247"/>
                  <a:pt x="12367" y="3247"/>
                  <a:pt x="12367" y="3247"/>
                </a:cubicBezTo>
                <a:cubicBezTo>
                  <a:pt x="12567" y="2641"/>
                  <a:pt x="12567" y="2641"/>
                  <a:pt x="12567" y="2641"/>
                </a:cubicBezTo>
                <a:cubicBezTo>
                  <a:pt x="11167" y="3045"/>
                  <a:pt x="11167" y="3045"/>
                  <a:pt x="11167" y="3045"/>
                </a:cubicBezTo>
                <a:cubicBezTo>
                  <a:pt x="10767" y="2843"/>
                  <a:pt x="10767" y="2843"/>
                  <a:pt x="10767" y="2843"/>
                </a:cubicBezTo>
                <a:cubicBezTo>
                  <a:pt x="10967" y="2237"/>
                  <a:pt x="10967" y="2237"/>
                  <a:pt x="10967" y="2237"/>
                </a:cubicBezTo>
                <a:cubicBezTo>
                  <a:pt x="11167" y="2035"/>
                  <a:pt x="11167" y="2035"/>
                  <a:pt x="11167" y="2035"/>
                </a:cubicBezTo>
                <a:cubicBezTo>
                  <a:pt x="10367" y="2035"/>
                  <a:pt x="9367" y="2035"/>
                  <a:pt x="8367" y="2439"/>
                </a:cubicBezTo>
                <a:cubicBezTo>
                  <a:pt x="8767" y="2641"/>
                  <a:pt x="8767" y="2641"/>
                  <a:pt x="8767" y="2641"/>
                </a:cubicBezTo>
                <a:cubicBezTo>
                  <a:pt x="8767" y="2641"/>
                  <a:pt x="8767" y="3852"/>
                  <a:pt x="8567" y="3852"/>
                </a:cubicBezTo>
                <a:cubicBezTo>
                  <a:pt x="8567" y="4054"/>
                  <a:pt x="8167" y="4054"/>
                  <a:pt x="8167" y="4054"/>
                </a:cubicBezTo>
                <a:cubicBezTo>
                  <a:pt x="7567" y="4256"/>
                  <a:pt x="7567" y="4256"/>
                  <a:pt x="7567" y="4256"/>
                </a:cubicBezTo>
                <a:cubicBezTo>
                  <a:pt x="7367" y="3247"/>
                  <a:pt x="7367" y="3247"/>
                  <a:pt x="7367" y="3247"/>
                </a:cubicBezTo>
                <a:cubicBezTo>
                  <a:pt x="7167" y="3247"/>
                  <a:pt x="7167" y="3247"/>
                  <a:pt x="7167" y="3247"/>
                </a:cubicBezTo>
                <a:cubicBezTo>
                  <a:pt x="6767" y="3650"/>
                  <a:pt x="6767" y="3650"/>
                  <a:pt x="6767" y="3650"/>
                </a:cubicBezTo>
                <a:cubicBezTo>
                  <a:pt x="6367" y="4862"/>
                  <a:pt x="6367" y="4862"/>
                  <a:pt x="6367" y="4862"/>
                </a:cubicBezTo>
                <a:cubicBezTo>
                  <a:pt x="6367" y="5265"/>
                  <a:pt x="6367" y="5265"/>
                  <a:pt x="6367" y="5265"/>
                </a:cubicBezTo>
                <a:cubicBezTo>
                  <a:pt x="5767" y="5265"/>
                  <a:pt x="5767" y="5265"/>
                  <a:pt x="5767" y="5265"/>
                </a:cubicBezTo>
                <a:cubicBezTo>
                  <a:pt x="5167" y="5265"/>
                  <a:pt x="5167" y="5265"/>
                  <a:pt x="5167" y="5265"/>
                </a:cubicBezTo>
                <a:cubicBezTo>
                  <a:pt x="4767" y="5669"/>
                  <a:pt x="4767" y="5669"/>
                  <a:pt x="4767" y="5669"/>
                </a:cubicBezTo>
                <a:cubicBezTo>
                  <a:pt x="4567" y="5871"/>
                  <a:pt x="4567" y="5871"/>
                  <a:pt x="4567" y="5871"/>
                </a:cubicBezTo>
                <a:cubicBezTo>
                  <a:pt x="4767" y="6477"/>
                  <a:pt x="4767" y="6477"/>
                  <a:pt x="4767" y="6477"/>
                </a:cubicBezTo>
                <a:cubicBezTo>
                  <a:pt x="5167" y="6880"/>
                  <a:pt x="5167" y="6880"/>
                  <a:pt x="5167" y="6880"/>
                </a:cubicBezTo>
                <a:cubicBezTo>
                  <a:pt x="5367" y="6477"/>
                  <a:pt x="5367" y="6477"/>
                  <a:pt x="5367" y="6477"/>
                </a:cubicBezTo>
                <a:cubicBezTo>
                  <a:pt x="5367" y="5871"/>
                  <a:pt x="5367" y="5871"/>
                  <a:pt x="5367" y="5871"/>
                </a:cubicBezTo>
                <a:cubicBezTo>
                  <a:pt x="5767" y="5669"/>
                  <a:pt x="5767" y="5669"/>
                  <a:pt x="5767" y="5669"/>
                </a:cubicBezTo>
                <a:cubicBezTo>
                  <a:pt x="6367" y="5467"/>
                  <a:pt x="6367" y="5467"/>
                  <a:pt x="6367" y="5467"/>
                </a:cubicBezTo>
                <a:cubicBezTo>
                  <a:pt x="6767" y="5871"/>
                  <a:pt x="6767" y="5871"/>
                  <a:pt x="6767" y="5871"/>
                </a:cubicBezTo>
                <a:cubicBezTo>
                  <a:pt x="7367" y="6073"/>
                  <a:pt x="7367" y="6073"/>
                  <a:pt x="7367" y="6073"/>
                </a:cubicBezTo>
                <a:cubicBezTo>
                  <a:pt x="7367" y="6073"/>
                  <a:pt x="7567" y="6678"/>
                  <a:pt x="7367" y="6678"/>
                </a:cubicBezTo>
                <a:cubicBezTo>
                  <a:pt x="6567" y="6880"/>
                  <a:pt x="6567" y="6880"/>
                  <a:pt x="6567" y="6880"/>
                </a:cubicBezTo>
                <a:cubicBezTo>
                  <a:pt x="6567" y="6880"/>
                  <a:pt x="7167" y="7486"/>
                  <a:pt x="6767" y="7486"/>
                </a:cubicBezTo>
                <a:cubicBezTo>
                  <a:pt x="6167" y="7688"/>
                  <a:pt x="6167" y="7688"/>
                  <a:pt x="6167" y="7688"/>
                </a:cubicBezTo>
                <a:cubicBezTo>
                  <a:pt x="5767" y="8495"/>
                  <a:pt x="5767" y="8495"/>
                  <a:pt x="5767" y="8495"/>
                </a:cubicBezTo>
                <a:cubicBezTo>
                  <a:pt x="6167" y="8293"/>
                  <a:pt x="6167" y="8293"/>
                  <a:pt x="6167" y="8293"/>
                </a:cubicBezTo>
                <a:cubicBezTo>
                  <a:pt x="5967" y="8899"/>
                  <a:pt x="5967" y="8899"/>
                  <a:pt x="5967" y="8899"/>
                </a:cubicBezTo>
                <a:cubicBezTo>
                  <a:pt x="5767" y="9303"/>
                  <a:pt x="5767" y="9303"/>
                  <a:pt x="5767" y="9303"/>
                </a:cubicBezTo>
                <a:cubicBezTo>
                  <a:pt x="5767" y="9303"/>
                  <a:pt x="5767" y="9908"/>
                  <a:pt x="5967" y="10110"/>
                </a:cubicBezTo>
                <a:cubicBezTo>
                  <a:pt x="5967" y="10110"/>
                  <a:pt x="5767" y="10110"/>
                  <a:pt x="5567" y="10110"/>
                </a:cubicBezTo>
                <a:cubicBezTo>
                  <a:pt x="5367" y="10312"/>
                  <a:pt x="5167" y="9505"/>
                  <a:pt x="5167" y="9505"/>
                </a:cubicBezTo>
                <a:cubicBezTo>
                  <a:pt x="4767" y="9908"/>
                  <a:pt x="4767" y="9908"/>
                  <a:pt x="4767" y="9908"/>
                </a:cubicBezTo>
                <a:cubicBezTo>
                  <a:pt x="3967" y="10110"/>
                  <a:pt x="3967" y="10110"/>
                  <a:pt x="3967" y="10110"/>
                </a:cubicBezTo>
                <a:cubicBezTo>
                  <a:pt x="3767" y="10918"/>
                  <a:pt x="3767" y="10918"/>
                  <a:pt x="3767" y="10918"/>
                </a:cubicBezTo>
                <a:cubicBezTo>
                  <a:pt x="3967" y="11523"/>
                  <a:pt x="3967" y="11523"/>
                  <a:pt x="3967" y="11523"/>
                </a:cubicBezTo>
                <a:cubicBezTo>
                  <a:pt x="4367" y="11725"/>
                  <a:pt x="4367" y="11725"/>
                  <a:pt x="4367" y="11725"/>
                </a:cubicBezTo>
                <a:cubicBezTo>
                  <a:pt x="4367" y="11120"/>
                  <a:pt x="4367" y="11120"/>
                  <a:pt x="4367" y="11120"/>
                </a:cubicBezTo>
                <a:cubicBezTo>
                  <a:pt x="4767" y="11120"/>
                  <a:pt x="4767" y="11120"/>
                  <a:pt x="4767" y="11120"/>
                </a:cubicBezTo>
                <a:cubicBezTo>
                  <a:pt x="4767" y="11725"/>
                  <a:pt x="4767" y="11725"/>
                  <a:pt x="4767" y="11725"/>
                </a:cubicBezTo>
                <a:cubicBezTo>
                  <a:pt x="5567" y="11725"/>
                  <a:pt x="5567" y="11725"/>
                  <a:pt x="5567" y="11725"/>
                </a:cubicBezTo>
                <a:cubicBezTo>
                  <a:pt x="5767" y="12129"/>
                  <a:pt x="5767" y="12129"/>
                  <a:pt x="5767" y="12129"/>
                </a:cubicBezTo>
                <a:cubicBezTo>
                  <a:pt x="5967" y="12533"/>
                  <a:pt x="5967" y="12533"/>
                  <a:pt x="5967" y="12533"/>
                </a:cubicBezTo>
                <a:cubicBezTo>
                  <a:pt x="6367" y="12936"/>
                  <a:pt x="6367" y="12936"/>
                  <a:pt x="6367" y="12936"/>
                </a:cubicBezTo>
                <a:cubicBezTo>
                  <a:pt x="7167" y="13138"/>
                  <a:pt x="7167" y="13138"/>
                  <a:pt x="7167" y="13138"/>
                </a:cubicBezTo>
                <a:cubicBezTo>
                  <a:pt x="7167" y="13138"/>
                  <a:pt x="7167" y="12936"/>
                  <a:pt x="7167" y="12936"/>
                </a:cubicBezTo>
                <a:cubicBezTo>
                  <a:pt x="7367" y="12734"/>
                  <a:pt x="7167" y="12734"/>
                  <a:pt x="7567" y="12533"/>
                </a:cubicBezTo>
                <a:cubicBezTo>
                  <a:pt x="7767" y="12331"/>
                  <a:pt x="8367" y="12129"/>
                  <a:pt x="8367" y="12129"/>
                </a:cubicBezTo>
                <a:cubicBezTo>
                  <a:pt x="8567" y="12129"/>
                  <a:pt x="8567" y="12129"/>
                  <a:pt x="8767" y="12129"/>
                </a:cubicBezTo>
                <a:cubicBezTo>
                  <a:pt x="8967" y="12129"/>
                  <a:pt x="9167" y="12129"/>
                  <a:pt x="9167" y="12129"/>
                </a:cubicBezTo>
                <a:cubicBezTo>
                  <a:pt x="9367" y="12129"/>
                  <a:pt x="9567" y="11927"/>
                  <a:pt x="9767" y="12129"/>
                </a:cubicBezTo>
                <a:cubicBezTo>
                  <a:pt x="9967" y="12129"/>
                  <a:pt x="10567" y="12129"/>
                  <a:pt x="10767" y="12331"/>
                </a:cubicBezTo>
                <a:cubicBezTo>
                  <a:pt x="10767" y="12331"/>
                  <a:pt x="10967" y="12331"/>
                  <a:pt x="10967" y="12331"/>
                </a:cubicBezTo>
                <a:cubicBezTo>
                  <a:pt x="11167" y="12533"/>
                  <a:pt x="11167" y="12533"/>
                  <a:pt x="11367" y="12734"/>
                </a:cubicBezTo>
                <a:cubicBezTo>
                  <a:pt x="11767" y="12734"/>
                  <a:pt x="11767" y="12936"/>
                  <a:pt x="11967" y="12936"/>
                </a:cubicBezTo>
                <a:cubicBezTo>
                  <a:pt x="12367" y="12936"/>
                  <a:pt x="12567" y="12936"/>
                  <a:pt x="12767" y="12936"/>
                </a:cubicBezTo>
                <a:cubicBezTo>
                  <a:pt x="12967" y="12936"/>
                  <a:pt x="13167" y="12936"/>
                  <a:pt x="13367" y="12936"/>
                </a:cubicBezTo>
                <a:cubicBezTo>
                  <a:pt x="13367" y="12936"/>
                  <a:pt x="13767" y="12936"/>
                  <a:pt x="13767" y="12936"/>
                </a:cubicBezTo>
                <a:cubicBezTo>
                  <a:pt x="13967" y="13340"/>
                  <a:pt x="13967" y="13340"/>
                  <a:pt x="13967" y="13340"/>
                </a:cubicBezTo>
                <a:cubicBezTo>
                  <a:pt x="13967" y="13340"/>
                  <a:pt x="13767" y="13744"/>
                  <a:pt x="13767" y="13946"/>
                </a:cubicBezTo>
                <a:cubicBezTo>
                  <a:pt x="13967" y="14148"/>
                  <a:pt x="13967" y="14148"/>
                  <a:pt x="13967" y="14349"/>
                </a:cubicBezTo>
                <a:cubicBezTo>
                  <a:pt x="13967" y="14551"/>
                  <a:pt x="14167" y="14753"/>
                  <a:pt x="13967" y="14955"/>
                </a:cubicBezTo>
                <a:cubicBezTo>
                  <a:pt x="13767" y="14955"/>
                  <a:pt x="13767" y="15157"/>
                  <a:pt x="13567" y="15157"/>
                </a:cubicBezTo>
                <a:cubicBezTo>
                  <a:pt x="13567" y="15359"/>
                  <a:pt x="13567" y="15157"/>
                  <a:pt x="13367" y="15561"/>
                </a:cubicBezTo>
                <a:cubicBezTo>
                  <a:pt x="13367" y="15763"/>
                  <a:pt x="13167" y="15964"/>
                  <a:pt x="13167" y="15964"/>
                </a:cubicBezTo>
                <a:cubicBezTo>
                  <a:pt x="13167" y="15964"/>
                  <a:pt x="13167" y="15964"/>
                  <a:pt x="13167" y="16166"/>
                </a:cubicBezTo>
                <a:cubicBezTo>
                  <a:pt x="13167" y="16570"/>
                  <a:pt x="13367" y="16570"/>
                  <a:pt x="13167" y="16772"/>
                </a:cubicBezTo>
                <a:cubicBezTo>
                  <a:pt x="12967" y="16974"/>
                  <a:pt x="13167" y="17176"/>
                  <a:pt x="12967" y="17377"/>
                </a:cubicBezTo>
                <a:cubicBezTo>
                  <a:pt x="12767" y="17377"/>
                  <a:pt x="12367" y="17579"/>
                  <a:pt x="12367" y="17579"/>
                </a:cubicBezTo>
                <a:cubicBezTo>
                  <a:pt x="12367" y="17579"/>
                  <a:pt x="12367" y="17579"/>
                  <a:pt x="12367" y="17781"/>
                </a:cubicBezTo>
                <a:cubicBezTo>
                  <a:pt x="12367" y="17983"/>
                  <a:pt x="12567" y="17983"/>
                  <a:pt x="12167" y="18185"/>
                </a:cubicBezTo>
                <a:cubicBezTo>
                  <a:pt x="11967" y="18387"/>
                  <a:pt x="11567" y="18387"/>
                  <a:pt x="11567" y="18387"/>
                </a:cubicBezTo>
                <a:cubicBezTo>
                  <a:pt x="11567" y="18387"/>
                  <a:pt x="11767" y="18589"/>
                  <a:pt x="11767" y="18589"/>
                </a:cubicBezTo>
                <a:cubicBezTo>
                  <a:pt x="12167" y="18589"/>
                  <a:pt x="12367" y="18589"/>
                  <a:pt x="12767" y="18387"/>
                </a:cubicBezTo>
                <a:cubicBezTo>
                  <a:pt x="12767" y="18387"/>
                  <a:pt x="12767" y="18387"/>
                  <a:pt x="12767" y="18387"/>
                </a:cubicBezTo>
                <a:cubicBezTo>
                  <a:pt x="14967" y="17781"/>
                  <a:pt x="16767" y="16166"/>
                  <a:pt x="17767" y="14349"/>
                </a:cubicBezTo>
                <a:cubicBezTo>
                  <a:pt x="18167" y="13542"/>
                  <a:pt x="18367" y="12734"/>
                  <a:pt x="18567" y="11927"/>
                </a:cubicBezTo>
                <a:close/>
                <a:moveTo>
                  <a:pt x="10167" y="18791"/>
                </a:moveTo>
                <a:cubicBezTo>
                  <a:pt x="10167" y="18589"/>
                  <a:pt x="9967" y="18589"/>
                  <a:pt x="9967" y="18589"/>
                </a:cubicBezTo>
                <a:cubicBezTo>
                  <a:pt x="9967" y="18589"/>
                  <a:pt x="9967" y="17781"/>
                  <a:pt x="9967" y="17579"/>
                </a:cubicBezTo>
                <a:cubicBezTo>
                  <a:pt x="9967" y="17377"/>
                  <a:pt x="9367" y="16570"/>
                  <a:pt x="9367" y="16570"/>
                </a:cubicBezTo>
                <a:cubicBezTo>
                  <a:pt x="8567" y="16570"/>
                  <a:pt x="8567" y="16570"/>
                  <a:pt x="8567" y="16570"/>
                </a:cubicBezTo>
                <a:cubicBezTo>
                  <a:pt x="8567" y="16570"/>
                  <a:pt x="8367" y="16570"/>
                  <a:pt x="8367" y="16570"/>
                </a:cubicBezTo>
                <a:cubicBezTo>
                  <a:pt x="8367" y="16368"/>
                  <a:pt x="7767" y="16166"/>
                  <a:pt x="7767" y="16166"/>
                </a:cubicBezTo>
                <a:cubicBezTo>
                  <a:pt x="7767" y="16166"/>
                  <a:pt x="7767" y="15964"/>
                  <a:pt x="7767" y="15763"/>
                </a:cubicBezTo>
                <a:cubicBezTo>
                  <a:pt x="7567" y="15561"/>
                  <a:pt x="7567" y="15561"/>
                  <a:pt x="7367" y="15561"/>
                </a:cubicBezTo>
                <a:cubicBezTo>
                  <a:pt x="7167" y="15359"/>
                  <a:pt x="7167" y="15359"/>
                  <a:pt x="6967" y="15157"/>
                </a:cubicBezTo>
                <a:cubicBezTo>
                  <a:pt x="6967" y="14955"/>
                  <a:pt x="6967" y="14955"/>
                  <a:pt x="6767" y="14753"/>
                </a:cubicBezTo>
                <a:cubicBezTo>
                  <a:pt x="6767" y="14551"/>
                  <a:pt x="7167" y="13946"/>
                  <a:pt x="7167" y="13744"/>
                </a:cubicBezTo>
                <a:cubicBezTo>
                  <a:pt x="7167" y="13744"/>
                  <a:pt x="6967" y="13340"/>
                  <a:pt x="6967" y="13340"/>
                </a:cubicBezTo>
                <a:cubicBezTo>
                  <a:pt x="6967" y="13340"/>
                  <a:pt x="6967" y="13340"/>
                  <a:pt x="7167" y="13138"/>
                </a:cubicBezTo>
                <a:cubicBezTo>
                  <a:pt x="6367" y="13340"/>
                  <a:pt x="6367" y="13340"/>
                  <a:pt x="6367" y="13340"/>
                </a:cubicBezTo>
                <a:cubicBezTo>
                  <a:pt x="5767" y="12936"/>
                  <a:pt x="5767" y="12936"/>
                  <a:pt x="5767" y="12936"/>
                </a:cubicBezTo>
                <a:cubicBezTo>
                  <a:pt x="5367" y="12533"/>
                  <a:pt x="5367" y="12533"/>
                  <a:pt x="5367" y="12533"/>
                </a:cubicBezTo>
                <a:cubicBezTo>
                  <a:pt x="4567" y="12331"/>
                  <a:pt x="4567" y="12331"/>
                  <a:pt x="4567" y="12331"/>
                </a:cubicBezTo>
                <a:cubicBezTo>
                  <a:pt x="3967" y="12331"/>
                  <a:pt x="3967" y="12331"/>
                  <a:pt x="3967" y="12331"/>
                </a:cubicBezTo>
                <a:cubicBezTo>
                  <a:pt x="3967" y="12331"/>
                  <a:pt x="3767" y="12129"/>
                  <a:pt x="3567" y="12129"/>
                </a:cubicBezTo>
                <a:cubicBezTo>
                  <a:pt x="3567" y="11927"/>
                  <a:pt x="3367" y="11927"/>
                  <a:pt x="2967" y="11725"/>
                </a:cubicBezTo>
                <a:cubicBezTo>
                  <a:pt x="2367" y="10312"/>
                  <a:pt x="2367" y="10312"/>
                  <a:pt x="2367" y="10312"/>
                </a:cubicBezTo>
                <a:cubicBezTo>
                  <a:pt x="2167" y="10918"/>
                  <a:pt x="2167" y="10918"/>
                  <a:pt x="2167" y="10918"/>
                </a:cubicBezTo>
                <a:cubicBezTo>
                  <a:pt x="2167" y="11523"/>
                  <a:pt x="2367" y="12129"/>
                  <a:pt x="2567" y="12936"/>
                </a:cubicBezTo>
                <a:cubicBezTo>
                  <a:pt x="2567" y="12936"/>
                  <a:pt x="2567" y="12936"/>
                  <a:pt x="2567" y="12936"/>
                </a:cubicBezTo>
                <a:cubicBezTo>
                  <a:pt x="3167" y="15157"/>
                  <a:pt x="4567" y="16772"/>
                  <a:pt x="6567" y="17781"/>
                </a:cubicBezTo>
                <a:cubicBezTo>
                  <a:pt x="7567" y="18387"/>
                  <a:pt x="8967" y="18791"/>
                  <a:pt x="10167" y="18791"/>
                </a:cubicBezTo>
                <a:close/>
              </a:path>
            </a:pathLst>
          </a:custGeom>
          <a:solidFill>
            <a:srgbClr val="000000"/>
          </a:solidFill>
          <a:ln w="12700">
            <a:miter lim="400000"/>
          </a:ln>
        </p:spPr>
        <p:txBody>
          <a:bodyPr tIns="91439" bIns="91439"/>
          <a:lstStyle/>
          <a:p>
            <a:endParaRPr/>
          </a:p>
        </p:txBody>
      </p:sp>
      <p:sp>
        <p:nvSpPr>
          <p:cNvPr id="1513" name="Shape 1513"/>
          <p:cNvSpPr/>
          <p:nvPr/>
        </p:nvSpPr>
        <p:spPr>
          <a:xfrm>
            <a:off x="20361276" y="4568826"/>
            <a:ext cx="600077" cy="596901"/>
          </a:xfrm>
          <a:custGeom>
            <a:avLst/>
            <a:gdLst/>
            <a:ahLst/>
            <a:cxnLst>
              <a:cxn ang="0">
                <a:pos x="wd2" y="hd2"/>
              </a:cxn>
              <a:cxn ang="5400000">
                <a:pos x="wd2" y="hd2"/>
              </a:cxn>
              <a:cxn ang="10800000">
                <a:pos x="wd2" y="hd2"/>
              </a:cxn>
              <a:cxn ang="16200000">
                <a:pos x="wd2" y="hd2"/>
              </a:cxn>
            </a:cxnLst>
            <a:rect l="0" t="0" r="r" b="b"/>
            <a:pathLst>
              <a:path w="21600" h="21600" extrusionOk="0">
                <a:moveTo>
                  <a:pt x="20329" y="13468"/>
                </a:moveTo>
                <a:cubicBezTo>
                  <a:pt x="20329" y="20329"/>
                  <a:pt x="20329" y="20329"/>
                  <a:pt x="20329" y="20329"/>
                </a:cubicBezTo>
                <a:cubicBezTo>
                  <a:pt x="20329" y="21092"/>
                  <a:pt x="19821" y="21600"/>
                  <a:pt x="18805" y="21600"/>
                </a:cubicBezTo>
                <a:cubicBezTo>
                  <a:pt x="2541" y="21600"/>
                  <a:pt x="2541" y="21600"/>
                  <a:pt x="2541" y="21600"/>
                </a:cubicBezTo>
                <a:cubicBezTo>
                  <a:pt x="1779" y="21600"/>
                  <a:pt x="1271" y="21092"/>
                  <a:pt x="1271" y="20329"/>
                </a:cubicBezTo>
                <a:cubicBezTo>
                  <a:pt x="1271" y="13468"/>
                  <a:pt x="1271" y="13468"/>
                  <a:pt x="1271" y="13468"/>
                </a:cubicBezTo>
                <a:cubicBezTo>
                  <a:pt x="2287" y="13722"/>
                  <a:pt x="3304" y="13976"/>
                  <a:pt x="4320" y="14231"/>
                </a:cubicBezTo>
                <a:cubicBezTo>
                  <a:pt x="4320" y="15501"/>
                  <a:pt x="4320" y="15501"/>
                  <a:pt x="4320" y="15501"/>
                </a:cubicBezTo>
                <a:cubicBezTo>
                  <a:pt x="5336" y="15501"/>
                  <a:pt x="5336" y="15501"/>
                  <a:pt x="5336" y="15501"/>
                </a:cubicBezTo>
                <a:cubicBezTo>
                  <a:pt x="5336" y="17280"/>
                  <a:pt x="5336" y="17280"/>
                  <a:pt x="5336" y="17280"/>
                </a:cubicBezTo>
                <a:cubicBezTo>
                  <a:pt x="6861" y="17280"/>
                  <a:pt x="6861" y="17280"/>
                  <a:pt x="6861" y="17280"/>
                </a:cubicBezTo>
                <a:cubicBezTo>
                  <a:pt x="6861" y="15501"/>
                  <a:pt x="6861" y="15501"/>
                  <a:pt x="6861" y="15501"/>
                </a:cubicBezTo>
                <a:cubicBezTo>
                  <a:pt x="7624" y="15501"/>
                  <a:pt x="7624" y="15501"/>
                  <a:pt x="7624" y="15501"/>
                </a:cubicBezTo>
                <a:cubicBezTo>
                  <a:pt x="7624" y="14485"/>
                  <a:pt x="7624" y="14485"/>
                  <a:pt x="7624" y="14485"/>
                </a:cubicBezTo>
                <a:cubicBezTo>
                  <a:pt x="9656" y="14739"/>
                  <a:pt x="11689" y="14739"/>
                  <a:pt x="13722" y="14485"/>
                </a:cubicBezTo>
                <a:cubicBezTo>
                  <a:pt x="13722" y="15501"/>
                  <a:pt x="13722" y="15501"/>
                  <a:pt x="13722" y="15501"/>
                </a:cubicBezTo>
                <a:cubicBezTo>
                  <a:pt x="14485" y="15501"/>
                  <a:pt x="14485" y="15501"/>
                  <a:pt x="14485" y="15501"/>
                </a:cubicBezTo>
                <a:cubicBezTo>
                  <a:pt x="14485" y="17280"/>
                  <a:pt x="14485" y="17280"/>
                  <a:pt x="14485" y="17280"/>
                </a:cubicBezTo>
                <a:cubicBezTo>
                  <a:pt x="16009" y="17280"/>
                  <a:pt x="16009" y="17280"/>
                  <a:pt x="16009" y="17280"/>
                </a:cubicBezTo>
                <a:cubicBezTo>
                  <a:pt x="16009" y="15501"/>
                  <a:pt x="16009" y="15501"/>
                  <a:pt x="16009" y="15501"/>
                </a:cubicBezTo>
                <a:cubicBezTo>
                  <a:pt x="16772" y="15501"/>
                  <a:pt x="16772" y="15501"/>
                  <a:pt x="16772" y="15501"/>
                </a:cubicBezTo>
                <a:cubicBezTo>
                  <a:pt x="16772" y="14231"/>
                  <a:pt x="16772" y="14231"/>
                  <a:pt x="16772" y="14231"/>
                </a:cubicBezTo>
                <a:cubicBezTo>
                  <a:pt x="18042" y="13976"/>
                  <a:pt x="19059" y="13722"/>
                  <a:pt x="20329" y="13468"/>
                </a:cubicBezTo>
                <a:close/>
                <a:moveTo>
                  <a:pt x="7878" y="0"/>
                </a:moveTo>
                <a:cubicBezTo>
                  <a:pt x="13722" y="0"/>
                  <a:pt x="13722" y="0"/>
                  <a:pt x="13722" y="0"/>
                </a:cubicBezTo>
                <a:cubicBezTo>
                  <a:pt x="14739" y="0"/>
                  <a:pt x="15501" y="762"/>
                  <a:pt x="15501" y="1779"/>
                </a:cubicBezTo>
                <a:cubicBezTo>
                  <a:pt x="15501" y="4066"/>
                  <a:pt x="15501" y="4066"/>
                  <a:pt x="15501" y="4066"/>
                </a:cubicBezTo>
                <a:cubicBezTo>
                  <a:pt x="13468" y="4066"/>
                  <a:pt x="13468" y="4066"/>
                  <a:pt x="13468" y="4066"/>
                </a:cubicBezTo>
                <a:cubicBezTo>
                  <a:pt x="13468" y="2033"/>
                  <a:pt x="13468" y="2033"/>
                  <a:pt x="13468" y="2033"/>
                </a:cubicBezTo>
                <a:cubicBezTo>
                  <a:pt x="8132" y="2033"/>
                  <a:pt x="8132" y="2033"/>
                  <a:pt x="8132" y="2033"/>
                </a:cubicBezTo>
                <a:cubicBezTo>
                  <a:pt x="8132" y="4066"/>
                  <a:pt x="8132" y="4066"/>
                  <a:pt x="8132" y="4066"/>
                </a:cubicBezTo>
                <a:cubicBezTo>
                  <a:pt x="6099" y="4066"/>
                  <a:pt x="6099" y="4066"/>
                  <a:pt x="6099" y="4066"/>
                </a:cubicBezTo>
                <a:cubicBezTo>
                  <a:pt x="6099" y="1779"/>
                  <a:pt x="6099" y="1779"/>
                  <a:pt x="6099" y="1779"/>
                </a:cubicBezTo>
                <a:cubicBezTo>
                  <a:pt x="6099" y="762"/>
                  <a:pt x="6861" y="0"/>
                  <a:pt x="7878" y="0"/>
                </a:cubicBezTo>
                <a:close/>
                <a:moveTo>
                  <a:pt x="0" y="5082"/>
                </a:moveTo>
                <a:cubicBezTo>
                  <a:pt x="0" y="12198"/>
                  <a:pt x="0" y="12198"/>
                  <a:pt x="0" y="12198"/>
                </a:cubicBezTo>
                <a:cubicBezTo>
                  <a:pt x="6861" y="13976"/>
                  <a:pt x="14231" y="13976"/>
                  <a:pt x="21600" y="12198"/>
                </a:cubicBezTo>
                <a:cubicBezTo>
                  <a:pt x="21600" y="5082"/>
                  <a:pt x="21600" y="5082"/>
                  <a:pt x="21600" y="5082"/>
                </a:cubicBezTo>
                <a:lnTo>
                  <a:pt x="0" y="5082"/>
                </a:lnTo>
                <a:close/>
              </a:path>
            </a:pathLst>
          </a:custGeom>
          <a:solidFill>
            <a:srgbClr val="000000"/>
          </a:solidFill>
          <a:ln w="12700">
            <a:miter lim="400000"/>
          </a:ln>
        </p:spPr>
        <p:txBody>
          <a:bodyPr tIns="91439" bIns="91439"/>
          <a:lstStyle/>
          <a:p>
            <a:endParaRPr/>
          </a:p>
        </p:txBody>
      </p:sp>
      <p:sp>
        <p:nvSpPr>
          <p:cNvPr id="1514" name="Shape 1514"/>
          <p:cNvSpPr/>
          <p:nvPr/>
        </p:nvSpPr>
        <p:spPr>
          <a:xfrm>
            <a:off x="22983826" y="5911851"/>
            <a:ext cx="628651" cy="571501"/>
          </a:xfrm>
          <a:custGeom>
            <a:avLst/>
            <a:gdLst/>
            <a:ahLst/>
            <a:cxnLst>
              <a:cxn ang="0">
                <a:pos x="wd2" y="hd2"/>
              </a:cxn>
              <a:cxn ang="5400000">
                <a:pos x="wd2" y="hd2"/>
              </a:cxn>
              <a:cxn ang="10800000">
                <a:pos x="wd2" y="hd2"/>
              </a:cxn>
              <a:cxn ang="16200000">
                <a:pos x="wd2" y="hd2"/>
              </a:cxn>
            </a:cxnLst>
            <a:rect l="0" t="0" r="r" b="b"/>
            <a:pathLst>
              <a:path w="21600" h="21600" extrusionOk="0">
                <a:moveTo>
                  <a:pt x="3164" y="0"/>
                </a:moveTo>
                <a:lnTo>
                  <a:pt x="17673" y="0"/>
                </a:lnTo>
                <a:lnTo>
                  <a:pt x="17673" y="4560"/>
                </a:lnTo>
                <a:lnTo>
                  <a:pt x="16036" y="6240"/>
                </a:lnTo>
                <a:lnTo>
                  <a:pt x="16036" y="1920"/>
                </a:lnTo>
                <a:lnTo>
                  <a:pt x="3927" y="1920"/>
                </a:lnTo>
                <a:lnTo>
                  <a:pt x="3927" y="3240"/>
                </a:lnTo>
                <a:lnTo>
                  <a:pt x="4582" y="2760"/>
                </a:lnTo>
                <a:lnTo>
                  <a:pt x="5564" y="2400"/>
                </a:lnTo>
                <a:lnTo>
                  <a:pt x="6109" y="4080"/>
                </a:lnTo>
                <a:lnTo>
                  <a:pt x="5345" y="4560"/>
                </a:lnTo>
                <a:lnTo>
                  <a:pt x="3927" y="5160"/>
                </a:lnTo>
                <a:lnTo>
                  <a:pt x="3927" y="6240"/>
                </a:lnTo>
                <a:lnTo>
                  <a:pt x="4582" y="5880"/>
                </a:lnTo>
                <a:lnTo>
                  <a:pt x="5564" y="5400"/>
                </a:lnTo>
                <a:lnTo>
                  <a:pt x="6109" y="7200"/>
                </a:lnTo>
                <a:lnTo>
                  <a:pt x="5345" y="7560"/>
                </a:lnTo>
                <a:lnTo>
                  <a:pt x="3927" y="8280"/>
                </a:lnTo>
                <a:lnTo>
                  <a:pt x="3927" y="9360"/>
                </a:lnTo>
                <a:lnTo>
                  <a:pt x="4582" y="8880"/>
                </a:lnTo>
                <a:lnTo>
                  <a:pt x="5564" y="8640"/>
                </a:lnTo>
                <a:lnTo>
                  <a:pt x="6109" y="10200"/>
                </a:lnTo>
                <a:lnTo>
                  <a:pt x="5345" y="10680"/>
                </a:lnTo>
                <a:lnTo>
                  <a:pt x="3927" y="11280"/>
                </a:lnTo>
                <a:lnTo>
                  <a:pt x="3927" y="12360"/>
                </a:lnTo>
                <a:lnTo>
                  <a:pt x="4582" y="11760"/>
                </a:lnTo>
                <a:lnTo>
                  <a:pt x="5564" y="11520"/>
                </a:lnTo>
                <a:lnTo>
                  <a:pt x="6109" y="13080"/>
                </a:lnTo>
                <a:lnTo>
                  <a:pt x="5345" y="13680"/>
                </a:lnTo>
                <a:lnTo>
                  <a:pt x="3927" y="14400"/>
                </a:lnTo>
                <a:lnTo>
                  <a:pt x="3927" y="15480"/>
                </a:lnTo>
                <a:lnTo>
                  <a:pt x="4582" y="15240"/>
                </a:lnTo>
                <a:lnTo>
                  <a:pt x="5564" y="14760"/>
                </a:lnTo>
                <a:lnTo>
                  <a:pt x="6109" y="16560"/>
                </a:lnTo>
                <a:lnTo>
                  <a:pt x="5345" y="16800"/>
                </a:lnTo>
                <a:lnTo>
                  <a:pt x="3927" y="17640"/>
                </a:lnTo>
                <a:lnTo>
                  <a:pt x="3927" y="19800"/>
                </a:lnTo>
                <a:lnTo>
                  <a:pt x="16036" y="19800"/>
                </a:lnTo>
                <a:lnTo>
                  <a:pt x="16036" y="15480"/>
                </a:lnTo>
                <a:lnTo>
                  <a:pt x="17673" y="13920"/>
                </a:lnTo>
                <a:lnTo>
                  <a:pt x="17673" y="21600"/>
                </a:lnTo>
                <a:lnTo>
                  <a:pt x="2182" y="21600"/>
                </a:lnTo>
                <a:lnTo>
                  <a:pt x="2182" y="19200"/>
                </a:lnTo>
                <a:lnTo>
                  <a:pt x="436" y="19200"/>
                </a:lnTo>
                <a:lnTo>
                  <a:pt x="0" y="17400"/>
                </a:lnTo>
                <a:lnTo>
                  <a:pt x="2182" y="16320"/>
                </a:lnTo>
                <a:lnTo>
                  <a:pt x="2182" y="15720"/>
                </a:lnTo>
                <a:lnTo>
                  <a:pt x="436" y="15720"/>
                </a:lnTo>
                <a:lnTo>
                  <a:pt x="0" y="14160"/>
                </a:lnTo>
                <a:lnTo>
                  <a:pt x="2182" y="13080"/>
                </a:lnTo>
                <a:lnTo>
                  <a:pt x="2182" y="12840"/>
                </a:lnTo>
                <a:lnTo>
                  <a:pt x="436" y="12840"/>
                </a:lnTo>
                <a:lnTo>
                  <a:pt x="0" y="10920"/>
                </a:lnTo>
                <a:lnTo>
                  <a:pt x="2182" y="10200"/>
                </a:lnTo>
                <a:lnTo>
                  <a:pt x="2182" y="9960"/>
                </a:lnTo>
                <a:lnTo>
                  <a:pt x="436" y="9960"/>
                </a:lnTo>
                <a:lnTo>
                  <a:pt x="0" y="8040"/>
                </a:lnTo>
                <a:lnTo>
                  <a:pt x="2182" y="6960"/>
                </a:lnTo>
                <a:lnTo>
                  <a:pt x="2182" y="6720"/>
                </a:lnTo>
                <a:lnTo>
                  <a:pt x="436" y="6720"/>
                </a:lnTo>
                <a:lnTo>
                  <a:pt x="0" y="5160"/>
                </a:lnTo>
                <a:lnTo>
                  <a:pt x="2182" y="4080"/>
                </a:lnTo>
                <a:lnTo>
                  <a:pt x="2182" y="0"/>
                </a:lnTo>
                <a:lnTo>
                  <a:pt x="3164" y="0"/>
                </a:lnTo>
                <a:close/>
                <a:moveTo>
                  <a:pt x="7527" y="10440"/>
                </a:moveTo>
                <a:lnTo>
                  <a:pt x="7527" y="11520"/>
                </a:lnTo>
                <a:lnTo>
                  <a:pt x="9927" y="11520"/>
                </a:lnTo>
                <a:lnTo>
                  <a:pt x="9927" y="10440"/>
                </a:lnTo>
                <a:lnTo>
                  <a:pt x="7527" y="10440"/>
                </a:lnTo>
                <a:close/>
                <a:moveTo>
                  <a:pt x="7527" y="8040"/>
                </a:moveTo>
                <a:lnTo>
                  <a:pt x="7527" y="9120"/>
                </a:lnTo>
                <a:lnTo>
                  <a:pt x="11891" y="9120"/>
                </a:lnTo>
                <a:lnTo>
                  <a:pt x="11891" y="8040"/>
                </a:lnTo>
                <a:lnTo>
                  <a:pt x="7527" y="8040"/>
                </a:lnTo>
                <a:close/>
                <a:moveTo>
                  <a:pt x="7527" y="5880"/>
                </a:moveTo>
                <a:lnTo>
                  <a:pt x="7527" y="6960"/>
                </a:lnTo>
                <a:lnTo>
                  <a:pt x="13855" y="6960"/>
                </a:lnTo>
                <a:lnTo>
                  <a:pt x="13855" y="5880"/>
                </a:lnTo>
                <a:lnTo>
                  <a:pt x="7527" y="5880"/>
                </a:lnTo>
                <a:close/>
                <a:moveTo>
                  <a:pt x="7527" y="3840"/>
                </a:moveTo>
                <a:lnTo>
                  <a:pt x="7527" y="4560"/>
                </a:lnTo>
                <a:lnTo>
                  <a:pt x="13855" y="4560"/>
                </a:lnTo>
                <a:lnTo>
                  <a:pt x="13855" y="3840"/>
                </a:lnTo>
                <a:lnTo>
                  <a:pt x="7527" y="3840"/>
                </a:lnTo>
                <a:close/>
                <a:moveTo>
                  <a:pt x="9927" y="17160"/>
                </a:moveTo>
                <a:lnTo>
                  <a:pt x="12545" y="17160"/>
                </a:lnTo>
                <a:lnTo>
                  <a:pt x="11345" y="15480"/>
                </a:lnTo>
                <a:lnTo>
                  <a:pt x="10145" y="14160"/>
                </a:lnTo>
                <a:lnTo>
                  <a:pt x="10145" y="15720"/>
                </a:lnTo>
                <a:lnTo>
                  <a:pt x="9927" y="17160"/>
                </a:lnTo>
                <a:close/>
                <a:moveTo>
                  <a:pt x="19091" y="4800"/>
                </a:moveTo>
                <a:lnTo>
                  <a:pt x="11345" y="13080"/>
                </a:lnTo>
                <a:lnTo>
                  <a:pt x="13855" y="15720"/>
                </a:lnTo>
                <a:lnTo>
                  <a:pt x="21600" y="7560"/>
                </a:lnTo>
                <a:lnTo>
                  <a:pt x="19091" y="4800"/>
                </a:lnTo>
                <a:close/>
              </a:path>
            </a:pathLst>
          </a:custGeom>
          <a:solidFill>
            <a:srgbClr val="000000"/>
          </a:solidFill>
          <a:ln w="12700">
            <a:miter lim="400000"/>
          </a:ln>
        </p:spPr>
        <p:txBody>
          <a:bodyPr tIns="91439" bIns="91439"/>
          <a:lstStyle/>
          <a:p>
            <a:endParaRPr/>
          </a:p>
        </p:txBody>
      </p:sp>
      <p:sp>
        <p:nvSpPr>
          <p:cNvPr id="1515" name="Shape 1515"/>
          <p:cNvSpPr/>
          <p:nvPr/>
        </p:nvSpPr>
        <p:spPr>
          <a:xfrm>
            <a:off x="22990176" y="4546601"/>
            <a:ext cx="549277" cy="647701"/>
          </a:xfrm>
          <a:custGeom>
            <a:avLst/>
            <a:gdLst/>
            <a:ahLst/>
            <a:cxnLst>
              <a:cxn ang="0">
                <a:pos x="wd2" y="hd2"/>
              </a:cxn>
              <a:cxn ang="5400000">
                <a:pos x="wd2" y="hd2"/>
              </a:cxn>
              <a:cxn ang="10800000">
                <a:pos x="wd2" y="hd2"/>
              </a:cxn>
              <a:cxn ang="16200000">
                <a:pos x="wd2" y="hd2"/>
              </a:cxn>
            </a:cxnLst>
            <a:rect l="0" t="0" r="r" b="b"/>
            <a:pathLst>
              <a:path w="21600" h="21600" extrusionOk="0">
                <a:moveTo>
                  <a:pt x="831" y="20426"/>
                </a:moveTo>
                <a:cubicBezTo>
                  <a:pt x="554" y="20191"/>
                  <a:pt x="277" y="19957"/>
                  <a:pt x="0" y="19722"/>
                </a:cubicBezTo>
                <a:cubicBezTo>
                  <a:pt x="0" y="16670"/>
                  <a:pt x="0" y="13617"/>
                  <a:pt x="277" y="10330"/>
                </a:cubicBezTo>
                <a:cubicBezTo>
                  <a:pt x="3323" y="9391"/>
                  <a:pt x="6092" y="7278"/>
                  <a:pt x="8308" y="4461"/>
                </a:cubicBezTo>
                <a:cubicBezTo>
                  <a:pt x="10523" y="5870"/>
                  <a:pt x="10523" y="5870"/>
                  <a:pt x="10523" y="5870"/>
                </a:cubicBezTo>
                <a:cubicBezTo>
                  <a:pt x="10800" y="6104"/>
                  <a:pt x="10800" y="6104"/>
                  <a:pt x="10800" y="6104"/>
                </a:cubicBezTo>
                <a:cubicBezTo>
                  <a:pt x="10800" y="6104"/>
                  <a:pt x="10800" y="6104"/>
                  <a:pt x="10800" y="6104"/>
                </a:cubicBezTo>
                <a:cubicBezTo>
                  <a:pt x="10800" y="6104"/>
                  <a:pt x="10800" y="6104"/>
                  <a:pt x="10800" y="6104"/>
                </a:cubicBezTo>
                <a:cubicBezTo>
                  <a:pt x="10800" y="6104"/>
                  <a:pt x="10800" y="6104"/>
                  <a:pt x="10800" y="6104"/>
                </a:cubicBezTo>
                <a:cubicBezTo>
                  <a:pt x="10800" y="6104"/>
                  <a:pt x="10800" y="6104"/>
                  <a:pt x="10800" y="6104"/>
                </a:cubicBezTo>
                <a:cubicBezTo>
                  <a:pt x="11077" y="6104"/>
                  <a:pt x="11077" y="6104"/>
                  <a:pt x="11077" y="6104"/>
                </a:cubicBezTo>
                <a:cubicBezTo>
                  <a:pt x="11077" y="6104"/>
                  <a:pt x="11077" y="6104"/>
                  <a:pt x="11077" y="6104"/>
                </a:cubicBezTo>
                <a:cubicBezTo>
                  <a:pt x="11077" y="6339"/>
                  <a:pt x="11077" y="6339"/>
                  <a:pt x="11077" y="6339"/>
                </a:cubicBezTo>
                <a:cubicBezTo>
                  <a:pt x="11077" y="6339"/>
                  <a:pt x="11077" y="6339"/>
                  <a:pt x="11077" y="6339"/>
                </a:cubicBezTo>
                <a:cubicBezTo>
                  <a:pt x="11354" y="6339"/>
                  <a:pt x="11354" y="6339"/>
                  <a:pt x="11354" y="6339"/>
                </a:cubicBezTo>
                <a:cubicBezTo>
                  <a:pt x="11354" y="6339"/>
                  <a:pt x="11354" y="6339"/>
                  <a:pt x="11354" y="6339"/>
                </a:cubicBezTo>
                <a:cubicBezTo>
                  <a:pt x="11354" y="6339"/>
                  <a:pt x="11354" y="6339"/>
                  <a:pt x="11354" y="6339"/>
                </a:cubicBezTo>
                <a:cubicBezTo>
                  <a:pt x="11354" y="6339"/>
                  <a:pt x="11354" y="6339"/>
                  <a:pt x="11354" y="6339"/>
                </a:cubicBezTo>
                <a:cubicBezTo>
                  <a:pt x="11354" y="6574"/>
                  <a:pt x="11354" y="6574"/>
                  <a:pt x="11354" y="6574"/>
                </a:cubicBezTo>
                <a:cubicBezTo>
                  <a:pt x="11631" y="6574"/>
                  <a:pt x="11631" y="6574"/>
                  <a:pt x="11631" y="6574"/>
                </a:cubicBezTo>
                <a:cubicBezTo>
                  <a:pt x="11631" y="6574"/>
                  <a:pt x="11631" y="6574"/>
                  <a:pt x="11631" y="6574"/>
                </a:cubicBezTo>
                <a:cubicBezTo>
                  <a:pt x="11631" y="6574"/>
                  <a:pt x="11631" y="6574"/>
                  <a:pt x="11631" y="6574"/>
                </a:cubicBezTo>
                <a:cubicBezTo>
                  <a:pt x="11631" y="6574"/>
                  <a:pt x="11631" y="6574"/>
                  <a:pt x="11631" y="6574"/>
                </a:cubicBezTo>
                <a:cubicBezTo>
                  <a:pt x="11908" y="6574"/>
                  <a:pt x="11908" y="6574"/>
                  <a:pt x="11908" y="6574"/>
                </a:cubicBezTo>
                <a:cubicBezTo>
                  <a:pt x="11908" y="6574"/>
                  <a:pt x="11908" y="6574"/>
                  <a:pt x="11908" y="6574"/>
                </a:cubicBezTo>
                <a:cubicBezTo>
                  <a:pt x="11908" y="6809"/>
                  <a:pt x="11908" y="6809"/>
                  <a:pt x="11908" y="6809"/>
                </a:cubicBezTo>
                <a:cubicBezTo>
                  <a:pt x="11908" y="6809"/>
                  <a:pt x="11908" y="6809"/>
                  <a:pt x="11908" y="6809"/>
                </a:cubicBezTo>
                <a:cubicBezTo>
                  <a:pt x="11908" y="6809"/>
                  <a:pt x="11908" y="6809"/>
                  <a:pt x="11908" y="6809"/>
                </a:cubicBezTo>
                <a:cubicBezTo>
                  <a:pt x="12185" y="6809"/>
                  <a:pt x="12185" y="6809"/>
                  <a:pt x="12185" y="6809"/>
                </a:cubicBezTo>
                <a:cubicBezTo>
                  <a:pt x="12185" y="6809"/>
                  <a:pt x="12185" y="6809"/>
                  <a:pt x="12185" y="6809"/>
                </a:cubicBezTo>
                <a:cubicBezTo>
                  <a:pt x="12185" y="6809"/>
                  <a:pt x="12185" y="6809"/>
                  <a:pt x="12185" y="6809"/>
                </a:cubicBezTo>
                <a:cubicBezTo>
                  <a:pt x="13292" y="7513"/>
                  <a:pt x="13292" y="7513"/>
                  <a:pt x="13292" y="7513"/>
                </a:cubicBezTo>
                <a:cubicBezTo>
                  <a:pt x="13292" y="7513"/>
                  <a:pt x="13292" y="7513"/>
                  <a:pt x="13292" y="7513"/>
                </a:cubicBezTo>
                <a:cubicBezTo>
                  <a:pt x="13569" y="7748"/>
                  <a:pt x="13569" y="7748"/>
                  <a:pt x="13569" y="7748"/>
                </a:cubicBezTo>
                <a:cubicBezTo>
                  <a:pt x="13569" y="7748"/>
                  <a:pt x="13569" y="7748"/>
                  <a:pt x="13569" y="7748"/>
                </a:cubicBezTo>
                <a:cubicBezTo>
                  <a:pt x="13569" y="7748"/>
                  <a:pt x="13569" y="7748"/>
                  <a:pt x="13569" y="7748"/>
                </a:cubicBezTo>
                <a:cubicBezTo>
                  <a:pt x="13569" y="7748"/>
                  <a:pt x="13569" y="7748"/>
                  <a:pt x="13569" y="7748"/>
                </a:cubicBezTo>
                <a:cubicBezTo>
                  <a:pt x="13569" y="7748"/>
                  <a:pt x="13569" y="7748"/>
                  <a:pt x="13569" y="7748"/>
                </a:cubicBezTo>
                <a:cubicBezTo>
                  <a:pt x="13846" y="7748"/>
                  <a:pt x="13846" y="7748"/>
                  <a:pt x="13846" y="7748"/>
                </a:cubicBezTo>
                <a:cubicBezTo>
                  <a:pt x="13846" y="7983"/>
                  <a:pt x="13846" y="7983"/>
                  <a:pt x="13846" y="7983"/>
                </a:cubicBezTo>
                <a:cubicBezTo>
                  <a:pt x="13846" y="7983"/>
                  <a:pt x="13846" y="7983"/>
                  <a:pt x="13846" y="7983"/>
                </a:cubicBezTo>
                <a:cubicBezTo>
                  <a:pt x="13846" y="7983"/>
                  <a:pt x="13846" y="7983"/>
                  <a:pt x="13846" y="7983"/>
                </a:cubicBezTo>
                <a:cubicBezTo>
                  <a:pt x="14123" y="7983"/>
                  <a:pt x="14123" y="7983"/>
                  <a:pt x="14123" y="7983"/>
                </a:cubicBezTo>
                <a:cubicBezTo>
                  <a:pt x="14123" y="7983"/>
                  <a:pt x="14123" y="7983"/>
                  <a:pt x="14123" y="7983"/>
                </a:cubicBezTo>
                <a:cubicBezTo>
                  <a:pt x="14123" y="7983"/>
                  <a:pt x="14123" y="7983"/>
                  <a:pt x="14123" y="7983"/>
                </a:cubicBezTo>
                <a:cubicBezTo>
                  <a:pt x="14123" y="7983"/>
                  <a:pt x="14123" y="7983"/>
                  <a:pt x="14123" y="7983"/>
                </a:cubicBezTo>
                <a:cubicBezTo>
                  <a:pt x="14123" y="8217"/>
                  <a:pt x="14123" y="8217"/>
                  <a:pt x="14123" y="8217"/>
                </a:cubicBezTo>
                <a:cubicBezTo>
                  <a:pt x="14400" y="8217"/>
                  <a:pt x="14400" y="8217"/>
                  <a:pt x="14400" y="8217"/>
                </a:cubicBezTo>
                <a:cubicBezTo>
                  <a:pt x="14400" y="8217"/>
                  <a:pt x="14400" y="8217"/>
                  <a:pt x="14400" y="8217"/>
                </a:cubicBezTo>
                <a:cubicBezTo>
                  <a:pt x="14400" y="8217"/>
                  <a:pt x="14400" y="8217"/>
                  <a:pt x="14400" y="8217"/>
                </a:cubicBezTo>
                <a:cubicBezTo>
                  <a:pt x="14400" y="8217"/>
                  <a:pt x="14400" y="8217"/>
                  <a:pt x="14400" y="8217"/>
                </a:cubicBezTo>
                <a:cubicBezTo>
                  <a:pt x="14677" y="8217"/>
                  <a:pt x="14677" y="8217"/>
                  <a:pt x="14677" y="8217"/>
                </a:cubicBezTo>
                <a:cubicBezTo>
                  <a:pt x="14677" y="8452"/>
                  <a:pt x="14677" y="8452"/>
                  <a:pt x="14677" y="8452"/>
                </a:cubicBezTo>
                <a:cubicBezTo>
                  <a:pt x="14677" y="8452"/>
                  <a:pt x="14677" y="8452"/>
                  <a:pt x="14677" y="8452"/>
                </a:cubicBezTo>
                <a:cubicBezTo>
                  <a:pt x="14677" y="8452"/>
                  <a:pt x="14677" y="8452"/>
                  <a:pt x="14677" y="8452"/>
                </a:cubicBezTo>
                <a:cubicBezTo>
                  <a:pt x="14677" y="8452"/>
                  <a:pt x="14677" y="8452"/>
                  <a:pt x="14677" y="8452"/>
                </a:cubicBezTo>
                <a:cubicBezTo>
                  <a:pt x="17169" y="9861"/>
                  <a:pt x="17169" y="9861"/>
                  <a:pt x="17169" y="9861"/>
                </a:cubicBezTo>
                <a:cubicBezTo>
                  <a:pt x="14954" y="12678"/>
                  <a:pt x="13569" y="15496"/>
                  <a:pt x="13569" y="18313"/>
                </a:cubicBezTo>
                <a:cubicBezTo>
                  <a:pt x="9969" y="19487"/>
                  <a:pt x="6646" y="20426"/>
                  <a:pt x="3046" y="21600"/>
                </a:cubicBezTo>
                <a:cubicBezTo>
                  <a:pt x="2769" y="21365"/>
                  <a:pt x="2492" y="21365"/>
                  <a:pt x="2215" y="21130"/>
                </a:cubicBezTo>
                <a:cubicBezTo>
                  <a:pt x="6646" y="15730"/>
                  <a:pt x="6646" y="15730"/>
                  <a:pt x="6646" y="15730"/>
                </a:cubicBezTo>
                <a:cubicBezTo>
                  <a:pt x="7754" y="15965"/>
                  <a:pt x="8862" y="15730"/>
                  <a:pt x="9692" y="14791"/>
                </a:cubicBezTo>
                <a:cubicBezTo>
                  <a:pt x="10523" y="13852"/>
                  <a:pt x="10246" y="12443"/>
                  <a:pt x="9138" y="11739"/>
                </a:cubicBezTo>
                <a:cubicBezTo>
                  <a:pt x="7754" y="11035"/>
                  <a:pt x="6092" y="11270"/>
                  <a:pt x="5262" y="12209"/>
                </a:cubicBezTo>
                <a:cubicBezTo>
                  <a:pt x="4431" y="13148"/>
                  <a:pt x="4708" y="14322"/>
                  <a:pt x="5538" y="15026"/>
                </a:cubicBezTo>
                <a:cubicBezTo>
                  <a:pt x="831" y="20426"/>
                  <a:pt x="831" y="20426"/>
                  <a:pt x="831" y="20426"/>
                </a:cubicBezTo>
                <a:close/>
                <a:moveTo>
                  <a:pt x="7477" y="21600"/>
                </a:moveTo>
                <a:cubicBezTo>
                  <a:pt x="20492" y="21600"/>
                  <a:pt x="20492" y="21600"/>
                  <a:pt x="20492" y="21600"/>
                </a:cubicBezTo>
                <a:cubicBezTo>
                  <a:pt x="20492" y="19252"/>
                  <a:pt x="20492" y="19252"/>
                  <a:pt x="20492" y="19252"/>
                </a:cubicBezTo>
                <a:cubicBezTo>
                  <a:pt x="14954" y="19252"/>
                  <a:pt x="14954" y="19252"/>
                  <a:pt x="14954" y="19252"/>
                </a:cubicBezTo>
                <a:cubicBezTo>
                  <a:pt x="7477" y="21600"/>
                  <a:pt x="7477" y="21600"/>
                  <a:pt x="7477" y="21600"/>
                </a:cubicBezTo>
                <a:close/>
                <a:moveTo>
                  <a:pt x="19108" y="9861"/>
                </a:moveTo>
                <a:cubicBezTo>
                  <a:pt x="21600" y="7043"/>
                  <a:pt x="21600" y="7043"/>
                  <a:pt x="21600" y="7043"/>
                </a:cubicBezTo>
                <a:cubicBezTo>
                  <a:pt x="9692" y="0"/>
                  <a:pt x="9692" y="0"/>
                  <a:pt x="9692" y="0"/>
                </a:cubicBezTo>
                <a:cubicBezTo>
                  <a:pt x="7200" y="2583"/>
                  <a:pt x="7200" y="2583"/>
                  <a:pt x="7200" y="2583"/>
                </a:cubicBezTo>
                <a:lnTo>
                  <a:pt x="19108" y="9861"/>
                </a:lnTo>
                <a:close/>
              </a:path>
            </a:pathLst>
          </a:custGeom>
          <a:solidFill>
            <a:srgbClr val="000000"/>
          </a:solidFill>
          <a:ln w="12700">
            <a:miter lim="400000"/>
          </a:ln>
        </p:spPr>
        <p:txBody>
          <a:bodyPr tIns="91439" bIns="91439"/>
          <a:lstStyle/>
          <a:p>
            <a:endParaRPr/>
          </a:p>
        </p:txBody>
      </p:sp>
      <p:sp>
        <p:nvSpPr>
          <p:cNvPr id="1516" name="Shape 1516"/>
          <p:cNvSpPr/>
          <p:nvPr/>
        </p:nvSpPr>
        <p:spPr>
          <a:xfrm>
            <a:off x="17758593" y="3205563"/>
            <a:ext cx="493664" cy="747315"/>
          </a:xfrm>
          <a:custGeom>
            <a:avLst/>
            <a:gdLst/>
            <a:ahLst/>
            <a:cxnLst>
              <a:cxn ang="0">
                <a:pos x="wd2" y="hd2"/>
              </a:cxn>
              <a:cxn ang="5400000">
                <a:pos x="wd2" y="hd2"/>
              </a:cxn>
              <a:cxn ang="10800000">
                <a:pos x="wd2" y="hd2"/>
              </a:cxn>
              <a:cxn ang="16200000">
                <a:pos x="wd2" y="hd2"/>
              </a:cxn>
            </a:cxnLst>
            <a:rect l="0" t="0" r="r" b="b"/>
            <a:pathLst>
              <a:path w="20731" h="21452" extrusionOk="0">
                <a:moveTo>
                  <a:pt x="4300" y="15396"/>
                </a:moveTo>
                <a:cubicBezTo>
                  <a:pt x="16432" y="15396"/>
                  <a:pt x="16432" y="15396"/>
                  <a:pt x="16432" y="15396"/>
                </a:cubicBezTo>
                <a:cubicBezTo>
                  <a:pt x="14952" y="20241"/>
                  <a:pt x="14952" y="20241"/>
                  <a:pt x="14952" y="20241"/>
                </a:cubicBezTo>
                <a:cubicBezTo>
                  <a:pt x="12881" y="20241"/>
                  <a:pt x="12881" y="20241"/>
                  <a:pt x="12881" y="20241"/>
                </a:cubicBezTo>
                <a:cubicBezTo>
                  <a:pt x="12585" y="20846"/>
                  <a:pt x="11698" y="21452"/>
                  <a:pt x="10514" y="21452"/>
                </a:cubicBezTo>
                <a:cubicBezTo>
                  <a:pt x="9330" y="21452"/>
                  <a:pt x="8443" y="20846"/>
                  <a:pt x="8147" y="20241"/>
                </a:cubicBezTo>
                <a:cubicBezTo>
                  <a:pt x="5780" y="20241"/>
                  <a:pt x="5780" y="20241"/>
                  <a:pt x="5780" y="20241"/>
                </a:cubicBezTo>
                <a:cubicBezTo>
                  <a:pt x="4300" y="15396"/>
                  <a:pt x="4300" y="15396"/>
                  <a:pt x="4300" y="15396"/>
                </a:cubicBezTo>
                <a:close/>
                <a:moveTo>
                  <a:pt x="14656" y="5706"/>
                </a:moveTo>
                <a:cubicBezTo>
                  <a:pt x="14952" y="6917"/>
                  <a:pt x="14952" y="6917"/>
                  <a:pt x="14952" y="6917"/>
                </a:cubicBezTo>
                <a:cubicBezTo>
                  <a:pt x="14656" y="7321"/>
                  <a:pt x="14656" y="7321"/>
                  <a:pt x="14656" y="7321"/>
                </a:cubicBezTo>
                <a:cubicBezTo>
                  <a:pt x="15248" y="7523"/>
                  <a:pt x="15248" y="7523"/>
                  <a:pt x="15248" y="7523"/>
                </a:cubicBezTo>
                <a:cubicBezTo>
                  <a:pt x="14952" y="8331"/>
                  <a:pt x="14952" y="8331"/>
                  <a:pt x="14952" y="8331"/>
                </a:cubicBezTo>
                <a:cubicBezTo>
                  <a:pt x="14361" y="8331"/>
                  <a:pt x="14361" y="8331"/>
                  <a:pt x="14361" y="8331"/>
                </a:cubicBezTo>
                <a:cubicBezTo>
                  <a:pt x="14952" y="8532"/>
                  <a:pt x="14952" y="8532"/>
                  <a:pt x="14952" y="8532"/>
                </a:cubicBezTo>
                <a:cubicBezTo>
                  <a:pt x="14656" y="9340"/>
                  <a:pt x="14656" y="9340"/>
                  <a:pt x="14656" y="9340"/>
                </a:cubicBezTo>
                <a:cubicBezTo>
                  <a:pt x="14361" y="9542"/>
                  <a:pt x="14361" y="9542"/>
                  <a:pt x="14361" y="9542"/>
                </a:cubicBezTo>
                <a:cubicBezTo>
                  <a:pt x="14656" y="9744"/>
                  <a:pt x="14656" y="9744"/>
                  <a:pt x="14656" y="9744"/>
                </a:cubicBezTo>
                <a:cubicBezTo>
                  <a:pt x="14361" y="10551"/>
                  <a:pt x="14361" y="10551"/>
                  <a:pt x="14361" y="10551"/>
                </a:cubicBezTo>
                <a:cubicBezTo>
                  <a:pt x="13473" y="10753"/>
                  <a:pt x="13473" y="10753"/>
                  <a:pt x="13473" y="10753"/>
                </a:cubicBezTo>
                <a:cubicBezTo>
                  <a:pt x="8147" y="9744"/>
                  <a:pt x="8147" y="9744"/>
                  <a:pt x="8147" y="9744"/>
                </a:cubicBezTo>
                <a:cubicBezTo>
                  <a:pt x="5780" y="9744"/>
                  <a:pt x="5780" y="9744"/>
                  <a:pt x="5780" y="9744"/>
                </a:cubicBezTo>
                <a:cubicBezTo>
                  <a:pt x="5780" y="6312"/>
                  <a:pt x="5780" y="6312"/>
                  <a:pt x="5780" y="6312"/>
                </a:cubicBezTo>
                <a:cubicBezTo>
                  <a:pt x="7851" y="6110"/>
                  <a:pt x="7851" y="6110"/>
                  <a:pt x="7851" y="6110"/>
                </a:cubicBezTo>
                <a:cubicBezTo>
                  <a:pt x="11993" y="3082"/>
                  <a:pt x="11993" y="3082"/>
                  <a:pt x="11993" y="3082"/>
                </a:cubicBezTo>
                <a:cubicBezTo>
                  <a:pt x="14361" y="4091"/>
                  <a:pt x="12289" y="5101"/>
                  <a:pt x="10810" y="5908"/>
                </a:cubicBezTo>
                <a:cubicBezTo>
                  <a:pt x="14656" y="5706"/>
                  <a:pt x="14656" y="5706"/>
                  <a:pt x="14656" y="5706"/>
                </a:cubicBezTo>
                <a:close/>
                <a:moveTo>
                  <a:pt x="4004" y="14185"/>
                </a:moveTo>
                <a:cubicBezTo>
                  <a:pt x="6963" y="14185"/>
                  <a:pt x="6963" y="14185"/>
                  <a:pt x="6963" y="14185"/>
                </a:cubicBezTo>
                <a:cubicBezTo>
                  <a:pt x="6667" y="12368"/>
                  <a:pt x="5484" y="10955"/>
                  <a:pt x="4596" y="9542"/>
                </a:cubicBezTo>
                <a:cubicBezTo>
                  <a:pt x="3413" y="8129"/>
                  <a:pt x="2525" y="6716"/>
                  <a:pt x="2821" y="5706"/>
                </a:cubicBezTo>
                <a:cubicBezTo>
                  <a:pt x="3413" y="4091"/>
                  <a:pt x="4596" y="3082"/>
                  <a:pt x="6371" y="2476"/>
                </a:cubicBezTo>
                <a:cubicBezTo>
                  <a:pt x="7555" y="2073"/>
                  <a:pt x="9034" y="1871"/>
                  <a:pt x="10514" y="2073"/>
                </a:cubicBezTo>
                <a:cubicBezTo>
                  <a:pt x="11993" y="2073"/>
                  <a:pt x="13177" y="2274"/>
                  <a:pt x="14361" y="2678"/>
                </a:cubicBezTo>
                <a:cubicBezTo>
                  <a:pt x="16136" y="3284"/>
                  <a:pt x="17319" y="4293"/>
                  <a:pt x="17911" y="5706"/>
                </a:cubicBezTo>
                <a:cubicBezTo>
                  <a:pt x="18207" y="6716"/>
                  <a:pt x="17024" y="8129"/>
                  <a:pt x="16136" y="9542"/>
                </a:cubicBezTo>
                <a:cubicBezTo>
                  <a:pt x="15248" y="10955"/>
                  <a:pt x="14065" y="12368"/>
                  <a:pt x="13769" y="14185"/>
                </a:cubicBezTo>
                <a:cubicBezTo>
                  <a:pt x="16728" y="14185"/>
                  <a:pt x="16728" y="14185"/>
                  <a:pt x="16728" y="14185"/>
                </a:cubicBezTo>
                <a:cubicBezTo>
                  <a:pt x="17024" y="12772"/>
                  <a:pt x="17911" y="11560"/>
                  <a:pt x="18799" y="10349"/>
                </a:cubicBezTo>
                <a:cubicBezTo>
                  <a:pt x="19982" y="8734"/>
                  <a:pt x="21166" y="7119"/>
                  <a:pt x="20574" y="5302"/>
                </a:cubicBezTo>
                <a:cubicBezTo>
                  <a:pt x="20278" y="3284"/>
                  <a:pt x="18207" y="1669"/>
                  <a:pt x="15840" y="861"/>
                </a:cubicBezTo>
                <a:cubicBezTo>
                  <a:pt x="14065" y="256"/>
                  <a:pt x="12289" y="54"/>
                  <a:pt x="10514" y="54"/>
                </a:cubicBezTo>
                <a:cubicBezTo>
                  <a:pt x="8739" y="-148"/>
                  <a:pt x="6667" y="256"/>
                  <a:pt x="5188" y="659"/>
                </a:cubicBezTo>
                <a:cubicBezTo>
                  <a:pt x="2525" y="1669"/>
                  <a:pt x="750" y="3082"/>
                  <a:pt x="158" y="5302"/>
                </a:cubicBezTo>
                <a:cubicBezTo>
                  <a:pt x="-434" y="7119"/>
                  <a:pt x="750" y="8734"/>
                  <a:pt x="1933" y="10349"/>
                </a:cubicBezTo>
                <a:cubicBezTo>
                  <a:pt x="2525" y="11560"/>
                  <a:pt x="3413" y="12772"/>
                  <a:pt x="4004" y="14185"/>
                </a:cubicBezTo>
                <a:close/>
              </a:path>
            </a:pathLst>
          </a:custGeom>
          <a:solidFill>
            <a:srgbClr val="000000"/>
          </a:solidFill>
          <a:ln w="12700">
            <a:miter lim="400000"/>
          </a:ln>
        </p:spPr>
        <p:txBody>
          <a:bodyPr tIns="91439" bIns="91439"/>
          <a:lstStyle/>
          <a:p>
            <a:endParaRPr/>
          </a:p>
        </p:txBody>
      </p:sp>
      <p:sp>
        <p:nvSpPr>
          <p:cNvPr id="1517" name="Shape 1517"/>
          <p:cNvSpPr/>
          <p:nvPr/>
        </p:nvSpPr>
        <p:spPr>
          <a:xfrm>
            <a:off x="21596350" y="3286126"/>
            <a:ext cx="758827" cy="619127"/>
          </a:xfrm>
          <a:custGeom>
            <a:avLst/>
            <a:gdLst/>
            <a:ahLst/>
            <a:cxnLst>
              <a:cxn ang="0">
                <a:pos x="wd2" y="hd2"/>
              </a:cxn>
              <a:cxn ang="5400000">
                <a:pos x="wd2" y="hd2"/>
              </a:cxn>
              <a:cxn ang="10800000">
                <a:pos x="wd2" y="hd2"/>
              </a:cxn>
              <a:cxn ang="16200000">
                <a:pos x="wd2" y="hd2"/>
              </a:cxn>
            </a:cxnLst>
            <a:rect l="0" t="0" r="r" b="b"/>
            <a:pathLst>
              <a:path w="21600" h="21600" extrusionOk="0">
                <a:moveTo>
                  <a:pt x="15800" y="21600"/>
                </a:moveTo>
                <a:cubicBezTo>
                  <a:pt x="17200" y="21600"/>
                  <a:pt x="17200" y="21600"/>
                  <a:pt x="17200" y="21600"/>
                </a:cubicBezTo>
                <a:cubicBezTo>
                  <a:pt x="17200" y="10555"/>
                  <a:pt x="17200" y="10555"/>
                  <a:pt x="17200" y="10555"/>
                </a:cubicBezTo>
                <a:cubicBezTo>
                  <a:pt x="16600" y="10800"/>
                  <a:pt x="16600" y="10800"/>
                  <a:pt x="16600" y="10800"/>
                </a:cubicBezTo>
                <a:cubicBezTo>
                  <a:pt x="16400" y="16936"/>
                  <a:pt x="16400" y="16936"/>
                  <a:pt x="16400" y="16936"/>
                </a:cubicBezTo>
                <a:cubicBezTo>
                  <a:pt x="15800" y="17182"/>
                  <a:pt x="15800" y="17182"/>
                  <a:pt x="15800" y="17182"/>
                </a:cubicBezTo>
                <a:cubicBezTo>
                  <a:pt x="15800" y="21600"/>
                  <a:pt x="15800" y="21600"/>
                  <a:pt x="15800" y="21600"/>
                </a:cubicBezTo>
                <a:close/>
                <a:moveTo>
                  <a:pt x="21600" y="0"/>
                </a:moveTo>
                <a:cubicBezTo>
                  <a:pt x="20000" y="3927"/>
                  <a:pt x="20000" y="3927"/>
                  <a:pt x="20000" y="3927"/>
                </a:cubicBezTo>
                <a:cubicBezTo>
                  <a:pt x="18200" y="8100"/>
                  <a:pt x="18200" y="8100"/>
                  <a:pt x="18200" y="8100"/>
                </a:cubicBezTo>
                <a:cubicBezTo>
                  <a:pt x="16800" y="5400"/>
                  <a:pt x="16800" y="5400"/>
                  <a:pt x="16800" y="5400"/>
                </a:cubicBezTo>
                <a:cubicBezTo>
                  <a:pt x="16000" y="5891"/>
                  <a:pt x="16000" y="5891"/>
                  <a:pt x="16000" y="5891"/>
                </a:cubicBezTo>
                <a:cubicBezTo>
                  <a:pt x="15400" y="15464"/>
                  <a:pt x="15400" y="15464"/>
                  <a:pt x="15400" y="15464"/>
                </a:cubicBezTo>
                <a:cubicBezTo>
                  <a:pt x="13400" y="16445"/>
                  <a:pt x="13400" y="16445"/>
                  <a:pt x="13400" y="16445"/>
                </a:cubicBezTo>
                <a:cubicBezTo>
                  <a:pt x="9400" y="12027"/>
                  <a:pt x="9400" y="12027"/>
                  <a:pt x="9400" y="12027"/>
                </a:cubicBezTo>
                <a:cubicBezTo>
                  <a:pt x="7200" y="17673"/>
                  <a:pt x="7200" y="17673"/>
                  <a:pt x="7200" y="17673"/>
                </a:cubicBezTo>
                <a:cubicBezTo>
                  <a:pt x="5000" y="17918"/>
                  <a:pt x="5000" y="17918"/>
                  <a:pt x="5000" y="17918"/>
                </a:cubicBezTo>
                <a:cubicBezTo>
                  <a:pt x="3800" y="15218"/>
                  <a:pt x="3800" y="15218"/>
                  <a:pt x="3800" y="15218"/>
                </a:cubicBezTo>
                <a:cubicBezTo>
                  <a:pt x="600" y="16445"/>
                  <a:pt x="600" y="16445"/>
                  <a:pt x="600" y="16445"/>
                </a:cubicBezTo>
                <a:cubicBezTo>
                  <a:pt x="0" y="13500"/>
                  <a:pt x="0" y="13500"/>
                  <a:pt x="0" y="13500"/>
                </a:cubicBezTo>
                <a:cubicBezTo>
                  <a:pt x="4000" y="12027"/>
                  <a:pt x="4000" y="12027"/>
                  <a:pt x="4000" y="12027"/>
                </a:cubicBezTo>
                <a:cubicBezTo>
                  <a:pt x="4800" y="11782"/>
                  <a:pt x="4800" y="11782"/>
                  <a:pt x="4800" y="11782"/>
                </a:cubicBezTo>
                <a:cubicBezTo>
                  <a:pt x="5400" y="12764"/>
                  <a:pt x="5400" y="12764"/>
                  <a:pt x="5400" y="12764"/>
                </a:cubicBezTo>
                <a:cubicBezTo>
                  <a:pt x="6000" y="13991"/>
                  <a:pt x="6000" y="13991"/>
                  <a:pt x="6000" y="13991"/>
                </a:cubicBezTo>
                <a:cubicBezTo>
                  <a:pt x="7800" y="8836"/>
                  <a:pt x="7800" y="8836"/>
                  <a:pt x="7800" y="8836"/>
                </a:cubicBezTo>
                <a:cubicBezTo>
                  <a:pt x="8600" y="7118"/>
                  <a:pt x="8600" y="7118"/>
                  <a:pt x="8600" y="7118"/>
                </a:cubicBezTo>
                <a:cubicBezTo>
                  <a:pt x="9800" y="8591"/>
                  <a:pt x="9800" y="8591"/>
                  <a:pt x="9800" y="8591"/>
                </a:cubicBezTo>
                <a:cubicBezTo>
                  <a:pt x="13000" y="12273"/>
                  <a:pt x="13000" y="12273"/>
                  <a:pt x="13000" y="12273"/>
                </a:cubicBezTo>
                <a:cubicBezTo>
                  <a:pt x="13400" y="5155"/>
                  <a:pt x="13400" y="5155"/>
                  <a:pt x="13400" y="5155"/>
                </a:cubicBezTo>
                <a:cubicBezTo>
                  <a:pt x="13600" y="4418"/>
                  <a:pt x="13600" y="4418"/>
                  <a:pt x="13600" y="4418"/>
                </a:cubicBezTo>
                <a:cubicBezTo>
                  <a:pt x="14000" y="3927"/>
                  <a:pt x="14000" y="3927"/>
                  <a:pt x="14000" y="3927"/>
                </a:cubicBezTo>
                <a:cubicBezTo>
                  <a:pt x="15400" y="2700"/>
                  <a:pt x="15400" y="2700"/>
                  <a:pt x="15400" y="2700"/>
                </a:cubicBezTo>
                <a:cubicBezTo>
                  <a:pt x="14200" y="245"/>
                  <a:pt x="14200" y="245"/>
                  <a:pt x="14200" y="245"/>
                </a:cubicBezTo>
                <a:cubicBezTo>
                  <a:pt x="18000" y="0"/>
                  <a:pt x="18000" y="0"/>
                  <a:pt x="18000" y="0"/>
                </a:cubicBezTo>
                <a:cubicBezTo>
                  <a:pt x="21600" y="0"/>
                  <a:pt x="21600" y="0"/>
                  <a:pt x="21600" y="0"/>
                </a:cubicBezTo>
                <a:close/>
                <a:moveTo>
                  <a:pt x="4400" y="21600"/>
                </a:moveTo>
                <a:cubicBezTo>
                  <a:pt x="4800" y="21600"/>
                  <a:pt x="5200" y="21600"/>
                  <a:pt x="5600" y="21600"/>
                </a:cubicBezTo>
                <a:cubicBezTo>
                  <a:pt x="5600" y="19636"/>
                  <a:pt x="5600" y="19636"/>
                  <a:pt x="5600" y="19636"/>
                </a:cubicBezTo>
                <a:cubicBezTo>
                  <a:pt x="4600" y="19636"/>
                  <a:pt x="4600" y="19636"/>
                  <a:pt x="4600" y="19636"/>
                </a:cubicBezTo>
                <a:cubicBezTo>
                  <a:pt x="4400" y="19145"/>
                  <a:pt x="4400" y="19145"/>
                  <a:pt x="4400" y="19145"/>
                </a:cubicBezTo>
                <a:cubicBezTo>
                  <a:pt x="4400" y="21600"/>
                  <a:pt x="4400" y="21600"/>
                  <a:pt x="4400" y="21600"/>
                </a:cubicBezTo>
                <a:close/>
                <a:moveTo>
                  <a:pt x="2000" y="21600"/>
                </a:moveTo>
                <a:cubicBezTo>
                  <a:pt x="3400" y="21600"/>
                  <a:pt x="3400" y="21600"/>
                  <a:pt x="3400" y="21600"/>
                </a:cubicBezTo>
                <a:cubicBezTo>
                  <a:pt x="3400" y="17427"/>
                  <a:pt x="3400" y="17427"/>
                  <a:pt x="3400" y="17427"/>
                </a:cubicBezTo>
                <a:cubicBezTo>
                  <a:pt x="3400" y="17182"/>
                  <a:pt x="3400" y="17182"/>
                  <a:pt x="3400" y="17182"/>
                </a:cubicBezTo>
                <a:cubicBezTo>
                  <a:pt x="2000" y="17673"/>
                  <a:pt x="2000" y="17673"/>
                  <a:pt x="2000" y="17673"/>
                </a:cubicBezTo>
                <a:cubicBezTo>
                  <a:pt x="2000" y="21600"/>
                  <a:pt x="2000" y="21600"/>
                  <a:pt x="2000" y="21600"/>
                </a:cubicBezTo>
                <a:close/>
                <a:moveTo>
                  <a:pt x="6600" y="21600"/>
                </a:moveTo>
                <a:cubicBezTo>
                  <a:pt x="7000" y="21600"/>
                  <a:pt x="7600" y="21600"/>
                  <a:pt x="8000" y="21600"/>
                </a:cubicBezTo>
                <a:cubicBezTo>
                  <a:pt x="8000" y="19145"/>
                  <a:pt x="8000" y="19145"/>
                  <a:pt x="8000" y="19145"/>
                </a:cubicBezTo>
                <a:cubicBezTo>
                  <a:pt x="7800" y="19391"/>
                  <a:pt x="7800" y="19391"/>
                  <a:pt x="7800" y="19391"/>
                </a:cubicBezTo>
                <a:cubicBezTo>
                  <a:pt x="6600" y="19636"/>
                  <a:pt x="6600" y="19636"/>
                  <a:pt x="6600" y="19636"/>
                </a:cubicBezTo>
                <a:cubicBezTo>
                  <a:pt x="6600" y="21600"/>
                  <a:pt x="6600" y="21600"/>
                  <a:pt x="6600" y="21600"/>
                </a:cubicBezTo>
                <a:close/>
                <a:moveTo>
                  <a:pt x="9000" y="21600"/>
                </a:moveTo>
                <a:cubicBezTo>
                  <a:pt x="9400" y="21600"/>
                  <a:pt x="9800" y="21600"/>
                  <a:pt x="10200" y="21600"/>
                </a:cubicBezTo>
                <a:cubicBezTo>
                  <a:pt x="10200" y="15218"/>
                  <a:pt x="10200" y="15218"/>
                  <a:pt x="10200" y="15218"/>
                </a:cubicBezTo>
                <a:cubicBezTo>
                  <a:pt x="9800" y="14727"/>
                  <a:pt x="9800" y="14727"/>
                  <a:pt x="9800" y="14727"/>
                </a:cubicBezTo>
                <a:cubicBezTo>
                  <a:pt x="9000" y="16691"/>
                  <a:pt x="9000" y="16691"/>
                  <a:pt x="9000" y="16691"/>
                </a:cubicBezTo>
                <a:cubicBezTo>
                  <a:pt x="9000" y="21600"/>
                  <a:pt x="9000" y="21600"/>
                  <a:pt x="9000" y="21600"/>
                </a:cubicBezTo>
                <a:close/>
                <a:moveTo>
                  <a:pt x="11200" y="21600"/>
                </a:moveTo>
                <a:cubicBezTo>
                  <a:pt x="11600" y="21600"/>
                  <a:pt x="12000" y="21600"/>
                  <a:pt x="12600" y="21600"/>
                </a:cubicBezTo>
                <a:cubicBezTo>
                  <a:pt x="12600" y="17918"/>
                  <a:pt x="12600" y="17918"/>
                  <a:pt x="12600" y="17918"/>
                </a:cubicBezTo>
                <a:cubicBezTo>
                  <a:pt x="11200" y="16445"/>
                  <a:pt x="11200" y="16445"/>
                  <a:pt x="11200" y="16445"/>
                </a:cubicBezTo>
                <a:cubicBezTo>
                  <a:pt x="11200" y="21600"/>
                  <a:pt x="11200" y="21600"/>
                  <a:pt x="11200" y="21600"/>
                </a:cubicBezTo>
                <a:close/>
                <a:moveTo>
                  <a:pt x="13600" y="21600"/>
                </a:moveTo>
                <a:cubicBezTo>
                  <a:pt x="14000" y="21600"/>
                  <a:pt x="14400" y="21600"/>
                  <a:pt x="14800" y="21600"/>
                </a:cubicBezTo>
                <a:cubicBezTo>
                  <a:pt x="14800" y="17673"/>
                  <a:pt x="14800" y="17673"/>
                  <a:pt x="14800" y="17673"/>
                </a:cubicBezTo>
                <a:cubicBezTo>
                  <a:pt x="13600" y="18409"/>
                  <a:pt x="13600" y="18409"/>
                  <a:pt x="13600" y="18409"/>
                </a:cubicBezTo>
                <a:lnTo>
                  <a:pt x="13600" y="21600"/>
                </a:lnTo>
                <a:close/>
              </a:path>
            </a:pathLst>
          </a:custGeom>
          <a:solidFill>
            <a:srgbClr val="000000"/>
          </a:solidFill>
          <a:ln w="12700">
            <a:miter lim="400000"/>
          </a:ln>
        </p:spPr>
        <p:txBody>
          <a:bodyPr tIns="91439" bIns="91439"/>
          <a:lstStyle/>
          <a:p>
            <a:endParaRPr/>
          </a:p>
        </p:txBody>
      </p:sp>
      <p:sp>
        <p:nvSpPr>
          <p:cNvPr id="1518" name="Shape 1518"/>
          <p:cNvSpPr/>
          <p:nvPr/>
        </p:nvSpPr>
        <p:spPr>
          <a:xfrm>
            <a:off x="22933026" y="3305176"/>
            <a:ext cx="733427" cy="558801"/>
          </a:xfrm>
          <a:custGeom>
            <a:avLst/>
            <a:gdLst/>
            <a:ahLst/>
            <a:cxnLst>
              <a:cxn ang="0">
                <a:pos x="wd2" y="hd2"/>
              </a:cxn>
              <a:cxn ang="5400000">
                <a:pos x="wd2" y="hd2"/>
              </a:cxn>
              <a:cxn ang="10800000">
                <a:pos x="wd2" y="hd2"/>
              </a:cxn>
              <a:cxn ang="16200000">
                <a:pos x="wd2" y="hd2"/>
              </a:cxn>
            </a:cxnLst>
            <a:rect l="0" t="0" r="r" b="b"/>
            <a:pathLst>
              <a:path w="21600" h="21600" extrusionOk="0">
                <a:moveTo>
                  <a:pt x="1246" y="15585"/>
                </a:moveTo>
                <a:cubicBezTo>
                  <a:pt x="10177" y="15585"/>
                  <a:pt x="10177" y="15585"/>
                  <a:pt x="10177" y="15585"/>
                </a:cubicBezTo>
                <a:cubicBezTo>
                  <a:pt x="10177" y="17772"/>
                  <a:pt x="10177" y="17772"/>
                  <a:pt x="10177" y="17772"/>
                </a:cubicBezTo>
                <a:cubicBezTo>
                  <a:pt x="11215" y="17772"/>
                  <a:pt x="11215" y="17772"/>
                  <a:pt x="11215" y="17772"/>
                </a:cubicBezTo>
                <a:cubicBezTo>
                  <a:pt x="11215" y="21600"/>
                  <a:pt x="11215" y="21600"/>
                  <a:pt x="11215" y="21600"/>
                </a:cubicBezTo>
                <a:cubicBezTo>
                  <a:pt x="0" y="21600"/>
                  <a:pt x="0" y="21600"/>
                  <a:pt x="0" y="21600"/>
                </a:cubicBezTo>
                <a:cubicBezTo>
                  <a:pt x="0" y="17772"/>
                  <a:pt x="0" y="17772"/>
                  <a:pt x="0" y="17772"/>
                </a:cubicBezTo>
                <a:cubicBezTo>
                  <a:pt x="1246" y="17772"/>
                  <a:pt x="1246" y="17772"/>
                  <a:pt x="1246" y="17772"/>
                </a:cubicBezTo>
                <a:cubicBezTo>
                  <a:pt x="1246" y="15585"/>
                  <a:pt x="1246" y="15585"/>
                  <a:pt x="1246" y="15585"/>
                </a:cubicBezTo>
                <a:close/>
                <a:moveTo>
                  <a:pt x="21600" y="10663"/>
                </a:moveTo>
                <a:cubicBezTo>
                  <a:pt x="21185" y="3828"/>
                  <a:pt x="21185" y="3828"/>
                  <a:pt x="21185" y="3828"/>
                </a:cubicBezTo>
                <a:cubicBezTo>
                  <a:pt x="18069" y="7929"/>
                  <a:pt x="18069" y="7929"/>
                  <a:pt x="18069" y="7929"/>
                </a:cubicBezTo>
                <a:cubicBezTo>
                  <a:pt x="14538" y="8476"/>
                  <a:pt x="14538" y="8476"/>
                  <a:pt x="14538" y="8476"/>
                </a:cubicBezTo>
                <a:cubicBezTo>
                  <a:pt x="13500" y="9296"/>
                  <a:pt x="13500" y="9296"/>
                  <a:pt x="13500" y="9296"/>
                </a:cubicBezTo>
                <a:cubicBezTo>
                  <a:pt x="14331" y="9843"/>
                  <a:pt x="14331" y="9843"/>
                  <a:pt x="14331" y="9843"/>
                </a:cubicBezTo>
                <a:cubicBezTo>
                  <a:pt x="14123" y="10116"/>
                  <a:pt x="14123" y="10116"/>
                  <a:pt x="14123" y="10116"/>
                </a:cubicBezTo>
                <a:cubicBezTo>
                  <a:pt x="12462" y="9296"/>
                  <a:pt x="12462" y="9296"/>
                  <a:pt x="12462" y="9296"/>
                </a:cubicBezTo>
                <a:cubicBezTo>
                  <a:pt x="12669" y="8749"/>
                  <a:pt x="12669" y="8749"/>
                  <a:pt x="12669" y="8749"/>
                </a:cubicBezTo>
                <a:cubicBezTo>
                  <a:pt x="11423" y="7929"/>
                  <a:pt x="11423" y="7929"/>
                  <a:pt x="11423" y="7929"/>
                </a:cubicBezTo>
                <a:cubicBezTo>
                  <a:pt x="11215" y="8476"/>
                  <a:pt x="11215" y="8476"/>
                  <a:pt x="11215" y="8476"/>
                </a:cubicBezTo>
                <a:cubicBezTo>
                  <a:pt x="10592" y="8203"/>
                  <a:pt x="10592" y="8203"/>
                  <a:pt x="10592" y="8203"/>
                </a:cubicBezTo>
                <a:cubicBezTo>
                  <a:pt x="10800" y="7109"/>
                  <a:pt x="10800" y="7109"/>
                  <a:pt x="10800" y="7109"/>
                </a:cubicBezTo>
                <a:cubicBezTo>
                  <a:pt x="9762" y="6289"/>
                  <a:pt x="9762" y="6289"/>
                  <a:pt x="9762" y="6289"/>
                </a:cubicBezTo>
                <a:cubicBezTo>
                  <a:pt x="10592" y="4101"/>
                  <a:pt x="10592" y="4101"/>
                  <a:pt x="10592" y="4101"/>
                </a:cubicBezTo>
                <a:cubicBezTo>
                  <a:pt x="11008" y="4648"/>
                  <a:pt x="11008" y="4648"/>
                  <a:pt x="11008" y="4648"/>
                </a:cubicBezTo>
                <a:cubicBezTo>
                  <a:pt x="11423" y="3281"/>
                  <a:pt x="11423" y="3281"/>
                  <a:pt x="11423" y="3281"/>
                </a:cubicBezTo>
                <a:cubicBezTo>
                  <a:pt x="6023" y="0"/>
                  <a:pt x="6023" y="0"/>
                  <a:pt x="6023" y="0"/>
                </a:cubicBezTo>
                <a:cubicBezTo>
                  <a:pt x="5608" y="1094"/>
                  <a:pt x="5608" y="1094"/>
                  <a:pt x="5608" y="1094"/>
                </a:cubicBezTo>
                <a:cubicBezTo>
                  <a:pt x="6231" y="1641"/>
                  <a:pt x="6231" y="1641"/>
                  <a:pt x="6231" y="1641"/>
                </a:cubicBezTo>
                <a:cubicBezTo>
                  <a:pt x="5192" y="4375"/>
                  <a:pt x="5192" y="4375"/>
                  <a:pt x="5192" y="4375"/>
                </a:cubicBezTo>
                <a:cubicBezTo>
                  <a:pt x="4777" y="4101"/>
                  <a:pt x="4777" y="4101"/>
                  <a:pt x="4777" y="4101"/>
                </a:cubicBezTo>
                <a:cubicBezTo>
                  <a:pt x="3738" y="6562"/>
                  <a:pt x="3738" y="6562"/>
                  <a:pt x="3738" y="6562"/>
                </a:cubicBezTo>
                <a:cubicBezTo>
                  <a:pt x="4362" y="6835"/>
                  <a:pt x="4362" y="6835"/>
                  <a:pt x="4362" y="6835"/>
                </a:cubicBezTo>
                <a:cubicBezTo>
                  <a:pt x="2908" y="10390"/>
                  <a:pt x="2908" y="10390"/>
                  <a:pt x="2908" y="10390"/>
                </a:cubicBezTo>
                <a:cubicBezTo>
                  <a:pt x="2492" y="10116"/>
                  <a:pt x="2492" y="10116"/>
                  <a:pt x="2492" y="10116"/>
                </a:cubicBezTo>
                <a:cubicBezTo>
                  <a:pt x="2077" y="11484"/>
                  <a:pt x="2077" y="11484"/>
                  <a:pt x="2077" y="11484"/>
                </a:cubicBezTo>
                <a:cubicBezTo>
                  <a:pt x="7477" y="14765"/>
                  <a:pt x="7477" y="14765"/>
                  <a:pt x="7477" y="14765"/>
                </a:cubicBezTo>
                <a:cubicBezTo>
                  <a:pt x="7892" y="13397"/>
                  <a:pt x="7892" y="13397"/>
                  <a:pt x="7892" y="13397"/>
                </a:cubicBezTo>
                <a:cubicBezTo>
                  <a:pt x="7269" y="13124"/>
                  <a:pt x="7269" y="13124"/>
                  <a:pt x="7269" y="13124"/>
                </a:cubicBezTo>
                <a:cubicBezTo>
                  <a:pt x="8308" y="10663"/>
                  <a:pt x="8308" y="10663"/>
                  <a:pt x="8308" y="10663"/>
                </a:cubicBezTo>
                <a:cubicBezTo>
                  <a:pt x="9346" y="11484"/>
                  <a:pt x="9346" y="11484"/>
                  <a:pt x="9346" y="11484"/>
                </a:cubicBezTo>
                <a:cubicBezTo>
                  <a:pt x="9762" y="10390"/>
                  <a:pt x="9762" y="10390"/>
                  <a:pt x="9762" y="10390"/>
                </a:cubicBezTo>
                <a:cubicBezTo>
                  <a:pt x="10385" y="10663"/>
                  <a:pt x="10385" y="10663"/>
                  <a:pt x="10385" y="10663"/>
                </a:cubicBezTo>
                <a:cubicBezTo>
                  <a:pt x="10177" y="11210"/>
                  <a:pt x="10177" y="11210"/>
                  <a:pt x="10177" y="11210"/>
                </a:cubicBezTo>
                <a:cubicBezTo>
                  <a:pt x="11423" y="12030"/>
                  <a:pt x="11423" y="12030"/>
                  <a:pt x="11423" y="12030"/>
                </a:cubicBezTo>
                <a:cubicBezTo>
                  <a:pt x="11631" y="11484"/>
                  <a:pt x="11631" y="11484"/>
                  <a:pt x="11631" y="11484"/>
                </a:cubicBezTo>
                <a:cubicBezTo>
                  <a:pt x="13292" y="12577"/>
                  <a:pt x="13292" y="12577"/>
                  <a:pt x="13292" y="12577"/>
                </a:cubicBezTo>
                <a:cubicBezTo>
                  <a:pt x="12877" y="13397"/>
                  <a:pt x="12877" y="13397"/>
                  <a:pt x="12877" y="13397"/>
                </a:cubicBezTo>
                <a:cubicBezTo>
                  <a:pt x="12462" y="14218"/>
                  <a:pt x="12462" y="14218"/>
                  <a:pt x="12462" y="14218"/>
                </a:cubicBezTo>
                <a:cubicBezTo>
                  <a:pt x="13500" y="15038"/>
                  <a:pt x="13500" y="15038"/>
                  <a:pt x="13500" y="15038"/>
                </a:cubicBezTo>
                <a:cubicBezTo>
                  <a:pt x="13915" y="14765"/>
                  <a:pt x="13915" y="14765"/>
                  <a:pt x="13915" y="14765"/>
                </a:cubicBezTo>
                <a:cubicBezTo>
                  <a:pt x="13915" y="15585"/>
                  <a:pt x="13915" y="15585"/>
                  <a:pt x="13915" y="15585"/>
                </a:cubicBezTo>
                <a:cubicBezTo>
                  <a:pt x="14954" y="16132"/>
                  <a:pt x="14954" y="16132"/>
                  <a:pt x="14954" y="16132"/>
                </a:cubicBezTo>
                <a:cubicBezTo>
                  <a:pt x="15369" y="15038"/>
                  <a:pt x="15369" y="15038"/>
                  <a:pt x="15369" y="15038"/>
                </a:cubicBezTo>
                <a:cubicBezTo>
                  <a:pt x="15369" y="16132"/>
                  <a:pt x="15369" y="16132"/>
                  <a:pt x="15369" y="16132"/>
                </a:cubicBezTo>
                <a:cubicBezTo>
                  <a:pt x="16408" y="16678"/>
                  <a:pt x="16408" y="16678"/>
                  <a:pt x="16408" y="16678"/>
                </a:cubicBezTo>
                <a:cubicBezTo>
                  <a:pt x="16823" y="15858"/>
                  <a:pt x="16823" y="15858"/>
                  <a:pt x="16823" y="15858"/>
                </a:cubicBezTo>
                <a:cubicBezTo>
                  <a:pt x="17031" y="15858"/>
                  <a:pt x="17031" y="15858"/>
                  <a:pt x="17031" y="15858"/>
                </a:cubicBezTo>
                <a:cubicBezTo>
                  <a:pt x="17031" y="16678"/>
                  <a:pt x="17031" y="16678"/>
                  <a:pt x="17031" y="16678"/>
                </a:cubicBezTo>
                <a:cubicBezTo>
                  <a:pt x="18069" y="17225"/>
                  <a:pt x="18069" y="17225"/>
                  <a:pt x="18069" y="17225"/>
                </a:cubicBezTo>
                <a:cubicBezTo>
                  <a:pt x="18485" y="16952"/>
                  <a:pt x="18485" y="16952"/>
                  <a:pt x="18485" y="16952"/>
                </a:cubicBezTo>
                <a:cubicBezTo>
                  <a:pt x="18900" y="16405"/>
                  <a:pt x="18900" y="16405"/>
                  <a:pt x="18900" y="16405"/>
                </a:cubicBezTo>
                <a:cubicBezTo>
                  <a:pt x="20146" y="17225"/>
                  <a:pt x="20146" y="17225"/>
                  <a:pt x="20146" y="17225"/>
                </a:cubicBezTo>
                <a:cubicBezTo>
                  <a:pt x="20769" y="16405"/>
                  <a:pt x="21185" y="15585"/>
                  <a:pt x="21185" y="14218"/>
                </a:cubicBezTo>
                <a:cubicBezTo>
                  <a:pt x="20562" y="13944"/>
                  <a:pt x="20562" y="13944"/>
                  <a:pt x="20562" y="13944"/>
                </a:cubicBezTo>
                <a:cubicBezTo>
                  <a:pt x="20562" y="13944"/>
                  <a:pt x="20562" y="13944"/>
                  <a:pt x="20562" y="13944"/>
                </a:cubicBezTo>
                <a:cubicBezTo>
                  <a:pt x="21185" y="11210"/>
                  <a:pt x="21185" y="11210"/>
                  <a:pt x="21185" y="11210"/>
                </a:cubicBezTo>
                <a:cubicBezTo>
                  <a:pt x="21600" y="10663"/>
                  <a:pt x="21600" y="10663"/>
                  <a:pt x="21600" y="10663"/>
                </a:cubicBezTo>
                <a:close/>
                <a:moveTo>
                  <a:pt x="5400" y="7929"/>
                </a:moveTo>
                <a:cubicBezTo>
                  <a:pt x="4985" y="8749"/>
                  <a:pt x="4985" y="8749"/>
                  <a:pt x="4985" y="8749"/>
                </a:cubicBezTo>
                <a:cubicBezTo>
                  <a:pt x="4362" y="10937"/>
                  <a:pt x="4362" y="10937"/>
                  <a:pt x="4362" y="10937"/>
                </a:cubicBezTo>
                <a:cubicBezTo>
                  <a:pt x="3531" y="10663"/>
                  <a:pt x="3531" y="10663"/>
                  <a:pt x="3531" y="10663"/>
                </a:cubicBezTo>
                <a:cubicBezTo>
                  <a:pt x="4362" y="8203"/>
                  <a:pt x="4362" y="8203"/>
                  <a:pt x="4362" y="8203"/>
                </a:cubicBezTo>
                <a:cubicBezTo>
                  <a:pt x="4569" y="7382"/>
                  <a:pt x="4569" y="7382"/>
                  <a:pt x="4569" y="7382"/>
                </a:cubicBezTo>
                <a:cubicBezTo>
                  <a:pt x="6646" y="1914"/>
                  <a:pt x="6646" y="1914"/>
                  <a:pt x="6646" y="1914"/>
                </a:cubicBezTo>
                <a:cubicBezTo>
                  <a:pt x="7269" y="2461"/>
                  <a:pt x="7269" y="2461"/>
                  <a:pt x="7269" y="2461"/>
                </a:cubicBezTo>
                <a:lnTo>
                  <a:pt x="5400" y="7929"/>
                </a:lnTo>
                <a:close/>
              </a:path>
            </a:pathLst>
          </a:custGeom>
          <a:solidFill>
            <a:srgbClr val="000000"/>
          </a:solidFill>
          <a:ln w="12700">
            <a:miter lim="400000"/>
          </a:ln>
        </p:spPr>
        <p:txBody>
          <a:bodyPr tIns="91439" bIns="91439"/>
          <a:lstStyle/>
          <a:p>
            <a:endParaRPr/>
          </a:p>
        </p:txBody>
      </p:sp>
      <p:sp>
        <p:nvSpPr>
          <p:cNvPr id="1519" name="Shape 1519"/>
          <p:cNvSpPr/>
          <p:nvPr/>
        </p:nvSpPr>
        <p:spPr>
          <a:xfrm>
            <a:off x="22942550" y="2051051"/>
            <a:ext cx="654050" cy="612777"/>
          </a:xfrm>
          <a:custGeom>
            <a:avLst/>
            <a:gdLst/>
            <a:ahLst/>
            <a:cxnLst>
              <a:cxn ang="0">
                <a:pos x="wd2" y="hd2"/>
              </a:cxn>
              <a:cxn ang="5400000">
                <a:pos x="wd2" y="hd2"/>
              </a:cxn>
              <a:cxn ang="10800000">
                <a:pos x="wd2" y="hd2"/>
              </a:cxn>
              <a:cxn ang="16200000">
                <a:pos x="wd2" y="hd2"/>
              </a:cxn>
            </a:cxnLst>
            <a:rect l="0" t="0" r="r" b="b"/>
            <a:pathLst>
              <a:path w="21600" h="21600" extrusionOk="0">
                <a:moveTo>
                  <a:pt x="929" y="0"/>
                </a:moveTo>
                <a:cubicBezTo>
                  <a:pt x="20439" y="0"/>
                  <a:pt x="20439" y="0"/>
                  <a:pt x="20439" y="0"/>
                </a:cubicBezTo>
                <a:cubicBezTo>
                  <a:pt x="21600" y="0"/>
                  <a:pt x="21600" y="0"/>
                  <a:pt x="21600" y="0"/>
                </a:cubicBezTo>
                <a:cubicBezTo>
                  <a:pt x="21600" y="993"/>
                  <a:pt x="21600" y="993"/>
                  <a:pt x="21600" y="993"/>
                </a:cubicBezTo>
                <a:cubicBezTo>
                  <a:pt x="21600" y="17131"/>
                  <a:pt x="21600" y="17131"/>
                  <a:pt x="21600" y="17131"/>
                </a:cubicBezTo>
                <a:cubicBezTo>
                  <a:pt x="21600" y="18124"/>
                  <a:pt x="21600" y="18124"/>
                  <a:pt x="21600" y="18124"/>
                </a:cubicBezTo>
                <a:cubicBezTo>
                  <a:pt x="20439" y="18124"/>
                  <a:pt x="20439" y="18124"/>
                  <a:pt x="20439" y="18124"/>
                </a:cubicBezTo>
                <a:cubicBezTo>
                  <a:pt x="18581" y="18124"/>
                  <a:pt x="18581" y="18124"/>
                  <a:pt x="18581" y="18124"/>
                </a:cubicBezTo>
                <a:cubicBezTo>
                  <a:pt x="18348" y="17628"/>
                  <a:pt x="18348" y="17628"/>
                  <a:pt x="18348" y="17628"/>
                </a:cubicBezTo>
                <a:cubicBezTo>
                  <a:pt x="18813" y="17131"/>
                  <a:pt x="18813" y="16386"/>
                  <a:pt x="19045" y="15890"/>
                </a:cubicBezTo>
                <a:cubicBezTo>
                  <a:pt x="19277" y="15890"/>
                  <a:pt x="19277" y="15890"/>
                  <a:pt x="19277" y="15890"/>
                </a:cubicBezTo>
                <a:cubicBezTo>
                  <a:pt x="19277" y="2234"/>
                  <a:pt x="19277" y="2234"/>
                  <a:pt x="19277" y="2234"/>
                </a:cubicBezTo>
                <a:cubicBezTo>
                  <a:pt x="2090" y="2234"/>
                  <a:pt x="2090" y="2234"/>
                  <a:pt x="2090" y="2234"/>
                </a:cubicBezTo>
                <a:cubicBezTo>
                  <a:pt x="2090" y="15890"/>
                  <a:pt x="2090" y="15890"/>
                  <a:pt x="2090" y="15890"/>
                </a:cubicBezTo>
                <a:cubicBezTo>
                  <a:pt x="10452" y="15890"/>
                  <a:pt x="10452" y="15890"/>
                  <a:pt x="10452" y="15890"/>
                </a:cubicBezTo>
                <a:cubicBezTo>
                  <a:pt x="10684" y="16386"/>
                  <a:pt x="10684" y="17131"/>
                  <a:pt x="11148" y="17628"/>
                </a:cubicBezTo>
                <a:cubicBezTo>
                  <a:pt x="10916" y="18124"/>
                  <a:pt x="10916" y="18124"/>
                  <a:pt x="10916" y="18124"/>
                </a:cubicBezTo>
                <a:cubicBezTo>
                  <a:pt x="929" y="18124"/>
                  <a:pt x="929" y="18124"/>
                  <a:pt x="929" y="18124"/>
                </a:cubicBezTo>
                <a:cubicBezTo>
                  <a:pt x="0" y="18124"/>
                  <a:pt x="0" y="18124"/>
                  <a:pt x="0" y="18124"/>
                </a:cubicBezTo>
                <a:cubicBezTo>
                  <a:pt x="0" y="17131"/>
                  <a:pt x="0" y="17131"/>
                  <a:pt x="0" y="17131"/>
                </a:cubicBezTo>
                <a:cubicBezTo>
                  <a:pt x="0" y="993"/>
                  <a:pt x="0" y="993"/>
                  <a:pt x="0" y="993"/>
                </a:cubicBezTo>
                <a:cubicBezTo>
                  <a:pt x="0" y="0"/>
                  <a:pt x="0" y="0"/>
                  <a:pt x="0" y="0"/>
                </a:cubicBezTo>
                <a:cubicBezTo>
                  <a:pt x="929" y="0"/>
                  <a:pt x="929" y="0"/>
                  <a:pt x="929" y="0"/>
                </a:cubicBezTo>
                <a:close/>
                <a:moveTo>
                  <a:pt x="14865" y="12414"/>
                </a:moveTo>
                <a:cubicBezTo>
                  <a:pt x="13239" y="12414"/>
                  <a:pt x="11845" y="13655"/>
                  <a:pt x="11845" y="15393"/>
                </a:cubicBezTo>
                <a:cubicBezTo>
                  <a:pt x="11845" y="16138"/>
                  <a:pt x="12077" y="16883"/>
                  <a:pt x="12542" y="17379"/>
                </a:cubicBezTo>
                <a:cubicBezTo>
                  <a:pt x="11613" y="20110"/>
                  <a:pt x="11613" y="20110"/>
                  <a:pt x="11613" y="20110"/>
                </a:cubicBezTo>
                <a:cubicBezTo>
                  <a:pt x="13006" y="20110"/>
                  <a:pt x="13006" y="20110"/>
                  <a:pt x="13006" y="20110"/>
                </a:cubicBezTo>
                <a:cubicBezTo>
                  <a:pt x="13935" y="21352"/>
                  <a:pt x="13935" y="21352"/>
                  <a:pt x="13935" y="21352"/>
                </a:cubicBezTo>
                <a:cubicBezTo>
                  <a:pt x="14865" y="19117"/>
                  <a:pt x="14865" y="19117"/>
                  <a:pt x="14865" y="19117"/>
                </a:cubicBezTo>
                <a:cubicBezTo>
                  <a:pt x="15561" y="21600"/>
                  <a:pt x="15561" y="21600"/>
                  <a:pt x="15561" y="21600"/>
                </a:cubicBezTo>
                <a:cubicBezTo>
                  <a:pt x="16723" y="20607"/>
                  <a:pt x="16723" y="20607"/>
                  <a:pt x="16723" y="20607"/>
                </a:cubicBezTo>
                <a:cubicBezTo>
                  <a:pt x="18116" y="20607"/>
                  <a:pt x="18116" y="20607"/>
                  <a:pt x="18116" y="20607"/>
                </a:cubicBezTo>
                <a:cubicBezTo>
                  <a:pt x="16955" y="17379"/>
                  <a:pt x="16955" y="17379"/>
                  <a:pt x="16955" y="17379"/>
                </a:cubicBezTo>
                <a:cubicBezTo>
                  <a:pt x="17419" y="16883"/>
                  <a:pt x="17652" y="16138"/>
                  <a:pt x="17652" y="15393"/>
                </a:cubicBezTo>
                <a:cubicBezTo>
                  <a:pt x="17652" y="13655"/>
                  <a:pt x="16258" y="12414"/>
                  <a:pt x="14865" y="12414"/>
                </a:cubicBezTo>
                <a:close/>
                <a:moveTo>
                  <a:pt x="16490" y="16386"/>
                </a:moveTo>
                <a:cubicBezTo>
                  <a:pt x="16026" y="16634"/>
                  <a:pt x="15329" y="16883"/>
                  <a:pt x="14865" y="16883"/>
                </a:cubicBezTo>
                <a:cubicBezTo>
                  <a:pt x="14168" y="16883"/>
                  <a:pt x="13471" y="16634"/>
                  <a:pt x="13006" y="16386"/>
                </a:cubicBezTo>
                <a:cubicBezTo>
                  <a:pt x="13239" y="17131"/>
                  <a:pt x="13935" y="17628"/>
                  <a:pt x="14865" y="17628"/>
                </a:cubicBezTo>
                <a:cubicBezTo>
                  <a:pt x="15561" y="17628"/>
                  <a:pt x="16026" y="17131"/>
                  <a:pt x="16490" y="16386"/>
                </a:cubicBezTo>
                <a:close/>
                <a:moveTo>
                  <a:pt x="14400" y="13407"/>
                </a:moveTo>
                <a:cubicBezTo>
                  <a:pt x="14865" y="13407"/>
                  <a:pt x="15329" y="13655"/>
                  <a:pt x="15561" y="14152"/>
                </a:cubicBezTo>
                <a:cubicBezTo>
                  <a:pt x="16026" y="14648"/>
                  <a:pt x="16258" y="15145"/>
                  <a:pt x="16490" y="15890"/>
                </a:cubicBezTo>
                <a:cubicBezTo>
                  <a:pt x="16723" y="15145"/>
                  <a:pt x="16723" y="14400"/>
                  <a:pt x="16026" y="13655"/>
                </a:cubicBezTo>
                <a:cubicBezTo>
                  <a:pt x="15561" y="13159"/>
                  <a:pt x="14865" y="13159"/>
                  <a:pt x="14400" y="13407"/>
                </a:cubicBezTo>
                <a:close/>
                <a:moveTo>
                  <a:pt x="3948" y="9931"/>
                </a:moveTo>
                <a:cubicBezTo>
                  <a:pt x="3948" y="11172"/>
                  <a:pt x="3948" y="11172"/>
                  <a:pt x="3948" y="11172"/>
                </a:cubicBezTo>
                <a:cubicBezTo>
                  <a:pt x="17652" y="11172"/>
                  <a:pt x="17652" y="11172"/>
                  <a:pt x="17652" y="11172"/>
                </a:cubicBezTo>
                <a:cubicBezTo>
                  <a:pt x="17652" y="9931"/>
                  <a:pt x="17652" y="9931"/>
                  <a:pt x="17652" y="9931"/>
                </a:cubicBezTo>
                <a:cubicBezTo>
                  <a:pt x="3948" y="9931"/>
                  <a:pt x="3948" y="9931"/>
                  <a:pt x="3948" y="9931"/>
                </a:cubicBezTo>
                <a:close/>
                <a:moveTo>
                  <a:pt x="10684" y="6952"/>
                </a:moveTo>
                <a:cubicBezTo>
                  <a:pt x="10684" y="8193"/>
                  <a:pt x="10684" y="8193"/>
                  <a:pt x="10684" y="8193"/>
                </a:cubicBezTo>
                <a:cubicBezTo>
                  <a:pt x="17652" y="8193"/>
                  <a:pt x="17652" y="8193"/>
                  <a:pt x="17652" y="8193"/>
                </a:cubicBezTo>
                <a:cubicBezTo>
                  <a:pt x="17652" y="6952"/>
                  <a:pt x="17652" y="6952"/>
                  <a:pt x="17652" y="6952"/>
                </a:cubicBezTo>
                <a:cubicBezTo>
                  <a:pt x="10684" y="6952"/>
                  <a:pt x="10684" y="6952"/>
                  <a:pt x="10684" y="6952"/>
                </a:cubicBezTo>
                <a:close/>
                <a:moveTo>
                  <a:pt x="10684" y="3972"/>
                </a:moveTo>
                <a:cubicBezTo>
                  <a:pt x="10684" y="5214"/>
                  <a:pt x="10684" y="5214"/>
                  <a:pt x="10684" y="5214"/>
                </a:cubicBezTo>
                <a:cubicBezTo>
                  <a:pt x="17652" y="5214"/>
                  <a:pt x="17652" y="5214"/>
                  <a:pt x="17652" y="5214"/>
                </a:cubicBezTo>
                <a:cubicBezTo>
                  <a:pt x="17652" y="3972"/>
                  <a:pt x="17652" y="3972"/>
                  <a:pt x="17652" y="3972"/>
                </a:cubicBezTo>
                <a:cubicBezTo>
                  <a:pt x="10684" y="3972"/>
                  <a:pt x="10684" y="3972"/>
                  <a:pt x="10684" y="3972"/>
                </a:cubicBezTo>
                <a:close/>
                <a:moveTo>
                  <a:pt x="3948" y="3972"/>
                </a:moveTo>
                <a:cubicBezTo>
                  <a:pt x="3948" y="8441"/>
                  <a:pt x="3948" y="8441"/>
                  <a:pt x="3948" y="8441"/>
                </a:cubicBezTo>
                <a:cubicBezTo>
                  <a:pt x="9058" y="8441"/>
                  <a:pt x="9058" y="8441"/>
                  <a:pt x="9058" y="8441"/>
                </a:cubicBezTo>
                <a:cubicBezTo>
                  <a:pt x="9058" y="3972"/>
                  <a:pt x="9058" y="3972"/>
                  <a:pt x="9058" y="3972"/>
                </a:cubicBezTo>
                <a:lnTo>
                  <a:pt x="3948" y="3972"/>
                </a:lnTo>
                <a:close/>
              </a:path>
            </a:pathLst>
          </a:custGeom>
          <a:solidFill>
            <a:srgbClr val="000000"/>
          </a:solidFill>
          <a:ln w="12700">
            <a:miter lim="400000"/>
          </a:ln>
        </p:spPr>
        <p:txBody>
          <a:bodyPr tIns="91439" bIns="91439"/>
          <a:lstStyle/>
          <a:p>
            <a:endParaRPr/>
          </a:p>
        </p:txBody>
      </p:sp>
      <p:sp>
        <p:nvSpPr>
          <p:cNvPr id="1520" name="Shape 1520"/>
          <p:cNvSpPr/>
          <p:nvPr/>
        </p:nvSpPr>
        <p:spPr>
          <a:xfrm>
            <a:off x="21631276" y="5822951"/>
            <a:ext cx="663577" cy="695327"/>
          </a:xfrm>
          <a:custGeom>
            <a:avLst/>
            <a:gdLst/>
            <a:ahLst/>
            <a:cxnLst>
              <a:cxn ang="0">
                <a:pos x="wd2" y="hd2"/>
              </a:cxn>
              <a:cxn ang="5400000">
                <a:pos x="wd2" y="hd2"/>
              </a:cxn>
              <a:cxn ang="10800000">
                <a:pos x="wd2" y="hd2"/>
              </a:cxn>
              <a:cxn ang="16200000">
                <a:pos x="wd2" y="hd2"/>
              </a:cxn>
            </a:cxnLst>
            <a:rect l="0" t="0" r="r" b="b"/>
            <a:pathLst>
              <a:path w="21600" h="21600" extrusionOk="0">
                <a:moveTo>
                  <a:pt x="14469" y="1677"/>
                </a:moveTo>
                <a:lnTo>
                  <a:pt x="16536" y="2762"/>
                </a:lnTo>
                <a:lnTo>
                  <a:pt x="19533" y="1677"/>
                </a:lnTo>
                <a:lnTo>
                  <a:pt x="17466" y="888"/>
                </a:lnTo>
                <a:lnTo>
                  <a:pt x="14469" y="1677"/>
                </a:lnTo>
                <a:close/>
                <a:moveTo>
                  <a:pt x="2997" y="15682"/>
                </a:moveTo>
                <a:lnTo>
                  <a:pt x="723" y="14597"/>
                </a:lnTo>
                <a:lnTo>
                  <a:pt x="723" y="19627"/>
                </a:lnTo>
                <a:lnTo>
                  <a:pt x="2997" y="20515"/>
                </a:lnTo>
                <a:lnTo>
                  <a:pt x="2997" y="15682"/>
                </a:lnTo>
                <a:close/>
                <a:moveTo>
                  <a:pt x="8268" y="9567"/>
                </a:moveTo>
                <a:lnTo>
                  <a:pt x="10335" y="10652"/>
                </a:lnTo>
                <a:lnTo>
                  <a:pt x="13332" y="9370"/>
                </a:lnTo>
                <a:lnTo>
                  <a:pt x="11265" y="8482"/>
                </a:lnTo>
                <a:lnTo>
                  <a:pt x="8268" y="9567"/>
                </a:lnTo>
                <a:close/>
                <a:moveTo>
                  <a:pt x="6614" y="9567"/>
                </a:moveTo>
                <a:lnTo>
                  <a:pt x="7338" y="9173"/>
                </a:lnTo>
                <a:lnTo>
                  <a:pt x="10955" y="7890"/>
                </a:lnTo>
                <a:lnTo>
                  <a:pt x="11265" y="7595"/>
                </a:lnTo>
                <a:lnTo>
                  <a:pt x="11265" y="7890"/>
                </a:lnTo>
                <a:lnTo>
                  <a:pt x="12815" y="8482"/>
                </a:lnTo>
                <a:lnTo>
                  <a:pt x="12815" y="1677"/>
                </a:lnTo>
                <a:lnTo>
                  <a:pt x="13539" y="1479"/>
                </a:lnTo>
                <a:lnTo>
                  <a:pt x="17466" y="0"/>
                </a:lnTo>
                <a:lnTo>
                  <a:pt x="17673" y="0"/>
                </a:lnTo>
                <a:lnTo>
                  <a:pt x="20670" y="1479"/>
                </a:lnTo>
                <a:lnTo>
                  <a:pt x="21600" y="1677"/>
                </a:lnTo>
                <a:lnTo>
                  <a:pt x="21600" y="15485"/>
                </a:lnTo>
                <a:lnTo>
                  <a:pt x="16536" y="17260"/>
                </a:lnTo>
                <a:lnTo>
                  <a:pt x="16019" y="17063"/>
                </a:lnTo>
                <a:lnTo>
                  <a:pt x="15089" y="16570"/>
                </a:lnTo>
                <a:lnTo>
                  <a:pt x="15089" y="17655"/>
                </a:lnTo>
                <a:lnTo>
                  <a:pt x="10335" y="19430"/>
                </a:lnTo>
                <a:lnTo>
                  <a:pt x="9611" y="19233"/>
                </a:lnTo>
                <a:lnTo>
                  <a:pt x="8475" y="18542"/>
                </a:lnTo>
                <a:lnTo>
                  <a:pt x="8475" y="20121"/>
                </a:lnTo>
                <a:lnTo>
                  <a:pt x="3617" y="21600"/>
                </a:lnTo>
                <a:lnTo>
                  <a:pt x="3204" y="21403"/>
                </a:lnTo>
                <a:lnTo>
                  <a:pt x="207" y="20121"/>
                </a:lnTo>
                <a:lnTo>
                  <a:pt x="0" y="20121"/>
                </a:lnTo>
                <a:lnTo>
                  <a:pt x="0" y="13710"/>
                </a:lnTo>
                <a:lnTo>
                  <a:pt x="723" y="13315"/>
                </a:lnTo>
                <a:lnTo>
                  <a:pt x="4341" y="12033"/>
                </a:lnTo>
                <a:lnTo>
                  <a:pt x="4547" y="11737"/>
                </a:lnTo>
                <a:lnTo>
                  <a:pt x="4547" y="12033"/>
                </a:lnTo>
                <a:lnTo>
                  <a:pt x="7751" y="13315"/>
                </a:lnTo>
                <a:lnTo>
                  <a:pt x="8475" y="13710"/>
                </a:lnTo>
                <a:lnTo>
                  <a:pt x="8475" y="17951"/>
                </a:lnTo>
                <a:lnTo>
                  <a:pt x="9611" y="18345"/>
                </a:lnTo>
                <a:lnTo>
                  <a:pt x="9611" y="11540"/>
                </a:lnTo>
                <a:lnTo>
                  <a:pt x="7338" y="10652"/>
                </a:lnTo>
                <a:lnTo>
                  <a:pt x="7338" y="13118"/>
                </a:lnTo>
                <a:lnTo>
                  <a:pt x="6614" y="12921"/>
                </a:lnTo>
                <a:lnTo>
                  <a:pt x="6614" y="9567"/>
                </a:lnTo>
                <a:close/>
                <a:moveTo>
                  <a:pt x="13539" y="8679"/>
                </a:moveTo>
                <a:lnTo>
                  <a:pt x="14469" y="9173"/>
                </a:lnTo>
                <a:lnTo>
                  <a:pt x="15089" y="9567"/>
                </a:lnTo>
                <a:lnTo>
                  <a:pt x="15089" y="15978"/>
                </a:lnTo>
                <a:lnTo>
                  <a:pt x="15812" y="16175"/>
                </a:lnTo>
                <a:lnTo>
                  <a:pt x="15812" y="3945"/>
                </a:lnTo>
                <a:lnTo>
                  <a:pt x="13539" y="2762"/>
                </a:lnTo>
                <a:lnTo>
                  <a:pt x="13539" y="8679"/>
                </a:lnTo>
                <a:close/>
                <a:moveTo>
                  <a:pt x="1550" y="13710"/>
                </a:moveTo>
                <a:lnTo>
                  <a:pt x="3617" y="14597"/>
                </a:lnTo>
                <a:lnTo>
                  <a:pt x="6614" y="13512"/>
                </a:lnTo>
                <a:lnTo>
                  <a:pt x="4547" y="12625"/>
                </a:lnTo>
                <a:lnTo>
                  <a:pt x="1550" y="13710"/>
                </a:lnTo>
                <a:close/>
                <a:moveTo>
                  <a:pt x="16536" y="3452"/>
                </a:moveTo>
                <a:lnTo>
                  <a:pt x="16743" y="3452"/>
                </a:lnTo>
                <a:lnTo>
                  <a:pt x="16536" y="3452"/>
                </a:lnTo>
                <a:close/>
              </a:path>
            </a:pathLst>
          </a:custGeom>
          <a:solidFill>
            <a:srgbClr val="000000"/>
          </a:solidFill>
          <a:ln w="12700">
            <a:miter lim="400000"/>
          </a:ln>
        </p:spPr>
        <p:txBody>
          <a:bodyPr tIns="91439" bIns="91439"/>
          <a:lstStyle/>
          <a:p>
            <a:endParaRPr/>
          </a:p>
        </p:txBody>
      </p:sp>
      <p:sp>
        <p:nvSpPr>
          <p:cNvPr id="1521" name="Shape 1521"/>
          <p:cNvSpPr/>
          <p:nvPr/>
        </p:nvSpPr>
        <p:spPr>
          <a:xfrm>
            <a:off x="20335876" y="3305176"/>
            <a:ext cx="603251" cy="542927"/>
          </a:xfrm>
          <a:custGeom>
            <a:avLst/>
            <a:gdLst/>
            <a:ahLst/>
            <a:cxnLst>
              <a:cxn ang="0">
                <a:pos x="wd2" y="hd2"/>
              </a:cxn>
              <a:cxn ang="5400000">
                <a:pos x="wd2" y="hd2"/>
              </a:cxn>
              <a:cxn ang="10800000">
                <a:pos x="wd2" y="hd2"/>
              </a:cxn>
              <a:cxn ang="16200000">
                <a:pos x="wd2" y="hd2"/>
              </a:cxn>
            </a:cxnLst>
            <a:rect l="0" t="0" r="r" b="b"/>
            <a:pathLst>
              <a:path w="21600" h="21600" extrusionOk="0">
                <a:moveTo>
                  <a:pt x="7535" y="0"/>
                </a:moveTo>
                <a:cubicBezTo>
                  <a:pt x="502" y="1964"/>
                  <a:pt x="8540" y="7855"/>
                  <a:pt x="8540" y="7855"/>
                </a:cubicBezTo>
                <a:cubicBezTo>
                  <a:pt x="2009" y="7855"/>
                  <a:pt x="2009" y="7855"/>
                  <a:pt x="2009" y="7855"/>
                </a:cubicBezTo>
                <a:cubicBezTo>
                  <a:pt x="1758" y="7855"/>
                  <a:pt x="1758" y="7855"/>
                  <a:pt x="1758" y="7855"/>
                </a:cubicBezTo>
                <a:cubicBezTo>
                  <a:pt x="753" y="7855"/>
                  <a:pt x="0" y="8696"/>
                  <a:pt x="0" y="9818"/>
                </a:cubicBezTo>
                <a:cubicBezTo>
                  <a:pt x="0" y="9818"/>
                  <a:pt x="0" y="9818"/>
                  <a:pt x="0" y="9818"/>
                </a:cubicBezTo>
                <a:cubicBezTo>
                  <a:pt x="0" y="10660"/>
                  <a:pt x="502" y="11221"/>
                  <a:pt x="1005" y="11501"/>
                </a:cubicBezTo>
                <a:cubicBezTo>
                  <a:pt x="502" y="11782"/>
                  <a:pt x="251" y="12623"/>
                  <a:pt x="251" y="13184"/>
                </a:cubicBezTo>
                <a:cubicBezTo>
                  <a:pt x="251" y="13184"/>
                  <a:pt x="251" y="13184"/>
                  <a:pt x="251" y="13184"/>
                </a:cubicBezTo>
                <a:cubicBezTo>
                  <a:pt x="251" y="14026"/>
                  <a:pt x="753" y="14868"/>
                  <a:pt x="1507" y="15148"/>
                </a:cubicBezTo>
                <a:cubicBezTo>
                  <a:pt x="1256" y="15429"/>
                  <a:pt x="1005" y="15709"/>
                  <a:pt x="1005" y="16270"/>
                </a:cubicBezTo>
                <a:cubicBezTo>
                  <a:pt x="1005" y="16270"/>
                  <a:pt x="1005" y="16270"/>
                  <a:pt x="1005" y="16270"/>
                </a:cubicBezTo>
                <a:cubicBezTo>
                  <a:pt x="1005" y="17392"/>
                  <a:pt x="1758" y="18234"/>
                  <a:pt x="2763" y="18234"/>
                </a:cubicBezTo>
                <a:cubicBezTo>
                  <a:pt x="2763" y="18234"/>
                  <a:pt x="2763" y="18234"/>
                  <a:pt x="2763" y="18234"/>
                </a:cubicBezTo>
                <a:cubicBezTo>
                  <a:pt x="2512" y="18514"/>
                  <a:pt x="2260" y="19075"/>
                  <a:pt x="2260" y="19636"/>
                </a:cubicBezTo>
                <a:cubicBezTo>
                  <a:pt x="2260" y="19636"/>
                  <a:pt x="2260" y="19636"/>
                  <a:pt x="2260" y="19636"/>
                </a:cubicBezTo>
                <a:cubicBezTo>
                  <a:pt x="2260" y="20478"/>
                  <a:pt x="3014" y="21319"/>
                  <a:pt x="4019" y="21319"/>
                </a:cubicBezTo>
                <a:cubicBezTo>
                  <a:pt x="7284" y="21319"/>
                  <a:pt x="7284" y="21319"/>
                  <a:pt x="7284" y="21319"/>
                </a:cubicBezTo>
                <a:cubicBezTo>
                  <a:pt x="11553" y="21319"/>
                  <a:pt x="11553" y="21319"/>
                  <a:pt x="11553" y="21319"/>
                </a:cubicBezTo>
                <a:cubicBezTo>
                  <a:pt x="11553" y="21319"/>
                  <a:pt x="11553" y="21319"/>
                  <a:pt x="11553" y="21319"/>
                </a:cubicBezTo>
                <a:cubicBezTo>
                  <a:pt x="13060" y="19917"/>
                  <a:pt x="13060" y="19917"/>
                  <a:pt x="13060" y="19917"/>
                </a:cubicBezTo>
                <a:cubicBezTo>
                  <a:pt x="16577" y="19356"/>
                  <a:pt x="16577" y="19356"/>
                  <a:pt x="16577" y="19356"/>
                </a:cubicBezTo>
                <a:cubicBezTo>
                  <a:pt x="16577" y="21600"/>
                  <a:pt x="16577" y="21600"/>
                  <a:pt x="16577" y="21600"/>
                </a:cubicBezTo>
                <a:cubicBezTo>
                  <a:pt x="21600" y="21600"/>
                  <a:pt x="21600" y="21600"/>
                  <a:pt x="21600" y="21600"/>
                </a:cubicBezTo>
                <a:cubicBezTo>
                  <a:pt x="21600" y="7013"/>
                  <a:pt x="21600" y="7013"/>
                  <a:pt x="21600" y="7013"/>
                </a:cubicBezTo>
                <a:cubicBezTo>
                  <a:pt x="16577" y="7013"/>
                  <a:pt x="16577" y="7013"/>
                  <a:pt x="16577" y="7013"/>
                </a:cubicBezTo>
                <a:cubicBezTo>
                  <a:pt x="16577" y="8977"/>
                  <a:pt x="16577" y="8977"/>
                  <a:pt x="16577" y="8977"/>
                </a:cubicBezTo>
                <a:cubicBezTo>
                  <a:pt x="15572" y="8977"/>
                  <a:pt x="15572" y="8977"/>
                  <a:pt x="15572" y="8977"/>
                </a:cubicBezTo>
                <a:cubicBezTo>
                  <a:pt x="14567" y="4488"/>
                  <a:pt x="8037" y="4769"/>
                  <a:pt x="7535" y="0"/>
                </a:cubicBezTo>
                <a:close/>
              </a:path>
            </a:pathLst>
          </a:custGeom>
          <a:solidFill>
            <a:srgbClr val="000000"/>
          </a:solidFill>
          <a:ln w="12700">
            <a:miter lim="400000"/>
          </a:ln>
        </p:spPr>
        <p:txBody>
          <a:bodyPr tIns="91439" bIns="91439"/>
          <a:lstStyle/>
          <a:p>
            <a:endParaRPr/>
          </a:p>
        </p:txBody>
      </p:sp>
      <p:sp>
        <p:nvSpPr>
          <p:cNvPr id="1522" name="Shape 1522"/>
          <p:cNvSpPr/>
          <p:nvPr/>
        </p:nvSpPr>
        <p:spPr>
          <a:xfrm>
            <a:off x="21751926" y="4598229"/>
            <a:ext cx="441327" cy="589724"/>
          </a:xfrm>
          <a:custGeom>
            <a:avLst/>
            <a:gdLst/>
            <a:ahLst/>
            <a:cxnLst>
              <a:cxn ang="0">
                <a:pos x="wd2" y="hd2"/>
              </a:cxn>
              <a:cxn ang="5400000">
                <a:pos x="wd2" y="hd2"/>
              </a:cxn>
              <a:cxn ang="10800000">
                <a:pos x="wd2" y="hd2"/>
              </a:cxn>
              <a:cxn ang="16200000">
                <a:pos x="wd2" y="hd2"/>
              </a:cxn>
            </a:cxnLst>
            <a:rect l="0" t="0" r="r" b="b"/>
            <a:pathLst>
              <a:path w="21600" h="21005" extrusionOk="0">
                <a:moveTo>
                  <a:pt x="0" y="1414"/>
                </a:moveTo>
                <a:cubicBezTo>
                  <a:pt x="7200" y="-595"/>
                  <a:pt x="14400" y="-344"/>
                  <a:pt x="21600" y="1414"/>
                </a:cubicBezTo>
                <a:cubicBezTo>
                  <a:pt x="21600" y="7945"/>
                  <a:pt x="21600" y="14475"/>
                  <a:pt x="21600" y="21005"/>
                </a:cubicBezTo>
                <a:cubicBezTo>
                  <a:pt x="14400" y="21005"/>
                  <a:pt x="7200" y="21005"/>
                  <a:pt x="0" y="21005"/>
                </a:cubicBezTo>
                <a:cubicBezTo>
                  <a:pt x="0" y="14475"/>
                  <a:pt x="0" y="7945"/>
                  <a:pt x="0" y="1414"/>
                </a:cubicBezTo>
                <a:close/>
                <a:moveTo>
                  <a:pt x="2743" y="3172"/>
                </a:moveTo>
                <a:cubicBezTo>
                  <a:pt x="2743" y="6940"/>
                  <a:pt x="2743" y="6940"/>
                  <a:pt x="2743" y="6940"/>
                </a:cubicBezTo>
                <a:cubicBezTo>
                  <a:pt x="18514" y="6940"/>
                  <a:pt x="18514" y="6940"/>
                  <a:pt x="18514" y="6940"/>
                </a:cubicBezTo>
                <a:cubicBezTo>
                  <a:pt x="18514" y="3172"/>
                  <a:pt x="18514" y="3172"/>
                  <a:pt x="18514" y="3172"/>
                </a:cubicBezTo>
                <a:cubicBezTo>
                  <a:pt x="2743" y="3172"/>
                  <a:pt x="2743" y="3172"/>
                  <a:pt x="2743" y="3172"/>
                </a:cubicBezTo>
                <a:close/>
                <a:moveTo>
                  <a:pt x="4457" y="8698"/>
                </a:moveTo>
                <a:cubicBezTo>
                  <a:pt x="3771" y="8698"/>
                  <a:pt x="3086" y="9200"/>
                  <a:pt x="3086" y="9703"/>
                </a:cubicBezTo>
                <a:cubicBezTo>
                  <a:pt x="3086" y="10456"/>
                  <a:pt x="3771" y="10958"/>
                  <a:pt x="4457" y="10958"/>
                </a:cubicBezTo>
                <a:cubicBezTo>
                  <a:pt x="5486" y="10958"/>
                  <a:pt x="6171" y="10456"/>
                  <a:pt x="6171" y="9703"/>
                </a:cubicBezTo>
                <a:cubicBezTo>
                  <a:pt x="6171" y="9200"/>
                  <a:pt x="5486" y="8698"/>
                  <a:pt x="4457" y="8698"/>
                </a:cubicBezTo>
                <a:close/>
                <a:moveTo>
                  <a:pt x="17143" y="15479"/>
                </a:moveTo>
                <a:cubicBezTo>
                  <a:pt x="16114" y="15479"/>
                  <a:pt x="15429" y="15982"/>
                  <a:pt x="15429" y="16735"/>
                </a:cubicBezTo>
                <a:cubicBezTo>
                  <a:pt x="15429" y="17489"/>
                  <a:pt x="16114" y="17991"/>
                  <a:pt x="17143" y="17991"/>
                </a:cubicBezTo>
                <a:cubicBezTo>
                  <a:pt x="18171" y="17991"/>
                  <a:pt x="18857" y="17489"/>
                  <a:pt x="18857" y="16735"/>
                </a:cubicBezTo>
                <a:cubicBezTo>
                  <a:pt x="18857" y="15982"/>
                  <a:pt x="18171" y="15479"/>
                  <a:pt x="17143" y="15479"/>
                </a:cubicBezTo>
                <a:close/>
                <a:moveTo>
                  <a:pt x="12686" y="15479"/>
                </a:moveTo>
                <a:cubicBezTo>
                  <a:pt x="12000" y="15479"/>
                  <a:pt x="11314" y="15982"/>
                  <a:pt x="11314" y="16735"/>
                </a:cubicBezTo>
                <a:cubicBezTo>
                  <a:pt x="11314" y="17489"/>
                  <a:pt x="12000" y="17991"/>
                  <a:pt x="12686" y="17991"/>
                </a:cubicBezTo>
                <a:cubicBezTo>
                  <a:pt x="13714" y="17991"/>
                  <a:pt x="14400" y="17489"/>
                  <a:pt x="14400" y="16735"/>
                </a:cubicBezTo>
                <a:cubicBezTo>
                  <a:pt x="14400" y="15982"/>
                  <a:pt x="13714" y="15479"/>
                  <a:pt x="12686" y="15479"/>
                </a:cubicBezTo>
                <a:close/>
                <a:moveTo>
                  <a:pt x="8914" y="15479"/>
                </a:moveTo>
                <a:cubicBezTo>
                  <a:pt x="7886" y="15479"/>
                  <a:pt x="7200" y="15982"/>
                  <a:pt x="7200" y="16735"/>
                </a:cubicBezTo>
                <a:cubicBezTo>
                  <a:pt x="7200" y="17489"/>
                  <a:pt x="7886" y="17991"/>
                  <a:pt x="8914" y="17991"/>
                </a:cubicBezTo>
                <a:cubicBezTo>
                  <a:pt x="9600" y="17991"/>
                  <a:pt x="10286" y="17489"/>
                  <a:pt x="10286" y="16735"/>
                </a:cubicBezTo>
                <a:cubicBezTo>
                  <a:pt x="10286" y="15982"/>
                  <a:pt x="9600" y="15479"/>
                  <a:pt x="8914" y="15479"/>
                </a:cubicBezTo>
                <a:close/>
                <a:moveTo>
                  <a:pt x="4457" y="15479"/>
                </a:moveTo>
                <a:cubicBezTo>
                  <a:pt x="3771" y="15479"/>
                  <a:pt x="3086" y="15982"/>
                  <a:pt x="3086" y="16735"/>
                </a:cubicBezTo>
                <a:cubicBezTo>
                  <a:pt x="3086" y="17489"/>
                  <a:pt x="3771" y="17991"/>
                  <a:pt x="4457" y="17991"/>
                </a:cubicBezTo>
                <a:cubicBezTo>
                  <a:pt x="5486" y="17991"/>
                  <a:pt x="6171" y="17489"/>
                  <a:pt x="6171" y="16735"/>
                </a:cubicBezTo>
                <a:cubicBezTo>
                  <a:pt x="6171" y="15982"/>
                  <a:pt x="5486" y="15479"/>
                  <a:pt x="4457" y="15479"/>
                </a:cubicBezTo>
                <a:close/>
                <a:moveTo>
                  <a:pt x="17143" y="11963"/>
                </a:moveTo>
                <a:cubicBezTo>
                  <a:pt x="16114" y="11963"/>
                  <a:pt x="15429" y="12465"/>
                  <a:pt x="15429" y="13219"/>
                </a:cubicBezTo>
                <a:cubicBezTo>
                  <a:pt x="15429" y="13972"/>
                  <a:pt x="16114" y="14475"/>
                  <a:pt x="17143" y="14475"/>
                </a:cubicBezTo>
                <a:cubicBezTo>
                  <a:pt x="18171" y="14475"/>
                  <a:pt x="18857" y="13972"/>
                  <a:pt x="18857" y="13219"/>
                </a:cubicBezTo>
                <a:cubicBezTo>
                  <a:pt x="18857" y="12465"/>
                  <a:pt x="18171" y="11963"/>
                  <a:pt x="17143" y="11963"/>
                </a:cubicBezTo>
                <a:close/>
                <a:moveTo>
                  <a:pt x="12686" y="11963"/>
                </a:moveTo>
                <a:cubicBezTo>
                  <a:pt x="12000" y="11963"/>
                  <a:pt x="11314" y="12465"/>
                  <a:pt x="11314" y="13219"/>
                </a:cubicBezTo>
                <a:cubicBezTo>
                  <a:pt x="11314" y="13972"/>
                  <a:pt x="12000" y="14475"/>
                  <a:pt x="12686" y="14475"/>
                </a:cubicBezTo>
                <a:cubicBezTo>
                  <a:pt x="13714" y="14475"/>
                  <a:pt x="14400" y="13972"/>
                  <a:pt x="14400" y="13219"/>
                </a:cubicBezTo>
                <a:cubicBezTo>
                  <a:pt x="14400" y="12465"/>
                  <a:pt x="13714" y="11963"/>
                  <a:pt x="12686" y="11963"/>
                </a:cubicBezTo>
                <a:close/>
                <a:moveTo>
                  <a:pt x="8914" y="11963"/>
                </a:moveTo>
                <a:cubicBezTo>
                  <a:pt x="7886" y="11963"/>
                  <a:pt x="7200" y="12465"/>
                  <a:pt x="7200" y="13219"/>
                </a:cubicBezTo>
                <a:cubicBezTo>
                  <a:pt x="7200" y="13972"/>
                  <a:pt x="7886" y="14475"/>
                  <a:pt x="8914" y="14475"/>
                </a:cubicBezTo>
                <a:cubicBezTo>
                  <a:pt x="9600" y="14475"/>
                  <a:pt x="10286" y="13972"/>
                  <a:pt x="10286" y="13219"/>
                </a:cubicBezTo>
                <a:cubicBezTo>
                  <a:pt x="10286" y="12465"/>
                  <a:pt x="9600" y="11963"/>
                  <a:pt x="8914" y="11963"/>
                </a:cubicBezTo>
                <a:close/>
                <a:moveTo>
                  <a:pt x="4457" y="11963"/>
                </a:moveTo>
                <a:cubicBezTo>
                  <a:pt x="3771" y="11963"/>
                  <a:pt x="3086" y="12465"/>
                  <a:pt x="3086" y="13219"/>
                </a:cubicBezTo>
                <a:cubicBezTo>
                  <a:pt x="3086" y="13972"/>
                  <a:pt x="3771" y="14475"/>
                  <a:pt x="4457" y="14475"/>
                </a:cubicBezTo>
                <a:cubicBezTo>
                  <a:pt x="5486" y="14475"/>
                  <a:pt x="6171" y="13972"/>
                  <a:pt x="6171" y="13219"/>
                </a:cubicBezTo>
                <a:cubicBezTo>
                  <a:pt x="6171" y="12465"/>
                  <a:pt x="5486" y="11963"/>
                  <a:pt x="4457" y="11963"/>
                </a:cubicBezTo>
                <a:close/>
                <a:moveTo>
                  <a:pt x="17143" y="8698"/>
                </a:moveTo>
                <a:cubicBezTo>
                  <a:pt x="16114" y="8698"/>
                  <a:pt x="15429" y="9200"/>
                  <a:pt x="15429" y="9703"/>
                </a:cubicBezTo>
                <a:cubicBezTo>
                  <a:pt x="15429" y="10456"/>
                  <a:pt x="16114" y="10958"/>
                  <a:pt x="17143" y="10958"/>
                </a:cubicBezTo>
                <a:cubicBezTo>
                  <a:pt x="18171" y="10958"/>
                  <a:pt x="18857" y="10456"/>
                  <a:pt x="18857" y="9703"/>
                </a:cubicBezTo>
                <a:cubicBezTo>
                  <a:pt x="18857" y="9200"/>
                  <a:pt x="18171" y="8698"/>
                  <a:pt x="17143" y="8698"/>
                </a:cubicBezTo>
                <a:close/>
                <a:moveTo>
                  <a:pt x="12686" y="8698"/>
                </a:moveTo>
                <a:cubicBezTo>
                  <a:pt x="12000" y="8698"/>
                  <a:pt x="11314" y="9200"/>
                  <a:pt x="11314" y="9703"/>
                </a:cubicBezTo>
                <a:cubicBezTo>
                  <a:pt x="11314" y="10456"/>
                  <a:pt x="12000" y="10958"/>
                  <a:pt x="12686" y="10958"/>
                </a:cubicBezTo>
                <a:cubicBezTo>
                  <a:pt x="13714" y="10958"/>
                  <a:pt x="14400" y="10456"/>
                  <a:pt x="14400" y="9703"/>
                </a:cubicBezTo>
                <a:cubicBezTo>
                  <a:pt x="14400" y="9200"/>
                  <a:pt x="13714" y="8698"/>
                  <a:pt x="12686" y="8698"/>
                </a:cubicBezTo>
                <a:close/>
                <a:moveTo>
                  <a:pt x="8914" y="8698"/>
                </a:moveTo>
                <a:cubicBezTo>
                  <a:pt x="7886" y="8698"/>
                  <a:pt x="7200" y="9200"/>
                  <a:pt x="7200" y="9703"/>
                </a:cubicBezTo>
                <a:cubicBezTo>
                  <a:pt x="7200" y="10456"/>
                  <a:pt x="7886" y="10958"/>
                  <a:pt x="8914" y="10958"/>
                </a:cubicBezTo>
                <a:cubicBezTo>
                  <a:pt x="9600" y="10958"/>
                  <a:pt x="10286" y="10456"/>
                  <a:pt x="10286" y="9703"/>
                </a:cubicBezTo>
                <a:cubicBezTo>
                  <a:pt x="10286" y="9200"/>
                  <a:pt x="9600" y="8698"/>
                  <a:pt x="8914" y="8698"/>
                </a:cubicBezTo>
                <a:close/>
              </a:path>
            </a:pathLst>
          </a:custGeom>
          <a:solidFill>
            <a:srgbClr val="000000"/>
          </a:solidFill>
          <a:ln w="12700">
            <a:miter lim="400000"/>
          </a:ln>
        </p:spPr>
        <p:txBody>
          <a:bodyPr tIns="91439" bIns="91439"/>
          <a:lstStyle/>
          <a:p>
            <a:endParaRPr/>
          </a:p>
        </p:txBody>
      </p:sp>
      <p:sp>
        <p:nvSpPr>
          <p:cNvPr id="1523" name="Shape 1523"/>
          <p:cNvSpPr/>
          <p:nvPr/>
        </p:nvSpPr>
        <p:spPr>
          <a:xfrm>
            <a:off x="20434300" y="5876926"/>
            <a:ext cx="450850" cy="676277"/>
          </a:xfrm>
          <a:custGeom>
            <a:avLst/>
            <a:gdLst/>
            <a:ahLst/>
            <a:cxnLst>
              <a:cxn ang="0">
                <a:pos x="wd2" y="hd2"/>
              </a:cxn>
              <a:cxn ang="5400000">
                <a:pos x="wd2" y="hd2"/>
              </a:cxn>
              <a:cxn ang="10800000">
                <a:pos x="wd2" y="hd2"/>
              </a:cxn>
              <a:cxn ang="16200000">
                <a:pos x="wd2" y="hd2"/>
              </a:cxn>
            </a:cxnLst>
            <a:rect l="0" t="0" r="r" b="b"/>
            <a:pathLst>
              <a:path w="21600" h="21600" extrusionOk="0">
                <a:moveTo>
                  <a:pt x="3038" y="0"/>
                </a:moveTo>
                <a:cubicBezTo>
                  <a:pt x="18900" y="0"/>
                  <a:pt x="18900" y="0"/>
                  <a:pt x="18900" y="0"/>
                </a:cubicBezTo>
                <a:cubicBezTo>
                  <a:pt x="20250" y="0"/>
                  <a:pt x="21600" y="675"/>
                  <a:pt x="21600" y="1800"/>
                </a:cubicBezTo>
                <a:cubicBezTo>
                  <a:pt x="21600" y="19800"/>
                  <a:pt x="21600" y="19800"/>
                  <a:pt x="21600" y="19800"/>
                </a:cubicBezTo>
                <a:cubicBezTo>
                  <a:pt x="21600" y="20925"/>
                  <a:pt x="20250" y="21600"/>
                  <a:pt x="18900" y="21600"/>
                </a:cubicBezTo>
                <a:cubicBezTo>
                  <a:pt x="3038" y="21600"/>
                  <a:pt x="3038" y="21600"/>
                  <a:pt x="3038" y="21600"/>
                </a:cubicBezTo>
                <a:cubicBezTo>
                  <a:pt x="1350" y="21600"/>
                  <a:pt x="0" y="20925"/>
                  <a:pt x="0" y="19800"/>
                </a:cubicBezTo>
                <a:cubicBezTo>
                  <a:pt x="0" y="1800"/>
                  <a:pt x="0" y="1800"/>
                  <a:pt x="0" y="1800"/>
                </a:cubicBezTo>
                <a:cubicBezTo>
                  <a:pt x="0" y="675"/>
                  <a:pt x="1350" y="0"/>
                  <a:pt x="3038" y="0"/>
                </a:cubicBezTo>
                <a:close/>
                <a:moveTo>
                  <a:pt x="2363" y="2925"/>
                </a:moveTo>
                <a:cubicBezTo>
                  <a:pt x="2363" y="10575"/>
                  <a:pt x="2363" y="10575"/>
                  <a:pt x="2363" y="10575"/>
                </a:cubicBezTo>
                <a:cubicBezTo>
                  <a:pt x="19237" y="10575"/>
                  <a:pt x="19237" y="10575"/>
                  <a:pt x="19237" y="10575"/>
                </a:cubicBezTo>
                <a:cubicBezTo>
                  <a:pt x="19237" y="2925"/>
                  <a:pt x="19237" y="2925"/>
                  <a:pt x="19237" y="2925"/>
                </a:cubicBezTo>
                <a:cubicBezTo>
                  <a:pt x="2363" y="2925"/>
                  <a:pt x="2363" y="2925"/>
                  <a:pt x="2363" y="2925"/>
                </a:cubicBezTo>
                <a:close/>
                <a:moveTo>
                  <a:pt x="6750" y="900"/>
                </a:moveTo>
                <a:cubicBezTo>
                  <a:pt x="6750" y="1800"/>
                  <a:pt x="6750" y="1800"/>
                  <a:pt x="6750" y="1800"/>
                </a:cubicBezTo>
                <a:cubicBezTo>
                  <a:pt x="14512" y="1800"/>
                  <a:pt x="14512" y="1800"/>
                  <a:pt x="14512" y="1800"/>
                </a:cubicBezTo>
                <a:cubicBezTo>
                  <a:pt x="14512" y="900"/>
                  <a:pt x="14512" y="900"/>
                  <a:pt x="14512" y="900"/>
                </a:cubicBezTo>
                <a:cubicBezTo>
                  <a:pt x="6750" y="900"/>
                  <a:pt x="6750" y="900"/>
                  <a:pt x="6750" y="900"/>
                </a:cubicBezTo>
                <a:close/>
                <a:moveTo>
                  <a:pt x="9113" y="11475"/>
                </a:moveTo>
                <a:cubicBezTo>
                  <a:pt x="8438" y="11475"/>
                  <a:pt x="8100" y="11925"/>
                  <a:pt x="8100" y="12150"/>
                </a:cubicBezTo>
                <a:cubicBezTo>
                  <a:pt x="8100" y="13275"/>
                  <a:pt x="8100" y="13275"/>
                  <a:pt x="8100" y="13275"/>
                </a:cubicBezTo>
                <a:cubicBezTo>
                  <a:pt x="8100" y="13725"/>
                  <a:pt x="8438" y="13950"/>
                  <a:pt x="9113" y="13950"/>
                </a:cubicBezTo>
                <a:cubicBezTo>
                  <a:pt x="12150" y="13950"/>
                  <a:pt x="12150" y="13950"/>
                  <a:pt x="12150" y="13950"/>
                </a:cubicBezTo>
                <a:cubicBezTo>
                  <a:pt x="12825" y="13950"/>
                  <a:pt x="13162" y="13725"/>
                  <a:pt x="13162" y="13275"/>
                </a:cubicBezTo>
                <a:cubicBezTo>
                  <a:pt x="13162" y="12150"/>
                  <a:pt x="13162" y="12150"/>
                  <a:pt x="13162" y="12150"/>
                </a:cubicBezTo>
                <a:cubicBezTo>
                  <a:pt x="13162" y="11925"/>
                  <a:pt x="12825" y="11475"/>
                  <a:pt x="12150" y="11475"/>
                </a:cubicBezTo>
                <a:cubicBezTo>
                  <a:pt x="9113" y="11475"/>
                  <a:pt x="9113" y="11475"/>
                  <a:pt x="9113" y="11475"/>
                </a:cubicBezTo>
                <a:close/>
                <a:moveTo>
                  <a:pt x="7425" y="12375"/>
                </a:moveTo>
                <a:cubicBezTo>
                  <a:pt x="2700" y="12375"/>
                  <a:pt x="2700" y="12375"/>
                  <a:pt x="2700" y="12375"/>
                </a:cubicBezTo>
                <a:cubicBezTo>
                  <a:pt x="2700" y="13050"/>
                  <a:pt x="2700" y="13050"/>
                  <a:pt x="2700" y="13050"/>
                </a:cubicBezTo>
                <a:cubicBezTo>
                  <a:pt x="7425" y="13050"/>
                  <a:pt x="7425" y="13050"/>
                  <a:pt x="7425" y="13050"/>
                </a:cubicBezTo>
                <a:cubicBezTo>
                  <a:pt x="7425" y="12375"/>
                  <a:pt x="7425" y="12375"/>
                  <a:pt x="7425" y="12375"/>
                </a:cubicBezTo>
                <a:close/>
                <a:moveTo>
                  <a:pt x="18562" y="12375"/>
                </a:moveTo>
                <a:cubicBezTo>
                  <a:pt x="13837" y="12375"/>
                  <a:pt x="13837" y="12375"/>
                  <a:pt x="13837" y="12375"/>
                </a:cubicBezTo>
                <a:cubicBezTo>
                  <a:pt x="13837" y="13050"/>
                  <a:pt x="13837" y="13050"/>
                  <a:pt x="13837" y="13050"/>
                </a:cubicBezTo>
                <a:cubicBezTo>
                  <a:pt x="18562" y="13050"/>
                  <a:pt x="18562" y="13050"/>
                  <a:pt x="18562" y="13050"/>
                </a:cubicBezTo>
                <a:cubicBezTo>
                  <a:pt x="18562" y="12375"/>
                  <a:pt x="18562" y="12375"/>
                  <a:pt x="18562" y="12375"/>
                </a:cubicBezTo>
                <a:close/>
                <a:moveTo>
                  <a:pt x="7425" y="14625"/>
                </a:moveTo>
                <a:cubicBezTo>
                  <a:pt x="2700" y="14625"/>
                  <a:pt x="2700" y="14625"/>
                  <a:pt x="2700" y="14625"/>
                </a:cubicBezTo>
                <a:cubicBezTo>
                  <a:pt x="2700" y="15975"/>
                  <a:pt x="2700" y="15975"/>
                  <a:pt x="2700" y="15975"/>
                </a:cubicBezTo>
                <a:cubicBezTo>
                  <a:pt x="7425" y="15975"/>
                  <a:pt x="7425" y="15975"/>
                  <a:pt x="7425" y="15975"/>
                </a:cubicBezTo>
                <a:cubicBezTo>
                  <a:pt x="7425" y="14625"/>
                  <a:pt x="7425" y="14625"/>
                  <a:pt x="7425" y="14625"/>
                </a:cubicBezTo>
                <a:close/>
                <a:moveTo>
                  <a:pt x="12825" y="14625"/>
                </a:moveTo>
                <a:cubicBezTo>
                  <a:pt x="8438" y="14625"/>
                  <a:pt x="8438" y="14625"/>
                  <a:pt x="8438" y="14625"/>
                </a:cubicBezTo>
                <a:cubicBezTo>
                  <a:pt x="8438" y="15975"/>
                  <a:pt x="8438" y="15975"/>
                  <a:pt x="8438" y="15975"/>
                </a:cubicBezTo>
                <a:cubicBezTo>
                  <a:pt x="12825" y="15975"/>
                  <a:pt x="12825" y="15975"/>
                  <a:pt x="12825" y="15975"/>
                </a:cubicBezTo>
                <a:cubicBezTo>
                  <a:pt x="12825" y="14625"/>
                  <a:pt x="12825" y="14625"/>
                  <a:pt x="12825" y="14625"/>
                </a:cubicBezTo>
                <a:close/>
                <a:moveTo>
                  <a:pt x="18562" y="14625"/>
                </a:moveTo>
                <a:cubicBezTo>
                  <a:pt x="13837" y="14625"/>
                  <a:pt x="13837" y="14625"/>
                  <a:pt x="13837" y="14625"/>
                </a:cubicBezTo>
                <a:cubicBezTo>
                  <a:pt x="13837" y="15975"/>
                  <a:pt x="13837" y="15975"/>
                  <a:pt x="13837" y="15975"/>
                </a:cubicBezTo>
                <a:cubicBezTo>
                  <a:pt x="18562" y="15975"/>
                  <a:pt x="18562" y="15975"/>
                  <a:pt x="18562" y="15975"/>
                </a:cubicBezTo>
                <a:cubicBezTo>
                  <a:pt x="18562" y="14625"/>
                  <a:pt x="18562" y="14625"/>
                  <a:pt x="18562" y="14625"/>
                </a:cubicBezTo>
                <a:close/>
                <a:moveTo>
                  <a:pt x="7425" y="16425"/>
                </a:moveTo>
                <a:cubicBezTo>
                  <a:pt x="2700" y="16425"/>
                  <a:pt x="2700" y="16425"/>
                  <a:pt x="2700" y="16425"/>
                </a:cubicBezTo>
                <a:cubicBezTo>
                  <a:pt x="2700" y="18000"/>
                  <a:pt x="2700" y="18000"/>
                  <a:pt x="2700" y="18000"/>
                </a:cubicBezTo>
                <a:cubicBezTo>
                  <a:pt x="7425" y="18000"/>
                  <a:pt x="7425" y="18000"/>
                  <a:pt x="7425" y="18000"/>
                </a:cubicBezTo>
                <a:cubicBezTo>
                  <a:pt x="7425" y="16425"/>
                  <a:pt x="7425" y="16425"/>
                  <a:pt x="7425" y="16425"/>
                </a:cubicBezTo>
                <a:close/>
                <a:moveTo>
                  <a:pt x="12825" y="16425"/>
                </a:moveTo>
                <a:cubicBezTo>
                  <a:pt x="8438" y="16425"/>
                  <a:pt x="8438" y="16425"/>
                  <a:pt x="8438" y="16425"/>
                </a:cubicBezTo>
                <a:cubicBezTo>
                  <a:pt x="8438" y="18000"/>
                  <a:pt x="8438" y="18000"/>
                  <a:pt x="8438" y="18000"/>
                </a:cubicBezTo>
                <a:cubicBezTo>
                  <a:pt x="12825" y="18000"/>
                  <a:pt x="12825" y="18000"/>
                  <a:pt x="12825" y="18000"/>
                </a:cubicBezTo>
                <a:cubicBezTo>
                  <a:pt x="12825" y="16425"/>
                  <a:pt x="12825" y="16425"/>
                  <a:pt x="12825" y="16425"/>
                </a:cubicBezTo>
                <a:close/>
                <a:moveTo>
                  <a:pt x="18562" y="16425"/>
                </a:moveTo>
                <a:cubicBezTo>
                  <a:pt x="13837" y="16425"/>
                  <a:pt x="13837" y="16425"/>
                  <a:pt x="13837" y="16425"/>
                </a:cubicBezTo>
                <a:cubicBezTo>
                  <a:pt x="13837" y="18000"/>
                  <a:pt x="13837" y="18000"/>
                  <a:pt x="13837" y="18000"/>
                </a:cubicBezTo>
                <a:cubicBezTo>
                  <a:pt x="18562" y="18000"/>
                  <a:pt x="18562" y="18000"/>
                  <a:pt x="18562" y="18000"/>
                </a:cubicBezTo>
                <a:cubicBezTo>
                  <a:pt x="18562" y="16425"/>
                  <a:pt x="18562" y="16425"/>
                  <a:pt x="18562" y="16425"/>
                </a:cubicBezTo>
                <a:close/>
                <a:moveTo>
                  <a:pt x="7425" y="18450"/>
                </a:moveTo>
                <a:cubicBezTo>
                  <a:pt x="2700" y="18450"/>
                  <a:pt x="2700" y="18450"/>
                  <a:pt x="2700" y="18450"/>
                </a:cubicBezTo>
                <a:cubicBezTo>
                  <a:pt x="2700" y="20025"/>
                  <a:pt x="2700" y="20025"/>
                  <a:pt x="2700" y="20025"/>
                </a:cubicBezTo>
                <a:cubicBezTo>
                  <a:pt x="7425" y="20025"/>
                  <a:pt x="7425" y="20025"/>
                  <a:pt x="7425" y="20025"/>
                </a:cubicBezTo>
                <a:cubicBezTo>
                  <a:pt x="7425" y="18450"/>
                  <a:pt x="7425" y="18450"/>
                  <a:pt x="7425" y="18450"/>
                </a:cubicBezTo>
                <a:close/>
                <a:moveTo>
                  <a:pt x="12825" y="18450"/>
                </a:moveTo>
                <a:cubicBezTo>
                  <a:pt x="8438" y="18450"/>
                  <a:pt x="8438" y="18450"/>
                  <a:pt x="8438" y="18450"/>
                </a:cubicBezTo>
                <a:cubicBezTo>
                  <a:pt x="8438" y="20025"/>
                  <a:pt x="8438" y="20025"/>
                  <a:pt x="8438" y="20025"/>
                </a:cubicBezTo>
                <a:cubicBezTo>
                  <a:pt x="12825" y="20025"/>
                  <a:pt x="12825" y="20025"/>
                  <a:pt x="12825" y="20025"/>
                </a:cubicBezTo>
                <a:cubicBezTo>
                  <a:pt x="12825" y="18450"/>
                  <a:pt x="12825" y="18450"/>
                  <a:pt x="12825" y="18450"/>
                </a:cubicBezTo>
                <a:close/>
                <a:moveTo>
                  <a:pt x="18562" y="18450"/>
                </a:moveTo>
                <a:cubicBezTo>
                  <a:pt x="13837" y="18450"/>
                  <a:pt x="13837" y="18450"/>
                  <a:pt x="13837" y="18450"/>
                </a:cubicBezTo>
                <a:cubicBezTo>
                  <a:pt x="13837" y="20025"/>
                  <a:pt x="13837" y="20025"/>
                  <a:pt x="13837" y="20025"/>
                </a:cubicBezTo>
                <a:cubicBezTo>
                  <a:pt x="18562" y="20025"/>
                  <a:pt x="18562" y="20025"/>
                  <a:pt x="18562" y="20025"/>
                </a:cubicBezTo>
                <a:lnTo>
                  <a:pt x="18562" y="18450"/>
                </a:lnTo>
                <a:close/>
              </a:path>
            </a:pathLst>
          </a:custGeom>
          <a:solidFill>
            <a:srgbClr val="000000"/>
          </a:solidFill>
          <a:ln w="12700">
            <a:miter lim="400000"/>
          </a:ln>
        </p:spPr>
        <p:txBody>
          <a:bodyPr tIns="91439" bIns="91439"/>
          <a:lstStyle/>
          <a:p>
            <a:endParaRPr/>
          </a:p>
        </p:txBody>
      </p:sp>
      <p:sp>
        <p:nvSpPr>
          <p:cNvPr id="1524" name="Shape 1524"/>
          <p:cNvSpPr/>
          <p:nvPr/>
        </p:nvSpPr>
        <p:spPr>
          <a:xfrm>
            <a:off x="18980150" y="5876926"/>
            <a:ext cx="641350" cy="571501"/>
          </a:xfrm>
          <a:custGeom>
            <a:avLst/>
            <a:gdLst/>
            <a:ahLst/>
            <a:cxnLst>
              <a:cxn ang="0">
                <a:pos x="wd2" y="hd2"/>
              </a:cxn>
              <a:cxn ang="5400000">
                <a:pos x="wd2" y="hd2"/>
              </a:cxn>
              <a:cxn ang="10800000">
                <a:pos x="wd2" y="hd2"/>
              </a:cxn>
              <a:cxn ang="16200000">
                <a:pos x="wd2" y="hd2"/>
              </a:cxn>
            </a:cxnLst>
            <a:rect l="0" t="0" r="r" b="b"/>
            <a:pathLst>
              <a:path w="21600" h="21600" extrusionOk="0">
                <a:moveTo>
                  <a:pt x="21600" y="4533"/>
                </a:moveTo>
                <a:cubicBezTo>
                  <a:pt x="21600" y="16800"/>
                  <a:pt x="21600" y="16800"/>
                  <a:pt x="21600" y="16800"/>
                </a:cubicBezTo>
                <a:cubicBezTo>
                  <a:pt x="21600" y="18133"/>
                  <a:pt x="21125" y="19200"/>
                  <a:pt x="20413" y="20267"/>
                </a:cubicBezTo>
                <a:cubicBezTo>
                  <a:pt x="19701" y="21067"/>
                  <a:pt x="18752" y="21600"/>
                  <a:pt x="17565" y="21600"/>
                </a:cubicBezTo>
                <a:cubicBezTo>
                  <a:pt x="4273" y="21600"/>
                  <a:pt x="4273" y="21600"/>
                  <a:pt x="4273" y="21600"/>
                </a:cubicBezTo>
                <a:cubicBezTo>
                  <a:pt x="3086" y="21600"/>
                  <a:pt x="1899" y="21067"/>
                  <a:pt x="1187" y="20267"/>
                </a:cubicBezTo>
                <a:cubicBezTo>
                  <a:pt x="475" y="19200"/>
                  <a:pt x="0" y="18133"/>
                  <a:pt x="0" y="16800"/>
                </a:cubicBezTo>
                <a:cubicBezTo>
                  <a:pt x="0" y="4533"/>
                  <a:pt x="0" y="4533"/>
                  <a:pt x="0" y="4533"/>
                </a:cubicBezTo>
                <a:cubicBezTo>
                  <a:pt x="0" y="3200"/>
                  <a:pt x="0" y="3200"/>
                  <a:pt x="0" y="3200"/>
                </a:cubicBezTo>
                <a:cubicBezTo>
                  <a:pt x="1187" y="3200"/>
                  <a:pt x="1187" y="3200"/>
                  <a:pt x="1187" y="3200"/>
                </a:cubicBezTo>
                <a:cubicBezTo>
                  <a:pt x="3560" y="3200"/>
                  <a:pt x="3560" y="3200"/>
                  <a:pt x="3560" y="3200"/>
                </a:cubicBezTo>
                <a:cubicBezTo>
                  <a:pt x="3560" y="6400"/>
                  <a:pt x="3560" y="6400"/>
                  <a:pt x="3560" y="6400"/>
                </a:cubicBezTo>
                <a:cubicBezTo>
                  <a:pt x="3560" y="7467"/>
                  <a:pt x="4273" y="8000"/>
                  <a:pt x="4985" y="8000"/>
                </a:cubicBezTo>
                <a:cubicBezTo>
                  <a:pt x="4985" y="8000"/>
                  <a:pt x="4985" y="8000"/>
                  <a:pt x="4985" y="8000"/>
                </a:cubicBezTo>
                <a:cubicBezTo>
                  <a:pt x="5222" y="8000"/>
                  <a:pt x="5459" y="8000"/>
                  <a:pt x="5697" y="7733"/>
                </a:cubicBezTo>
                <a:cubicBezTo>
                  <a:pt x="5222" y="7467"/>
                  <a:pt x="4985" y="7200"/>
                  <a:pt x="4985" y="6400"/>
                </a:cubicBezTo>
                <a:cubicBezTo>
                  <a:pt x="4985" y="1600"/>
                  <a:pt x="4985" y="1600"/>
                  <a:pt x="4985" y="1600"/>
                </a:cubicBezTo>
                <a:cubicBezTo>
                  <a:pt x="4985" y="800"/>
                  <a:pt x="5697" y="0"/>
                  <a:pt x="6409" y="0"/>
                </a:cubicBezTo>
                <a:cubicBezTo>
                  <a:pt x="6409" y="0"/>
                  <a:pt x="6409" y="0"/>
                  <a:pt x="6409" y="0"/>
                </a:cubicBezTo>
                <a:cubicBezTo>
                  <a:pt x="7121" y="0"/>
                  <a:pt x="7833" y="800"/>
                  <a:pt x="7833" y="1600"/>
                </a:cubicBezTo>
                <a:cubicBezTo>
                  <a:pt x="7833" y="3200"/>
                  <a:pt x="7833" y="3200"/>
                  <a:pt x="7833" y="3200"/>
                </a:cubicBezTo>
                <a:cubicBezTo>
                  <a:pt x="14004" y="3200"/>
                  <a:pt x="14004" y="3200"/>
                  <a:pt x="14004" y="3200"/>
                </a:cubicBezTo>
                <a:cubicBezTo>
                  <a:pt x="14004" y="6400"/>
                  <a:pt x="14004" y="6400"/>
                  <a:pt x="14004" y="6400"/>
                </a:cubicBezTo>
                <a:cubicBezTo>
                  <a:pt x="14004" y="7467"/>
                  <a:pt x="14479" y="8000"/>
                  <a:pt x="15429" y="8000"/>
                </a:cubicBezTo>
                <a:cubicBezTo>
                  <a:pt x="15429" y="8000"/>
                  <a:pt x="15429" y="8000"/>
                  <a:pt x="15429" y="8000"/>
                </a:cubicBezTo>
                <a:cubicBezTo>
                  <a:pt x="15666" y="8000"/>
                  <a:pt x="15903" y="8000"/>
                  <a:pt x="16141" y="7733"/>
                </a:cubicBezTo>
                <a:cubicBezTo>
                  <a:pt x="15666" y="7467"/>
                  <a:pt x="15429" y="7200"/>
                  <a:pt x="15429" y="6400"/>
                </a:cubicBezTo>
                <a:cubicBezTo>
                  <a:pt x="15429" y="1600"/>
                  <a:pt x="15429" y="1600"/>
                  <a:pt x="15429" y="1600"/>
                </a:cubicBezTo>
                <a:cubicBezTo>
                  <a:pt x="15429" y="800"/>
                  <a:pt x="15903" y="0"/>
                  <a:pt x="16615" y="0"/>
                </a:cubicBezTo>
                <a:cubicBezTo>
                  <a:pt x="16615" y="0"/>
                  <a:pt x="16615" y="0"/>
                  <a:pt x="16615" y="0"/>
                </a:cubicBezTo>
                <a:cubicBezTo>
                  <a:pt x="17565" y="0"/>
                  <a:pt x="18040" y="800"/>
                  <a:pt x="18040" y="1600"/>
                </a:cubicBezTo>
                <a:cubicBezTo>
                  <a:pt x="18040" y="3200"/>
                  <a:pt x="18040" y="3200"/>
                  <a:pt x="18040" y="3200"/>
                </a:cubicBezTo>
                <a:cubicBezTo>
                  <a:pt x="20413" y="3200"/>
                  <a:pt x="20413" y="3200"/>
                  <a:pt x="20413" y="3200"/>
                </a:cubicBezTo>
                <a:cubicBezTo>
                  <a:pt x="21600" y="3200"/>
                  <a:pt x="21600" y="3200"/>
                  <a:pt x="21600" y="3200"/>
                </a:cubicBezTo>
                <a:cubicBezTo>
                  <a:pt x="21600" y="4533"/>
                  <a:pt x="21600" y="4533"/>
                  <a:pt x="21600" y="4533"/>
                </a:cubicBezTo>
                <a:close/>
                <a:moveTo>
                  <a:pt x="10681" y="18133"/>
                </a:moveTo>
                <a:cubicBezTo>
                  <a:pt x="10681" y="10667"/>
                  <a:pt x="10681" y="10667"/>
                  <a:pt x="10681" y="10667"/>
                </a:cubicBezTo>
                <a:cubicBezTo>
                  <a:pt x="9257" y="10667"/>
                  <a:pt x="9257" y="10667"/>
                  <a:pt x="9257" y="10667"/>
                </a:cubicBezTo>
                <a:cubicBezTo>
                  <a:pt x="9257" y="10667"/>
                  <a:pt x="9257" y="10933"/>
                  <a:pt x="9020" y="11200"/>
                </a:cubicBezTo>
                <a:cubicBezTo>
                  <a:pt x="9020" y="11467"/>
                  <a:pt x="8782" y="11467"/>
                  <a:pt x="8545" y="11467"/>
                </a:cubicBezTo>
                <a:cubicBezTo>
                  <a:pt x="8545" y="12533"/>
                  <a:pt x="8545" y="12533"/>
                  <a:pt x="8545" y="12533"/>
                </a:cubicBezTo>
                <a:cubicBezTo>
                  <a:pt x="9020" y="12533"/>
                  <a:pt x="9020" y="12533"/>
                  <a:pt x="9020" y="12533"/>
                </a:cubicBezTo>
                <a:cubicBezTo>
                  <a:pt x="9020" y="18133"/>
                  <a:pt x="9020" y="18133"/>
                  <a:pt x="9020" y="18133"/>
                </a:cubicBezTo>
                <a:cubicBezTo>
                  <a:pt x="10681" y="18133"/>
                  <a:pt x="10681" y="18133"/>
                  <a:pt x="10681" y="18133"/>
                </a:cubicBezTo>
                <a:close/>
                <a:moveTo>
                  <a:pt x="13055" y="18133"/>
                </a:moveTo>
                <a:cubicBezTo>
                  <a:pt x="13055" y="10667"/>
                  <a:pt x="13055" y="10667"/>
                  <a:pt x="13055" y="10667"/>
                </a:cubicBezTo>
                <a:cubicBezTo>
                  <a:pt x="11631" y="10667"/>
                  <a:pt x="11631" y="10667"/>
                  <a:pt x="11631" y="10667"/>
                </a:cubicBezTo>
                <a:cubicBezTo>
                  <a:pt x="11631" y="10667"/>
                  <a:pt x="11631" y="10933"/>
                  <a:pt x="11393" y="11200"/>
                </a:cubicBezTo>
                <a:cubicBezTo>
                  <a:pt x="11393" y="11467"/>
                  <a:pt x="11156" y="11467"/>
                  <a:pt x="10919" y="11467"/>
                </a:cubicBezTo>
                <a:cubicBezTo>
                  <a:pt x="10919" y="12533"/>
                  <a:pt x="10919" y="12533"/>
                  <a:pt x="10919" y="12533"/>
                </a:cubicBezTo>
                <a:cubicBezTo>
                  <a:pt x="11393" y="12533"/>
                  <a:pt x="11393" y="12533"/>
                  <a:pt x="11393" y="12533"/>
                </a:cubicBezTo>
                <a:cubicBezTo>
                  <a:pt x="11393" y="18133"/>
                  <a:pt x="11393" y="18133"/>
                  <a:pt x="11393" y="18133"/>
                </a:cubicBezTo>
                <a:cubicBezTo>
                  <a:pt x="13055" y="18133"/>
                  <a:pt x="13055" y="18133"/>
                  <a:pt x="13055" y="18133"/>
                </a:cubicBezTo>
                <a:close/>
                <a:moveTo>
                  <a:pt x="19226" y="9600"/>
                </a:moveTo>
                <a:cubicBezTo>
                  <a:pt x="2374" y="9600"/>
                  <a:pt x="2374" y="9600"/>
                  <a:pt x="2374" y="9600"/>
                </a:cubicBezTo>
                <a:cubicBezTo>
                  <a:pt x="2374" y="16800"/>
                  <a:pt x="2374" y="16800"/>
                  <a:pt x="2374" y="16800"/>
                </a:cubicBezTo>
                <a:cubicBezTo>
                  <a:pt x="2374" y="17333"/>
                  <a:pt x="2611" y="17867"/>
                  <a:pt x="2848" y="18400"/>
                </a:cubicBezTo>
                <a:cubicBezTo>
                  <a:pt x="3323" y="18667"/>
                  <a:pt x="3560" y="18933"/>
                  <a:pt x="4273" y="18933"/>
                </a:cubicBezTo>
                <a:cubicBezTo>
                  <a:pt x="17565" y="18933"/>
                  <a:pt x="17565" y="18933"/>
                  <a:pt x="17565" y="18933"/>
                </a:cubicBezTo>
                <a:cubicBezTo>
                  <a:pt x="18040" y="18933"/>
                  <a:pt x="18514" y="18667"/>
                  <a:pt x="18752" y="18400"/>
                </a:cubicBezTo>
                <a:cubicBezTo>
                  <a:pt x="18989" y="17867"/>
                  <a:pt x="19226" y="17333"/>
                  <a:pt x="19226" y="16800"/>
                </a:cubicBezTo>
                <a:lnTo>
                  <a:pt x="19226" y="9600"/>
                </a:lnTo>
                <a:close/>
              </a:path>
            </a:pathLst>
          </a:custGeom>
          <a:solidFill>
            <a:srgbClr val="000000"/>
          </a:solidFill>
          <a:ln w="12700">
            <a:miter lim="400000"/>
          </a:ln>
        </p:spPr>
        <p:txBody>
          <a:bodyPr tIns="91439" bIns="91439"/>
          <a:lstStyle/>
          <a:p>
            <a:endParaRPr/>
          </a:p>
        </p:txBody>
      </p:sp>
      <p:sp>
        <p:nvSpPr>
          <p:cNvPr id="1525" name="Shape 1525"/>
          <p:cNvSpPr/>
          <p:nvPr/>
        </p:nvSpPr>
        <p:spPr>
          <a:xfrm>
            <a:off x="17776214" y="5822951"/>
            <a:ext cx="545459" cy="730251"/>
          </a:xfrm>
          <a:custGeom>
            <a:avLst/>
            <a:gdLst/>
            <a:ahLst/>
            <a:cxnLst>
              <a:cxn ang="0">
                <a:pos x="wd2" y="hd2"/>
              </a:cxn>
              <a:cxn ang="5400000">
                <a:pos x="wd2" y="hd2"/>
              </a:cxn>
              <a:cxn ang="10800000">
                <a:pos x="wd2" y="hd2"/>
              </a:cxn>
              <a:cxn ang="16200000">
                <a:pos x="wd2" y="hd2"/>
              </a:cxn>
            </a:cxnLst>
            <a:rect l="0" t="0" r="r" b="b"/>
            <a:pathLst>
              <a:path w="20389" h="21600" extrusionOk="0">
                <a:moveTo>
                  <a:pt x="11546" y="13915"/>
                </a:moveTo>
                <a:cubicBezTo>
                  <a:pt x="12073" y="13915"/>
                  <a:pt x="12336" y="14331"/>
                  <a:pt x="12336" y="14954"/>
                </a:cubicBezTo>
                <a:cubicBezTo>
                  <a:pt x="12336" y="15369"/>
                  <a:pt x="12073" y="15785"/>
                  <a:pt x="11546" y="15785"/>
                </a:cubicBezTo>
                <a:cubicBezTo>
                  <a:pt x="11019" y="15785"/>
                  <a:pt x="10756" y="15369"/>
                  <a:pt x="10756" y="14954"/>
                </a:cubicBezTo>
                <a:cubicBezTo>
                  <a:pt x="10756" y="14331"/>
                  <a:pt x="11019" y="13915"/>
                  <a:pt x="11546" y="13915"/>
                </a:cubicBezTo>
                <a:close/>
                <a:moveTo>
                  <a:pt x="15234" y="20562"/>
                </a:moveTo>
                <a:cubicBezTo>
                  <a:pt x="15761" y="21600"/>
                  <a:pt x="15761" y="21600"/>
                  <a:pt x="15761" y="21600"/>
                </a:cubicBezTo>
                <a:cubicBezTo>
                  <a:pt x="17605" y="21600"/>
                  <a:pt x="17605" y="21600"/>
                  <a:pt x="17605" y="21600"/>
                </a:cubicBezTo>
                <a:cubicBezTo>
                  <a:pt x="17605" y="18900"/>
                  <a:pt x="17605" y="18900"/>
                  <a:pt x="17605" y="18900"/>
                </a:cubicBezTo>
                <a:cubicBezTo>
                  <a:pt x="18922" y="17654"/>
                  <a:pt x="19712" y="15992"/>
                  <a:pt x="19712" y="14331"/>
                </a:cubicBezTo>
                <a:cubicBezTo>
                  <a:pt x="19712" y="13292"/>
                  <a:pt x="19449" y="12254"/>
                  <a:pt x="18922" y="11423"/>
                </a:cubicBezTo>
                <a:cubicBezTo>
                  <a:pt x="20239" y="9969"/>
                  <a:pt x="21029" y="7685"/>
                  <a:pt x="19712" y="5608"/>
                </a:cubicBezTo>
                <a:cubicBezTo>
                  <a:pt x="17868" y="5815"/>
                  <a:pt x="15761" y="6646"/>
                  <a:pt x="14707" y="7892"/>
                </a:cubicBezTo>
                <a:cubicBezTo>
                  <a:pt x="14180" y="7685"/>
                  <a:pt x="13653" y="7477"/>
                  <a:pt x="13127" y="7269"/>
                </a:cubicBezTo>
                <a:cubicBezTo>
                  <a:pt x="12863" y="7892"/>
                  <a:pt x="12863" y="7892"/>
                  <a:pt x="12863" y="7892"/>
                </a:cubicBezTo>
                <a:cubicBezTo>
                  <a:pt x="10756" y="7685"/>
                  <a:pt x="9966" y="7685"/>
                  <a:pt x="7858" y="7892"/>
                </a:cubicBezTo>
                <a:cubicBezTo>
                  <a:pt x="7595" y="7269"/>
                  <a:pt x="7595" y="7269"/>
                  <a:pt x="7595" y="7269"/>
                </a:cubicBezTo>
                <a:cubicBezTo>
                  <a:pt x="6805" y="7477"/>
                  <a:pt x="6278" y="7477"/>
                  <a:pt x="5751" y="7892"/>
                </a:cubicBezTo>
                <a:cubicBezTo>
                  <a:pt x="4434" y="6646"/>
                  <a:pt x="2590" y="5815"/>
                  <a:pt x="746" y="5608"/>
                </a:cubicBezTo>
                <a:cubicBezTo>
                  <a:pt x="-571" y="7685"/>
                  <a:pt x="-44" y="9969"/>
                  <a:pt x="1536" y="11215"/>
                </a:cubicBezTo>
                <a:cubicBezTo>
                  <a:pt x="1009" y="12254"/>
                  <a:pt x="746" y="13292"/>
                  <a:pt x="746" y="14331"/>
                </a:cubicBezTo>
                <a:cubicBezTo>
                  <a:pt x="746" y="15992"/>
                  <a:pt x="1273" y="17446"/>
                  <a:pt x="2590" y="18692"/>
                </a:cubicBezTo>
                <a:cubicBezTo>
                  <a:pt x="2590" y="21600"/>
                  <a:pt x="2590" y="21600"/>
                  <a:pt x="2590" y="21600"/>
                </a:cubicBezTo>
                <a:cubicBezTo>
                  <a:pt x="4434" y="21600"/>
                  <a:pt x="4434" y="21600"/>
                  <a:pt x="4434" y="21600"/>
                </a:cubicBezTo>
                <a:cubicBezTo>
                  <a:pt x="4961" y="20562"/>
                  <a:pt x="4961" y="20562"/>
                  <a:pt x="4961" y="20562"/>
                </a:cubicBezTo>
                <a:cubicBezTo>
                  <a:pt x="6541" y="21185"/>
                  <a:pt x="8122" y="21600"/>
                  <a:pt x="10229" y="21600"/>
                </a:cubicBezTo>
                <a:cubicBezTo>
                  <a:pt x="12073" y="21600"/>
                  <a:pt x="13653" y="21185"/>
                  <a:pt x="15234" y="20562"/>
                </a:cubicBezTo>
                <a:close/>
                <a:moveTo>
                  <a:pt x="10229" y="0"/>
                </a:moveTo>
                <a:cubicBezTo>
                  <a:pt x="11546" y="0"/>
                  <a:pt x="12600" y="415"/>
                  <a:pt x="13390" y="1038"/>
                </a:cubicBezTo>
                <a:cubicBezTo>
                  <a:pt x="14444" y="1869"/>
                  <a:pt x="14707" y="2700"/>
                  <a:pt x="14707" y="3738"/>
                </a:cubicBezTo>
                <a:cubicBezTo>
                  <a:pt x="14707" y="4569"/>
                  <a:pt x="14444" y="5608"/>
                  <a:pt x="13390" y="6231"/>
                </a:cubicBezTo>
                <a:cubicBezTo>
                  <a:pt x="12600" y="6854"/>
                  <a:pt x="11546" y="7269"/>
                  <a:pt x="10229" y="7269"/>
                </a:cubicBezTo>
                <a:cubicBezTo>
                  <a:pt x="8912" y="7269"/>
                  <a:pt x="7858" y="6854"/>
                  <a:pt x="7068" y="6231"/>
                </a:cubicBezTo>
                <a:cubicBezTo>
                  <a:pt x="6278" y="5608"/>
                  <a:pt x="5751" y="4569"/>
                  <a:pt x="5751" y="3738"/>
                </a:cubicBezTo>
                <a:cubicBezTo>
                  <a:pt x="5751" y="2700"/>
                  <a:pt x="6278" y="1869"/>
                  <a:pt x="7068" y="1038"/>
                </a:cubicBezTo>
                <a:cubicBezTo>
                  <a:pt x="7858" y="415"/>
                  <a:pt x="8912" y="0"/>
                  <a:pt x="10229" y="0"/>
                </a:cubicBezTo>
                <a:close/>
                <a:moveTo>
                  <a:pt x="12073" y="2285"/>
                </a:moveTo>
                <a:cubicBezTo>
                  <a:pt x="12600" y="2492"/>
                  <a:pt x="12863" y="3115"/>
                  <a:pt x="12863" y="3738"/>
                </a:cubicBezTo>
                <a:cubicBezTo>
                  <a:pt x="12863" y="4154"/>
                  <a:pt x="12600" y="4777"/>
                  <a:pt x="12073" y="5192"/>
                </a:cubicBezTo>
                <a:cubicBezTo>
                  <a:pt x="11546" y="5400"/>
                  <a:pt x="11019" y="5815"/>
                  <a:pt x="10229" y="5815"/>
                </a:cubicBezTo>
                <a:cubicBezTo>
                  <a:pt x="9702" y="5815"/>
                  <a:pt x="8912" y="5400"/>
                  <a:pt x="8385" y="5192"/>
                </a:cubicBezTo>
                <a:cubicBezTo>
                  <a:pt x="7858" y="4777"/>
                  <a:pt x="7595" y="4154"/>
                  <a:pt x="7595" y="3738"/>
                </a:cubicBezTo>
                <a:cubicBezTo>
                  <a:pt x="7595" y="3115"/>
                  <a:pt x="7858" y="2492"/>
                  <a:pt x="8385" y="2285"/>
                </a:cubicBezTo>
                <a:cubicBezTo>
                  <a:pt x="8912" y="1869"/>
                  <a:pt x="9702" y="1662"/>
                  <a:pt x="10229" y="1662"/>
                </a:cubicBezTo>
                <a:cubicBezTo>
                  <a:pt x="11019" y="1662"/>
                  <a:pt x="11546" y="1869"/>
                  <a:pt x="12073" y="2285"/>
                </a:cubicBezTo>
                <a:close/>
                <a:moveTo>
                  <a:pt x="10229" y="12046"/>
                </a:moveTo>
                <a:cubicBezTo>
                  <a:pt x="8122" y="12046"/>
                  <a:pt x="6278" y="13292"/>
                  <a:pt x="6278" y="14746"/>
                </a:cubicBezTo>
                <a:cubicBezTo>
                  <a:pt x="6278" y="16408"/>
                  <a:pt x="8122" y="17654"/>
                  <a:pt x="10229" y="17654"/>
                </a:cubicBezTo>
                <a:cubicBezTo>
                  <a:pt x="12073" y="17654"/>
                  <a:pt x="13917" y="16408"/>
                  <a:pt x="13917" y="14746"/>
                </a:cubicBezTo>
                <a:cubicBezTo>
                  <a:pt x="13917" y="13292"/>
                  <a:pt x="12073" y="12046"/>
                  <a:pt x="10229" y="12046"/>
                </a:cubicBezTo>
                <a:close/>
                <a:moveTo>
                  <a:pt x="4697" y="11838"/>
                </a:moveTo>
                <a:cubicBezTo>
                  <a:pt x="4697" y="11631"/>
                  <a:pt x="4697" y="11423"/>
                  <a:pt x="4961" y="11215"/>
                </a:cubicBezTo>
                <a:cubicBezTo>
                  <a:pt x="4961" y="10800"/>
                  <a:pt x="5224" y="10592"/>
                  <a:pt x="5751" y="10385"/>
                </a:cubicBezTo>
                <a:cubicBezTo>
                  <a:pt x="6014" y="10177"/>
                  <a:pt x="6541" y="10177"/>
                  <a:pt x="6805" y="10177"/>
                </a:cubicBezTo>
                <a:cubicBezTo>
                  <a:pt x="7331" y="10177"/>
                  <a:pt x="7858" y="10177"/>
                  <a:pt x="8385" y="10385"/>
                </a:cubicBezTo>
                <a:cubicBezTo>
                  <a:pt x="7858" y="11215"/>
                  <a:pt x="7858" y="11215"/>
                  <a:pt x="7858" y="11215"/>
                </a:cubicBezTo>
                <a:cubicBezTo>
                  <a:pt x="7595" y="11008"/>
                  <a:pt x="7331" y="11008"/>
                  <a:pt x="7068" y="11008"/>
                </a:cubicBezTo>
                <a:cubicBezTo>
                  <a:pt x="6805" y="11008"/>
                  <a:pt x="6541" y="11008"/>
                  <a:pt x="6278" y="11215"/>
                </a:cubicBezTo>
                <a:cubicBezTo>
                  <a:pt x="6278" y="11215"/>
                  <a:pt x="6014" y="11423"/>
                  <a:pt x="6014" y="11423"/>
                </a:cubicBezTo>
                <a:cubicBezTo>
                  <a:pt x="6014" y="11631"/>
                  <a:pt x="5751" y="11838"/>
                  <a:pt x="5751" y="11838"/>
                </a:cubicBezTo>
                <a:cubicBezTo>
                  <a:pt x="4697" y="11838"/>
                  <a:pt x="4697" y="11838"/>
                  <a:pt x="4697" y="11838"/>
                </a:cubicBezTo>
                <a:close/>
                <a:moveTo>
                  <a:pt x="15761" y="11838"/>
                </a:moveTo>
                <a:cubicBezTo>
                  <a:pt x="14444" y="11838"/>
                  <a:pt x="14444" y="11838"/>
                  <a:pt x="14444" y="11838"/>
                </a:cubicBezTo>
                <a:cubicBezTo>
                  <a:pt x="14444" y="11838"/>
                  <a:pt x="14444" y="11631"/>
                  <a:pt x="14444" y="11423"/>
                </a:cubicBezTo>
                <a:cubicBezTo>
                  <a:pt x="14444" y="11423"/>
                  <a:pt x="14180" y="11215"/>
                  <a:pt x="14180" y="11215"/>
                </a:cubicBezTo>
                <a:cubicBezTo>
                  <a:pt x="13917" y="11008"/>
                  <a:pt x="13653" y="11008"/>
                  <a:pt x="13390" y="11008"/>
                </a:cubicBezTo>
                <a:cubicBezTo>
                  <a:pt x="13127" y="11008"/>
                  <a:pt x="12863" y="11008"/>
                  <a:pt x="12600" y="11215"/>
                </a:cubicBezTo>
                <a:cubicBezTo>
                  <a:pt x="12073" y="10385"/>
                  <a:pt x="12073" y="10385"/>
                  <a:pt x="12073" y="10385"/>
                </a:cubicBezTo>
                <a:cubicBezTo>
                  <a:pt x="12600" y="10177"/>
                  <a:pt x="13127" y="10177"/>
                  <a:pt x="13390" y="10177"/>
                </a:cubicBezTo>
                <a:cubicBezTo>
                  <a:pt x="13917" y="10177"/>
                  <a:pt x="14444" y="10177"/>
                  <a:pt x="14707" y="10385"/>
                </a:cubicBezTo>
                <a:cubicBezTo>
                  <a:pt x="14970" y="10592"/>
                  <a:pt x="15234" y="10800"/>
                  <a:pt x="15497" y="11215"/>
                </a:cubicBezTo>
                <a:cubicBezTo>
                  <a:pt x="15761" y="11423"/>
                  <a:pt x="15761" y="11631"/>
                  <a:pt x="15761" y="11838"/>
                </a:cubicBezTo>
                <a:close/>
                <a:moveTo>
                  <a:pt x="8649" y="13915"/>
                </a:moveTo>
                <a:cubicBezTo>
                  <a:pt x="9175" y="13915"/>
                  <a:pt x="9439" y="14331"/>
                  <a:pt x="9439" y="14954"/>
                </a:cubicBezTo>
                <a:cubicBezTo>
                  <a:pt x="9439" y="15369"/>
                  <a:pt x="9175" y="15785"/>
                  <a:pt x="8649" y="15785"/>
                </a:cubicBezTo>
                <a:cubicBezTo>
                  <a:pt x="8122" y="15785"/>
                  <a:pt x="7858" y="15369"/>
                  <a:pt x="7858" y="14954"/>
                </a:cubicBezTo>
                <a:cubicBezTo>
                  <a:pt x="7858" y="14331"/>
                  <a:pt x="8122" y="13915"/>
                  <a:pt x="8649" y="13915"/>
                </a:cubicBezTo>
                <a:close/>
              </a:path>
            </a:pathLst>
          </a:custGeom>
          <a:solidFill>
            <a:srgbClr val="000000"/>
          </a:solidFill>
          <a:ln w="12700">
            <a:miter lim="400000"/>
          </a:ln>
        </p:spPr>
        <p:txBody>
          <a:bodyPr tIns="91439" bIns="91439"/>
          <a:lstStyle/>
          <a:p>
            <a:endParaRPr/>
          </a:p>
        </p:txBody>
      </p:sp>
      <p:sp>
        <p:nvSpPr>
          <p:cNvPr id="1526" name="Shape 1526"/>
          <p:cNvSpPr/>
          <p:nvPr/>
        </p:nvSpPr>
        <p:spPr>
          <a:xfrm>
            <a:off x="19105097" y="4478368"/>
            <a:ext cx="530641" cy="744510"/>
          </a:xfrm>
          <a:custGeom>
            <a:avLst/>
            <a:gdLst/>
            <a:ahLst/>
            <a:cxnLst>
              <a:cxn ang="0">
                <a:pos x="wd2" y="hd2"/>
              </a:cxn>
              <a:cxn ang="5400000">
                <a:pos x="wd2" y="hd2"/>
              </a:cxn>
              <a:cxn ang="10800000">
                <a:pos x="wd2" y="hd2"/>
              </a:cxn>
              <a:cxn ang="16200000">
                <a:pos x="wd2" y="hd2"/>
              </a:cxn>
            </a:cxnLst>
            <a:rect l="0" t="0" r="r" b="b"/>
            <a:pathLst>
              <a:path w="20867" h="20341" extrusionOk="0">
                <a:moveTo>
                  <a:pt x="5396" y="5684"/>
                </a:moveTo>
                <a:cubicBezTo>
                  <a:pt x="5119" y="3948"/>
                  <a:pt x="5119" y="2405"/>
                  <a:pt x="5396" y="862"/>
                </a:cubicBezTo>
                <a:cubicBezTo>
                  <a:pt x="9827" y="-1259"/>
                  <a:pt x="12043" y="1248"/>
                  <a:pt x="15643" y="862"/>
                </a:cubicBezTo>
                <a:cubicBezTo>
                  <a:pt x="15919" y="2405"/>
                  <a:pt x="15919" y="4334"/>
                  <a:pt x="15366" y="5684"/>
                </a:cubicBezTo>
                <a:cubicBezTo>
                  <a:pt x="15366" y="6455"/>
                  <a:pt x="14812" y="7227"/>
                  <a:pt x="14258" y="7805"/>
                </a:cubicBezTo>
                <a:cubicBezTo>
                  <a:pt x="13150" y="8577"/>
                  <a:pt x="11766" y="8962"/>
                  <a:pt x="10381" y="8962"/>
                </a:cubicBezTo>
                <a:cubicBezTo>
                  <a:pt x="10381" y="8962"/>
                  <a:pt x="10381" y="8962"/>
                  <a:pt x="10381" y="8962"/>
                </a:cubicBezTo>
                <a:cubicBezTo>
                  <a:pt x="8996" y="8962"/>
                  <a:pt x="7612" y="8577"/>
                  <a:pt x="6781" y="7805"/>
                </a:cubicBezTo>
                <a:cubicBezTo>
                  <a:pt x="6227" y="7227"/>
                  <a:pt x="5673" y="6455"/>
                  <a:pt x="5396" y="5684"/>
                </a:cubicBezTo>
                <a:close/>
                <a:moveTo>
                  <a:pt x="3181" y="19377"/>
                </a:moveTo>
                <a:cubicBezTo>
                  <a:pt x="18135" y="19377"/>
                  <a:pt x="18135" y="19377"/>
                  <a:pt x="18135" y="19377"/>
                </a:cubicBezTo>
                <a:cubicBezTo>
                  <a:pt x="17304" y="20341"/>
                  <a:pt x="17304" y="20341"/>
                  <a:pt x="17304" y="20341"/>
                </a:cubicBezTo>
                <a:cubicBezTo>
                  <a:pt x="4012" y="20341"/>
                  <a:pt x="4012" y="20341"/>
                  <a:pt x="4012" y="20341"/>
                </a:cubicBezTo>
                <a:cubicBezTo>
                  <a:pt x="3181" y="19377"/>
                  <a:pt x="3181" y="19377"/>
                  <a:pt x="3181" y="19377"/>
                </a:cubicBezTo>
                <a:close/>
                <a:moveTo>
                  <a:pt x="18966" y="11662"/>
                </a:moveTo>
                <a:cubicBezTo>
                  <a:pt x="20627" y="16098"/>
                  <a:pt x="20627" y="16098"/>
                  <a:pt x="20627" y="16098"/>
                </a:cubicBezTo>
                <a:cubicBezTo>
                  <a:pt x="21181" y="17641"/>
                  <a:pt x="20904" y="18605"/>
                  <a:pt x="18412" y="18605"/>
                </a:cubicBezTo>
                <a:cubicBezTo>
                  <a:pt x="17858" y="18605"/>
                  <a:pt x="17858" y="18605"/>
                  <a:pt x="17858" y="18605"/>
                </a:cubicBezTo>
                <a:cubicBezTo>
                  <a:pt x="17858" y="12627"/>
                  <a:pt x="17858" y="12627"/>
                  <a:pt x="17858" y="12627"/>
                </a:cubicBezTo>
                <a:cubicBezTo>
                  <a:pt x="11212" y="12627"/>
                  <a:pt x="11212" y="12627"/>
                  <a:pt x="11212" y="12627"/>
                </a:cubicBezTo>
                <a:cubicBezTo>
                  <a:pt x="13150" y="9541"/>
                  <a:pt x="13150" y="9541"/>
                  <a:pt x="13150" y="9541"/>
                </a:cubicBezTo>
                <a:cubicBezTo>
                  <a:pt x="13704" y="9155"/>
                  <a:pt x="13704" y="9155"/>
                  <a:pt x="13704" y="9155"/>
                </a:cubicBezTo>
                <a:cubicBezTo>
                  <a:pt x="17581" y="9734"/>
                  <a:pt x="17581" y="9734"/>
                  <a:pt x="17581" y="9734"/>
                </a:cubicBezTo>
                <a:cubicBezTo>
                  <a:pt x="17858" y="9734"/>
                  <a:pt x="17858" y="9734"/>
                  <a:pt x="17858" y="9734"/>
                </a:cubicBezTo>
                <a:cubicBezTo>
                  <a:pt x="17858" y="9927"/>
                  <a:pt x="17858" y="9927"/>
                  <a:pt x="17858" y="9927"/>
                </a:cubicBezTo>
                <a:cubicBezTo>
                  <a:pt x="18412" y="10505"/>
                  <a:pt x="18689" y="11084"/>
                  <a:pt x="18966" y="11662"/>
                </a:cubicBezTo>
                <a:cubicBezTo>
                  <a:pt x="18966" y="11662"/>
                  <a:pt x="18966" y="11662"/>
                  <a:pt x="18966" y="11662"/>
                </a:cubicBezTo>
                <a:close/>
                <a:moveTo>
                  <a:pt x="3458" y="18605"/>
                </a:moveTo>
                <a:cubicBezTo>
                  <a:pt x="2627" y="18605"/>
                  <a:pt x="2627" y="18605"/>
                  <a:pt x="2627" y="18605"/>
                </a:cubicBezTo>
                <a:cubicBezTo>
                  <a:pt x="-142" y="18605"/>
                  <a:pt x="-419" y="17641"/>
                  <a:pt x="412" y="16098"/>
                </a:cubicBezTo>
                <a:cubicBezTo>
                  <a:pt x="2073" y="11662"/>
                  <a:pt x="2073" y="11662"/>
                  <a:pt x="2073" y="11662"/>
                </a:cubicBezTo>
                <a:cubicBezTo>
                  <a:pt x="2073" y="10891"/>
                  <a:pt x="2627" y="10312"/>
                  <a:pt x="3458" y="9927"/>
                </a:cubicBezTo>
                <a:cubicBezTo>
                  <a:pt x="3458" y="9734"/>
                  <a:pt x="3458" y="9734"/>
                  <a:pt x="3458" y="9734"/>
                </a:cubicBezTo>
                <a:cubicBezTo>
                  <a:pt x="3458" y="9734"/>
                  <a:pt x="3458" y="9734"/>
                  <a:pt x="3458" y="9734"/>
                </a:cubicBezTo>
                <a:cubicBezTo>
                  <a:pt x="7335" y="9155"/>
                  <a:pt x="7335" y="9155"/>
                  <a:pt x="7335" y="9155"/>
                </a:cubicBezTo>
                <a:cubicBezTo>
                  <a:pt x="7889" y="9541"/>
                  <a:pt x="7889" y="9541"/>
                  <a:pt x="7889" y="9541"/>
                </a:cubicBezTo>
                <a:cubicBezTo>
                  <a:pt x="10104" y="12627"/>
                  <a:pt x="10104" y="12627"/>
                  <a:pt x="10104" y="12627"/>
                </a:cubicBezTo>
                <a:cubicBezTo>
                  <a:pt x="3458" y="12627"/>
                  <a:pt x="3458" y="12627"/>
                  <a:pt x="3458" y="12627"/>
                </a:cubicBezTo>
                <a:lnTo>
                  <a:pt x="3458" y="18605"/>
                </a:lnTo>
                <a:close/>
              </a:path>
            </a:pathLst>
          </a:custGeom>
          <a:solidFill>
            <a:srgbClr val="000000"/>
          </a:solidFill>
          <a:ln w="12700">
            <a:miter lim="400000"/>
          </a:ln>
        </p:spPr>
        <p:txBody>
          <a:bodyPr tIns="91439" bIns="91439"/>
          <a:lstStyle/>
          <a:p>
            <a:endParaRPr/>
          </a:p>
        </p:txBody>
      </p:sp>
      <p:sp>
        <p:nvSpPr>
          <p:cNvPr id="1527" name="Shape 1527"/>
          <p:cNvSpPr/>
          <p:nvPr/>
        </p:nvSpPr>
        <p:spPr>
          <a:xfrm>
            <a:off x="19053176" y="3305176"/>
            <a:ext cx="596901" cy="665087"/>
          </a:xfrm>
          <a:custGeom>
            <a:avLst/>
            <a:gdLst/>
            <a:ahLst/>
            <a:cxnLst>
              <a:cxn ang="0">
                <a:pos x="wd2" y="hd2"/>
              </a:cxn>
              <a:cxn ang="5400000">
                <a:pos x="wd2" y="hd2"/>
              </a:cxn>
              <a:cxn ang="10800000">
                <a:pos x="wd2" y="hd2"/>
              </a:cxn>
              <a:cxn ang="16200000">
                <a:pos x="wd2" y="hd2"/>
              </a:cxn>
            </a:cxnLst>
            <a:rect l="0" t="0" r="r" b="b"/>
            <a:pathLst>
              <a:path w="21600" h="21444" extrusionOk="0">
                <a:moveTo>
                  <a:pt x="12706" y="20691"/>
                </a:moveTo>
                <a:cubicBezTo>
                  <a:pt x="13468" y="19781"/>
                  <a:pt x="13976" y="18872"/>
                  <a:pt x="14739" y="18189"/>
                </a:cubicBezTo>
                <a:cubicBezTo>
                  <a:pt x="14993" y="17735"/>
                  <a:pt x="14739" y="17280"/>
                  <a:pt x="14485" y="16825"/>
                </a:cubicBezTo>
                <a:cubicBezTo>
                  <a:pt x="13214" y="15916"/>
                  <a:pt x="12198" y="15006"/>
                  <a:pt x="11181" y="14097"/>
                </a:cubicBezTo>
                <a:cubicBezTo>
                  <a:pt x="10673" y="13642"/>
                  <a:pt x="10165" y="13642"/>
                  <a:pt x="9656" y="13869"/>
                </a:cubicBezTo>
                <a:cubicBezTo>
                  <a:pt x="9148" y="14097"/>
                  <a:pt x="8386" y="14552"/>
                  <a:pt x="7624" y="15006"/>
                </a:cubicBezTo>
                <a:cubicBezTo>
                  <a:pt x="5336" y="11823"/>
                  <a:pt x="5082" y="10232"/>
                  <a:pt x="4574" y="7958"/>
                </a:cubicBezTo>
                <a:cubicBezTo>
                  <a:pt x="5082" y="7503"/>
                  <a:pt x="5845" y="7048"/>
                  <a:pt x="6607" y="6821"/>
                </a:cubicBezTo>
                <a:cubicBezTo>
                  <a:pt x="7115" y="6594"/>
                  <a:pt x="7115" y="6139"/>
                  <a:pt x="7115" y="5457"/>
                </a:cubicBezTo>
                <a:cubicBezTo>
                  <a:pt x="6607" y="4320"/>
                  <a:pt x="6099" y="2956"/>
                  <a:pt x="5845" y="1592"/>
                </a:cubicBezTo>
                <a:cubicBezTo>
                  <a:pt x="5591" y="1137"/>
                  <a:pt x="5336" y="682"/>
                  <a:pt x="4828" y="909"/>
                </a:cubicBezTo>
                <a:cubicBezTo>
                  <a:pt x="3558" y="909"/>
                  <a:pt x="2287" y="909"/>
                  <a:pt x="1271" y="1137"/>
                </a:cubicBezTo>
                <a:cubicBezTo>
                  <a:pt x="254" y="1137"/>
                  <a:pt x="0" y="1592"/>
                  <a:pt x="0" y="2274"/>
                </a:cubicBezTo>
                <a:cubicBezTo>
                  <a:pt x="508" y="10232"/>
                  <a:pt x="3812" y="17507"/>
                  <a:pt x="10927" y="21145"/>
                </a:cubicBezTo>
                <a:cubicBezTo>
                  <a:pt x="11689" y="21600"/>
                  <a:pt x="12198" y="21600"/>
                  <a:pt x="12706" y="20691"/>
                </a:cubicBezTo>
                <a:close/>
                <a:moveTo>
                  <a:pt x="11689" y="11823"/>
                </a:moveTo>
                <a:cubicBezTo>
                  <a:pt x="8132" y="11823"/>
                  <a:pt x="8132" y="11823"/>
                  <a:pt x="8132" y="11823"/>
                </a:cubicBezTo>
                <a:cubicBezTo>
                  <a:pt x="8386" y="11141"/>
                  <a:pt x="8386" y="11141"/>
                  <a:pt x="8386" y="11141"/>
                </a:cubicBezTo>
                <a:cubicBezTo>
                  <a:pt x="10419" y="8413"/>
                  <a:pt x="10419" y="8413"/>
                  <a:pt x="10419" y="8413"/>
                </a:cubicBezTo>
                <a:cubicBezTo>
                  <a:pt x="10419" y="7958"/>
                  <a:pt x="10673" y="7731"/>
                  <a:pt x="10673" y="7048"/>
                </a:cubicBezTo>
                <a:cubicBezTo>
                  <a:pt x="10673" y="6821"/>
                  <a:pt x="10673" y="6594"/>
                  <a:pt x="10419" y="6594"/>
                </a:cubicBezTo>
                <a:cubicBezTo>
                  <a:pt x="10419" y="6594"/>
                  <a:pt x="10165" y="6821"/>
                  <a:pt x="10165" y="7048"/>
                </a:cubicBezTo>
                <a:cubicBezTo>
                  <a:pt x="9911" y="7958"/>
                  <a:pt x="9911" y="7958"/>
                  <a:pt x="9911" y="7958"/>
                </a:cubicBezTo>
                <a:cubicBezTo>
                  <a:pt x="8640" y="7958"/>
                  <a:pt x="8640" y="7958"/>
                  <a:pt x="8640" y="7958"/>
                </a:cubicBezTo>
                <a:cubicBezTo>
                  <a:pt x="8894" y="6821"/>
                  <a:pt x="8894" y="6821"/>
                  <a:pt x="8894" y="6821"/>
                </a:cubicBezTo>
                <a:cubicBezTo>
                  <a:pt x="8894" y="6139"/>
                  <a:pt x="9656" y="5684"/>
                  <a:pt x="10673" y="5684"/>
                </a:cubicBezTo>
                <a:cubicBezTo>
                  <a:pt x="11435" y="5684"/>
                  <a:pt x="11689" y="5912"/>
                  <a:pt x="11944" y="6139"/>
                </a:cubicBezTo>
                <a:cubicBezTo>
                  <a:pt x="12198" y="6366"/>
                  <a:pt x="12198" y="7048"/>
                  <a:pt x="12198" y="7503"/>
                </a:cubicBezTo>
                <a:cubicBezTo>
                  <a:pt x="12198" y="7958"/>
                  <a:pt x="11944" y="8185"/>
                  <a:pt x="11944" y="8185"/>
                </a:cubicBezTo>
                <a:cubicBezTo>
                  <a:pt x="9911" y="11141"/>
                  <a:pt x="9911" y="11141"/>
                  <a:pt x="9911" y="11141"/>
                </a:cubicBezTo>
                <a:cubicBezTo>
                  <a:pt x="11689" y="11141"/>
                  <a:pt x="11689" y="11141"/>
                  <a:pt x="11689" y="11141"/>
                </a:cubicBezTo>
                <a:cubicBezTo>
                  <a:pt x="11689" y="11823"/>
                  <a:pt x="11689" y="11823"/>
                  <a:pt x="11689" y="11823"/>
                </a:cubicBezTo>
                <a:close/>
                <a:moveTo>
                  <a:pt x="16009" y="11141"/>
                </a:moveTo>
                <a:cubicBezTo>
                  <a:pt x="15247" y="11141"/>
                  <a:pt x="15247" y="11141"/>
                  <a:pt x="15247" y="11141"/>
                </a:cubicBezTo>
                <a:cubicBezTo>
                  <a:pt x="15247" y="11823"/>
                  <a:pt x="15247" y="11823"/>
                  <a:pt x="15247" y="11823"/>
                </a:cubicBezTo>
                <a:cubicBezTo>
                  <a:pt x="13722" y="11823"/>
                  <a:pt x="13722" y="11823"/>
                  <a:pt x="13722" y="11823"/>
                </a:cubicBezTo>
                <a:cubicBezTo>
                  <a:pt x="13976" y="11141"/>
                  <a:pt x="13976" y="11141"/>
                  <a:pt x="13976" y="11141"/>
                </a:cubicBezTo>
                <a:cubicBezTo>
                  <a:pt x="11944" y="11141"/>
                  <a:pt x="11944" y="11141"/>
                  <a:pt x="11944" y="11141"/>
                </a:cubicBezTo>
                <a:cubicBezTo>
                  <a:pt x="11944" y="10232"/>
                  <a:pt x="11944" y="10232"/>
                  <a:pt x="11944" y="10232"/>
                </a:cubicBezTo>
                <a:cubicBezTo>
                  <a:pt x="13976" y="5912"/>
                  <a:pt x="13976" y="5912"/>
                  <a:pt x="13976" y="5912"/>
                </a:cubicBezTo>
                <a:cubicBezTo>
                  <a:pt x="16009" y="5912"/>
                  <a:pt x="16009" y="5912"/>
                  <a:pt x="16009" y="5912"/>
                </a:cubicBezTo>
                <a:cubicBezTo>
                  <a:pt x="15501" y="10232"/>
                  <a:pt x="15501" y="10232"/>
                  <a:pt x="15501" y="10232"/>
                </a:cubicBezTo>
                <a:cubicBezTo>
                  <a:pt x="16264" y="10232"/>
                  <a:pt x="16264" y="10232"/>
                  <a:pt x="16264" y="10232"/>
                </a:cubicBezTo>
                <a:cubicBezTo>
                  <a:pt x="16009" y="11141"/>
                  <a:pt x="16009" y="11141"/>
                  <a:pt x="16009" y="11141"/>
                </a:cubicBezTo>
                <a:close/>
                <a:moveTo>
                  <a:pt x="13976" y="10232"/>
                </a:moveTo>
                <a:cubicBezTo>
                  <a:pt x="13214" y="10232"/>
                  <a:pt x="13214" y="10232"/>
                  <a:pt x="13214" y="10232"/>
                </a:cubicBezTo>
                <a:cubicBezTo>
                  <a:pt x="14231" y="7731"/>
                  <a:pt x="14231" y="7731"/>
                  <a:pt x="14231" y="7731"/>
                </a:cubicBezTo>
                <a:cubicBezTo>
                  <a:pt x="13976" y="10232"/>
                  <a:pt x="13976" y="10232"/>
                  <a:pt x="13976" y="10232"/>
                </a:cubicBezTo>
                <a:close/>
                <a:moveTo>
                  <a:pt x="10927" y="0"/>
                </a:moveTo>
                <a:cubicBezTo>
                  <a:pt x="13976" y="0"/>
                  <a:pt x="16518" y="909"/>
                  <a:pt x="18296" y="2728"/>
                </a:cubicBezTo>
                <a:cubicBezTo>
                  <a:pt x="20329" y="4320"/>
                  <a:pt x="21600" y="6594"/>
                  <a:pt x="21600" y="9322"/>
                </a:cubicBezTo>
                <a:cubicBezTo>
                  <a:pt x="21600" y="11823"/>
                  <a:pt x="20329" y="14097"/>
                  <a:pt x="18296" y="15916"/>
                </a:cubicBezTo>
                <a:cubicBezTo>
                  <a:pt x="17788" y="16371"/>
                  <a:pt x="17280" y="16825"/>
                  <a:pt x="16518" y="17053"/>
                </a:cubicBezTo>
                <a:cubicBezTo>
                  <a:pt x="16518" y="16825"/>
                  <a:pt x="16518" y="16598"/>
                  <a:pt x="16264" y="16371"/>
                </a:cubicBezTo>
                <a:cubicBezTo>
                  <a:pt x="14993" y="15461"/>
                  <a:pt x="14993" y="15461"/>
                  <a:pt x="14993" y="15461"/>
                </a:cubicBezTo>
                <a:cubicBezTo>
                  <a:pt x="15755" y="15234"/>
                  <a:pt x="16264" y="14779"/>
                  <a:pt x="16772" y="14324"/>
                </a:cubicBezTo>
                <a:cubicBezTo>
                  <a:pt x="18296" y="12960"/>
                  <a:pt x="19059" y="11141"/>
                  <a:pt x="19059" y="9322"/>
                </a:cubicBezTo>
                <a:cubicBezTo>
                  <a:pt x="19059" y="7276"/>
                  <a:pt x="18296" y="5457"/>
                  <a:pt x="16772" y="4093"/>
                </a:cubicBezTo>
                <a:cubicBezTo>
                  <a:pt x="15247" y="2728"/>
                  <a:pt x="13214" y="2046"/>
                  <a:pt x="10927" y="2046"/>
                </a:cubicBezTo>
                <a:cubicBezTo>
                  <a:pt x="9911" y="2046"/>
                  <a:pt x="8894" y="2274"/>
                  <a:pt x="7878" y="2501"/>
                </a:cubicBezTo>
                <a:cubicBezTo>
                  <a:pt x="7624" y="1137"/>
                  <a:pt x="7624" y="1137"/>
                  <a:pt x="7624" y="1137"/>
                </a:cubicBezTo>
                <a:cubicBezTo>
                  <a:pt x="7369" y="909"/>
                  <a:pt x="7369" y="682"/>
                  <a:pt x="7115" y="455"/>
                </a:cubicBezTo>
                <a:cubicBezTo>
                  <a:pt x="8386" y="227"/>
                  <a:pt x="9656" y="0"/>
                  <a:pt x="10927" y="0"/>
                </a:cubicBezTo>
                <a:close/>
              </a:path>
            </a:pathLst>
          </a:custGeom>
          <a:solidFill>
            <a:srgbClr val="000000"/>
          </a:solidFill>
          <a:ln w="12700">
            <a:miter lim="400000"/>
          </a:ln>
        </p:spPr>
        <p:txBody>
          <a:bodyPr tIns="91439" bIns="91439"/>
          <a:lstStyle/>
          <a:p>
            <a:endParaRPr/>
          </a:p>
        </p:txBody>
      </p:sp>
      <p:sp>
        <p:nvSpPr>
          <p:cNvPr id="1528" name="Shape 1528"/>
          <p:cNvSpPr/>
          <p:nvPr/>
        </p:nvSpPr>
        <p:spPr>
          <a:xfrm>
            <a:off x="17741900" y="4603751"/>
            <a:ext cx="584200" cy="577851"/>
          </a:xfrm>
          <a:custGeom>
            <a:avLst/>
            <a:gdLst/>
            <a:ahLst/>
            <a:cxnLst>
              <a:cxn ang="0">
                <a:pos x="wd2" y="hd2"/>
              </a:cxn>
              <a:cxn ang="5400000">
                <a:pos x="wd2" y="hd2"/>
              </a:cxn>
              <a:cxn ang="10800000">
                <a:pos x="wd2" y="hd2"/>
              </a:cxn>
              <a:cxn ang="16200000">
                <a:pos x="wd2" y="hd2"/>
              </a:cxn>
            </a:cxnLst>
            <a:rect l="0" t="0" r="r" b="b"/>
            <a:pathLst>
              <a:path w="21600" h="21600" extrusionOk="0">
                <a:moveTo>
                  <a:pt x="3123" y="0"/>
                </a:moveTo>
                <a:cubicBezTo>
                  <a:pt x="3643" y="0"/>
                  <a:pt x="3643" y="0"/>
                  <a:pt x="3643" y="0"/>
                </a:cubicBezTo>
                <a:cubicBezTo>
                  <a:pt x="3643" y="5005"/>
                  <a:pt x="3643" y="5005"/>
                  <a:pt x="3643" y="5005"/>
                </a:cubicBezTo>
                <a:cubicBezTo>
                  <a:pt x="3643" y="6322"/>
                  <a:pt x="4684" y="7376"/>
                  <a:pt x="5986" y="7376"/>
                </a:cubicBezTo>
                <a:cubicBezTo>
                  <a:pt x="15094" y="7376"/>
                  <a:pt x="15094" y="7376"/>
                  <a:pt x="15094" y="7376"/>
                </a:cubicBezTo>
                <a:cubicBezTo>
                  <a:pt x="16395" y="7376"/>
                  <a:pt x="17436" y="6322"/>
                  <a:pt x="17436" y="5005"/>
                </a:cubicBezTo>
                <a:cubicBezTo>
                  <a:pt x="17436" y="0"/>
                  <a:pt x="17436" y="0"/>
                  <a:pt x="17436" y="0"/>
                </a:cubicBezTo>
                <a:cubicBezTo>
                  <a:pt x="17957" y="0"/>
                  <a:pt x="17957" y="0"/>
                  <a:pt x="17957" y="0"/>
                </a:cubicBezTo>
                <a:cubicBezTo>
                  <a:pt x="21600" y="4215"/>
                  <a:pt x="21600" y="4215"/>
                  <a:pt x="21600" y="4215"/>
                </a:cubicBezTo>
                <a:cubicBezTo>
                  <a:pt x="21600" y="18439"/>
                  <a:pt x="21600" y="18439"/>
                  <a:pt x="21600" y="18439"/>
                </a:cubicBezTo>
                <a:cubicBezTo>
                  <a:pt x="21600" y="20283"/>
                  <a:pt x="20039" y="21600"/>
                  <a:pt x="18477" y="21600"/>
                </a:cubicBezTo>
                <a:cubicBezTo>
                  <a:pt x="3123" y="21600"/>
                  <a:pt x="3123" y="21600"/>
                  <a:pt x="3123" y="21600"/>
                </a:cubicBezTo>
                <a:cubicBezTo>
                  <a:pt x="1561" y="21600"/>
                  <a:pt x="0" y="20283"/>
                  <a:pt x="0" y="18439"/>
                </a:cubicBezTo>
                <a:cubicBezTo>
                  <a:pt x="0" y="3161"/>
                  <a:pt x="0" y="3161"/>
                  <a:pt x="0" y="3161"/>
                </a:cubicBezTo>
                <a:cubicBezTo>
                  <a:pt x="0" y="1580"/>
                  <a:pt x="1561" y="0"/>
                  <a:pt x="3123" y="0"/>
                </a:cubicBezTo>
                <a:close/>
                <a:moveTo>
                  <a:pt x="5725" y="1054"/>
                </a:moveTo>
                <a:cubicBezTo>
                  <a:pt x="5725" y="5268"/>
                  <a:pt x="5725" y="5268"/>
                  <a:pt x="5725" y="5268"/>
                </a:cubicBezTo>
                <a:cubicBezTo>
                  <a:pt x="8588" y="5268"/>
                  <a:pt x="8588" y="5268"/>
                  <a:pt x="8588" y="5268"/>
                </a:cubicBezTo>
                <a:cubicBezTo>
                  <a:pt x="8588" y="1054"/>
                  <a:pt x="8588" y="1054"/>
                  <a:pt x="8588" y="1054"/>
                </a:cubicBezTo>
                <a:cubicBezTo>
                  <a:pt x="5725" y="1054"/>
                  <a:pt x="5725" y="1054"/>
                  <a:pt x="5725" y="1054"/>
                </a:cubicBezTo>
                <a:close/>
                <a:moveTo>
                  <a:pt x="2082" y="17912"/>
                </a:moveTo>
                <a:cubicBezTo>
                  <a:pt x="2082" y="19229"/>
                  <a:pt x="2082" y="19229"/>
                  <a:pt x="2082" y="19229"/>
                </a:cubicBezTo>
                <a:cubicBezTo>
                  <a:pt x="3383" y="19229"/>
                  <a:pt x="3383" y="19229"/>
                  <a:pt x="3383" y="19229"/>
                </a:cubicBezTo>
                <a:cubicBezTo>
                  <a:pt x="3383" y="17912"/>
                  <a:pt x="3383" y="17912"/>
                  <a:pt x="3383" y="17912"/>
                </a:cubicBezTo>
                <a:cubicBezTo>
                  <a:pt x="2082" y="17912"/>
                  <a:pt x="2082" y="17912"/>
                  <a:pt x="2082" y="17912"/>
                </a:cubicBezTo>
                <a:close/>
                <a:moveTo>
                  <a:pt x="17957" y="17912"/>
                </a:moveTo>
                <a:cubicBezTo>
                  <a:pt x="17957" y="19229"/>
                  <a:pt x="17957" y="19229"/>
                  <a:pt x="17957" y="19229"/>
                </a:cubicBezTo>
                <a:cubicBezTo>
                  <a:pt x="19258" y="19229"/>
                  <a:pt x="19258" y="19229"/>
                  <a:pt x="19258" y="19229"/>
                </a:cubicBezTo>
                <a:cubicBezTo>
                  <a:pt x="19258" y="17912"/>
                  <a:pt x="19258" y="17912"/>
                  <a:pt x="19258" y="17912"/>
                </a:cubicBezTo>
                <a:lnTo>
                  <a:pt x="17957" y="17912"/>
                </a:lnTo>
                <a:close/>
              </a:path>
            </a:pathLst>
          </a:custGeom>
          <a:solidFill>
            <a:srgbClr val="000000"/>
          </a:solidFill>
          <a:ln w="12700">
            <a:miter lim="400000"/>
          </a:ln>
        </p:spPr>
        <p:txBody>
          <a:bodyPr tIns="91439" bIns="91439"/>
          <a:lstStyle/>
          <a:p>
            <a:endParaRPr/>
          </a:p>
        </p:txBody>
      </p:sp>
      <p:sp>
        <p:nvSpPr>
          <p:cNvPr id="1529" name="Shape 1529"/>
          <p:cNvSpPr/>
          <p:nvPr/>
        </p:nvSpPr>
        <p:spPr>
          <a:xfrm>
            <a:off x="18996026" y="2021933"/>
            <a:ext cx="762001" cy="559343"/>
          </a:xfrm>
          <a:custGeom>
            <a:avLst/>
            <a:gdLst/>
            <a:ahLst/>
            <a:cxnLst>
              <a:cxn ang="0">
                <a:pos x="wd2" y="hd2"/>
              </a:cxn>
              <a:cxn ang="5400000">
                <a:pos x="wd2" y="hd2"/>
              </a:cxn>
              <a:cxn ang="10800000">
                <a:pos x="wd2" y="hd2"/>
              </a:cxn>
              <a:cxn ang="16200000">
                <a:pos x="wd2" y="hd2"/>
              </a:cxn>
            </a:cxnLst>
            <a:rect l="0" t="0" r="r" b="b"/>
            <a:pathLst>
              <a:path w="21600" h="21141" extrusionOk="0">
                <a:moveTo>
                  <a:pt x="600" y="13941"/>
                </a:moveTo>
                <a:cubicBezTo>
                  <a:pt x="1800" y="13141"/>
                  <a:pt x="3000" y="12608"/>
                  <a:pt x="4200" y="12074"/>
                </a:cubicBezTo>
                <a:cubicBezTo>
                  <a:pt x="4600" y="11541"/>
                  <a:pt x="4800" y="11274"/>
                  <a:pt x="5200" y="11008"/>
                </a:cubicBezTo>
                <a:cubicBezTo>
                  <a:pt x="7000" y="16074"/>
                  <a:pt x="7000" y="16074"/>
                  <a:pt x="7000" y="16074"/>
                </a:cubicBezTo>
                <a:cubicBezTo>
                  <a:pt x="8600" y="11008"/>
                  <a:pt x="8600" y="11008"/>
                  <a:pt x="8600" y="11008"/>
                </a:cubicBezTo>
                <a:cubicBezTo>
                  <a:pt x="9000" y="11274"/>
                  <a:pt x="9200" y="11808"/>
                  <a:pt x="9600" y="12074"/>
                </a:cubicBezTo>
                <a:cubicBezTo>
                  <a:pt x="12000" y="13141"/>
                  <a:pt x="12000" y="13141"/>
                  <a:pt x="12000" y="13141"/>
                </a:cubicBezTo>
                <a:cubicBezTo>
                  <a:pt x="12000" y="13141"/>
                  <a:pt x="12200" y="12874"/>
                  <a:pt x="12200" y="12874"/>
                </a:cubicBezTo>
                <a:cubicBezTo>
                  <a:pt x="13000" y="12341"/>
                  <a:pt x="13800" y="12074"/>
                  <a:pt x="14400" y="11808"/>
                </a:cubicBezTo>
                <a:cubicBezTo>
                  <a:pt x="15000" y="13408"/>
                  <a:pt x="15800" y="14741"/>
                  <a:pt x="16800" y="15541"/>
                </a:cubicBezTo>
                <a:cubicBezTo>
                  <a:pt x="17800" y="14741"/>
                  <a:pt x="18600" y="13408"/>
                  <a:pt x="19200" y="11808"/>
                </a:cubicBezTo>
                <a:cubicBezTo>
                  <a:pt x="19800" y="12074"/>
                  <a:pt x="20400" y="12341"/>
                  <a:pt x="21000" y="12341"/>
                </a:cubicBezTo>
                <a:cubicBezTo>
                  <a:pt x="21600" y="13674"/>
                  <a:pt x="21600" y="16608"/>
                  <a:pt x="21600" y="18474"/>
                </a:cubicBezTo>
                <a:cubicBezTo>
                  <a:pt x="14000" y="18474"/>
                  <a:pt x="14000" y="18474"/>
                  <a:pt x="14000" y="18474"/>
                </a:cubicBezTo>
                <a:cubicBezTo>
                  <a:pt x="14000" y="19274"/>
                  <a:pt x="14000" y="20074"/>
                  <a:pt x="14000" y="21141"/>
                </a:cubicBezTo>
                <a:cubicBezTo>
                  <a:pt x="9400" y="21141"/>
                  <a:pt x="4800" y="21141"/>
                  <a:pt x="0" y="21141"/>
                </a:cubicBezTo>
                <a:cubicBezTo>
                  <a:pt x="0" y="17674"/>
                  <a:pt x="200" y="15008"/>
                  <a:pt x="600" y="13941"/>
                </a:cubicBezTo>
                <a:close/>
                <a:moveTo>
                  <a:pt x="14800" y="6474"/>
                </a:moveTo>
                <a:cubicBezTo>
                  <a:pt x="15800" y="6741"/>
                  <a:pt x="17800" y="6474"/>
                  <a:pt x="18800" y="5941"/>
                </a:cubicBezTo>
                <a:cubicBezTo>
                  <a:pt x="18800" y="6741"/>
                  <a:pt x="18800" y="8074"/>
                  <a:pt x="18400" y="9408"/>
                </a:cubicBezTo>
                <a:cubicBezTo>
                  <a:pt x="18200" y="9941"/>
                  <a:pt x="18000" y="10208"/>
                  <a:pt x="17800" y="10474"/>
                </a:cubicBezTo>
                <a:cubicBezTo>
                  <a:pt x="19800" y="10741"/>
                  <a:pt x="19800" y="10741"/>
                  <a:pt x="19800" y="10741"/>
                </a:cubicBezTo>
                <a:cubicBezTo>
                  <a:pt x="19800" y="10741"/>
                  <a:pt x="19600" y="8341"/>
                  <a:pt x="19600" y="7808"/>
                </a:cubicBezTo>
                <a:cubicBezTo>
                  <a:pt x="20400" y="74"/>
                  <a:pt x="13000" y="74"/>
                  <a:pt x="13800" y="7808"/>
                </a:cubicBezTo>
                <a:cubicBezTo>
                  <a:pt x="13800" y="8341"/>
                  <a:pt x="13600" y="10741"/>
                  <a:pt x="13600" y="10741"/>
                </a:cubicBezTo>
                <a:cubicBezTo>
                  <a:pt x="15600" y="10474"/>
                  <a:pt x="15600" y="10474"/>
                  <a:pt x="15600" y="10474"/>
                </a:cubicBezTo>
                <a:cubicBezTo>
                  <a:pt x="15400" y="10208"/>
                  <a:pt x="15200" y="9941"/>
                  <a:pt x="15000" y="9408"/>
                </a:cubicBezTo>
                <a:cubicBezTo>
                  <a:pt x="14800" y="8341"/>
                  <a:pt x="14600" y="7274"/>
                  <a:pt x="14800" y="6474"/>
                </a:cubicBezTo>
                <a:cubicBezTo>
                  <a:pt x="14800" y="6474"/>
                  <a:pt x="14800" y="6474"/>
                  <a:pt x="14800" y="6474"/>
                </a:cubicBezTo>
                <a:close/>
                <a:moveTo>
                  <a:pt x="4400" y="7541"/>
                </a:moveTo>
                <a:cubicBezTo>
                  <a:pt x="4200" y="6208"/>
                  <a:pt x="4200" y="5141"/>
                  <a:pt x="4600" y="3541"/>
                </a:cubicBezTo>
                <a:cubicBezTo>
                  <a:pt x="5800" y="2474"/>
                  <a:pt x="7400" y="4074"/>
                  <a:pt x="9400" y="3541"/>
                </a:cubicBezTo>
                <a:cubicBezTo>
                  <a:pt x="9600" y="4874"/>
                  <a:pt x="9600" y="5941"/>
                  <a:pt x="9600" y="7808"/>
                </a:cubicBezTo>
                <a:cubicBezTo>
                  <a:pt x="9600" y="7808"/>
                  <a:pt x="10400" y="6741"/>
                  <a:pt x="10400" y="6208"/>
                </a:cubicBezTo>
                <a:cubicBezTo>
                  <a:pt x="10600" y="5408"/>
                  <a:pt x="10400" y="2208"/>
                  <a:pt x="10000" y="1674"/>
                </a:cubicBezTo>
                <a:cubicBezTo>
                  <a:pt x="9000" y="-459"/>
                  <a:pt x="5200" y="-459"/>
                  <a:pt x="4000" y="1141"/>
                </a:cubicBezTo>
                <a:cubicBezTo>
                  <a:pt x="3600" y="1674"/>
                  <a:pt x="3200" y="6208"/>
                  <a:pt x="3600" y="6741"/>
                </a:cubicBezTo>
                <a:cubicBezTo>
                  <a:pt x="4000" y="7274"/>
                  <a:pt x="4400" y="7541"/>
                  <a:pt x="4400" y="7541"/>
                </a:cubicBezTo>
                <a:close/>
              </a:path>
            </a:pathLst>
          </a:custGeom>
          <a:solidFill>
            <a:srgbClr val="000000"/>
          </a:solidFill>
          <a:ln w="12700">
            <a:miter lim="400000"/>
          </a:ln>
        </p:spPr>
        <p:txBody>
          <a:bodyPr tIns="91439" bIns="91439"/>
          <a:lstStyle/>
          <a:p>
            <a:endParaRPr/>
          </a:p>
        </p:txBody>
      </p:sp>
      <p:sp>
        <p:nvSpPr>
          <p:cNvPr id="1530" name="Shape 1530"/>
          <p:cNvSpPr/>
          <p:nvPr/>
        </p:nvSpPr>
        <p:spPr>
          <a:xfrm>
            <a:off x="15090776" y="3270251"/>
            <a:ext cx="565151" cy="628651"/>
          </a:xfrm>
          <a:custGeom>
            <a:avLst/>
            <a:gdLst/>
            <a:ahLst/>
            <a:cxnLst>
              <a:cxn ang="0">
                <a:pos x="wd2" y="hd2"/>
              </a:cxn>
              <a:cxn ang="5400000">
                <a:pos x="wd2" y="hd2"/>
              </a:cxn>
              <a:cxn ang="10800000">
                <a:pos x="wd2" y="hd2"/>
              </a:cxn>
              <a:cxn ang="16200000">
                <a:pos x="wd2" y="hd2"/>
              </a:cxn>
            </a:cxnLst>
            <a:rect l="0" t="0" r="r" b="b"/>
            <a:pathLst>
              <a:path w="21600" h="21600" extrusionOk="0">
                <a:moveTo>
                  <a:pt x="18900" y="18930"/>
                </a:moveTo>
                <a:cubicBezTo>
                  <a:pt x="18900" y="19901"/>
                  <a:pt x="18900" y="19901"/>
                  <a:pt x="18900" y="19901"/>
                </a:cubicBezTo>
                <a:cubicBezTo>
                  <a:pt x="15390" y="19901"/>
                  <a:pt x="15390" y="19901"/>
                  <a:pt x="15390" y="19901"/>
                </a:cubicBezTo>
                <a:cubicBezTo>
                  <a:pt x="15390" y="18930"/>
                  <a:pt x="15390" y="18930"/>
                  <a:pt x="15390" y="18930"/>
                </a:cubicBezTo>
                <a:cubicBezTo>
                  <a:pt x="15120" y="18688"/>
                  <a:pt x="14850" y="18688"/>
                  <a:pt x="14580" y="18688"/>
                </a:cubicBezTo>
                <a:cubicBezTo>
                  <a:pt x="14580" y="15290"/>
                  <a:pt x="14580" y="15290"/>
                  <a:pt x="14580" y="15290"/>
                </a:cubicBezTo>
                <a:cubicBezTo>
                  <a:pt x="14580" y="13591"/>
                  <a:pt x="14580" y="13591"/>
                  <a:pt x="14580" y="13591"/>
                </a:cubicBezTo>
                <a:cubicBezTo>
                  <a:pt x="14580" y="12378"/>
                  <a:pt x="14580" y="12378"/>
                  <a:pt x="14580" y="12378"/>
                </a:cubicBezTo>
                <a:cubicBezTo>
                  <a:pt x="16200" y="12378"/>
                  <a:pt x="16200" y="12378"/>
                  <a:pt x="16200" y="12378"/>
                </a:cubicBezTo>
                <a:cubicBezTo>
                  <a:pt x="16200" y="16018"/>
                  <a:pt x="16200" y="16018"/>
                  <a:pt x="16200" y="16018"/>
                </a:cubicBezTo>
                <a:cubicBezTo>
                  <a:pt x="16200" y="16503"/>
                  <a:pt x="16470" y="16746"/>
                  <a:pt x="17010" y="16746"/>
                </a:cubicBezTo>
                <a:cubicBezTo>
                  <a:pt x="17550" y="16746"/>
                  <a:pt x="17820" y="16503"/>
                  <a:pt x="17820" y="16018"/>
                </a:cubicBezTo>
                <a:cubicBezTo>
                  <a:pt x="17820" y="14319"/>
                  <a:pt x="17820" y="14319"/>
                  <a:pt x="17820" y="14319"/>
                </a:cubicBezTo>
                <a:cubicBezTo>
                  <a:pt x="17820" y="13834"/>
                  <a:pt x="17550" y="13348"/>
                  <a:pt x="17280" y="12863"/>
                </a:cubicBezTo>
                <a:cubicBezTo>
                  <a:pt x="17010" y="12620"/>
                  <a:pt x="15930" y="11892"/>
                  <a:pt x="14580" y="10436"/>
                </a:cubicBezTo>
                <a:cubicBezTo>
                  <a:pt x="14580" y="8009"/>
                  <a:pt x="14580" y="8009"/>
                  <a:pt x="14580" y="8009"/>
                </a:cubicBezTo>
                <a:cubicBezTo>
                  <a:pt x="14580" y="6310"/>
                  <a:pt x="14580" y="6310"/>
                  <a:pt x="14580" y="6310"/>
                </a:cubicBezTo>
                <a:cubicBezTo>
                  <a:pt x="14580" y="2912"/>
                  <a:pt x="14580" y="2912"/>
                  <a:pt x="14580" y="2912"/>
                </a:cubicBezTo>
                <a:cubicBezTo>
                  <a:pt x="14850" y="2912"/>
                  <a:pt x="15120" y="2670"/>
                  <a:pt x="15390" y="2670"/>
                </a:cubicBezTo>
                <a:cubicBezTo>
                  <a:pt x="15390" y="1699"/>
                  <a:pt x="15390" y="1699"/>
                  <a:pt x="15390" y="1699"/>
                </a:cubicBezTo>
                <a:cubicBezTo>
                  <a:pt x="18900" y="1699"/>
                  <a:pt x="18900" y="1699"/>
                  <a:pt x="18900" y="1699"/>
                </a:cubicBezTo>
                <a:cubicBezTo>
                  <a:pt x="18900" y="2670"/>
                  <a:pt x="18900" y="2670"/>
                  <a:pt x="18900" y="2670"/>
                </a:cubicBezTo>
                <a:cubicBezTo>
                  <a:pt x="20520" y="3155"/>
                  <a:pt x="21330" y="3883"/>
                  <a:pt x="21330" y="5339"/>
                </a:cubicBezTo>
                <a:cubicBezTo>
                  <a:pt x="21330" y="8252"/>
                  <a:pt x="21330" y="8252"/>
                  <a:pt x="21330" y="8252"/>
                </a:cubicBezTo>
                <a:cubicBezTo>
                  <a:pt x="17820" y="8252"/>
                  <a:pt x="17820" y="8252"/>
                  <a:pt x="17820" y="8252"/>
                </a:cubicBezTo>
                <a:cubicBezTo>
                  <a:pt x="17820" y="5339"/>
                  <a:pt x="17820" y="5339"/>
                  <a:pt x="17820" y="5339"/>
                </a:cubicBezTo>
                <a:cubicBezTo>
                  <a:pt x="17820" y="4854"/>
                  <a:pt x="17550" y="4854"/>
                  <a:pt x="17010" y="4854"/>
                </a:cubicBezTo>
                <a:cubicBezTo>
                  <a:pt x="16740" y="4854"/>
                  <a:pt x="16470" y="5097"/>
                  <a:pt x="16470" y="5582"/>
                </a:cubicBezTo>
                <a:cubicBezTo>
                  <a:pt x="16470" y="6796"/>
                  <a:pt x="16470" y="6796"/>
                  <a:pt x="16470" y="6796"/>
                </a:cubicBezTo>
                <a:cubicBezTo>
                  <a:pt x="16470" y="7281"/>
                  <a:pt x="17010" y="8009"/>
                  <a:pt x="17820" y="8980"/>
                </a:cubicBezTo>
                <a:cubicBezTo>
                  <a:pt x="19710" y="10436"/>
                  <a:pt x="20790" y="11407"/>
                  <a:pt x="21060" y="12135"/>
                </a:cubicBezTo>
                <a:cubicBezTo>
                  <a:pt x="21600" y="12620"/>
                  <a:pt x="21600" y="13106"/>
                  <a:pt x="21600" y="13834"/>
                </a:cubicBezTo>
                <a:cubicBezTo>
                  <a:pt x="21600" y="15775"/>
                  <a:pt x="21600" y="15775"/>
                  <a:pt x="21600" y="15775"/>
                </a:cubicBezTo>
                <a:cubicBezTo>
                  <a:pt x="21600" y="17474"/>
                  <a:pt x="20790" y="18688"/>
                  <a:pt x="18900" y="18930"/>
                </a:cubicBezTo>
                <a:close/>
                <a:moveTo>
                  <a:pt x="12150" y="0"/>
                </a:moveTo>
                <a:cubicBezTo>
                  <a:pt x="12420" y="0"/>
                  <a:pt x="12690" y="0"/>
                  <a:pt x="12960" y="0"/>
                </a:cubicBezTo>
                <a:cubicBezTo>
                  <a:pt x="12960" y="2670"/>
                  <a:pt x="12960" y="2670"/>
                  <a:pt x="12960" y="2670"/>
                </a:cubicBezTo>
                <a:cubicBezTo>
                  <a:pt x="12960" y="6310"/>
                  <a:pt x="12960" y="6310"/>
                  <a:pt x="12960" y="6310"/>
                </a:cubicBezTo>
                <a:cubicBezTo>
                  <a:pt x="12960" y="8009"/>
                  <a:pt x="12960" y="8009"/>
                  <a:pt x="12960" y="8009"/>
                </a:cubicBezTo>
                <a:cubicBezTo>
                  <a:pt x="12960" y="13591"/>
                  <a:pt x="12960" y="13591"/>
                  <a:pt x="12960" y="13591"/>
                </a:cubicBezTo>
                <a:cubicBezTo>
                  <a:pt x="12960" y="15290"/>
                  <a:pt x="12960" y="15290"/>
                  <a:pt x="12960" y="15290"/>
                </a:cubicBezTo>
                <a:cubicBezTo>
                  <a:pt x="12960" y="18930"/>
                  <a:pt x="12960" y="18930"/>
                  <a:pt x="12960" y="18930"/>
                </a:cubicBezTo>
                <a:cubicBezTo>
                  <a:pt x="12960" y="21600"/>
                  <a:pt x="12960" y="21600"/>
                  <a:pt x="12960" y="21600"/>
                </a:cubicBezTo>
                <a:cubicBezTo>
                  <a:pt x="12690" y="21600"/>
                  <a:pt x="12420" y="21600"/>
                  <a:pt x="12150" y="21600"/>
                </a:cubicBezTo>
                <a:cubicBezTo>
                  <a:pt x="8910" y="21600"/>
                  <a:pt x="5940" y="20387"/>
                  <a:pt x="3510" y="18445"/>
                </a:cubicBezTo>
                <a:cubicBezTo>
                  <a:pt x="1350" y="16503"/>
                  <a:pt x="0" y="13834"/>
                  <a:pt x="0" y="10921"/>
                </a:cubicBezTo>
                <a:cubicBezTo>
                  <a:pt x="0" y="7766"/>
                  <a:pt x="1350" y="5097"/>
                  <a:pt x="3510" y="3155"/>
                </a:cubicBezTo>
                <a:cubicBezTo>
                  <a:pt x="5940" y="1213"/>
                  <a:pt x="8910" y="0"/>
                  <a:pt x="12150" y="0"/>
                </a:cubicBezTo>
                <a:close/>
                <a:moveTo>
                  <a:pt x="10260" y="15290"/>
                </a:moveTo>
                <a:cubicBezTo>
                  <a:pt x="9450" y="15047"/>
                  <a:pt x="8640" y="15047"/>
                  <a:pt x="7830" y="14804"/>
                </a:cubicBezTo>
                <a:cubicBezTo>
                  <a:pt x="8370" y="15775"/>
                  <a:pt x="8640" y="16503"/>
                  <a:pt x="9180" y="16989"/>
                </a:cubicBezTo>
                <a:cubicBezTo>
                  <a:pt x="9450" y="17474"/>
                  <a:pt x="9990" y="17960"/>
                  <a:pt x="10260" y="18202"/>
                </a:cubicBezTo>
                <a:cubicBezTo>
                  <a:pt x="10260" y="15290"/>
                  <a:pt x="10260" y="15290"/>
                  <a:pt x="10260" y="15290"/>
                </a:cubicBezTo>
                <a:close/>
                <a:moveTo>
                  <a:pt x="5670" y="14319"/>
                </a:moveTo>
                <a:cubicBezTo>
                  <a:pt x="5670" y="14319"/>
                  <a:pt x="5670" y="14319"/>
                  <a:pt x="5670" y="14319"/>
                </a:cubicBezTo>
                <a:cubicBezTo>
                  <a:pt x="4860" y="13834"/>
                  <a:pt x="4050" y="13591"/>
                  <a:pt x="3510" y="13106"/>
                </a:cubicBezTo>
                <a:cubicBezTo>
                  <a:pt x="3780" y="14562"/>
                  <a:pt x="4590" y="15775"/>
                  <a:pt x="5670" y="16746"/>
                </a:cubicBezTo>
                <a:cubicBezTo>
                  <a:pt x="6210" y="16989"/>
                  <a:pt x="6750" y="17474"/>
                  <a:pt x="7290" y="17960"/>
                </a:cubicBezTo>
                <a:cubicBezTo>
                  <a:pt x="6750" y="16746"/>
                  <a:pt x="6210" y="15533"/>
                  <a:pt x="5670" y="14319"/>
                </a:cubicBezTo>
                <a:close/>
                <a:moveTo>
                  <a:pt x="3510" y="8494"/>
                </a:moveTo>
                <a:cubicBezTo>
                  <a:pt x="4050" y="8252"/>
                  <a:pt x="4860" y="7766"/>
                  <a:pt x="5670" y="7524"/>
                </a:cubicBezTo>
                <a:cubicBezTo>
                  <a:pt x="5670" y="7524"/>
                  <a:pt x="5670" y="7524"/>
                  <a:pt x="5670" y="7524"/>
                </a:cubicBezTo>
                <a:cubicBezTo>
                  <a:pt x="6210" y="6067"/>
                  <a:pt x="6750" y="4854"/>
                  <a:pt x="7290" y="3883"/>
                </a:cubicBezTo>
                <a:cubicBezTo>
                  <a:pt x="6750" y="4126"/>
                  <a:pt x="6210" y="4611"/>
                  <a:pt x="5670" y="5097"/>
                </a:cubicBezTo>
                <a:cubicBezTo>
                  <a:pt x="4590" y="6067"/>
                  <a:pt x="3780" y="7281"/>
                  <a:pt x="3510" y="8494"/>
                </a:cubicBezTo>
                <a:close/>
                <a:moveTo>
                  <a:pt x="7830" y="6796"/>
                </a:moveTo>
                <a:cubicBezTo>
                  <a:pt x="8640" y="6796"/>
                  <a:pt x="9450" y="6553"/>
                  <a:pt x="10260" y="6553"/>
                </a:cubicBezTo>
                <a:cubicBezTo>
                  <a:pt x="10260" y="3398"/>
                  <a:pt x="10260" y="3398"/>
                  <a:pt x="10260" y="3398"/>
                </a:cubicBezTo>
                <a:cubicBezTo>
                  <a:pt x="9990" y="3640"/>
                  <a:pt x="9450" y="4126"/>
                  <a:pt x="9180" y="4611"/>
                </a:cubicBezTo>
                <a:cubicBezTo>
                  <a:pt x="8640" y="5339"/>
                  <a:pt x="8370" y="6067"/>
                  <a:pt x="7830" y="6796"/>
                </a:cubicBezTo>
                <a:close/>
                <a:moveTo>
                  <a:pt x="10260" y="8252"/>
                </a:moveTo>
                <a:cubicBezTo>
                  <a:pt x="9180" y="8252"/>
                  <a:pt x="8370" y="8494"/>
                  <a:pt x="7290" y="8737"/>
                </a:cubicBezTo>
                <a:cubicBezTo>
                  <a:pt x="7290" y="9465"/>
                  <a:pt x="7290" y="10193"/>
                  <a:pt x="7290" y="10921"/>
                </a:cubicBezTo>
                <a:cubicBezTo>
                  <a:pt x="7290" y="11649"/>
                  <a:pt x="7290" y="12378"/>
                  <a:pt x="7290" y="12863"/>
                </a:cubicBezTo>
                <a:cubicBezTo>
                  <a:pt x="8370" y="13106"/>
                  <a:pt x="9180" y="13348"/>
                  <a:pt x="10260" y="13591"/>
                </a:cubicBezTo>
                <a:cubicBezTo>
                  <a:pt x="10260" y="8252"/>
                  <a:pt x="10260" y="8252"/>
                  <a:pt x="10260" y="8252"/>
                </a:cubicBezTo>
                <a:close/>
                <a:moveTo>
                  <a:pt x="5400" y="9465"/>
                </a:moveTo>
                <a:cubicBezTo>
                  <a:pt x="4320" y="9951"/>
                  <a:pt x="3780" y="10436"/>
                  <a:pt x="3780" y="10921"/>
                </a:cubicBezTo>
                <a:cubicBezTo>
                  <a:pt x="3780" y="11407"/>
                  <a:pt x="4320" y="11892"/>
                  <a:pt x="5400" y="12135"/>
                </a:cubicBezTo>
                <a:cubicBezTo>
                  <a:pt x="5400" y="11892"/>
                  <a:pt x="5400" y="11407"/>
                  <a:pt x="5400" y="10921"/>
                </a:cubicBezTo>
                <a:cubicBezTo>
                  <a:pt x="5400" y="10436"/>
                  <a:pt x="5400" y="9951"/>
                  <a:pt x="5400" y="9465"/>
                </a:cubicBezTo>
                <a:close/>
              </a:path>
            </a:pathLst>
          </a:custGeom>
          <a:solidFill>
            <a:srgbClr val="000000"/>
          </a:solidFill>
          <a:ln w="12700">
            <a:miter lim="400000"/>
          </a:ln>
        </p:spPr>
        <p:txBody>
          <a:bodyPr tIns="91439" bIns="91439"/>
          <a:lstStyle/>
          <a:p>
            <a:endParaRPr/>
          </a:p>
        </p:txBody>
      </p:sp>
      <p:sp>
        <p:nvSpPr>
          <p:cNvPr id="1531" name="Shape 1531"/>
          <p:cNvSpPr/>
          <p:nvPr/>
        </p:nvSpPr>
        <p:spPr>
          <a:xfrm>
            <a:off x="21659850" y="1999202"/>
            <a:ext cx="635000" cy="651927"/>
          </a:xfrm>
          <a:custGeom>
            <a:avLst/>
            <a:gdLst/>
            <a:ahLst/>
            <a:cxnLst>
              <a:cxn ang="0">
                <a:pos x="wd2" y="hd2"/>
              </a:cxn>
              <a:cxn ang="5400000">
                <a:pos x="wd2" y="hd2"/>
              </a:cxn>
              <a:cxn ang="10800000">
                <a:pos x="wd2" y="hd2"/>
              </a:cxn>
              <a:cxn ang="16200000">
                <a:pos x="wd2" y="hd2"/>
              </a:cxn>
            </a:cxnLst>
            <a:rect l="0" t="0" r="r" b="b"/>
            <a:pathLst>
              <a:path w="21600" h="21426" extrusionOk="0">
                <a:moveTo>
                  <a:pt x="20640" y="8652"/>
                </a:moveTo>
                <a:cubicBezTo>
                  <a:pt x="21120" y="9116"/>
                  <a:pt x="21600" y="9813"/>
                  <a:pt x="21600" y="10510"/>
                </a:cubicBezTo>
                <a:cubicBezTo>
                  <a:pt x="21600" y="19103"/>
                  <a:pt x="21600" y="19103"/>
                  <a:pt x="21600" y="19103"/>
                </a:cubicBezTo>
                <a:cubicBezTo>
                  <a:pt x="21600" y="20265"/>
                  <a:pt x="20640" y="21426"/>
                  <a:pt x="19440" y="21426"/>
                </a:cubicBezTo>
                <a:cubicBezTo>
                  <a:pt x="2160" y="21426"/>
                  <a:pt x="2160" y="21426"/>
                  <a:pt x="2160" y="21426"/>
                </a:cubicBezTo>
                <a:cubicBezTo>
                  <a:pt x="960" y="21426"/>
                  <a:pt x="0" y="20265"/>
                  <a:pt x="0" y="19103"/>
                </a:cubicBezTo>
                <a:cubicBezTo>
                  <a:pt x="0" y="10510"/>
                  <a:pt x="0" y="10510"/>
                  <a:pt x="0" y="10510"/>
                </a:cubicBezTo>
                <a:cubicBezTo>
                  <a:pt x="0" y="10045"/>
                  <a:pt x="240" y="9349"/>
                  <a:pt x="480" y="9116"/>
                </a:cubicBezTo>
                <a:cubicBezTo>
                  <a:pt x="480" y="9116"/>
                  <a:pt x="480" y="9116"/>
                  <a:pt x="480" y="9116"/>
                </a:cubicBezTo>
                <a:cubicBezTo>
                  <a:pt x="480" y="9116"/>
                  <a:pt x="480" y="9116"/>
                  <a:pt x="480" y="9116"/>
                </a:cubicBezTo>
                <a:cubicBezTo>
                  <a:pt x="480" y="8884"/>
                  <a:pt x="480" y="8884"/>
                  <a:pt x="720" y="8884"/>
                </a:cubicBezTo>
                <a:cubicBezTo>
                  <a:pt x="9360" y="523"/>
                  <a:pt x="9360" y="523"/>
                  <a:pt x="9360" y="523"/>
                </a:cubicBezTo>
                <a:cubicBezTo>
                  <a:pt x="10320" y="-174"/>
                  <a:pt x="11040" y="-174"/>
                  <a:pt x="12000" y="523"/>
                </a:cubicBezTo>
                <a:cubicBezTo>
                  <a:pt x="20640" y="8652"/>
                  <a:pt x="20640" y="8652"/>
                  <a:pt x="20640" y="8652"/>
                </a:cubicBezTo>
                <a:close/>
                <a:moveTo>
                  <a:pt x="3600" y="6794"/>
                </a:moveTo>
                <a:cubicBezTo>
                  <a:pt x="3600" y="11903"/>
                  <a:pt x="3600" y="11903"/>
                  <a:pt x="3600" y="11903"/>
                </a:cubicBezTo>
                <a:cubicBezTo>
                  <a:pt x="10800" y="17245"/>
                  <a:pt x="10800" y="17245"/>
                  <a:pt x="10800" y="17245"/>
                </a:cubicBezTo>
                <a:cubicBezTo>
                  <a:pt x="17280" y="12368"/>
                  <a:pt x="17280" y="12368"/>
                  <a:pt x="17280" y="12368"/>
                </a:cubicBezTo>
                <a:cubicBezTo>
                  <a:pt x="17280" y="6794"/>
                  <a:pt x="17280" y="6794"/>
                  <a:pt x="17280" y="6794"/>
                </a:cubicBezTo>
                <a:cubicBezTo>
                  <a:pt x="3600" y="6794"/>
                  <a:pt x="3600" y="6794"/>
                  <a:pt x="3600" y="6794"/>
                </a:cubicBezTo>
                <a:close/>
                <a:moveTo>
                  <a:pt x="6000" y="7955"/>
                </a:moveTo>
                <a:cubicBezTo>
                  <a:pt x="6000" y="8884"/>
                  <a:pt x="6000" y="8884"/>
                  <a:pt x="6000" y="8884"/>
                </a:cubicBezTo>
                <a:cubicBezTo>
                  <a:pt x="15120" y="8884"/>
                  <a:pt x="15120" y="8884"/>
                  <a:pt x="15120" y="8884"/>
                </a:cubicBezTo>
                <a:cubicBezTo>
                  <a:pt x="15120" y="7955"/>
                  <a:pt x="15120" y="7955"/>
                  <a:pt x="15120" y="7955"/>
                </a:cubicBezTo>
                <a:cubicBezTo>
                  <a:pt x="6000" y="7955"/>
                  <a:pt x="6000" y="7955"/>
                  <a:pt x="6000" y="7955"/>
                </a:cubicBezTo>
                <a:close/>
                <a:moveTo>
                  <a:pt x="6000" y="11671"/>
                </a:moveTo>
                <a:cubicBezTo>
                  <a:pt x="6000" y="12600"/>
                  <a:pt x="6000" y="12600"/>
                  <a:pt x="6000" y="12600"/>
                </a:cubicBezTo>
                <a:cubicBezTo>
                  <a:pt x="15120" y="12600"/>
                  <a:pt x="15120" y="12600"/>
                  <a:pt x="15120" y="12600"/>
                </a:cubicBezTo>
                <a:cubicBezTo>
                  <a:pt x="15120" y="11671"/>
                  <a:pt x="15120" y="11671"/>
                  <a:pt x="15120" y="11671"/>
                </a:cubicBezTo>
                <a:cubicBezTo>
                  <a:pt x="6000" y="11671"/>
                  <a:pt x="6000" y="11671"/>
                  <a:pt x="6000" y="11671"/>
                </a:cubicBezTo>
                <a:close/>
                <a:moveTo>
                  <a:pt x="6000" y="9813"/>
                </a:moveTo>
                <a:cubicBezTo>
                  <a:pt x="6000" y="10742"/>
                  <a:pt x="6000" y="10742"/>
                  <a:pt x="6000" y="10742"/>
                </a:cubicBezTo>
                <a:cubicBezTo>
                  <a:pt x="15120" y="10742"/>
                  <a:pt x="15120" y="10742"/>
                  <a:pt x="15120" y="10742"/>
                </a:cubicBezTo>
                <a:cubicBezTo>
                  <a:pt x="15120" y="9813"/>
                  <a:pt x="15120" y="9813"/>
                  <a:pt x="15120" y="9813"/>
                </a:cubicBezTo>
                <a:cubicBezTo>
                  <a:pt x="6000" y="9813"/>
                  <a:pt x="6000" y="9813"/>
                  <a:pt x="6000" y="9813"/>
                </a:cubicBezTo>
                <a:close/>
                <a:moveTo>
                  <a:pt x="2400" y="20032"/>
                </a:moveTo>
                <a:cubicBezTo>
                  <a:pt x="6720" y="15852"/>
                  <a:pt x="6720" y="15852"/>
                  <a:pt x="6720" y="15852"/>
                </a:cubicBezTo>
                <a:cubicBezTo>
                  <a:pt x="6720" y="15852"/>
                  <a:pt x="6720" y="15620"/>
                  <a:pt x="6720" y="15387"/>
                </a:cubicBezTo>
                <a:cubicBezTo>
                  <a:pt x="6480" y="15155"/>
                  <a:pt x="6240" y="15155"/>
                  <a:pt x="6000" y="15387"/>
                </a:cubicBezTo>
                <a:cubicBezTo>
                  <a:pt x="1680" y="19336"/>
                  <a:pt x="1680" y="19336"/>
                  <a:pt x="1680" y="19336"/>
                </a:cubicBezTo>
                <a:cubicBezTo>
                  <a:pt x="1440" y="19568"/>
                  <a:pt x="1440" y="19800"/>
                  <a:pt x="1680" y="20032"/>
                </a:cubicBezTo>
                <a:cubicBezTo>
                  <a:pt x="1920" y="20032"/>
                  <a:pt x="2160" y="20032"/>
                  <a:pt x="2400" y="20032"/>
                </a:cubicBezTo>
                <a:close/>
                <a:moveTo>
                  <a:pt x="20160" y="19336"/>
                </a:moveTo>
                <a:cubicBezTo>
                  <a:pt x="15840" y="15387"/>
                  <a:pt x="15840" y="15387"/>
                  <a:pt x="15840" y="15387"/>
                </a:cubicBezTo>
                <a:cubicBezTo>
                  <a:pt x="15600" y="15155"/>
                  <a:pt x="15360" y="15155"/>
                  <a:pt x="15120" y="15387"/>
                </a:cubicBezTo>
                <a:cubicBezTo>
                  <a:pt x="14880" y="15620"/>
                  <a:pt x="14880" y="15852"/>
                  <a:pt x="15120" y="15852"/>
                </a:cubicBezTo>
                <a:cubicBezTo>
                  <a:pt x="19440" y="20032"/>
                  <a:pt x="19440" y="20032"/>
                  <a:pt x="19440" y="20032"/>
                </a:cubicBezTo>
                <a:cubicBezTo>
                  <a:pt x="19680" y="20032"/>
                  <a:pt x="19920" y="20032"/>
                  <a:pt x="20160" y="20032"/>
                </a:cubicBezTo>
                <a:cubicBezTo>
                  <a:pt x="20400" y="19800"/>
                  <a:pt x="20400" y="19568"/>
                  <a:pt x="20160" y="19336"/>
                </a:cubicBezTo>
                <a:close/>
              </a:path>
            </a:pathLst>
          </a:custGeom>
          <a:solidFill>
            <a:srgbClr val="000000"/>
          </a:solidFill>
          <a:ln w="12700">
            <a:miter lim="400000"/>
          </a:ln>
        </p:spPr>
        <p:txBody>
          <a:bodyPr tIns="91439" bIns="91439"/>
          <a:lstStyle/>
          <a:p>
            <a:endParaRPr/>
          </a:p>
        </p:txBody>
      </p:sp>
      <p:sp>
        <p:nvSpPr>
          <p:cNvPr id="1532" name="Shape 1532"/>
          <p:cNvSpPr/>
          <p:nvPr/>
        </p:nvSpPr>
        <p:spPr>
          <a:xfrm>
            <a:off x="16430626" y="3220168"/>
            <a:ext cx="636065" cy="650161"/>
          </a:xfrm>
          <a:custGeom>
            <a:avLst/>
            <a:gdLst/>
            <a:ahLst/>
            <a:cxnLst>
              <a:cxn ang="0">
                <a:pos x="wd2" y="hd2"/>
              </a:cxn>
              <a:cxn ang="5400000">
                <a:pos x="wd2" y="hd2"/>
              </a:cxn>
              <a:cxn ang="10800000">
                <a:pos x="wd2" y="hd2"/>
              </a:cxn>
              <a:cxn ang="16200000">
                <a:pos x="wd2" y="hd2"/>
              </a:cxn>
            </a:cxnLst>
            <a:rect l="0" t="0" r="r" b="b"/>
            <a:pathLst>
              <a:path w="21422" h="21368" extrusionOk="0">
                <a:moveTo>
                  <a:pt x="19226" y="9987"/>
                </a:moveTo>
                <a:cubicBezTo>
                  <a:pt x="20888" y="8362"/>
                  <a:pt x="20888" y="8362"/>
                  <a:pt x="20888" y="8362"/>
                </a:cubicBezTo>
                <a:cubicBezTo>
                  <a:pt x="21600" y="7433"/>
                  <a:pt x="21600" y="6039"/>
                  <a:pt x="20888" y="5110"/>
                </a:cubicBezTo>
                <a:cubicBezTo>
                  <a:pt x="16141" y="697"/>
                  <a:pt x="16141" y="697"/>
                  <a:pt x="16141" y="697"/>
                </a:cubicBezTo>
                <a:cubicBezTo>
                  <a:pt x="15191" y="-232"/>
                  <a:pt x="13767" y="-232"/>
                  <a:pt x="12818" y="697"/>
                </a:cubicBezTo>
                <a:cubicBezTo>
                  <a:pt x="11156" y="2091"/>
                  <a:pt x="11156" y="2091"/>
                  <a:pt x="11156" y="2091"/>
                </a:cubicBezTo>
                <a:cubicBezTo>
                  <a:pt x="19226" y="9987"/>
                  <a:pt x="19226" y="9987"/>
                  <a:pt x="19226" y="9987"/>
                </a:cubicBezTo>
                <a:close/>
                <a:moveTo>
                  <a:pt x="12343" y="5110"/>
                </a:moveTo>
                <a:cubicBezTo>
                  <a:pt x="16141" y="8826"/>
                  <a:pt x="16141" y="8826"/>
                  <a:pt x="16141" y="8826"/>
                </a:cubicBezTo>
                <a:cubicBezTo>
                  <a:pt x="18277" y="10684"/>
                  <a:pt x="18277" y="10684"/>
                  <a:pt x="18277" y="10684"/>
                </a:cubicBezTo>
                <a:cubicBezTo>
                  <a:pt x="10207" y="18581"/>
                  <a:pt x="10207" y="18581"/>
                  <a:pt x="10207" y="18581"/>
                </a:cubicBezTo>
                <a:cubicBezTo>
                  <a:pt x="8308" y="19045"/>
                  <a:pt x="7833" y="18116"/>
                  <a:pt x="8308" y="16491"/>
                </a:cubicBezTo>
                <a:cubicBezTo>
                  <a:pt x="6171" y="16258"/>
                  <a:pt x="4747" y="15562"/>
                  <a:pt x="4510" y="13239"/>
                </a:cubicBezTo>
                <a:cubicBezTo>
                  <a:pt x="9969" y="8129"/>
                  <a:pt x="9969" y="8129"/>
                  <a:pt x="9969" y="8129"/>
                </a:cubicBezTo>
                <a:cubicBezTo>
                  <a:pt x="9495" y="7665"/>
                  <a:pt x="9495" y="7665"/>
                  <a:pt x="9495" y="7665"/>
                </a:cubicBezTo>
                <a:cubicBezTo>
                  <a:pt x="3798" y="13007"/>
                  <a:pt x="3798" y="13007"/>
                  <a:pt x="3798" y="13007"/>
                </a:cubicBezTo>
                <a:cubicBezTo>
                  <a:pt x="2374" y="13007"/>
                  <a:pt x="2136" y="12310"/>
                  <a:pt x="2374" y="10916"/>
                </a:cubicBezTo>
                <a:cubicBezTo>
                  <a:pt x="4985" y="8362"/>
                  <a:pt x="7833" y="5574"/>
                  <a:pt x="10444" y="3020"/>
                </a:cubicBezTo>
                <a:cubicBezTo>
                  <a:pt x="12343" y="5110"/>
                  <a:pt x="12343" y="5110"/>
                  <a:pt x="12343" y="5110"/>
                </a:cubicBezTo>
                <a:close/>
                <a:moveTo>
                  <a:pt x="949" y="15562"/>
                </a:moveTo>
                <a:cubicBezTo>
                  <a:pt x="0" y="19742"/>
                  <a:pt x="0" y="19742"/>
                  <a:pt x="0" y="19742"/>
                </a:cubicBezTo>
                <a:cubicBezTo>
                  <a:pt x="1662" y="21368"/>
                  <a:pt x="1662" y="21368"/>
                  <a:pt x="1662" y="21368"/>
                </a:cubicBezTo>
                <a:cubicBezTo>
                  <a:pt x="5934" y="20439"/>
                  <a:pt x="5934" y="20439"/>
                  <a:pt x="5934" y="20439"/>
                </a:cubicBezTo>
                <a:lnTo>
                  <a:pt x="949" y="15562"/>
                </a:lnTo>
                <a:close/>
              </a:path>
            </a:pathLst>
          </a:custGeom>
          <a:solidFill>
            <a:srgbClr val="000000"/>
          </a:solidFill>
          <a:ln w="12700">
            <a:miter lim="400000"/>
          </a:ln>
        </p:spPr>
        <p:txBody>
          <a:bodyPr tIns="91439" bIns="91439"/>
          <a:lstStyle/>
          <a:p>
            <a:endParaRPr/>
          </a:p>
        </p:txBody>
      </p:sp>
      <p:sp>
        <p:nvSpPr>
          <p:cNvPr id="1533" name="Shape 1533"/>
          <p:cNvSpPr/>
          <p:nvPr/>
        </p:nvSpPr>
        <p:spPr>
          <a:xfrm>
            <a:off x="15062200" y="5870576"/>
            <a:ext cx="663577" cy="657227"/>
          </a:xfrm>
          <a:custGeom>
            <a:avLst/>
            <a:gdLst/>
            <a:ahLst/>
            <a:cxnLst>
              <a:cxn ang="0">
                <a:pos x="wd2" y="hd2"/>
              </a:cxn>
              <a:cxn ang="5400000">
                <a:pos x="wd2" y="hd2"/>
              </a:cxn>
              <a:cxn ang="10800000">
                <a:pos x="wd2" y="hd2"/>
              </a:cxn>
              <a:cxn ang="16200000">
                <a:pos x="wd2" y="hd2"/>
              </a:cxn>
            </a:cxnLst>
            <a:rect l="0" t="0" r="r" b="b"/>
            <a:pathLst>
              <a:path w="21600" h="21600" extrusionOk="0">
                <a:moveTo>
                  <a:pt x="18383" y="6039"/>
                </a:moveTo>
                <a:cubicBezTo>
                  <a:pt x="19302" y="6039"/>
                  <a:pt x="19302" y="6039"/>
                  <a:pt x="19302" y="6039"/>
                </a:cubicBezTo>
                <a:cubicBezTo>
                  <a:pt x="19532" y="6039"/>
                  <a:pt x="19532" y="6039"/>
                  <a:pt x="19532" y="6039"/>
                </a:cubicBezTo>
                <a:cubicBezTo>
                  <a:pt x="19532" y="6039"/>
                  <a:pt x="19532" y="5574"/>
                  <a:pt x="19532" y="5110"/>
                </a:cubicBezTo>
                <a:cubicBezTo>
                  <a:pt x="19762" y="4877"/>
                  <a:pt x="19762" y="4645"/>
                  <a:pt x="19762" y="4181"/>
                </a:cubicBezTo>
                <a:cubicBezTo>
                  <a:pt x="19762" y="3948"/>
                  <a:pt x="19762" y="3484"/>
                  <a:pt x="19532" y="3252"/>
                </a:cubicBezTo>
                <a:cubicBezTo>
                  <a:pt x="19302" y="2555"/>
                  <a:pt x="19072" y="2090"/>
                  <a:pt x="18153" y="2090"/>
                </a:cubicBezTo>
                <a:cubicBezTo>
                  <a:pt x="18153" y="2090"/>
                  <a:pt x="18153" y="2090"/>
                  <a:pt x="18153" y="2090"/>
                </a:cubicBezTo>
                <a:cubicBezTo>
                  <a:pt x="7813" y="2090"/>
                  <a:pt x="7813" y="2090"/>
                  <a:pt x="7813" y="2090"/>
                </a:cubicBezTo>
                <a:cubicBezTo>
                  <a:pt x="8043" y="2090"/>
                  <a:pt x="8043" y="2323"/>
                  <a:pt x="8043" y="2555"/>
                </a:cubicBezTo>
                <a:cubicBezTo>
                  <a:pt x="8272" y="3019"/>
                  <a:pt x="8272" y="3716"/>
                  <a:pt x="8502" y="4181"/>
                </a:cubicBezTo>
                <a:cubicBezTo>
                  <a:pt x="8502" y="4645"/>
                  <a:pt x="8272" y="5110"/>
                  <a:pt x="8272" y="5574"/>
                </a:cubicBezTo>
                <a:cubicBezTo>
                  <a:pt x="8272" y="5806"/>
                  <a:pt x="8272" y="5806"/>
                  <a:pt x="8272" y="6039"/>
                </a:cubicBezTo>
                <a:cubicBezTo>
                  <a:pt x="18383" y="6039"/>
                  <a:pt x="18383" y="6039"/>
                  <a:pt x="18383" y="6039"/>
                </a:cubicBezTo>
                <a:close/>
                <a:moveTo>
                  <a:pt x="11949" y="10452"/>
                </a:moveTo>
                <a:cubicBezTo>
                  <a:pt x="9651" y="10452"/>
                  <a:pt x="8043" y="12077"/>
                  <a:pt x="8043" y="14400"/>
                </a:cubicBezTo>
                <a:cubicBezTo>
                  <a:pt x="8043" y="16723"/>
                  <a:pt x="9651" y="18348"/>
                  <a:pt x="11949" y="18348"/>
                </a:cubicBezTo>
                <a:cubicBezTo>
                  <a:pt x="13328" y="18348"/>
                  <a:pt x="14477" y="17884"/>
                  <a:pt x="15166" y="16955"/>
                </a:cubicBezTo>
                <a:cubicBezTo>
                  <a:pt x="11949" y="14400"/>
                  <a:pt x="11949" y="14400"/>
                  <a:pt x="11949" y="14400"/>
                </a:cubicBezTo>
                <a:cubicBezTo>
                  <a:pt x="12638" y="10452"/>
                  <a:pt x="12638" y="10452"/>
                  <a:pt x="12638" y="10452"/>
                </a:cubicBezTo>
                <a:cubicBezTo>
                  <a:pt x="12409" y="10452"/>
                  <a:pt x="12179" y="10452"/>
                  <a:pt x="11949" y="10452"/>
                </a:cubicBezTo>
                <a:close/>
                <a:moveTo>
                  <a:pt x="16085" y="15329"/>
                </a:moveTo>
                <a:cubicBezTo>
                  <a:pt x="14017" y="13935"/>
                  <a:pt x="14017" y="13935"/>
                  <a:pt x="14017" y="13935"/>
                </a:cubicBezTo>
                <a:cubicBezTo>
                  <a:pt x="14247" y="13703"/>
                  <a:pt x="14247" y="13703"/>
                  <a:pt x="14247" y="13703"/>
                </a:cubicBezTo>
                <a:cubicBezTo>
                  <a:pt x="16085" y="15329"/>
                  <a:pt x="16085" y="15329"/>
                  <a:pt x="16085" y="15329"/>
                </a:cubicBezTo>
                <a:cubicBezTo>
                  <a:pt x="16085" y="15329"/>
                  <a:pt x="16085" y="15329"/>
                  <a:pt x="16085" y="15329"/>
                </a:cubicBezTo>
                <a:close/>
                <a:moveTo>
                  <a:pt x="13787" y="13935"/>
                </a:moveTo>
                <a:cubicBezTo>
                  <a:pt x="15855" y="15561"/>
                  <a:pt x="15855" y="15561"/>
                  <a:pt x="15855" y="15561"/>
                </a:cubicBezTo>
                <a:cubicBezTo>
                  <a:pt x="15855" y="15794"/>
                  <a:pt x="15855" y="15794"/>
                  <a:pt x="15855" y="15794"/>
                </a:cubicBezTo>
                <a:cubicBezTo>
                  <a:pt x="13557" y="14168"/>
                  <a:pt x="13557" y="14168"/>
                  <a:pt x="13557" y="14168"/>
                </a:cubicBezTo>
                <a:cubicBezTo>
                  <a:pt x="13787" y="13935"/>
                  <a:pt x="13787" y="13935"/>
                  <a:pt x="13787" y="13935"/>
                </a:cubicBezTo>
                <a:close/>
                <a:moveTo>
                  <a:pt x="16085" y="12774"/>
                </a:moveTo>
                <a:cubicBezTo>
                  <a:pt x="15855" y="12542"/>
                  <a:pt x="15855" y="12542"/>
                  <a:pt x="15855" y="12542"/>
                </a:cubicBezTo>
                <a:cubicBezTo>
                  <a:pt x="15855" y="12542"/>
                  <a:pt x="15855" y="12542"/>
                  <a:pt x="15855" y="12542"/>
                </a:cubicBezTo>
                <a:cubicBezTo>
                  <a:pt x="15855" y="12542"/>
                  <a:pt x="16085" y="12774"/>
                  <a:pt x="16085" y="12774"/>
                </a:cubicBezTo>
                <a:close/>
                <a:moveTo>
                  <a:pt x="15626" y="12774"/>
                </a:moveTo>
                <a:cubicBezTo>
                  <a:pt x="15396" y="12774"/>
                  <a:pt x="15396" y="12774"/>
                  <a:pt x="15396" y="12774"/>
                </a:cubicBezTo>
                <a:cubicBezTo>
                  <a:pt x="16315" y="13471"/>
                  <a:pt x="16315" y="13471"/>
                  <a:pt x="16315" y="13471"/>
                </a:cubicBezTo>
                <a:cubicBezTo>
                  <a:pt x="16315" y="13471"/>
                  <a:pt x="16315" y="13239"/>
                  <a:pt x="16085" y="13239"/>
                </a:cubicBezTo>
                <a:cubicBezTo>
                  <a:pt x="15626" y="12774"/>
                  <a:pt x="15626" y="12774"/>
                  <a:pt x="15626" y="12774"/>
                </a:cubicBezTo>
                <a:close/>
                <a:moveTo>
                  <a:pt x="15166" y="13006"/>
                </a:moveTo>
                <a:cubicBezTo>
                  <a:pt x="16315" y="13703"/>
                  <a:pt x="16315" y="13703"/>
                  <a:pt x="16315" y="13703"/>
                </a:cubicBezTo>
                <a:cubicBezTo>
                  <a:pt x="16315" y="13935"/>
                  <a:pt x="16315" y="13935"/>
                  <a:pt x="16315" y="13935"/>
                </a:cubicBezTo>
                <a:cubicBezTo>
                  <a:pt x="15166" y="13006"/>
                  <a:pt x="15166" y="13006"/>
                  <a:pt x="15166" y="13006"/>
                </a:cubicBezTo>
                <a:cubicBezTo>
                  <a:pt x="15166" y="13006"/>
                  <a:pt x="15166" y="13006"/>
                  <a:pt x="15166" y="13006"/>
                </a:cubicBezTo>
                <a:close/>
                <a:moveTo>
                  <a:pt x="14936" y="13239"/>
                </a:moveTo>
                <a:cubicBezTo>
                  <a:pt x="16315" y="14400"/>
                  <a:pt x="16315" y="14400"/>
                  <a:pt x="16315" y="14400"/>
                </a:cubicBezTo>
                <a:cubicBezTo>
                  <a:pt x="16315" y="14400"/>
                  <a:pt x="16315" y="14400"/>
                  <a:pt x="16315" y="14632"/>
                </a:cubicBezTo>
                <a:cubicBezTo>
                  <a:pt x="14706" y="13471"/>
                  <a:pt x="14706" y="13471"/>
                  <a:pt x="14706" y="13471"/>
                </a:cubicBezTo>
                <a:cubicBezTo>
                  <a:pt x="14936" y="13239"/>
                  <a:pt x="14936" y="13239"/>
                  <a:pt x="14936" y="13239"/>
                </a:cubicBezTo>
                <a:close/>
                <a:moveTo>
                  <a:pt x="14477" y="13471"/>
                </a:moveTo>
                <a:cubicBezTo>
                  <a:pt x="16315" y="14865"/>
                  <a:pt x="16315" y="14865"/>
                  <a:pt x="16315" y="14865"/>
                </a:cubicBezTo>
                <a:cubicBezTo>
                  <a:pt x="16315" y="14865"/>
                  <a:pt x="16315" y="14865"/>
                  <a:pt x="16085" y="15097"/>
                </a:cubicBezTo>
                <a:cubicBezTo>
                  <a:pt x="14477" y="13703"/>
                  <a:pt x="14477" y="13703"/>
                  <a:pt x="14477" y="13703"/>
                </a:cubicBezTo>
                <a:cubicBezTo>
                  <a:pt x="14477" y="13471"/>
                  <a:pt x="14477" y="13471"/>
                  <a:pt x="14477" y="13471"/>
                </a:cubicBezTo>
                <a:close/>
                <a:moveTo>
                  <a:pt x="16085" y="10684"/>
                </a:moveTo>
                <a:cubicBezTo>
                  <a:pt x="16315" y="10916"/>
                  <a:pt x="16315" y="10916"/>
                  <a:pt x="16315" y="10916"/>
                </a:cubicBezTo>
                <a:cubicBezTo>
                  <a:pt x="16085" y="11148"/>
                  <a:pt x="16085" y="11148"/>
                  <a:pt x="16085" y="11148"/>
                </a:cubicBezTo>
                <a:cubicBezTo>
                  <a:pt x="13328" y="13006"/>
                  <a:pt x="13328" y="13006"/>
                  <a:pt x="13328" y="13006"/>
                </a:cubicBezTo>
                <a:cubicBezTo>
                  <a:pt x="12638" y="13471"/>
                  <a:pt x="12638" y="13471"/>
                  <a:pt x="12638" y="13471"/>
                </a:cubicBezTo>
                <a:cubicBezTo>
                  <a:pt x="12868" y="12774"/>
                  <a:pt x="12868" y="12774"/>
                  <a:pt x="12868" y="12774"/>
                </a:cubicBezTo>
                <a:cubicBezTo>
                  <a:pt x="13328" y="9290"/>
                  <a:pt x="13328" y="9290"/>
                  <a:pt x="13328" y="9290"/>
                </a:cubicBezTo>
                <a:cubicBezTo>
                  <a:pt x="13557" y="9058"/>
                  <a:pt x="13557" y="9058"/>
                  <a:pt x="13557" y="9058"/>
                </a:cubicBezTo>
                <a:cubicBezTo>
                  <a:pt x="13787" y="9058"/>
                  <a:pt x="13787" y="9058"/>
                  <a:pt x="13787" y="9058"/>
                </a:cubicBezTo>
                <a:cubicBezTo>
                  <a:pt x="14247" y="9290"/>
                  <a:pt x="14706" y="9290"/>
                  <a:pt x="15166" y="9755"/>
                </a:cubicBezTo>
                <a:cubicBezTo>
                  <a:pt x="15626" y="9987"/>
                  <a:pt x="15855" y="10219"/>
                  <a:pt x="16085" y="10684"/>
                </a:cubicBezTo>
                <a:close/>
                <a:moveTo>
                  <a:pt x="14706" y="10219"/>
                </a:moveTo>
                <a:cubicBezTo>
                  <a:pt x="15166" y="10219"/>
                  <a:pt x="15396" y="10452"/>
                  <a:pt x="15396" y="10916"/>
                </a:cubicBezTo>
                <a:cubicBezTo>
                  <a:pt x="13557" y="12077"/>
                  <a:pt x="13557" y="12077"/>
                  <a:pt x="13557" y="12077"/>
                </a:cubicBezTo>
                <a:cubicBezTo>
                  <a:pt x="14017" y="9755"/>
                  <a:pt x="14017" y="9755"/>
                  <a:pt x="14017" y="9755"/>
                </a:cubicBezTo>
                <a:cubicBezTo>
                  <a:pt x="14247" y="9755"/>
                  <a:pt x="14477" y="9987"/>
                  <a:pt x="14706" y="10219"/>
                </a:cubicBezTo>
                <a:close/>
                <a:moveTo>
                  <a:pt x="16085" y="16490"/>
                </a:moveTo>
                <a:cubicBezTo>
                  <a:pt x="15855" y="16723"/>
                  <a:pt x="15855" y="16723"/>
                  <a:pt x="15855" y="16723"/>
                </a:cubicBezTo>
                <a:cubicBezTo>
                  <a:pt x="15626" y="16490"/>
                  <a:pt x="15626" y="16490"/>
                  <a:pt x="15626" y="16490"/>
                </a:cubicBezTo>
                <a:cubicBezTo>
                  <a:pt x="12868" y="14400"/>
                  <a:pt x="12868" y="14400"/>
                  <a:pt x="12868" y="14400"/>
                </a:cubicBezTo>
                <a:cubicBezTo>
                  <a:pt x="12638" y="14168"/>
                  <a:pt x="12638" y="14168"/>
                  <a:pt x="12638" y="14168"/>
                </a:cubicBezTo>
                <a:cubicBezTo>
                  <a:pt x="12868" y="13935"/>
                  <a:pt x="12868" y="13935"/>
                  <a:pt x="12868" y="13935"/>
                </a:cubicBezTo>
                <a:cubicBezTo>
                  <a:pt x="15855" y="11845"/>
                  <a:pt x="15855" y="11845"/>
                  <a:pt x="15855" y="11845"/>
                </a:cubicBezTo>
                <a:cubicBezTo>
                  <a:pt x="16085" y="11613"/>
                  <a:pt x="16085" y="11613"/>
                  <a:pt x="16085" y="11613"/>
                </a:cubicBezTo>
                <a:cubicBezTo>
                  <a:pt x="16315" y="12077"/>
                  <a:pt x="16315" y="12077"/>
                  <a:pt x="16315" y="12077"/>
                </a:cubicBezTo>
                <a:cubicBezTo>
                  <a:pt x="16545" y="12310"/>
                  <a:pt x="16545" y="12542"/>
                  <a:pt x="16774" y="13006"/>
                </a:cubicBezTo>
                <a:cubicBezTo>
                  <a:pt x="16774" y="13239"/>
                  <a:pt x="17004" y="13703"/>
                  <a:pt x="17004" y="14168"/>
                </a:cubicBezTo>
                <a:cubicBezTo>
                  <a:pt x="17004" y="14632"/>
                  <a:pt x="16774" y="14865"/>
                  <a:pt x="16774" y="15329"/>
                </a:cubicBezTo>
                <a:cubicBezTo>
                  <a:pt x="16545" y="15794"/>
                  <a:pt x="16315" y="16026"/>
                  <a:pt x="16085" y="16490"/>
                </a:cubicBezTo>
                <a:close/>
                <a:moveTo>
                  <a:pt x="18153" y="0"/>
                </a:moveTo>
                <a:cubicBezTo>
                  <a:pt x="19991" y="232"/>
                  <a:pt x="20911" y="1161"/>
                  <a:pt x="21370" y="2555"/>
                </a:cubicBezTo>
                <a:cubicBezTo>
                  <a:pt x="21600" y="3019"/>
                  <a:pt x="21600" y="3716"/>
                  <a:pt x="21600" y="4181"/>
                </a:cubicBezTo>
                <a:cubicBezTo>
                  <a:pt x="21600" y="4645"/>
                  <a:pt x="21600" y="5110"/>
                  <a:pt x="21600" y="5574"/>
                </a:cubicBezTo>
                <a:cubicBezTo>
                  <a:pt x="21370" y="6503"/>
                  <a:pt x="20911" y="7200"/>
                  <a:pt x="20221" y="7665"/>
                </a:cubicBezTo>
                <a:cubicBezTo>
                  <a:pt x="20221" y="20671"/>
                  <a:pt x="20221" y="20671"/>
                  <a:pt x="20221" y="20671"/>
                </a:cubicBezTo>
                <a:cubicBezTo>
                  <a:pt x="19302" y="21600"/>
                  <a:pt x="19302" y="21600"/>
                  <a:pt x="19302" y="21600"/>
                </a:cubicBezTo>
                <a:cubicBezTo>
                  <a:pt x="4826" y="21600"/>
                  <a:pt x="4826" y="21600"/>
                  <a:pt x="4826" y="21600"/>
                </a:cubicBezTo>
                <a:cubicBezTo>
                  <a:pt x="3906" y="20671"/>
                  <a:pt x="3906" y="20671"/>
                  <a:pt x="3906" y="20671"/>
                </a:cubicBezTo>
                <a:cubicBezTo>
                  <a:pt x="3906" y="15794"/>
                  <a:pt x="3906" y="15794"/>
                  <a:pt x="3906" y="15794"/>
                </a:cubicBezTo>
                <a:cubicBezTo>
                  <a:pt x="919" y="15794"/>
                  <a:pt x="919" y="15794"/>
                  <a:pt x="919" y="15794"/>
                </a:cubicBezTo>
                <a:cubicBezTo>
                  <a:pt x="0" y="14865"/>
                  <a:pt x="0" y="14865"/>
                  <a:pt x="0" y="14865"/>
                </a:cubicBezTo>
                <a:cubicBezTo>
                  <a:pt x="1838" y="2787"/>
                  <a:pt x="1838" y="2787"/>
                  <a:pt x="1838" y="2787"/>
                </a:cubicBezTo>
                <a:cubicBezTo>
                  <a:pt x="1838" y="2090"/>
                  <a:pt x="2298" y="1394"/>
                  <a:pt x="2757" y="929"/>
                </a:cubicBezTo>
                <a:cubicBezTo>
                  <a:pt x="3447" y="465"/>
                  <a:pt x="4136" y="0"/>
                  <a:pt x="5055" y="0"/>
                </a:cubicBezTo>
                <a:cubicBezTo>
                  <a:pt x="5055" y="0"/>
                  <a:pt x="5055" y="0"/>
                  <a:pt x="5055" y="0"/>
                </a:cubicBezTo>
                <a:cubicBezTo>
                  <a:pt x="5055" y="0"/>
                  <a:pt x="5055" y="0"/>
                  <a:pt x="5055" y="0"/>
                </a:cubicBezTo>
                <a:cubicBezTo>
                  <a:pt x="18153" y="0"/>
                  <a:pt x="18153" y="0"/>
                  <a:pt x="18153" y="0"/>
                </a:cubicBezTo>
                <a:cubicBezTo>
                  <a:pt x="18153" y="0"/>
                  <a:pt x="18153" y="0"/>
                  <a:pt x="18153" y="0"/>
                </a:cubicBezTo>
                <a:close/>
                <a:moveTo>
                  <a:pt x="6204" y="7897"/>
                </a:moveTo>
                <a:cubicBezTo>
                  <a:pt x="6204" y="7897"/>
                  <a:pt x="6204" y="7897"/>
                  <a:pt x="6204" y="7897"/>
                </a:cubicBezTo>
                <a:cubicBezTo>
                  <a:pt x="18383" y="7897"/>
                  <a:pt x="18383" y="7897"/>
                  <a:pt x="18383" y="7897"/>
                </a:cubicBezTo>
                <a:cubicBezTo>
                  <a:pt x="18383" y="19742"/>
                  <a:pt x="18383" y="19742"/>
                  <a:pt x="18383" y="19742"/>
                </a:cubicBezTo>
                <a:cubicBezTo>
                  <a:pt x="5974" y="19742"/>
                  <a:pt x="5974" y="19742"/>
                  <a:pt x="5974" y="19742"/>
                </a:cubicBezTo>
                <a:cubicBezTo>
                  <a:pt x="5974" y="15794"/>
                  <a:pt x="5974" y="15794"/>
                  <a:pt x="5974" y="15794"/>
                </a:cubicBezTo>
                <a:cubicBezTo>
                  <a:pt x="5974" y="13935"/>
                  <a:pt x="5974" y="13935"/>
                  <a:pt x="5974" y="13935"/>
                </a:cubicBezTo>
                <a:cubicBezTo>
                  <a:pt x="5974" y="7897"/>
                  <a:pt x="5974" y="7897"/>
                  <a:pt x="5974" y="7897"/>
                </a:cubicBezTo>
                <a:cubicBezTo>
                  <a:pt x="5974" y="7897"/>
                  <a:pt x="6204" y="7897"/>
                  <a:pt x="6204" y="7897"/>
                </a:cubicBezTo>
                <a:close/>
                <a:moveTo>
                  <a:pt x="3906" y="13935"/>
                </a:moveTo>
                <a:cubicBezTo>
                  <a:pt x="3906" y="5574"/>
                  <a:pt x="3906" y="5574"/>
                  <a:pt x="3906" y="5574"/>
                </a:cubicBezTo>
                <a:cubicBezTo>
                  <a:pt x="5745" y="5342"/>
                  <a:pt x="5745" y="5342"/>
                  <a:pt x="5745" y="5342"/>
                </a:cubicBezTo>
                <a:cubicBezTo>
                  <a:pt x="5745" y="5342"/>
                  <a:pt x="5974" y="6039"/>
                  <a:pt x="6204" y="6039"/>
                </a:cubicBezTo>
                <a:cubicBezTo>
                  <a:pt x="6204" y="6039"/>
                  <a:pt x="6434" y="5574"/>
                  <a:pt x="6434" y="5110"/>
                </a:cubicBezTo>
                <a:cubicBezTo>
                  <a:pt x="6434" y="4877"/>
                  <a:pt x="6434" y="4645"/>
                  <a:pt x="6434" y="4181"/>
                </a:cubicBezTo>
                <a:cubicBezTo>
                  <a:pt x="6434" y="3948"/>
                  <a:pt x="6434" y="3484"/>
                  <a:pt x="6434" y="3252"/>
                </a:cubicBezTo>
                <a:cubicBezTo>
                  <a:pt x="6204" y="2555"/>
                  <a:pt x="5745" y="2090"/>
                  <a:pt x="5055" y="2090"/>
                </a:cubicBezTo>
                <a:cubicBezTo>
                  <a:pt x="4596" y="2090"/>
                  <a:pt x="4366" y="2090"/>
                  <a:pt x="4136" y="2323"/>
                </a:cubicBezTo>
                <a:cubicBezTo>
                  <a:pt x="3906" y="2555"/>
                  <a:pt x="3677" y="2787"/>
                  <a:pt x="3677" y="3019"/>
                </a:cubicBezTo>
                <a:cubicBezTo>
                  <a:pt x="1838" y="13935"/>
                  <a:pt x="1838" y="13935"/>
                  <a:pt x="1838" y="13935"/>
                </a:cubicBezTo>
                <a:lnTo>
                  <a:pt x="3906" y="13935"/>
                </a:lnTo>
                <a:close/>
              </a:path>
            </a:pathLst>
          </a:custGeom>
          <a:solidFill>
            <a:srgbClr val="000000"/>
          </a:solidFill>
          <a:ln w="12700">
            <a:miter lim="400000"/>
          </a:ln>
        </p:spPr>
        <p:txBody>
          <a:bodyPr tIns="91439" bIns="91439"/>
          <a:lstStyle/>
          <a:p>
            <a:endParaRPr/>
          </a:p>
        </p:txBody>
      </p:sp>
      <p:sp>
        <p:nvSpPr>
          <p:cNvPr id="1534" name="Shape 1534"/>
          <p:cNvSpPr/>
          <p:nvPr/>
        </p:nvSpPr>
        <p:spPr>
          <a:xfrm>
            <a:off x="20278726" y="2054163"/>
            <a:ext cx="815977" cy="511239"/>
          </a:xfrm>
          <a:custGeom>
            <a:avLst/>
            <a:gdLst/>
            <a:ahLst/>
            <a:cxnLst>
              <a:cxn ang="0">
                <a:pos x="wd2" y="hd2"/>
              </a:cxn>
              <a:cxn ang="5400000">
                <a:pos x="wd2" y="hd2"/>
              </a:cxn>
              <a:cxn ang="10800000">
                <a:pos x="wd2" y="hd2"/>
              </a:cxn>
              <a:cxn ang="16200000">
                <a:pos x="wd2" y="hd2"/>
              </a:cxn>
            </a:cxnLst>
            <a:rect l="0" t="0" r="r" b="b"/>
            <a:pathLst>
              <a:path w="21600" h="20952" extrusionOk="0">
                <a:moveTo>
                  <a:pt x="13407" y="7704"/>
                </a:moveTo>
                <a:cubicBezTo>
                  <a:pt x="13407" y="7416"/>
                  <a:pt x="13407" y="7416"/>
                  <a:pt x="13407" y="7128"/>
                </a:cubicBezTo>
                <a:cubicBezTo>
                  <a:pt x="13407" y="4824"/>
                  <a:pt x="13407" y="4824"/>
                  <a:pt x="13407" y="4824"/>
                </a:cubicBezTo>
                <a:cubicBezTo>
                  <a:pt x="13221" y="4824"/>
                  <a:pt x="13034" y="4824"/>
                  <a:pt x="12848" y="4824"/>
                </a:cubicBezTo>
                <a:cubicBezTo>
                  <a:pt x="12662" y="3384"/>
                  <a:pt x="12662" y="3384"/>
                  <a:pt x="12662" y="3384"/>
                </a:cubicBezTo>
                <a:cubicBezTo>
                  <a:pt x="12103" y="5112"/>
                  <a:pt x="12103" y="5112"/>
                  <a:pt x="12103" y="5112"/>
                </a:cubicBezTo>
                <a:cubicBezTo>
                  <a:pt x="11172" y="5400"/>
                  <a:pt x="10428" y="5688"/>
                  <a:pt x="8752" y="4536"/>
                </a:cubicBezTo>
                <a:cubicBezTo>
                  <a:pt x="8566" y="4536"/>
                  <a:pt x="8566" y="4536"/>
                  <a:pt x="8566" y="4536"/>
                </a:cubicBezTo>
                <a:cubicBezTo>
                  <a:pt x="8566" y="7128"/>
                  <a:pt x="8566" y="7128"/>
                  <a:pt x="8566" y="7128"/>
                </a:cubicBezTo>
                <a:cubicBezTo>
                  <a:pt x="8566" y="7416"/>
                  <a:pt x="8566" y="7416"/>
                  <a:pt x="8566" y="7704"/>
                </a:cubicBezTo>
                <a:cubicBezTo>
                  <a:pt x="7076" y="5976"/>
                  <a:pt x="7634" y="5112"/>
                  <a:pt x="7262" y="1944"/>
                </a:cubicBezTo>
                <a:cubicBezTo>
                  <a:pt x="8193" y="-648"/>
                  <a:pt x="13966" y="-648"/>
                  <a:pt x="14710" y="1944"/>
                </a:cubicBezTo>
                <a:cubicBezTo>
                  <a:pt x="14524" y="4248"/>
                  <a:pt x="14710" y="6264"/>
                  <a:pt x="13407" y="7704"/>
                </a:cubicBezTo>
                <a:cubicBezTo>
                  <a:pt x="13407" y="7704"/>
                  <a:pt x="13407" y="7704"/>
                  <a:pt x="13407" y="7704"/>
                </a:cubicBezTo>
                <a:close/>
                <a:moveTo>
                  <a:pt x="1303" y="9720"/>
                </a:moveTo>
                <a:cubicBezTo>
                  <a:pt x="1303" y="7992"/>
                  <a:pt x="1303" y="7128"/>
                  <a:pt x="1303" y="5976"/>
                </a:cubicBezTo>
                <a:cubicBezTo>
                  <a:pt x="3166" y="6552"/>
                  <a:pt x="3724" y="3960"/>
                  <a:pt x="5400" y="5976"/>
                </a:cubicBezTo>
                <a:cubicBezTo>
                  <a:pt x="5586" y="7128"/>
                  <a:pt x="5400" y="8568"/>
                  <a:pt x="5400" y="9720"/>
                </a:cubicBezTo>
                <a:cubicBezTo>
                  <a:pt x="5214" y="10296"/>
                  <a:pt x="5028" y="10872"/>
                  <a:pt x="4841" y="11448"/>
                </a:cubicBezTo>
                <a:cubicBezTo>
                  <a:pt x="4469" y="12024"/>
                  <a:pt x="3910" y="12600"/>
                  <a:pt x="3352" y="12600"/>
                </a:cubicBezTo>
                <a:cubicBezTo>
                  <a:pt x="3352" y="12600"/>
                  <a:pt x="3352" y="12600"/>
                  <a:pt x="3352" y="12600"/>
                </a:cubicBezTo>
                <a:cubicBezTo>
                  <a:pt x="2793" y="12600"/>
                  <a:pt x="2234" y="12024"/>
                  <a:pt x="1862" y="11448"/>
                </a:cubicBezTo>
                <a:cubicBezTo>
                  <a:pt x="1676" y="10872"/>
                  <a:pt x="1490" y="10296"/>
                  <a:pt x="1303" y="9720"/>
                </a:cubicBezTo>
                <a:close/>
                <a:moveTo>
                  <a:pt x="4655" y="12600"/>
                </a:moveTo>
                <a:cubicBezTo>
                  <a:pt x="4097" y="14328"/>
                  <a:pt x="2607" y="14328"/>
                  <a:pt x="2048" y="12600"/>
                </a:cubicBezTo>
                <a:cubicBezTo>
                  <a:pt x="745" y="13176"/>
                  <a:pt x="745" y="13176"/>
                  <a:pt x="745" y="13176"/>
                </a:cubicBezTo>
                <a:cubicBezTo>
                  <a:pt x="559" y="13176"/>
                  <a:pt x="559" y="13176"/>
                  <a:pt x="559" y="13176"/>
                </a:cubicBezTo>
                <a:cubicBezTo>
                  <a:pt x="559" y="13176"/>
                  <a:pt x="559" y="13176"/>
                  <a:pt x="559" y="13176"/>
                </a:cubicBezTo>
                <a:cubicBezTo>
                  <a:pt x="372" y="13752"/>
                  <a:pt x="186" y="14328"/>
                  <a:pt x="0" y="14904"/>
                </a:cubicBezTo>
                <a:cubicBezTo>
                  <a:pt x="0" y="15480"/>
                  <a:pt x="0" y="16056"/>
                  <a:pt x="0" y="17208"/>
                </a:cubicBezTo>
                <a:cubicBezTo>
                  <a:pt x="0" y="17496"/>
                  <a:pt x="0" y="17496"/>
                  <a:pt x="0" y="17496"/>
                </a:cubicBezTo>
                <a:cubicBezTo>
                  <a:pt x="186" y="17496"/>
                  <a:pt x="186" y="17496"/>
                  <a:pt x="186" y="17496"/>
                </a:cubicBezTo>
                <a:cubicBezTo>
                  <a:pt x="4655" y="17496"/>
                  <a:pt x="4655" y="17496"/>
                  <a:pt x="4655" y="17496"/>
                </a:cubicBezTo>
                <a:cubicBezTo>
                  <a:pt x="4655" y="18360"/>
                  <a:pt x="4655" y="19224"/>
                  <a:pt x="4841" y="20376"/>
                </a:cubicBezTo>
                <a:cubicBezTo>
                  <a:pt x="4841" y="20952"/>
                  <a:pt x="4841" y="20952"/>
                  <a:pt x="4841" y="20952"/>
                </a:cubicBezTo>
                <a:cubicBezTo>
                  <a:pt x="5214" y="20952"/>
                  <a:pt x="5214" y="20952"/>
                  <a:pt x="5214" y="20952"/>
                </a:cubicBezTo>
                <a:cubicBezTo>
                  <a:pt x="16759" y="20952"/>
                  <a:pt x="16759" y="20952"/>
                  <a:pt x="16759" y="20952"/>
                </a:cubicBezTo>
                <a:cubicBezTo>
                  <a:pt x="17131" y="20952"/>
                  <a:pt x="17131" y="20952"/>
                  <a:pt x="17131" y="20952"/>
                </a:cubicBezTo>
                <a:cubicBezTo>
                  <a:pt x="17131" y="20376"/>
                  <a:pt x="17131" y="20376"/>
                  <a:pt x="17131" y="20376"/>
                </a:cubicBezTo>
                <a:cubicBezTo>
                  <a:pt x="17131" y="19224"/>
                  <a:pt x="17317" y="18360"/>
                  <a:pt x="17131" y="17496"/>
                </a:cubicBezTo>
                <a:cubicBezTo>
                  <a:pt x="21414" y="17496"/>
                  <a:pt x="21414" y="17496"/>
                  <a:pt x="21414" y="17496"/>
                </a:cubicBezTo>
                <a:cubicBezTo>
                  <a:pt x="21600" y="17496"/>
                  <a:pt x="21600" y="17496"/>
                  <a:pt x="21600" y="17496"/>
                </a:cubicBezTo>
                <a:cubicBezTo>
                  <a:pt x="21600" y="17208"/>
                  <a:pt x="21600" y="17208"/>
                  <a:pt x="21600" y="17208"/>
                </a:cubicBezTo>
                <a:cubicBezTo>
                  <a:pt x="21600" y="16344"/>
                  <a:pt x="21600" y="15768"/>
                  <a:pt x="21600" y="15192"/>
                </a:cubicBezTo>
                <a:cubicBezTo>
                  <a:pt x="21414" y="14328"/>
                  <a:pt x="21414" y="13752"/>
                  <a:pt x="21041" y="13464"/>
                </a:cubicBezTo>
                <a:cubicBezTo>
                  <a:pt x="21041" y="13176"/>
                  <a:pt x="21041" y="13176"/>
                  <a:pt x="21041" y="13176"/>
                </a:cubicBezTo>
                <a:cubicBezTo>
                  <a:pt x="21041" y="13176"/>
                  <a:pt x="21041" y="13176"/>
                  <a:pt x="21041" y="13176"/>
                </a:cubicBezTo>
                <a:cubicBezTo>
                  <a:pt x="19552" y="12600"/>
                  <a:pt x="19552" y="12600"/>
                  <a:pt x="19552" y="12600"/>
                </a:cubicBezTo>
                <a:cubicBezTo>
                  <a:pt x="19179" y="12888"/>
                  <a:pt x="19179" y="12888"/>
                  <a:pt x="19179" y="12888"/>
                </a:cubicBezTo>
                <a:cubicBezTo>
                  <a:pt x="18248" y="16344"/>
                  <a:pt x="18248" y="16344"/>
                  <a:pt x="18248" y="16344"/>
                </a:cubicBezTo>
                <a:cubicBezTo>
                  <a:pt x="17131" y="12888"/>
                  <a:pt x="17131" y="12888"/>
                  <a:pt x="17131" y="12888"/>
                </a:cubicBezTo>
                <a:cubicBezTo>
                  <a:pt x="16945" y="12600"/>
                  <a:pt x="16945" y="12600"/>
                  <a:pt x="16945" y="12600"/>
                </a:cubicBezTo>
                <a:cubicBezTo>
                  <a:pt x="15641" y="13176"/>
                  <a:pt x="15641" y="13176"/>
                  <a:pt x="15641" y="13176"/>
                </a:cubicBezTo>
                <a:cubicBezTo>
                  <a:pt x="13407" y="12312"/>
                  <a:pt x="13407" y="12312"/>
                  <a:pt x="13407" y="12312"/>
                </a:cubicBezTo>
                <a:cubicBezTo>
                  <a:pt x="12848" y="12888"/>
                  <a:pt x="12848" y="12888"/>
                  <a:pt x="12848" y="12888"/>
                </a:cubicBezTo>
                <a:cubicBezTo>
                  <a:pt x="12848" y="13752"/>
                  <a:pt x="12848" y="13752"/>
                  <a:pt x="12848" y="13752"/>
                </a:cubicBezTo>
                <a:cubicBezTo>
                  <a:pt x="11917" y="18648"/>
                  <a:pt x="11917" y="18648"/>
                  <a:pt x="11917" y="18648"/>
                </a:cubicBezTo>
                <a:cubicBezTo>
                  <a:pt x="11917" y="18648"/>
                  <a:pt x="11917" y="18648"/>
                  <a:pt x="11917" y="18648"/>
                </a:cubicBezTo>
                <a:cubicBezTo>
                  <a:pt x="11359" y="14904"/>
                  <a:pt x="11359" y="14904"/>
                  <a:pt x="11359" y="14904"/>
                </a:cubicBezTo>
                <a:cubicBezTo>
                  <a:pt x="11917" y="14328"/>
                  <a:pt x="11917" y="14328"/>
                  <a:pt x="11917" y="14328"/>
                </a:cubicBezTo>
                <a:cubicBezTo>
                  <a:pt x="11545" y="13176"/>
                  <a:pt x="11545" y="13176"/>
                  <a:pt x="11545" y="13176"/>
                </a:cubicBezTo>
                <a:cubicBezTo>
                  <a:pt x="11172" y="13176"/>
                  <a:pt x="11172" y="13176"/>
                  <a:pt x="11172" y="13176"/>
                </a:cubicBezTo>
                <a:cubicBezTo>
                  <a:pt x="10800" y="13176"/>
                  <a:pt x="10800" y="13176"/>
                  <a:pt x="10800" y="13176"/>
                </a:cubicBezTo>
                <a:cubicBezTo>
                  <a:pt x="10428" y="13176"/>
                  <a:pt x="10428" y="13176"/>
                  <a:pt x="10428" y="13176"/>
                </a:cubicBezTo>
                <a:cubicBezTo>
                  <a:pt x="10241" y="14328"/>
                  <a:pt x="10241" y="14328"/>
                  <a:pt x="10241" y="14328"/>
                </a:cubicBezTo>
                <a:cubicBezTo>
                  <a:pt x="10614" y="14904"/>
                  <a:pt x="10614" y="14904"/>
                  <a:pt x="10614" y="14904"/>
                </a:cubicBezTo>
                <a:cubicBezTo>
                  <a:pt x="10055" y="18648"/>
                  <a:pt x="10055" y="18648"/>
                  <a:pt x="10055" y="18648"/>
                </a:cubicBezTo>
                <a:cubicBezTo>
                  <a:pt x="9124" y="13752"/>
                  <a:pt x="9124" y="13752"/>
                  <a:pt x="9124" y="13752"/>
                </a:cubicBezTo>
                <a:cubicBezTo>
                  <a:pt x="9124" y="12888"/>
                  <a:pt x="9124" y="12888"/>
                  <a:pt x="9124" y="12888"/>
                </a:cubicBezTo>
                <a:cubicBezTo>
                  <a:pt x="8566" y="12312"/>
                  <a:pt x="8566" y="12312"/>
                  <a:pt x="8566" y="12312"/>
                </a:cubicBezTo>
                <a:cubicBezTo>
                  <a:pt x="6145" y="13176"/>
                  <a:pt x="6145" y="13176"/>
                  <a:pt x="6145" y="13176"/>
                </a:cubicBezTo>
                <a:cubicBezTo>
                  <a:pt x="6145" y="13176"/>
                  <a:pt x="6145" y="13176"/>
                  <a:pt x="6145" y="13176"/>
                </a:cubicBezTo>
                <a:cubicBezTo>
                  <a:pt x="4655" y="12600"/>
                  <a:pt x="4655" y="12600"/>
                  <a:pt x="4655" y="12600"/>
                </a:cubicBezTo>
                <a:close/>
                <a:moveTo>
                  <a:pt x="16200" y="9720"/>
                </a:moveTo>
                <a:cubicBezTo>
                  <a:pt x="16014" y="7992"/>
                  <a:pt x="16014" y="6552"/>
                  <a:pt x="16200" y="5400"/>
                </a:cubicBezTo>
                <a:cubicBezTo>
                  <a:pt x="16945" y="4536"/>
                  <a:pt x="19738" y="4536"/>
                  <a:pt x="20297" y="5400"/>
                </a:cubicBezTo>
                <a:cubicBezTo>
                  <a:pt x="20297" y="6840"/>
                  <a:pt x="20297" y="8568"/>
                  <a:pt x="20110" y="9720"/>
                </a:cubicBezTo>
                <a:cubicBezTo>
                  <a:pt x="20110" y="10296"/>
                  <a:pt x="19924" y="10872"/>
                  <a:pt x="19552" y="11448"/>
                </a:cubicBezTo>
                <a:cubicBezTo>
                  <a:pt x="19179" y="12024"/>
                  <a:pt x="18807" y="12600"/>
                  <a:pt x="18248" y="12600"/>
                </a:cubicBezTo>
                <a:cubicBezTo>
                  <a:pt x="18248" y="12600"/>
                  <a:pt x="18248" y="12600"/>
                  <a:pt x="18248" y="12600"/>
                </a:cubicBezTo>
                <a:cubicBezTo>
                  <a:pt x="17690" y="12600"/>
                  <a:pt x="17131" y="12024"/>
                  <a:pt x="16759" y="11448"/>
                </a:cubicBezTo>
                <a:cubicBezTo>
                  <a:pt x="16386" y="10872"/>
                  <a:pt x="16200" y="10296"/>
                  <a:pt x="16200" y="9720"/>
                </a:cubicBezTo>
                <a:close/>
              </a:path>
            </a:pathLst>
          </a:custGeom>
          <a:solidFill>
            <a:srgbClr val="000000"/>
          </a:solidFill>
          <a:ln w="12700">
            <a:miter lim="400000"/>
          </a:ln>
        </p:spPr>
        <p:txBody>
          <a:bodyPr tIns="91439" bIns="91439"/>
          <a:lstStyle/>
          <a:p>
            <a:endParaRPr/>
          </a:p>
        </p:txBody>
      </p:sp>
      <p:sp>
        <p:nvSpPr>
          <p:cNvPr id="1535" name="Shape 1535"/>
          <p:cNvSpPr/>
          <p:nvPr/>
        </p:nvSpPr>
        <p:spPr>
          <a:xfrm>
            <a:off x="16506826" y="4518026"/>
            <a:ext cx="473077" cy="746127"/>
          </a:xfrm>
          <a:custGeom>
            <a:avLst/>
            <a:gdLst/>
            <a:ahLst/>
            <a:cxnLst>
              <a:cxn ang="0">
                <a:pos x="wd2" y="hd2"/>
              </a:cxn>
              <a:cxn ang="5400000">
                <a:pos x="wd2" y="hd2"/>
              </a:cxn>
              <a:cxn ang="10800000">
                <a:pos x="wd2" y="hd2"/>
              </a:cxn>
              <a:cxn ang="16200000">
                <a:pos x="wd2" y="hd2"/>
              </a:cxn>
            </a:cxnLst>
            <a:rect l="0" t="0" r="r" b="b"/>
            <a:pathLst>
              <a:path w="21600" h="21600" extrusionOk="0">
                <a:moveTo>
                  <a:pt x="10639" y="0"/>
                </a:moveTo>
                <a:cubicBezTo>
                  <a:pt x="13863" y="0"/>
                  <a:pt x="16442" y="815"/>
                  <a:pt x="18376" y="2038"/>
                </a:cubicBezTo>
                <a:cubicBezTo>
                  <a:pt x="20310" y="3260"/>
                  <a:pt x="21600" y="4891"/>
                  <a:pt x="21600" y="6928"/>
                </a:cubicBezTo>
                <a:cubicBezTo>
                  <a:pt x="21600" y="8151"/>
                  <a:pt x="20955" y="9374"/>
                  <a:pt x="19988" y="10392"/>
                </a:cubicBezTo>
                <a:cubicBezTo>
                  <a:pt x="19021" y="11208"/>
                  <a:pt x="18054" y="12023"/>
                  <a:pt x="16442" y="12634"/>
                </a:cubicBezTo>
                <a:cubicBezTo>
                  <a:pt x="16442" y="13245"/>
                  <a:pt x="16442" y="13245"/>
                  <a:pt x="16442" y="13245"/>
                </a:cubicBezTo>
                <a:cubicBezTo>
                  <a:pt x="16764" y="13245"/>
                  <a:pt x="16764" y="13245"/>
                  <a:pt x="16764" y="13245"/>
                </a:cubicBezTo>
                <a:cubicBezTo>
                  <a:pt x="17731" y="13245"/>
                  <a:pt x="17731" y="13245"/>
                  <a:pt x="17731" y="13245"/>
                </a:cubicBezTo>
                <a:cubicBezTo>
                  <a:pt x="18054" y="13653"/>
                  <a:pt x="18054" y="13653"/>
                  <a:pt x="18054" y="13653"/>
                </a:cubicBezTo>
                <a:cubicBezTo>
                  <a:pt x="18376" y="14060"/>
                  <a:pt x="18376" y="14468"/>
                  <a:pt x="18376" y="14875"/>
                </a:cubicBezTo>
                <a:cubicBezTo>
                  <a:pt x="18376" y="15283"/>
                  <a:pt x="18376" y="15691"/>
                  <a:pt x="18054" y="16098"/>
                </a:cubicBezTo>
                <a:cubicBezTo>
                  <a:pt x="18054" y="16098"/>
                  <a:pt x="18054" y="16098"/>
                  <a:pt x="18054" y="16098"/>
                </a:cubicBezTo>
                <a:cubicBezTo>
                  <a:pt x="18054" y="16302"/>
                  <a:pt x="18054" y="16302"/>
                  <a:pt x="18054" y="16302"/>
                </a:cubicBezTo>
                <a:cubicBezTo>
                  <a:pt x="18376" y="16709"/>
                  <a:pt x="18376" y="17117"/>
                  <a:pt x="18376" y="17525"/>
                </a:cubicBezTo>
                <a:cubicBezTo>
                  <a:pt x="18376" y="17932"/>
                  <a:pt x="18376" y="18136"/>
                  <a:pt x="18054" y="18543"/>
                </a:cubicBezTo>
                <a:cubicBezTo>
                  <a:pt x="17731" y="18951"/>
                  <a:pt x="17731" y="18951"/>
                  <a:pt x="17731" y="18951"/>
                </a:cubicBezTo>
                <a:cubicBezTo>
                  <a:pt x="17087" y="18951"/>
                  <a:pt x="17087" y="18951"/>
                  <a:pt x="17087" y="18951"/>
                </a:cubicBezTo>
                <a:cubicBezTo>
                  <a:pt x="4836" y="19766"/>
                  <a:pt x="4836" y="19766"/>
                  <a:pt x="4836" y="19766"/>
                </a:cubicBezTo>
                <a:cubicBezTo>
                  <a:pt x="3869" y="19766"/>
                  <a:pt x="3869" y="19766"/>
                  <a:pt x="3869" y="19766"/>
                </a:cubicBezTo>
                <a:cubicBezTo>
                  <a:pt x="3869" y="19155"/>
                  <a:pt x="3869" y="19155"/>
                  <a:pt x="3869" y="19155"/>
                </a:cubicBezTo>
                <a:cubicBezTo>
                  <a:pt x="3546" y="18951"/>
                  <a:pt x="3224" y="18543"/>
                  <a:pt x="3224" y="18136"/>
                </a:cubicBezTo>
                <a:cubicBezTo>
                  <a:pt x="3224" y="17728"/>
                  <a:pt x="3546" y="17321"/>
                  <a:pt x="3869" y="16913"/>
                </a:cubicBezTo>
                <a:cubicBezTo>
                  <a:pt x="3869" y="16913"/>
                  <a:pt x="3869" y="16913"/>
                  <a:pt x="3869" y="16913"/>
                </a:cubicBezTo>
                <a:cubicBezTo>
                  <a:pt x="3869" y="16709"/>
                  <a:pt x="3869" y="16709"/>
                  <a:pt x="3869" y="16709"/>
                </a:cubicBezTo>
                <a:cubicBezTo>
                  <a:pt x="3546" y="16302"/>
                  <a:pt x="3224" y="16098"/>
                  <a:pt x="3224" y="15691"/>
                </a:cubicBezTo>
                <a:cubicBezTo>
                  <a:pt x="3224" y="15283"/>
                  <a:pt x="3546" y="14875"/>
                  <a:pt x="3869" y="14468"/>
                </a:cubicBezTo>
                <a:cubicBezTo>
                  <a:pt x="4191" y="14060"/>
                  <a:pt x="4191" y="14060"/>
                  <a:pt x="4191" y="14060"/>
                </a:cubicBezTo>
                <a:cubicBezTo>
                  <a:pt x="4513" y="14060"/>
                  <a:pt x="4513" y="14060"/>
                  <a:pt x="4513" y="14060"/>
                </a:cubicBezTo>
                <a:cubicBezTo>
                  <a:pt x="5158" y="14060"/>
                  <a:pt x="5158" y="14060"/>
                  <a:pt x="5158" y="14060"/>
                </a:cubicBezTo>
                <a:cubicBezTo>
                  <a:pt x="5158" y="12634"/>
                  <a:pt x="5158" y="12634"/>
                  <a:pt x="5158" y="12634"/>
                </a:cubicBezTo>
                <a:cubicBezTo>
                  <a:pt x="3546" y="12226"/>
                  <a:pt x="2257" y="11411"/>
                  <a:pt x="1612" y="10392"/>
                </a:cubicBezTo>
                <a:cubicBezTo>
                  <a:pt x="322" y="9374"/>
                  <a:pt x="0" y="8151"/>
                  <a:pt x="0" y="6928"/>
                </a:cubicBezTo>
                <a:cubicBezTo>
                  <a:pt x="0" y="4891"/>
                  <a:pt x="967" y="3260"/>
                  <a:pt x="3224" y="2038"/>
                </a:cubicBezTo>
                <a:cubicBezTo>
                  <a:pt x="5158" y="815"/>
                  <a:pt x="7737" y="0"/>
                  <a:pt x="10639" y="0"/>
                </a:cubicBezTo>
                <a:close/>
                <a:moveTo>
                  <a:pt x="8382" y="8151"/>
                </a:moveTo>
                <a:cubicBezTo>
                  <a:pt x="8382" y="8151"/>
                  <a:pt x="8704" y="8151"/>
                  <a:pt x="9027" y="8151"/>
                </a:cubicBezTo>
                <a:cubicBezTo>
                  <a:pt x="9027" y="8151"/>
                  <a:pt x="9349" y="8151"/>
                  <a:pt x="9672" y="8151"/>
                </a:cubicBezTo>
                <a:cubicBezTo>
                  <a:pt x="9672" y="7947"/>
                  <a:pt x="9672" y="7947"/>
                  <a:pt x="9672" y="7947"/>
                </a:cubicBezTo>
                <a:cubicBezTo>
                  <a:pt x="9994" y="8151"/>
                  <a:pt x="9994" y="8151"/>
                  <a:pt x="9994" y="8151"/>
                </a:cubicBezTo>
                <a:cubicBezTo>
                  <a:pt x="10316" y="8151"/>
                  <a:pt x="10316" y="8355"/>
                  <a:pt x="10639" y="8355"/>
                </a:cubicBezTo>
                <a:cubicBezTo>
                  <a:pt x="10961" y="8355"/>
                  <a:pt x="11284" y="8151"/>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151"/>
                  <a:pt x="13540" y="8151"/>
                </a:cubicBezTo>
                <a:cubicBezTo>
                  <a:pt x="13863" y="7743"/>
                  <a:pt x="13863" y="7743"/>
                  <a:pt x="13863" y="7743"/>
                </a:cubicBezTo>
                <a:cubicBezTo>
                  <a:pt x="14830" y="8151"/>
                  <a:pt x="14830" y="8151"/>
                  <a:pt x="14830" y="8151"/>
                </a:cubicBezTo>
                <a:cubicBezTo>
                  <a:pt x="12573" y="10392"/>
                  <a:pt x="12573" y="10392"/>
                  <a:pt x="12573" y="10392"/>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392"/>
                  <a:pt x="18054" y="9577"/>
                </a:cubicBezTo>
                <a:cubicBezTo>
                  <a:pt x="18699" y="8762"/>
                  <a:pt x="19343" y="7947"/>
                  <a:pt x="19343" y="6928"/>
                </a:cubicBezTo>
                <a:cubicBezTo>
                  <a:pt x="19343" y="5298"/>
                  <a:pt x="18376" y="4075"/>
                  <a:pt x="16764" y="3057"/>
                </a:cubicBezTo>
                <a:cubicBezTo>
                  <a:pt x="15152" y="2038"/>
                  <a:pt x="13218" y="1426"/>
                  <a:pt x="10639" y="1426"/>
                </a:cubicBezTo>
                <a:cubicBezTo>
                  <a:pt x="8382" y="1426"/>
                  <a:pt x="6125" y="2038"/>
                  <a:pt x="4513" y="3057"/>
                </a:cubicBezTo>
                <a:cubicBezTo>
                  <a:pt x="3224" y="4075"/>
                  <a:pt x="2257" y="5298"/>
                  <a:pt x="2257" y="6928"/>
                </a:cubicBezTo>
                <a:cubicBezTo>
                  <a:pt x="2257" y="7947"/>
                  <a:pt x="2579" y="8762"/>
                  <a:pt x="3546" y="9577"/>
                </a:cubicBezTo>
                <a:cubicBezTo>
                  <a:pt x="4191" y="10596"/>
                  <a:pt x="5481" y="11208"/>
                  <a:pt x="6770" y="11615"/>
                </a:cubicBezTo>
                <a:cubicBezTo>
                  <a:pt x="7415" y="11819"/>
                  <a:pt x="7415" y="11819"/>
                  <a:pt x="7415" y="11819"/>
                </a:cubicBezTo>
                <a:cubicBezTo>
                  <a:pt x="7415" y="12226"/>
                  <a:pt x="7415" y="12226"/>
                  <a:pt x="7415" y="12226"/>
                </a:cubicBezTo>
                <a:cubicBezTo>
                  <a:pt x="7415" y="13653"/>
                  <a:pt x="7415" y="13653"/>
                  <a:pt x="7415" y="13653"/>
                </a:cubicBezTo>
                <a:cubicBezTo>
                  <a:pt x="9349" y="13653"/>
                  <a:pt x="9349" y="13653"/>
                  <a:pt x="9349" y="13653"/>
                </a:cubicBezTo>
                <a:cubicBezTo>
                  <a:pt x="9349" y="10392"/>
                  <a:pt x="9349" y="10392"/>
                  <a:pt x="9349" y="10392"/>
                </a:cubicBezTo>
                <a:cubicBezTo>
                  <a:pt x="7093" y="8151"/>
                  <a:pt x="7093" y="8151"/>
                  <a:pt x="7093" y="8151"/>
                </a:cubicBezTo>
                <a:cubicBezTo>
                  <a:pt x="8060" y="7743"/>
                  <a:pt x="8060" y="7743"/>
                  <a:pt x="8060" y="7743"/>
                </a:cubicBezTo>
                <a:cubicBezTo>
                  <a:pt x="8382" y="8151"/>
                  <a:pt x="8382" y="8151"/>
                  <a:pt x="8382" y="8151"/>
                </a:cubicBezTo>
                <a:close/>
                <a:moveTo>
                  <a:pt x="12896" y="8558"/>
                </a:moveTo>
                <a:cubicBezTo>
                  <a:pt x="12896" y="8558"/>
                  <a:pt x="12896" y="8558"/>
                  <a:pt x="12573" y="8558"/>
                </a:cubicBezTo>
                <a:cubicBezTo>
                  <a:pt x="12251" y="8762"/>
                  <a:pt x="11928" y="8558"/>
                  <a:pt x="11606" y="8355"/>
                </a:cubicBezTo>
                <a:cubicBezTo>
                  <a:pt x="11284" y="8558"/>
                  <a:pt x="10961" y="8762"/>
                  <a:pt x="10639" y="8558"/>
                </a:cubicBezTo>
                <a:cubicBezTo>
                  <a:pt x="10316" y="8558"/>
                  <a:pt x="9994" y="8558"/>
                  <a:pt x="9672" y="8355"/>
                </a:cubicBezTo>
                <a:cubicBezTo>
                  <a:pt x="9349" y="8558"/>
                  <a:pt x="9027" y="8558"/>
                  <a:pt x="9027" y="8558"/>
                </a:cubicBezTo>
                <a:cubicBezTo>
                  <a:pt x="8704" y="8558"/>
                  <a:pt x="8704" y="8558"/>
                  <a:pt x="8704" y="8558"/>
                </a:cubicBezTo>
                <a:cubicBezTo>
                  <a:pt x="10316" y="10189"/>
                  <a:pt x="10316" y="10189"/>
                  <a:pt x="10316" y="10189"/>
                </a:cubicBezTo>
                <a:cubicBezTo>
                  <a:pt x="10316" y="10189"/>
                  <a:pt x="10316" y="10189"/>
                  <a:pt x="10316" y="10189"/>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189"/>
                  <a:pt x="11284" y="10189"/>
                  <a:pt x="11284" y="10189"/>
                </a:cubicBezTo>
                <a:cubicBezTo>
                  <a:pt x="11284" y="10189"/>
                  <a:pt x="11284" y="10189"/>
                  <a:pt x="11284" y="10189"/>
                </a:cubicBezTo>
                <a:cubicBezTo>
                  <a:pt x="12896" y="8558"/>
                  <a:pt x="12896" y="8558"/>
                  <a:pt x="12896" y="8558"/>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562"/>
                  <a:pt x="13863" y="19562"/>
                  <a:pt x="13863" y="19562"/>
                </a:cubicBezTo>
                <a:close/>
                <a:moveTo>
                  <a:pt x="16119" y="17321"/>
                </a:moveTo>
                <a:cubicBezTo>
                  <a:pt x="5481" y="17932"/>
                  <a:pt x="5481" y="17932"/>
                  <a:pt x="5481" y="17932"/>
                </a:cubicBezTo>
                <a:cubicBezTo>
                  <a:pt x="5481" y="17932"/>
                  <a:pt x="5481" y="18136"/>
                  <a:pt x="5481" y="18136"/>
                </a:cubicBezTo>
                <a:cubicBezTo>
                  <a:pt x="5481" y="18136"/>
                  <a:pt x="5481" y="18136"/>
                  <a:pt x="5481" y="18136"/>
                </a:cubicBezTo>
                <a:cubicBezTo>
                  <a:pt x="16119" y="17728"/>
                  <a:pt x="16119" y="17728"/>
                  <a:pt x="16119" y="17728"/>
                </a:cubicBezTo>
                <a:cubicBezTo>
                  <a:pt x="16119" y="17525"/>
                  <a:pt x="16119" y="17525"/>
                  <a:pt x="16119" y="17525"/>
                </a:cubicBezTo>
                <a:cubicBezTo>
                  <a:pt x="16119" y="17321"/>
                  <a:pt x="16119" y="17321"/>
                  <a:pt x="16119" y="17321"/>
                </a:cubicBezTo>
                <a:close/>
                <a:moveTo>
                  <a:pt x="16119" y="14875"/>
                </a:moveTo>
                <a:cubicBezTo>
                  <a:pt x="5481" y="15283"/>
                  <a:pt x="5481" y="15283"/>
                  <a:pt x="5481" y="15283"/>
                </a:cubicBezTo>
                <a:cubicBezTo>
                  <a:pt x="5481" y="15487"/>
                  <a:pt x="5481" y="15487"/>
                  <a:pt x="5481" y="15487"/>
                </a:cubicBezTo>
                <a:cubicBezTo>
                  <a:pt x="5481" y="15691"/>
                  <a:pt x="5481" y="15691"/>
                  <a:pt x="5481" y="15691"/>
                </a:cubicBezTo>
                <a:cubicBezTo>
                  <a:pt x="16119" y="15079"/>
                  <a:pt x="16119" y="15079"/>
                  <a:pt x="16119" y="15079"/>
                </a:cubicBezTo>
                <a:cubicBezTo>
                  <a:pt x="16119" y="15079"/>
                  <a:pt x="16119" y="14875"/>
                  <a:pt x="16119" y="14875"/>
                </a:cubicBezTo>
                <a:cubicBezTo>
                  <a:pt x="16119" y="14875"/>
                  <a:pt x="16119" y="14875"/>
                  <a:pt x="16119" y="14875"/>
                </a:cubicBezTo>
                <a:close/>
              </a:path>
            </a:pathLst>
          </a:custGeom>
          <a:solidFill>
            <a:srgbClr val="000000"/>
          </a:solidFill>
          <a:ln w="12700">
            <a:miter lim="400000"/>
          </a:ln>
        </p:spPr>
        <p:txBody>
          <a:bodyPr tIns="91439" bIns="91439"/>
          <a:lstStyle/>
          <a:p>
            <a:endParaRPr/>
          </a:p>
        </p:txBody>
      </p:sp>
      <p:sp>
        <p:nvSpPr>
          <p:cNvPr id="1536" name="Shape 1536"/>
          <p:cNvSpPr/>
          <p:nvPr/>
        </p:nvSpPr>
        <p:spPr>
          <a:xfrm>
            <a:off x="15033626" y="4616850"/>
            <a:ext cx="733427" cy="548879"/>
          </a:xfrm>
          <a:custGeom>
            <a:avLst/>
            <a:gdLst/>
            <a:ahLst/>
            <a:cxnLst>
              <a:cxn ang="0">
                <a:pos x="wd2" y="hd2"/>
              </a:cxn>
              <a:cxn ang="5400000">
                <a:pos x="wd2" y="hd2"/>
              </a:cxn>
              <a:cxn ang="10800000">
                <a:pos x="wd2" y="hd2"/>
              </a:cxn>
              <a:cxn ang="16200000">
                <a:pos x="wd2" y="hd2"/>
              </a:cxn>
            </a:cxnLst>
            <a:rect l="0" t="0" r="r" b="b"/>
            <a:pathLst>
              <a:path w="21600" h="21338" extrusionOk="0">
                <a:moveTo>
                  <a:pt x="3323" y="285"/>
                </a:moveTo>
                <a:cubicBezTo>
                  <a:pt x="4362" y="-262"/>
                  <a:pt x="4985" y="11"/>
                  <a:pt x="5608" y="832"/>
                </a:cubicBezTo>
                <a:cubicBezTo>
                  <a:pt x="5400" y="5206"/>
                  <a:pt x="4777" y="9308"/>
                  <a:pt x="3946" y="12862"/>
                </a:cubicBezTo>
                <a:cubicBezTo>
                  <a:pt x="2908" y="12589"/>
                  <a:pt x="1869" y="12315"/>
                  <a:pt x="831" y="12042"/>
                </a:cubicBezTo>
                <a:cubicBezTo>
                  <a:pt x="1246" y="7667"/>
                  <a:pt x="2077" y="3839"/>
                  <a:pt x="3323" y="285"/>
                </a:cubicBezTo>
                <a:close/>
                <a:moveTo>
                  <a:pt x="3738" y="17510"/>
                </a:moveTo>
                <a:cubicBezTo>
                  <a:pt x="3323" y="19424"/>
                  <a:pt x="3323" y="19424"/>
                  <a:pt x="3323" y="19424"/>
                </a:cubicBezTo>
                <a:cubicBezTo>
                  <a:pt x="14331" y="19424"/>
                  <a:pt x="15369" y="19424"/>
                  <a:pt x="20977" y="19424"/>
                </a:cubicBezTo>
                <a:cubicBezTo>
                  <a:pt x="21600" y="19424"/>
                  <a:pt x="21600" y="19424"/>
                  <a:pt x="21600" y="19424"/>
                </a:cubicBezTo>
                <a:cubicBezTo>
                  <a:pt x="21600" y="18330"/>
                  <a:pt x="21600" y="18330"/>
                  <a:pt x="21600" y="18330"/>
                </a:cubicBezTo>
                <a:cubicBezTo>
                  <a:pt x="21600" y="6847"/>
                  <a:pt x="21600" y="6847"/>
                  <a:pt x="21600" y="6847"/>
                </a:cubicBezTo>
                <a:cubicBezTo>
                  <a:pt x="21600" y="6300"/>
                  <a:pt x="21600" y="6300"/>
                  <a:pt x="21600" y="6300"/>
                </a:cubicBezTo>
                <a:cubicBezTo>
                  <a:pt x="21392" y="6027"/>
                  <a:pt x="21392" y="6027"/>
                  <a:pt x="21392" y="6027"/>
                </a:cubicBezTo>
                <a:cubicBezTo>
                  <a:pt x="18692" y="2472"/>
                  <a:pt x="18692" y="2472"/>
                  <a:pt x="18692" y="2472"/>
                </a:cubicBezTo>
                <a:cubicBezTo>
                  <a:pt x="18485" y="2199"/>
                  <a:pt x="18485" y="2199"/>
                  <a:pt x="18485" y="2199"/>
                </a:cubicBezTo>
                <a:cubicBezTo>
                  <a:pt x="18069" y="2199"/>
                  <a:pt x="18069" y="2199"/>
                  <a:pt x="18069" y="2199"/>
                </a:cubicBezTo>
                <a:cubicBezTo>
                  <a:pt x="6438" y="2199"/>
                  <a:pt x="6438" y="2199"/>
                  <a:pt x="6438" y="2199"/>
                </a:cubicBezTo>
                <a:cubicBezTo>
                  <a:pt x="6438" y="3019"/>
                  <a:pt x="6438" y="3566"/>
                  <a:pt x="6438" y="4386"/>
                </a:cubicBezTo>
                <a:cubicBezTo>
                  <a:pt x="17446" y="4386"/>
                  <a:pt x="17446" y="4386"/>
                  <a:pt x="17446" y="4386"/>
                </a:cubicBezTo>
                <a:cubicBezTo>
                  <a:pt x="17238" y="7394"/>
                  <a:pt x="17238" y="7394"/>
                  <a:pt x="17238" y="7394"/>
                </a:cubicBezTo>
                <a:cubicBezTo>
                  <a:pt x="17238" y="7941"/>
                  <a:pt x="17238" y="7941"/>
                  <a:pt x="17238" y="7941"/>
                </a:cubicBezTo>
                <a:cubicBezTo>
                  <a:pt x="17654" y="7941"/>
                  <a:pt x="17654" y="7941"/>
                  <a:pt x="17654" y="7941"/>
                </a:cubicBezTo>
                <a:cubicBezTo>
                  <a:pt x="20146" y="7667"/>
                  <a:pt x="20146" y="7667"/>
                  <a:pt x="20146" y="7667"/>
                </a:cubicBezTo>
                <a:cubicBezTo>
                  <a:pt x="20146" y="17510"/>
                  <a:pt x="20146" y="17510"/>
                  <a:pt x="20146" y="17510"/>
                </a:cubicBezTo>
                <a:cubicBezTo>
                  <a:pt x="16408" y="17510"/>
                  <a:pt x="11838" y="17510"/>
                  <a:pt x="3738" y="17510"/>
                </a:cubicBezTo>
                <a:close/>
                <a:moveTo>
                  <a:pt x="19731" y="6847"/>
                </a:moveTo>
                <a:cubicBezTo>
                  <a:pt x="17862" y="6847"/>
                  <a:pt x="17862" y="6847"/>
                  <a:pt x="17862" y="6847"/>
                </a:cubicBezTo>
                <a:cubicBezTo>
                  <a:pt x="18069" y="4660"/>
                  <a:pt x="18069" y="4660"/>
                  <a:pt x="18069" y="4660"/>
                </a:cubicBezTo>
                <a:cubicBezTo>
                  <a:pt x="19731" y="6847"/>
                  <a:pt x="19731" y="6847"/>
                  <a:pt x="19731" y="6847"/>
                </a:cubicBezTo>
                <a:close/>
                <a:moveTo>
                  <a:pt x="6646" y="11495"/>
                </a:moveTo>
                <a:cubicBezTo>
                  <a:pt x="15369" y="11495"/>
                  <a:pt x="15369" y="11495"/>
                  <a:pt x="15369" y="11495"/>
                </a:cubicBezTo>
                <a:cubicBezTo>
                  <a:pt x="15369" y="12042"/>
                  <a:pt x="15369" y="12042"/>
                  <a:pt x="15369" y="12042"/>
                </a:cubicBezTo>
                <a:cubicBezTo>
                  <a:pt x="6646" y="12042"/>
                  <a:pt x="6646" y="12042"/>
                  <a:pt x="6646" y="12042"/>
                </a:cubicBezTo>
                <a:cubicBezTo>
                  <a:pt x="6646" y="11495"/>
                  <a:pt x="6646" y="11495"/>
                  <a:pt x="6646" y="11495"/>
                </a:cubicBezTo>
                <a:close/>
                <a:moveTo>
                  <a:pt x="6646" y="8487"/>
                </a:moveTo>
                <a:cubicBezTo>
                  <a:pt x="14746" y="8487"/>
                  <a:pt x="14746" y="8487"/>
                  <a:pt x="14746" y="8487"/>
                </a:cubicBezTo>
                <a:cubicBezTo>
                  <a:pt x="14746" y="9308"/>
                  <a:pt x="14746" y="9308"/>
                  <a:pt x="14746" y="9308"/>
                </a:cubicBezTo>
                <a:cubicBezTo>
                  <a:pt x="6646" y="9308"/>
                  <a:pt x="6646" y="9308"/>
                  <a:pt x="6646" y="9308"/>
                </a:cubicBezTo>
                <a:cubicBezTo>
                  <a:pt x="6646" y="8487"/>
                  <a:pt x="6646" y="8487"/>
                  <a:pt x="6646" y="8487"/>
                </a:cubicBezTo>
                <a:close/>
                <a:moveTo>
                  <a:pt x="6646" y="5753"/>
                </a:moveTo>
                <a:cubicBezTo>
                  <a:pt x="14746" y="5753"/>
                  <a:pt x="14746" y="5753"/>
                  <a:pt x="14746" y="5753"/>
                </a:cubicBezTo>
                <a:cubicBezTo>
                  <a:pt x="14746" y="6573"/>
                  <a:pt x="14746" y="6573"/>
                  <a:pt x="14746" y="6573"/>
                </a:cubicBezTo>
                <a:cubicBezTo>
                  <a:pt x="6646" y="6573"/>
                  <a:pt x="6646" y="6573"/>
                  <a:pt x="6646" y="6573"/>
                </a:cubicBezTo>
                <a:cubicBezTo>
                  <a:pt x="6646" y="5753"/>
                  <a:pt x="6646" y="5753"/>
                  <a:pt x="6646" y="5753"/>
                </a:cubicBezTo>
                <a:close/>
                <a:moveTo>
                  <a:pt x="623" y="17784"/>
                </a:moveTo>
                <a:cubicBezTo>
                  <a:pt x="1869" y="18330"/>
                  <a:pt x="1869" y="18330"/>
                  <a:pt x="1869" y="18330"/>
                </a:cubicBezTo>
                <a:cubicBezTo>
                  <a:pt x="1869" y="19971"/>
                  <a:pt x="1869" y="19971"/>
                  <a:pt x="1869" y="19971"/>
                </a:cubicBezTo>
                <a:cubicBezTo>
                  <a:pt x="1038" y="21338"/>
                  <a:pt x="1038" y="21338"/>
                  <a:pt x="1038" y="21338"/>
                </a:cubicBezTo>
                <a:cubicBezTo>
                  <a:pt x="831" y="21338"/>
                  <a:pt x="623" y="21338"/>
                  <a:pt x="415" y="21065"/>
                </a:cubicBezTo>
                <a:cubicBezTo>
                  <a:pt x="0" y="19424"/>
                  <a:pt x="0" y="19424"/>
                  <a:pt x="0" y="19424"/>
                </a:cubicBezTo>
                <a:cubicBezTo>
                  <a:pt x="623" y="17784"/>
                  <a:pt x="623" y="17784"/>
                  <a:pt x="623" y="17784"/>
                </a:cubicBezTo>
                <a:close/>
                <a:moveTo>
                  <a:pt x="831" y="12862"/>
                </a:moveTo>
                <a:cubicBezTo>
                  <a:pt x="623" y="14229"/>
                  <a:pt x="623" y="15870"/>
                  <a:pt x="415" y="17510"/>
                </a:cubicBezTo>
                <a:cubicBezTo>
                  <a:pt x="1038" y="17510"/>
                  <a:pt x="1869" y="17784"/>
                  <a:pt x="2492" y="18057"/>
                </a:cubicBezTo>
                <a:cubicBezTo>
                  <a:pt x="2908" y="16416"/>
                  <a:pt x="3115" y="15049"/>
                  <a:pt x="3531" y="13682"/>
                </a:cubicBezTo>
                <a:cubicBezTo>
                  <a:pt x="2700" y="13409"/>
                  <a:pt x="1869" y="13135"/>
                  <a:pt x="831" y="12862"/>
                </a:cubicBezTo>
                <a:close/>
              </a:path>
            </a:pathLst>
          </a:custGeom>
          <a:solidFill>
            <a:srgbClr val="000000"/>
          </a:solidFill>
          <a:ln w="12700">
            <a:miter lim="400000"/>
          </a:ln>
        </p:spPr>
        <p:txBody>
          <a:bodyPr tIns="91439" bIns="91439"/>
          <a:lstStyle/>
          <a:p>
            <a:endParaRPr/>
          </a:p>
        </p:txBody>
      </p:sp>
      <p:sp>
        <p:nvSpPr>
          <p:cNvPr id="1537" name="Shape 1537"/>
          <p:cNvSpPr/>
          <p:nvPr/>
        </p:nvSpPr>
        <p:spPr>
          <a:xfrm>
            <a:off x="13731876" y="4524376"/>
            <a:ext cx="682627" cy="685801"/>
          </a:xfrm>
          <a:custGeom>
            <a:avLst/>
            <a:gdLst/>
            <a:ahLst/>
            <a:cxnLst>
              <a:cxn ang="0">
                <a:pos x="wd2" y="hd2"/>
              </a:cxn>
              <a:cxn ang="5400000">
                <a:pos x="wd2" y="hd2"/>
              </a:cxn>
              <a:cxn ang="10800000">
                <a:pos x="wd2" y="hd2"/>
              </a:cxn>
              <a:cxn ang="16200000">
                <a:pos x="wd2" y="hd2"/>
              </a:cxn>
            </a:cxnLst>
            <a:rect l="0" t="0" r="r" b="b"/>
            <a:pathLst>
              <a:path w="21600" h="21600" extrusionOk="0">
                <a:moveTo>
                  <a:pt x="10911" y="0"/>
                </a:moveTo>
                <a:cubicBezTo>
                  <a:pt x="13806" y="0"/>
                  <a:pt x="16478" y="1113"/>
                  <a:pt x="18482" y="3118"/>
                </a:cubicBezTo>
                <a:cubicBezTo>
                  <a:pt x="20487" y="5122"/>
                  <a:pt x="21600" y="7794"/>
                  <a:pt x="21600" y="10911"/>
                </a:cubicBezTo>
                <a:cubicBezTo>
                  <a:pt x="21600" y="13806"/>
                  <a:pt x="20487" y="16478"/>
                  <a:pt x="18482" y="18482"/>
                </a:cubicBezTo>
                <a:cubicBezTo>
                  <a:pt x="16478" y="20487"/>
                  <a:pt x="13806" y="21600"/>
                  <a:pt x="10911" y="21600"/>
                </a:cubicBezTo>
                <a:cubicBezTo>
                  <a:pt x="7794" y="21600"/>
                  <a:pt x="5122" y="20487"/>
                  <a:pt x="3118" y="18482"/>
                </a:cubicBezTo>
                <a:cubicBezTo>
                  <a:pt x="1113" y="16478"/>
                  <a:pt x="0" y="13806"/>
                  <a:pt x="0" y="10911"/>
                </a:cubicBezTo>
                <a:cubicBezTo>
                  <a:pt x="0" y="7794"/>
                  <a:pt x="1113" y="5122"/>
                  <a:pt x="3118" y="3118"/>
                </a:cubicBezTo>
                <a:cubicBezTo>
                  <a:pt x="5122" y="1113"/>
                  <a:pt x="7794" y="0"/>
                  <a:pt x="10911" y="0"/>
                </a:cubicBezTo>
                <a:close/>
                <a:moveTo>
                  <a:pt x="12247" y="10466"/>
                </a:moveTo>
                <a:cubicBezTo>
                  <a:pt x="12025" y="10243"/>
                  <a:pt x="12025" y="10021"/>
                  <a:pt x="12025" y="10021"/>
                </a:cubicBezTo>
                <a:cubicBezTo>
                  <a:pt x="13138" y="8462"/>
                  <a:pt x="14252" y="6903"/>
                  <a:pt x="15142" y="5344"/>
                </a:cubicBezTo>
                <a:cubicBezTo>
                  <a:pt x="14920" y="5122"/>
                  <a:pt x="14697" y="4899"/>
                  <a:pt x="14474" y="4676"/>
                </a:cubicBezTo>
                <a:cubicBezTo>
                  <a:pt x="13138" y="6235"/>
                  <a:pt x="12025" y="7794"/>
                  <a:pt x="11134" y="9575"/>
                </a:cubicBezTo>
                <a:cubicBezTo>
                  <a:pt x="10689" y="9353"/>
                  <a:pt x="10466" y="9575"/>
                  <a:pt x="10021" y="9575"/>
                </a:cubicBezTo>
                <a:cubicBezTo>
                  <a:pt x="9353" y="10021"/>
                  <a:pt x="8907" y="10911"/>
                  <a:pt x="9353" y="11579"/>
                </a:cubicBezTo>
                <a:cubicBezTo>
                  <a:pt x="9575" y="12470"/>
                  <a:pt x="10466" y="12915"/>
                  <a:pt x="11357" y="12470"/>
                </a:cubicBezTo>
                <a:cubicBezTo>
                  <a:pt x="11357" y="12470"/>
                  <a:pt x="11579" y="12470"/>
                  <a:pt x="11579" y="12247"/>
                </a:cubicBezTo>
                <a:cubicBezTo>
                  <a:pt x="12915" y="12915"/>
                  <a:pt x="14029" y="13361"/>
                  <a:pt x="15365" y="13584"/>
                </a:cubicBezTo>
                <a:cubicBezTo>
                  <a:pt x="15588" y="13138"/>
                  <a:pt x="15810" y="12915"/>
                  <a:pt x="15810" y="12470"/>
                </a:cubicBezTo>
                <a:cubicBezTo>
                  <a:pt x="14697" y="12025"/>
                  <a:pt x="13584" y="11357"/>
                  <a:pt x="12247" y="11134"/>
                </a:cubicBezTo>
                <a:cubicBezTo>
                  <a:pt x="12247" y="10911"/>
                  <a:pt x="12247" y="10689"/>
                  <a:pt x="12247" y="10466"/>
                </a:cubicBezTo>
                <a:close/>
                <a:moveTo>
                  <a:pt x="16478" y="5344"/>
                </a:moveTo>
                <a:cubicBezTo>
                  <a:pt x="14920" y="3786"/>
                  <a:pt x="12915" y="2895"/>
                  <a:pt x="10911" y="2895"/>
                </a:cubicBezTo>
                <a:cubicBezTo>
                  <a:pt x="8685" y="2895"/>
                  <a:pt x="6680" y="3786"/>
                  <a:pt x="5122" y="5344"/>
                </a:cubicBezTo>
                <a:cubicBezTo>
                  <a:pt x="3786" y="6680"/>
                  <a:pt x="2895" y="8685"/>
                  <a:pt x="2895" y="10911"/>
                </a:cubicBezTo>
                <a:cubicBezTo>
                  <a:pt x="2895" y="12915"/>
                  <a:pt x="3786" y="14920"/>
                  <a:pt x="5122" y="16478"/>
                </a:cubicBezTo>
                <a:cubicBezTo>
                  <a:pt x="6680" y="17814"/>
                  <a:pt x="8685" y="18705"/>
                  <a:pt x="10911" y="18705"/>
                </a:cubicBezTo>
                <a:cubicBezTo>
                  <a:pt x="12915" y="18705"/>
                  <a:pt x="14920" y="17814"/>
                  <a:pt x="16478" y="16478"/>
                </a:cubicBezTo>
                <a:cubicBezTo>
                  <a:pt x="17814" y="14920"/>
                  <a:pt x="18705" y="12915"/>
                  <a:pt x="18705" y="10911"/>
                </a:cubicBezTo>
                <a:cubicBezTo>
                  <a:pt x="18705" y="8685"/>
                  <a:pt x="17814" y="6680"/>
                  <a:pt x="16478" y="5344"/>
                </a:cubicBezTo>
                <a:close/>
              </a:path>
            </a:pathLst>
          </a:custGeom>
          <a:solidFill>
            <a:srgbClr val="000000"/>
          </a:solidFill>
          <a:ln w="12700">
            <a:miter lim="400000"/>
          </a:ln>
        </p:spPr>
        <p:txBody>
          <a:bodyPr tIns="91439" bIns="91439"/>
          <a:lstStyle/>
          <a:p>
            <a:endParaRPr/>
          </a:p>
        </p:txBody>
      </p:sp>
      <p:sp>
        <p:nvSpPr>
          <p:cNvPr id="1538" name="Shape 1538"/>
          <p:cNvSpPr/>
          <p:nvPr/>
        </p:nvSpPr>
        <p:spPr>
          <a:xfrm>
            <a:off x="20459700" y="669926"/>
            <a:ext cx="396877" cy="647701"/>
          </a:xfrm>
          <a:custGeom>
            <a:avLst/>
            <a:gdLst/>
            <a:ahLst/>
            <a:cxnLst>
              <a:cxn ang="0">
                <a:pos x="wd2" y="hd2"/>
              </a:cxn>
              <a:cxn ang="5400000">
                <a:pos x="wd2" y="hd2"/>
              </a:cxn>
              <a:cxn ang="10800000">
                <a:pos x="wd2" y="hd2"/>
              </a:cxn>
              <a:cxn ang="16200000">
                <a:pos x="wd2" y="hd2"/>
              </a:cxn>
            </a:cxnLst>
            <a:rect l="0" t="0" r="r" b="b"/>
            <a:pathLst>
              <a:path w="21600" h="21600" extrusionOk="0">
                <a:moveTo>
                  <a:pt x="15725" y="4765"/>
                </a:moveTo>
                <a:lnTo>
                  <a:pt x="21600" y="16941"/>
                </a:lnTo>
                <a:lnTo>
                  <a:pt x="21254" y="18106"/>
                </a:lnTo>
                <a:lnTo>
                  <a:pt x="11578" y="21600"/>
                </a:lnTo>
                <a:lnTo>
                  <a:pt x="10022" y="21600"/>
                </a:lnTo>
                <a:lnTo>
                  <a:pt x="864" y="18106"/>
                </a:lnTo>
                <a:lnTo>
                  <a:pt x="0" y="16941"/>
                </a:lnTo>
                <a:lnTo>
                  <a:pt x="6221" y="4765"/>
                </a:lnTo>
                <a:lnTo>
                  <a:pt x="4320" y="4024"/>
                </a:lnTo>
                <a:lnTo>
                  <a:pt x="4320" y="2329"/>
                </a:lnTo>
                <a:lnTo>
                  <a:pt x="10022" y="0"/>
                </a:lnTo>
                <a:lnTo>
                  <a:pt x="11578" y="0"/>
                </a:lnTo>
                <a:lnTo>
                  <a:pt x="17798" y="2329"/>
                </a:lnTo>
                <a:lnTo>
                  <a:pt x="17798" y="4024"/>
                </a:lnTo>
                <a:lnTo>
                  <a:pt x="15725" y="4765"/>
                </a:lnTo>
                <a:close/>
                <a:moveTo>
                  <a:pt x="8122" y="18635"/>
                </a:moveTo>
                <a:lnTo>
                  <a:pt x="13824" y="18635"/>
                </a:lnTo>
                <a:lnTo>
                  <a:pt x="18490" y="16729"/>
                </a:lnTo>
                <a:lnTo>
                  <a:pt x="18144" y="15988"/>
                </a:lnTo>
                <a:lnTo>
                  <a:pt x="3974" y="15988"/>
                </a:lnTo>
                <a:lnTo>
                  <a:pt x="3456" y="16729"/>
                </a:lnTo>
                <a:lnTo>
                  <a:pt x="8122" y="18635"/>
                </a:lnTo>
                <a:close/>
                <a:moveTo>
                  <a:pt x="8986" y="4024"/>
                </a:moveTo>
                <a:lnTo>
                  <a:pt x="12787" y="4024"/>
                </a:lnTo>
                <a:lnTo>
                  <a:pt x="13133" y="3600"/>
                </a:lnTo>
                <a:lnTo>
                  <a:pt x="13824" y="3282"/>
                </a:lnTo>
                <a:lnTo>
                  <a:pt x="10886" y="1906"/>
                </a:lnTo>
                <a:lnTo>
                  <a:pt x="7776" y="3282"/>
                </a:lnTo>
                <a:lnTo>
                  <a:pt x="8986" y="3600"/>
                </a:lnTo>
                <a:lnTo>
                  <a:pt x="8986" y="4024"/>
                </a:lnTo>
                <a:close/>
                <a:moveTo>
                  <a:pt x="13478" y="6882"/>
                </a:moveTo>
                <a:lnTo>
                  <a:pt x="8467" y="6882"/>
                </a:lnTo>
                <a:lnTo>
                  <a:pt x="7776" y="8259"/>
                </a:lnTo>
                <a:lnTo>
                  <a:pt x="14342" y="8259"/>
                </a:lnTo>
                <a:lnTo>
                  <a:pt x="13478" y="6882"/>
                </a:lnTo>
                <a:close/>
                <a:moveTo>
                  <a:pt x="15379" y="11118"/>
                </a:moveTo>
                <a:lnTo>
                  <a:pt x="6221" y="11118"/>
                </a:lnTo>
                <a:lnTo>
                  <a:pt x="5011" y="13235"/>
                </a:lnTo>
                <a:lnTo>
                  <a:pt x="16589" y="13235"/>
                </a:lnTo>
                <a:lnTo>
                  <a:pt x="15379" y="11118"/>
                </a:lnTo>
                <a:close/>
              </a:path>
            </a:pathLst>
          </a:custGeom>
          <a:solidFill>
            <a:srgbClr val="000000"/>
          </a:solidFill>
          <a:ln w="12700">
            <a:miter lim="400000"/>
          </a:ln>
        </p:spPr>
        <p:txBody>
          <a:bodyPr tIns="91439" bIns="91439"/>
          <a:lstStyle/>
          <a:p>
            <a:endParaRPr/>
          </a:p>
        </p:txBody>
      </p:sp>
      <p:sp>
        <p:nvSpPr>
          <p:cNvPr id="1539" name="Shape 1539"/>
          <p:cNvSpPr/>
          <p:nvPr/>
        </p:nvSpPr>
        <p:spPr>
          <a:xfrm>
            <a:off x="21609050" y="648527"/>
            <a:ext cx="733427" cy="691325"/>
          </a:xfrm>
          <a:custGeom>
            <a:avLst/>
            <a:gdLst/>
            <a:ahLst/>
            <a:cxnLst>
              <a:cxn ang="0">
                <a:pos x="wd2" y="hd2"/>
              </a:cxn>
              <a:cxn ang="5400000">
                <a:pos x="wd2" y="hd2"/>
              </a:cxn>
              <a:cxn ang="10800000">
                <a:pos x="wd2" y="hd2"/>
              </a:cxn>
              <a:cxn ang="16200000">
                <a:pos x="wd2" y="hd2"/>
              </a:cxn>
            </a:cxnLst>
            <a:rect l="0" t="0" r="r" b="b"/>
            <a:pathLst>
              <a:path w="21600" h="21186" extrusionOk="0">
                <a:moveTo>
                  <a:pt x="3115" y="6066"/>
                </a:moveTo>
                <a:cubicBezTo>
                  <a:pt x="8100" y="6066"/>
                  <a:pt x="8100" y="6066"/>
                  <a:pt x="8100" y="6066"/>
                </a:cubicBezTo>
                <a:cubicBezTo>
                  <a:pt x="9762" y="9090"/>
                  <a:pt x="9762" y="9090"/>
                  <a:pt x="9762" y="9090"/>
                </a:cubicBezTo>
                <a:cubicBezTo>
                  <a:pt x="11215" y="11034"/>
                  <a:pt x="11215" y="11034"/>
                  <a:pt x="11215" y="11034"/>
                </a:cubicBezTo>
                <a:cubicBezTo>
                  <a:pt x="14331" y="6066"/>
                  <a:pt x="14331" y="6066"/>
                  <a:pt x="14331" y="6066"/>
                </a:cubicBezTo>
                <a:cubicBezTo>
                  <a:pt x="19938" y="6066"/>
                  <a:pt x="19938" y="6066"/>
                  <a:pt x="19938" y="6066"/>
                </a:cubicBezTo>
                <a:cubicBezTo>
                  <a:pt x="21600" y="11034"/>
                  <a:pt x="21600" y="11034"/>
                  <a:pt x="21600" y="11034"/>
                </a:cubicBezTo>
                <a:cubicBezTo>
                  <a:pt x="20769" y="13842"/>
                  <a:pt x="20769" y="13842"/>
                  <a:pt x="20769" y="13842"/>
                </a:cubicBezTo>
                <a:cubicBezTo>
                  <a:pt x="19938" y="13626"/>
                  <a:pt x="19938" y="13626"/>
                  <a:pt x="19938" y="13626"/>
                </a:cubicBezTo>
                <a:cubicBezTo>
                  <a:pt x="20146" y="11466"/>
                  <a:pt x="20146" y="11466"/>
                  <a:pt x="20146" y="11466"/>
                </a:cubicBezTo>
                <a:cubicBezTo>
                  <a:pt x="19523" y="9738"/>
                  <a:pt x="19523" y="9738"/>
                  <a:pt x="19523" y="9738"/>
                </a:cubicBezTo>
                <a:cubicBezTo>
                  <a:pt x="19315" y="13626"/>
                  <a:pt x="19315" y="13626"/>
                  <a:pt x="19315" y="13626"/>
                </a:cubicBezTo>
                <a:cubicBezTo>
                  <a:pt x="18692" y="21186"/>
                  <a:pt x="18692" y="21186"/>
                  <a:pt x="18692" y="21186"/>
                </a:cubicBezTo>
                <a:cubicBezTo>
                  <a:pt x="17238" y="21186"/>
                  <a:pt x="17238" y="21186"/>
                  <a:pt x="17238" y="21186"/>
                </a:cubicBezTo>
                <a:cubicBezTo>
                  <a:pt x="17238" y="14274"/>
                  <a:pt x="17238" y="14274"/>
                  <a:pt x="17238" y="14274"/>
                </a:cubicBezTo>
                <a:cubicBezTo>
                  <a:pt x="16408" y="14274"/>
                  <a:pt x="16408" y="14274"/>
                  <a:pt x="16408" y="14274"/>
                </a:cubicBezTo>
                <a:cubicBezTo>
                  <a:pt x="15369" y="21186"/>
                  <a:pt x="15369" y="21186"/>
                  <a:pt x="15369" y="21186"/>
                </a:cubicBezTo>
                <a:cubicBezTo>
                  <a:pt x="13915" y="21186"/>
                  <a:pt x="13915" y="21186"/>
                  <a:pt x="13915" y="21186"/>
                </a:cubicBezTo>
                <a:cubicBezTo>
                  <a:pt x="14331" y="13626"/>
                  <a:pt x="14331" y="13626"/>
                  <a:pt x="14331" y="13626"/>
                </a:cubicBezTo>
                <a:cubicBezTo>
                  <a:pt x="14331" y="9954"/>
                  <a:pt x="14331" y="9954"/>
                  <a:pt x="14331" y="9954"/>
                </a:cubicBezTo>
                <a:cubicBezTo>
                  <a:pt x="11008" y="12762"/>
                  <a:pt x="11008" y="12762"/>
                  <a:pt x="11008" y="12762"/>
                </a:cubicBezTo>
                <a:cubicBezTo>
                  <a:pt x="8515" y="11034"/>
                  <a:pt x="8515" y="11034"/>
                  <a:pt x="8515" y="11034"/>
                </a:cubicBezTo>
                <a:cubicBezTo>
                  <a:pt x="8515" y="13626"/>
                  <a:pt x="8515" y="13626"/>
                  <a:pt x="8515" y="13626"/>
                </a:cubicBezTo>
                <a:cubicBezTo>
                  <a:pt x="7685" y="21186"/>
                  <a:pt x="7685" y="21186"/>
                  <a:pt x="7685" y="21186"/>
                </a:cubicBezTo>
                <a:cubicBezTo>
                  <a:pt x="6231" y="21186"/>
                  <a:pt x="6231" y="21186"/>
                  <a:pt x="6231" y="21186"/>
                </a:cubicBezTo>
                <a:cubicBezTo>
                  <a:pt x="6231" y="14274"/>
                  <a:pt x="6231" y="14274"/>
                  <a:pt x="6231" y="14274"/>
                </a:cubicBezTo>
                <a:cubicBezTo>
                  <a:pt x="5608" y="14274"/>
                  <a:pt x="5608" y="14274"/>
                  <a:pt x="5608" y="14274"/>
                </a:cubicBezTo>
                <a:cubicBezTo>
                  <a:pt x="4154" y="21186"/>
                  <a:pt x="4154" y="21186"/>
                  <a:pt x="4154" y="21186"/>
                </a:cubicBezTo>
                <a:cubicBezTo>
                  <a:pt x="2908" y="21186"/>
                  <a:pt x="2908" y="21186"/>
                  <a:pt x="2908" y="21186"/>
                </a:cubicBezTo>
                <a:cubicBezTo>
                  <a:pt x="3323" y="13626"/>
                  <a:pt x="3323" y="13626"/>
                  <a:pt x="3323" y="13626"/>
                </a:cubicBezTo>
                <a:cubicBezTo>
                  <a:pt x="3323" y="10170"/>
                  <a:pt x="3323" y="10170"/>
                  <a:pt x="3323" y="10170"/>
                </a:cubicBezTo>
                <a:cubicBezTo>
                  <a:pt x="1454" y="12546"/>
                  <a:pt x="1454" y="12546"/>
                  <a:pt x="1454" y="12546"/>
                </a:cubicBezTo>
                <a:cubicBezTo>
                  <a:pt x="1454" y="13626"/>
                  <a:pt x="1454" y="13626"/>
                  <a:pt x="1454" y="13626"/>
                </a:cubicBezTo>
                <a:cubicBezTo>
                  <a:pt x="2077" y="13626"/>
                  <a:pt x="2077" y="13626"/>
                  <a:pt x="2077" y="13626"/>
                </a:cubicBezTo>
                <a:cubicBezTo>
                  <a:pt x="2077" y="18810"/>
                  <a:pt x="2077" y="18810"/>
                  <a:pt x="2077" y="18810"/>
                </a:cubicBezTo>
                <a:cubicBezTo>
                  <a:pt x="0" y="18810"/>
                  <a:pt x="0" y="18810"/>
                  <a:pt x="0" y="18810"/>
                </a:cubicBezTo>
                <a:cubicBezTo>
                  <a:pt x="0" y="13626"/>
                  <a:pt x="0" y="13626"/>
                  <a:pt x="0" y="13626"/>
                </a:cubicBezTo>
                <a:cubicBezTo>
                  <a:pt x="623" y="13626"/>
                  <a:pt x="623" y="13626"/>
                  <a:pt x="623" y="13626"/>
                </a:cubicBezTo>
                <a:cubicBezTo>
                  <a:pt x="623" y="12546"/>
                  <a:pt x="623" y="12546"/>
                  <a:pt x="623" y="12546"/>
                </a:cubicBezTo>
                <a:cubicBezTo>
                  <a:pt x="208" y="12330"/>
                  <a:pt x="208" y="12330"/>
                  <a:pt x="208" y="12330"/>
                </a:cubicBezTo>
                <a:cubicBezTo>
                  <a:pt x="3115" y="6066"/>
                  <a:pt x="3115" y="6066"/>
                  <a:pt x="3115" y="6066"/>
                </a:cubicBezTo>
                <a:close/>
                <a:moveTo>
                  <a:pt x="17862" y="450"/>
                </a:moveTo>
                <a:cubicBezTo>
                  <a:pt x="16615" y="-414"/>
                  <a:pt x="15162" y="18"/>
                  <a:pt x="14538" y="1314"/>
                </a:cubicBezTo>
                <a:cubicBezTo>
                  <a:pt x="13915" y="2394"/>
                  <a:pt x="14123" y="3906"/>
                  <a:pt x="15369" y="4770"/>
                </a:cubicBezTo>
                <a:cubicBezTo>
                  <a:pt x="16408" y="5418"/>
                  <a:pt x="18069" y="4986"/>
                  <a:pt x="18692" y="3906"/>
                </a:cubicBezTo>
                <a:cubicBezTo>
                  <a:pt x="19315" y="2610"/>
                  <a:pt x="18900" y="1098"/>
                  <a:pt x="17862" y="450"/>
                </a:cubicBezTo>
                <a:close/>
                <a:moveTo>
                  <a:pt x="4569" y="450"/>
                </a:moveTo>
                <a:cubicBezTo>
                  <a:pt x="5815" y="-414"/>
                  <a:pt x="7269" y="18"/>
                  <a:pt x="7892" y="1314"/>
                </a:cubicBezTo>
                <a:cubicBezTo>
                  <a:pt x="8515" y="2394"/>
                  <a:pt x="8308" y="3906"/>
                  <a:pt x="7062" y="4770"/>
                </a:cubicBezTo>
                <a:cubicBezTo>
                  <a:pt x="6023" y="5418"/>
                  <a:pt x="4362" y="4986"/>
                  <a:pt x="3738" y="3906"/>
                </a:cubicBezTo>
                <a:cubicBezTo>
                  <a:pt x="3115" y="2610"/>
                  <a:pt x="3531" y="1098"/>
                  <a:pt x="4569" y="450"/>
                </a:cubicBezTo>
                <a:close/>
              </a:path>
            </a:pathLst>
          </a:custGeom>
          <a:solidFill>
            <a:srgbClr val="000000"/>
          </a:solidFill>
          <a:ln w="12700">
            <a:miter lim="400000"/>
          </a:ln>
        </p:spPr>
        <p:txBody>
          <a:bodyPr tIns="91439" bIns="91439"/>
          <a:lstStyle/>
          <a:p>
            <a:endParaRPr/>
          </a:p>
        </p:txBody>
      </p:sp>
      <p:sp>
        <p:nvSpPr>
          <p:cNvPr id="1540" name="Shape 1540"/>
          <p:cNvSpPr/>
          <p:nvPr/>
        </p:nvSpPr>
        <p:spPr>
          <a:xfrm>
            <a:off x="21596350" y="7194552"/>
            <a:ext cx="739777" cy="552451"/>
          </a:xfrm>
          <a:custGeom>
            <a:avLst/>
            <a:gdLst/>
            <a:ahLst/>
            <a:cxnLst>
              <a:cxn ang="0">
                <a:pos x="wd2" y="hd2"/>
              </a:cxn>
              <a:cxn ang="5400000">
                <a:pos x="wd2" y="hd2"/>
              </a:cxn>
              <a:cxn ang="10800000">
                <a:pos x="wd2" y="hd2"/>
              </a:cxn>
              <a:cxn ang="16200000">
                <a:pos x="wd2" y="hd2"/>
              </a:cxn>
            </a:cxnLst>
            <a:rect l="0" t="0" r="r" b="b"/>
            <a:pathLst>
              <a:path w="21600" h="21600" extrusionOk="0">
                <a:moveTo>
                  <a:pt x="10697" y="3877"/>
                </a:moveTo>
                <a:cubicBezTo>
                  <a:pt x="14400" y="3877"/>
                  <a:pt x="17280" y="8031"/>
                  <a:pt x="17280" y="12738"/>
                </a:cubicBezTo>
                <a:cubicBezTo>
                  <a:pt x="17280" y="13015"/>
                  <a:pt x="17280" y="13569"/>
                  <a:pt x="17280" y="13846"/>
                </a:cubicBezTo>
                <a:cubicBezTo>
                  <a:pt x="16457" y="14123"/>
                  <a:pt x="15634" y="14677"/>
                  <a:pt x="14811" y="14954"/>
                </a:cubicBezTo>
                <a:cubicBezTo>
                  <a:pt x="13989" y="15231"/>
                  <a:pt x="13371" y="15231"/>
                  <a:pt x="12549" y="15231"/>
                </a:cubicBezTo>
                <a:cubicBezTo>
                  <a:pt x="12343" y="14954"/>
                  <a:pt x="11931" y="14400"/>
                  <a:pt x="11520" y="14400"/>
                </a:cubicBezTo>
                <a:cubicBezTo>
                  <a:pt x="10080" y="14400"/>
                  <a:pt x="10080" y="14400"/>
                  <a:pt x="10080" y="14400"/>
                </a:cubicBezTo>
                <a:cubicBezTo>
                  <a:pt x="9463" y="14400"/>
                  <a:pt x="8846" y="15231"/>
                  <a:pt x="8846" y="16062"/>
                </a:cubicBezTo>
                <a:cubicBezTo>
                  <a:pt x="8846" y="16062"/>
                  <a:pt x="8846" y="16062"/>
                  <a:pt x="8846" y="16062"/>
                </a:cubicBezTo>
                <a:cubicBezTo>
                  <a:pt x="8846" y="16892"/>
                  <a:pt x="9463" y="17723"/>
                  <a:pt x="10080" y="17723"/>
                </a:cubicBezTo>
                <a:cubicBezTo>
                  <a:pt x="11520" y="17723"/>
                  <a:pt x="11520" y="17723"/>
                  <a:pt x="11520" y="17723"/>
                </a:cubicBezTo>
                <a:cubicBezTo>
                  <a:pt x="11931" y="17723"/>
                  <a:pt x="12343" y="17169"/>
                  <a:pt x="12549" y="16615"/>
                </a:cubicBezTo>
                <a:cubicBezTo>
                  <a:pt x="13371" y="16615"/>
                  <a:pt x="14194" y="16338"/>
                  <a:pt x="15017" y="16338"/>
                </a:cubicBezTo>
                <a:cubicBezTo>
                  <a:pt x="15634" y="16062"/>
                  <a:pt x="16251" y="15785"/>
                  <a:pt x="16869" y="15508"/>
                </a:cubicBezTo>
                <a:cubicBezTo>
                  <a:pt x="16046" y="19108"/>
                  <a:pt x="13577" y="21600"/>
                  <a:pt x="10697" y="21600"/>
                </a:cubicBezTo>
                <a:cubicBezTo>
                  <a:pt x="6994" y="21600"/>
                  <a:pt x="4114" y="17723"/>
                  <a:pt x="4114" y="12738"/>
                </a:cubicBezTo>
                <a:cubicBezTo>
                  <a:pt x="4114" y="8031"/>
                  <a:pt x="6994" y="3877"/>
                  <a:pt x="10697" y="3877"/>
                </a:cubicBezTo>
                <a:close/>
                <a:moveTo>
                  <a:pt x="10697" y="0"/>
                </a:moveTo>
                <a:cubicBezTo>
                  <a:pt x="8023" y="0"/>
                  <a:pt x="5760" y="1385"/>
                  <a:pt x="4114" y="3877"/>
                </a:cubicBezTo>
                <a:cubicBezTo>
                  <a:pt x="2880" y="5262"/>
                  <a:pt x="2057" y="7200"/>
                  <a:pt x="1646" y="9138"/>
                </a:cubicBezTo>
                <a:cubicBezTo>
                  <a:pt x="1234" y="9138"/>
                  <a:pt x="1234" y="9138"/>
                  <a:pt x="1234" y="9138"/>
                </a:cubicBezTo>
                <a:cubicBezTo>
                  <a:pt x="617" y="9138"/>
                  <a:pt x="0" y="9969"/>
                  <a:pt x="0" y="11077"/>
                </a:cubicBezTo>
                <a:cubicBezTo>
                  <a:pt x="0" y="14123"/>
                  <a:pt x="0" y="14123"/>
                  <a:pt x="0" y="14123"/>
                </a:cubicBezTo>
                <a:cubicBezTo>
                  <a:pt x="0" y="14954"/>
                  <a:pt x="617" y="15785"/>
                  <a:pt x="1234" y="15785"/>
                </a:cubicBezTo>
                <a:cubicBezTo>
                  <a:pt x="3086" y="15785"/>
                  <a:pt x="3086" y="15785"/>
                  <a:pt x="3086" y="15785"/>
                </a:cubicBezTo>
                <a:cubicBezTo>
                  <a:pt x="3086" y="9415"/>
                  <a:pt x="3086" y="9415"/>
                  <a:pt x="3086" y="9415"/>
                </a:cubicBezTo>
                <a:cubicBezTo>
                  <a:pt x="3497" y="7754"/>
                  <a:pt x="4114" y="6369"/>
                  <a:pt x="5143" y="5262"/>
                </a:cubicBezTo>
                <a:cubicBezTo>
                  <a:pt x="6583" y="3323"/>
                  <a:pt x="8434" y="1938"/>
                  <a:pt x="10697" y="1938"/>
                </a:cubicBezTo>
                <a:cubicBezTo>
                  <a:pt x="12960" y="1938"/>
                  <a:pt x="15017" y="3323"/>
                  <a:pt x="16457" y="5262"/>
                </a:cubicBezTo>
                <a:cubicBezTo>
                  <a:pt x="17280" y="6369"/>
                  <a:pt x="17897" y="7754"/>
                  <a:pt x="18309" y="9138"/>
                </a:cubicBezTo>
                <a:cubicBezTo>
                  <a:pt x="18309" y="15785"/>
                  <a:pt x="18309" y="15785"/>
                  <a:pt x="18309" y="15785"/>
                </a:cubicBezTo>
                <a:cubicBezTo>
                  <a:pt x="20160" y="15785"/>
                  <a:pt x="20160" y="15785"/>
                  <a:pt x="20160" y="15785"/>
                </a:cubicBezTo>
                <a:cubicBezTo>
                  <a:pt x="20983" y="15785"/>
                  <a:pt x="21600" y="14954"/>
                  <a:pt x="21600" y="14123"/>
                </a:cubicBezTo>
                <a:cubicBezTo>
                  <a:pt x="21600" y="11077"/>
                  <a:pt x="21600" y="11077"/>
                  <a:pt x="21600" y="11077"/>
                </a:cubicBezTo>
                <a:cubicBezTo>
                  <a:pt x="21600" y="9969"/>
                  <a:pt x="20983" y="9138"/>
                  <a:pt x="20160" y="9138"/>
                </a:cubicBezTo>
                <a:cubicBezTo>
                  <a:pt x="19749" y="9138"/>
                  <a:pt x="19749" y="9138"/>
                  <a:pt x="19749" y="9138"/>
                </a:cubicBezTo>
                <a:cubicBezTo>
                  <a:pt x="19337" y="7200"/>
                  <a:pt x="18514" y="5262"/>
                  <a:pt x="17486" y="3877"/>
                </a:cubicBezTo>
                <a:cubicBezTo>
                  <a:pt x="15634" y="1385"/>
                  <a:pt x="13371" y="0"/>
                  <a:pt x="10697" y="0"/>
                </a:cubicBezTo>
                <a:close/>
              </a:path>
            </a:pathLst>
          </a:custGeom>
          <a:solidFill>
            <a:srgbClr val="000000"/>
          </a:solidFill>
          <a:ln w="12700">
            <a:miter lim="400000"/>
          </a:ln>
        </p:spPr>
        <p:txBody>
          <a:bodyPr tIns="91439" bIns="91439"/>
          <a:lstStyle/>
          <a:p>
            <a:endParaRPr/>
          </a:p>
        </p:txBody>
      </p:sp>
      <p:sp>
        <p:nvSpPr>
          <p:cNvPr id="1541" name="Shape 1541"/>
          <p:cNvSpPr/>
          <p:nvPr/>
        </p:nvSpPr>
        <p:spPr>
          <a:xfrm>
            <a:off x="22977476" y="9759952"/>
            <a:ext cx="676277" cy="720727"/>
          </a:xfrm>
          <a:custGeom>
            <a:avLst/>
            <a:gdLst/>
            <a:ahLst/>
            <a:cxnLst>
              <a:cxn ang="0">
                <a:pos x="wd2" y="hd2"/>
              </a:cxn>
              <a:cxn ang="5400000">
                <a:pos x="wd2" y="hd2"/>
              </a:cxn>
              <a:cxn ang="10800000">
                <a:pos x="wd2" y="hd2"/>
              </a:cxn>
              <a:cxn ang="16200000">
                <a:pos x="wd2" y="hd2"/>
              </a:cxn>
            </a:cxnLst>
            <a:rect l="0" t="0" r="r" b="b"/>
            <a:pathLst>
              <a:path w="21600" h="21600" extrusionOk="0">
                <a:moveTo>
                  <a:pt x="3600" y="3600"/>
                </a:moveTo>
                <a:cubicBezTo>
                  <a:pt x="2475" y="3600"/>
                  <a:pt x="1350" y="4447"/>
                  <a:pt x="1350" y="5718"/>
                </a:cubicBezTo>
                <a:cubicBezTo>
                  <a:pt x="1350" y="6776"/>
                  <a:pt x="2475" y="7624"/>
                  <a:pt x="3600" y="7624"/>
                </a:cubicBezTo>
                <a:cubicBezTo>
                  <a:pt x="4725" y="7624"/>
                  <a:pt x="5850" y="6776"/>
                  <a:pt x="5850" y="5718"/>
                </a:cubicBezTo>
                <a:cubicBezTo>
                  <a:pt x="5850" y="4447"/>
                  <a:pt x="4725" y="3600"/>
                  <a:pt x="3600" y="3600"/>
                </a:cubicBezTo>
                <a:close/>
                <a:moveTo>
                  <a:pt x="18450" y="2118"/>
                </a:moveTo>
                <a:cubicBezTo>
                  <a:pt x="18450" y="1482"/>
                  <a:pt x="18450" y="1482"/>
                  <a:pt x="18450" y="1482"/>
                </a:cubicBezTo>
                <a:cubicBezTo>
                  <a:pt x="20475" y="0"/>
                  <a:pt x="20475" y="0"/>
                  <a:pt x="20475" y="0"/>
                </a:cubicBezTo>
                <a:cubicBezTo>
                  <a:pt x="20925" y="1059"/>
                  <a:pt x="20925" y="1059"/>
                  <a:pt x="20925" y="1059"/>
                </a:cubicBezTo>
                <a:cubicBezTo>
                  <a:pt x="18450" y="2118"/>
                  <a:pt x="18450" y="2118"/>
                  <a:pt x="18450" y="2118"/>
                </a:cubicBezTo>
                <a:close/>
                <a:moveTo>
                  <a:pt x="18900" y="5082"/>
                </a:moveTo>
                <a:cubicBezTo>
                  <a:pt x="18900" y="4447"/>
                  <a:pt x="18900" y="4447"/>
                  <a:pt x="18900" y="4447"/>
                </a:cubicBezTo>
                <a:cubicBezTo>
                  <a:pt x="21600" y="3812"/>
                  <a:pt x="21600" y="3812"/>
                  <a:pt x="21600" y="3812"/>
                </a:cubicBezTo>
                <a:cubicBezTo>
                  <a:pt x="21600" y="5082"/>
                  <a:pt x="21600" y="5082"/>
                  <a:pt x="21600" y="5082"/>
                </a:cubicBezTo>
                <a:cubicBezTo>
                  <a:pt x="18900" y="5082"/>
                  <a:pt x="18900" y="5082"/>
                  <a:pt x="18900" y="5082"/>
                </a:cubicBezTo>
                <a:close/>
                <a:moveTo>
                  <a:pt x="18000" y="8259"/>
                </a:moveTo>
                <a:cubicBezTo>
                  <a:pt x="18225" y="7835"/>
                  <a:pt x="18225" y="7835"/>
                  <a:pt x="18225" y="7835"/>
                </a:cubicBezTo>
                <a:cubicBezTo>
                  <a:pt x="20925" y="8259"/>
                  <a:pt x="20925" y="8259"/>
                  <a:pt x="20925" y="8259"/>
                </a:cubicBezTo>
                <a:cubicBezTo>
                  <a:pt x="20475" y="9318"/>
                  <a:pt x="20475" y="9318"/>
                  <a:pt x="20475" y="9318"/>
                </a:cubicBezTo>
                <a:cubicBezTo>
                  <a:pt x="18000" y="8259"/>
                  <a:pt x="18000" y="8259"/>
                  <a:pt x="18000" y="8259"/>
                </a:cubicBezTo>
                <a:close/>
                <a:moveTo>
                  <a:pt x="8775" y="8259"/>
                </a:moveTo>
                <a:cubicBezTo>
                  <a:pt x="8775" y="9106"/>
                  <a:pt x="8775" y="9106"/>
                  <a:pt x="8775" y="9106"/>
                </a:cubicBezTo>
                <a:cubicBezTo>
                  <a:pt x="10125" y="9529"/>
                  <a:pt x="10125" y="9529"/>
                  <a:pt x="10125" y="9529"/>
                </a:cubicBezTo>
                <a:cubicBezTo>
                  <a:pt x="10125" y="8471"/>
                  <a:pt x="10125" y="8471"/>
                  <a:pt x="10125" y="8471"/>
                </a:cubicBezTo>
                <a:cubicBezTo>
                  <a:pt x="8775" y="8259"/>
                  <a:pt x="8775" y="8259"/>
                  <a:pt x="8775" y="8259"/>
                </a:cubicBezTo>
                <a:close/>
                <a:moveTo>
                  <a:pt x="14400" y="0"/>
                </a:moveTo>
                <a:cubicBezTo>
                  <a:pt x="15525" y="0"/>
                  <a:pt x="16425" y="635"/>
                  <a:pt x="17325" y="1482"/>
                </a:cubicBezTo>
                <a:cubicBezTo>
                  <a:pt x="18000" y="2329"/>
                  <a:pt x="18225" y="3388"/>
                  <a:pt x="18225" y="4659"/>
                </a:cubicBezTo>
                <a:cubicBezTo>
                  <a:pt x="18225" y="5929"/>
                  <a:pt x="18000" y="7200"/>
                  <a:pt x="17325" y="8047"/>
                </a:cubicBezTo>
                <a:cubicBezTo>
                  <a:pt x="16650" y="8894"/>
                  <a:pt x="15750" y="9318"/>
                  <a:pt x="14850" y="9529"/>
                </a:cubicBezTo>
                <a:cubicBezTo>
                  <a:pt x="14850" y="9529"/>
                  <a:pt x="14850" y="9529"/>
                  <a:pt x="14850" y="9529"/>
                </a:cubicBezTo>
                <a:cubicBezTo>
                  <a:pt x="14850" y="9529"/>
                  <a:pt x="14850" y="9529"/>
                  <a:pt x="14850" y="9529"/>
                </a:cubicBezTo>
                <a:cubicBezTo>
                  <a:pt x="14625" y="9529"/>
                  <a:pt x="14625" y="9529"/>
                  <a:pt x="14400" y="9529"/>
                </a:cubicBezTo>
                <a:cubicBezTo>
                  <a:pt x="13725" y="9529"/>
                  <a:pt x="13275" y="9318"/>
                  <a:pt x="12600" y="9106"/>
                </a:cubicBezTo>
                <a:cubicBezTo>
                  <a:pt x="11250" y="8682"/>
                  <a:pt x="11250" y="8682"/>
                  <a:pt x="11250" y="8682"/>
                </a:cubicBezTo>
                <a:cubicBezTo>
                  <a:pt x="11250" y="10165"/>
                  <a:pt x="11250" y="10165"/>
                  <a:pt x="11250" y="10165"/>
                </a:cubicBezTo>
                <a:cubicBezTo>
                  <a:pt x="10575" y="10588"/>
                  <a:pt x="10575" y="10588"/>
                  <a:pt x="10575" y="10588"/>
                </a:cubicBezTo>
                <a:cubicBezTo>
                  <a:pt x="9450" y="10165"/>
                  <a:pt x="9450" y="10165"/>
                  <a:pt x="9450" y="10165"/>
                </a:cubicBezTo>
                <a:cubicBezTo>
                  <a:pt x="7425" y="11435"/>
                  <a:pt x="7425" y="11435"/>
                  <a:pt x="7425" y="11435"/>
                </a:cubicBezTo>
                <a:cubicBezTo>
                  <a:pt x="5850" y="11012"/>
                  <a:pt x="5850" y="11012"/>
                  <a:pt x="5850" y="11012"/>
                </a:cubicBezTo>
                <a:cubicBezTo>
                  <a:pt x="6075" y="14400"/>
                  <a:pt x="6075" y="14400"/>
                  <a:pt x="6075" y="14400"/>
                </a:cubicBezTo>
                <a:cubicBezTo>
                  <a:pt x="6300" y="21600"/>
                  <a:pt x="6300" y="21600"/>
                  <a:pt x="6300" y="21600"/>
                </a:cubicBezTo>
                <a:cubicBezTo>
                  <a:pt x="4500" y="21600"/>
                  <a:pt x="4500" y="21600"/>
                  <a:pt x="4500" y="21600"/>
                </a:cubicBezTo>
                <a:cubicBezTo>
                  <a:pt x="4050" y="15671"/>
                  <a:pt x="4050" y="15671"/>
                  <a:pt x="4050" y="15671"/>
                </a:cubicBezTo>
                <a:cubicBezTo>
                  <a:pt x="3150" y="15671"/>
                  <a:pt x="3150" y="15671"/>
                  <a:pt x="3150" y="15671"/>
                </a:cubicBezTo>
                <a:cubicBezTo>
                  <a:pt x="2925" y="21600"/>
                  <a:pt x="2925" y="21600"/>
                  <a:pt x="2925" y="21600"/>
                </a:cubicBezTo>
                <a:cubicBezTo>
                  <a:pt x="900" y="21600"/>
                  <a:pt x="900" y="21600"/>
                  <a:pt x="900" y="21600"/>
                </a:cubicBezTo>
                <a:cubicBezTo>
                  <a:pt x="1350" y="14400"/>
                  <a:pt x="1350" y="14400"/>
                  <a:pt x="1350" y="14400"/>
                </a:cubicBezTo>
                <a:cubicBezTo>
                  <a:pt x="0" y="13553"/>
                  <a:pt x="0" y="13553"/>
                  <a:pt x="0" y="13553"/>
                </a:cubicBezTo>
                <a:cubicBezTo>
                  <a:pt x="900" y="8259"/>
                  <a:pt x="900" y="8259"/>
                  <a:pt x="900" y="8259"/>
                </a:cubicBezTo>
                <a:cubicBezTo>
                  <a:pt x="3150" y="8259"/>
                  <a:pt x="3150" y="8259"/>
                  <a:pt x="3150" y="8259"/>
                </a:cubicBezTo>
                <a:cubicBezTo>
                  <a:pt x="3150" y="8471"/>
                  <a:pt x="3150" y="8471"/>
                  <a:pt x="3150" y="8471"/>
                </a:cubicBezTo>
                <a:cubicBezTo>
                  <a:pt x="3375" y="8894"/>
                  <a:pt x="3375" y="8894"/>
                  <a:pt x="3375" y="8894"/>
                </a:cubicBezTo>
                <a:cubicBezTo>
                  <a:pt x="2700" y="12282"/>
                  <a:pt x="2700" y="12282"/>
                  <a:pt x="2700" y="12282"/>
                </a:cubicBezTo>
                <a:cubicBezTo>
                  <a:pt x="3600" y="12918"/>
                  <a:pt x="3600" y="12918"/>
                  <a:pt x="3600" y="12918"/>
                </a:cubicBezTo>
                <a:cubicBezTo>
                  <a:pt x="3600" y="12918"/>
                  <a:pt x="3600" y="12918"/>
                  <a:pt x="3600" y="12918"/>
                </a:cubicBezTo>
                <a:cubicBezTo>
                  <a:pt x="3600" y="12918"/>
                  <a:pt x="3600" y="12918"/>
                  <a:pt x="3600" y="12918"/>
                </a:cubicBezTo>
                <a:cubicBezTo>
                  <a:pt x="3600" y="12918"/>
                  <a:pt x="3600" y="12918"/>
                  <a:pt x="3600" y="12918"/>
                </a:cubicBezTo>
                <a:cubicBezTo>
                  <a:pt x="3600" y="12918"/>
                  <a:pt x="3600" y="12918"/>
                  <a:pt x="3600" y="12918"/>
                </a:cubicBezTo>
                <a:cubicBezTo>
                  <a:pt x="4500" y="12282"/>
                  <a:pt x="4500" y="12282"/>
                  <a:pt x="4500" y="12282"/>
                </a:cubicBezTo>
                <a:cubicBezTo>
                  <a:pt x="3825" y="8894"/>
                  <a:pt x="3825" y="8894"/>
                  <a:pt x="3825" y="8894"/>
                </a:cubicBezTo>
                <a:cubicBezTo>
                  <a:pt x="4050" y="8471"/>
                  <a:pt x="4050" y="8471"/>
                  <a:pt x="4050" y="8471"/>
                </a:cubicBezTo>
                <a:cubicBezTo>
                  <a:pt x="4050" y="8259"/>
                  <a:pt x="4050" y="8259"/>
                  <a:pt x="4050" y="8259"/>
                </a:cubicBezTo>
                <a:cubicBezTo>
                  <a:pt x="5400" y="8259"/>
                  <a:pt x="5400" y="8259"/>
                  <a:pt x="5400" y="8259"/>
                </a:cubicBezTo>
                <a:cubicBezTo>
                  <a:pt x="7200" y="9741"/>
                  <a:pt x="7200" y="9741"/>
                  <a:pt x="7200" y="9741"/>
                </a:cubicBezTo>
                <a:cubicBezTo>
                  <a:pt x="7875" y="9529"/>
                  <a:pt x="7875" y="9529"/>
                  <a:pt x="7875" y="9529"/>
                </a:cubicBezTo>
                <a:cubicBezTo>
                  <a:pt x="7875" y="9318"/>
                  <a:pt x="7875" y="9318"/>
                  <a:pt x="7875" y="9318"/>
                </a:cubicBezTo>
                <a:cubicBezTo>
                  <a:pt x="7875" y="8047"/>
                  <a:pt x="7875" y="8047"/>
                  <a:pt x="7875" y="8047"/>
                </a:cubicBezTo>
                <a:cubicBezTo>
                  <a:pt x="6300" y="7624"/>
                  <a:pt x="6300" y="7624"/>
                  <a:pt x="6300" y="7624"/>
                </a:cubicBezTo>
                <a:cubicBezTo>
                  <a:pt x="5625" y="7412"/>
                  <a:pt x="5400" y="6776"/>
                  <a:pt x="6300" y="6141"/>
                </a:cubicBezTo>
                <a:cubicBezTo>
                  <a:pt x="8325" y="4235"/>
                  <a:pt x="9675" y="3176"/>
                  <a:pt x="11700" y="1271"/>
                </a:cubicBezTo>
                <a:cubicBezTo>
                  <a:pt x="11700" y="1271"/>
                  <a:pt x="11700" y="1271"/>
                  <a:pt x="11700" y="1271"/>
                </a:cubicBezTo>
                <a:cubicBezTo>
                  <a:pt x="12375" y="424"/>
                  <a:pt x="13275" y="0"/>
                  <a:pt x="14400" y="0"/>
                </a:cubicBezTo>
                <a:close/>
                <a:moveTo>
                  <a:pt x="16200" y="2329"/>
                </a:moveTo>
                <a:cubicBezTo>
                  <a:pt x="15750" y="1694"/>
                  <a:pt x="15075" y="1271"/>
                  <a:pt x="14400" y="1271"/>
                </a:cubicBezTo>
                <a:cubicBezTo>
                  <a:pt x="13725" y="1271"/>
                  <a:pt x="13050" y="1694"/>
                  <a:pt x="12600" y="2329"/>
                </a:cubicBezTo>
                <a:cubicBezTo>
                  <a:pt x="12600" y="2329"/>
                  <a:pt x="12600" y="2329"/>
                  <a:pt x="12600" y="2329"/>
                </a:cubicBezTo>
                <a:cubicBezTo>
                  <a:pt x="15975" y="3388"/>
                  <a:pt x="15975" y="3388"/>
                  <a:pt x="15975" y="3388"/>
                </a:cubicBezTo>
                <a:cubicBezTo>
                  <a:pt x="16200" y="4024"/>
                  <a:pt x="16425" y="5082"/>
                  <a:pt x="15975" y="6141"/>
                </a:cubicBezTo>
                <a:cubicBezTo>
                  <a:pt x="13050" y="7624"/>
                  <a:pt x="13050" y="7624"/>
                  <a:pt x="13050" y="7624"/>
                </a:cubicBezTo>
                <a:cubicBezTo>
                  <a:pt x="13500" y="8047"/>
                  <a:pt x="13950" y="8259"/>
                  <a:pt x="14400" y="8259"/>
                </a:cubicBezTo>
                <a:cubicBezTo>
                  <a:pt x="15075" y="8259"/>
                  <a:pt x="15750" y="7835"/>
                  <a:pt x="16200" y="7200"/>
                </a:cubicBezTo>
                <a:cubicBezTo>
                  <a:pt x="16650" y="6565"/>
                  <a:pt x="16875" y="5718"/>
                  <a:pt x="16875" y="4659"/>
                </a:cubicBezTo>
                <a:cubicBezTo>
                  <a:pt x="16875" y="3812"/>
                  <a:pt x="16650" y="2965"/>
                  <a:pt x="16200" y="2329"/>
                </a:cubicBezTo>
                <a:close/>
                <a:moveTo>
                  <a:pt x="12600" y="3388"/>
                </a:moveTo>
                <a:cubicBezTo>
                  <a:pt x="12375" y="3812"/>
                  <a:pt x="12375" y="4024"/>
                  <a:pt x="12375" y="4447"/>
                </a:cubicBezTo>
                <a:cubicBezTo>
                  <a:pt x="14850" y="4235"/>
                  <a:pt x="14850" y="4235"/>
                  <a:pt x="14850" y="4235"/>
                </a:cubicBezTo>
                <a:cubicBezTo>
                  <a:pt x="14850" y="4024"/>
                  <a:pt x="14850" y="4024"/>
                  <a:pt x="14850" y="4024"/>
                </a:cubicBezTo>
                <a:cubicBezTo>
                  <a:pt x="13950" y="3812"/>
                  <a:pt x="13275" y="3600"/>
                  <a:pt x="12600" y="3388"/>
                </a:cubicBezTo>
                <a:close/>
              </a:path>
            </a:pathLst>
          </a:custGeom>
          <a:solidFill>
            <a:srgbClr val="000000"/>
          </a:solidFill>
          <a:ln w="12700">
            <a:miter lim="400000"/>
          </a:ln>
        </p:spPr>
        <p:txBody>
          <a:bodyPr tIns="91439" bIns="91439"/>
          <a:lstStyle/>
          <a:p>
            <a:endParaRPr/>
          </a:p>
        </p:txBody>
      </p:sp>
      <p:sp>
        <p:nvSpPr>
          <p:cNvPr id="1542" name="Shape 1542"/>
          <p:cNvSpPr/>
          <p:nvPr/>
        </p:nvSpPr>
        <p:spPr>
          <a:xfrm>
            <a:off x="21631276" y="9794875"/>
            <a:ext cx="682627" cy="641351"/>
          </a:xfrm>
          <a:custGeom>
            <a:avLst/>
            <a:gdLst/>
            <a:ahLst/>
            <a:cxnLst>
              <a:cxn ang="0">
                <a:pos x="wd2" y="hd2"/>
              </a:cxn>
              <a:cxn ang="5400000">
                <a:pos x="wd2" y="hd2"/>
              </a:cxn>
              <a:cxn ang="10800000">
                <a:pos x="wd2" y="hd2"/>
              </a:cxn>
              <a:cxn ang="16200000">
                <a:pos x="wd2" y="hd2"/>
              </a:cxn>
            </a:cxnLst>
            <a:rect l="0" t="0" r="r" b="b"/>
            <a:pathLst>
              <a:path w="21600" h="21600" extrusionOk="0">
                <a:moveTo>
                  <a:pt x="4008" y="0"/>
                </a:moveTo>
                <a:cubicBezTo>
                  <a:pt x="2672" y="0"/>
                  <a:pt x="1781" y="949"/>
                  <a:pt x="1781" y="2374"/>
                </a:cubicBezTo>
                <a:cubicBezTo>
                  <a:pt x="1781" y="3798"/>
                  <a:pt x="2672" y="4747"/>
                  <a:pt x="4008" y="4747"/>
                </a:cubicBezTo>
                <a:cubicBezTo>
                  <a:pt x="5344" y="4747"/>
                  <a:pt x="6235" y="3798"/>
                  <a:pt x="6235" y="2374"/>
                </a:cubicBezTo>
                <a:cubicBezTo>
                  <a:pt x="6235" y="949"/>
                  <a:pt x="5344" y="0"/>
                  <a:pt x="4008" y="0"/>
                </a:cubicBezTo>
                <a:close/>
                <a:moveTo>
                  <a:pt x="9130" y="10681"/>
                </a:moveTo>
                <a:cubicBezTo>
                  <a:pt x="11134" y="9969"/>
                  <a:pt x="11134" y="9969"/>
                  <a:pt x="11134" y="9969"/>
                </a:cubicBezTo>
                <a:cubicBezTo>
                  <a:pt x="11357" y="9732"/>
                  <a:pt x="11357" y="9732"/>
                  <a:pt x="11357" y="9732"/>
                </a:cubicBezTo>
                <a:cubicBezTo>
                  <a:pt x="11579" y="9969"/>
                  <a:pt x="11579" y="9969"/>
                  <a:pt x="11579" y="9969"/>
                </a:cubicBezTo>
                <a:cubicBezTo>
                  <a:pt x="13138" y="10919"/>
                  <a:pt x="13138" y="10919"/>
                  <a:pt x="13138" y="10919"/>
                </a:cubicBezTo>
                <a:cubicBezTo>
                  <a:pt x="14474" y="6884"/>
                  <a:pt x="14474" y="6884"/>
                  <a:pt x="14474" y="6884"/>
                </a:cubicBezTo>
                <a:cubicBezTo>
                  <a:pt x="14697" y="6409"/>
                  <a:pt x="14697" y="6409"/>
                  <a:pt x="14697" y="6409"/>
                </a:cubicBezTo>
                <a:cubicBezTo>
                  <a:pt x="14920" y="6884"/>
                  <a:pt x="14920" y="6884"/>
                  <a:pt x="14920" y="6884"/>
                </a:cubicBezTo>
                <a:cubicBezTo>
                  <a:pt x="16256" y="8070"/>
                  <a:pt x="16256" y="8070"/>
                  <a:pt x="16256" y="8070"/>
                </a:cubicBezTo>
                <a:cubicBezTo>
                  <a:pt x="18037" y="4985"/>
                  <a:pt x="18037" y="4985"/>
                  <a:pt x="18037" y="4985"/>
                </a:cubicBezTo>
                <a:cubicBezTo>
                  <a:pt x="18482" y="5459"/>
                  <a:pt x="18482" y="5459"/>
                  <a:pt x="18482" y="5459"/>
                </a:cubicBezTo>
                <a:cubicBezTo>
                  <a:pt x="16701" y="9020"/>
                  <a:pt x="16701" y="9020"/>
                  <a:pt x="16701" y="9020"/>
                </a:cubicBezTo>
                <a:cubicBezTo>
                  <a:pt x="16256" y="9495"/>
                  <a:pt x="16256" y="9495"/>
                  <a:pt x="16256" y="9495"/>
                </a:cubicBezTo>
                <a:cubicBezTo>
                  <a:pt x="16033" y="9020"/>
                  <a:pt x="16033" y="9020"/>
                  <a:pt x="16033" y="9020"/>
                </a:cubicBezTo>
                <a:cubicBezTo>
                  <a:pt x="14920" y="7833"/>
                  <a:pt x="14920" y="7833"/>
                  <a:pt x="14920" y="7833"/>
                </a:cubicBezTo>
                <a:cubicBezTo>
                  <a:pt x="13584" y="11631"/>
                  <a:pt x="13584" y="11631"/>
                  <a:pt x="13584" y="11631"/>
                </a:cubicBezTo>
                <a:cubicBezTo>
                  <a:pt x="13584" y="12105"/>
                  <a:pt x="13584" y="12105"/>
                  <a:pt x="13584" y="12105"/>
                </a:cubicBezTo>
                <a:cubicBezTo>
                  <a:pt x="13138" y="11868"/>
                  <a:pt x="13138" y="11868"/>
                  <a:pt x="13138" y="11868"/>
                </a:cubicBezTo>
                <a:cubicBezTo>
                  <a:pt x="11357" y="10681"/>
                  <a:pt x="11357" y="10681"/>
                  <a:pt x="11357" y="10681"/>
                </a:cubicBezTo>
                <a:cubicBezTo>
                  <a:pt x="9353" y="11393"/>
                  <a:pt x="9353" y="11393"/>
                  <a:pt x="9353" y="11393"/>
                </a:cubicBezTo>
                <a:cubicBezTo>
                  <a:pt x="9130" y="10681"/>
                  <a:pt x="9130" y="10681"/>
                  <a:pt x="9130" y="10681"/>
                </a:cubicBezTo>
                <a:close/>
                <a:moveTo>
                  <a:pt x="9575" y="20413"/>
                </a:moveTo>
                <a:cubicBezTo>
                  <a:pt x="16478" y="20413"/>
                  <a:pt x="16478" y="20413"/>
                  <a:pt x="16478" y="20413"/>
                </a:cubicBezTo>
                <a:cubicBezTo>
                  <a:pt x="16478" y="21600"/>
                  <a:pt x="16478" y="21600"/>
                  <a:pt x="16478" y="21600"/>
                </a:cubicBezTo>
                <a:cubicBezTo>
                  <a:pt x="9575" y="21600"/>
                  <a:pt x="9575" y="21600"/>
                  <a:pt x="9575" y="21600"/>
                </a:cubicBezTo>
                <a:cubicBezTo>
                  <a:pt x="9575" y="20413"/>
                  <a:pt x="9575" y="20413"/>
                  <a:pt x="9575" y="20413"/>
                </a:cubicBezTo>
                <a:close/>
                <a:moveTo>
                  <a:pt x="14029" y="16141"/>
                </a:moveTo>
                <a:cubicBezTo>
                  <a:pt x="20709" y="16141"/>
                  <a:pt x="20709" y="16141"/>
                  <a:pt x="20709" y="16141"/>
                </a:cubicBezTo>
                <a:cubicBezTo>
                  <a:pt x="21600" y="16141"/>
                  <a:pt x="21600" y="16141"/>
                  <a:pt x="21600" y="16141"/>
                </a:cubicBezTo>
                <a:cubicBezTo>
                  <a:pt x="21600" y="15191"/>
                  <a:pt x="21600" y="15191"/>
                  <a:pt x="21600" y="15191"/>
                </a:cubicBezTo>
                <a:cubicBezTo>
                  <a:pt x="21600" y="1424"/>
                  <a:pt x="21600" y="1424"/>
                  <a:pt x="21600" y="1424"/>
                </a:cubicBezTo>
                <a:cubicBezTo>
                  <a:pt x="21600" y="712"/>
                  <a:pt x="21600" y="712"/>
                  <a:pt x="21600" y="712"/>
                </a:cubicBezTo>
                <a:cubicBezTo>
                  <a:pt x="20709" y="712"/>
                  <a:pt x="20709" y="712"/>
                  <a:pt x="20709" y="712"/>
                </a:cubicBezTo>
                <a:cubicBezTo>
                  <a:pt x="7571" y="712"/>
                  <a:pt x="7571" y="712"/>
                  <a:pt x="7571" y="712"/>
                </a:cubicBezTo>
                <a:cubicBezTo>
                  <a:pt x="7571" y="2136"/>
                  <a:pt x="7571" y="2136"/>
                  <a:pt x="7571" y="2136"/>
                </a:cubicBezTo>
                <a:cubicBezTo>
                  <a:pt x="20041" y="2136"/>
                  <a:pt x="20041" y="2136"/>
                  <a:pt x="20041" y="2136"/>
                </a:cubicBezTo>
                <a:cubicBezTo>
                  <a:pt x="20041" y="14479"/>
                  <a:pt x="20041" y="14479"/>
                  <a:pt x="20041" y="14479"/>
                </a:cubicBezTo>
                <a:cubicBezTo>
                  <a:pt x="8016" y="14479"/>
                  <a:pt x="8016" y="14479"/>
                  <a:pt x="8016" y="14479"/>
                </a:cubicBezTo>
                <a:cubicBezTo>
                  <a:pt x="8016" y="16141"/>
                  <a:pt x="8016" y="16141"/>
                  <a:pt x="8016" y="16141"/>
                </a:cubicBezTo>
                <a:cubicBezTo>
                  <a:pt x="12025" y="16141"/>
                  <a:pt x="12025" y="16141"/>
                  <a:pt x="12025" y="16141"/>
                </a:cubicBezTo>
                <a:cubicBezTo>
                  <a:pt x="12025" y="19938"/>
                  <a:pt x="12025" y="19938"/>
                  <a:pt x="12025" y="19938"/>
                </a:cubicBezTo>
                <a:cubicBezTo>
                  <a:pt x="14029" y="19938"/>
                  <a:pt x="14029" y="19938"/>
                  <a:pt x="14029" y="19938"/>
                </a:cubicBezTo>
                <a:cubicBezTo>
                  <a:pt x="14029" y="16141"/>
                  <a:pt x="14029" y="16141"/>
                  <a:pt x="14029" y="16141"/>
                </a:cubicBezTo>
                <a:close/>
                <a:moveTo>
                  <a:pt x="0" y="11868"/>
                </a:moveTo>
                <a:cubicBezTo>
                  <a:pt x="1559" y="13055"/>
                  <a:pt x="1559" y="13055"/>
                  <a:pt x="1559" y="13055"/>
                </a:cubicBezTo>
                <a:cubicBezTo>
                  <a:pt x="1113" y="21600"/>
                  <a:pt x="1113" y="21600"/>
                  <a:pt x="1113" y="21600"/>
                </a:cubicBezTo>
                <a:cubicBezTo>
                  <a:pt x="3118" y="21600"/>
                  <a:pt x="3118" y="21600"/>
                  <a:pt x="3118" y="21600"/>
                </a:cubicBezTo>
                <a:cubicBezTo>
                  <a:pt x="3563" y="14242"/>
                  <a:pt x="3563" y="14242"/>
                  <a:pt x="3563" y="14242"/>
                </a:cubicBezTo>
                <a:cubicBezTo>
                  <a:pt x="4454" y="14242"/>
                  <a:pt x="4454" y="14242"/>
                  <a:pt x="4454" y="14242"/>
                </a:cubicBezTo>
                <a:cubicBezTo>
                  <a:pt x="4899" y="21600"/>
                  <a:pt x="4899" y="21600"/>
                  <a:pt x="4899" y="21600"/>
                </a:cubicBezTo>
                <a:cubicBezTo>
                  <a:pt x="6903" y="21600"/>
                  <a:pt x="6903" y="21600"/>
                  <a:pt x="6903" y="21600"/>
                </a:cubicBezTo>
                <a:cubicBezTo>
                  <a:pt x="6458" y="13055"/>
                  <a:pt x="6458" y="13055"/>
                  <a:pt x="6458" y="13055"/>
                </a:cubicBezTo>
                <a:cubicBezTo>
                  <a:pt x="6235" y="7833"/>
                  <a:pt x="6235" y="7833"/>
                  <a:pt x="6235" y="7833"/>
                </a:cubicBezTo>
                <a:cubicBezTo>
                  <a:pt x="11134" y="7596"/>
                  <a:pt x="11134" y="7596"/>
                  <a:pt x="11134" y="7596"/>
                </a:cubicBezTo>
                <a:cubicBezTo>
                  <a:pt x="12247" y="5697"/>
                  <a:pt x="12247" y="5697"/>
                  <a:pt x="12247" y="5697"/>
                </a:cubicBezTo>
                <a:cubicBezTo>
                  <a:pt x="6680" y="5459"/>
                  <a:pt x="6680" y="5459"/>
                  <a:pt x="6680" y="5459"/>
                </a:cubicBezTo>
                <a:cubicBezTo>
                  <a:pt x="4454" y="5459"/>
                  <a:pt x="4454" y="5459"/>
                  <a:pt x="4454" y="5459"/>
                </a:cubicBezTo>
                <a:cubicBezTo>
                  <a:pt x="4454" y="5697"/>
                  <a:pt x="4454" y="5697"/>
                  <a:pt x="4454" y="5697"/>
                </a:cubicBezTo>
                <a:cubicBezTo>
                  <a:pt x="4231" y="6409"/>
                  <a:pt x="4231" y="6409"/>
                  <a:pt x="4231" y="6409"/>
                </a:cubicBezTo>
                <a:cubicBezTo>
                  <a:pt x="4899" y="10207"/>
                  <a:pt x="4899" y="10207"/>
                  <a:pt x="4899" y="10207"/>
                </a:cubicBezTo>
                <a:cubicBezTo>
                  <a:pt x="4008" y="11156"/>
                  <a:pt x="4008" y="11156"/>
                  <a:pt x="4008" y="11156"/>
                </a:cubicBezTo>
                <a:cubicBezTo>
                  <a:pt x="4008" y="11156"/>
                  <a:pt x="4008" y="11156"/>
                  <a:pt x="4008" y="11156"/>
                </a:cubicBezTo>
                <a:cubicBezTo>
                  <a:pt x="4008" y="11156"/>
                  <a:pt x="4008" y="11156"/>
                  <a:pt x="4008" y="11156"/>
                </a:cubicBezTo>
                <a:cubicBezTo>
                  <a:pt x="4008" y="11156"/>
                  <a:pt x="4008" y="11156"/>
                  <a:pt x="4008" y="11156"/>
                </a:cubicBezTo>
                <a:cubicBezTo>
                  <a:pt x="4008" y="11156"/>
                  <a:pt x="4008" y="11156"/>
                  <a:pt x="4008" y="11156"/>
                </a:cubicBezTo>
                <a:cubicBezTo>
                  <a:pt x="3118" y="10207"/>
                  <a:pt x="3118" y="10207"/>
                  <a:pt x="3118" y="10207"/>
                </a:cubicBezTo>
                <a:cubicBezTo>
                  <a:pt x="3563" y="6409"/>
                  <a:pt x="3563" y="6409"/>
                  <a:pt x="3563" y="6409"/>
                </a:cubicBezTo>
                <a:cubicBezTo>
                  <a:pt x="3340" y="5697"/>
                  <a:pt x="3340" y="5697"/>
                  <a:pt x="3340" y="5697"/>
                </a:cubicBezTo>
                <a:cubicBezTo>
                  <a:pt x="3563" y="5459"/>
                  <a:pt x="3563" y="5459"/>
                  <a:pt x="3563" y="5459"/>
                </a:cubicBezTo>
                <a:cubicBezTo>
                  <a:pt x="1113" y="5459"/>
                  <a:pt x="1113" y="5459"/>
                  <a:pt x="1113" y="5459"/>
                </a:cubicBezTo>
                <a:lnTo>
                  <a:pt x="0" y="11868"/>
                </a:lnTo>
                <a:close/>
              </a:path>
            </a:pathLst>
          </a:custGeom>
          <a:solidFill>
            <a:srgbClr val="000000"/>
          </a:solidFill>
          <a:ln w="12700">
            <a:miter lim="400000"/>
          </a:ln>
        </p:spPr>
        <p:txBody>
          <a:bodyPr tIns="91439" bIns="91439"/>
          <a:lstStyle/>
          <a:p>
            <a:endParaRPr/>
          </a:p>
        </p:txBody>
      </p:sp>
      <p:sp>
        <p:nvSpPr>
          <p:cNvPr id="1543" name="Shape 1543"/>
          <p:cNvSpPr/>
          <p:nvPr/>
        </p:nvSpPr>
        <p:spPr>
          <a:xfrm>
            <a:off x="20320000" y="12277725"/>
            <a:ext cx="717550" cy="781051"/>
          </a:xfrm>
          <a:custGeom>
            <a:avLst/>
            <a:gdLst/>
            <a:ahLst/>
            <a:cxnLst>
              <a:cxn ang="0">
                <a:pos x="wd2" y="hd2"/>
              </a:cxn>
              <a:cxn ang="5400000">
                <a:pos x="wd2" y="hd2"/>
              </a:cxn>
              <a:cxn ang="10800000">
                <a:pos x="wd2" y="hd2"/>
              </a:cxn>
              <a:cxn ang="16200000">
                <a:pos x="wd2" y="hd2"/>
              </a:cxn>
            </a:cxnLst>
            <a:rect l="0" t="0" r="r" b="b"/>
            <a:pathLst>
              <a:path w="21600" h="21600" extrusionOk="0">
                <a:moveTo>
                  <a:pt x="11012" y="0"/>
                </a:moveTo>
                <a:cubicBezTo>
                  <a:pt x="9741" y="0"/>
                  <a:pt x="8682" y="973"/>
                  <a:pt x="8682" y="2141"/>
                </a:cubicBezTo>
                <a:cubicBezTo>
                  <a:pt x="8682" y="3308"/>
                  <a:pt x="9741" y="4281"/>
                  <a:pt x="11012" y="4281"/>
                </a:cubicBezTo>
                <a:cubicBezTo>
                  <a:pt x="12282" y="4281"/>
                  <a:pt x="13341" y="3308"/>
                  <a:pt x="13341" y="2141"/>
                </a:cubicBezTo>
                <a:cubicBezTo>
                  <a:pt x="13341" y="973"/>
                  <a:pt x="12282" y="0"/>
                  <a:pt x="11012" y="0"/>
                </a:cubicBezTo>
                <a:close/>
                <a:moveTo>
                  <a:pt x="1271" y="15762"/>
                </a:moveTo>
                <a:cubicBezTo>
                  <a:pt x="2965" y="14984"/>
                  <a:pt x="2965" y="14984"/>
                  <a:pt x="2965" y="14984"/>
                </a:cubicBezTo>
                <a:cubicBezTo>
                  <a:pt x="7624" y="17124"/>
                  <a:pt x="7624" y="17124"/>
                  <a:pt x="7624" y="17124"/>
                </a:cubicBezTo>
                <a:cubicBezTo>
                  <a:pt x="6988" y="17319"/>
                  <a:pt x="6565" y="17514"/>
                  <a:pt x="6565" y="17903"/>
                </a:cubicBezTo>
                <a:cubicBezTo>
                  <a:pt x="6565" y="18097"/>
                  <a:pt x="6565" y="18097"/>
                  <a:pt x="6565" y="18097"/>
                </a:cubicBezTo>
                <a:cubicBezTo>
                  <a:pt x="2753" y="19654"/>
                  <a:pt x="2753" y="19654"/>
                  <a:pt x="2753" y="19654"/>
                </a:cubicBezTo>
                <a:cubicBezTo>
                  <a:pt x="1271" y="19070"/>
                  <a:pt x="1271" y="19070"/>
                  <a:pt x="1271" y="19070"/>
                </a:cubicBezTo>
                <a:cubicBezTo>
                  <a:pt x="0" y="21600"/>
                  <a:pt x="0" y="21600"/>
                  <a:pt x="0" y="21600"/>
                </a:cubicBezTo>
                <a:cubicBezTo>
                  <a:pt x="6988" y="21600"/>
                  <a:pt x="6988" y="21600"/>
                  <a:pt x="6988" y="21600"/>
                </a:cubicBezTo>
                <a:cubicBezTo>
                  <a:pt x="5082" y="20627"/>
                  <a:pt x="5082" y="20627"/>
                  <a:pt x="5082" y="20627"/>
                </a:cubicBezTo>
                <a:cubicBezTo>
                  <a:pt x="8682" y="19070"/>
                  <a:pt x="8682" y="19070"/>
                  <a:pt x="8682" y="19070"/>
                </a:cubicBezTo>
                <a:cubicBezTo>
                  <a:pt x="9318" y="19265"/>
                  <a:pt x="10165" y="19265"/>
                  <a:pt x="11012" y="19265"/>
                </a:cubicBezTo>
                <a:cubicBezTo>
                  <a:pt x="11647" y="19265"/>
                  <a:pt x="12282" y="19265"/>
                  <a:pt x="12706" y="19070"/>
                </a:cubicBezTo>
                <a:cubicBezTo>
                  <a:pt x="16306" y="20627"/>
                  <a:pt x="16306" y="20627"/>
                  <a:pt x="16306" y="20627"/>
                </a:cubicBezTo>
                <a:cubicBezTo>
                  <a:pt x="14188" y="21600"/>
                  <a:pt x="14188" y="21600"/>
                  <a:pt x="14188" y="21600"/>
                </a:cubicBezTo>
                <a:cubicBezTo>
                  <a:pt x="21388" y="21600"/>
                  <a:pt x="21388" y="21600"/>
                  <a:pt x="21388" y="21600"/>
                </a:cubicBezTo>
                <a:cubicBezTo>
                  <a:pt x="19906" y="19070"/>
                  <a:pt x="19906" y="19070"/>
                  <a:pt x="19906" y="19070"/>
                </a:cubicBezTo>
                <a:cubicBezTo>
                  <a:pt x="18424" y="19654"/>
                  <a:pt x="18424" y="19654"/>
                  <a:pt x="18424" y="19654"/>
                </a:cubicBezTo>
                <a:cubicBezTo>
                  <a:pt x="15035" y="18292"/>
                  <a:pt x="15035" y="18292"/>
                  <a:pt x="15035" y="18292"/>
                </a:cubicBezTo>
                <a:cubicBezTo>
                  <a:pt x="15247" y="18292"/>
                  <a:pt x="15247" y="18097"/>
                  <a:pt x="15247" y="17903"/>
                </a:cubicBezTo>
                <a:cubicBezTo>
                  <a:pt x="15247" y="17514"/>
                  <a:pt x="14824" y="17319"/>
                  <a:pt x="13976" y="16930"/>
                </a:cubicBezTo>
                <a:cubicBezTo>
                  <a:pt x="18635" y="14984"/>
                  <a:pt x="18635" y="14984"/>
                  <a:pt x="18635" y="14984"/>
                </a:cubicBezTo>
                <a:cubicBezTo>
                  <a:pt x="20329" y="15762"/>
                  <a:pt x="20329" y="15762"/>
                  <a:pt x="20329" y="15762"/>
                </a:cubicBezTo>
                <a:cubicBezTo>
                  <a:pt x="21600" y="13038"/>
                  <a:pt x="21600" y="13038"/>
                  <a:pt x="21600" y="13038"/>
                </a:cubicBezTo>
                <a:cubicBezTo>
                  <a:pt x="14400" y="13038"/>
                  <a:pt x="14400" y="13038"/>
                  <a:pt x="14400" y="13038"/>
                </a:cubicBezTo>
                <a:cubicBezTo>
                  <a:pt x="16518" y="14011"/>
                  <a:pt x="16518" y="14011"/>
                  <a:pt x="16518" y="14011"/>
                </a:cubicBezTo>
                <a:cubicBezTo>
                  <a:pt x="13765" y="15373"/>
                  <a:pt x="13765" y="15373"/>
                  <a:pt x="13765" y="15373"/>
                </a:cubicBezTo>
                <a:cubicBezTo>
                  <a:pt x="13553" y="11286"/>
                  <a:pt x="13553" y="11286"/>
                  <a:pt x="13553" y="11286"/>
                </a:cubicBezTo>
                <a:cubicBezTo>
                  <a:pt x="15035" y="10314"/>
                  <a:pt x="15035" y="10314"/>
                  <a:pt x="15035" y="10314"/>
                </a:cubicBezTo>
                <a:cubicBezTo>
                  <a:pt x="13765" y="4670"/>
                  <a:pt x="13765" y="4670"/>
                  <a:pt x="13765" y="4670"/>
                </a:cubicBezTo>
                <a:cubicBezTo>
                  <a:pt x="11224" y="4670"/>
                  <a:pt x="11224" y="4670"/>
                  <a:pt x="11224" y="4670"/>
                </a:cubicBezTo>
                <a:cubicBezTo>
                  <a:pt x="11435" y="5059"/>
                  <a:pt x="11435" y="5059"/>
                  <a:pt x="11435" y="5059"/>
                </a:cubicBezTo>
                <a:cubicBezTo>
                  <a:pt x="11224" y="5449"/>
                  <a:pt x="11224" y="5449"/>
                  <a:pt x="11224" y="5449"/>
                </a:cubicBezTo>
                <a:cubicBezTo>
                  <a:pt x="11859" y="8951"/>
                  <a:pt x="11859" y="8951"/>
                  <a:pt x="11859" y="8951"/>
                </a:cubicBezTo>
                <a:cubicBezTo>
                  <a:pt x="11012" y="9730"/>
                  <a:pt x="11012" y="9730"/>
                  <a:pt x="11012" y="9730"/>
                </a:cubicBezTo>
                <a:cubicBezTo>
                  <a:pt x="11012" y="9730"/>
                  <a:pt x="11012" y="9730"/>
                  <a:pt x="11012" y="9730"/>
                </a:cubicBezTo>
                <a:cubicBezTo>
                  <a:pt x="11012" y="9730"/>
                  <a:pt x="11012" y="9730"/>
                  <a:pt x="11012" y="9730"/>
                </a:cubicBezTo>
                <a:cubicBezTo>
                  <a:pt x="11012" y="9730"/>
                  <a:pt x="11012" y="9730"/>
                  <a:pt x="11012" y="9730"/>
                </a:cubicBezTo>
                <a:cubicBezTo>
                  <a:pt x="11012" y="9730"/>
                  <a:pt x="11012" y="9730"/>
                  <a:pt x="11012" y="9730"/>
                </a:cubicBezTo>
                <a:cubicBezTo>
                  <a:pt x="10165" y="8951"/>
                  <a:pt x="10165" y="8951"/>
                  <a:pt x="10165" y="8951"/>
                </a:cubicBezTo>
                <a:cubicBezTo>
                  <a:pt x="10588" y="5449"/>
                  <a:pt x="10588" y="5449"/>
                  <a:pt x="10588" y="5449"/>
                </a:cubicBezTo>
                <a:cubicBezTo>
                  <a:pt x="10376" y="5059"/>
                  <a:pt x="10376" y="5059"/>
                  <a:pt x="10376" y="5059"/>
                </a:cubicBezTo>
                <a:cubicBezTo>
                  <a:pt x="10588" y="4670"/>
                  <a:pt x="10588" y="4670"/>
                  <a:pt x="10588" y="4670"/>
                </a:cubicBezTo>
                <a:cubicBezTo>
                  <a:pt x="8047" y="4670"/>
                  <a:pt x="8047" y="4670"/>
                  <a:pt x="8047" y="4670"/>
                </a:cubicBezTo>
                <a:cubicBezTo>
                  <a:pt x="6988" y="10314"/>
                  <a:pt x="6988" y="10314"/>
                  <a:pt x="6988" y="10314"/>
                </a:cubicBezTo>
                <a:cubicBezTo>
                  <a:pt x="8471" y="11286"/>
                  <a:pt x="8471" y="11286"/>
                  <a:pt x="8471" y="11286"/>
                </a:cubicBezTo>
                <a:cubicBezTo>
                  <a:pt x="8259" y="15373"/>
                  <a:pt x="8259" y="15373"/>
                  <a:pt x="8259" y="15373"/>
                </a:cubicBezTo>
                <a:cubicBezTo>
                  <a:pt x="5082" y="14011"/>
                  <a:pt x="5082" y="14011"/>
                  <a:pt x="5082" y="14011"/>
                </a:cubicBezTo>
                <a:cubicBezTo>
                  <a:pt x="7200" y="13038"/>
                  <a:pt x="7200" y="13038"/>
                  <a:pt x="7200" y="13038"/>
                </a:cubicBezTo>
                <a:cubicBezTo>
                  <a:pt x="0" y="13038"/>
                  <a:pt x="0" y="13038"/>
                  <a:pt x="0" y="13038"/>
                </a:cubicBezTo>
                <a:cubicBezTo>
                  <a:pt x="1271" y="15762"/>
                  <a:pt x="1271" y="15762"/>
                  <a:pt x="1271" y="15762"/>
                </a:cubicBezTo>
                <a:close/>
                <a:moveTo>
                  <a:pt x="11012" y="16541"/>
                </a:moveTo>
                <a:cubicBezTo>
                  <a:pt x="10588" y="16541"/>
                  <a:pt x="10376" y="16541"/>
                  <a:pt x="10165" y="16541"/>
                </a:cubicBezTo>
                <a:cubicBezTo>
                  <a:pt x="10588" y="12454"/>
                  <a:pt x="10588" y="12454"/>
                  <a:pt x="10588" y="12454"/>
                </a:cubicBezTo>
                <a:cubicBezTo>
                  <a:pt x="11435" y="12454"/>
                  <a:pt x="11435" y="12454"/>
                  <a:pt x="11435" y="12454"/>
                </a:cubicBezTo>
                <a:cubicBezTo>
                  <a:pt x="11647" y="16541"/>
                  <a:pt x="11647" y="16541"/>
                  <a:pt x="11647" y="16541"/>
                </a:cubicBezTo>
                <a:cubicBezTo>
                  <a:pt x="11435" y="16541"/>
                  <a:pt x="11224" y="16541"/>
                  <a:pt x="11012" y="16541"/>
                </a:cubicBezTo>
                <a:close/>
              </a:path>
            </a:pathLst>
          </a:custGeom>
          <a:solidFill>
            <a:srgbClr val="000000"/>
          </a:solidFill>
          <a:ln w="12700">
            <a:miter lim="400000"/>
          </a:ln>
        </p:spPr>
        <p:txBody>
          <a:bodyPr tIns="91439" bIns="91439"/>
          <a:lstStyle/>
          <a:p>
            <a:endParaRPr/>
          </a:p>
        </p:txBody>
      </p:sp>
      <p:sp>
        <p:nvSpPr>
          <p:cNvPr id="1544" name="Shape 1544"/>
          <p:cNvSpPr/>
          <p:nvPr/>
        </p:nvSpPr>
        <p:spPr>
          <a:xfrm>
            <a:off x="19037300" y="11099802"/>
            <a:ext cx="663577" cy="590551"/>
          </a:xfrm>
          <a:custGeom>
            <a:avLst/>
            <a:gdLst/>
            <a:ahLst/>
            <a:cxnLst>
              <a:cxn ang="0">
                <a:pos x="wd2" y="hd2"/>
              </a:cxn>
              <a:cxn ang="5400000">
                <a:pos x="wd2" y="hd2"/>
              </a:cxn>
              <a:cxn ang="10800000">
                <a:pos x="wd2" y="hd2"/>
              </a:cxn>
              <a:cxn ang="16200000">
                <a:pos x="wd2" y="hd2"/>
              </a:cxn>
            </a:cxnLst>
            <a:rect l="0" t="0" r="r" b="b"/>
            <a:pathLst>
              <a:path w="21600" h="21600" extrusionOk="0">
                <a:moveTo>
                  <a:pt x="0" y="14914"/>
                </a:moveTo>
                <a:cubicBezTo>
                  <a:pt x="5515" y="14914"/>
                  <a:pt x="5515" y="14914"/>
                  <a:pt x="5515" y="14914"/>
                </a:cubicBezTo>
                <a:cubicBezTo>
                  <a:pt x="5515" y="21600"/>
                  <a:pt x="5515" y="21600"/>
                  <a:pt x="5515" y="21600"/>
                </a:cubicBezTo>
                <a:cubicBezTo>
                  <a:pt x="0" y="21600"/>
                  <a:pt x="0" y="21600"/>
                  <a:pt x="0" y="21600"/>
                </a:cubicBezTo>
                <a:cubicBezTo>
                  <a:pt x="0" y="14914"/>
                  <a:pt x="0" y="14914"/>
                  <a:pt x="0" y="14914"/>
                </a:cubicBezTo>
                <a:close/>
                <a:moveTo>
                  <a:pt x="14247" y="1800"/>
                </a:moveTo>
                <a:cubicBezTo>
                  <a:pt x="12638" y="5143"/>
                  <a:pt x="12638" y="5143"/>
                  <a:pt x="12638" y="5143"/>
                </a:cubicBezTo>
                <a:cubicBezTo>
                  <a:pt x="11030" y="8229"/>
                  <a:pt x="11030" y="8229"/>
                  <a:pt x="11030" y="8229"/>
                </a:cubicBezTo>
                <a:cubicBezTo>
                  <a:pt x="9881" y="6171"/>
                  <a:pt x="9881" y="6171"/>
                  <a:pt x="9881" y="6171"/>
                </a:cubicBezTo>
                <a:cubicBezTo>
                  <a:pt x="1379" y="11829"/>
                  <a:pt x="1379" y="11829"/>
                  <a:pt x="1379" y="11829"/>
                </a:cubicBezTo>
                <a:cubicBezTo>
                  <a:pt x="230" y="9771"/>
                  <a:pt x="230" y="9771"/>
                  <a:pt x="230" y="9771"/>
                </a:cubicBezTo>
                <a:cubicBezTo>
                  <a:pt x="8732" y="4114"/>
                  <a:pt x="8732" y="4114"/>
                  <a:pt x="8732" y="4114"/>
                </a:cubicBezTo>
                <a:cubicBezTo>
                  <a:pt x="7583" y="2057"/>
                  <a:pt x="7583" y="2057"/>
                  <a:pt x="7583" y="2057"/>
                </a:cubicBezTo>
                <a:cubicBezTo>
                  <a:pt x="10800" y="2057"/>
                  <a:pt x="10800" y="2057"/>
                  <a:pt x="10800" y="2057"/>
                </a:cubicBezTo>
                <a:cubicBezTo>
                  <a:pt x="14247" y="1800"/>
                  <a:pt x="14247" y="1800"/>
                  <a:pt x="14247" y="1800"/>
                </a:cubicBezTo>
                <a:close/>
                <a:moveTo>
                  <a:pt x="17923" y="0"/>
                </a:moveTo>
                <a:cubicBezTo>
                  <a:pt x="16545" y="0"/>
                  <a:pt x="15626" y="1029"/>
                  <a:pt x="15626" y="2314"/>
                </a:cubicBezTo>
                <a:cubicBezTo>
                  <a:pt x="15626" y="3600"/>
                  <a:pt x="16545" y="4886"/>
                  <a:pt x="17923" y="4886"/>
                </a:cubicBezTo>
                <a:cubicBezTo>
                  <a:pt x="19072" y="4886"/>
                  <a:pt x="19991" y="3600"/>
                  <a:pt x="19991" y="2314"/>
                </a:cubicBezTo>
                <a:cubicBezTo>
                  <a:pt x="19991" y="1029"/>
                  <a:pt x="19072" y="0"/>
                  <a:pt x="17923" y="0"/>
                </a:cubicBezTo>
                <a:close/>
                <a:moveTo>
                  <a:pt x="14017" y="11829"/>
                </a:moveTo>
                <a:cubicBezTo>
                  <a:pt x="14477" y="12086"/>
                  <a:pt x="14936" y="12600"/>
                  <a:pt x="15396" y="12857"/>
                </a:cubicBezTo>
                <a:cubicBezTo>
                  <a:pt x="15166" y="21600"/>
                  <a:pt x="15166" y="21600"/>
                  <a:pt x="15166" y="21600"/>
                </a:cubicBezTo>
                <a:cubicBezTo>
                  <a:pt x="17004" y="21600"/>
                  <a:pt x="17004" y="21600"/>
                  <a:pt x="17004" y="21600"/>
                </a:cubicBezTo>
                <a:cubicBezTo>
                  <a:pt x="17464" y="14143"/>
                  <a:pt x="17464" y="14143"/>
                  <a:pt x="17464" y="14143"/>
                </a:cubicBezTo>
                <a:cubicBezTo>
                  <a:pt x="18153" y="14143"/>
                  <a:pt x="18153" y="14143"/>
                  <a:pt x="18153" y="14143"/>
                </a:cubicBezTo>
                <a:cubicBezTo>
                  <a:pt x="18613" y="21600"/>
                  <a:pt x="18613" y="21600"/>
                  <a:pt x="18613" y="21600"/>
                </a:cubicBezTo>
                <a:cubicBezTo>
                  <a:pt x="20451" y="21600"/>
                  <a:pt x="20451" y="21600"/>
                  <a:pt x="20451" y="21600"/>
                </a:cubicBezTo>
                <a:cubicBezTo>
                  <a:pt x="20221" y="12857"/>
                  <a:pt x="20221" y="12857"/>
                  <a:pt x="20221" y="12857"/>
                </a:cubicBezTo>
                <a:cubicBezTo>
                  <a:pt x="21600" y="11829"/>
                  <a:pt x="21600" y="11829"/>
                  <a:pt x="21600" y="11829"/>
                </a:cubicBezTo>
                <a:cubicBezTo>
                  <a:pt x="20451" y="5400"/>
                  <a:pt x="20451" y="5400"/>
                  <a:pt x="20451" y="5400"/>
                </a:cubicBezTo>
                <a:cubicBezTo>
                  <a:pt x="14706" y="5400"/>
                  <a:pt x="20911" y="5400"/>
                  <a:pt x="15166" y="5400"/>
                </a:cubicBezTo>
                <a:cubicBezTo>
                  <a:pt x="14017" y="11829"/>
                  <a:pt x="14017" y="11829"/>
                  <a:pt x="14017" y="11829"/>
                </a:cubicBezTo>
                <a:close/>
                <a:moveTo>
                  <a:pt x="7353" y="11314"/>
                </a:moveTo>
                <a:cubicBezTo>
                  <a:pt x="7353" y="21600"/>
                  <a:pt x="7353" y="21600"/>
                  <a:pt x="7353" y="21600"/>
                </a:cubicBezTo>
                <a:cubicBezTo>
                  <a:pt x="12638" y="21600"/>
                  <a:pt x="12638" y="21600"/>
                  <a:pt x="12638" y="21600"/>
                </a:cubicBezTo>
                <a:cubicBezTo>
                  <a:pt x="12638" y="11314"/>
                  <a:pt x="12638" y="11314"/>
                  <a:pt x="12638" y="11314"/>
                </a:cubicBezTo>
                <a:lnTo>
                  <a:pt x="7353" y="11314"/>
                </a:lnTo>
                <a:close/>
              </a:path>
            </a:pathLst>
          </a:custGeom>
          <a:solidFill>
            <a:srgbClr val="000000"/>
          </a:solidFill>
          <a:ln w="12700">
            <a:miter lim="400000"/>
          </a:ln>
        </p:spPr>
        <p:txBody>
          <a:bodyPr tIns="91439" bIns="91439"/>
          <a:lstStyle/>
          <a:p>
            <a:endParaRPr/>
          </a:p>
        </p:txBody>
      </p:sp>
      <p:sp>
        <p:nvSpPr>
          <p:cNvPr id="1545" name="Shape 1545"/>
          <p:cNvSpPr/>
          <p:nvPr/>
        </p:nvSpPr>
        <p:spPr>
          <a:xfrm>
            <a:off x="18897600" y="8350252"/>
            <a:ext cx="901700" cy="784227"/>
          </a:xfrm>
          <a:custGeom>
            <a:avLst/>
            <a:gdLst/>
            <a:ahLst/>
            <a:cxnLst>
              <a:cxn ang="0">
                <a:pos x="wd2" y="hd2"/>
              </a:cxn>
              <a:cxn ang="5400000">
                <a:pos x="wd2" y="hd2"/>
              </a:cxn>
              <a:cxn ang="10800000">
                <a:pos x="wd2" y="hd2"/>
              </a:cxn>
              <a:cxn ang="16200000">
                <a:pos x="wd2" y="hd2"/>
              </a:cxn>
            </a:cxnLst>
            <a:rect l="0" t="0" r="r" b="b"/>
            <a:pathLst>
              <a:path w="21600" h="21600" extrusionOk="0">
                <a:moveTo>
                  <a:pt x="10631" y="0"/>
                </a:moveTo>
                <a:cubicBezTo>
                  <a:pt x="18731" y="0"/>
                  <a:pt x="18731" y="0"/>
                  <a:pt x="18731" y="0"/>
                </a:cubicBezTo>
                <a:cubicBezTo>
                  <a:pt x="20250" y="0"/>
                  <a:pt x="21600" y="1557"/>
                  <a:pt x="21600" y="3503"/>
                </a:cubicBezTo>
                <a:cubicBezTo>
                  <a:pt x="21600" y="8173"/>
                  <a:pt x="21600" y="8173"/>
                  <a:pt x="21600" y="8173"/>
                </a:cubicBezTo>
                <a:cubicBezTo>
                  <a:pt x="21600" y="10119"/>
                  <a:pt x="20250" y="11676"/>
                  <a:pt x="18731" y="11676"/>
                </a:cubicBezTo>
                <a:cubicBezTo>
                  <a:pt x="15019" y="11676"/>
                  <a:pt x="11306" y="11676"/>
                  <a:pt x="7763" y="11676"/>
                </a:cubicBezTo>
                <a:cubicBezTo>
                  <a:pt x="7763" y="8951"/>
                  <a:pt x="7763" y="6227"/>
                  <a:pt x="7763" y="3503"/>
                </a:cubicBezTo>
                <a:cubicBezTo>
                  <a:pt x="7763" y="1557"/>
                  <a:pt x="8944" y="0"/>
                  <a:pt x="10631" y="0"/>
                </a:cubicBezTo>
                <a:close/>
                <a:moveTo>
                  <a:pt x="4725" y="10508"/>
                </a:moveTo>
                <a:cubicBezTo>
                  <a:pt x="3206" y="10508"/>
                  <a:pt x="2025" y="11870"/>
                  <a:pt x="2025" y="13622"/>
                </a:cubicBezTo>
                <a:cubicBezTo>
                  <a:pt x="2025" y="15373"/>
                  <a:pt x="3206" y="16735"/>
                  <a:pt x="4725" y="16735"/>
                </a:cubicBezTo>
                <a:cubicBezTo>
                  <a:pt x="6244" y="16735"/>
                  <a:pt x="7425" y="15373"/>
                  <a:pt x="7425" y="13622"/>
                </a:cubicBezTo>
                <a:cubicBezTo>
                  <a:pt x="7425" y="11870"/>
                  <a:pt x="6244" y="10508"/>
                  <a:pt x="4725" y="10508"/>
                </a:cubicBezTo>
                <a:close/>
                <a:moveTo>
                  <a:pt x="9281" y="21600"/>
                </a:moveTo>
                <a:cubicBezTo>
                  <a:pt x="8438" y="17514"/>
                  <a:pt x="8438" y="17514"/>
                  <a:pt x="8438" y="17514"/>
                </a:cubicBezTo>
                <a:cubicBezTo>
                  <a:pt x="5063" y="17514"/>
                  <a:pt x="5063" y="17514"/>
                  <a:pt x="5063" y="17514"/>
                </a:cubicBezTo>
                <a:cubicBezTo>
                  <a:pt x="5400" y="17903"/>
                  <a:pt x="5400" y="17903"/>
                  <a:pt x="5400" y="17903"/>
                </a:cubicBezTo>
                <a:cubicBezTo>
                  <a:pt x="5063" y="18681"/>
                  <a:pt x="5063" y="18681"/>
                  <a:pt x="5063" y="18681"/>
                </a:cubicBezTo>
                <a:cubicBezTo>
                  <a:pt x="5400" y="21600"/>
                  <a:pt x="5400" y="21600"/>
                  <a:pt x="5400" y="21600"/>
                </a:cubicBezTo>
                <a:cubicBezTo>
                  <a:pt x="9281" y="21600"/>
                  <a:pt x="9281" y="21600"/>
                  <a:pt x="9281" y="21600"/>
                </a:cubicBezTo>
                <a:close/>
                <a:moveTo>
                  <a:pt x="3881" y="21600"/>
                </a:moveTo>
                <a:cubicBezTo>
                  <a:pt x="4219" y="18681"/>
                  <a:pt x="4219" y="18681"/>
                  <a:pt x="4219" y="18681"/>
                </a:cubicBezTo>
                <a:cubicBezTo>
                  <a:pt x="4050" y="17903"/>
                  <a:pt x="4050" y="17903"/>
                  <a:pt x="4050" y="17903"/>
                </a:cubicBezTo>
                <a:cubicBezTo>
                  <a:pt x="4219" y="17514"/>
                  <a:pt x="4219" y="17514"/>
                  <a:pt x="4219" y="17514"/>
                </a:cubicBezTo>
                <a:cubicBezTo>
                  <a:pt x="844" y="17514"/>
                  <a:pt x="844" y="17514"/>
                  <a:pt x="844" y="17514"/>
                </a:cubicBezTo>
                <a:cubicBezTo>
                  <a:pt x="0" y="21600"/>
                  <a:pt x="0" y="21600"/>
                  <a:pt x="0" y="21600"/>
                </a:cubicBezTo>
                <a:lnTo>
                  <a:pt x="3881" y="21600"/>
                </a:lnTo>
                <a:close/>
              </a:path>
            </a:pathLst>
          </a:custGeom>
          <a:solidFill>
            <a:srgbClr val="000000"/>
          </a:solidFill>
          <a:ln w="12700">
            <a:miter lim="400000"/>
          </a:ln>
        </p:spPr>
        <p:txBody>
          <a:bodyPr tIns="91439" bIns="91439"/>
          <a:lstStyle/>
          <a:p>
            <a:endParaRPr/>
          </a:p>
        </p:txBody>
      </p:sp>
      <p:sp>
        <p:nvSpPr>
          <p:cNvPr id="1546" name="Shape 1546"/>
          <p:cNvSpPr/>
          <p:nvPr/>
        </p:nvSpPr>
        <p:spPr>
          <a:xfrm>
            <a:off x="20370800" y="7119041"/>
            <a:ext cx="596900" cy="739088"/>
          </a:xfrm>
          <a:custGeom>
            <a:avLst/>
            <a:gdLst/>
            <a:ahLst/>
            <a:cxnLst>
              <a:cxn ang="0">
                <a:pos x="wd2" y="hd2"/>
              </a:cxn>
              <a:cxn ang="5400000">
                <a:pos x="wd2" y="hd2"/>
              </a:cxn>
              <a:cxn ang="10800000">
                <a:pos x="wd2" y="hd2"/>
              </a:cxn>
              <a:cxn ang="16200000">
                <a:pos x="wd2" y="hd2"/>
              </a:cxn>
            </a:cxnLst>
            <a:rect l="0" t="0" r="r" b="b"/>
            <a:pathLst>
              <a:path w="21600" h="21396" extrusionOk="0">
                <a:moveTo>
                  <a:pt x="11181" y="10800"/>
                </a:moveTo>
                <a:cubicBezTo>
                  <a:pt x="10419" y="11207"/>
                  <a:pt x="9656" y="11819"/>
                  <a:pt x="9148" y="12430"/>
                </a:cubicBezTo>
                <a:cubicBezTo>
                  <a:pt x="9148" y="15487"/>
                  <a:pt x="8894" y="18339"/>
                  <a:pt x="9148" y="21192"/>
                </a:cubicBezTo>
                <a:cubicBezTo>
                  <a:pt x="8132" y="21192"/>
                  <a:pt x="7624" y="21192"/>
                  <a:pt x="6861" y="21192"/>
                </a:cubicBezTo>
                <a:cubicBezTo>
                  <a:pt x="6607" y="18747"/>
                  <a:pt x="6099" y="16302"/>
                  <a:pt x="5845" y="13856"/>
                </a:cubicBezTo>
                <a:cubicBezTo>
                  <a:pt x="5591" y="13856"/>
                  <a:pt x="5845" y="13856"/>
                  <a:pt x="5336" y="13856"/>
                </a:cubicBezTo>
                <a:cubicBezTo>
                  <a:pt x="5082" y="16302"/>
                  <a:pt x="4574" y="18747"/>
                  <a:pt x="4320" y="21192"/>
                </a:cubicBezTo>
                <a:cubicBezTo>
                  <a:pt x="3304" y="21192"/>
                  <a:pt x="3049" y="21192"/>
                  <a:pt x="2033" y="21192"/>
                </a:cubicBezTo>
                <a:cubicBezTo>
                  <a:pt x="2287" y="18339"/>
                  <a:pt x="1779" y="15487"/>
                  <a:pt x="2033" y="12430"/>
                </a:cubicBezTo>
                <a:cubicBezTo>
                  <a:pt x="1271" y="12022"/>
                  <a:pt x="762" y="11615"/>
                  <a:pt x="0" y="11207"/>
                </a:cubicBezTo>
                <a:cubicBezTo>
                  <a:pt x="254" y="9170"/>
                  <a:pt x="762" y="7132"/>
                  <a:pt x="1525" y="5094"/>
                </a:cubicBezTo>
                <a:cubicBezTo>
                  <a:pt x="2033" y="5094"/>
                  <a:pt x="2795" y="5094"/>
                  <a:pt x="3304" y="5094"/>
                </a:cubicBezTo>
                <a:cubicBezTo>
                  <a:pt x="4828" y="7132"/>
                  <a:pt x="4828" y="7132"/>
                  <a:pt x="4828" y="7132"/>
                </a:cubicBezTo>
                <a:cubicBezTo>
                  <a:pt x="5082" y="5298"/>
                  <a:pt x="5082" y="5298"/>
                  <a:pt x="5082" y="5298"/>
                </a:cubicBezTo>
                <a:cubicBezTo>
                  <a:pt x="5082" y="5298"/>
                  <a:pt x="5082" y="5298"/>
                  <a:pt x="5082" y="5298"/>
                </a:cubicBezTo>
                <a:cubicBezTo>
                  <a:pt x="5082" y="4890"/>
                  <a:pt x="5082" y="4890"/>
                  <a:pt x="5082" y="4890"/>
                </a:cubicBezTo>
                <a:cubicBezTo>
                  <a:pt x="6099" y="4890"/>
                  <a:pt x="6099" y="4890"/>
                  <a:pt x="6099" y="4890"/>
                </a:cubicBezTo>
                <a:cubicBezTo>
                  <a:pt x="6099" y="5298"/>
                  <a:pt x="6099" y="5298"/>
                  <a:pt x="6099" y="5298"/>
                </a:cubicBezTo>
                <a:cubicBezTo>
                  <a:pt x="5845" y="5298"/>
                  <a:pt x="5845" y="5298"/>
                  <a:pt x="5845" y="5298"/>
                </a:cubicBezTo>
                <a:cubicBezTo>
                  <a:pt x="6353" y="7132"/>
                  <a:pt x="6353" y="7132"/>
                  <a:pt x="6353" y="7132"/>
                </a:cubicBezTo>
                <a:cubicBezTo>
                  <a:pt x="7878" y="5094"/>
                  <a:pt x="7878" y="5094"/>
                  <a:pt x="7878" y="5094"/>
                </a:cubicBezTo>
                <a:cubicBezTo>
                  <a:pt x="8132" y="5094"/>
                  <a:pt x="8640" y="5094"/>
                  <a:pt x="9148" y="5094"/>
                </a:cubicBezTo>
                <a:cubicBezTo>
                  <a:pt x="10165" y="6928"/>
                  <a:pt x="10673" y="8762"/>
                  <a:pt x="11181" y="10800"/>
                </a:cubicBezTo>
                <a:close/>
                <a:moveTo>
                  <a:pt x="13976" y="4075"/>
                </a:moveTo>
                <a:cubicBezTo>
                  <a:pt x="13976" y="4075"/>
                  <a:pt x="14231" y="4483"/>
                  <a:pt x="14485" y="4483"/>
                </a:cubicBezTo>
                <a:cubicBezTo>
                  <a:pt x="14993" y="4687"/>
                  <a:pt x="15755" y="4483"/>
                  <a:pt x="15755" y="4483"/>
                </a:cubicBezTo>
                <a:cubicBezTo>
                  <a:pt x="15501" y="4279"/>
                  <a:pt x="15247" y="4075"/>
                  <a:pt x="15247" y="3871"/>
                </a:cubicBezTo>
                <a:cubicBezTo>
                  <a:pt x="14993" y="3260"/>
                  <a:pt x="14993" y="2649"/>
                  <a:pt x="14993" y="2241"/>
                </a:cubicBezTo>
                <a:cubicBezTo>
                  <a:pt x="15755" y="3260"/>
                  <a:pt x="17026" y="2241"/>
                  <a:pt x="18042" y="2241"/>
                </a:cubicBezTo>
                <a:cubicBezTo>
                  <a:pt x="18042" y="2649"/>
                  <a:pt x="18042" y="3260"/>
                  <a:pt x="17788" y="3871"/>
                </a:cubicBezTo>
                <a:cubicBezTo>
                  <a:pt x="17788" y="4075"/>
                  <a:pt x="17534" y="4279"/>
                  <a:pt x="17280" y="4483"/>
                </a:cubicBezTo>
                <a:cubicBezTo>
                  <a:pt x="17534" y="4687"/>
                  <a:pt x="18296" y="4687"/>
                  <a:pt x="18805" y="4483"/>
                </a:cubicBezTo>
                <a:cubicBezTo>
                  <a:pt x="19059" y="4279"/>
                  <a:pt x="19059" y="2649"/>
                  <a:pt x="19059" y="2445"/>
                </a:cubicBezTo>
                <a:cubicBezTo>
                  <a:pt x="18805" y="1834"/>
                  <a:pt x="18805" y="1222"/>
                  <a:pt x="18296" y="1019"/>
                </a:cubicBezTo>
                <a:cubicBezTo>
                  <a:pt x="17280" y="407"/>
                  <a:pt x="15755" y="407"/>
                  <a:pt x="14739" y="1019"/>
                </a:cubicBezTo>
                <a:cubicBezTo>
                  <a:pt x="14231" y="1426"/>
                  <a:pt x="13722" y="3056"/>
                  <a:pt x="13976" y="4075"/>
                </a:cubicBezTo>
                <a:close/>
                <a:moveTo>
                  <a:pt x="13976" y="11004"/>
                </a:moveTo>
                <a:cubicBezTo>
                  <a:pt x="13214" y="13653"/>
                  <a:pt x="13214" y="13653"/>
                  <a:pt x="13214" y="13653"/>
                </a:cubicBezTo>
                <a:cubicBezTo>
                  <a:pt x="13976" y="17321"/>
                  <a:pt x="13976" y="17321"/>
                  <a:pt x="13976" y="17321"/>
                </a:cubicBezTo>
                <a:cubicBezTo>
                  <a:pt x="14739" y="17321"/>
                  <a:pt x="14739" y="17321"/>
                  <a:pt x="14739" y="17321"/>
                </a:cubicBezTo>
                <a:cubicBezTo>
                  <a:pt x="15501" y="21396"/>
                  <a:pt x="15501" y="21396"/>
                  <a:pt x="15501" y="21396"/>
                </a:cubicBezTo>
                <a:cubicBezTo>
                  <a:pt x="16772" y="21396"/>
                  <a:pt x="16772" y="21396"/>
                  <a:pt x="16772" y="21396"/>
                </a:cubicBezTo>
                <a:cubicBezTo>
                  <a:pt x="16518" y="17321"/>
                  <a:pt x="16518" y="17321"/>
                  <a:pt x="16518" y="17321"/>
                </a:cubicBezTo>
                <a:cubicBezTo>
                  <a:pt x="17026" y="17321"/>
                  <a:pt x="17026" y="17321"/>
                  <a:pt x="17026" y="17321"/>
                </a:cubicBezTo>
                <a:cubicBezTo>
                  <a:pt x="17280" y="21396"/>
                  <a:pt x="17280" y="21396"/>
                  <a:pt x="17280" y="21396"/>
                </a:cubicBezTo>
                <a:cubicBezTo>
                  <a:pt x="18296" y="21396"/>
                  <a:pt x="18296" y="21396"/>
                  <a:pt x="18296" y="21396"/>
                </a:cubicBezTo>
                <a:cubicBezTo>
                  <a:pt x="19059" y="17321"/>
                  <a:pt x="19059" y="17321"/>
                  <a:pt x="19059" y="17321"/>
                </a:cubicBezTo>
                <a:cubicBezTo>
                  <a:pt x="19821" y="17321"/>
                  <a:pt x="19821" y="17321"/>
                  <a:pt x="19821" y="17321"/>
                </a:cubicBezTo>
                <a:cubicBezTo>
                  <a:pt x="20329" y="13653"/>
                  <a:pt x="20329" y="13653"/>
                  <a:pt x="20329" y="13653"/>
                </a:cubicBezTo>
                <a:cubicBezTo>
                  <a:pt x="19313" y="10800"/>
                  <a:pt x="19313" y="10800"/>
                  <a:pt x="19313" y="10800"/>
                </a:cubicBezTo>
                <a:cubicBezTo>
                  <a:pt x="20584" y="12226"/>
                  <a:pt x="20584" y="12226"/>
                  <a:pt x="20584" y="12226"/>
                </a:cubicBezTo>
                <a:cubicBezTo>
                  <a:pt x="21600" y="11819"/>
                  <a:pt x="21600" y="11819"/>
                  <a:pt x="21600" y="11819"/>
                </a:cubicBezTo>
                <a:cubicBezTo>
                  <a:pt x="19821" y="5298"/>
                  <a:pt x="19821" y="5298"/>
                  <a:pt x="19821" y="5298"/>
                </a:cubicBezTo>
                <a:cubicBezTo>
                  <a:pt x="19567" y="5298"/>
                  <a:pt x="19567" y="5298"/>
                  <a:pt x="19567" y="5298"/>
                </a:cubicBezTo>
                <a:cubicBezTo>
                  <a:pt x="18805" y="5298"/>
                  <a:pt x="18805" y="5298"/>
                  <a:pt x="18805" y="5298"/>
                </a:cubicBezTo>
                <a:cubicBezTo>
                  <a:pt x="18551" y="5298"/>
                  <a:pt x="18551" y="5298"/>
                  <a:pt x="18551" y="5298"/>
                </a:cubicBezTo>
                <a:cubicBezTo>
                  <a:pt x="18042" y="5909"/>
                  <a:pt x="17534" y="6317"/>
                  <a:pt x="16518" y="6317"/>
                </a:cubicBezTo>
                <a:cubicBezTo>
                  <a:pt x="15755" y="6317"/>
                  <a:pt x="14993" y="5909"/>
                  <a:pt x="14739" y="5298"/>
                </a:cubicBezTo>
                <a:cubicBezTo>
                  <a:pt x="14485" y="5298"/>
                  <a:pt x="14485" y="5298"/>
                  <a:pt x="14485" y="5298"/>
                </a:cubicBezTo>
                <a:cubicBezTo>
                  <a:pt x="13722" y="5298"/>
                  <a:pt x="13722" y="5298"/>
                  <a:pt x="13722" y="5298"/>
                </a:cubicBezTo>
                <a:cubicBezTo>
                  <a:pt x="13468" y="5298"/>
                  <a:pt x="13468" y="5298"/>
                  <a:pt x="13468" y="5298"/>
                </a:cubicBezTo>
                <a:cubicBezTo>
                  <a:pt x="11944" y="12430"/>
                  <a:pt x="11944" y="12430"/>
                  <a:pt x="11944" y="12430"/>
                </a:cubicBezTo>
                <a:cubicBezTo>
                  <a:pt x="12960" y="12838"/>
                  <a:pt x="12960" y="12838"/>
                  <a:pt x="12960" y="12838"/>
                </a:cubicBezTo>
                <a:cubicBezTo>
                  <a:pt x="13976" y="11004"/>
                  <a:pt x="13976" y="11004"/>
                  <a:pt x="13976" y="11004"/>
                </a:cubicBezTo>
                <a:close/>
                <a:moveTo>
                  <a:pt x="3812" y="3056"/>
                </a:moveTo>
                <a:cubicBezTo>
                  <a:pt x="3558" y="2445"/>
                  <a:pt x="3558" y="2038"/>
                  <a:pt x="3812" y="1426"/>
                </a:cubicBezTo>
                <a:cubicBezTo>
                  <a:pt x="4828" y="2445"/>
                  <a:pt x="6099" y="1630"/>
                  <a:pt x="7115" y="1426"/>
                </a:cubicBezTo>
                <a:cubicBezTo>
                  <a:pt x="7115" y="2038"/>
                  <a:pt x="7115" y="2445"/>
                  <a:pt x="7115" y="3056"/>
                </a:cubicBezTo>
                <a:cubicBezTo>
                  <a:pt x="7878" y="2649"/>
                  <a:pt x="7878" y="1222"/>
                  <a:pt x="7624" y="611"/>
                </a:cubicBezTo>
                <a:cubicBezTo>
                  <a:pt x="6861" y="-204"/>
                  <a:pt x="4320" y="-204"/>
                  <a:pt x="3558" y="611"/>
                </a:cubicBezTo>
                <a:cubicBezTo>
                  <a:pt x="3304" y="815"/>
                  <a:pt x="2795" y="2649"/>
                  <a:pt x="3812" y="3056"/>
                </a:cubicBezTo>
                <a:close/>
              </a:path>
            </a:pathLst>
          </a:custGeom>
          <a:solidFill>
            <a:srgbClr val="000000"/>
          </a:solidFill>
          <a:ln w="12700">
            <a:miter lim="400000"/>
          </a:ln>
        </p:spPr>
        <p:txBody>
          <a:bodyPr tIns="91439" bIns="91439"/>
          <a:lstStyle/>
          <a:p>
            <a:endParaRPr/>
          </a:p>
        </p:txBody>
      </p:sp>
      <p:sp>
        <p:nvSpPr>
          <p:cNvPr id="1547" name="Shape 1547"/>
          <p:cNvSpPr/>
          <p:nvPr/>
        </p:nvSpPr>
        <p:spPr>
          <a:xfrm>
            <a:off x="22885400" y="8394702"/>
            <a:ext cx="717550" cy="796927"/>
          </a:xfrm>
          <a:custGeom>
            <a:avLst/>
            <a:gdLst/>
            <a:ahLst/>
            <a:cxnLst>
              <a:cxn ang="0">
                <a:pos x="wd2" y="hd2"/>
              </a:cxn>
              <a:cxn ang="5400000">
                <a:pos x="wd2" y="hd2"/>
              </a:cxn>
              <a:cxn ang="10800000">
                <a:pos x="wd2" y="hd2"/>
              </a:cxn>
              <a:cxn ang="16200000">
                <a:pos x="wd2" y="hd2"/>
              </a:cxn>
            </a:cxnLst>
            <a:rect l="0" t="0" r="r" b="b"/>
            <a:pathLst>
              <a:path w="21600" h="21600" extrusionOk="0">
                <a:moveTo>
                  <a:pt x="11224" y="0"/>
                </a:moveTo>
                <a:cubicBezTo>
                  <a:pt x="21600" y="0"/>
                  <a:pt x="21600" y="0"/>
                  <a:pt x="21600" y="0"/>
                </a:cubicBezTo>
                <a:cubicBezTo>
                  <a:pt x="21600" y="5926"/>
                  <a:pt x="21600" y="5926"/>
                  <a:pt x="21600" y="5926"/>
                </a:cubicBezTo>
                <a:cubicBezTo>
                  <a:pt x="12918" y="5926"/>
                  <a:pt x="12918" y="5926"/>
                  <a:pt x="12918" y="5926"/>
                </a:cubicBezTo>
                <a:cubicBezTo>
                  <a:pt x="10165" y="6499"/>
                  <a:pt x="10165" y="6499"/>
                  <a:pt x="10165" y="6499"/>
                </a:cubicBezTo>
                <a:cubicBezTo>
                  <a:pt x="11224" y="5352"/>
                  <a:pt x="11224" y="5352"/>
                  <a:pt x="11224" y="5352"/>
                </a:cubicBezTo>
                <a:cubicBezTo>
                  <a:pt x="11224" y="0"/>
                  <a:pt x="11224" y="0"/>
                  <a:pt x="11224" y="0"/>
                </a:cubicBezTo>
                <a:close/>
                <a:moveTo>
                  <a:pt x="10588" y="10513"/>
                </a:moveTo>
                <a:cubicBezTo>
                  <a:pt x="11012" y="10896"/>
                  <a:pt x="11012" y="10896"/>
                  <a:pt x="11012" y="10896"/>
                </a:cubicBezTo>
                <a:cubicBezTo>
                  <a:pt x="11012" y="11851"/>
                  <a:pt x="11012" y="11851"/>
                  <a:pt x="11012" y="11851"/>
                </a:cubicBezTo>
                <a:cubicBezTo>
                  <a:pt x="8471" y="11851"/>
                  <a:pt x="8471" y="11851"/>
                  <a:pt x="8471" y="11851"/>
                </a:cubicBezTo>
                <a:cubicBezTo>
                  <a:pt x="8682" y="11851"/>
                  <a:pt x="8682" y="11851"/>
                  <a:pt x="8682" y="11851"/>
                </a:cubicBezTo>
                <a:cubicBezTo>
                  <a:pt x="7835" y="8602"/>
                  <a:pt x="7835" y="8602"/>
                  <a:pt x="7835" y="8602"/>
                </a:cubicBezTo>
                <a:cubicBezTo>
                  <a:pt x="8259" y="8602"/>
                  <a:pt x="8259" y="8602"/>
                  <a:pt x="8259" y="8602"/>
                </a:cubicBezTo>
                <a:cubicBezTo>
                  <a:pt x="8259" y="8028"/>
                  <a:pt x="8259" y="8028"/>
                  <a:pt x="8259" y="8028"/>
                </a:cubicBezTo>
                <a:cubicBezTo>
                  <a:pt x="6776" y="8028"/>
                  <a:pt x="6776" y="8028"/>
                  <a:pt x="6776" y="8028"/>
                </a:cubicBezTo>
                <a:cubicBezTo>
                  <a:pt x="6776" y="8602"/>
                  <a:pt x="6776" y="8602"/>
                  <a:pt x="6776" y="8602"/>
                </a:cubicBezTo>
                <a:cubicBezTo>
                  <a:pt x="7200" y="8602"/>
                  <a:pt x="7200" y="8602"/>
                  <a:pt x="7200" y="8602"/>
                </a:cubicBezTo>
                <a:cubicBezTo>
                  <a:pt x="6353" y="11851"/>
                  <a:pt x="6353" y="11851"/>
                  <a:pt x="6353" y="11851"/>
                </a:cubicBezTo>
                <a:cubicBezTo>
                  <a:pt x="6353" y="11851"/>
                  <a:pt x="6353" y="11851"/>
                  <a:pt x="6353" y="11851"/>
                </a:cubicBezTo>
                <a:cubicBezTo>
                  <a:pt x="3812" y="11851"/>
                  <a:pt x="3812" y="11851"/>
                  <a:pt x="3812" y="11851"/>
                </a:cubicBezTo>
                <a:cubicBezTo>
                  <a:pt x="3812" y="10896"/>
                  <a:pt x="3812" y="10896"/>
                  <a:pt x="3812" y="10896"/>
                </a:cubicBezTo>
                <a:cubicBezTo>
                  <a:pt x="4235" y="10513"/>
                  <a:pt x="4235" y="10513"/>
                  <a:pt x="4235" y="10513"/>
                </a:cubicBezTo>
                <a:cubicBezTo>
                  <a:pt x="4235" y="10513"/>
                  <a:pt x="4235" y="10513"/>
                  <a:pt x="4235" y="10513"/>
                </a:cubicBezTo>
                <a:cubicBezTo>
                  <a:pt x="4659" y="10513"/>
                  <a:pt x="4871" y="10322"/>
                  <a:pt x="4871" y="10131"/>
                </a:cubicBezTo>
                <a:cubicBezTo>
                  <a:pt x="4871" y="9749"/>
                  <a:pt x="4659" y="9558"/>
                  <a:pt x="4235" y="9558"/>
                </a:cubicBezTo>
                <a:cubicBezTo>
                  <a:pt x="4024" y="9558"/>
                  <a:pt x="3812" y="9749"/>
                  <a:pt x="3812" y="10131"/>
                </a:cubicBezTo>
                <a:cubicBezTo>
                  <a:pt x="3812" y="10131"/>
                  <a:pt x="3812" y="10322"/>
                  <a:pt x="3812" y="10322"/>
                </a:cubicBezTo>
                <a:cubicBezTo>
                  <a:pt x="3388" y="10704"/>
                  <a:pt x="3388" y="10704"/>
                  <a:pt x="3388" y="10704"/>
                </a:cubicBezTo>
                <a:cubicBezTo>
                  <a:pt x="3388" y="10704"/>
                  <a:pt x="3388" y="10704"/>
                  <a:pt x="3388" y="10704"/>
                </a:cubicBezTo>
                <a:cubicBezTo>
                  <a:pt x="3388" y="10896"/>
                  <a:pt x="3388" y="10896"/>
                  <a:pt x="3388" y="10896"/>
                </a:cubicBezTo>
                <a:cubicBezTo>
                  <a:pt x="3388" y="11851"/>
                  <a:pt x="3388" y="11851"/>
                  <a:pt x="3388" y="11851"/>
                </a:cubicBezTo>
                <a:cubicBezTo>
                  <a:pt x="2753" y="11851"/>
                  <a:pt x="2753" y="11851"/>
                  <a:pt x="2753" y="11851"/>
                </a:cubicBezTo>
                <a:cubicBezTo>
                  <a:pt x="2753" y="11278"/>
                  <a:pt x="2753" y="10704"/>
                  <a:pt x="2965" y="10322"/>
                </a:cubicBezTo>
                <a:cubicBezTo>
                  <a:pt x="2965" y="9749"/>
                  <a:pt x="2965" y="9366"/>
                  <a:pt x="3176" y="9175"/>
                </a:cubicBezTo>
                <a:cubicBezTo>
                  <a:pt x="5718" y="8219"/>
                  <a:pt x="5718" y="8219"/>
                  <a:pt x="5718" y="8219"/>
                </a:cubicBezTo>
                <a:cubicBezTo>
                  <a:pt x="5718" y="8219"/>
                  <a:pt x="5718" y="8219"/>
                  <a:pt x="5718" y="8219"/>
                </a:cubicBezTo>
                <a:cubicBezTo>
                  <a:pt x="5718" y="8219"/>
                  <a:pt x="5718" y="8219"/>
                  <a:pt x="5718" y="8219"/>
                </a:cubicBezTo>
                <a:cubicBezTo>
                  <a:pt x="6353" y="7837"/>
                  <a:pt x="6353" y="7837"/>
                  <a:pt x="6353" y="7837"/>
                </a:cubicBezTo>
                <a:cubicBezTo>
                  <a:pt x="6141" y="7264"/>
                  <a:pt x="6141" y="7264"/>
                  <a:pt x="6141" y="7264"/>
                </a:cubicBezTo>
                <a:cubicBezTo>
                  <a:pt x="5929" y="7264"/>
                  <a:pt x="5929" y="7264"/>
                  <a:pt x="5929" y="7264"/>
                </a:cubicBezTo>
                <a:cubicBezTo>
                  <a:pt x="5294" y="7646"/>
                  <a:pt x="5294" y="7646"/>
                  <a:pt x="5294" y="7646"/>
                </a:cubicBezTo>
                <a:cubicBezTo>
                  <a:pt x="2753" y="8602"/>
                  <a:pt x="2753" y="8602"/>
                  <a:pt x="2753" y="8602"/>
                </a:cubicBezTo>
                <a:cubicBezTo>
                  <a:pt x="2753" y="8602"/>
                  <a:pt x="2753" y="8602"/>
                  <a:pt x="2753" y="8602"/>
                </a:cubicBezTo>
                <a:cubicBezTo>
                  <a:pt x="2541" y="8793"/>
                  <a:pt x="2541" y="8793"/>
                  <a:pt x="2541" y="8793"/>
                </a:cubicBezTo>
                <a:cubicBezTo>
                  <a:pt x="2329" y="9175"/>
                  <a:pt x="2329" y="9558"/>
                  <a:pt x="2329" y="10322"/>
                </a:cubicBezTo>
                <a:cubicBezTo>
                  <a:pt x="2118" y="10704"/>
                  <a:pt x="2118" y="11278"/>
                  <a:pt x="2118" y="11851"/>
                </a:cubicBezTo>
                <a:cubicBezTo>
                  <a:pt x="424" y="11851"/>
                  <a:pt x="424" y="11851"/>
                  <a:pt x="424" y="11851"/>
                </a:cubicBezTo>
                <a:cubicBezTo>
                  <a:pt x="0" y="12616"/>
                  <a:pt x="0" y="12616"/>
                  <a:pt x="0" y="12616"/>
                </a:cubicBezTo>
                <a:cubicBezTo>
                  <a:pt x="1482" y="15483"/>
                  <a:pt x="1482" y="15483"/>
                  <a:pt x="1482" y="15483"/>
                </a:cubicBezTo>
                <a:cubicBezTo>
                  <a:pt x="1694" y="15483"/>
                  <a:pt x="1694" y="15483"/>
                  <a:pt x="1694" y="15483"/>
                </a:cubicBezTo>
                <a:cubicBezTo>
                  <a:pt x="1694" y="14145"/>
                  <a:pt x="1694" y="14145"/>
                  <a:pt x="1694" y="14145"/>
                </a:cubicBezTo>
                <a:cubicBezTo>
                  <a:pt x="1694" y="13763"/>
                  <a:pt x="1694" y="13763"/>
                  <a:pt x="1694" y="13763"/>
                </a:cubicBezTo>
                <a:cubicBezTo>
                  <a:pt x="2329" y="13763"/>
                  <a:pt x="2329" y="13763"/>
                  <a:pt x="2329" y="13763"/>
                </a:cubicBezTo>
                <a:cubicBezTo>
                  <a:pt x="7835" y="13763"/>
                  <a:pt x="7835" y="13763"/>
                  <a:pt x="7835" y="13763"/>
                </a:cubicBezTo>
                <a:cubicBezTo>
                  <a:pt x="7835" y="14145"/>
                  <a:pt x="7835" y="14145"/>
                  <a:pt x="7835" y="14145"/>
                </a:cubicBezTo>
                <a:cubicBezTo>
                  <a:pt x="2329" y="14145"/>
                  <a:pt x="2329" y="14145"/>
                  <a:pt x="2329" y="14145"/>
                </a:cubicBezTo>
                <a:cubicBezTo>
                  <a:pt x="2329" y="15483"/>
                  <a:pt x="2329" y="15483"/>
                  <a:pt x="2329" y="15483"/>
                </a:cubicBezTo>
                <a:cubicBezTo>
                  <a:pt x="2329" y="21600"/>
                  <a:pt x="2329" y="21600"/>
                  <a:pt x="2329" y="21600"/>
                </a:cubicBezTo>
                <a:cubicBezTo>
                  <a:pt x="12918" y="21600"/>
                  <a:pt x="12918" y="21600"/>
                  <a:pt x="12918" y="21600"/>
                </a:cubicBezTo>
                <a:cubicBezTo>
                  <a:pt x="12918" y="15483"/>
                  <a:pt x="12918" y="15483"/>
                  <a:pt x="12918" y="15483"/>
                </a:cubicBezTo>
                <a:cubicBezTo>
                  <a:pt x="12918" y="14336"/>
                  <a:pt x="12918" y="14336"/>
                  <a:pt x="12918" y="14336"/>
                </a:cubicBezTo>
                <a:cubicBezTo>
                  <a:pt x="13129" y="14336"/>
                  <a:pt x="13129" y="14336"/>
                  <a:pt x="13129" y="14336"/>
                </a:cubicBezTo>
                <a:cubicBezTo>
                  <a:pt x="13129" y="15483"/>
                  <a:pt x="13129" y="15483"/>
                  <a:pt x="13129" y="15483"/>
                </a:cubicBezTo>
                <a:cubicBezTo>
                  <a:pt x="13765" y="15483"/>
                  <a:pt x="13765" y="15483"/>
                  <a:pt x="13765" y="15483"/>
                </a:cubicBezTo>
                <a:cubicBezTo>
                  <a:pt x="15035" y="12616"/>
                  <a:pt x="15035" y="12616"/>
                  <a:pt x="15035" y="12616"/>
                </a:cubicBezTo>
                <a:cubicBezTo>
                  <a:pt x="14612" y="11851"/>
                  <a:pt x="14612" y="11851"/>
                  <a:pt x="14612" y="11851"/>
                </a:cubicBezTo>
                <a:cubicBezTo>
                  <a:pt x="12918" y="11851"/>
                  <a:pt x="12918" y="11851"/>
                  <a:pt x="12918" y="11851"/>
                </a:cubicBezTo>
                <a:cubicBezTo>
                  <a:pt x="12918" y="11469"/>
                  <a:pt x="12918" y="10896"/>
                  <a:pt x="12918" y="10513"/>
                </a:cubicBezTo>
                <a:cubicBezTo>
                  <a:pt x="12706" y="9940"/>
                  <a:pt x="12706" y="9175"/>
                  <a:pt x="12282" y="8793"/>
                </a:cubicBezTo>
                <a:cubicBezTo>
                  <a:pt x="12282" y="8602"/>
                  <a:pt x="12282" y="8602"/>
                  <a:pt x="12282" y="8602"/>
                </a:cubicBezTo>
                <a:cubicBezTo>
                  <a:pt x="12282" y="8602"/>
                  <a:pt x="12282" y="8602"/>
                  <a:pt x="12282" y="8602"/>
                </a:cubicBezTo>
                <a:cubicBezTo>
                  <a:pt x="9529" y="7646"/>
                  <a:pt x="9529" y="7646"/>
                  <a:pt x="9529" y="7646"/>
                </a:cubicBezTo>
                <a:cubicBezTo>
                  <a:pt x="8894" y="7264"/>
                  <a:pt x="8894" y="7264"/>
                  <a:pt x="8894" y="7264"/>
                </a:cubicBezTo>
                <a:cubicBezTo>
                  <a:pt x="8894" y="7264"/>
                  <a:pt x="8894" y="7264"/>
                  <a:pt x="8894" y="7264"/>
                </a:cubicBezTo>
                <a:cubicBezTo>
                  <a:pt x="8682" y="7837"/>
                  <a:pt x="8682" y="7837"/>
                  <a:pt x="8682" y="7837"/>
                </a:cubicBezTo>
                <a:cubicBezTo>
                  <a:pt x="9318" y="8219"/>
                  <a:pt x="9318" y="8219"/>
                  <a:pt x="9318" y="8219"/>
                </a:cubicBezTo>
                <a:cubicBezTo>
                  <a:pt x="9318" y="8219"/>
                  <a:pt x="9318" y="8219"/>
                  <a:pt x="9318" y="8219"/>
                </a:cubicBezTo>
                <a:cubicBezTo>
                  <a:pt x="9318" y="8219"/>
                  <a:pt x="9318" y="8219"/>
                  <a:pt x="9318" y="8219"/>
                </a:cubicBezTo>
                <a:cubicBezTo>
                  <a:pt x="11859" y="9175"/>
                  <a:pt x="11859" y="9175"/>
                  <a:pt x="11859" y="9175"/>
                </a:cubicBezTo>
                <a:cubicBezTo>
                  <a:pt x="12071" y="9558"/>
                  <a:pt x="12071" y="10131"/>
                  <a:pt x="12282" y="10513"/>
                </a:cubicBezTo>
                <a:cubicBezTo>
                  <a:pt x="12282" y="10896"/>
                  <a:pt x="12282" y="11469"/>
                  <a:pt x="12282" y="11851"/>
                </a:cubicBezTo>
                <a:cubicBezTo>
                  <a:pt x="11435" y="11851"/>
                  <a:pt x="11435" y="11851"/>
                  <a:pt x="11435" y="11851"/>
                </a:cubicBezTo>
                <a:cubicBezTo>
                  <a:pt x="11435" y="10896"/>
                  <a:pt x="11435" y="10896"/>
                  <a:pt x="11435" y="10896"/>
                </a:cubicBezTo>
                <a:cubicBezTo>
                  <a:pt x="11435" y="10704"/>
                  <a:pt x="11435" y="10704"/>
                  <a:pt x="11435" y="10704"/>
                </a:cubicBezTo>
                <a:cubicBezTo>
                  <a:pt x="11224" y="10704"/>
                  <a:pt x="11224" y="10704"/>
                  <a:pt x="11224" y="10704"/>
                </a:cubicBezTo>
                <a:cubicBezTo>
                  <a:pt x="11012" y="10322"/>
                  <a:pt x="11012" y="10322"/>
                  <a:pt x="11012" y="10322"/>
                </a:cubicBezTo>
                <a:cubicBezTo>
                  <a:pt x="11012" y="10322"/>
                  <a:pt x="11012" y="10131"/>
                  <a:pt x="11012" y="10131"/>
                </a:cubicBezTo>
                <a:cubicBezTo>
                  <a:pt x="11012" y="9749"/>
                  <a:pt x="10800" y="9558"/>
                  <a:pt x="10376" y="9558"/>
                </a:cubicBezTo>
                <a:cubicBezTo>
                  <a:pt x="10165" y="9558"/>
                  <a:pt x="9953" y="9749"/>
                  <a:pt x="9953" y="10131"/>
                </a:cubicBezTo>
                <a:cubicBezTo>
                  <a:pt x="9953" y="10322"/>
                  <a:pt x="10165" y="10513"/>
                  <a:pt x="10376" y="10513"/>
                </a:cubicBezTo>
                <a:cubicBezTo>
                  <a:pt x="10588" y="10513"/>
                  <a:pt x="10588" y="10513"/>
                  <a:pt x="10588" y="10513"/>
                </a:cubicBezTo>
                <a:close/>
                <a:moveTo>
                  <a:pt x="5506" y="5352"/>
                </a:moveTo>
                <a:cubicBezTo>
                  <a:pt x="5506" y="4779"/>
                  <a:pt x="5506" y="4396"/>
                  <a:pt x="5718" y="3632"/>
                </a:cubicBezTo>
                <a:cubicBezTo>
                  <a:pt x="6353" y="4014"/>
                  <a:pt x="7412" y="3823"/>
                  <a:pt x="8047" y="3632"/>
                </a:cubicBezTo>
                <a:cubicBezTo>
                  <a:pt x="8259" y="4014"/>
                  <a:pt x="8894" y="4014"/>
                  <a:pt x="9318" y="3823"/>
                </a:cubicBezTo>
                <a:cubicBezTo>
                  <a:pt x="9529" y="4588"/>
                  <a:pt x="9529" y="4588"/>
                  <a:pt x="9318" y="5543"/>
                </a:cubicBezTo>
                <a:cubicBezTo>
                  <a:pt x="9318" y="5543"/>
                  <a:pt x="9953" y="4970"/>
                  <a:pt x="9953" y="4779"/>
                </a:cubicBezTo>
                <a:cubicBezTo>
                  <a:pt x="10165" y="4396"/>
                  <a:pt x="9953" y="2867"/>
                  <a:pt x="9741" y="2676"/>
                </a:cubicBezTo>
                <a:cubicBezTo>
                  <a:pt x="9529" y="2103"/>
                  <a:pt x="8894" y="1912"/>
                  <a:pt x="8047" y="1912"/>
                </a:cubicBezTo>
                <a:cubicBezTo>
                  <a:pt x="6988" y="1529"/>
                  <a:pt x="5718" y="2103"/>
                  <a:pt x="5294" y="2485"/>
                </a:cubicBezTo>
                <a:cubicBezTo>
                  <a:pt x="5082" y="2676"/>
                  <a:pt x="4871" y="4779"/>
                  <a:pt x="5082" y="4970"/>
                </a:cubicBezTo>
                <a:cubicBezTo>
                  <a:pt x="5294" y="5352"/>
                  <a:pt x="5506" y="5352"/>
                  <a:pt x="5506" y="5352"/>
                </a:cubicBezTo>
                <a:close/>
                <a:moveTo>
                  <a:pt x="12494" y="1147"/>
                </a:moveTo>
                <a:cubicBezTo>
                  <a:pt x="12494" y="1529"/>
                  <a:pt x="12494" y="1529"/>
                  <a:pt x="12494" y="1529"/>
                </a:cubicBezTo>
                <a:cubicBezTo>
                  <a:pt x="14400" y="1529"/>
                  <a:pt x="14400" y="1529"/>
                  <a:pt x="14400" y="1529"/>
                </a:cubicBezTo>
                <a:cubicBezTo>
                  <a:pt x="14400" y="1147"/>
                  <a:pt x="14400" y="1147"/>
                  <a:pt x="14400" y="1147"/>
                </a:cubicBezTo>
                <a:cubicBezTo>
                  <a:pt x="12494" y="1147"/>
                  <a:pt x="12494" y="1147"/>
                  <a:pt x="12494" y="1147"/>
                </a:cubicBezTo>
                <a:close/>
                <a:moveTo>
                  <a:pt x="20753" y="3823"/>
                </a:moveTo>
                <a:cubicBezTo>
                  <a:pt x="18212" y="3823"/>
                  <a:pt x="18212" y="3823"/>
                  <a:pt x="18212" y="3823"/>
                </a:cubicBezTo>
                <a:cubicBezTo>
                  <a:pt x="18212" y="4205"/>
                  <a:pt x="18212" y="4205"/>
                  <a:pt x="18212" y="4205"/>
                </a:cubicBezTo>
                <a:cubicBezTo>
                  <a:pt x="20753" y="4205"/>
                  <a:pt x="20753" y="4205"/>
                  <a:pt x="20753" y="4205"/>
                </a:cubicBezTo>
                <a:cubicBezTo>
                  <a:pt x="20753" y="3823"/>
                  <a:pt x="20753" y="3823"/>
                  <a:pt x="20753" y="3823"/>
                </a:cubicBezTo>
                <a:close/>
                <a:moveTo>
                  <a:pt x="17576" y="3823"/>
                </a:moveTo>
                <a:cubicBezTo>
                  <a:pt x="12494" y="3823"/>
                  <a:pt x="12494" y="3823"/>
                  <a:pt x="12494" y="3823"/>
                </a:cubicBezTo>
                <a:cubicBezTo>
                  <a:pt x="12494" y="4205"/>
                  <a:pt x="12494" y="4205"/>
                  <a:pt x="12494" y="4205"/>
                </a:cubicBezTo>
                <a:cubicBezTo>
                  <a:pt x="17576" y="4205"/>
                  <a:pt x="17576" y="4205"/>
                  <a:pt x="17576" y="4205"/>
                </a:cubicBezTo>
                <a:cubicBezTo>
                  <a:pt x="17576" y="3823"/>
                  <a:pt x="17576" y="3823"/>
                  <a:pt x="17576" y="3823"/>
                </a:cubicBezTo>
                <a:close/>
                <a:moveTo>
                  <a:pt x="16094" y="2485"/>
                </a:moveTo>
                <a:cubicBezTo>
                  <a:pt x="12494" y="2485"/>
                  <a:pt x="12494" y="2485"/>
                  <a:pt x="12494" y="2485"/>
                </a:cubicBezTo>
                <a:cubicBezTo>
                  <a:pt x="12494" y="2867"/>
                  <a:pt x="12494" y="2867"/>
                  <a:pt x="12494" y="2867"/>
                </a:cubicBezTo>
                <a:cubicBezTo>
                  <a:pt x="16094" y="2867"/>
                  <a:pt x="16094" y="2867"/>
                  <a:pt x="16094" y="2867"/>
                </a:cubicBezTo>
                <a:cubicBezTo>
                  <a:pt x="16094" y="2485"/>
                  <a:pt x="16094" y="2485"/>
                  <a:pt x="16094" y="2485"/>
                </a:cubicBezTo>
                <a:close/>
                <a:moveTo>
                  <a:pt x="18000" y="2485"/>
                </a:moveTo>
                <a:cubicBezTo>
                  <a:pt x="16729" y="2485"/>
                  <a:pt x="16729" y="2485"/>
                  <a:pt x="16729" y="2485"/>
                </a:cubicBezTo>
                <a:cubicBezTo>
                  <a:pt x="16729" y="2867"/>
                  <a:pt x="16729" y="2867"/>
                  <a:pt x="16729" y="2867"/>
                </a:cubicBezTo>
                <a:cubicBezTo>
                  <a:pt x="18000" y="2867"/>
                  <a:pt x="18000" y="2867"/>
                  <a:pt x="18000" y="2867"/>
                </a:cubicBezTo>
                <a:cubicBezTo>
                  <a:pt x="18000" y="2485"/>
                  <a:pt x="18000" y="2485"/>
                  <a:pt x="18000" y="2485"/>
                </a:cubicBezTo>
                <a:close/>
                <a:moveTo>
                  <a:pt x="20753" y="2485"/>
                </a:moveTo>
                <a:cubicBezTo>
                  <a:pt x="18635" y="2485"/>
                  <a:pt x="18635" y="2485"/>
                  <a:pt x="18635" y="2485"/>
                </a:cubicBezTo>
                <a:cubicBezTo>
                  <a:pt x="18635" y="2867"/>
                  <a:pt x="18635" y="2867"/>
                  <a:pt x="18635" y="2867"/>
                </a:cubicBezTo>
                <a:cubicBezTo>
                  <a:pt x="20753" y="2867"/>
                  <a:pt x="20753" y="2867"/>
                  <a:pt x="20753" y="2867"/>
                </a:cubicBezTo>
                <a:cubicBezTo>
                  <a:pt x="20753" y="2485"/>
                  <a:pt x="20753" y="2485"/>
                  <a:pt x="20753" y="2485"/>
                </a:cubicBezTo>
                <a:close/>
                <a:moveTo>
                  <a:pt x="16941" y="1147"/>
                </a:moveTo>
                <a:cubicBezTo>
                  <a:pt x="16941" y="1529"/>
                  <a:pt x="16941" y="1529"/>
                  <a:pt x="16941" y="1529"/>
                </a:cubicBezTo>
                <a:cubicBezTo>
                  <a:pt x="20753" y="1529"/>
                  <a:pt x="20753" y="1529"/>
                  <a:pt x="20753" y="1529"/>
                </a:cubicBezTo>
                <a:cubicBezTo>
                  <a:pt x="20753" y="1147"/>
                  <a:pt x="20753" y="1147"/>
                  <a:pt x="20753" y="1147"/>
                </a:cubicBezTo>
                <a:cubicBezTo>
                  <a:pt x="16941" y="1147"/>
                  <a:pt x="16941" y="1147"/>
                  <a:pt x="16941" y="1147"/>
                </a:cubicBezTo>
                <a:close/>
                <a:moveTo>
                  <a:pt x="15035" y="1147"/>
                </a:moveTo>
                <a:cubicBezTo>
                  <a:pt x="15035" y="1529"/>
                  <a:pt x="15035" y="1529"/>
                  <a:pt x="15035" y="1529"/>
                </a:cubicBezTo>
                <a:cubicBezTo>
                  <a:pt x="16518" y="1529"/>
                  <a:pt x="16518" y="1529"/>
                  <a:pt x="16518" y="1529"/>
                </a:cubicBezTo>
                <a:cubicBezTo>
                  <a:pt x="16518" y="1147"/>
                  <a:pt x="16518" y="1147"/>
                  <a:pt x="16518" y="1147"/>
                </a:cubicBezTo>
                <a:lnTo>
                  <a:pt x="15035" y="1147"/>
                </a:lnTo>
                <a:close/>
              </a:path>
            </a:pathLst>
          </a:custGeom>
          <a:solidFill>
            <a:srgbClr val="000000"/>
          </a:solidFill>
          <a:ln w="12700">
            <a:miter lim="400000"/>
          </a:ln>
        </p:spPr>
        <p:txBody>
          <a:bodyPr tIns="91439" bIns="91439"/>
          <a:lstStyle/>
          <a:p>
            <a:endParaRPr/>
          </a:p>
        </p:txBody>
      </p:sp>
      <p:sp>
        <p:nvSpPr>
          <p:cNvPr id="1548" name="Shape 1548"/>
          <p:cNvSpPr/>
          <p:nvPr/>
        </p:nvSpPr>
        <p:spPr>
          <a:xfrm>
            <a:off x="21707476" y="8435975"/>
            <a:ext cx="606427" cy="676277"/>
          </a:xfrm>
          <a:custGeom>
            <a:avLst/>
            <a:gdLst/>
            <a:ahLst/>
            <a:cxnLst>
              <a:cxn ang="0">
                <a:pos x="wd2" y="hd2"/>
              </a:cxn>
              <a:cxn ang="5400000">
                <a:pos x="wd2" y="hd2"/>
              </a:cxn>
              <a:cxn ang="10800000">
                <a:pos x="wd2" y="hd2"/>
              </a:cxn>
              <a:cxn ang="16200000">
                <a:pos x="wd2" y="hd2"/>
              </a:cxn>
            </a:cxnLst>
            <a:rect l="0" t="0" r="r" b="b"/>
            <a:pathLst>
              <a:path w="21600" h="21600" extrusionOk="0">
                <a:moveTo>
                  <a:pt x="5777" y="8100"/>
                </a:moveTo>
                <a:cubicBezTo>
                  <a:pt x="1005" y="8100"/>
                  <a:pt x="1005" y="8100"/>
                  <a:pt x="1005" y="8100"/>
                </a:cubicBezTo>
                <a:cubicBezTo>
                  <a:pt x="502" y="8100"/>
                  <a:pt x="0" y="8550"/>
                  <a:pt x="0" y="9225"/>
                </a:cubicBezTo>
                <a:cubicBezTo>
                  <a:pt x="0" y="19575"/>
                  <a:pt x="0" y="19575"/>
                  <a:pt x="0" y="19575"/>
                </a:cubicBezTo>
                <a:cubicBezTo>
                  <a:pt x="0" y="19800"/>
                  <a:pt x="251" y="20250"/>
                  <a:pt x="753" y="20475"/>
                </a:cubicBezTo>
                <a:cubicBezTo>
                  <a:pt x="3265" y="13950"/>
                  <a:pt x="3265" y="13950"/>
                  <a:pt x="3265" y="13950"/>
                </a:cubicBezTo>
                <a:cubicBezTo>
                  <a:pt x="3516" y="13275"/>
                  <a:pt x="4019" y="12600"/>
                  <a:pt x="4772" y="12150"/>
                </a:cubicBezTo>
                <a:cubicBezTo>
                  <a:pt x="5274" y="11700"/>
                  <a:pt x="6028"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475"/>
                  <a:pt x="6781" y="11475"/>
                  <a:pt x="6781" y="11475"/>
                </a:cubicBezTo>
                <a:cubicBezTo>
                  <a:pt x="6781" y="11250"/>
                  <a:pt x="6781" y="11250"/>
                  <a:pt x="6781" y="11250"/>
                </a:cubicBezTo>
                <a:cubicBezTo>
                  <a:pt x="6781" y="11250"/>
                  <a:pt x="6781" y="11250"/>
                  <a:pt x="6781" y="11250"/>
                </a:cubicBezTo>
                <a:cubicBezTo>
                  <a:pt x="6781" y="11250"/>
                  <a:pt x="6781" y="11250"/>
                  <a:pt x="6781" y="11250"/>
                </a:cubicBezTo>
                <a:cubicBezTo>
                  <a:pt x="6781" y="11250"/>
                  <a:pt x="6781" y="11250"/>
                  <a:pt x="6781" y="11250"/>
                </a:cubicBezTo>
                <a:cubicBezTo>
                  <a:pt x="6781" y="11250"/>
                  <a:pt x="6781" y="11250"/>
                  <a:pt x="6781" y="11250"/>
                </a:cubicBezTo>
                <a:cubicBezTo>
                  <a:pt x="6781" y="11250"/>
                  <a:pt x="6781" y="11250"/>
                  <a:pt x="6781" y="11250"/>
                </a:cubicBezTo>
                <a:cubicBezTo>
                  <a:pt x="6781" y="11250"/>
                  <a:pt x="6781" y="11250"/>
                  <a:pt x="6781" y="11250"/>
                </a:cubicBezTo>
                <a:cubicBezTo>
                  <a:pt x="6781" y="11250"/>
                  <a:pt x="6781" y="11250"/>
                  <a:pt x="6781"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033" y="11250"/>
                  <a:pt x="7033" y="11250"/>
                  <a:pt x="7033" y="11250"/>
                </a:cubicBezTo>
                <a:cubicBezTo>
                  <a:pt x="7284" y="11250"/>
                  <a:pt x="7284" y="11250"/>
                  <a:pt x="7284" y="11250"/>
                </a:cubicBezTo>
                <a:cubicBezTo>
                  <a:pt x="7786" y="11250"/>
                  <a:pt x="7786" y="11250"/>
                  <a:pt x="7786" y="11250"/>
                </a:cubicBezTo>
                <a:cubicBezTo>
                  <a:pt x="8037" y="10800"/>
                  <a:pt x="8540" y="10125"/>
                  <a:pt x="8791" y="9675"/>
                </a:cubicBezTo>
                <a:cubicBezTo>
                  <a:pt x="9042" y="8775"/>
                  <a:pt x="9293" y="8100"/>
                  <a:pt x="9042" y="7200"/>
                </a:cubicBezTo>
                <a:cubicBezTo>
                  <a:pt x="19591" y="7200"/>
                  <a:pt x="19591" y="7200"/>
                  <a:pt x="19591" y="7200"/>
                </a:cubicBezTo>
                <a:cubicBezTo>
                  <a:pt x="19842" y="8100"/>
                  <a:pt x="19842" y="9000"/>
                  <a:pt x="19591" y="9675"/>
                </a:cubicBezTo>
                <a:cubicBezTo>
                  <a:pt x="19340" y="10350"/>
                  <a:pt x="19088" y="10800"/>
                  <a:pt x="18837" y="11250"/>
                </a:cubicBezTo>
                <a:cubicBezTo>
                  <a:pt x="19842" y="11250"/>
                  <a:pt x="19842" y="11250"/>
                  <a:pt x="19842" y="11250"/>
                </a:cubicBezTo>
                <a:cubicBezTo>
                  <a:pt x="20093" y="10800"/>
                  <a:pt x="20093" y="10350"/>
                  <a:pt x="20344" y="9900"/>
                </a:cubicBezTo>
                <a:cubicBezTo>
                  <a:pt x="20595" y="9000"/>
                  <a:pt x="20595" y="7875"/>
                  <a:pt x="20595" y="6750"/>
                </a:cubicBezTo>
                <a:cubicBezTo>
                  <a:pt x="20093" y="6525"/>
                  <a:pt x="20093" y="6525"/>
                  <a:pt x="20093" y="6525"/>
                </a:cubicBezTo>
                <a:cubicBezTo>
                  <a:pt x="14567" y="6525"/>
                  <a:pt x="14567" y="6525"/>
                  <a:pt x="14567" y="6525"/>
                </a:cubicBezTo>
                <a:cubicBezTo>
                  <a:pt x="14567" y="5400"/>
                  <a:pt x="14316" y="4050"/>
                  <a:pt x="13312" y="2925"/>
                </a:cubicBezTo>
                <a:cubicBezTo>
                  <a:pt x="13060" y="2700"/>
                  <a:pt x="13060" y="2700"/>
                  <a:pt x="13060" y="2700"/>
                </a:cubicBezTo>
                <a:cubicBezTo>
                  <a:pt x="10800" y="2700"/>
                  <a:pt x="10800" y="2700"/>
                  <a:pt x="10800" y="2700"/>
                </a:cubicBezTo>
                <a:cubicBezTo>
                  <a:pt x="10298" y="1800"/>
                  <a:pt x="9544" y="1125"/>
                  <a:pt x="8791" y="675"/>
                </a:cubicBezTo>
                <a:cubicBezTo>
                  <a:pt x="8540" y="450"/>
                  <a:pt x="8037" y="225"/>
                  <a:pt x="7786" y="0"/>
                </a:cubicBezTo>
                <a:cubicBezTo>
                  <a:pt x="7535" y="0"/>
                  <a:pt x="7535" y="0"/>
                  <a:pt x="7535" y="0"/>
                </a:cubicBezTo>
                <a:cubicBezTo>
                  <a:pt x="502" y="0"/>
                  <a:pt x="502" y="0"/>
                  <a:pt x="502" y="0"/>
                </a:cubicBezTo>
                <a:cubicBezTo>
                  <a:pt x="251" y="675"/>
                  <a:pt x="251" y="675"/>
                  <a:pt x="251" y="675"/>
                </a:cubicBezTo>
                <a:cubicBezTo>
                  <a:pt x="1005" y="1350"/>
                  <a:pt x="2009" y="2250"/>
                  <a:pt x="2512" y="3375"/>
                </a:cubicBezTo>
                <a:cubicBezTo>
                  <a:pt x="2763" y="4275"/>
                  <a:pt x="2763" y="5400"/>
                  <a:pt x="2260" y="6750"/>
                </a:cubicBezTo>
                <a:cubicBezTo>
                  <a:pt x="2512" y="7200"/>
                  <a:pt x="2512" y="7200"/>
                  <a:pt x="2512" y="7200"/>
                </a:cubicBezTo>
                <a:cubicBezTo>
                  <a:pt x="5777" y="7200"/>
                  <a:pt x="5777" y="7200"/>
                  <a:pt x="5777" y="7200"/>
                </a:cubicBezTo>
                <a:cubicBezTo>
                  <a:pt x="5777" y="7650"/>
                  <a:pt x="5777" y="7875"/>
                  <a:pt x="5777" y="8100"/>
                </a:cubicBezTo>
                <a:close/>
                <a:moveTo>
                  <a:pt x="10047" y="9450"/>
                </a:moveTo>
                <a:cubicBezTo>
                  <a:pt x="18335" y="9450"/>
                  <a:pt x="18335" y="9450"/>
                  <a:pt x="18335" y="9450"/>
                </a:cubicBezTo>
                <a:cubicBezTo>
                  <a:pt x="18084" y="10125"/>
                  <a:pt x="18084" y="10125"/>
                  <a:pt x="18084" y="10125"/>
                </a:cubicBezTo>
                <a:cubicBezTo>
                  <a:pt x="9795" y="10125"/>
                  <a:pt x="9795" y="10125"/>
                  <a:pt x="9795" y="10125"/>
                </a:cubicBezTo>
                <a:cubicBezTo>
                  <a:pt x="10047" y="9450"/>
                  <a:pt x="10047" y="9450"/>
                  <a:pt x="10047" y="9450"/>
                </a:cubicBezTo>
                <a:close/>
                <a:moveTo>
                  <a:pt x="10298" y="8100"/>
                </a:moveTo>
                <a:cubicBezTo>
                  <a:pt x="18837" y="8100"/>
                  <a:pt x="18837" y="8100"/>
                  <a:pt x="18837" y="8100"/>
                </a:cubicBezTo>
                <a:cubicBezTo>
                  <a:pt x="18586" y="8775"/>
                  <a:pt x="18586" y="8775"/>
                  <a:pt x="18586" y="8775"/>
                </a:cubicBezTo>
                <a:cubicBezTo>
                  <a:pt x="10298" y="8775"/>
                  <a:pt x="10298" y="8775"/>
                  <a:pt x="10298" y="8775"/>
                </a:cubicBezTo>
                <a:cubicBezTo>
                  <a:pt x="10298" y="8100"/>
                  <a:pt x="10298" y="8100"/>
                  <a:pt x="10298" y="8100"/>
                </a:cubicBezTo>
                <a:close/>
                <a:moveTo>
                  <a:pt x="7786" y="5850"/>
                </a:moveTo>
                <a:cubicBezTo>
                  <a:pt x="12558" y="5850"/>
                  <a:pt x="12558" y="5850"/>
                  <a:pt x="12558" y="5850"/>
                </a:cubicBezTo>
                <a:cubicBezTo>
                  <a:pt x="12558" y="6075"/>
                  <a:pt x="12558" y="6075"/>
                  <a:pt x="12558" y="6075"/>
                </a:cubicBezTo>
                <a:cubicBezTo>
                  <a:pt x="7535" y="6075"/>
                  <a:pt x="7535" y="6075"/>
                  <a:pt x="7535" y="6075"/>
                </a:cubicBezTo>
                <a:cubicBezTo>
                  <a:pt x="7786" y="5850"/>
                  <a:pt x="7786" y="5850"/>
                  <a:pt x="7786" y="5850"/>
                </a:cubicBezTo>
                <a:close/>
                <a:moveTo>
                  <a:pt x="7786" y="4950"/>
                </a:moveTo>
                <a:cubicBezTo>
                  <a:pt x="12558" y="4950"/>
                  <a:pt x="12558" y="4950"/>
                  <a:pt x="12558" y="4950"/>
                </a:cubicBezTo>
                <a:cubicBezTo>
                  <a:pt x="12558" y="5175"/>
                  <a:pt x="12558" y="5175"/>
                  <a:pt x="12558" y="5175"/>
                </a:cubicBezTo>
                <a:cubicBezTo>
                  <a:pt x="7786" y="5175"/>
                  <a:pt x="7786" y="5175"/>
                  <a:pt x="7786" y="5175"/>
                </a:cubicBezTo>
                <a:cubicBezTo>
                  <a:pt x="7786" y="4950"/>
                  <a:pt x="7786" y="4950"/>
                  <a:pt x="7786" y="4950"/>
                </a:cubicBezTo>
                <a:close/>
                <a:moveTo>
                  <a:pt x="7535" y="4050"/>
                </a:moveTo>
                <a:cubicBezTo>
                  <a:pt x="12558" y="4050"/>
                  <a:pt x="12558" y="4050"/>
                  <a:pt x="12558" y="4050"/>
                </a:cubicBezTo>
                <a:cubicBezTo>
                  <a:pt x="12558" y="4500"/>
                  <a:pt x="12558" y="4500"/>
                  <a:pt x="12558" y="4500"/>
                </a:cubicBezTo>
                <a:cubicBezTo>
                  <a:pt x="7535" y="4500"/>
                  <a:pt x="7535" y="4500"/>
                  <a:pt x="7535" y="4500"/>
                </a:cubicBezTo>
                <a:cubicBezTo>
                  <a:pt x="7535" y="4050"/>
                  <a:pt x="7535" y="4050"/>
                  <a:pt x="7535" y="4050"/>
                </a:cubicBezTo>
                <a:close/>
                <a:moveTo>
                  <a:pt x="18586" y="21600"/>
                </a:moveTo>
                <a:cubicBezTo>
                  <a:pt x="1507" y="21600"/>
                  <a:pt x="1507" y="21600"/>
                  <a:pt x="1507" y="21600"/>
                </a:cubicBezTo>
                <a:cubicBezTo>
                  <a:pt x="4270" y="14175"/>
                  <a:pt x="4270" y="14175"/>
                  <a:pt x="4270" y="14175"/>
                </a:cubicBezTo>
                <a:cubicBezTo>
                  <a:pt x="4521" y="13725"/>
                  <a:pt x="5023" y="13275"/>
                  <a:pt x="5526" y="13050"/>
                </a:cubicBezTo>
                <a:cubicBezTo>
                  <a:pt x="6028" y="12600"/>
                  <a:pt x="6530" y="12375"/>
                  <a:pt x="7033" y="12375"/>
                </a:cubicBezTo>
                <a:cubicBezTo>
                  <a:pt x="20595" y="12375"/>
                  <a:pt x="20595" y="12375"/>
                  <a:pt x="20595" y="12375"/>
                </a:cubicBezTo>
                <a:cubicBezTo>
                  <a:pt x="20595" y="12375"/>
                  <a:pt x="20847" y="12375"/>
                  <a:pt x="21098" y="12600"/>
                </a:cubicBezTo>
                <a:cubicBezTo>
                  <a:pt x="21349" y="12600"/>
                  <a:pt x="21349" y="12600"/>
                  <a:pt x="21600" y="12825"/>
                </a:cubicBezTo>
                <a:cubicBezTo>
                  <a:pt x="21600" y="13050"/>
                  <a:pt x="21600" y="13275"/>
                  <a:pt x="21600" y="13500"/>
                </a:cubicBezTo>
                <a:cubicBezTo>
                  <a:pt x="21600" y="13500"/>
                  <a:pt x="21600" y="13725"/>
                  <a:pt x="21600" y="13950"/>
                </a:cubicBezTo>
                <a:cubicBezTo>
                  <a:pt x="18586" y="21600"/>
                  <a:pt x="18586" y="21600"/>
                  <a:pt x="18586" y="21600"/>
                </a:cubicBezTo>
                <a:close/>
                <a:moveTo>
                  <a:pt x="8037" y="9225"/>
                </a:moveTo>
                <a:cubicBezTo>
                  <a:pt x="6028" y="9225"/>
                  <a:pt x="6028" y="9225"/>
                  <a:pt x="6028" y="9225"/>
                </a:cubicBezTo>
                <a:cubicBezTo>
                  <a:pt x="6530" y="8550"/>
                  <a:pt x="6781" y="7650"/>
                  <a:pt x="6781" y="6525"/>
                </a:cubicBezTo>
                <a:cubicBezTo>
                  <a:pt x="6781" y="5625"/>
                  <a:pt x="6781" y="4500"/>
                  <a:pt x="6279" y="3375"/>
                </a:cubicBezTo>
                <a:cubicBezTo>
                  <a:pt x="12809" y="3375"/>
                  <a:pt x="12809" y="3375"/>
                  <a:pt x="12809" y="3375"/>
                </a:cubicBezTo>
                <a:cubicBezTo>
                  <a:pt x="13563" y="4500"/>
                  <a:pt x="13814" y="5400"/>
                  <a:pt x="13563" y="6525"/>
                </a:cubicBezTo>
                <a:cubicBezTo>
                  <a:pt x="13563" y="6525"/>
                  <a:pt x="13563" y="6525"/>
                  <a:pt x="13563" y="6525"/>
                </a:cubicBezTo>
                <a:cubicBezTo>
                  <a:pt x="8540" y="6525"/>
                  <a:pt x="8540" y="6525"/>
                  <a:pt x="8540" y="6525"/>
                </a:cubicBezTo>
                <a:cubicBezTo>
                  <a:pt x="8288" y="6975"/>
                  <a:pt x="8288" y="6975"/>
                  <a:pt x="8288" y="6975"/>
                </a:cubicBezTo>
                <a:cubicBezTo>
                  <a:pt x="8288" y="7875"/>
                  <a:pt x="8288" y="8550"/>
                  <a:pt x="8037" y="9225"/>
                </a:cubicBezTo>
                <a:close/>
                <a:moveTo>
                  <a:pt x="6028" y="6525"/>
                </a:moveTo>
                <a:cubicBezTo>
                  <a:pt x="3014" y="6525"/>
                  <a:pt x="3014" y="6525"/>
                  <a:pt x="3014" y="6525"/>
                </a:cubicBezTo>
                <a:cubicBezTo>
                  <a:pt x="3767" y="5175"/>
                  <a:pt x="3767" y="4050"/>
                  <a:pt x="3265" y="3150"/>
                </a:cubicBezTo>
                <a:cubicBezTo>
                  <a:pt x="2763" y="2250"/>
                  <a:pt x="2260" y="1350"/>
                  <a:pt x="1507" y="675"/>
                </a:cubicBezTo>
                <a:cubicBezTo>
                  <a:pt x="7535" y="675"/>
                  <a:pt x="7535" y="675"/>
                  <a:pt x="7535" y="675"/>
                </a:cubicBezTo>
                <a:cubicBezTo>
                  <a:pt x="7786" y="900"/>
                  <a:pt x="8037" y="1125"/>
                  <a:pt x="8288" y="1125"/>
                </a:cubicBezTo>
                <a:cubicBezTo>
                  <a:pt x="9042" y="1575"/>
                  <a:pt x="9544" y="2025"/>
                  <a:pt x="9795" y="2700"/>
                </a:cubicBezTo>
                <a:cubicBezTo>
                  <a:pt x="5777" y="2700"/>
                  <a:pt x="5777" y="2700"/>
                  <a:pt x="5777" y="2700"/>
                </a:cubicBezTo>
                <a:cubicBezTo>
                  <a:pt x="5526" y="3150"/>
                  <a:pt x="5526" y="3150"/>
                  <a:pt x="5526" y="3150"/>
                </a:cubicBezTo>
                <a:cubicBezTo>
                  <a:pt x="5777" y="4275"/>
                  <a:pt x="6028" y="5400"/>
                  <a:pt x="6028" y="6525"/>
                </a:cubicBezTo>
                <a:close/>
              </a:path>
            </a:pathLst>
          </a:custGeom>
          <a:solidFill>
            <a:srgbClr val="000000"/>
          </a:solidFill>
          <a:ln w="12700">
            <a:miter lim="400000"/>
          </a:ln>
        </p:spPr>
        <p:txBody>
          <a:bodyPr tIns="91439" bIns="91439"/>
          <a:lstStyle/>
          <a:p>
            <a:endParaRPr/>
          </a:p>
        </p:txBody>
      </p:sp>
      <p:sp>
        <p:nvSpPr>
          <p:cNvPr id="1549" name="Shape 1549"/>
          <p:cNvSpPr/>
          <p:nvPr/>
        </p:nvSpPr>
        <p:spPr>
          <a:xfrm>
            <a:off x="20256500" y="11122025"/>
            <a:ext cx="790577" cy="555627"/>
          </a:xfrm>
          <a:custGeom>
            <a:avLst/>
            <a:gdLst/>
            <a:ahLst/>
            <a:cxnLst>
              <a:cxn ang="0">
                <a:pos x="wd2" y="hd2"/>
              </a:cxn>
              <a:cxn ang="5400000">
                <a:pos x="wd2" y="hd2"/>
              </a:cxn>
              <a:cxn ang="10800000">
                <a:pos x="wd2" y="hd2"/>
              </a:cxn>
              <a:cxn ang="16200000">
                <a:pos x="wd2" y="hd2"/>
              </a:cxn>
            </a:cxnLst>
            <a:rect l="0" t="0" r="r" b="b"/>
            <a:pathLst>
              <a:path w="21600" h="21600" extrusionOk="0">
                <a:moveTo>
                  <a:pt x="0" y="7382"/>
                </a:moveTo>
                <a:cubicBezTo>
                  <a:pt x="2314" y="7382"/>
                  <a:pt x="2314" y="7382"/>
                  <a:pt x="2314" y="7382"/>
                </a:cubicBezTo>
                <a:cubicBezTo>
                  <a:pt x="2121" y="4648"/>
                  <a:pt x="2121" y="4648"/>
                  <a:pt x="2121" y="4648"/>
                </a:cubicBezTo>
                <a:cubicBezTo>
                  <a:pt x="1929" y="4648"/>
                  <a:pt x="1929" y="4648"/>
                  <a:pt x="1929" y="4648"/>
                </a:cubicBezTo>
                <a:cubicBezTo>
                  <a:pt x="1929" y="4101"/>
                  <a:pt x="1929" y="4101"/>
                  <a:pt x="1929" y="4101"/>
                </a:cubicBezTo>
                <a:cubicBezTo>
                  <a:pt x="2893" y="4101"/>
                  <a:pt x="2893" y="4101"/>
                  <a:pt x="2893" y="4101"/>
                </a:cubicBezTo>
                <a:cubicBezTo>
                  <a:pt x="2121" y="3828"/>
                  <a:pt x="1543" y="3281"/>
                  <a:pt x="1736" y="2187"/>
                </a:cubicBezTo>
                <a:cubicBezTo>
                  <a:pt x="2314" y="1914"/>
                  <a:pt x="2893" y="2461"/>
                  <a:pt x="3086" y="3008"/>
                </a:cubicBezTo>
                <a:cubicBezTo>
                  <a:pt x="3086" y="2187"/>
                  <a:pt x="3086" y="2187"/>
                  <a:pt x="3086" y="2187"/>
                </a:cubicBezTo>
                <a:cubicBezTo>
                  <a:pt x="2314" y="1914"/>
                  <a:pt x="2121" y="547"/>
                  <a:pt x="2893" y="0"/>
                </a:cubicBezTo>
                <a:cubicBezTo>
                  <a:pt x="2893" y="547"/>
                  <a:pt x="2893" y="547"/>
                  <a:pt x="2893" y="547"/>
                </a:cubicBezTo>
                <a:cubicBezTo>
                  <a:pt x="3279" y="0"/>
                  <a:pt x="3279" y="0"/>
                  <a:pt x="3279" y="0"/>
                </a:cubicBezTo>
                <a:cubicBezTo>
                  <a:pt x="3471" y="547"/>
                  <a:pt x="3471" y="547"/>
                  <a:pt x="3471" y="547"/>
                </a:cubicBezTo>
                <a:cubicBezTo>
                  <a:pt x="3664" y="0"/>
                  <a:pt x="3664" y="0"/>
                  <a:pt x="3664" y="0"/>
                </a:cubicBezTo>
                <a:cubicBezTo>
                  <a:pt x="4243" y="547"/>
                  <a:pt x="4050" y="1914"/>
                  <a:pt x="3471" y="2187"/>
                </a:cubicBezTo>
                <a:cubicBezTo>
                  <a:pt x="3471" y="4101"/>
                  <a:pt x="3471" y="4101"/>
                  <a:pt x="3471" y="4101"/>
                </a:cubicBezTo>
                <a:cubicBezTo>
                  <a:pt x="3664" y="4101"/>
                  <a:pt x="3664" y="4101"/>
                  <a:pt x="3664" y="4101"/>
                </a:cubicBezTo>
                <a:cubicBezTo>
                  <a:pt x="3664" y="2461"/>
                  <a:pt x="3664" y="2461"/>
                  <a:pt x="3664" y="2461"/>
                </a:cubicBezTo>
                <a:cubicBezTo>
                  <a:pt x="3857" y="2187"/>
                  <a:pt x="4243" y="2187"/>
                  <a:pt x="4629" y="2187"/>
                </a:cubicBezTo>
                <a:cubicBezTo>
                  <a:pt x="4821" y="3008"/>
                  <a:pt x="4243" y="3828"/>
                  <a:pt x="3857" y="4101"/>
                </a:cubicBezTo>
                <a:cubicBezTo>
                  <a:pt x="4629" y="4101"/>
                  <a:pt x="4629" y="4101"/>
                  <a:pt x="4629" y="4101"/>
                </a:cubicBezTo>
                <a:cubicBezTo>
                  <a:pt x="4629" y="4648"/>
                  <a:pt x="4629" y="4648"/>
                  <a:pt x="4629" y="4648"/>
                </a:cubicBezTo>
                <a:cubicBezTo>
                  <a:pt x="4629" y="4648"/>
                  <a:pt x="4629" y="4648"/>
                  <a:pt x="4629" y="4648"/>
                </a:cubicBezTo>
                <a:cubicBezTo>
                  <a:pt x="4243" y="7382"/>
                  <a:pt x="4243" y="7382"/>
                  <a:pt x="4243" y="7382"/>
                </a:cubicBezTo>
                <a:cubicBezTo>
                  <a:pt x="12536" y="7382"/>
                  <a:pt x="12536" y="7382"/>
                  <a:pt x="12536" y="7382"/>
                </a:cubicBezTo>
                <a:cubicBezTo>
                  <a:pt x="12536" y="6835"/>
                  <a:pt x="12536" y="6835"/>
                  <a:pt x="12536" y="6835"/>
                </a:cubicBezTo>
                <a:cubicBezTo>
                  <a:pt x="12921" y="6562"/>
                  <a:pt x="13307" y="6289"/>
                  <a:pt x="13886" y="6289"/>
                </a:cubicBezTo>
                <a:cubicBezTo>
                  <a:pt x="13886" y="6015"/>
                  <a:pt x="13886" y="6015"/>
                  <a:pt x="13886" y="6015"/>
                </a:cubicBezTo>
                <a:cubicBezTo>
                  <a:pt x="11186" y="6015"/>
                  <a:pt x="11186" y="6015"/>
                  <a:pt x="11186" y="6015"/>
                </a:cubicBezTo>
                <a:cubicBezTo>
                  <a:pt x="10993" y="6015"/>
                  <a:pt x="10993" y="6015"/>
                  <a:pt x="10993" y="6015"/>
                </a:cubicBezTo>
                <a:cubicBezTo>
                  <a:pt x="10993" y="5742"/>
                  <a:pt x="10993" y="5742"/>
                  <a:pt x="10993" y="5742"/>
                </a:cubicBezTo>
                <a:cubicBezTo>
                  <a:pt x="10993" y="547"/>
                  <a:pt x="10993" y="547"/>
                  <a:pt x="10993" y="547"/>
                </a:cubicBezTo>
                <a:cubicBezTo>
                  <a:pt x="10993" y="273"/>
                  <a:pt x="10993" y="273"/>
                  <a:pt x="10993" y="273"/>
                </a:cubicBezTo>
                <a:cubicBezTo>
                  <a:pt x="11186" y="273"/>
                  <a:pt x="11186" y="273"/>
                  <a:pt x="11186" y="273"/>
                </a:cubicBezTo>
                <a:cubicBezTo>
                  <a:pt x="17743" y="273"/>
                  <a:pt x="17743" y="273"/>
                  <a:pt x="17743" y="273"/>
                </a:cubicBezTo>
                <a:cubicBezTo>
                  <a:pt x="17936" y="273"/>
                  <a:pt x="17936" y="273"/>
                  <a:pt x="17936" y="273"/>
                </a:cubicBezTo>
                <a:cubicBezTo>
                  <a:pt x="17936" y="547"/>
                  <a:pt x="17936" y="547"/>
                  <a:pt x="17936" y="547"/>
                </a:cubicBezTo>
                <a:cubicBezTo>
                  <a:pt x="17936" y="5742"/>
                  <a:pt x="17936" y="5742"/>
                  <a:pt x="17936" y="5742"/>
                </a:cubicBezTo>
                <a:cubicBezTo>
                  <a:pt x="17936" y="6015"/>
                  <a:pt x="17936" y="6015"/>
                  <a:pt x="17936" y="6015"/>
                </a:cubicBezTo>
                <a:cubicBezTo>
                  <a:pt x="17743" y="6015"/>
                  <a:pt x="17743" y="6015"/>
                  <a:pt x="17743" y="6015"/>
                </a:cubicBezTo>
                <a:cubicBezTo>
                  <a:pt x="15043" y="6015"/>
                  <a:pt x="15043" y="6015"/>
                  <a:pt x="15043" y="6015"/>
                </a:cubicBezTo>
                <a:cubicBezTo>
                  <a:pt x="15043" y="6289"/>
                  <a:pt x="15043" y="6289"/>
                  <a:pt x="15043" y="6289"/>
                </a:cubicBezTo>
                <a:cubicBezTo>
                  <a:pt x="15429" y="6289"/>
                  <a:pt x="16007" y="6562"/>
                  <a:pt x="16393" y="6835"/>
                </a:cubicBezTo>
                <a:cubicBezTo>
                  <a:pt x="16393" y="7382"/>
                  <a:pt x="16393" y="7382"/>
                  <a:pt x="16393" y="7382"/>
                </a:cubicBezTo>
                <a:cubicBezTo>
                  <a:pt x="21600" y="7382"/>
                  <a:pt x="21600" y="7382"/>
                  <a:pt x="21600" y="7382"/>
                </a:cubicBezTo>
                <a:cubicBezTo>
                  <a:pt x="21600" y="9023"/>
                  <a:pt x="21600" y="9023"/>
                  <a:pt x="21600" y="9023"/>
                </a:cubicBezTo>
                <a:cubicBezTo>
                  <a:pt x="20636" y="9023"/>
                  <a:pt x="20636" y="9023"/>
                  <a:pt x="20636" y="9023"/>
                </a:cubicBezTo>
                <a:cubicBezTo>
                  <a:pt x="20636" y="21600"/>
                  <a:pt x="20636" y="21600"/>
                  <a:pt x="20636" y="21600"/>
                </a:cubicBezTo>
                <a:cubicBezTo>
                  <a:pt x="19286" y="21600"/>
                  <a:pt x="19286" y="21600"/>
                  <a:pt x="19286" y="21600"/>
                </a:cubicBezTo>
                <a:cubicBezTo>
                  <a:pt x="19286" y="9023"/>
                  <a:pt x="19286" y="9023"/>
                  <a:pt x="19286" y="9023"/>
                </a:cubicBezTo>
                <a:cubicBezTo>
                  <a:pt x="2314" y="9023"/>
                  <a:pt x="2314" y="9023"/>
                  <a:pt x="2314" y="9023"/>
                </a:cubicBezTo>
                <a:cubicBezTo>
                  <a:pt x="2314" y="21600"/>
                  <a:pt x="2314" y="21600"/>
                  <a:pt x="2314" y="21600"/>
                </a:cubicBezTo>
                <a:cubicBezTo>
                  <a:pt x="1157" y="21600"/>
                  <a:pt x="1157" y="21600"/>
                  <a:pt x="1157" y="21600"/>
                </a:cubicBezTo>
                <a:cubicBezTo>
                  <a:pt x="1157" y="9023"/>
                  <a:pt x="1157" y="9023"/>
                  <a:pt x="1157" y="9023"/>
                </a:cubicBezTo>
                <a:cubicBezTo>
                  <a:pt x="0" y="9023"/>
                  <a:pt x="0" y="9023"/>
                  <a:pt x="0" y="9023"/>
                </a:cubicBezTo>
                <a:cubicBezTo>
                  <a:pt x="0" y="7382"/>
                  <a:pt x="0" y="7382"/>
                  <a:pt x="0" y="7382"/>
                </a:cubicBezTo>
                <a:close/>
                <a:moveTo>
                  <a:pt x="2507" y="4648"/>
                </a:moveTo>
                <a:cubicBezTo>
                  <a:pt x="2700" y="6835"/>
                  <a:pt x="2700" y="6835"/>
                  <a:pt x="2700" y="6835"/>
                </a:cubicBezTo>
                <a:cubicBezTo>
                  <a:pt x="3086" y="6835"/>
                  <a:pt x="3086" y="6835"/>
                  <a:pt x="3086" y="6835"/>
                </a:cubicBezTo>
                <a:cubicBezTo>
                  <a:pt x="2893" y="4648"/>
                  <a:pt x="2893" y="4648"/>
                  <a:pt x="2893" y="4648"/>
                </a:cubicBezTo>
                <a:cubicBezTo>
                  <a:pt x="2507" y="4648"/>
                  <a:pt x="2507" y="4648"/>
                  <a:pt x="2507" y="4648"/>
                </a:cubicBezTo>
                <a:close/>
                <a:moveTo>
                  <a:pt x="17164" y="1367"/>
                </a:moveTo>
                <a:cubicBezTo>
                  <a:pt x="11764" y="1367"/>
                  <a:pt x="11764" y="1367"/>
                  <a:pt x="11764" y="1367"/>
                </a:cubicBezTo>
                <a:cubicBezTo>
                  <a:pt x="11764" y="4922"/>
                  <a:pt x="11764" y="4922"/>
                  <a:pt x="11764" y="4922"/>
                </a:cubicBezTo>
                <a:cubicBezTo>
                  <a:pt x="17164" y="4922"/>
                  <a:pt x="17164" y="4922"/>
                  <a:pt x="17164" y="4922"/>
                </a:cubicBezTo>
                <a:cubicBezTo>
                  <a:pt x="17164" y="1367"/>
                  <a:pt x="17164" y="1367"/>
                  <a:pt x="17164" y="1367"/>
                </a:cubicBezTo>
                <a:close/>
                <a:moveTo>
                  <a:pt x="13693" y="9843"/>
                </a:moveTo>
                <a:cubicBezTo>
                  <a:pt x="13693" y="21053"/>
                  <a:pt x="13693" y="21053"/>
                  <a:pt x="13693" y="21053"/>
                </a:cubicBezTo>
                <a:cubicBezTo>
                  <a:pt x="18707" y="21053"/>
                  <a:pt x="18707" y="21053"/>
                  <a:pt x="18707" y="21053"/>
                </a:cubicBezTo>
                <a:cubicBezTo>
                  <a:pt x="18707" y="9843"/>
                  <a:pt x="18707" y="9843"/>
                  <a:pt x="18707" y="9843"/>
                </a:cubicBezTo>
                <a:cubicBezTo>
                  <a:pt x="13693" y="9843"/>
                  <a:pt x="13693" y="9843"/>
                  <a:pt x="13693" y="9843"/>
                </a:cubicBezTo>
                <a:close/>
                <a:moveTo>
                  <a:pt x="3086" y="15311"/>
                </a:moveTo>
                <a:cubicBezTo>
                  <a:pt x="3086" y="19413"/>
                  <a:pt x="3086" y="19413"/>
                  <a:pt x="3086" y="19413"/>
                </a:cubicBezTo>
                <a:cubicBezTo>
                  <a:pt x="8100" y="19413"/>
                  <a:pt x="8100" y="19413"/>
                  <a:pt x="8100" y="19413"/>
                </a:cubicBezTo>
                <a:cubicBezTo>
                  <a:pt x="8100" y="15311"/>
                  <a:pt x="8100" y="15311"/>
                  <a:pt x="8100" y="15311"/>
                </a:cubicBezTo>
                <a:cubicBezTo>
                  <a:pt x="3086" y="15311"/>
                  <a:pt x="3086" y="15311"/>
                  <a:pt x="3086" y="15311"/>
                </a:cubicBezTo>
                <a:close/>
                <a:moveTo>
                  <a:pt x="3086" y="10390"/>
                </a:moveTo>
                <a:cubicBezTo>
                  <a:pt x="3086" y="14218"/>
                  <a:pt x="3086" y="14218"/>
                  <a:pt x="3086" y="14218"/>
                </a:cubicBezTo>
                <a:cubicBezTo>
                  <a:pt x="8100" y="14218"/>
                  <a:pt x="8100" y="14218"/>
                  <a:pt x="8100" y="14218"/>
                </a:cubicBezTo>
                <a:cubicBezTo>
                  <a:pt x="8100" y="10390"/>
                  <a:pt x="8100" y="10390"/>
                  <a:pt x="8100" y="10390"/>
                </a:cubicBezTo>
                <a:lnTo>
                  <a:pt x="3086" y="10390"/>
                </a:lnTo>
                <a:close/>
              </a:path>
            </a:pathLst>
          </a:custGeom>
          <a:solidFill>
            <a:srgbClr val="000000"/>
          </a:solidFill>
          <a:ln w="12700">
            <a:miter lim="400000"/>
          </a:ln>
        </p:spPr>
        <p:txBody>
          <a:bodyPr tIns="91439" bIns="91439"/>
          <a:lstStyle/>
          <a:p>
            <a:endParaRPr/>
          </a:p>
        </p:txBody>
      </p:sp>
      <p:sp>
        <p:nvSpPr>
          <p:cNvPr id="1550" name="Shape 1550"/>
          <p:cNvSpPr/>
          <p:nvPr/>
        </p:nvSpPr>
        <p:spPr>
          <a:xfrm>
            <a:off x="18961100" y="12446002"/>
            <a:ext cx="774700" cy="612777"/>
          </a:xfrm>
          <a:custGeom>
            <a:avLst/>
            <a:gdLst/>
            <a:ahLst/>
            <a:cxnLst>
              <a:cxn ang="0">
                <a:pos x="wd2" y="hd2"/>
              </a:cxn>
              <a:cxn ang="5400000">
                <a:pos x="wd2" y="hd2"/>
              </a:cxn>
              <a:cxn ang="10800000">
                <a:pos x="wd2" y="hd2"/>
              </a:cxn>
              <a:cxn ang="16200000">
                <a:pos x="wd2" y="hd2"/>
              </a:cxn>
            </a:cxnLst>
            <a:rect l="0" t="0" r="r" b="b"/>
            <a:pathLst>
              <a:path w="21600" h="21600" extrusionOk="0">
                <a:moveTo>
                  <a:pt x="17616" y="3469"/>
                </a:moveTo>
                <a:lnTo>
                  <a:pt x="20803" y="3469"/>
                </a:lnTo>
                <a:lnTo>
                  <a:pt x="21600" y="4701"/>
                </a:lnTo>
                <a:lnTo>
                  <a:pt x="21600" y="15333"/>
                </a:lnTo>
                <a:lnTo>
                  <a:pt x="20803" y="16340"/>
                </a:lnTo>
                <a:lnTo>
                  <a:pt x="8056" y="16340"/>
                </a:lnTo>
                <a:lnTo>
                  <a:pt x="7259" y="15333"/>
                </a:lnTo>
                <a:lnTo>
                  <a:pt x="7259" y="4701"/>
                </a:lnTo>
                <a:lnTo>
                  <a:pt x="7436" y="4253"/>
                </a:lnTo>
                <a:lnTo>
                  <a:pt x="5666" y="4253"/>
                </a:lnTo>
                <a:lnTo>
                  <a:pt x="5311" y="2686"/>
                </a:lnTo>
                <a:lnTo>
                  <a:pt x="17439" y="2686"/>
                </a:lnTo>
                <a:lnTo>
                  <a:pt x="17616" y="3469"/>
                </a:lnTo>
                <a:close/>
                <a:moveTo>
                  <a:pt x="0" y="7387"/>
                </a:moveTo>
                <a:lnTo>
                  <a:pt x="4072" y="7387"/>
                </a:lnTo>
                <a:lnTo>
                  <a:pt x="4515" y="8953"/>
                </a:lnTo>
                <a:lnTo>
                  <a:pt x="354" y="8953"/>
                </a:lnTo>
                <a:lnTo>
                  <a:pt x="0" y="7387"/>
                </a:lnTo>
                <a:close/>
                <a:moveTo>
                  <a:pt x="0" y="12423"/>
                </a:moveTo>
                <a:lnTo>
                  <a:pt x="177" y="13430"/>
                </a:lnTo>
                <a:lnTo>
                  <a:pt x="6462" y="13430"/>
                </a:lnTo>
                <a:lnTo>
                  <a:pt x="6285" y="12423"/>
                </a:lnTo>
                <a:lnTo>
                  <a:pt x="0" y="12423"/>
                </a:lnTo>
                <a:close/>
                <a:moveTo>
                  <a:pt x="6639" y="20817"/>
                </a:moveTo>
                <a:lnTo>
                  <a:pt x="12925" y="20817"/>
                </a:lnTo>
                <a:lnTo>
                  <a:pt x="13102" y="21600"/>
                </a:lnTo>
                <a:lnTo>
                  <a:pt x="6816" y="21600"/>
                </a:lnTo>
                <a:lnTo>
                  <a:pt x="6639" y="20817"/>
                </a:lnTo>
                <a:close/>
                <a:moveTo>
                  <a:pt x="531" y="18354"/>
                </a:moveTo>
                <a:lnTo>
                  <a:pt x="12570" y="18354"/>
                </a:lnTo>
                <a:lnTo>
                  <a:pt x="12925" y="19809"/>
                </a:lnTo>
                <a:lnTo>
                  <a:pt x="797" y="19809"/>
                </a:lnTo>
                <a:lnTo>
                  <a:pt x="531" y="18354"/>
                </a:lnTo>
                <a:close/>
                <a:moveTo>
                  <a:pt x="797" y="0"/>
                </a:moveTo>
                <a:lnTo>
                  <a:pt x="12925" y="0"/>
                </a:lnTo>
                <a:lnTo>
                  <a:pt x="13367" y="1679"/>
                </a:lnTo>
                <a:lnTo>
                  <a:pt x="1151" y="1679"/>
                </a:lnTo>
                <a:lnTo>
                  <a:pt x="797" y="0"/>
                </a:lnTo>
                <a:close/>
                <a:moveTo>
                  <a:pt x="18413" y="14102"/>
                </a:moveTo>
                <a:lnTo>
                  <a:pt x="15669" y="11416"/>
                </a:lnTo>
                <a:lnTo>
                  <a:pt x="14872" y="12199"/>
                </a:lnTo>
                <a:lnTo>
                  <a:pt x="14341" y="12647"/>
                </a:lnTo>
                <a:lnTo>
                  <a:pt x="13898" y="12199"/>
                </a:lnTo>
                <a:lnTo>
                  <a:pt x="13102" y="11416"/>
                </a:lnTo>
                <a:lnTo>
                  <a:pt x="10180" y="14102"/>
                </a:lnTo>
                <a:lnTo>
                  <a:pt x="18413" y="14102"/>
                </a:lnTo>
                <a:close/>
                <a:moveTo>
                  <a:pt x="8852" y="13206"/>
                </a:moveTo>
                <a:lnTo>
                  <a:pt x="11774" y="9961"/>
                </a:lnTo>
                <a:lnTo>
                  <a:pt x="8852" y="6939"/>
                </a:lnTo>
                <a:lnTo>
                  <a:pt x="8852" y="13206"/>
                </a:lnTo>
                <a:close/>
                <a:moveTo>
                  <a:pt x="10180" y="5708"/>
                </a:moveTo>
                <a:lnTo>
                  <a:pt x="14341" y="9961"/>
                </a:lnTo>
                <a:lnTo>
                  <a:pt x="18413" y="5708"/>
                </a:lnTo>
                <a:lnTo>
                  <a:pt x="10180" y="5708"/>
                </a:lnTo>
                <a:close/>
                <a:moveTo>
                  <a:pt x="19830" y="6939"/>
                </a:moveTo>
                <a:lnTo>
                  <a:pt x="16908" y="9961"/>
                </a:lnTo>
                <a:lnTo>
                  <a:pt x="19830" y="13206"/>
                </a:lnTo>
                <a:lnTo>
                  <a:pt x="19830" y="6939"/>
                </a:lnTo>
                <a:close/>
              </a:path>
            </a:pathLst>
          </a:custGeom>
          <a:solidFill>
            <a:srgbClr val="000000"/>
          </a:solidFill>
          <a:ln w="12700">
            <a:miter lim="400000"/>
          </a:ln>
        </p:spPr>
        <p:txBody>
          <a:bodyPr tIns="91439" bIns="91439"/>
          <a:lstStyle/>
          <a:p>
            <a:endParaRPr/>
          </a:p>
        </p:txBody>
      </p:sp>
      <p:sp>
        <p:nvSpPr>
          <p:cNvPr id="1551" name="Shape 1551"/>
          <p:cNvSpPr/>
          <p:nvPr/>
        </p:nvSpPr>
        <p:spPr>
          <a:xfrm>
            <a:off x="17735550" y="12317479"/>
            <a:ext cx="643200" cy="712723"/>
          </a:xfrm>
          <a:custGeom>
            <a:avLst/>
            <a:gdLst/>
            <a:ahLst/>
            <a:cxnLst>
              <a:cxn ang="0">
                <a:pos x="wd2" y="hd2"/>
              </a:cxn>
              <a:cxn ang="5400000">
                <a:pos x="wd2" y="hd2"/>
              </a:cxn>
              <a:cxn ang="10800000">
                <a:pos x="wd2" y="hd2"/>
              </a:cxn>
              <a:cxn ang="16200000">
                <a:pos x="wd2" y="hd2"/>
              </a:cxn>
            </a:cxnLst>
            <a:rect l="0" t="0" r="r" b="b"/>
            <a:pathLst>
              <a:path w="21450" h="21455" extrusionOk="0">
                <a:moveTo>
                  <a:pt x="7043" y="13196"/>
                </a:moveTo>
                <a:cubicBezTo>
                  <a:pt x="7513" y="12984"/>
                  <a:pt x="8217" y="12773"/>
                  <a:pt x="8687" y="12561"/>
                </a:cubicBezTo>
                <a:cubicBezTo>
                  <a:pt x="8687" y="12349"/>
                  <a:pt x="8922" y="12137"/>
                  <a:pt x="8922" y="11926"/>
                </a:cubicBezTo>
                <a:cubicBezTo>
                  <a:pt x="8922" y="11926"/>
                  <a:pt x="8687" y="11714"/>
                  <a:pt x="8687" y="11714"/>
                </a:cubicBezTo>
                <a:cubicBezTo>
                  <a:pt x="7278" y="10443"/>
                  <a:pt x="7043" y="8537"/>
                  <a:pt x="7043" y="6208"/>
                </a:cubicBezTo>
                <a:cubicBezTo>
                  <a:pt x="7278" y="6208"/>
                  <a:pt x="14322" y="6208"/>
                  <a:pt x="14791" y="6208"/>
                </a:cubicBezTo>
                <a:cubicBezTo>
                  <a:pt x="14791" y="8749"/>
                  <a:pt x="14557" y="10443"/>
                  <a:pt x="12913" y="11926"/>
                </a:cubicBezTo>
                <a:cubicBezTo>
                  <a:pt x="12913" y="11926"/>
                  <a:pt x="12913" y="11926"/>
                  <a:pt x="12913" y="11926"/>
                </a:cubicBezTo>
                <a:cubicBezTo>
                  <a:pt x="12913" y="12137"/>
                  <a:pt x="12913" y="12349"/>
                  <a:pt x="13148" y="12561"/>
                </a:cubicBezTo>
                <a:cubicBezTo>
                  <a:pt x="13617" y="12773"/>
                  <a:pt x="14087" y="12984"/>
                  <a:pt x="14557" y="13196"/>
                </a:cubicBezTo>
                <a:cubicBezTo>
                  <a:pt x="13617" y="15949"/>
                  <a:pt x="12678" y="17431"/>
                  <a:pt x="11739" y="17855"/>
                </a:cubicBezTo>
                <a:cubicBezTo>
                  <a:pt x="11504" y="17431"/>
                  <a:pt x="11504" y="16796"/>
                  <a:pt x="11739" y="16161"/>
                </a:cubicBezTo>
                <a:cubicBezTo>
                  <a:pt x="11504" y="16161"/>
                  <a:pt x="11504" y="16161"/>
                  <a:pt x="11270" y="16161"/>
                </a:cubicBezTo>
                <a:cubicBezTo>
                  <a:pt x="11270" y="16161"/>
                  <a:pt x="11035" y="16373"/>
                  <a:pt x="11035" y="16584"/>
                </a:cubicBezTo>
                <a:cubicBezTo>
                  <a:pt x="10800" y="16373"/>
                  <a:pt x="10800" y="16161"/>
                  <a:pt x="10565" y="16161"/>
                </a:cubicBezTo>
                <a:cubicBezTo>
                  <a:pt x="10565" y="16161"/>
                  <a:pt x="10330" y="16161"/>
                  <a:pt x="10330" y="16161"/>
                </a:cubicBezTo>
                <a:cubicBezTo>
                  <a:pt x="10330" y="17008"/>
                  <a:pt x="10330" y="17431"/>
                  <a:pt x="10330" y="18067"/>
                </a:cubicBezTo>
                <a:cubicBezTo>
                  <a:pt x="9157" y="17643"/>
                  <a:pt x="7983" y="15949"/>
                  <a:pt x="7043" y="13196"/>
                </a:cubicBezTo>
                <a:close/>
                <a:moveTo>
                  <a:pt x="17609" y="13620"/>
                </a:moveTo>
                <a:cubicBezTo>
                  <a:pt x="17374" y="12984"/>
                  <a:pt x="17139" y="12137"/>
                  <a:pt x="17374" y="11290"/>
                </a:cubicBezTo>
                <a:cubicBezTo>
                  <a:pt x="17843" y="9596"/>
                  <a:pt x="17374" y="7902"/>
                  <a:pt x="17139" y="7479"/>
                </a:cubicBezTo>
                <a:cubicBezTo>
                  <a:pt x="16670" y="6208"/>
                  <a:pt x="17374" y="4937"/>
                  <a:pt x="16904" y="4090"/>
                </a:cubicBezTo>
                <a:cubicBezTo>
                  <a:pt x="16670" y="2608"/>
                  <a:pt x="15965" y="1549"/>
                  <a:pt x="14791" y="702"/>
                </a:cubicBezTo>
                <a:cubicBezTo>
                  <a:pt x="13148" y="-145"/>
                  <a:pt x="10565" y="-145"/>
                  <a:pt x="8452" y="279"/>
                </a:cubicBezTo>
                <a:cubicBezTo>
                  <a:pt x="6809" y="702"/>
                  <a:pt x="4930" y="1549"/>
                  <a:pt x="5165" y="2820"/>
                </a:cubicBezTo>
                <a:cubicBezTo>
                  <a:pt x="5165" y="3879"/>
                  <a:pt x="4930" y="4514"/>
                  <a:pt x="4461" y="5149"/>
                </a:cubicBezTo>
                <a:cubicBezTo>
                  <a:pt x="4226" y="5573"/>
                  <a:pt x="4226" y="5996"/>
                  <a:pt x="4226" y="6631"/>
                </a:cubicBezTo>
                <a:cubicBezTo>
                  <a:pt x="4461" y="7902"/>
                  <a:pt x="5400" y="8537"/>
                  <a:pt x="4930" y="9808"/>
                </a:cubicBezTo>
                <a:cubicBezTo>
                  <a:pt x="4461" y="11079"/>
                  <a:pt x="3757" y="12773"/>
                  <a:pt x="3757" y="13831"/>
                </a:cubicBezTo>
                <a:cubicBezTo>
                  <a:pt x="2817" y="14255"/>
                  <a:pt x="1878" y="14467"/>
                  <a:pt x="939" y="14890"/>
                </a:cubicBezTo>
                <a:cubicBezTo>
                  <a:pt x="235" y="16161"/>
                  <a:pt x="0" y="17855"/>
                  <a:pt x="0" y="21455"/>
                </a:cubicBezTo>
                <a:cubicBezTo>
                  <a:pt x="7278" y="21455"/>
                  <a:pt x="14322" y="21455"/>
                  <a:pt x="21365" y="21455"/>
                </a:cubicBezTo>
                <a:cubicBezTo>
                  <a:pt x="21600" y="18702"/>
                  <a:pt x="21365" y="15949"/>
                  <a:pt x="20426" y="14255"/>
                </a:cubicBezTo>
                <a:cubicBezTo>
                  <a:pt x="19487" y="14043"/>
                  <a:pt x="18548" y="13831"/>
                  <a:pt x="17609" y="13620"/>
                </a:cubicBezTo>
                <a:close/>
              </a:path>
            </a:pathLst>
          </a:custGeom>
          <a:solidFill>
            <a:srgbClr val="000000"/>
          </a:solidFill>
          <a:ln w="12700">
            <a:miter lim="400000"/>
          </a:ln>
        </p:spPr>
        <p:txBody>
          <a:bodyPr tIns="91439" bIns="91439"/>
          <a:lstStyle/>
          <a:p>
            <a:endParaRPr/>
          </a:p>
        </p:txBody>
      </p:sp>
      <p:sp>
        <p:nvSpPr>
          <p:cNvPr id="1552" name="Shape 1552"/>
          <p:cNvSpPr/>
          <p:nvPr/>
        </p:nvSpPr>
        <p:spPr>
          <a:xfrm>
            <a:off x="17735550" y="11042624"/>
            <a:ext cx="631827" cy="711229"/>
          </a:xfrm>
          <a:custGeom>
            <a:avLst/>
            <a:gdLst/>
            <a:ahLst/>
            <a:cxnLst>
              <a:cxn ang="0">
                <a:pos x="wd2" y="hd2"/>
              </a:cxn>
              <a:cxn ang="5400000">
                <a:pos x="wd2" y="hd2"/>
              </a:cxn>
              <a:cxn ang="10800000">
                <a:pos x="wd2" y="hd2"/>
              </a:cxn>
              <a:cxn ang="16200000">
                <a:pos x="wd2" y="hd2"/>
              </a:cxn>
            </a:cxnLst>
            <a:rect l="0" t="0" r="r" b="b"/>
            <a:pathLst>
              <a:path w="21600" h="21222" extrusionOk="0">
                <a:moveTo>
                  <a:pt x="1200" y="13253"/>
                </a:moveTo>
                <a:cubicBezTo>
                  <a:pt x="6480" y="11366"/>
                  <a:pt x="6480" y="11366"/>
                  <a:pt x="6480" y="11366"/>
                </a:cubicBezTo>
                <a:cubicBezTo>
                  <a:pt x="7680" y="10737"/>
                  <a:pt x="7680" y="10737"/>
                  <a:pt x="7680" y="10737"/>
                </a:cubicBezTo>
                <a:cubicBezTo>
                  <a:pt x="7920" y="10527"/>
                  <a:pt x="7920" y="10527"/>
                  <a:pt x="7920" y="10527"/>
                </a:cubicBezTo>
                <a:cubicBezTo>
                  <a:pt x="8400" y="11785"/>
                  <a:pt x="8400" y="11785"/>
                  <a:pt x="8400" y="11785"/>
                </a:cubicBezTo>
                <a:cubicBezTo>
                  <a:pt x="7200" y="12414"/>
                  <a:pt x="7200" y="12414"/>
                  <a:pt x="7200" y="12414"/>
                </a:cubicBezTo>
                <a:cubicBezTo>
                  <a:pt x="7200" y="12414"/>
                  <a:pt x="7200" y="12414"/>
                  <a:pt x="7200" y="12414"/>
                </a:cubicBezTo>
                <a:cubicBezTo>
                  <a:pt x="6960" y="12624"/>
                  <a:pt x="6960" y="12624"/>
                  <a:pt x="6960" y="12624"/>
                </a:cubicBezTo>
                <a:cubicBezTo>
                  <a:pt x="1920" y="14302"/>
                  <a:pt x="1920" y="14302"/>
                  <a:pt x="1920" y="14302"/>
                </a:cubicBezTo>
                <a:cubicBezTo>
                  <a:pt x="1680" y="14721"/>
                  <a:pt x="1680" y="15560"/>
                  <a:pt x="1440" y="16399"/>
                </a:cubicBezTo>
                <a:cubicBezTo>
                  <a:pt x="1440" y="17447"/>
                  <a:pt x="1200" y="18705"/>
                  <a:pt x="1440" y="20173"/>
                </a:cubicBezTo>
                <a:cubicBezTo>
                  <a:pt x="9360" y="20173"/>
                  <a:pt x="9360" y="20173"/>
                  <a:pt x="9360" y="20173"/>
                </a:cubicBezTo>
                <a:cubicBezTo>
                  <a:pt x="8400" y="19544"/>
                  <a:pt x="8400" y="19544"/>
                  <a:pt x="8400" y="19544"/>
                </a:cubicBezTo>
                <a:cubicBezTo>
                  <a:pt x="10080" y="13253"/>
                  <a:pt x="10080" y="13253"/>
                  <a:pt x="10080" y="13253"/>
                </a:cubicBezTo>
                <a:cubicBezTo>
                  <a:pt x="9360" y="13253"/>
                  <a:pt x="9360" y="13253"/>
                  <a:pt x="9360" y="13253"/>
                </a:cubicBezTo>
                <a:cubicBezTo>
                  <a:pt x="9360" y="11995"/>
                  <a:pt x="9360" y="11995"/>
                  <a:pt x="9360" y="11995"/>
                </a:cubicBezTo>
                <a:cubicBezTo>
                  <a:pt x="12000" y="11995"/>
                  <a:pt x="12000" y="11995"/>
                  <a:pt x="12000" y="11995"/>
                </a:cubicBezTo>
                <a:cubicBezTo>
                  <a:pt x="12000" y="13253"/>
                  <a:pt x="12000" y="13253"/>
                  <a:pt x="12000" y="13253"/>
                </a:cubicBezTo>
                <a:cubicBezTo>
                  <a:pt x="11280" y="13253"/>
                  <a:pt x="11280" y="13253"/>
                  <a:pt x="11280" y="13253"/>
                </a:cubicBezTo>
                <a:cubicBezTo>
                  <a:pt x="12960" y="19544"/>
                  <a:pt x="12960" y="19544"/>
                  <a:pt x="12960" y="19544"/>
                </a:cubicBezTo>
                <a:cubicBezTo>
                  <a:pt x="12240" y="20173"/>
                  <a:pt x="12240" y="20173"/>
                  <a:pt x="12240" y="20173"/>
                </a:cubicBezTo>
                <a:cubicBezTo>
                  <a:pt x="20400" y="20173"/>
                  <a:pt x="20400" y="20173"/>
                  <a:pt x="20400" y="20173"/>
                </a:cubicBezTo>
                <a:cubicBezTo>
                  <a:pt x="20400" y="18915"/>
                  <a:pt x="20400" y="17867"/>
                  <a:pt x="20160" y="17028"/>
                </a:cubicBezTo>
                <a:cubicBezTo>
                  <a:pt x="20160" y="15979"/>
                  <a:pt x="19920" y="14931"/>
                  <a:pt x="19440" y="14302"/>
                </a:cubicBezTo>
                <a:cubicBezTo>
                  <a:pt x="14400" y="12624"/>
                  <a:pt x="14400" y="12624"/>
                  <a:pt x="14400" y="12624"/>
                </a:cubicBezTo>
                <a:cubicBezTo>
                  <a:pt x="14400" y="12414"/>
                  <a:pt x="14400" y="12414"/>
                  <a:pt x="14400" y="12414"/>
                </a:cubicBezTo>
                <a:cubicBezTo>
                  <a:pt x="14160" y="12414"/>
                  <a:pt x="14160" y="12414"/>
                  <a:pt x="14160" y="12414"/>
                </a:cubicBezTo>
                <a:cubicBezTo>
                  <a:pt x="12960" y="11785"/>
                  <a:pt x="12960" y="11785"/>
                  <a:pt x="12960" y="11785"/>
                </a:cubicBezTo>
                <a:cubicBezTo>
                  <a:pt x="13440" y="10527"/>
                  <a:pt x="13440" y="10527"/>
                  <a:pt x="13440" y="10527"/>
                </a:cubicBezTo>
                <a:cubicBezTo>
                  <a:pt x="13680" y="10737"/>
                  <a:pt x="13680" y="10737"/>
                  <a:pt x="13680" y="10737"/>
                </a:cubicBezTo>
                <a:cubicBezTo>
                  <a:pt x="14880" y="11366"/>
                  <a:pt x="14880" y="11366"/>
                  <a:pt x="14880" y="11366"/>
                </a:cubicBezTo>
                <a:cubicBezTo>
                  <a:pt x="20160" y="13253"/>
                  <a:pt x="20160" y="13253"/>
                  <a:pt x="20160" y="13253"/>
                </a:cubicBezTo>
                <a:cubicBezTo>
                  <a:pt x="20400" y="13253"/>
                  <a:pt x="20400" y="13253"/>
                  <a:pt x="20400" y="13253"/>
                </a:cubicBezTo>
                <a:cubicBezTo>
                  <a:pt x="20640" y="13463"/>
                  <a:pt x="20640" y="13463"/>
                  <a:pt x="20640" y="13463"/>
                </a:cubicBezTo>
                <a:cubicBezTo>
                  <a:pt x="21120" y="14511"/>
                  <a:pt x="21360" y="15560"/>
                  <a:pt x="21600" y="16818"/>
                </a:cubicBezTo>
                <a:cubicBezTo>
                  <a:pt x="21600" y="18076"/>
                  <a:pt x="21600" y="19335"/>
                  <a:pt x="21600" y="20803"/>
                </a:cubicBezTo>
                <a:cubicBezTo>
                  <a:pt x="21600" y="21222"/>
                  <a:pt x="21600" y="21222"/>
                  <a:pt x="21600" y="21222"/>
                </a:cubicBezTo>
                <a:cubicBezTo>
                  <a:pt x="21120" y="21222"/>
                  <a:pt x="21120" y="21222"/>
                  <a:pt x="21120" y="21222"/>
                </a:cubicBezTo>
                <a:cubicBezTo>
                  <a:pt x="720" y="21222"/>
                  <a:pt x="720" y="21222"/>
                  <a:pt x="720" y="21222"/>
                </a:cubicBezTo>
                <a:cubicBezTo>
                  <a:pt x="0" y="21222"/>
                  <a:pt x="0" y="21222"/>
                  <a:pt x="0" y="21222"/>
                </a:cubicBezTo>
                <a:cubicBezTo>
                  <a:pt x="0" y="20803"/>
                  <a:pt x="0" y="20803"/>
                  <a:pt x="0" y="20803"/>
                </a:cubicBezTo>
                <a:cubicBezTo>
                  <a:pt x="0" y="18915"/>
                  <a:pt x="0" y="17657"/>
                  <a:pt x="0" y="16399"/>
                </a:cubicBezTo>
                <a:cubicBezTo>
                  <a:pt x="240" y="15140"/>
                  <a:pt x="480" y="14092"/>
                  <a:pt x="960" y="13463"/>
                </a:cubicBezTo>
                <a:cubicBezTo>
                  <a:pt x="960" y="13253"/>
                  <a:pt x="960" y="13253"/>
                  <a:pt x="960" y="13253"/>
                </a:cubicBezTo>
                <a:cubicBezTo>
                  <a:pt x="1200" y="13253"/>
                  <a:pt x="1200" y="13253"/>
                  <a:pt x="1200" y="13253"/>
                </a:cubicBezTo>
                <a:close/>
                <a:moveTo>
                  <a:pt x="6960" y="6962"/>
                </a:moveTo>
                <a:cubicBezTo>
                  <a:pt x="6720" y="5494"/>
                  <a:pt x="6720" y="4865"/>
                  <a:pt x="7200" y="3397"/>
                </a:cubicBezTo>
                <a:cubicBezTo>
                  <a:pt x="8160" y="4026"/>
                  <a:pt x="10800" y="3816"/>
                  <a:pt x="11760" y="3397"/>
                </a:cubicBezTo>
                <a:cubicBezTo>
                  <a:pt x="12480" y="4026"/>
                  <a:pt x="13440" y="4236"/>
                  <a:pt x="14400" y="4026"/>
                </a:cubicBezTo>
                <a:cubicBezTo>
                  <a:pt x="14640" y="5284"/>
                  <a:pt x="14640" y="5284"/>
                  <a:pt x="14640" y="6962"/>
                </a:cubicBezTo>
                <a:cubicBezTo>
                  <a:pt x="14640" y="6962"/>
                  <a:pt x="15600" y="6123"/>
                  <a:pt x="15840" y="5494"/>
                </a:cubicBezTo>
                <a:cubicBezTo>
                  <a:pt x="16080" y="4865"/>
                  <a:pt x="15600" y="2139"/>
                  <a:pt x="15360" y="1509"/>
                </a:cubicBezTo>
                <a:cubicBezTo>
                  <a:pt x="14880" y="671"/>
                  <a:pt x="13680" y="41"/>
                  <a:pt x="11760" y="251"/>
                </a:cubicBezTo>
                <a:cubicBezTo>
                  <a:pt x="9600" y="-378"/>
                  <a:pt x="7200" y="251"/>
                  <a:pt x="6240" y="1300"/>
                </a:cubicBezTo>
                <a:cubicBezTo>
                  <a:pt x="6000" y="1719"/>
                  <a:pt x="5280" y="5494"/>
                  <a:pt x="5760" y="6123"/>
                </a:cubicBezTo>
                <a:cubicBezTo>
                  <a:pt x="6240" y="6752"/>
                  <a:pt x="6960" y="6962"/>
                  <a:pt x="6960" y="6962"/>
                </a:cubicBezTo>
                <a:close/>
              </a:path>
            </a:pathLst>
          </a:custGeom>
          <a:solidFill>
            <a:srgbClr val="000000"/>
          </a:solidFill>
          <a:ln w="12700">
            <a:miter lim="400000"/>
          </a:ln>
        </p:spPr>
        <p:txBody>
          <a:bodyPr tIns="91439" bIns="91439"/>
          <a:lstStyle/>
          <a:p>
            <a:endParaRPr/>
          </a:p>
        </p:txBody>
      </p:sp>
      <p:sp>
        <p:nvSpPr>
          <p:cNvPr id="1553" name="Shape 1553"/>
          <p:cNvSpPr/>
          <p:nvPr/>
        </p:nvSpPr>
        <p:spPr>
          <a:xfrm>
            <a:off x="17691100" y="9810752"/>
            <a:ext cx="720727" cy="596901"/>
          </a:xfrm>
          <a:custGeom>
            <a:avLst/>
            <a:gdLst/>
            <a:ahLst/>
            <a:cxnLst>
              <a:cxn ang="0">
                <a:pos x="wd2" y="hd2"/>
              </a:cxn>
              <a:cxn ang="5400000">
                <a:pos x="wd2" y="hd2"/>
              </a:cxn>
              <a:cxn ang="10800000">
                <a:pos x="wd2" y="hd2"/>
              </a:cxn>
              <a:cxn ang="16200000">
                <a:pos x="wd2" y="hd2"/>
              </a:cxn>
            </a:cxnLst>
            <a:rect l="0" t="0" r="r" b="b"/>
            <a:pathLst>
              <a:path w="21600" h="21600" extrusionOk="0">
                <a:moveTo>
                  <a:pt x="5506" y="9148"/>
                </a:moveTo>
                <a:cubicBezTo>
                  <a:pt x="5294" y="8894"/>
                  <a:pt x="4659" y="8640"/>
                  <a:pt x="4024" y="8386"/>
                </a:cubicBezTo>
                <a:cubicBezTo>
                  <a:pt x="3388" y="8386"/>
                  <a:pt x="2753" y="8132"/>
                  <a:pt x="2329" y="8132"/>
                </a:cubicBezTo>
                <a:cubicBezTo>
                  <a:pt x="2118" y="8132"/>
                  <a:pt x="1906" y="8132"/>
                  <a:pt x="1906" y="8132"/>
                </a:cubicBezTo>
                <a:cubicBezTo>
                  <a:pt x="1906" y="8132"/>
                  <a:pt x="2118" y="8132"/>
                  <a:pt x="2329" y="8386"/>
                </a:cubicBezTo>
                <a:cubicBezTo>
                  <a:pt x="2753" y="8640"/>
                  <a:pt x="3176" y="8894"/>
                  <a:pt x="3812" y="8894"/>
                </a:cubicBezTo>
                <a:cubicBezTo>
                  <a:pt x="4447" y="9148"/>
                  <a:pt x="5082" y="9402"/>
                  <a:pt x="5506" y="9402"/>
                </a:cubicBezTo>
                <a:cubicBezTo>
                  <a:pt x="5929" y="9402"/>
                  <a:pt x="5929" y="9402"/>
                  <a:pt x="5929" y="9402"/>
                </a:cubicBezTo>
                <a:cubicBezTo>
                  <a:pt x="5929" y="9402"/>
                  <a:pt x="5929" y="9148"/>
                  <a:pt x="5506" y="9148"/>
                </a:cubicBezTo>
                <a:close/>
                <a:moveTo>
                  <a:pt x="18635" y="12960"/>
                </a:moveTo>
                <a:cubicBezTo>
                  <a:pt x="18635" y="11944"/>
                  <a:pt x="18635" y="11944"/>
                  <a:pt x="18635" y="11944"/>
                </a:cubicBezTo>
                <a:cubicBezTo>
                  <a:pt x="21600" y="11944"/>
                  <a:pt x="21600" y="11944"/>
                  <a:pt x="21600" y="11944"/>
                </a:cubicBezTo>
                <a:cubicBezTo>
                  <a:pt x="21600" y="21600"/>
                  <a:pt x="21600" y="21600"/>
                  <a:pt x="21600" y="21600"/>
                </a:cubicBezTo>
                <a:cubicBezTo>
                  <a:pt x="18635" y="21600"/>
                  <a:pt x="18635" y="21600"/>
                  <a:pt x="18635" y="21600"/>
                </a:cubicBezTo>
                <a:cubicBezTo>
                  <a:pt x="18635" y="20075"/>
                  <a:pt x="18635" y="20075"/>
                  <a:pt x="18635" y="20075"/>
                </a:cubicBezTo>
                <a:cubicBezTo>
                  <a:pt x="14824" y="18296"/>
                  <a:pt x="14824" y="18296"/>
                  <a:pt x="14824" y="18296"/>
                </a:cubicBezTo>
                <a:cubicBezTo>
                  <a:pt x="5718" y="19567"/>
                  <a:pt x="5718" y="19567"/>
                  <a:pt x="5718" y="19567"/>
                </a:cubicBezTo>
                <a:cubicBezTo>
                  <a:pt x="635" y="16518"/>
                  <a:pt x="635" y="16518"/>
                  <a:pt x="635" y="16518"/>
                </a:cubicBezTo>
                <a:cubicBezTo>
                  <a:pt x="847" y="15247"/>
                  <a:pt x="847" y="15247"/>
                  <a:pt x="847" y="15247"/>
                </a:cubicBezTo>
                <a:cubicBezTo>
                  <a:pt x="0" y="14739"/>
                  <a:pt x="0" y="14739"/>
                  <a:pt x="0" y="14739"/>
                </a:cubicBezTo>
                <a:cubicBezTo>
                  <a:pt x="212" y="13468"/>
                  <a:pt x="212" y="13468"/>
                  <a:pt x="212" y="13468"/>
                </a:cubicBezTo>
                <a:cubicBezTo>
                  <a:pt x="0" y="12960"/>
                  <a:pt x="0" y="12960"/>
                  <a:pt x="0" y="12960"/>
                </a:cubicBezTo>
                <a:cubicBezTo>
                  <a:pt x="424" y="11181"/>
                  <a:pt x="424" y="11181"/>
                  <a:pt x="424" y="11181"/>
                </a:cubicBezTo>
                <a:cubicBezTo>
                  <a:pt x="6565" y="13468"/>
                  <a:pt x="6565" y="13468"/>
                  <a:pt x="6565" y="13468"/>
                </a:cubicBezTo>
                <a:cubicBezTo>
                  <a:pt x="11435" y="11944"/>
                  <a:pt x="11435" y="11944"/>
                  <a:pt x="11435" y="11944"/>
                </a:cubicBezTo>
                <a:cubicBezTo>
                  <a:pt x="11435" y="11435"/>
                  <a:pt x="11435" y="11435"/>
                  <a:pt x="11435" y="11435"/>
                </a:cubicBezTo>
                <a:cubicBezTo>
                  <a:pt x="7624" y="11435"/>
                  <a:pt x="7624" y="11435"/>
                  <a:pt x="7624" y="11435"/>
                </a:cubicBezTo>
                <a:cubicBezTo>
                  <a:pt x="8471" y="9402"/>
                  <a:pt x="8471" y="9402"/>
                  <a:pt x="8471" y="9402"/>
                </a:cubicBezTo>
                <a:cubicBezTo>
                  <a:pt x="15247" y="7878"/>
                  <a:pt x="15247" y="7878"/>
                  <a:pt x="15247" y="7878"/>
                </a:cubicBezTo>
                <a:cubicBezTo>
                  <a:pt x="18212" y="12706"/>
                  <a:pt x="18212" y="12706"/>
                  <a:pt x="18212" y="12706"/>
                </a:cubicBezTo>
                <a:cubicBezTo>
                  <a:pt x="18635" y="12960"/>
                  <a:pt x="18635" y="12960"/>
                  <a:pt x="18635" y="12960"/>
                </a:cubicBezTo>
                <a:close/>
                <a:moveTo>
                  <a:pt x="4024" y="8132"/>
                </a:moveTo>
                <a:cubicBezTo>
                  <a:pt x="4871" y="8132"/>
                  <a:pt x="5294" y="8386"/>
                  <a:pt x="5718" y="8640"/>
                </a:cubicBezTo>
                <a:cubicBezTo>
                  <a:pt x="6141" y="8894"/>
                  <a:pt x="6353" y="9148"/>
                  <a:pt x="6565" y="9402"/>
                </a:cubicBezTo>
                <a:cubicBezTo>
                  <a:pt x="6565" y="9402"/>
                  <a:pt x="6565" y="9656"/>
                  <a:pt x="6565" y="9656"/>
                </a:cubicBezTo>
                <a:cubicBezTo>
                  <a:pt x="6565" y="10165"/>
                  <a:pt x="6353" y="10673"/>
                  <a:pt x="6353" y="10927"/>
                </a:cubicBezTo>
                <a:cubicBezTo>
                  <a:pt x="6353" y="11181"/>
                  <a:pt x="6141" y="11181"/>
                  <a:pt x="6141" y="11181"/>
                </a:cubicBezTo>
                <a:cubicBezTo>
                  <a:pt x="5294" y="11689"/>
                  <a:pt x="1482" y="10673"/>
                  <a:pt x="1059" y="9656"/>
                </a:cubicBezTo>
                <a:cubicBezTo>
                  <a:pt x="1059" y="9656"/>
                  <a:pt x="847" y="9402"/>
                  <a:pt x="1059" y="9402"/>
                </a:cubicBezTo>
                <a:cubicBezTo>
                  <a:pt x="1059" y="8894"/>
                  <a:pt x="1271" y="8386"/>
                  <a:pt x="1271" y="7878"/>
                </a:cubicBezTo>
                <a:cubicBezTo>
                  <a:pt x="1271" y="7878"/>
                  <a:pt x="1271" y="7878"/>
                  <a:pt x="1482" y="7624"/>
                </a:cubicBezTo>
                <a:cubicBezTo>
                  <a:pt x="1694" y="7624"/>
                  <a:pt x="1906" y="7624"/>
                  <a:pt x="2329" y="7624"/>
                </a:cubicBezTo>
                <a:cubicBezTo>
                  <a:pt x="2753" y="7624"/>
                  <a:pt x="3388" y="7878"/>
                  <a:pt x="4024" y="8132"/>
                </a:cubicBezTo>
                <a:close/>
                <a:moveTo>
                  <a:pt x="8047" y="6861"/>
                </a:moveTo>
                <a:cubicBezTo>
                  <a:pt x="8047" y="6353"/>
                  <a:pt x="7624" y="5845"/>
                  <a:pt x="7412" y="5082"/>
                </a:cubicBezTo>
                <a:cubicBezTo>
                  <a:pt x="6988" y="4320"/>
                  <a:pt x="6776" y="3812"/>
                  <a:pt x="6565" y="3304"/>
                </a:cubicBezTo>
                <a:cubicBezTo>
                  <a:pt x="6353" y="3049"/>
                  <a:pt x="6141" y="3049"/>
                  <a:pt x="6141" y="3049"/>
                </a:cubicBezTo>
                <a:cubicBezTo>
                  <a:pt x="6141" y="3049"/>
                  <a:pt x="6141" y="3049"/>
                  <a:pt x="6353" y="3558"/>
                </a:cubicBezTo>
                <a:cubicBezTo>
                  <a:pt x="6353" y="4066"/>
                  <a:pt x="6776" y="4574"/>
                  <a:pt x="6988" y="5336"/>
                </a:cubicBezTo>
                <a:cubicBezTo>
                  <a:pt x="7412" y="6099"/>
                  <a:pt x="7624" y="6607"/>
                  <a:pt x="7835" y="7115"/>
                </a:cubicBezTo>
                <a:cubicBezTo>
                  <a:pt x="8047" y="7369"/>
                  <a:pt x="8259" y="7369"/>
                  <a:pt x="8259" y="7369"/>
                </a:cubicBezTo>
                <a:cubicBezTo>
                  <a:pt x="8259" y="7369"/>
                  <a:pt x="8259" y="7115"/>
                  <a:pt x="8047" y="6861"/>
                </a:cubicBezTo>
                <a:close/>
                <a:moveTo>
                  <a:pt x="7835" y="4828"/>
                </a:moveTo>
                <a:cubicBezTo>
                  <a:pt x="8047" y="5591"/>
                  <a:pt x="8259" y="6353"/>
                  <a:pt x="8471" y="6861"/>
                </a:cubicBezTo>
                <a:cubicBezTo>
                  <a:pt x="8682" y="7369"/>
                  <a:pt x="8682" y="7624"/>
                  <a:pt x="8682" y="7878"/>
                </a:cubicBezTo>
                <a:cubicBezTo>
                  <a:pt x="8682" y="8132"/>
                  <a:pt x="8471" y="8132"/>
                  <a:pt x="8471" y="8132"/>
                </a:cubicBezTo>
                <a:cubicBezTo>
                  <a:pt x="8047" y="8386"/>
                  <a:pt x="7835" y="8640"/>
                  <a:pt x="7412" y="8894"/>
                </a:cubicBezTo>
                <a:cubicBezTo>
                  <a:pt x="7200" y="8894"/>
                  <a:pt x="7200" y="8894"/>
                  <a:pt x="7200" y="8894"/>
                </a:cubicBezTo>
                <a:cubicBezTo>
                  <a:pt x="6353" y="8386"/>
                  <a:pt x="4447" y="4320"/>
                  <a:pt x="4659" y="3304"/>
                </a:cubicBezTo>
                <a:cubicBezTo>
                  <a:pt x="4659" y="3049"/>
                  <a:pt x="4659" y="3049"/>
                  <a:pt x="4871" y="3049"/>
                </a:cubicBezTo>
                <a:cubicBezTo>
                  <a:pt x="5082" y="2795"/>
                  <a:pt x="5506" y="2541"/>
                  <a:pt x="5718" y="2287"/>
                </a:cubicBezTo>
                <a:cubicBezTo>
                  <a:pt x="5929" y="2287"/>
                  <a:pt x="5929" y="2287"/>
                  <a:pt x="6141" y="2287"/>
                </a:cubicBezTo>
                <a:cubicBezTo>
                  <a:pt x="6353" y="2287"/>
                  <a:pt x="6565" y="2541"/>
                  <a:pt x="6776" y="3049"/>
                </a:cubicBezTo>
                <a:cubicBezTo>
                  <a:pt x="6988" y="3558"/>
                  <a:pt x="7412" y="4066"/>
                  <a:pt x="7835" y="4828"/>
                </a:cubicBezTo>
                <a:close/>
                <a:moveTo>
                  <a:pt x="10165" y="1016"/>
                </a:moveTo>
                <a:cubicBezTo>
                  <a:pt x="9953" y="1525"/>
                  <a:pt x="9741" y="2033"/>
                  <a:pt x="9529" y="2795"/>
                </a:cubicBezTo>
                <a:cubicBezTo>
                  <a:pt x="9318" y="3304"/>
                  <a:pt x="9106" y="4066"/>
                  <a:pt x="9106" y="4574"/>
                </a:cubicBezTo>
                <a:cubicBezTo>
                  <a:pt x="9106" y="4828"/>
                  <a:pt x="8894" y="4828"/>
                  <a:pt x="9106" y="4828"/>
                </a:cubicBezTo>
                <a:cubicBezTo>
                  <a:pt x="9106" y="4828"/>
                  <a:pt x="9106" y="4828"/>
                  <a:pt x="9318" y="4574"/>
                </a:cubicBezTo>
                <a:cubicBezTo>
                  <a:pt x="9529" y="4066"/>
                  <a:pt x="9741" y="3558"/>
                  <a:pt x="9953" y="3049"/>
                </a:cubicBezTo>
                <a:cubicBezTo>
                  <a:pt x="10165" y="2287"/>
                  <a:pt x="10376" y="1779"/>
                  <a:pt x="10376" y="1271"/>
                </a:cubicBezTo>
                <a:cubicBezTo>
                  <a:pt x="10376" y="1016"/>
                  <a:pt x="10376" y="762"/>
                  <a:pt x="10376" y="762"/>
                </a:cubicBezTo>
                <a:cubicBezTo>
                  <a:pt x="10376" y="762"/>
                  <a:pt x="10376" y="762"/>
                  <a:pt x="10165" y="1016"/>
                </a:cubicBezTo>
                <a:close/>
                <a:moveTo>
                  <a:pt x="9106" y="2541"/>
                </a:moveTo>
                <a:cubicBezTo>
                  <a:pt x="8894" y="3304"/>
                  <a:pt x="8894" y="4066"/>
                  <a:pt x="8682" y="4320"/>
                </a:cubicBezTo>
                <a:cubicBezTo>
                  <a:pt x="8682" y="4828"/>
                  <a:pt x="8682" y="5336"/>
                  <a:pt x="8682" y="5336"/>
                </a:cubicBezTo>
                <a:cubicBezTo>
                  <a:pt x="8682" y="5591"/>
                  <a:pt x="8682" y="5591"/>
                  <a:pt x="8894" y="5591"/>
                </a:cubicBezTo>
                <a:cubicBezTo>
                  <a:pt x="9106" y="5845"/>
                  <a:pt x="9529" y="5845"/>
                  <a:pt x="9741" y="6099"/>
                </a:cubicBezTo>
                <a:cubicBezTo>
                  <a:pt x="9953" y="6099"/>
                  <a:pt x="9953" y="6099"/>
                  <a:pt x="10165" y="6099"/>
                </a:cubicBezTo>
                <a:cubicBezTo>
                  <a:pt x="10800" y="5591"/>
                  <a:pt x="12071" y="1779"/>
                  <a:pt x="11859" y="762"/>
                </a:cubicBezTo>
                <a:cubicBezTo>
                  <a:pt x="11859" y="762"/>
                  <a:pt x="11859" y="762"/>
                  <a:pt x="11647" y="508"/>
                </a:cubicBezTo>
                <a:cubicBezTo>
                  <a:pt x="11435" y="508"/>
                  <a:pt x="11012" y="254"/>
                  <a:pt x="10588" y="0"/>
                </a:cubicBezTo>
                <a:cubicBezTo>
                  <a:pt x="10588" y="0"/>
                  <a:pt x="10588" y="0"/>
                  <a:pt x="10376" y="254"/>
                </a:cubicBezTo>
                <a:cubicBezTo>
                  <a:pt x="10376" y="254"/>
                  <a:pt x="10165" y="508"/>
                  <a:pt x="9953" y="762"/>
                </a:cubicBezTo>
                <a:cubicBezTo>
                  <a:pt x="9741" y="1271"/>
                  <a:pt x="9529" y="2033"/>
                  <a:pt x="9106" y="2541"/>
                </a:cubicBezTo>
                <a:close/>
              </a:path>
            </a:pathLst>
          </a:custGeom>
          <a:solidFill>
            <a:srgbClr val="000000"/>
          </a:solidFill>
          <a:ln w="12700">
            <a:miter lim="400000"/>
          </a:ln>
        </p:spPr>
        <p:txBody>
          <a:bodyPr tIns="91439" bIns="91439"/>
          <a:lstStyle/>
          <a:p>
            <a:endParaRPr/>
          </a:p>
        </p:txBody>
      </p:sp>
      <p:sp>
        <p:nvSpPr>
          <p:cNvPr id="1554" name="Shape 1554"/>
          <p:cNvSpPr/>
          <p:nvPr/>
        </p:nvSpPr>
        <p:spPr>
          <a:xfrm>
            <a:off x="19094450" y="9718675"/>
            <a:ext cx="612777" cy="809627"/>
          </a:xfrm>
          <a:custGeom>
            <a:avLst/>
            <a:gdLst/>
            <a:ahLst/>
            <a:cxnLst>
              <a:cxn ang="0">
                <a:pos x="wd2" y="hd2"/>
              </a:cxn>
              <a:cxn ang="5400000">
                <a:pos x="wd2" y="hd2"/>
              </a:cxn>
              <a:cxn ang="10800000">
                <a:pos x="wd2" y="hd2"/>
              </a:cxn>
              <a:cxn ang="16200000">
                <a:pos x="wd2" y="hd2"/>
              </a:cxn>
            </a:cxnLst>
            <a:rect l="0" t="0" r="r" b="b"/>
            <a:pathLst>
              <a:path w="21600" h="21600" extrusionOk="0">
                <a:moveTo>
                  <a:pt x="0" y="14838"/>
                </a:moveTo>
                <a:cubicBezTo>
                  <a:pt x="1986" y="12960"/>
                  <a:pt x="5959" y="13899"/>
                  <a:pt x="8690" y="12397"/>
                </a:cubicBezTo>
                <a:cubicBezTo>
                  <a:pt x="10179" y="12397"/>
                  <a:pt x="11669" y="12397"/>
                  <a:pt x="13159" y="12397"/>
                </a:cubicBezTo>
                <a:cubicBezTo>
                  <a:pt x="15890" y="13899"/>
                  <a:pt x="19862" y="12960"/>
                  <a:pt x="21600" y="14838"/>
                </a:cubicBezTo>
                <a:cubicBezTo>
                  <a:pt x="21600" y="15777"/>
                  <a:pt x="21600" y="18595"/>
                  <a:pt x="21600" y="19534"/>
                </a:cubicBezTo>
                <a:cubicBezTo>
                  <a:pt x="19862" y="19722"/>
                  <a:pt x="17131" y="19910"/>
                  <a:pt x="14152" y="20097"/>
                </a:cubicBezTo>
                <a:cubicBezTo>
                  <a:pt x="13903" y="20285"/>
                  <a:pt x="13903" y="20285"/>
                  <a:pt x="13903" y="20285"/>
                </a:cubicBezTo>
                <a:cubicBezTo>
                  <a:pt x="11421" y="21412"/>
                  <a:pt x="11421" y="21412"/>
                  <a:pt x="11421" y="21412"/>
                </a:cubicBezTo>
                <a:cubicBezTo>
                  <a:pt x="10924" y="21600"/>
                  <a:pt x="10924" y="21600"/>
                  <a:pt x="10924" y="21600"/>
                </a:cubicBezTo>
                <a:cubicBezTo>
                  <a:pt x="10676" y="21412"/>
                  <a:pt x="10676" y="21412"/>
                  <a:pt x="10676" y="21412"/>
                </a:cubicBezTo>
                <a:cubicBezTo>
                  <a:pt x="8193" y="20285"/>
                  <a:pt x="8193" y="20285"/>
                  <a:pt x="8193" y="20285"/>
                </a:cubicBezTo>
                <a:cubicBezTo>
                  <a:pt x="7945" y="20097"/>
                  <a:pt x="7945" y="20097"/>
                  <a:pt x="7945" y="20097"/>
                </a:cubicBezTo>
                <a:cubicBezTo>
                  <a:pt x="4966" y="20097"/>
                  <a:pt x="2234" y="19722"/>
                  <a:pt x="0" y="19534"/>
                </a:cubicBezTo>
                <a:cubicBezTo>
                  <a:pt x="0" y="18595"/>
                  <a:pt x="0" y="15777"/>
                  <a:pt x="0" y="14838"/>
                </a:cubicBezTo>
                <a:close/>
                <a:moveTo>
                  <a:pt x="10428" y="2066"/>
                </a:moveTo>
                <a:cubicBezTo>
                  <a:pt x="8441" y="2817"/>
                  <a:pt x="8441" y="2817"/>
                  <a:pt x="8441" y="2817"/>
                </a:cubicBezTo>
                <a:cubicBezTo>
                  <a:pt x="6207" y="3569"/>
                  <a:pt x="6207" y="3569"/>
                  <a:pt x="6207" y="3569"/>
                </a:cubicBezTo>
                <a:cubicBezTo>
                  <a:pt x="6207" y="2630"/>
                  <a:pt x="6207" y="2630"/>
                  <a:pt x="6207" y="2630"/>
                </a:cubicBezTo>
                <a:cubicBezTo>
                  <a:pt x="3724" y="3005"/>
                  <a:pt x="1986" y="4320"/>
                  <a:pt x="2234" y="6762"/>
                </a:cubicBezTo>
                <a:cubicBezTo>
                  <a:pt x="1738" y="3757"/>
                  <a:pt x="2979" y="1315"/>
                  <a:pt x="6455" y="751"/>
                </a:cubicBezTo>
                <a:cubicBezTo>
                  <a:pt x="6455" y="0"/>
                  <a:pt x="6455" y="0"/>
                  <a:pt x="6455" y="0"/>
                </a:cubicBezTo>
                <a:cubicBezTo>
                  <a:pt x="8441" y="939"/>
                  <a:pt x="8441" y="939"/>
                  <a:pt x="8441" y="939"/>
                </a:cubicBezTo>
                <a:cubicBezTo>
                  <a:pt x="10428" y="2066"/>
                  <a:pt x="10428" y="2066"/>
                  <a:pt x="10428" y="2066"/>
                </a:cubicBezTo>
                <a:close/>
                <a:moveTo>
                  <a:pt x="9931" y="9579"/>
                </a:moveTo>
                <a:cubicBezTo>
                  <a:pt x="11669" y="10706"/>
                  <a:pt x="11669" y="10706"/>
                  <a:pt x="11669" y="10706"/>
                </a:cubicBezTo>
                <a:cubicBezTo>
                  <a:pt x="13407" y="12021"/>
                  <a:pt x="13407" y="12021"/>
                  <a:pt x="13407" y="12021"/>
                </a:cubicBezTo>
                <a:cubicBezTo>
                  <a:pt x="13655" y="11270"/>
                  <a:pt x="13655" y="11270"/>
                  <a:pt x="13655" y="11270"/>
                </a:cubicBezTo>
                <a:cubicBezTo>
                  <a:pt x="17131" y="11270"/>
                  <a:pt x="19117" y="9016"/>
                  <a:pt x="19117" y="6010"/>
                </a:cubicBezTo>
                <a:cubicBezTo>
                  <a:pt x="18869" y="8452"/>
                  <a:pt x="16634" y="9391"/>
                  <a:pt x="14152" y="9391"/>
                </a:cubicBezTo>
                <a:cubicBezTo>
                  <a:pt x="14400" y="8452"/>
                  <a:pt x="14400" y="8452"/>
                  <a:pt x="14400" y="8452"/>
                </a:cubicBezTo>
                <a:cubicBezTo>
                  <a:pt x="12166" y="9016"/>
                  <a:pt x="12166" y="9016"/>
                  <a:pt x="12166" y="9016"/>
                </a:cubicBezTo>
                <a:cubicBezTo>
                  <a:pt x="9931" y="9579"/>
                  <a:pt x="9931" y="9579"/>
                  <a:pt x="9931" y="9579"/>
                </a:cubicBezTo>
                <a:close/>
                <a:moveTo>
                  <a:pt x="11421" y="11645"/>
                </a:moveTo>
                <a:cubicBezTo>
                  <a:pt x="9931" y="10518"/>
                  <a:pt x="9931" y="10518"/>
                  <a:pt x="9931" y="10518"/>
                </a:cubicBezTo>
                <a:cubicBezTo>
                  <a:pt x="9931" y="10518"/>
                  <a:pt x="9931" y="10518"/>
                  <a:pt x="9931" y="10518"/>
                </a:cubicBezTo>
                <a:cubicBezTo>
                  <a:pt x="9683" y="10518"/>
                  <a:pt x="9434" y="10518"/>
                  <a:pt x="9186" y="10518"/>
                </a:cubicBezTo>
                <a:cubicBezTo>
                  <a:pt x="8938" y="10330"/>
                  <a:pt x="8690" y="10330"/>
                  <a:pt x="8441" y="10330"/>
                </a:cubicBezTo>
                <a:cubicBezTo>
                  <a:pt x="8441" y="10330"/>
                  <a:pt x="8441" y="10330"/>
                  <a:pt x="8441" y="10330"/>
                </a:cubicBezTo>
                <a:cubicBezTo>
                  <a:pt x="7697" y="9955"/>
                  <a:pt x="6952" y="9767"/>
                  <a:pt x="6455" y="9203"/>
                </a:cubicBezTo>
                <a:cubicBezTo>
                  <a:pt x="5214" y="8452"/>
                  <a:pt x="4717" y="7325"/>
                  <a:pt x="4717" y="6010"/>
                </a:cubicBezTo>
                <a:cubicBezTo>
                  <a:pt x="4717" y="5635"/>
                  <a:pt x="4717" y="5071"/>
                  <a:pt x="4966" y="4696"/>
                </a:cubicBezTo>
                <a:cubicBezTo>
                  <a:pt x="4966" y="4696"/>
                  <a:pt x="4966" y="4696"/>
                  <a:pt x="4966" y="4696"/>
                </a:cubicBezTo>
                <a:cubicBezTo>
                  <a:pt x="4966" y="4508"/>
                  <a:pt x="4966" y="4320"/>
                  <a:pt x="5214" y="4132"/>
                </a:cubicBezTo>
                <a:cubicBezTo>
                  <a:pt x="5214" y="3757"/>
                  <a:pt x="5214" y="3757"/>
                  <a:pt x="5214" y="3757"/>
                </a:cubicBezTo>
                <a:cubicBezTo>
                  <a:pt x="3724" y="4132"/>
                  <a:pt x="2979" y="5259"/>
                  <a:pt x="3228" y="6574"/>
                </a:cubicBezTo>
                <a:cubicBezTo>
                  <a:pt x="3228" y="7137"/>
                  <a:pt x="3228" y="7137"/>
                  <a:pt x="3228" y="7137"/>
                </a:cubicBezTo>
                <a:cubicBezTo>
                  <a:pt x="3724" y="8264"/>
                  <a:pt x="4221" y="9203"/>
                  <a:pt x="5462" y="9955"/>
                </a:cubicBezTo>
                <a:cubicBezTo>
                  <a:pt x="6455" y="10894"/>
                  <a:pt x="7945" y="11457"/>
                  <a:pt x="9683" y="11645"/>
                </a:cubicBezTo>
                <a:cubicBezTo>
                  <a:pt x="9683" y="11645"/>
                  <a:pt x="9683" y="11645"/>
                  <a:pt x="9683" y="11645"/>
                </a:cubicBezTo>
                <a:cubicBezTo>
                  <a:pt x="9683" y="11645"/>
                  <a:pt x="9683" y="11645"/>
                  <a:pt x="9683" y="11645"/>
                </a:cubicBezTo>
                <a:cubicBezTo>
                  <a:pt x="10428" y="11645"/>
                  <a:pt x="10924" y="11645"/>
                  <a:pt x="11421" y="11645"/>
                </a:cubicBezTo>
                <a:close/>
                <a:moveTo>
                  <a:pt x="10676" y="5071"/>
                </a:moveTo>
                <a:cubicBezTo>
                  <a:pt x="10676" y="5071"/>
                  <a:pt x="10428" y="5071"/>
                  <a:pt x="10428" y="5071"/>
                </a:cubicBezTo>
                <a:cubicBezTo>
                  <a:pt x="9683" y="4132"/>
                  <a:pt x="9683" y="3944"/>
                  <a:pt x="8690" y="3005"/>
                </a:cubicBezTo>
                <a:cubicBezTo>
                  <a:pt x="8690" y="3005"/>
                  <a:pt x="8690" y="3005"/>
                  <a:pt x="8690" y="3005"/>
                </a:cubicBezTo>
                <a:cubicBezTo>
                  <a:pt x="8193" y="3381"/>
                  <a:pt x="8193" y="3381"/>
                  <a:pt x="8193" y="3381"/>
                </a:cubicBezTo>
                <a:cubicBezTo>
                  <a:pt x="8690" y="4320"/>
                  <a:pt x="8938" y="4696"/>
                  <a:pt x="9683" y="5447"/>
                </a:cubicBezTo>
                <a:cubicBezTo>
                  <a:pt x="9683" y="5635"/>
                  <a:pt x="9683" y="5823"/>
                  <a:pt x="9683" y="6010"/>
                </a:cubicBezTo>
                <a:cubicBezTo>
                  <a:pt x="9683" y="6574"/>
                  <a:pt x="10179" y="6950"/>
                  <a:pt x="10676" y="6950"/>
                </a:cubicBezTo>
                <a:cubicBezTo>
                  <a:pt x="11421" y="6950"/>
                  <a:pt x="11917" y="6574"/>
                  <a:pt x="11917" y="6010"/>
                </a:cubicBezTo>
                <a:cubicBezTo>
                  <a:pt x="11917" y="6010"/>
                  <a:pt x="11917" y="5823"/>
                  <a:pt x="11917" y="5823"/>
                </a:cubicBezTo>
                <a:cubicBezTo>
                  <a:pt x="12662" y="5259"/>
                  <a:pt x="12662" y="5259"/>
                  <a:pt x="13407" y="4508"/>
                </a:cubicBezTo>
                <a:cubicBezTo>
                  <a:pt x="13159" y="4320"/>
                  <a:pt x="12910" y="4320"/>
                  <a:pt x="12910" y="4132"/>
                </a:cubicBezTo>
                <a:cubicBezTo>
                  <a:pt x="12166" y="4508"/>
                  <a:pt x="11917" y="4696"/>
                  <a:pt x="11172" y="5259"/>
                </a:cubicBezTo>
                <a:cubicBezTo>
                  <a:pt x="11172" y="5071"/>
                  <a:pt x="10924" y="5071"/>
                  <a:pt x="10676" y="5071"/>
                </a:cubicBezTo>
                <a:close/>
                <a:moveTo>
                  <a:pt x="11669" y="376"/>
                </a:moveTo>
                <a:cubicBezTo>
                  <a:pt x="10924" y="188"/>
                  <a:pt x="9931" y="376"/>
                  <a:pt x="9186" y="376"/>
                </a:cubicBezTo>
                <a:cubicBezTo>
                  <a:pt x="9186" y="376"/>
                  <a:pt x="9186" y="376"/>
                  <a:pt x="9186" y="376"/>
                </a:cubicBezTo>
                <a:cubicBezTo>
                  <a:pt x="11172" y="1503"/>
                  <a:pt x="11172" y="1503"/>
                  <a:pt x="11172" y="1503"/>
                </a:cubicBezTo>
                <a:cubicBezTo>
                  <a:pt x="11172" y="1503"/>
                  <a:pt x="11421" y="1503"/>
                  <a:pt x="11421" y="1503"/>
                </a:cubicBezTo>
                <a:cubicBezTo>
                  <a:pt x="11421" y="1503"/>
                  <a:pt x="11421" y="1503"/>
                  <a:pt x="11421" y="1503"/>
                </a:cubicBezTo>
                <a:cubicBezTo>
                  <a:pt x="11669" y="1503"/>
                  <a:pt x="11917" y="1503"/>
                  <a:pt x="12166" y="1690"/>
                </a:cubicBezTo>
                <a:cubicBezTo>
                  <a:pt x="12662" y="1690"/>
                  <a:pt x="13159" y="1878"/>
                  <a:pt x="13407" y="1878"/>
                </a:cubicBezTo>
                <a:cubicBezTo>
                  <a:pt x="13407" y="1878"/>
                  <a:pt x="13407" y="1878"/>
                  <a:pt x="13407" y="1878"/>
                </a:cubicBezTo>
                <a:cubicBezTo>
                  <a:pt x="13407" y="1878"/>
                  <a:pt x="13407" y="1878"/>
                  <a:pt x="13407" y="1878"/>
                </a:cubicBezTo>
                <a:cubicBezTo>
                  <a:pt x="14152" y="2254"/>
                  <a:pt x="14648" y="2442"/>
                  <a:pt x="14897" y="2817"/>
                </a:cubicBezTo>
                <a:cubicBezTo>
                  <a:pt x="15145" y="3005"/>
                  <a:pt x="15393" y="3005"/>
                  <a:pt x="15393" y="3193"/>
                </a:cubicBezTo>
                <a:cubicBezTo>
                  <a:pt x="15641" y="3381"/>
                  <a:pt x="15890" y="3569"/>
                  <a:pt x="15890" y="3757"/>
                </a:cubicBezTo>
                <a:cubicBezTo>
                  <a:pt x="16138" y="4132"/>
                  <a:pt x="16386" y="4508"/>
                  <a:pt x="16634" y="5071"/>
                </a:cubicBezTo>
                <a:cubicBezTo>
                  <a:pt x="16634" y="5071"/>
                  <a:pt x="16634" y="5071"/>
                  <a:pt x="16634" y="5071"/>
                </a:cubicBezTo>
                <a:cubicBezTo>
                  <a:pt x="16634" y="5071"/>
                  <a:pt x="16634" y="5071"/>
                  <a:pt x="16634" y="5071"/>
                </a:cubicBezTo>
                <a:cubicBezTo>
                  <a:pt x="16634" y="5447"/>
                  <a:pt x="16634" y="5635"/>
                  <a:pt x="16634" y="6010"/>
                </a:cubicBezTo>
                <a:cubicBezTo>
                  <a:pt x="16634" y="6198"/>
                  <a:pt x="16634" y="6386"/>
                  <a:pt x="16634" y="6574"/>
                </a:cubicBezTo>
                <a:cubicBezTo>
                  <a:pt x="16634" y="6574"/>
                  <a:pt x="16634" y="6574"/>
                  <a:pt x="16634" y="6574"/>
                </a:cubicBezTo>
                <a:cubicBezTo>
                  <a:pt x="16634" y="6762"/>
                  <a:pt x="16634" y="6950"/>
                  <a:pt x="16634" y="7137"/>
                </a:cubicBezTo>
                <a:cubicBezTo>
                  <a:pt x="16386" y="7701"/>
                  <a:pt x="16138" y="8077"/>
                  <a:pt x="15890" y="8452"/>
                </a:cubicBezTo>
                <a:cubicBezTo>
                  <a:pt x="17131" y="8077"/>
                  <a:pt x="17876" y="7325"/>
                  <a:pt x="18124" y="6010"/>
                </a:cubicBezTo>
                <a:cubicBezTo>
                  <a:pt x="18124" y="5447"/>
                  <a:pt x="18124" y="5447"/>
                  <a:pt x="18124" y="5447"/>
                </a:cubicBezTo>
                <a:cubicBezTo>
                  <a:pt x="18124" y="5259"/>
                  <a:pt x="18124" y="5071"/>
                  <a:pt x="18124" y="4883"/>
                </a:cubicBezTo>
                <a:cubicBezTo>
                  <a:pt x="18124" y="4883"/>
                  <a:pt x="18124" y="4883"/>
                  <a:pt x="18124" y="4883"/>
                </a:cubicBezTo>
                <a:cubicBezTo>
                  <a:pt x="18124" y="4883"/>
                  <a:pt x="18124" y="4883"/>
                  <a:pt x="18124" y="4883"/>
                </a:cubicBezTo>
                <a:cubicBezTo>
                  <a:pt x="17876" y="3944"/>
                  <a:pt x="17379" y="3193"/>
                  <a:pt x="16634" y="2630"/>
                </a:cubicBezTo>
                <a:cubicBezTo>
                  <a:pt x="15890" y="1878"/>
                  <a:pt x="15145" y="1315"/>
                  <a:pt x="14152" y="939"/>
                </a:cubicBezTo>
                <a:cubicBezTo>
                  <a:pt x="14152" y="939"/>
                  <a:pt x="14152" y="939"/>
                  <a:pt x="14152" y="939"/>
                </a:cubicBezTo>
                <a:cubicBezTo>
                  <a:pt x="14152" y="939"/>
                  <a:pt x="14152" y="939"/>
                  <a:pt x="14152" y="939"/>
                </a:cubicBezTo>
                <a:cubicBezTo>
                  <a:pt x="13407" y="563"/>
                  <a:pt x="12662" y="376"/>
                  <a:pt x="11669" y="376"/>
                </a:cubicBezTo>
                <a:cubicBezTo>
                  <a:pt x="11669" y="376"/>
                  <a:pt x="11669" y="376"/>
                  <a:pt x="11669" y="376"/>
                </a:cubicBezTo>
                <a:cubicBezTo>
                  <a:pt x="11669" y="376"/>
                  <a:pt x="11669" y="376"/>
                  <a:pt x="11669" y="376"/>
                </a:cubicBezTo>
                <a:close/>
                <a:moveTo>
                  <a:pt x="14152" y="3381"/>
                </a:moveTo>
                <a:cubicBezTo>
                  <a:pt x="14648" y="3005"/>
                  <a:pt x="14648" y="3005"/>
                  <a:pt x="14648" y="3005"/>
                </a:cubicBezTo>
                <a:cubicBezTo>
                  <a:pt x="14897" y="3005"/>
                  <a:pt x="14897" y="3005"/>
                  <a:pt x="14897" y="3005"/>
                </a:cubicBezTo>
                <a:cubicBezTo>
                  <a:pt x="14400" y="3381"/>
                  <a:pt x="14400" y="3381"/>
                  <a:pt x="14400" y="3381"/>
                </a:cubicBezTo>
                <a:cubicBezTo>
                  <a:pt x="14152" y="3381"/>
                  <a:pt x="14152" y="3381"/>
                  <a:pt x="14152" y="3381"/>
                </a:cubicBezTo>
                <a:close/>
                <a:moveTo>
                  <a:pt x="14648" y="5823"/>
                </a:moveTo>
                <a:cubicBezTo>
                  <a:pt x="16386" y="5823"/>
                  <a:pt x="16386" y="5823"/>
                  <a:pt x="16386" y="5823"/>
                </a:cubicBezTo>
                <a:cubicBezTo>
                  <a:pt x="16386" y="6198"/>
                  <a:pt x="16386" y="6198"/>
                  <a:pt x="16386" y="6198"/>
                </a:cubicBezTo>
                <a:cubicBezTo>
                  <a:pt x="14648" y="6198"/>
                  <a:pt x="14648" y="6198"/>
                  <a:pt x="14648" y="6198"/>
                </a:cubicBezTo>
                <a:cubicBezTo>
                  <a:pt x="14648" y="5823"/>
                  <a:pt x="14648" y="5823"/>
                  <a:pt x="14648" y="5823"/>
                </a:cubicBezTo>
                <a:close/>
                <a:moveTo>
                  <a:pt x="4966" y="5823"/>
                </a:moveTo>
                <a:cubicBezTo>
                  <a:pt x="4966" y="6198"/>
                  <a:pt x="4966" y="6198"/>
                  <a:pt x="4966" y="6198"/>
                </a:cubicBezTo>
                <a:cubicBezTo>
                  <a:pt x="6455" y="6198"/>
                  <a:pt x="6455" y="6198"/>
                  <a:pt x="6455" y="6198"/>
                </a:cubicBezTo>
                <a:cubicBezTo>
                  <a:pt x="6455" y="5823"/>
                  <a:pt x="6455" y="5823"/>
                  <a:pt x="6455" y="5823"/>
                </a:cubicBezTo>
                <a:cubicBezTo>
                  <a:pt x="4966" y="5823"/>
                  <a:pt x="4966" y="5823"/>
                  <a:pt x="4966" y="5823"/>
                </a:cubicBezTo>
                <a:close/>
                <a:moveTo>
                  <a:pt x="7200" y="8640"/>
                </a:moveTo>
                <a:cubicBezTo>
                  <a:pt x="6703" y="9016"/>
                  <a:pt x="6703" y="9016"/>
                  <a:pt x="6703" y="9016"/>
                </a:cubicBezTo>
                <a:cubicBezTo>
                  <a:pt x="6455" y="9016"/>
                  <a:pt x="6455" y="9016"/>
                  <a:pt x="6455" y="9016"/>
                </a:cubicBezTo>
                <a:cubicBezTo>
                  <a:pt x="6952" y="8640"/>
                  <a:pt x="6952" y="8640"/>
                  <a:pt x="6952" y="8640"/>
                </a:cubicBezTo>
                <a:cubicBezTo>
                  <a:pt x="7200" y="8640"/>
                  <a:pt x="7200" y="8640"/>
                  <a:pt x="7200" y="8640"/>
                </a:cubicBezTo>
                <a:close/>
                <a:moveTo>
                  <a:pt x="10179" y="13336"/>
                </a:moveTo>
                <a:cubicBezTo>
                  <a:pt x="9683" y="13899"/>
                  <a:pt x="9683" y="13899"/>
                  <a:pt x="9683" y="13899"/>
                </a:cubicBezTo>
                <a:cubicBezTo>
                  <a:pt x="10428" y="14838"/>
                  <a:pt x="10428" y="14838"/>
                  <a:pt x="10428" y="14838"/>
                </a:cubicBezTo>
                <a:cubicBezTo>
                  <a:pt x="10428" y="14838"/>
                  <a:pt x="10428" y="14838"/>
                  <a:pt x="10428" y="14838"/>
                </a:cubicBezTo>
                <a:cubicBezTo>
                  <a:pt x="10428" y="15026"/>
                  <a:pt x="10428" y="15026"/>
                  <a:pt x="10428" y="15026"/>
                </a:cubicBezTo>
                <a:cubicBezTo>
                  <a:pt x="9186" y="19722"/>
                  <a:pt x="9186" y="19722"/>
                  <a:pt x="9186" y="19722"/>
                </a:cubicBezTo>
                <a:cubicBezTo>
                  <a:pt x="10924" y="20661"/>
                  <a:pt x="10924" y="20661"/>
                  <a:pt x="10924" y="20661"/>
                </a:cubicBezTo>
                <a:cubicBezTo>
                  <a:pt x="13159" y="19722"/>
                  <a:pt x="13159" y="19722"/>
                  <a:pt x="13159" y="19722"/>
                </a:cubicBezTo>
                <a:cubicBezTo>
                  <a:pt x="11669" y="15026"/>
                  <a:pt x="11669" y="15026"/>
                  <a:pt x="11669" y="15026"/>
                </a:cubicBezTo>
                <a:cubicBezTo>
                  <a:pt x="11421" y="14838"/>
                  <a:pt x="11421" y="14838"/>
                  <a:pt x="11421" y="14838"/>
                </a:cubicBezTo>
                <a:cubicBezTo>
                  <a:pt x="11669" y="14838"/>
                  <a:pt x="11669" y="14838"/>
                  <a:pt x="11669" y="14838"/>
                </a:cubicBezTo>
                <a:cubicBezTo>
                  <a:pt x="12414" y="13899"/>
                  <a:pt x="12414" y="13899"/>
                  <a:pt x="12414" y="13899"/>
                </a:cubicBezTo>
                <a:cubicBezTo>
                  <a:pt x="11917" y="13336"/>
                  <a:pt x="11917" y="13336"/>
                  <a:pt x="11917" y="13336"/>
                </a:cubicBezTo>
                <a:lnTo>
                  <a:pt x="10179" y="13336"/>
                </a:lnTo>
                <a:close/>
              </a:path>
            </a:pathLst>
          </a:custGeom>
          <a:solidFill>
            <a:srgbClr val="000000"/>
          </a:solidFill>
          <a:ln w="12700">
            <a:miter lim="400000"/>
          </a:ln>
        </p:spPr>
        <p:txBody>
          <a:bodyPr tIns="91439" bIns="91439"/>
          <a:lstStyle/>
          <a:p>
            <a:endParaRPr/>
          </a:p>
        </p:txBody>
      </p:sp>
      <p:sp>
        <p:nvSpPr>
          <p:cNvPr id="1555" name="Shape 1555"/>
          <p:cNvSpPr/>
          <p:nvPr/>
        </p:nvSpPr>
        <p:spPr>
          <a:xfrm>
            <a:off x="21624926" y="12347575"/>
            <a:ext cx="676277" cy="669927"/>
          </a:xfrm>
          <a:custGeom>
            <a:avLst/>
            <a:gdLst/>
            <a:ahLst/>
            <a:cxnLst>
              <a:cxn ang="0">
                <a:pos x="wd2" y="hd2"/>
              </a:cxn>
              <a:cxn ang="5400000">
                <a:pos x="wd2" y="hd2"/>
              </a:cxn>
              <a:cxn ang="10800000">
                <a:pos x="wd2" y="hd2"/>
              </a:cxn>
              <a:cxn ang="16200000">
                <a:pos x="wd2" y="hd2"/>
              </a:cxn>
            </a:cxnLst>
            <a:rect l="0" t="0" r="r" b="b"/>
            <a:pathLst>
              <a:path w="21600" h="21600" extrusionOk="0">
                <a:moveTo>
                  <a:pt x="9000" y="13187"/>
                </a:moveTo>
                <a:cubicBezTo>
                  <a:pt x="9000" y="13187"/>
                  <a:pt x="9000" y="13187"/>
                  <a:pt x="9000" y="13187"/>
                </a:cubicBezTo>
                <a:cubicBezTo>
                  <a:pt x="9225" y="13415"/>
                  <a:pt x="9225" y="13415"/>
                  <a:pt x="9225" y="13642"/>
                </a:cubicBezTo>
                <a:cubicBezTo>
                  <a:pt x="9225" y="15234"/>
                  <a:pt x="9225" y="15234"/>
                  <a:pt x="9225" y="15234"/>
                </a:cubicBezTo>
                <a:cubicBezTo>
                  <a:pt x="9225" y="15234"/>
                  <a:pt x="9225" y="15234"/>
                  <a:pt x="9450" y="15234"/>
                </a:cubicBezTo>
                <a:cubicBezTo>
                  <a:pt x="10125" y="15461"/>
                  <a:pt x="10575" y="15688"/>
                  <a:pt x="10800" y="15916"/>
                </a:cubicBezTo>
                <a:cubicBezTo>
                  <a:pt x="10800" y="15916"/>
                  <a:pt x="11025" y="16143"/>
                  <a:pt x="11025" y="16143"/>
                </a:cubicBezTo>
                <a:cubicBezTo>
                  <a:pt x="11025" y="16825"/>
                  <a:pt x="11025" y="17507"/>
                  <a:pt x="11025" y="18189"/>
                </a:cubicBezTo>
                <a:cubicBezTo>
                  <a:pt x="10800" y="18417"/>
                  <a:pt x="10800" y="18417"/>
                  <a:pt x="10800" y="18417"/>
                </a:cubicBezTo>
                <a:cubicBezTo>
                  <a:pt x="10575" y="18644"/>
                  <a:pt x="10350" y="18872"/>
                  <a:pt x="9900" y="18872"/>
                </a:cubicBezTo>
                <a:cubicBezTo>
                  <a:pt x="9900" y="20463"/>
                  <a:pt x="9900" y="20463"/>
                  <a:pt x="9900" y="20463"/>
                </a:cubicBezTo>
                <a:cubicBezTo>
                  <a:pt x="9900" y="20691"/>
                  <a:pt x="9900" y="20691"/>
                  <a:pt x="9675" y="20691"/>
                </a:cubicBezTo>
                <a:cubicBezTo>
                  <a:pt x="9450" y="20918"/>
                  <a:pt x="9000" y="21145"/>
                  <a:pt x="8325" y="21373"/>
                </a:cubicBezTo>
                <a:cubicBezTo>
                  <a:pt x="7650" y="21373"/>
                  <a:pt x="6525" y="21600"/>
                  <a:pt x="5400" y="21600"/>
                </a:cubicBezTo>
                <a:cubicBezTo>
                  <a:pt x="4275" y="21600"/>
                  <a:pt x="3375" y="21373"/>
                  <a:pt x="2475" y="21373"/>
                </a:cubicBezTo>
                <a:cubicBezTo>
                  <a:pt x="1800" y="21145"/>
                  <a:pt x="1350" y="20918"/>
                  <a:pt x="1125" y="20691"/>
                </a:cubicBezTo>
                <a:cubicBezTo>
                  <a:pt x="1125" y="20691"/>
                  <a:pt x="900" y="20691"/>
                  <a:pt x="900" y="20463"/>
                </a:cubicBezTo>
                <a:cubicBezTo>
                  <a:pt x="900" y="19781"/>
                  <a:pt x="900" y="19099"/>
                  <a:pt x="900" y="18417"/>
                </a:cubicBezTo>
                <a:cubicBezTo>
                  <a:pt x="900" y="18417"/>
                  <a:pt x="900" y="18189"/>
                  <a:pt x="1125" y="18189"/>
                </a:cubicBezTo>
                <a:cubicBezTo>
                  <a:pt x="1350" y="17962"/>
                  <a:pt x="1575" y="17735"/>
                  <a:pt x="2025" y="17735"/>
                </a:cubicBezTo>
                <a:cubicBezTo>
                  <a:pt x="2025" y="16371"/>
                  <a:pt x="2025" y="16371"/>
                  <a:pt x="2025" y="16371"/>
                </a:cubicBezTo>
                <a:cubicBezTo>
                  <a:pt x="2025" y="16371"/>
                  <a:pt x="1800" y="16371"/>
                  <a:pt x="1800" y="16371"/>
                </a:cubicBezTo>
                <a:cubicBezTo>
                  <a:pt x="1125" y="16371"/>
                  <a:pt x="675" y="16143"/>
                  <a:pt x="450" y="15916"/>
                </a:cubicBezTo>
                <a:cubicBezTo>
                  <a:pt x="225" y="15688"/>
                  <a:pt x="225" y="15688"/>
                  <a:pt x="225" y="15461"/>
                </a:cubicBezTo>
                <a:cubicBezTo>
                  <a:pt x="225" y="14779"/>
                  <a:pt x="225" y="14097"/>
                  <a:pt x="225" y="13642"/>
                </a:cubicBezTo>
                <a:cubicBezTo>
                  <a:pt x="225" y="13415"/>
                  <a:pt x="225" y="13415"/>
                  <a:pt x="450" y="13187"/>
                </a:cubicBezTo>
                <a:cubicBezTo>
                  <a:pt x="675" y="12960"/>
                  <a:pt x="1125" y="12733"/>
                  <a:pt x="1800" y="12733"/>
                </a:cubicBezTo>
                <a:cubicBezTo>
                  <a:pt x="1800" y="12733"/>
                  <a:pt x="2025" y="12733"/>
                  <a:pt x="2025" y="12505"/>
                </a:cubicBezTo>
                <a:cubicBezTo>
                  <a:pt x="2025" y="12505"/>
                  <a:pt x="1800" y="12505"/>
                  <a:pt x="1800" y="12278"/>
                </a:cubicBezTo>
                <a:cubicBezTo>
                  <a:pt x="1800" y="11596"/>
                  <a:pt x="1800" y="10914"/>
                  <a:pt x="1800" y="10232"/>
                </a:cubicBezTo>
                <a:cubicBezTo>
                  <a:pt x="1800" y="10232"/>
                  <a:pt x="2025" y="10004"/>
                  <a:pt x="2025" y="10004"/>
                </a:cubicBezTo>
                <a:cubicBezTo>
                  <a:pt x="1800" y="10004"/>
                  <a:pt x="1800" y="10004"/>
                  <a:pt x="1575" y="9777"/>
                </a:cubicBezTo>
                <a:cubicBezTo>
                  <a:pt x="900" y="9777"/>
                  <a:pt x="450" y="9549"/>
                  <a:pt x="225" y="9322"/>
                </a:cubicBezTo>
                <a:cubicBezTo>
                  <a:pt x="0" y="9322"/>
                  <a:pt x="0" y="9095"/>
                  <a:pt x="0" y="8867"/>
                </a:cubicBezTo>
                <a:cubicBezTo>
                  <a:pt x="0" y="8413"/>
                  <a:pt x="0" y="7731"/>
                  <a:pt x="0" y="7048"/>
                </a:cubicBezTo>
                <a:cubicBezTo>
                  <a:pt x="0" y="6821"/>
                  <a:pt x="0" y="6821"/>
                  <a:pt x="225" y="6594"/>
                </a:cubicBezTo>
                <a:cubicBezTo>
                  <a:pt x="450" y="6366"/>
                  <a:pt x="900" y="6139"/>
                  <a:pt x="1575" y="6139"/>
                </a:cubicBezTo>
                <a:cubicBezTo>
                  <a:pt x="2250" y="5912"/>
                  <a:pt x="3375" y="5912"/>
                  <a:pt x="4500" y="5912"/>
                </a:cubicBezTo>
                <a:cubicBezTo>
                  <a:pt x="5625" y="5912"/>
                  <a:pt x="6525" y="5912"/>
                  <a:pt x="7425" y="6139"/>
                </a:cubicBezTo>
                <a:cubicBezTo>
                  <a:pt x="8100" y="6139"/>
                  <a:pt x="8550" y="6366"/>
                  <a:pt x="8775" y="6594"/>
                </a:cubicBezTo>
                <a:cubicBezTo>
                  <a:pt x="8775" y="6821"/>
                  <a:pt x="9000" y="6821"/>
                  <a:pt x="9000" y="7048"/>
                </a:cubicBezTo>
                <a:cubicBezTo>
                  <a:pt x="9000" y="7731"/>
                  <a:pt x="9000" y="8413"/>
                  <a:pt x="9000" y="8867"/>
                </a:cubicBezTo>
                <a:cubicBezTo>
                  <a:pt x="8775" y="9095"/>
                  <a:pt x="8775" y="9322"/>
                  <a:pt x="8775" y="9322"/>
                </a:cubicBezTo>
                <a:cubicBezTo>
                  <a:pt x="9000" y="9322"/>
                  <a:pt x="9000" y="9322"/>
                  <a:pt x="9225" y="9322"/>
                </a:cubicBezTo>
                <a:cubicBezTo>
                  <a:pt x="9900" y="9549"/>
                  <a:pt x="10350" y="9777"/>
                  <a:pt x="10575" y="10004"/>
                </a:cubicBezTo>
                <a:cubicBezTo>
                  <a:pt x="10800" y="10004"/>
                  <a:pt x="10800" y="10232"/>
                  <a:pt x="10800" y="10232"/>
                </a:cubicBezTo>
                <a:cubicBezTo>
                  <a:pt x="10800" y="10914"/>
                  <a:pt x="10800" y="11596"/>
                  <a:pt x="10800" y="12278"/>
                </a:cubicBezTo>
                <a:cubicBezTo>
                  <a:pt x="10800" y="12505"/>
                  <a:pt x="10800" y="12505"/>
                  <a:pt x="10575" y="12733"/>
                </a:cubicBezTo>
                <a:cubicBezTo>
                  <a:pt x="10350" y="12733"/>
                  <a:pt x="9900" y="12960"/>
                  <a:pt x="9225" y="13187"/>
                </a:cubicBezTo>
                <a:cubicBezTo>
                  <a:pt x="9225" y="13187"/>
                  <a:pt x="9000" y="13187"/>
                  <a:pt x="9000" y="13187"/>
                </a:cubicBezTo>
                <a:close/>
                <a:moveTo>
                  <a:pt x="16425" y="0"/>
                </a:moveTo>
                <a:cubicBezTo>
                  <a:pt x="15300" y="0"/>
                  <a:pt x="14400" y="227"/>
                  <a:pt x="13500" y="227"/>
                </a:cubicBezTo>
                <a:cubicBezTo>
                  <a:pt x="13050" y="455"/>
                  <a:pt x="12375" y="682"/>
                  <a:pt x="12150" y="909"/>
                </a:cubicBezTo>
                <a:cubicBezTo>
                  <a:pt x="12150" y="909"/>
                  <a:pt x="12150" y="909"/>
                  <a:pt x="12150" y="1137"/>
                </a:cubicBezTo>
                <a:cubicBezTo>
                  <a:pt x="12150" y="1819"/>
                  <a:pt x="12150" y="2501"/>
                  <a:pt x="12150" y="3183"/>
                </a:cubicBezTo>
                <a:cubicBezTo>
                  <a:pt x="12150" y="3183"/>
                  <a:pt x="12150" y="3411"/>
                  <a:pt x="12150" y="3411"/>
                </a:cubicBezTo>
                <a:cubicBezTo>
                  <a:pt x="12375" y="3638"/>
                  <a:pt x="12375" y="3638"/>
                  <a:pt x="12375" y="3638"/>
                </a:cubicBezTo>
                <a:cubicBezTo>
                  <a:pt x="12375" y="3638"/>
                  <a:pt x="12375" y="3638"/>
                  <a:pt x="12150" y="3638"/>
                </a:cubicBezTo>
                <a:cubicBezTo>
                  <a:pt x="11475" y="3865"/>
                  <a:pt x="11025" y="3865"/>
                  <a:pt x="10800" y="4093"/>
                </a:cubicBezTo>
                <a:cubicBezTo>
                  <a:pt x="10800" y="4320"/>
                  <a:pt x="10575" y="4320"/>
                  <a:pt x="10575" y="4547"/>
                </a:cubicBezTo>
                <a:cubicBezTo>
                  <a:pt x="10575" y="5229"/>
                  <a:pt x="10575" y="5912"/>
                  <a:pt x="10575" y="6366"/>
                </a:cubicBezTo>
                <a:cubicBezTo>
                  <a:pt x="10575" y="6594"/>
                  <a:pt x="10800" y="6821"/>
                  <a:pt x="10800" y="6821"/>
                </a:cubicBezTo>
                <a:cubicBezTo>
                  <a:pt x="11025" y="7048"/>
                  <a:pt x="11475" y="7276"/>
                  <a:pt x="12150" y="7276"/>
                </a:cubicBezTo>
                <a:cubicBezTo>
                  <a:pt x="12150" y="7276"/>
                  <a:pt x="12375" y="7503"/>
                  <a:pt x="12375" y="7503"/>
                </a:cubicBezTo>
                <a:cubicBezTo>
                  <a:pt x="12150" y="7503"/>
                  <a:pt x="12150" y="7503"/>
                  <a:pt x="12150" y="7503"/>
                </a:cubicBezTo>
                <a:cubicBezTo>
                  <a:pt x="11925" y="7731"/>
                  <a:pt x="11925" y="7731"/>
                  <a:pt x="11925" y="7958"/>
                </a:cubicBezTo>
                <a:cubicBezTo>
                  <a:pt x="11925" y="8640"/>
                  <a:pt x="11925" y="9322"/>
                  <a:pt x="11925" y="9777"/>
                </a:cubicBezTo>
                <a:cubicBezTo>
                  <a:pt x="11925" y="10004"/>
                  <a:pt x="11925" y="10004"/>
                  <a:pt x="12150" y="10232"/>
                </a:cubicBezTo>
                <a:cubicBezTo>
                  <a:pt x="12375" y="10459"/>
                  <a:pt x="12600" y="10459"/>
                  <a:pt x="12825" y="10686"/>
                </a:cubicBezTo>
                <a:cubicBezTo>
                  <a:pt x="12600" y="10686"/>
                  <a:pt x="12375" y="10914"/>
                  <a:pt x="12375" y="10914"/>
                </a:cubicBezTo>
                <a:cubicBezTo>
                  <a:pt x="12150" y="11141"/>
                  <a:pt x="12150" y="11141"/>
                  <a:pt x="12150" y="11368"/>
                </a:cubicBezTo>
                <a:cubicBezTo>
                  <a:pt x="12150" y="11823"/>
                  <a:pt x="12150" y="12505"/>
                  <a:pt x="12150" y="13187"/>
                </a:cubicBezTo>
                <a:cubicBezTo>
                  <a:pt x="12150" y="13415"/>
                  <a:pt x="12150" y="13415"/>
                  <a:pt x="12375" y="13642"/>
                </a:cubicBezTo>
                <a:cubicBezTo>
                  <a:pt x="12600" y="13869"/>
                  <a:pt x="12825" y="13869"/>
                  <a:pt x="13275" y="14097"/>
                </a:cubicBezTo>
                <a:cubicBezTo>
                  <a:pt x="13275" y="14097"/>
                  <a:pt x="13050" y="14097"/>
                  <a:pt x="13050" y="14324"/>
                </a:cubicBezTo>
                <a:cubicBezTo>
                  <a:pt x="12825" y="14324"/>
                  <a:pt x="12825" y="14552"/>
                  <a:pt x="12825" y="14552"/>
                </a:cubicBezTo>
                <a:cubicBezTo>
                  <a:pt x="12825" y="15234"/>
                  <a:pt x="12825" y="15916"/>
                  <a:pt x="12825" y="16598"/>
                </a:cubicBezTo>
                <a:cubicBezTo>
                  <a:pt x="12825" y="16825"/>
                  <a:pt x="12825" y="16825"/>
                  <a:pt x="13050" y="17053"/>
                </a:cubicBezTo>
                <a:cubicBezTo>
                  <a:pt x="13050" y="17053"/>
                  <a:pt x="13050" y="17053"/>
                  <a:pt x="13275" y="17280"/>
                </a:cubicBezTo>
                <a:cubicBezTo>
                  <a:pt x="12825" y="17280"/>
                  <a:pt x="12600" y="17507"/>
                  <a:pt x="12375" y="17507"/>
                </a:cubicBezTo>
                <a:cubicBezTo>
                  <a:pt x="12150" y="17735"/>
                  <a:pt x="12150" y="17735"/>
                  <a:pt x="12150" y="17962"/>
                </a:cubicBezTo>
                <a:cubicBezTo>
                  <a:pt x="12150" y="18644"/>
                  <a:pt x="12150" y="19326"/>
                  <a:pt x="12150" y="20008"/>
                </a:cubicBezTo>
                <a:cubicBezTo>
                  <a:pt x="12150" y="20008"/>
                  <a:pt x="12150" y="20236"/>
                  <a:pt x="12375" y="20236"/>
                </a:cubicBezTo>
                <a:cubicBezTo>
                  <a:pt x="12600" y="20463"/>
                  <a:pt x="13050" y="20691"/>
                  <a:pt x="13725" y="20918"/>
                </a:cubicBezTo>
                <a:cubicBezTo>
                  <a:pt x="14400" y="20918"/>
                  <a:pt x="15525" y="20918"/>
                  <a:pt x="16650" y="20918"/>
                </a:cubicBezTo>
                <a:cubicBezTo>
                  <a:pt x="17775" y="20918"/>
                  <a:pt x="18900" y="20918"/>
                  <a:pt x="19575" y="20918"/>
                </a:cubicBezTo>
                <a:cubicBezTo>
                  <a:pt x="20250" y="20691"/>
                  <a:pt x="20700" y="20463"/>
                  <a:pt x="20925" y="20236"/>
                </a:cubicBezTo>
                <a:cubicBezTo>
                  <a:pt x="20925" y="20236"/>
                  <a:pt x="21150" y="20236"/>
                  <a:pt x="21150" y="20008"/>
                </a:cubicBezTo>
                <a:cubicBezTo>
                  <a:pt x="21150" y="19326"/>
                  <a:pt x="21150" y="18644"/>
                  <a:pt x="21150" y="17962"/>
                </a:cubicBezTo>
                <a:cubicBezTo>
                  <a:pt x="21150" y="17735"/>
                  <a:pt x="21150" y="17735"/>
                  <a:pt x="20925" y="17507"/>
                </a:cubicBezTo>
                <a:cubicBezTo>
                  <a:pt x="20925" y="17507"/>
                  <a:pt x="20700" y="17507"/>
                  <a:pt x="20700" y="17280"/>
                </a:cubicBezTo>
                <a:cubicBezTo>
                  <a:pt x="20925" y="17280"/>
                  <a:pt x="21375" y="17053"/>
                  <a:pt x="21375" y="17053"/>
                </a:cubicBezTo>
                <a:cubicBezTo>
                  <a:pt x="21600" y="16825"/>
                  <a:pt x="21600" y="16825"/>
                  <a:pt x="21600" y="16598"/>
                </a:cubicBezTo>
                <a:cubicBezTo>
                  <a:pt x="21600" y="15916"/>
                  <a:pt x="21600" y="15234"/>
                  <a:pt x="21600" y="14552"/>
                </a:cubicBezTo>
                <a:cubicBezTo>
                  <a:pt x="21600" y="14552"/>
                  <a:pt x="21600" y="14324"/>
                  <a:pt x="21600" y="14324"/>
                </a:cubicBezTo>
                <a:cubicBezTo>
                  <a:pt x="21375" y="14097"/>
                  <a:pt x="20925" y="13869"/>
                  <a:pt x="20475" y="13869"/>
                </a:cubicBezTo>
                <a:cubicBezTo>
                  <a:pt x="20700" y="13869"/>
                  <a:pt x="20700" y="13642"/>
                  <a:pt x="20925" y="13642"/>
                </a:cubicBezTo>
                <a:cubicBezTo>
                  <a:pt x="20925" y="13415"/>
                  <a:pt x="21150" y="13415"/>
                  <a:pt x="21150" y="13187"/>
                </a:cubicBezTo>
                <a:cubicBezTo>
                  <a:pt x="21150" y="12505"/>
                  <a:pt x="21150" y="11823"/>
                  <a:pt x="21150" y="11368"/>
                </a:cubicBezTo>
                <a:cubicBezTo>
                  <a:pt x="21150" y="11141"/>
                  <a:pt x="21150" y="11141"/>
                  <a:pt x="20925" y="10914"/>
                </a:cubicBezTo>
                <a:cubicBezTo>
                  <a:pt x="20700" y="10686"/>
                  <a:pt x="20475" y="10686"/>
                  <a:pt x="20250" y="10459"/>
                </a:cubicBezTo>
                <a:cubicBezTo>
                  <a:pt x="20475" y="10459"/>
                  <a:pt x="20475" y="10459"/>
                  <a:pt x="20700" y="10232"/>
                </a:cubicBezTo>
                <a:cubicBezTo>
                  <a:pt x="20700" y="10232"/>
                  <a:pt x="20925" y="10004"/>
                  <a:pt x="20925" y="9777"/>
                </a:cubicBezTo>
                <a:cubicBezTo>
                  <a:pt x="20925" y="9322"/>
                  <a:pt x="20925" y="8640"/>
                  <a:pt x="20925" y="7958"/>
                </a:cubicBezTo>
                <a:cubicBezTo>
                  <a:pt x="20925" y="7731"/>
                  <a:pt x="20700" y="7731"/>
                  <a:pt x="20700" y="7503"/>
                </a:cubicBezTo>
                <a:cubicBezTo>
                  <a:pt x="20475" y="7276"/>
                  <a:pt x="20025" y="7048"/>
                  <a:pt x="19350" y="7048"/>
                </a:cubicBezTo>
                <a:cubicBezTo>
                  <a:pt x="19350" y="7048"/>
                  <a:pt x="19125" y="7048"/>
                  <a:pt x="19125" y="7048"/>
                </a:cubicBezTo>
                <a:cubicBezTo>
                  <a:pt x="19350" y="7048"/>
                  <a:pt x="19350" y="6821"/>
                  <a:pt x="19350" y="6821"/>
                </a:cubicBezTo>
                <a:cubicBezTo>
                  <a:pt x="19575" y="6821"/>
                  <a:pt x="19575" y="6594"/>
                  <a:pt x="19575" y="6366"/>
                </a:cubicBezTo>
                <a:cubicBezTo>
                  <a:pt x="19575" y="5912"/>
                  <a:pt x="19575" y="5229"/>
                  <a:pt x="19575" y="4547"/>
                </a:cubicBezTo>
                <a:cubicBezTo>
                  <a:pt x="19575" y="4320"/>
                  <a:pt x="19575" y="4320"/>
                  <a:pt x="19350" y="4093"/>
                </a:cubicBezTo>
                <a:cubicBezTo>
                  <a:pt x="19350" y="4093"/>
                  <a:pt x="19350" y="4093"/>
                  <a:pt x="19125" y="4093"/>
                </a:cubicBezTo>
                <a:cubicBezTo>
                  <a:pt x="19350" y="4093"/>
                  <a:pt x="19350" y="4093"/>
                  <a:pt x="19350" y="4093"/>
                </a:cubicBezTo>
                <a:cubicBezTo>
                  <a:pt x="20025" y="3865"/>
                  <a:pt x="20475" y="3638"/>
                  <a:pt x="20700" y="3411"/>
                </a:cubicBezTo>
                <a:cubicBezTo>
                  <a:pt x="20925" y="3411"/>
                  <a:pt x="20925" y="3411"/>
                  <a:pt x="20925" y="3183"/>
                </a:cubicBezTo>
                <a:cubicBezTo>
                  <a:pt x="20925" y="2501"/>
                  <a:pt x="20925" y="1819"/>
                  <a:pt x="20925" y="1137"/>
                </a:cubicBezTo>
                <a:cubicBezTo>
                  <a:pt x="20925" y="1137"/>
                  <a:pt x="20925" y="909"/>
                  <a:pt x="20700" y="682"/>
                </a:cubicBezTo>
                <a:cubicBezTo>
                  <a:pt x="20475" y="455"/>
                  <a:pt x="20025" y="455"/>
                  <a:pt x="19350" y="227"/>
                </a:cubicBezTo>
                <a:cubicBezTo>
                  <a:pt x="18675" y="227"/>
                  <a:pt x="17550" y="0"/>
                  <a:pt x="16425" y="0"/>
                </a:cubicBezTo>
                <a:close/>
                <a:moveTo>
                  <a:pt x="17550" y="4093"/>
                </a:moveTo>
                <a:cubicBezTo>
                  <a:pt x="17550" y="4320"/>
                  <a:pt x="17775" y="4320"/>
                  <a:pt x="17775" y="4320"/>
                </a:cubicBezTo>
                <a:cubicBezTo>
                  <a:pt x="18225" y="4320"/>
                  <a:pt x="18450" y="4320"/>
                  <a:pt x="18450" y="4320"/>
                </a:cubicBezTo>
                <a:cubicBezTo>
                  <a:pt x="18450" y="4547"/>
                  <a:pt x="18225" y="4547"/>
                  <a:pt x="17775" y="4547"/>
                </a:cubicBezTo>
                <a:cubicBezTo>
                  <a:pt x="17100" y="4775"/>
                  <a:pt x="16200" y="4775"/>
                  <a:pt x="15075" y="4775"/>
                </a:cubicBezTo>
                <a:cubicBezTo>
                  <a:pt x="13950" y="4775"/>
                  <a:pt x="13050" y="4775"/>
                  <a:pt x="12375" y="4547"/>
                </a:cubicBezTo>
                <a:cubicBezTo>
                  <a:pt x="11925" y="4547"/>
                  <a:pt x="11700" y="4547"/>
                  <a:pt x="11700" y="4320"/>
                </a:cubicBezTo>
                <a:cubicBezTo>
                  <a:pt x="11700" y="4320"/>
                  <a:pt x="11925" y="4320"/>
                  <a:pt x="12375" y="4320"/>
                </a:cubicBezTo>
                <a:cubicBezTo>
                  <a:pt x="12825" y="4093"/>
                  <a:pt x="13500" y="4093"/>
                  <a:pt x="14175" y="4093"/>
                </a:cubicBezTo>
                <a:cubicBezTo>
                  <a:pt x="14850" y="4093"/>
                  <a:pt x="15525" y="4320"/>
                  <a:pt x="16425" y="4320"/>
                </a:cubicBezTo>
                <a:cubicBezTo>
                  <a:pt x="16875" y="4320"/>
                  <a:pt x="17100" y="4320"/>
                  <a:pt x="17550" y="4093"/>
                </a:cubicBezTo>
                <a:close/>
                <a:moveTo>
                  <a:pt x="19125" y="909"/>
                </a:moveTo>
                <a:cubicBezTo>
                  <a:pt x="19575" y="909"/>
                  <a:pt x="19800" y="909"/>
                  <a:pt x="19800" y="1137"/>
                </a:cubicBezTo>
                <a:cubicBezTo>
                  <a:pt x="19800" y="1137"/>
                  <a:pt x="19575" y="1137"/>
                  <a:pt x="19125" y="1137"/>
                </a:cubicBezTo>
                <a:cubicBezTo>
                  <a:pt x="18450" y="1364"/>
                  <a:pt x="17550" y="1364"/>
                  <a:pt x="16425" y="1364"/>
                </a:cubicBezTo>
                <a:cubicBezTo>
                  <a:pt x="15525" y="1364"/>
                  <a:pt x="14400" y="1364"/>
                  <a:pt x="13725" y="1137"/>
                </a:cubicBezTo>
                <a:cubicBezTo>
                  <a:pt x="13275" y="1137"/>
                  <a:pt x="13050" y="1137"/>
                  <a:pt x="13050" y="1137"/>
                </a:cubicBezTo>
                <a:cubicBezTo>
                  <a:pt x="13050" y="909"/>
                  <a:pt x="13275" y="909"/>
                  <a:pt x="13725" y="909"/>
                </a:cubicBezTo>
                <a:cubicBezTo>
                  <a:pt x="14400" y="682"/>
                  <a:pt x="15525" y="682"/>
                  <a:pt x="16425" y="682"/>
                </a:cubicBezTo>
                <a:cubicBezTo>
                  <a:pt x="17550" y="682"/>
                  <a:pt x="18450" y="682"/>
                  <a:pt x="19125" y="909"/>
                </a:cubicBezTo>
                <a:close/>
                <a:moveTo>
                  <a:pt x="17550" y="7503"/>
                </a:moveTo>
                <a:cubicBezTo>
                  <a:pt x="18000" y="7503"/>
                  <a:pt x="18675" y="7503"/>
                  <a:pt x="19125" y="7731"/>
                </a:cubicBezTo>
                <a:cubicBezTo>
                  <a:pt x="19575" y="7731"/>
                  <a:pt x="19800" y="7731"/>
                  <a:pt x="19800" y="7731"/>
                </a:cubicBezTo>
                <a:cubicBezTo>
                  <a:pt x="19800" y="7958"/>
                  <a:pt x="19575" y="7958"/>
                  <a:pt x="19125" y="7958"/>
                </a:cubicBezTo>
                <a:cubicBezTo>
                  <a:pt x="18450" y="8185"/>
                  <a:pt x="17550" y="8185"/>
                  <a:pt x="16425" y="8185"/>
                </a:cubicBezTo>
                <a:cubicBezTo>
                  <a:pt x="15300" y="8185"/>
                  <a:pt x="14400" y="8185"/>
                  <a:pt x="13725" y="7958"/>
                </a:cubicBezTo>
                <a:cubicBezTo>
                  <a:pt x="13275" y="7958"/>
                  <a:pt x="13050" y="7958"/>
                  <a:pt x="13050" y="7731"/>
                </a:cubicBezTo>
                <a:cubicBezTo>
                  <a:pt x="13050" y="7731"/>
                  <a:pt x="13275" y="7731"/>
                  <a:pt x="13725" y="7731"/>
                </a:cubicBezTo>
                <a:cubicBezTo>
                  <a:pt x="13725" y="7503"/>
                  <a:pt x="13950" y="7503"/>
                  <a:pt x="14175" y="7503"/>
                </a:cubicBezTo>
                <a:cubicBezTo>
                  <a:pt x="14400" y="7503"/>
                  <a:pt x="14850" y="7503"/>
                  <a:pt x="15075" y="7503"/>
                </a:cubicBezTo>
                <a:cubicBezTo>
                  <a:pt x="15975" y="7503"/>
                  <a:pt x="16875" y="7503"/>
                  <a:pt x="17550" y="7503"/>
                </a:cubicBezTo>
                <a:close/>
                <a:moveTo>
                  <a:pt x="18450" y="10914"/>
                </a:moveTo>
                <a:cubicBezTo>
                  <a:pt x="18675" y="10914"/>
                  <a:pt x="19125" y="10914"/>
                  <a:pt x="19350" y="10914"/>
                </a:cubicBezTo>
                <a:cubicBezTo>
                  <a:pt x="19800" y="11141"/>
                  <a:pt x="20025" y="11141"/>
                  <a:pt x="20025" y="11141"/>
                </a:cubicBezTo>
                <a:cubicBezTo>
                  <a:pt x="20025" y="11141"/>
                  <a:pt x="19800" y="11368"/>
                  <a:pt x="19350" y="11368"/>
                </a:cubicBezTo>
                <a:cubicBezTo>
                  <a:pt x="18675" y="11368"/>
                  <a:pt x="17775" y="11596"/>
                  <a:pt x="16650" y="11596"/>
                </a:cubicBezTo>
                <a:cubicBezTo>
                  <a:pt x="15525" y="11596"/>
                  <a:pt x="14625" y="11368"/>
                  <a:pt x="13950" y="11368"/>
                </a:cubicBezTo>
                <a:cubicBezTo>
                  <a:pt x="13500" y="11368"/>
                  <a:pt x="13275" y="11141"/>
                  <a:pt x="13275" y="11141"/>
                </a:cubicBezTo>
                <a:cubicBezTo>
                  <a:pt x="13275" y="11141"/>
                  <a:pt x="13500" y="11141"/>
                  <a:pt x="13950" y="10914"/>
                </a:cubicBezTo>
                <a:cubicBezTo>
                  <a:pt x="14175" y="10914"/>
                  <a:pt x="14400" y="10914"/>
                  <a:pt x="14625" y="10914"/>
                </a:cubicBezTo>
                <a:cubicBezTo>
                  <a:pt x="15300" y="10914"/>
                  <a:pt x="15750" y="10914"/>
                  <a:pt x="16425" y="10914"/>
                </a:cubicBezTo>
                <a:cubicBezTo>
                  <a:pt x="17100" y="10914"/>
                  <a:pt x="17775" y="10914"/>
                  <a:pt x="18450" y="10914"/>
                </a:cubicBezTo>
                <a:close/>
                <a:moveTo>
                  <a:pt x="18675" y="14324"/>
                </a:moveTo>
                <a:cubicBezTo>
                  <a:pt x="19125" y="14324"/>
                  <a:pt x="19575" y="14324"/>
                  <a:pt x="20025" y="14324"/>
                </a:cubicBezTo>
                <a:cubicBezTo>
                  <a:pt x="20475" y="14552"/>
                  <a:pt x="20700" y="14552"/>
                  <a:pt x="20700" y="14552"/>
                </a:cubicBezTo>
                <a:cubicBezTo>
                  <a:pt x="20700" y="14552"/>
                  <a:pt x="20475" y="14552"/>
                  <a:pt x="20025" y="14779"/>
                </a:cubicBezTo>
                <a:cubicBezTo>
                  <a:pt x="19350" y="14779"/>
                  <a:pt x="18225" y="15006"/>
                  <a:pt x="17325" y="15006"/>
                </a:cubicBezTo>
                <a:cubicBezTo>
                  <a:pt x="16200" y="15006"/>
                  <a:pt x="15300" y="14779"/>
                  <a:pt x="14625" y="14779"/>
                </a:cubicBezTo>
                <a:cubicBezTo>
                  <a:pt x="13950" y="14552"/>
                  <a:pt x="13950" y="14552"/>
                  <a:pt x="13950" y="14552"/>
                </a:cubicBezTo>
                <a:cubicBezTo>
                  <a:pt x="13950" y="14552"/>
                  <a:pt x="13950" y="14552"/>
                  <a:pt x="14625" y="14324"/>
                </a:cubicBezTo>
                <a:cubicBezTo>
                  <a:pt x="14625" y="14324"/>
                  <a:pt x="14850" y="14324"/>
                  <a:pt x="15075" y="14324"/>
                </a:cubicBezTo>
                <a:cubicBezTo>
                  <a:pt x="15525" y="14324"/>
                  <a:pt x="16200" y="14324"/>
                  <a:pt x="16650" y="14324"/>
                </a:cubicBezTo>
                <a:cubicBezTo>
                  <a:pt x="17325" y="14324"/>
                  <a:pt x="18225" y="14324"/>
                  <a:pt x="18675" y="14324"/>
                </a:cubicBezTo>
                <a:close/>
                <a:moveTo>
                  <a:pt x="18900" y="17735"/>
                </a:moveTo>
                <a:cubicBezTo>
                  <a:pt x="19125" y="17735"/>
                  <a:pt x="19125" y="17735"/>
                  <a:pt x="19350" y="17735"/>
                </a:cubicBezTo>
                <a:cubicBezTo>
                  <a:pt x="19800" y="17735"/>
                  <a:pt x="20025" y="17735"/>
                  <a:pt x="20025" y="17962"/>
                </a:cubicBezTo>
                <a:cubicBezTo>
                  <a:pt x="20025" y="17962"/>
                  <a:pt x="19800" y="17962"/>
                  <a:pt x="19350" y="17962"/>
                </a:cubicBezTo>
                <a:cubicBezTo>
                  <a:pt x="18675" y="18189"/>
                  <a:pt x="17775" y="18189"/>
                  <a:pt x="16650" y="18189"/>
                </a:cubicBezTo>
                <a:cubicBezTo>
                  <a:pt x="15525" y="18189"/>
                  <a:pt x="14625" y="18189"/>
                  <a:pt x="13950" y="17962"/>
                </a:cubicBezTo>
                <a:cubicBezTo>
                  <a:pt x="13500" y="17962"/>
                  <a:pt x="13275" y="17962"/>
                  <a:pt x="13275" y="17962"/>
                </a:cubicBezTo>
                <a:cubicBezTo>
                  <a:pt x="13275" y="17735"/>
                  <a:pt x="13500" y="17735"/>
                  <a:pt x="13950" y="17735"/>
                </a:cubicBezTo>
                <a:cubicBezTo>
                  <a:pt x="14175" y="17735"/>
                  <a:pt x="14625" y="17507"/>
                  <a:pt x="14850" y="17507"/>
                </a:cubicBezTo>
                <a:cubicBezTo>
                  <a:pt x="15525" y="17735"/>
                  <a:pt x="16425" y="17735"/>
                  <a:pt x="17325" y="17735"/>
                </a:cubicBezTo>
                <a:cubicBezTo>
                  <a:pt x="17775" y="17735"/>
                  <a:pt x="18450" y="17735"/>
                  <a:pt x="18900" y="17735"/>
                </a:cubicBezTo>
                <a:close/>
                <a:moveTo>
                  <a:pt x="2025" y="18417"/>
                </a:moveTo>
                <a:cubicBezTo>
                  <a:pt x="2025" y="18417"/>
                  <a:pt x="2025" y="18417"/>
                  <a:pt x="2025" y="18417"/>
                </a:cubicBezTo>
                <a:cubicBezTo>
                  <a:pt x="2025" y="18417"/>
                  <a:pt x="2025" y="18417"/>
                  <a:pt x="2025" y="18417"/>
                </a:cubicBezTo>
                <a:cubicBezTo>
                  <a:pt x="2025" y="18417"/>
                  <a:pt x="2025" y="18417"/>
                  <a:pt x="2025" y="18417"/>
                </a:cubicBezTo>
                <a:close/>
                <a:moveTo>
                  <a:pt x="9000" y="15916"/>
                </a:moveTo>
                <a:cubicBezTo>
                  <a:pt x="9000" y="15916"/>
                  <a:pt x="9000" y="15916"/>
                  <a:pt x="9000" y="15916"/>
                </a:cubicBezTo>
                <a:cubicBezTo>
                  <a:pt x="8775" y="16143"/>
                  <a:pt x="8325" y="16371"/>
                  <a:pt x="7650" y="16371"/>
                </a:cubicBezTo>
                <a:cubicBezTo>
                  <a:pt x="7650" y="16371"/>
                  <a:pt x="7425" y="16371"/>
                  <a:pt x="7425" y="16371"/>
                </a:cubicBezTo>
                <a:cubicBezTo>
                  <a:pt x="8100" y="16371"/>
                  <a:pt x="8775" y="16371"/>
                  <a:pt x="9225" y="16143"/>
                </a:cubicBezTo>
                <a:cubicBezTo>
                  <a:pt x="9675" y="16143"/>
                  <a:pt x="9900" y="16143"/>
                  <a:pt x="9900" y="16143"/>
                </a:cubicBezTo>
                <a:cubicBezTo>
                  <a:pt x="9900" y="16143"/>
                  <a:pt x="9675" y="15916"/>
                  <a:pt x="9225" y="15916"/>
                </a:cubicBezTo>
                <a:cubicBezTo>
                  <a:pt x="9225" y="15916"/>
                  <a:pt x="9000" y="15916"/>
                  <a:pt x="9000" y="15916"/>
                </a:cubicBezTo>
                <a:close/>
                <a:moveTo>
                  <a:pt x="7425" y="9777"/>
                </a:moveTo>
                <a:cubicBezTo>
                  <a:pt x="7425" y="9777"/>
                  <a:pt x="7425" y="9777"/>
                  <a:pt x="7425" y="9777"/>
                </a:cubicBezTo>
                <a:cubicBezTo>
                  <a:pt x="6525" y="10004"/>
                  <a:pt x="5625" y="10004"/>
                  <a:pt x="4500" y="10004"/>
                </a:cubicBezTo>
                <a:cubicBezTo>
                  <a:pt x="4050" y="10004"/>
                  <a:pt x="3825" y="10004"/>
                  <a:pt x="3375" y="10004"/>
                </a:cubicBezTo>
                <a:cubicBezTo>
                  <a:pt x="3150" y="10004"/>
                  <a:pt x="2925" y="10232"/>
                  <a:pt x="2925" y="10232"/>
                </a:cubicBezTo>
                <a:cubicBezTo>
                  <a:pt x="2925" y="10232"/>
                  <a:pt x="3150" y="10232"/>
                  <a:pt x="3600" y="10459"/>
                </a:cubicBezTo>
                <a:cubicBezTo>
                  <a:pt x="4275" y="10459"/>
                  <a:pt x="5175" y="10459"/>
                  <a:pt x="6300" y="10459"/>
                </a:cubicBezTo>
                <a:cubicBezTo>
                  <a:pt x="7425" y="10459"/>
                  <a:pt x="8325" y="10459"/>
                  <a:pt x="9000" y="10459"/>
                </a:cubicBezTo>
                <a:cubicBezTo>
                  <a:pt x="9450" y="10232"/>
                  <a:pt x="9675" y="10232"/>
                  <a:pt x="9675" y="10232"/>
                </a:cubicBezTo>
                <a:cubicBezTo>
                  <a:pt x="9675" y="10232"/>
                  <a:pt x="9450" y="10004"/>
                  <a:pt x="9000" y="10004"/>
                </a:cubicBezTo>
                <a:cubicBezTo>
                  <a:pt x="8550" y="10004"/>
                  <a:pt x="8100" y="9777"/>
                  <a:pt x="7425" y="9777"/>
                </a:cubicBezTo>
                <a:close/>
                <a:moveTo>
                  <a:pt x="7200" y="6821"/>
                </a:moveTo>
                <a:cubicBezTo>
                  <a:pt x="6525" y="6594"/>
                  <a:pt x="5625" y="6594"/>
                  <a:pt x="4500" y="6594"/>
                </a:cubicBezTo>
                <a:cubicBezTo>
                  <a:pt x="3375" y="6594"/>
                  <a:pt x="2475" y="6594"/>
                  <a:pt x="1800" y="6821"/>
                </a:cubicBezTo>
                <a:cubicBezTo>
                  <a:pt x="1350" y="6821"/>
                  <a:pt x="1125" y="6821"/>
                  <a:pt x="1125" y="6821"/>
                </a:cubicBezTo>
                <a:cubicBezTo>
                  <a:pt x="1125" y="7048"/>
                  <a:pt x="1350" y="7048"/>
                  <a:pt x="1800" y="7048"/>
                </a:cubicBezTo>
                <a:cubicBezTo>
                  <a:pt x="2475" y="7276"/>
                  <a:pt x="3375" y="7276"/>
                  <a:pt x="4500" y="7276"/>
                </a:cubicBezTo>
                <a:cubicBezTo>
                  <a:pt x="5625" y="7276"/>
                  <a:pt x="6525" y="7276"/>
                  <a:pt x="7200" y="7048"/>
                </a:cubicBezTo>
                <a:cubicBezTo>
                  <a:pt x="7650" y="7048"/>
                  <a:pt x="7875" y="7048"/>
                  <a:pt x="7875" y="6821"/>
                </a:cubicBezTo>
                <a:cubicBezTo>
                  <a:pt x="7875" y="6821"/>
                  <a:pt x="7650" y="6821"/>
                  <a:pt x="7200" y="6821"/>
                </a:cubicBezTo>
                <a:close/>
                <a:moveTo>
                  <a:pt x="7650" y="13415"/>
                </a:moveTo>
                <a:cubicBezTo>
                  <a:pt x="7200" y="13415"/>
                  <a:pt x="6750" y="13415"/>
                  <a:pt x="6300" y="13415"/>
                </a:cubicBezTo>
                <a:cubicBezTo>
                  <a:pt x="5175" y="13415"/>
                  <a:pt x="4275" y="13187"/>
                  <a:pt x="3375" y="13187"/>
                </a:cubicBezTo>
                <a:cubicBezTo>
                  <a:pt x="3375" y="13187"/>
                  <a:pt x="3375" y="13187"/>
                  <a:pt x="3375" y="13187"/>
                </a:cubicBezTo>
                <a:cubicBezTo>
                  <a:pt x="2925" y="13187"/>
                  <a:pt x="2475" y="13187"/>
                  <a:pt x="2025" y="13187"/>
                </a:cubicBezTo>
                <a:cubicBezTo>
                  <a:pt x="1575" y="13415"/>
                  <a:pt x="1350" y="13415"/>
                  <a:pt x="1350" y="13415"/>
                </a:cubicBezTo>
                <a:cubicBezTo>
                  <a:pt x="1350" y="13415"/>
                  <a:pt x="1575" y="13642"/>
                  <a:pt x="2025" y="13642"/>
                </a:cubicBezTo>
                <a:cubicBezTo>
                  <a:pt x="2700" y="13642"/>
                  <a:pt x="3600" y="13869"/>
                  <a:pt x="4725" y="13869"/>
                </a:cubicBezTo>
                <a:cubicBezTo>
                  <a:pt x="5850" y="13869"/>
                  <a:pt x="6750" y="13642"/>
                  <a:pt x="7425" y="13642"/>
                </a:cubicBezTo>
                <a:cubicBezTo>
                  <a:pt x="7875" y="13642"/>
                  <a:pt x="8100" y="13415"/>
                  <a:pt x="8100" y="13415"/>
                </a:cubicBezTo>
                <a:cubicBezTo>
                  <a:pt x="8100" y="13415"/>
                  <a:pt x="7875" y="13415"/>
                  <a:pt x="7650" y="13415"/>
                </a:cubicBezTo>
                <a:close/>
              </a:path>
            </a:pathLst>
          </a:custGeom>
          <a:solidFill>
            <a:srgbClr val="000000"/>
          </a:solidFill>
          <a:ln w="12700">
            <a:miter lim="400000"/>
          </a:ln>
        </p:spPr>
        <p:txBody>
          <a:bodyPr tIns="91439" bIns="91439"/>
          <a:lstStyle/>
          <a:p>
            <a:endParaRPr/>
          </a:p>
        </p:txBody>
      </p:sp>
      <p:sp>
        <p:nvSpPr>
          <p:cNvPr id="1556" name="Shape 1556"/>
          <p:cNvSpPr/>
          <p:nvPr/>
        </p:nvSpPr>
        <p:spPr>
          <a:xfrm>
            <a:off x="22872700" y="12423775"/>
            <a:ext cx="793750" cy="606427"/>
          </a:xfrm>
          <a:custGeom>
            <a:avLst/>
            <a:gdLst/>
            <a:ahLst/>
            <a:cxnLst>
              <a:cxn ang="0">
                <a:pos x="wd2" y="hd2"/>
              </a:cxn>
              <a:cxn ang="5400000">
                <a:pos x="wd2" y="hd2"/>
              </a:cxn>
              <a:cxn ang="10800000">
                <a:pos x="wd2" y="hd2"/>
              </a:cxn>
              <a:cxn ang="16200000">
                <a:pos x="wd2" y="hd2"/>
              </a:cxn>
            </a:cxnLst>
            <a:rect l="0" t="0" r="r" b="b"/>
            <a:pathLst>
              <a:path w="21600" h="21600" extrusionOk="0">
                <a:moveTo>
                  <a:pt x="6881" y="502"/>
                </a:moveTo>
                <a:cubicBezTo>
                  <a:pt x="7455" y="502"/>
                  <a:pt x="7837" y="1005"/>
                  <a:pt x="7837" y="1507"/>
                </a:cubicBezTo>
                <a:cubicBezTo>
                  <a:pt x="7837" y="2260"/>
                  <a:pt x="7455" y="2763"/>
                  <a:pt x="6881" y="2763"/>
                </a:cubicBezTo>
                <a:cubicBezTo>
                  <a:pt x="6499" y="2763"/>
                  <a:pt x="6117" y="2260"/>
                  <a:pt x="6117" y="1507"/>
                </a:cubicBezTo>
                <a:cubicBezTo>
                  <a:pt x="6117" y="1005"/>
                  <a:pt x="6499" y="502"/>
                  <a:pt x="6881" y="502"/>
                </a:cubicBezTo>
                <a:close/>
                <a:moveTo>
                  <a:pt x="20262" y="8037"/>
                </a:moveTo>
                <a:cubicBezTo>
                  <a:pt x="20262" y="21600"/>
                  <a:pt x="20262" y="21600"/>
                  <a:pt x="20262" y="21600"/>
                </a:cubicBezTo>
                <a:cubicBezTo>
                  <a:pt x="19497" y="21600"/>
                  <a:pt x="19497" y="21600"/>
                  <a:pt x="19497" y="21600"/>
                </a:cubicBezTo>
                <a:cubicBezTo>
                  <a:pt x="19497" y="8791"/>
                  <a:pt x="19497" y="8791"/>
                  <a:pt x="19497" y="8791"/>
                </a:cubicBezTo>
                <a:cubicBezTo>
                  <a:pt x="20071" y="8037"/>
                  <a:pt x="20071" y="8037"/>
                  <a:pt x="20071" y="8037"/>
                </a:cubicBezTo>
                <a:cubicBezTo>
                  <a:pt x="20262" y="8037"/>
                  <a:pt x="20262" y="8037"/>
                  <a:pt x="20262" y="8037"/>
                </a:cubicBezTo>
                <a:close/>
                <a:moveTo>
                  <a:pt x="18924" y="9795"/>
                </a:moveTo>
                <a:cubicBezTo>
                  <a:pt x="18924" y="21600"/>
                  <a:pt x="18924" y="21600"/>
                  <a:pt x="18924" y="21600"/>
                </a:cubicBezTo>
                <a:cubicBezTo>
                  <a:pt x="18542" y="21600"/>
                  <a:pt x="18350" y="21600"/>
                  <a:pt x="18159" y="21600"/>
                </a:cubicBezTo>
                <a:cubicBezTo>
                  <a:pt x="18159" y="10800"/>
                  <a:pt x="18159" y="10800"/>
                  <a:pt x="18159" y="10800"/>
                </a:cubicBezTo>
                <a:cubicBezTo>
                  <a:pt x="18924" y="9795"/>
                  <a:pt x="18924" y="9795"/>
                  <a:pt x="18924" y="9795"/>
                </a:cubicBezTo>
                <a:close/>
                <a:moveTo>
                  <a:pt x="17395" y="11805"/>
                </a:moveTo>
                <a:cubicBezTo>
                  <a:pt x="17395" y="21600"/>
                  <a:pt x="17395" y="21600"/>
                  <a:pt x="17395" y="21600"/>
                </a:cubicBezTo>
                <a:cubicBezTo>
                  <a:pt x="17204" y="21600"/>
                  <a:pt x="17012" y="21600"/>
                  <a:pt x="16821" y="21600"/>
                </a:cubicBezTo>
                <a:cubicBezTo>
                  <a:pt x="16821" y="12809"/>
                  <a:pt x="16821" y="12809"/>
                  <a:pt x="16821" y="12809"/>
                </a:cubicBezTo>
                <a:cubicBezTo>
                  <a:pt x="17395" y="11805"/>
                  <a:pt x="17395" y="11805"/>
                  <a:pt x="17395" y="11805"/>
                </a:cubicBezTo>
                <a:close/>
                <a:moveTo>
                  <a:pt x="16057" y="13814"/>
                </a:moveTo>
                <a:cubicBezTo>
                  <a:pt x="16057" y="21600"/>
                  <a:pt x="16057" y="21600"/>
                  <a:pt x="16057" y="21600"/>
                </a:cubicBezTo>
                <a:cubicBezTo>
                  <a:pt x="15865" y="21600"/>
                  <a:pt x="15674" y="21600"/>
                  <a:pt x="15483" y="21600"/>
                </a:cubicBezTo>
                <a:cubicBezTo>
                  <a:pt x="15483" y="14819"/>
                  <a:pt x="15483" y="14819"/>
                  <a:pt x="15483" y="14819"/>
                </a:cubicBezTo>
                <a:cubicBezTo>
                  <a:pt x="16057" y="13814"/>
                  <a:pt x="16057" y="13814"/>
                  <a:pt x="16057" y="13814"/>
                </a:cubicBezTo>
                <a:close/>
                <a:moveTo>
                  <a:pt x="14719" y="14819"/>
                </a:moveTo>
                <a:cubicBezTo>
                  <a:pt x="14719" y="21600"/>
                  <a:pt x="14719" y="21600"/>
                  <a:pt x="14719" y="21600"/>
                </a:cubicBezTo>
                <a:cubicBezTo>
                  <a:pt x="14527" y="21600"/>
                  <a:pt x="14336" y="21600"/>
                  <a:pt x="14145" y="21600"/>
                </a:cubicBezTo>
                <a:cubicBezTo>
                  <a:pt x="14145" y="14065"/>
                  <a:pt x="14145" y="14065"/>
                  <a:pt x="14145" y="14065"/>
                </a:cubicBezTo>
                <a:cubicBezTo>
                  <a:pt x="14719" y="14819"/>
                  <a:pt x="14719" y="14819"/>
                  <a:pt x="14719" y="14819"/>
                </a:cubicBezTo>
                <a:close/>
                <a:moveTo>
                  <a:pt x="13381" y="13563"/>
                </a:moveTo>
                <a:cubicBezTo>
                  <a:pt x="13381" y="21600"/>
                  <a:pt x="13381" y="21600"/>
                  <a:pt x="13381" y="21600"/>
                </a:cubicBezTo>
                <a:cubicBezTo>
                  <a:pt x="13189" y="21600"/>
                  <a:pt x="12998" y="21600"/>
                  <a:pt x="12616" y="21600"/>
                </a:cubicBezTo>
                <a:cubicBezTo>
                  <a:pt x="12616" y="14316"/>
                  <a:pt x="12616" y="14316"/>
                  <a:pt x="12616" y="14316"/>
                </a:cubicBezTo>
                <a:cubicBezTo>
                  <a:pt x="13381" y="13563"/>
                  <a:pt x="13381" y="13563"/>
                  <a:pt x="13381" y="13563"/>
                </a:cubicBezTo>
                <a:close/>
                <a:moveTo>
                  <a:pt x="12042" y="14819"/>
                </a:moveTo>
                <a:cubicBezTo>
                  <a:pt x="12042" y="21600"/>
                  <a:pt x="12042" y="21600"/>
                  <a:pt x="12042" y="21600"/>
                </a:cubicBezTo>
                <a:cubicBezTo>
                  <a:pt x="11851" y="21600"/>
                  <a:pt x="11469" y="21600"/>
                  <a:pt x="11278" y="21600"/>
                </a:cubicBezTo>
                <a:cubicBezTo>
                  <a:pt x="11278" y="15572"/>
                  <a:pt x="11278" y="15572"/>
                  <a:pt x="11278" y="15572"/>
                </a:cubicBezTo>
                <a:cubicBezTo>
                  <a:pt x="12042" y="14819"/>
                  <a:pt x="12042" y="14819"/>
                  <a:pt x="12042" y="14819"/>
                </a:cubicBezTo>
                <a:close/>
                <a:moveTo>
                  <a:pt x="10704" y="16326"/>
                </a:moveTo>
                <a:cubicBezTo>
                  <a:pt x="10704" y="21600"/>
                  <a:pt x="10704" y="21600"/>
                  <a:pt x="10704" y="21600"/>
                </a:cubicBezTo>
                <a:cubicBezTo>
                  <a:pt x="10322" y="21600"/>
                  <a:pt x="10131" y="21600"/>
                  <a:pt x="9940" y="21600"/>
                </a:cubicBezTo>
                <a:cubicBezTo>
                  <a:pt x="9940" y="17079"/>
                  <a:pt x="9940" y="17079"/>
                  <a:pt x="9940" y="17079"/>
                </a:cubicBezTo>
                <a:cubicBezTo>
                  <a:pt x="10704" y="16326"/>
                  <a:pt x="10704" y="16326"/>
                  <a:pt x="10704" y="16326"/>
                </a:cubicBezTo>
                <a:close/>
                <a:moveTo>
                  <a:pt x="9175" y="17833"/>
                </a:moveTo>
                <a:cubicBezTo>
                  <a:pt x="9175" y="21600"/>
                  <a:pt x="9175" y="21600"/>
                  <a:pt x="9175" y="21600"/>
                </a:cubicBezTo>
                <a:cubicBezTo>
                  <a:pt x="8984" y="21600"/>
                  <a:pt x="8793" y="21600"/>
                  <a:pt x="8602" y="21600"/>
                </a:cubicBezTo>
                <a:cubicBezTo>
                  <a:pt x="8602" y="18335"/>
                  <a:pt x="8602" y="18335"/>
                  <a:pt x="8602" y="18335"/>
                </a:cubicBezTo>
                <a:cubicBezTo>
                  <a:pt x="9175" y="17833"/>
                  <a:pt x="9175" y="17833"/>
                  <a:pt x="9175" y="17833"/>
                </a:cubicBezTo>
                <a:close/>
                <a:moveTo>
                  <a:pt x="7837" y="18837"/>
                </a:moveTo>
                <a:cubicBezTo>
                  <a:pt x="7837" y="21600"/>
                  <a:pt x="7837" y="21600"/>
                  <a:pt x="7837" y="21600"/>
                </a:cubicBezTo>
                <a:cubicBezTo>
                  <a:pt x="7646" y="21600"/>
                  <a:pt x="7455" y="21600"/>
                  <a:pt x="7264" y="21600"/>
                </a:cubicBezTo>
                <a:cubicBezTo>
                  <a:pt x="7264" y="18084"/>
                  <a:pt x="7264" y="18084"/>
                  <a:pt x="7264" y="18084"/>
                </a:cubicBezTo>
                <a:cubicBezTo>
                  <a:pt x="7837" y="18837"/>
                  <a:pt x="7837" y="18837"/>
                  <a:pt x="7837" y="18837"/>
                </a:cubicBezTo>
                <a:close/>
                <a:moveTo>
                  <a:pt x="6499" y="17581"/>
                </a:moveTo>
                <a:cubicBezTo>
                  <a:pt x="6499" y="21600"/>
                  <a:pt x="6499" y="21600"/>
                  <a:pt x="6499" y="21600"/>
                </a:cubicBezTo>
                <a:cubicBezTo>
                  <a:pt x="6308" y="21600"/>
                  <a:pt x="6117" y="21600"/>
                  <a:pt x="5926" y="21600"/>
                </a:cubicBezTo>
                <a:cubicBezTo>
                  <a:pt x="5926" y="16828"/>
                  <a:pt x="5926" y="16828"/>
                  <a:pt x="5926" y="16828"/>
                </a:cubicBezTo>
                <a:cubicBezTo>
                  <a:pt x="6499" y="17581"/>
                  <a:pt x="6499" y="17581"/>
                  <a:pt x="6499" y="17581"/>
                </a:cubicBezTo>
                <a:close/>
                <a:moveTo>
                  <a:pt x="5161" y="16828"/>
                </a:moveTo>
                <a:cubicBezTo>
                  <a:pt x="5161" y="21600"/>
                  <a:pt x="5161" y="21600"/>
                  <a:pt x="5161" y="21600"/>
                </a:cubicBezTo>
                <a:cubicBezTo>
                  <a:pt x="4970" y="21600"/>
                  <a:pt x="4779" y="21600"/>
                  <a:pt x="4396" y="21600"/>
                </a:cubicBezTo>
                <a:cubicBezTo>
                  <a:pt x="4396" y="17330"/>
                  <a:pt x="4396" y="17330"/>
                  <a:pt x="4396" y="17330"/>
                </a:cubicBezTo>
                <a:cubicBezTo>
                  <a:pt x="5161" y="16828"/>
                  <a:pt x="5161" y="16828"/>
                  <a:pt x="5161" y="16828"/>
                </a:cubicBezTo>
                <a:close/>
                <a:moveTo>
                  <a:pt x="3823" y="17833"/>
                </a:moveTo>
                <a:cubicBezTo>
                  <a:pt x="3823" y="21600"/>
                  <a:pt x="3823" y="21600"/>
                  <a:pt x="3823" y="21600"/>
                </a:cubicBezTo>
                <a:cubicBezTo>
                  <a:pt x="3632" y="21600"/>
                  <a:pt x="3250" y="21600"/>
                  <a:pt x="3058" y="21600"/>
                </a:cubicBezTo>
                <a:cubicBezTo>
                  <a:pt x="3058" y="18335"/>
                  <a:pt x="3058" y="18335"/>
                  <a:pt x="3058" y="18335"/>
                </a:cubicBezTo>
                <a:cubicBezTo>
                  <a:pt x="3823" y="17833"/>
                  <a:pt x="3823" y="17833"/>
                  <a:pt x="3823" y="17833"/>
                </a:cubicBezTo>
                <a:close/>
                <a:moveTo>
                  <a:pt x="956" y="19842"/>
                </a:moveTo>
                <a:cubicBezTo>
                  <a:pt x="956" y="21600"/>
                  <a:pt x="956" y="21600"/>
                  <a:pt x="956" y="21600"/>
                </a:cubicBezTo>
                <a:cubicBezTo>
                  <a:pt x="382" y="21600"/>
                  <a:pt x="382" y="21600"/>
                  <a:pt x="382" y="21600"/>
                </a:cubicBezTo>
                <a:cubicBezTo>
                  <a:pt x="382" y="19088"/>
                  <a:pt x="382" y="19088"/>
                  <a:pt x="382" y="19088"/>
                </a:cubicBezTo>
                <a:cubicBezTo>
                  <a:pt x="765" y="20093"/>
                  <a:pt x="765" y="20093"/>
                  <a:pt x="765" y="20093"/>
                </a:cubicBezTo>
                <a:cubicBezTo>
                  <a:pt x="956" y="19842"/>
                  <a:pt x="956" y="19842"/>
                  <a:pt x="956" y="19842"/>
                </a:cubicBezTo>
                <a:close/>
                <a:moveTo>
                  <a:pt x="0" y="14567"/>
                </a:moveTo>
                <a:cubicBezTo>
                  <a:pt x="1338" y="17581"/>
                  <a:pt x="1338" y="17581"/>
                  <a:pt x="1338" y="17581"/>
                </a:cubicBezTo>
                <a:cubicBezTo>
                  <a:pt x="5543" y="14316"/>
                  <a:pt x="5543" y="14316"/>
                  <a:pt x="5543" y="14316"/>
                </a:cubicBezTo>
                <a:cubicBezTo>
                  <a:pt x="7264" y="16074"/>
                  <a:pt x="7264" y="16074"/>
                  <a:pt x="7264" y="16074"/>
                </a:cubicBezTo>
                <a:cubicBezTo>
                  <a:pt x="8028" y="16577"/>
                  <a:pt x="8028" y="16577"/>
                  <a:pt x="8028" y="16577"/>
                </a:cubicBezTo>
                <a:cubicBezTo>
                  <a:pt x="8793" y="15823"/>
                  <a:pt x="8793" y="15823"/>
                  <a:pt x="8793" y="15823"/>
                </a:cubicBezTo>
                <a:cubicBezTo>
                  <a:pt x="13381" y="11302"/>
                  <a:pt x="13381" y="11302"/>
                  <a:pt x="13381" y="11302"/>
                </a:cubicBezTo>
                <a:cubicBezTo>
                  <a:pt x="13954" y="11805"/>
                  <a:pt x="13954" y="11805"/>
                  <a:pt x="13954" y="11805"/>
                </a:cubicBezTo>
                <a:cubicBezTo>
                  <a:pt x="14910" y="12809"/>
                  <a:pt x="14910" y="12809"/>
                  <a:pt x="14910" y="12809"/>
                </a:cubicBezTo>
                <a:cubicBezTo>
                  <a:pt x="15674" y="11553"/>
                  <a:pt x="15674" y="11553"/>
                  <a:pt x="15674" y="11553"/>
                </a:cubicBezTo>
                <a:cubicBezTo>
                  <a:pt x="19880" y="5526"/>
                  <a:pt x="19880" y="5526"/>
                  <a:pt x="19880" y="5526"/>
                </a:cubicBezTo>
                <a:cubicBezTo>
                  <a:pt x="20835" y="6530"/>
                  <a:pt x="20835" y="6530"/>
                  <a:pt x="20835" y="6530"/>
                </a:cubicBezTo>
                <a:cubicBezTo>
                  <a:pt x="21218" y="3265"/>
                  <a:pt x="21218" y="3265"/>
                  <a:pt x="21218" y="3265"/>
                </a:cubicBezTo>
                <a:cubicBezTo>
                  <a:pt x="21600" y="0"/>
                  <a:pt x="21600" y="0"/>
                  <a:pt x="21600" y="0"/>
                </a:cubicBezTo>
                <a:cubicBezTo>
                  <a:pt x="19306" y="1256"/>
                  <a:pt x="19306" y="1256"/>
                  <a:pt x="19306" y="1256"/>
                </a:cubicBezTo>
                <a:cubicBezTo>
                  <a:pt x="17012" y="2512"/>
                  <a:pt x="17012" y="2512"/>
                  <a:pt x="17012" y="2512"/>
                </a:cubicBezTo>
                <a:cubicBezTo>
                  <a:pt x="17777" y="3265"/>
                  <a:pt x="17777" y="3265"/>
                  <a:pt x="17777" y="3265"/>
                </a:cubicBezTo>
                <a:cubicBezTo>
                  <a:pt x="14527" y="8037"/>
                  <a:pt x="14527" y="8037"/>
                  <a:pt x="14527" y="8037"/>
                </a:cubicBezTo>
                <a:cubicBezTo>
                  <a:pt x="14145" y="7786"/>
                  <a:pt x="14145" y="7786"/>
                  <a:pt x="14145" y="7786"/>
                </a:cubicBezTo>
                <a:cubicBezTo>
                  <a:pt x="13381" y="7033"/>
                  <a:pt x="13381" y="7033"/>
                  <a:pt x="13381" y="7033"/>
                </a:cubicBezTo>
                <a:cubicBezTo>
                  <a:pt x="12425" y="7786"/>
                  <a:pt x="12425" y="7786"/>
                  <a:pt x="12425" y="7786"/>
                </a:cubicBezTo>
                <a:cubicBezTo>
                  <a:pt x="8028" y="12307"/>
                  <a:pt x="8028" y="12307"/>
                  <a:pt x="8028" y="12307"/>
                </a:cubicBezTo>
                <a:cubicBezTo>
                  <a:pt x="6308" y="10800"/>
                  <a:pt x="6308" y="10800"/>
                  <a:pt x="6308" y="10800"/>
                </a:cubicBezTo>
                <a:cubicBezTo>
                  <a:pt x="5543" y="10298"/>
                  <a:pt x="5543" y="10298"/>
                  <a:pt x="5543" y="10298"/>
                </a:cubicBezTo>
                <a:cubicBezTo>
                  <a:pt x="4779" y="10800"/>
                  <a:pt x="4779" y="10800"/>
                  <a:pt x="4779" y="10800"/>
                </a:cubicBezTo>
                <a:cubicBezTo>
                  <a:pt x="0" y="14567"/>
                  <a:pt x="0" y="14567"/>
                  <a:pt x="0" y="14567"/>
                </a:cubicBezTo>
                <a:close/>
                <a:moveTo>
                  <a:pt x="2485" y="18837"/>
                </a:moveTo>
                <a:cubicBezTo>
                  <a:pt x="2485" y="21600"/>
                  <a:pt x="2485" y="21600"/>
                  <a:pt x="2485" y="21600"/>
                </a:cubicBezTo>
                <a:cubicBezTo>
                  <a:pt x="2103" y="21600"/>
                  <a:pt x="1912" y="21600"/>
                  <a:pt x="1720" y="21600"/>
                </a:cubicBezTo>
                <a:cubicBezTo>
                  <a:pt x="1720" y="19340"/>
                  <a:pt x="1720" y="19340"/>
                  <a:pt x="1720" y="19340"/>
                </a:cubicBezTo>
                <a:cubicBezTo>
                  <a:pt x="2485" y="18837"/>
                  <a:pt x="2485" y="18837"/>
                  <a:pt x="2485" y="18837"/>
                </a:cubicBezTo>
                <a:close/>
                <a:moveTo>
                  <a:pt x="4014" y="5526"/>
                </a:moveTo>
                <a:cubicBezTo>
                  <a:pt x="4396" y="4270"/>
                  <a:pt x="4396" y="4270"/>
                  <a:pt x="4396" y="4270"/>
                </a:cubicBezTo>
                <a:cubicBezTo>
                  <a:pt x="5926" y="3014"/>
                  <a:pt x="5926" y="3014"/>
                  <a:pt x="5926" y="3014"/>
                </a:cubicBezTo>
                <a:cubicBezTo>
                  <a:pt x="7837" y="3014"/>
                  <a:pt x="7837" y="3014"/>
                  <a:pt x="7837" y="3014"/>
                </a:cubicBezTo>
                <a:cubicBezTo>
                  <a:pt x="8219" y="4772"/>
                  <a:pt x="8219" y="4772"/>
                  <a:pt x="8219" y="4772"/>
                </a:cubicBezTo>
                <a:cubicBezTo>
                  <a:pt x="9366" y="4772"/>
                  <a:pt x="9366" y="4772"/>
                  <a:pt x="9366" y="4772"/>
                </a:cubicBezTo>
                <a:cubicBezTo>
                  <a:pt x="9366" y="5274"/>
                  <a:pt x="9366" y="5274"/>
                  <a:pt x="9366" y="5274"/>
                </a:cubicBezTo>
                <a:cubicBezTo>
                  <a:pt x="7837" y="5526"/>
                  <a:pt x="7837" y="5526"/>
                  <a:pt x="7837" y="5526"/>
                </a:cubicBezTo>
                <a:cubicBezTo>
                  <a:pt x="7455" y="4772"/>
                  <a:pt x="7455" y="4772"/>
                  <a:pt x="7455" y="4772"/>
                </a:cubicBezTo>
                <a:cubicBezTo>
                  <a:pt x="7073" y="6530"/>
                  <a:pt x="7073" y="6530"/>
                  <a:pt x="7073" y="6530"/>
                </a:cubicBezTo>
                <a:cubicBezTo>
                  <a:pt x="8219" y="8288"/>
                  <a:pt x="8219" y="8288"/>
                  <a:pt x="8219" y="8288"/>
                </a:cubicBezTo>
                <a:cubicBezTo>
                  <a:pt x="8219" y="11051"/>
                  <a:pt x="8219" y="11051"/>
                  <a:pt x="8219" y="11051"/>
                </a:cubicBezTo>
                <a:cubicBezTo>
                  <a:pt x="7837" y="11051"/>
                  <a:pt x="7837" y="11051"/>
                  <a:pt x="7837" y="11051"/>
                </a:cubicBezTo>
                <a:cubicBezTo>
                  <a:pt x="7455" y="8791"/>
                  <a:pt x="7455" y="8791"/>
                  <a:pt x="7455" y="8791"/>
                </a:cubicBezTo>
                <a:cubicBezTo>
                  <a:pt x="6499" y="7786"/>
                  <a:pt x="6499" y="7786"/>
                  <a:pt x="6499" y="7786"/>
                </a:cubicBezTo>
                <a:cubicBezTo>
                  <a:pt x="6117" y="8288"/>
                  <a:pt x="5926" y="9544"/>
                  <a:pt x="5926" y="9544"/>
                </a:cubicBezTo>
                <a:cubicBezTo>
                  <a:pt x="4014" y="10047"/>
                  <a:pt x="4014" y="10047"/>
                  <a:pt x="4014" y="10047"/>
                </a:cubicBezTo>
                <a:cubicBezTo>
                  <a:pt x="3823" y="9544"/>
                  <a:pt x="3823" y="9544"/>
                  <a:pt x="3823" y="9544"/>
                </a:cubicBezTo>
                <a:cubicBezTo>
                  <a:pt x="5161" y="8791"/>
                  <a:pt x="5161" y="8791"/>
                  <a:pt x="5161" y="8791"/>
                </a:cubicBezTo>
                <a:cubicBezTo>
                  <a:pt x="5543" y="6279"/>
                  <a:pt x="5543" y="6279"/>
                  <a:pt x="5543" y="6279"/>
                </a:cubicBezTo>
                <a:cubicBezTo>
                  <a:pt x="5735" y="4270"/>
                  <a:pt x="5735" y="4270"/>
                  <a:pt x="5735" y="4270"/>
                </a:cubicBezTo>
                <a:cubicBezTo>
                  <a:pt x="4970" y="4521"/>
                  <a:pt x="4970" y="4521"/>
                  <a:pt x="4970" y="4521"/>
                </a:cubicBezTo>
                <a:cubicBezTo>
                  <a:pt x="4396" y="6028"/>
                  <a:pt x="4396" y="6028"/>
                  <a:pt x="4396" y="6028"/>
                </a:cubicBezTo>
                <a:lnTo>
                  <a:pt x="4014" y="5526"/>
                </a:lnTo>
                <a:close/>
              </a:path>
            </a:pathLst>
          </a:custGeom>
          <a:solidFill>
            <a:srgbClr val="000000"/>
          </a:solidFill>
          <a:ln w="12700">
            <a:miter lim="400000"/>
          </a:ln>
        </p:spPr>
        <p:txBody>
          <a:bodyPr tIns="91439" bIns="91439"/>
          <a:lstStyle/>
          <a:p>
            <a:endParaRPr/>
          </a:p>
        </p:txBody>
      </p:sp>
      <p:sp>
        <p:nvSpPr>
          <p:cNvPr id="1557" name="Shape 1557"/>
          <p:cNvSpPr/>
          <p:nvPr/>
        </p:nvSpPr>
        <p:spPr>
          <a:xfrm>
            <a:off x="22856826" y="11077575"/>
            <a:ext cx="808613" cy="704851"/>
          </a:xfrm>
          <a:custGeom>
            <a:avLst/>
            <a:gdLst/>
            <a:ahLst/>
            <a:cxnLst>
              <a:cxn ang="0">
                <a:pos x="wd2" y="hd2"/>
              </a:cxn>
              <a:cxn ang="5400000">
                <a:pos x="wd2" y="hd2"/>
              </a:cxn>
              <a:cxn ang="10800000">
                <a:pos x="wd2" y="hd2"/>
              </a:cxn>
              <a:cxn ang="16200000">
                <a:pos x="wd2" y="hd2"/>
              </a:cxn>
            </a:cxnLst>
            <a:rect l="0" t="0" r="r" b="b"/>
            <a:pathLst>
              <a:path w="20151" h="21600" extrusionOk="0">
                <a:moveTo>
                  <a:pt x="7902" y="17280"/>
                </a:moveTo>
                <a:cubicBezTo>
                  <a:pt x="7902" y="17280"/>
                  <a:pt x="8254" y="17280"/>
                  <a:pt x="8605" y="17928"/>
                </a:cubicBezTo>
                <a:cubicBezTo>
                  <a:pt x="9132" y="18576"/>
                  <a:pt x="8956" y="19224"/>
                  <a:pt x="8956" y="19224"/>
                </a:cubicBezTo>
                <a:cubicBezTo>
                  <a:pt x="8956" y="19224"/>
                  <a:pt x="8078" y="19008"/>
                  <a:pt x="7902" y="18576"/>
                </a:cubicBezTo>
                <a:cubicBezTo>
                  <a:pt x="7551" y="18144"/>
                  <a:pt x="7902" y="17280"/>
                  <a:pt x="7902" y="17280"/>
                </a:cubicBezTo>
                <a:close/>
                <a:moveTo>
                  <a:pt x="13171" y="5832"/>
                </a:moveTo>
                <a:cubicBezTo>
                  <a:pt x="15629" y="5832"/>
                  <a:pt x="15629" y="5832"/>
                  <a:pt x="15629" y="5832"/>
                </a:cubicBezTo>
                <a:cubicBezTo>
                  <a:pt x="17210" y="2376"/>
                  <a:pt x="21600" y="4104"/>
                  <a:pt x="19668" y="8856"/>
                </a:cubicBezTo>
                <a:cubicBezTo>
                  <a:pt x="20020" y="11880"/>
                  <a:pt x="20195" y="14904"/>
                  <a:pt x="20020" y="17928"/>
                </a:cubicBezTo>
                <a:cubicBezTo>
                  <a:pt x="18088" y="20088"/>
                  <a:pt x="15980" y="21168"/>
                  <a:pt x="13698" y="21600"/>
                </a:cubicBezTo>
                <a:cubicBezTo>
                  <a:pt x="12644" y="21384"/>
                  <a:pt x="11415" y="20952"/>
                  <a:pt x="10361" y="20304"/>
                </a:cubicBezTo>
                <a:cubicBezTo>
                  <a:pt x="10888" y="18144"/>
                  <a:pt x="10888" y="18144"/>
                  <a:pt x="10888" y="18144"/>
                </a:cubicBezTo>
                <a:cubicBezTo>
                  <a:pt x="11766" y="18792"/>
                  <a:pt x="13698" y="19440"/>
                  <a:pt x="13698" y="19440"/>
                </a:cubicBezTo>
                <a:cubicBezTo>
                  <a:pt x="13698" y="19440"/>
                  <a:pt x="16683" y="18576"/>
                  <a:pt x="17034" y="17496"/>
                </a:cubicBezTo>
                <a:cubicBezTo>
                  <a:pt x="17210" y="16848"/>
                  <a:pt x="16507" y="14688"/>
                  <a:pt x="15454" y="13608"/>
                </a:cubicBezTo>
                <a:cubicBezTo>
                  <a:pt x="14927" y="13176"/>
                  <a:pt x="13698" y="13176"/>
                  <a:pt x="13698" y="13176"/>
                </a:cubicBezTo>
                <a:cubicBezTo>
                  <a:pt x="13698" y="13176"/>
                  <a:pt x="12644" y="13176"/>
                  <a:pt x="12117" y="13608"/>
                </a:cubicBezTo>
                <a:cubicBezTo>
                  <a:pt x="11941" y="13824"/>
                  <a:pt x="11766" y="14040"/>
                  <a:pt x="11590" y="14256"/>
                </a:cubicBezTo>
                <a:cubicBezTo>
                  <a:pt x="11941" y="12528"/>
                  <a:pt x="11941" y="12528"/>
                  <a:pt x="11941" y="12528"/>
                </a:cubicBezTo>
                <a:cubicBezTo>
                  <a:pt x="12293" y="12528"/>
                  <a:pt x="12644" y="12528"/>
                  <a:pt x="12644" y="12528"/>
                </a:cubicBezTo>
                <a:cubicBezTo>
                  <a:pt x="12644" y="12528"/>
                  <a:pt x="12293" y="12096"/>
                  <a:pt x="12117" y="11448"/>
                </a:cubicBezTo>
                <a:cubicBezTo>
                  <a:pt x="13171" y="5832"/>
                  <a:pt x="13171" y="5832"/>
                  <a:pt x="13171" y="5832"/>
                </a:cubicBezTo>
                <a:close/>
                <a:moveTo>
                  <a:pt x="12468" y="17496"/>
                </a:moveTo>
                <a:cubicBezTo>
                  <a:pt x="12468" y="18360"/>
                  <a:pt x="12468" y="18360"/>
                  <a:pt x="12468" y="18360"/>
                </a:cubicBezTo>
                <a:cubicBezTo>
                  <a:pt x="14927" y="18360"/>
                  <a:pt x="14927" y="18360"/>
                  <a:pt x="14927" y="18360"/>
                </a:cubicBezTo>
                <a:cubicBezTo>
                  <a:pt x="14927" y="17496"/>
                  <a:pt x="14927" y="17496"/>
                  <a:pt x="14927" y="17496"/>
                </a:cubicBezTo>
                <a:cubicBezTo>
                  <a:pt x="12468" y="17496"/>
                  <a:pt x="12468" y="17496"/>
                  <a:pt x="12468" y="17496"/>
                </a:cubicBezTo>
                <a:close/>
                <a:moveTo>
                  <a:pt x="13873" y="16416"/>
                </a:moveTo>
                <a:cubicBezTo>
                  <a:pt x="14927" y="15984"/>
                  <a:pt x="15278" y="15336"/>
                  <a:pt x="14751" y="14256"/>
                </a:cubicBezTo>
                <a:cubicBezTo>
                  <a:pt x="14224" y="14256"/>
                  <a:pt x="13522" y="14256"/>
                  <a:pt x="12820" y="14256"/>
                </a:cubicBezTo>
                <a:cubicBezTo>
                  <a:pt x="12293" y="15768"/>
                  <a:pt x="12995" y="16200"/>
                  <a:pt x="13873" y="16416"/>
                </a:cubicBezTo>
                <a:close/>
                <a:moveTo>
                  <a:pt x="17737" y="11016"/>
                </a:moveTo>
                <a:cubicBezTo>
                  <a:pt x="17737" y="11016"/>
                  <a:pt x="16859" y="10584"/>
                  <a:pt x="16156" y="11016"/>
                </a:cubicBezTo>
                <a:cubicBezTo>
                  <a:pt x="15629" y="11232"/>
                  <a:pt x="15102" y="12528"/>
                  <a:pt x="15102" y="12528"/>
                </a:cubicBezTo>
                <a:cubicBezTo>
                  <a:pt x="15102" y="12528"/>
                  <a:pt x="16859" y="12528"/>
                  <a:pt x="17210" y="12528"/>
                </a:cubicBezTo>
                <a:cubicBezTo>
                  <a:pt x="17561" y="12312"/>
                  <a:pt x="17737" y="11016"/>
                  <a:pt x="17737" y="11016"/>
                </a:cubicBezTo>
                <a:close/>
                <a:moveTo>
                  <a:pt x="16683" y="6480"/>
                </a:moveTo>
                <a:cubicBezTo>
                  <a:pt x="18615" y="7992"/>
                  <a:pt x="18615" y="7992"/>
                  <a:pt x="18615" y="7992"/>
                </a:cubicBezTo>
                <a:cubicBezTo>
                  <a:pt x="18790" y="7560"/>
                  <a:pt x="18966" y="6480"/>
                  <a:pt x="18615" y="6048"/>
                </a:cubicBezTo>
                <a:cubicBezTo>
                  <a:pt x="18088" y="5616"/>
                  <a:pt x="17210" y="5400"/>
                  <a:pt x="16683" y="6480"/>
                </a:cubicBezTo>
                <a:close/>
                <a:moveTo>
                  <a:pt x="7376" y="16848"/>
                </a:moveTo>
                <a:cubicBezTo>
                  <a:pt x="9483" y="16848"/>
                  <a:pt x="9483" y="16848"/>
                  <a:pt x="9483" y="16848"/>
                </a:cubicBezTo>
                <a:cubicBezTo>
                  <a:pt x="11766" y="4752"/>
                  <a:pt x="11766" y="4752"/>
                  <a:pt x="11766" y="4752"/>
                </a:cubicBezTo>
                <a:cubicBezTo>
                  <a:pt x="5971" y="4752"/>
                  <a:pt x="5971" y="4752"/>
                  <a:pt x="5971" y="4752"/>
                </a:cubicBezTo>
                <a:cubicBezTo>
                  <a:pt x="5971" y="4752"/>
                  <a:pt x="5971" y="4752"/>
                  <a:pt x="5971" y="4752"/>
                </a:cubicBezTo>
                <a:cubicBezTo>
                  <a:pt x="5620" y="4320"/>
                  <a:pt x="5620" y="4320"/>
                  <a:pt x="5620" y="4320"/>
                </a:cubicBezTo>
                <a:cubicBezTo>
                  <a:pt x="5444" y="4320"/>
                  <a:pt x="5444" y="4320"/>
                  <a:pt x="5268" y="4104"/>
                </a:cubicBezTo>
                <a:cubicBezTo>
                  <a:pt x="4566" y="3672"/>
                  <a:pt x="2985" y="2592"/>
                  <a:pt x="3337" y="432"/>
                </a:cubicBezTo>
                <a:cubicBezTo>
                  <a:pt x="2459" y="0"/>
                  <a:pt x="2459" y="0"/>
                  <a:pt x="2459" y="0"/>
                </a:cubicBezTo>
                <a:cubicBezTo>
                  <a:pt x="1932" y="648"/>
                  <a:pt x="1580" y="1296"/>
                  <a:pt x="1405" y="1944"/>
                </a:cubicBezTo>
                <a:cubicBezTo>
                  <a:pt x="1229" y="2808"/>
                  <a:pt x="1229" y="3456"/>
                  <a:pt x="1405" y="4104"/>
                </a:cubicBezTo>
                <a:cubicBezTo>
                  <a:pt x="1580" y="4752"/>
                  <a:pt x="1932" y="5184"/>
                  <a:pt x="2283" y="5832"/>
                </a:cubicBezTo>
                <a:cubicBezTo>
                  <a:pt x="2283" y="5832"/>
                  <a:pt x="2283" y="5832"/>
                  <a:pt x="2283" y="5832"/>
                </a:cubicBezTo>
                <a:cubicBezTo>
                  <a:pt x="1580" y="5832"/>
                  <a:pt x="878" y="5832"/>
                  <a:pt x="0" y="6264"/>
                </a:cubicBezTo>
                <a:cubicBezTo>
                  <a:pt x="1054" y="8640"/>
                  <a:pt x="2634" y="9072"/>
                  <a:pt x="4039" y="8640"/>
                </a:cubicBezTo>
                <a:cubicBezTo>
                  <a:pt x="4566" y="11232"/>
                  <a:pt x="5444" y="13608"/>
                  <a:pt x="6498" y="15768"/>
                </a:cubicBezTo>
                <a:cubicBezTo>
                  <a:pt x="5444" y="17064"/>
                  <a:pt x="5444" y="17064"/>
                  <a:pt x="5444" y="17064"/>
                </a:cubicBezTo>
                <a:cubicBezTo>
                  <a:pt x="5268" y="17496"/>
                  <a:pt x="5268" y="17496"/>
                  <a:pt x="5268" y="17496"/>
                </a:cubicBezTo>
                <a:cubicBezTo>
                  <a:pt x="5268" y="17712"/>
                  <a:pt x="5268" y="17712"/>
                  <a:pt x="5268" y="17712"/>
                </a:cubicBezTo>
                <a:cubicBezTo>
                  <a:pt x="5444" y="18576"/>
                  <a:pt x="5620" y="19224"/>
                  <a:pt x="5795" y="19872"/>
                </a:cubicBezTo>
                <a:cubicBezTo>
                  <a:pt x="6146" y="20304"/>
                  <a:pt x="6498" y="20736"/>
                  <a:pt x="7024" y="21168"/>
                </a:cubicBezTo>
                <a:cubicBezTo>
                  <a:pt x="7200" y="21384"/>
                  <a:pt x="7200" y="21384"/>
                  <a:pt x="7200" y="21384"/>
                </a:cubicBezTo>
                <a:cubicBezTo>
                  <a:pt x="7376" y="21384"/>
                  <a:pt x="7376" y="21384"/>
                  <a:pt x="7376" y="21384"/>
                </a:cubicBezTo>
                <a:cubicBezTo>
                  <a:pt x="8780" y="21384"/>
                  <a:pt x="8780" y="21384"/>
                  <a:pt x="8780" y="21384"/>
                </a:cubicBezTo>
                <a:cubicBezTo>
                  <a:pt x="8956" y="19656"/>
                  <a:pt x="8956" y="19656"/>
                  <a:pt x="8956" y="19656"/>
                </a:cubicBezTo>
                <a:cubicBezTo>
                  <a:pt x="7551" y="19656"/>
                  <a:pt x="7551" y="19656"/>
                  <a:pt x="7551" y="19656"/>
                </a:cubicBezTo>
                <a:cubicBezTo>
                  <a:pt x="7376" y="19440"/>
                  <a:pt x="7200" y="19224"/>
                  <a:pt x="7024" y="19008"/>
                </a:cubicBezTo>
                <a:cubicBezTo>
                  <a:pt x="6849" y="18576"/>
                  <a:pt x="6673" y="18360"/>
                  <a:pt x="6673" y="17928"/>
                </a:cubicBezTo>
                <a:cubicBezTo>
                  <a:pt x="7376" y="16848"/>
                  <a:pt x="7376" y="16848"/>
                  <a:pt x="7376" y="16848"/>
                </a:cubicBezTo>
                <a:close/>
                <a:moveTo>
                  <a:pt x="2985" y="4968"/>
                </a:moveTo>
                <a:cubicBezTo>
                  <a:pt x="2810" y="4536"/>
                  <a:pt x="2459" y="4104"/>
                  <a:pt x="2459" y="3672"/>
                </a:cubicBezTo>
                <a:cubicBezTo>
                  <a:pt x="2283" y="3240"/>
                  <a:pt x="2283" y="2808"/>
                  <a:pt x="2283" y="2376"/>
                </a:cubicBezTo>
                <a:cubicBezTo>
                  <a:pt x="2283" y="2160"/>
                  <a:pt x="2283" y="2160"/>
                  <a:pt x="2459" y="1944"/>
                </a:cubicBezTo>
                <a:cubicBezTo>
                  <a:pt x="2810" y="3672"/>
                  <a:pt x="3863" y="4536"/>
                  <a:pt x="4741" y="5184"/>
                </a:cubicBezTo>
                <a:cubicBezTo>
                  <a:pt x="4390" y="6048"/>
                  <a:pt x="4390" y="6048"/>
                  <a:pt x="4390" y="6048"/>
                </a:cubicBezTo>
                <a:cubicBezTo>
                  <a:pt x="3863" y="5832"/>
                  <a:pt x="3337" y="5400"/>
                  <a:pt x="2985" y="4968"/>
                </a:cubicBezTo>
                <a:close/>
                <a:moveTo>
                  <a:pt x="5971" y="8856"/>
                </a:moveTo>
                <a:cubicBezTo>
                  <a:pt x="5971" y="8856"/>
                  <a:pt x="6673" y="8640"/>
                  <a:pt x="7376" y="9072"/>
                </a:cubicBezTo>
                <a:cubicBezTo>
                  <a:pt x="8078" y="9288"/>
                  <a:pt x="8429" y="10584"/>
                  <a:pt x="8429" y="10584"/>
                </a:cubicBezTo>
                <a:cubicBezTo>
                  <a:pt x="8429" y="10584"/>
                  <a:pt x="6849" y="10584"/>
                  <a:pt x="6498" y="10368"/>
                </a:cubicBezTo>
                <a:cubicBezTo>
                  <a:pt x="5971" y="10368"/>
                  <a:pt x="5971" y="8856"/>
                  <a:pt x="5971" y="8856"/>
                </a:cubicBezTo>
                <a:close/>
              </a:path>
            </a:pathLst>
          </a:custGeom>
          <a:solidFill>
            <a:srgbClr val="000000"/>
          </a:solidFill>
          <a:ln w="12700">
            <a:miter lim="400000"/>
          </a:ln>
        </p:spPr>
        <p:txBody>
          <a:bodyPr tIns="91439" bIns="91439"/>
          <a:lstStyle/>
          <a:p>
            <a:endParaRPr/>
          </a:p>
        </p:txBody>
      </p:sp>
      <p:sp>
        <p:nvSpPr>
          <p:cNvPr id="1558" name="Shape 1558"/>
          <p:cNvSpPr/>
          <p:nvPr/>
        </p:nvSpPr>
        <p:spPr>
          <a:xfrm>
            <a:off x="20354926" y="8505825"/>
            <a:ext cx="635001" cy="600077"/>
          </a:xfrm>
          <a:custGeom>
            <a:avLst/>
            <a:gdLst/>
            <a:ahLst/>
            <a:cxnLst>
              <a:cxn ang="0">
                <a:pos x="wd2" y="hd2"/>
              </a:cxn>
              <a:cxn ang="5400000">
                <a:pos x="wd2" y="hd2"/>
              </a:cxn>
              <a:cxn ang="10800000">
                <a:pos x="wd2" y="hd2"/>
              </a:cxn>
              <a:cxn ang="16200000">
                <a:pos x="wd2" y="hd2"/>
              </a:cxn>
            </a:cxnLst>
            <a:rect l="0" t="0" r="r" b="b"/>
            <a:pathLst>
              <a:path w="21600" h="21600" extrusionOk="0">
                <a:moveTo>
                  <a:pt x="1680" y="14739"/>
                </a:moveTo>
                <a:cubicBezTo>
                  <a:pt x="7200" y="18551"/>
                  <a:pt x="7200" y="18551"/>
                  <a:pt x="7200" y="18551"/>
                </a:cubicBezTo>
                <a:cubicBezTo>
                  <a:pt x="12240" y="16264"/>
                  <a:pt x="12240" y="16264"/>
                  <a:pt x="12240" y="16264"/>
                </a:cubicBezTo>
                <a:cubicBezTo>
                  <a:pt x="12240" y="15247"/>
                  <a:pt x="12240" y="15247"/>
                  <a:pt x="12240" y="15247"/>
                </a:cubicBezTo>
                <a:cubicBezTo>
                  <a:pt x="7200" y="17788"/>
                  <a:pt x="7200" y="17788"/>
                  <a:pt x="7200" y="17788"/>
                </a:cubicBezTo>
                <a:cubicBezTo>
                  <a:pt x="2160" y="14485"/>
                  <a:pt x="2160" y="14485"/>
                  <a:pt x="2160" y="14485"/>
                </a:cubicBezTo>
                <a:cubicBezTo>
                  <a:pt x="1680" y="14739"/>
                  <a:pt x="1680" y="14739"/>
                  <a:pt x="1680" y="14739"/>
                </a:cubicBezTo>
                <a:close/>
                <a:moveTo>
                  <a:pt x="17280" y="4828"/>
                </a:moveTo>
                <a:cubicBezTo>
                  <a:pt x="17280" y="5082"/>
                  <a:pt x="17280" y="5082"/>
                  <a:pt x="17520" y="5082"/>
                </a:cubicBezTo>
                <a:cubicBezTo>
                  <a:pt x="17280" y="5082"/>
                  <a:pt x="17040" y="5336"/>
                  <a:pt x="17040" y="5336"/>
                </a:cubicBezTo>
                <a:cubicBezTo>
                  <a:pt x="16800" y="5336"/>
                  <a:pt x="16800" y="5591"/>
                  <a:pt x="16560" y="5591"/>
                </a:cubicBezTo>
                <a:cubicBezTo>
                  <a:pt x="16560" y="5591"/>
                  <a:pt x="16320" y="5336"/>
                  <a:pt x="16320" y="5336"/>
                </a:cubicBezTo>
                <a:cubicBezTo>
                  <a:pt x="16080" y="5591"/>
                  <a:pt x="15840" y="5591"/>
                  <a:pt x="15600" y="5591"/>
                </a:cubicBezTo>
                <a:cubicBezTo>
                  <a:pt x="15360" y="5336"/>
                  <a:pt x="15120" y="5336"/>
                  <a:pt x="15120" y="5336"/>
                </a:cubicBezTo>
                <a:cubicBezTo>
                  <a:pt x="14880" y="5082"/>
                  <a:pt x="14640" y="4828"/>
                  <a:pt x="14160" y="4828"/>
                </a:cubicBezTo>
                <a:cubicBezTo>
                  <a:pt x="14400" y="4574"/>
                  <a:pt x="14640" y="4574"/>
                  <a:pt x="14640" y="4574"/>
                </a:cubicBezTo>
                <a:cubicBezTo>
                  <a:pt x="14880" y="4320"/>
                  <a:pt x="15120" y="4320"/>
                  <a:pt x="15120" y="4320"/>
                </a:cubicBezTo>
                <a:cubicBezTo>
                  <a:pt x="15360" y="4574"/>
                  <a:pt x="15600" y="4574"/>
                  <a:pt x="15840" y="4828"/>
                </a:cubicBezTo>
                <a:cubicBezTo>
                  <a:pt x="16080" y="4828"/>
                  <a:pt x="16080" y="4828"/>
                  <a:pt x="16320" y="4828"/>
                </a:cubicBezTo>
                <a:cubicBezTo>
                  <a:pt x="16320" y="4828"/>
                  <a:pt x="16320" y="4828"/>
                  <a:pt x="16320" y="4574"/>
                </a:cubicBezTo>
                <a:cubicBezTo>
                  <a:pt x="16080" y="4574"/>
                  <a:pt x="16080" y="4574"/>
                  <a:pt x="15840" y="4320"/>
                </a:cubicBezTo>
                <a:cubicBezTo>
                  <a:pt x="15840" y="4320"/>
                  <a:pt x="15600" y="4320"/>
                  <a:pt x="15600" y="4320"/>
                </a:cubicBezTo>
                <a:cubicBezTo>
                  <a:pt x="15360" y="4320"/>
                  <a:pt x="15360" y="4320"/>
                  <a:pt x="15120" y="4320"/>
                </a:cubicBezTo>
                <a:cubicBezTo>
                  <a:pt x="14880" y="4320"/>
                  <a:pt x="14400" y="4320"/>
                  <a:pt x="14160" y="4066"/>
                </a:cubicBezTo>
                <a:cubicBezTo>
                  <a:pt x="13680" y="4066"/>
                  <a:pt x="13440" y="4066"/>
                  <a:pt x="13200" y="4066"/>
                </a:cubicBezTo>
                <a:cubicBezTo>
                  <a:pt x="13200" y="3812"/>
                  <a:pt x="12960" y="3812"/>
                  <a:pt x="12960" y="3812"/>
                </a:cubicBezTo>
                <a:cubicBezTo>
                  <a:pt x="12720" y="3558"/>
                  <a:pt x="12720" y="3558"/>
                  <a:pt x="12720" y="3304"/>
                </a:cubicBezTo>
                <a:cubicBezTo>
                  <a:pt x="12720" y="3304"/>
                  <a:pt x="12720" y="3049"/>
                  <a:pt x="12960" y="3049"/>
                </a:cubicBezTo>
                <a:cubicBezTo>
                  <a:pt x="12960" y="2795"/>
                  <a:pt x="12960" y="2795"/>
                  <a:pt x="12720" y="2795"/>
                </a:cubicBezTo>
                <a:cubicBezTo>
                  <a:pt x="12960" y="2795"/>
                  <a:pt x="12960" y="2541"/>
                  <a:pt x="13200" y="2541"/>
                </a:cubicBezTo>
                <a:cubicBezTo>
                  <a:pt x="13440" y="2541"/>
                  <a:pt x="13440" y="2541"/>
                  <a:pt x="13680" y="2287"/>
                </a:cubicBezTo>
                <a:cubicBezTo>
                  <a:pt x="13680" y="2287"/>
                  <a:pt x="13680" y="2541"/>
                  <a:pt x="13920" y="2541"/>
                </a:cubicBezTo>
                <a:cubicBezTo>
                  <a:pt x="14160" y="2541"/>
                  <a:pt x="14160" y="2287"/>
                  <a:pt x="14400" y="2287"/>
                </a:cubicBezTo>
                <a:cubicBezTo>
                  <a:pt x="14640" y="2541"/>
                  <a:pt x="14880" y="2541"/>
                  <a:pt x="14880" y="2541"/>
                </a:cubicBezTo>
                <a:cubicBezTo>
                  <a:pt x="15120" y="2795"/>
                  <a:pt x="15360" y="2795"/>
                  <a:pt x="15600" y="3049"/>
                </a:cubicBezTo>
                <a:cubicBezTo>
                  <a:pt x="15360" y="3049"/>
                  <a:pt x="15120" y="3049"/>
                  <a:pt x="15120" y="3304"/>
                </a:cubicBezTo>
                <a:cubicBezTo>
                  <a:pt x="14880" y="3304"/>
                  <a:pt x="14880" y="3304"/>
                  <a:pt x="14640" y="3558"/>
                </a:cubicBezTo>
                <a:cubicBezTo>
                  <a:pt x="14400" y="3304"/>
                  <a:pt x="14160" y="3049"/>
                  <a:pt x="13920" y="3049"/>
                </a:cubicBezTo>
                <a:cubicBezTo>
                  <a:pt x="13920" y="3049"/>
                  <a:pt x="13920" y="3049"/>
                  <a:pt x="13920" y="3049"/>
                </a:cubicBezTo>
                <a:cubicBezTo>
                  <a:pt x="13680" y="3049"/>
                  <a:pt x="13680" y="3049"/>
                  <a:pt x="13920" y="3304"/>
                </a:cubicBezTo>
                <a:cubicBezTo>
                  <a:pt x="13920" y="3304"/>
                  <a:pt x="13920" y="3304"/>
                  <a:pt x="14160" y="3304"/>
                </a:cubicBezTo>
                <a:cubicBezTo>
                  <a:pt x="14160" y="3558"/>
                  <a:pt x="14400" y="3558"/>
                  <a:pt x="14880" y="3558"/>
                </a:cubicBezTo>
                <a:cubicBezTo>
                  <a:pt x="15120" y="3558"/>
                  <a:pt x="15600" y="3558"/>
                  <a:pt x="15840" y="3558"/>
                </a:cubicBezTo>
                <a:cubicBezTo>
                  <a:pt x="16080" y="3558"/>
                  <a:pt x="16080" y="3558"/>
                  <a:pt x="16320" y="3558"/>
                </a:cubicBezTo>
                <a:cubicBezTo>
                  <a:pt x="16560" y="3558"/>
                  <a:pt x="16560" y="3812"/>
                  <a:pt x="16800" y="3812"/>
                </a:cubicBezTo>
                <a:cubicBezTo>
                  <a:pt x="17040" y="3812"/>
                  <a:pt x="17040" y="4066"/>
                  <a:pt x="17280" y="4066"/>
                </a:cubicBezTo>
                <a:cubicBezTo>
                  <a:pt x="17520" y="4320"/>
                  <a:pt x="17520" y="4320"/>
                  <a:pt x="17520" y="4574"/>
                </a:cubicBezTo>
                <a:cubicBezTo>
                  <a:pt x="17520" y="4574"/>
                  <a:pt x="17520" y="4828"/>
                  <a:pt x="17280" y="4828"/>
                </a:cubicBezTo>
                <a:close/>
                <a:moveTo>
                  <a:pt x="9360" y="8894"/>
                </a:moveTo>
                <a:cubicBezTo>
                  <a:pt x="9360" y="8894"/>
                  <a:pt x="9600" y="8894"/>
                  <a:pt x="9600" y="9148"/>
                </a:cubicBezTo>
                <a:cubicBezTo>
                  <a:pt x="9360" y="9148"/>
                  <a:pt x="9360" y="9148"/>
                  <a:pt x="9120" y="9148"/>
                </a:cubicBezTo>
                <a:cubicBezTo>
                  <a:pt x="8880" y="9402"/>
                  <a:pt x="8880" y="9402"/>
                  <a:pt x="8640" y="9402"/>
                </a:cubicBezTo>
                <a:cubicBezTo>
                  <a:pt x="8400" y="9402"/>
                  <a:pt x="8400" y="9402"/>
                  <a:pt x="8400" y="9402"/>
                </a:cubicBezTo>
                <a:cubicBezTo>
                  <a:pt x="8160" y="9402"/>
                  <a:pt x="7920" y="9402"/>
                  <a:pt x="7680" y="9402"/>
                </a:cubicBezTo>
                <a:cubicBezTo>
                  <a:pt x="7440" y="9402"/>
                  <a:pt x="7200" y="9402"/>
                  <a:pt x="6960" y="9148"/>
                </a:cubicBezTo>
                <a:cubicBezTo>
                  <a:pt x="6720" y="8894"/>
                  <a:pt x="6480" y="8894"/>
                  <a:pt x="6240" y="8640"/>
                </a:cubicBezTo>
                <a:cubicBezTo>
                  <a:pt x="6240" y="8386"/>
                  <a:pt x="6480" y="8386"/>
                  <a:pt x="6720" y="8386"/>
                </a:cubicBezTo>
                <a:cubicBezTo>
                  <a:pt x="6720" y="8386"/>
                  <a:pt x="6960" y="8132"/>
                  <a:pt x="7200" y="8132"/>
                </a:cubicBezTo>
                <a:cubicBezTo>
                  <a:pt x="7440" y="8386"/>
                  <a:pt x="7680" y="8640"/>
                  <a:pt x="7920" y="8640"/>
                </a:cubicBezTo>
                <a:cubicBezTo>
                  <a:pt x="8160" y="8894"/>
                  <a:pt x="8160" y="8894"/>
                  <a:pt x="8400" y="8640"/>
                </a:cubicBezTo>
                <a:cubicBezTo>
                  <a:pt x="8400" y="8640"/>
                  <a:pt x="8400" y="8640"/>
                  <a:pt x="8400" y="8640"/>
                </a:cubicBezTo>
                <a:cubicBezTo>
                  <a:pt x="8160" y="8386"/>
                  <a:pt x="8160" y="8386"/>
                  <a:pt x="7920" y="8132"/>
                </a:cubicBezTo>
                <a:cubicBezTo>
                  <a:pt x="7920" y="8132"/>
                  <a:pt x="7680" y="8132"/>
                  <a:pt x="7440" y="8132"/>
                </a:cubicBezTo>
                <a:cubicBezTo>
                  <a:pt x="7440" y="8132"/>
                  <a:pt x="7200" y="8132"/>
                  <a:pt x="6960" y="8132"/>
                </a:cubicBezTo>
                <a:cubicBezTo>
                  <a:pt x="6720" y="8132"/>
                  <a:pt x="6480" y="8132"/>
                  <a:pt x="6000" y="8132"/>
                </a:cubicBezTo>
                <a:cubicBezTo>
                  <a:pt x="5520" y="7878"/>
                  <a:pt x="5280" y="7878"/>
                  <a:pt x="5280" y="7878"/>
                </a:cubicBezTo>
                <a:cubicBezTo>
                  <a:pt x="5040" y="7624"/>
                  <a:pt x="5040" y="7624"/>
                  <a:pt x="4800" y="7624"/>
                </a:cubicBezTo>
                <a:cubicBezTo>
                  <a:pt x="4560" y="7369"/>
                  <a:pt x="4560" y="7369"/>
                  <a:pt x="4560" y="7115"/>
                </a:cubicBezTo>
                <a:cubicBezTo>
                  <a:pt x="4560" y="7115"/>
                  <a:pt x="4560" y="6861"/>
                  <a:pt x="4800" y="6607"/>
                </a:cubicBezTo>
                <a:cubicBezTo>
                  <a:pt x="4800" y="6607"/>
                  <a:pt x="4800" y="6607"/>
                  <a:pt x="4560" y="6607"/>
                </a:cubicBezTo>
                <a:cubicBezTo>
                  <a:pt x="4800" y="6353"/>
                  <a:pt x="4800" y="6353"/>
                  <a:pt x="5040" y="6353"/>
                </a:cubicBezTo>
                <a:cubicBezTo>
                  <a:pt x="5280" y="6099"/>
                  <a:pt x="5280" y="6099"/>
                  <a:pt x="5520" y="6099"/>
                </a:cubicBezTo>
                <a:cubicBezTo>
                  <a:pt x="5520" y="6099"/>
                  <a:pt x="5760" y="6099"/>
                  <a:pt x="5760" y="6353"/>
                </a:cubicBezTo>
                <a:cubicBezTo>
                  <a:pt x="6000" y="6099"/>
                  <a:pt x="6240" y="6099"/>
                  <a:pt x="6480" y="6099"/>
                </a:cubicBezTo>
                <a:cubicBezTo>
                  <a:pt x="6480" y="6099"/>
                  <a:pt x="6720" y="6099"/>
                  <a:pt x="6960" y="6353"/>
                </a:cubicBezTo>
                <a:cubicBezTo>
                  <a:pt x="7200" y="6353"/>
                  <a:pt x="7200" y="6607"/>
                  <a:pt x="7440" y="6861"/>
                </a:cubicBezTo>
                <a:cubicBezTo>
                  <a:pt x="7440" y="6861"/>
                  <a:pt x="7200" y="6861"/>
                  <a:pt x="6960" y="7115"/>
                </a:cubicBezTo>
                <a:cubicBezTo>
                  <a:pt x="6960" y="7115"/>
                  <a:pt x="6720" y="7115"/>
                  <a:pt x="6480" y="7369"/>
                </a:cubicBezTo>
                <a:cubicBezTo>
                  <a:pt x="6480" y="7115"/>
                  <a:pt x="6240" y="6861"/>
                  <a:pt x="6000" y="6861"/>
                </a:cubicBezTo>
                <a:cubicBezTo>
                  <a:pt x="5760" y="6607"/>
                  <a:pt x="5760" y="6861"/>
                  <a:pt x="5760" y="6861"/>
                </a:cubicBezTo>
                <a:cubicBezTo>
                  <a:pt x="5520" y="6861"/>
                  <a:pt x="5520" y="6861"/>
                  <a:pt x="5760" y="7115"/>
                </a:cubicBezTo>
                <a:cubicBezTo>
                  <a:pt x="5760" y="7115"/>
                  <a:pt x="6000" y="7115"/>
                  <a:pt x="6000" y="7115"/>
                </a:cubicBezTo>
                <a:cubicBezTo>
                  <a:pt x="6000" y="7369"/>
                  <a:pt x="6480" y="7369"/>
                  <a:pt x="6720" y="7369"/>
                </a:cubicBezTo>
                <a:cubicBezTo>
                  <a:pt x="7200" y="7369"/>
                  <a:pt x="7440" y="7369"/>
                  <a:pt x="7680" y="7369"/>
                </a:cubicBezTo>
                <a:cubicBezTo>
                  <a:pt x="8160" y="7369"/>
                  <a:pt x="8160" y="7369"/>
                  <a:pt x="8400" y="7369"/>
                </a:cubicBezTo>
                <a:cubicBezTo>
                  <a:pt x="8640" y="7369"/>
                  <a:pt x="8640" y="7624"/>
                  <a:pt x="8880" y="7624"/>
                </a:cubicBezTo>
                <a:cubicBezTo>
                  <a:pt x="9120" y="7624"/>
                  <a:pt x="9120" y="7878"/>
                  <a:pt x="9360" y="7878"/>
                </a:cubicBezTo>
                <a:cubicBezTo>
                  <a:pt x="9600" y="8132"/>
                  <a:pt x="9600" y="8132"/>
                  <a:pt x="9600" y="8386"/>
                </a:cubicBezTo>
                <a:cubicBezTo>
                  <a:pt x="9600" y="8640"/>
                  <a:pt x="9600" y="8640"/>
                  <a:pt x="9360" y="8894"/>
                </a:cubicBezTo>
                <a:close/>
                <a:moveTo>
                  <a:pt x="16080" y="14485"/>
                </a:moveTo>
                <a:cubicBezTo>
                  <a:pt x="19920" y="12452"/>
                  <a:pt x="19920" y="12452"/>
                  <a:pt x="19920" y="12452"/>
                </a:cubicBezTo>
                <a:cubicBezTo>
                  <a:pt x="18960" y="11944"/>
                  <a:pt x="18960" y="11944"/>
                  <a:pt x="18960" y="11944"/>
                </a:cubicBezTo>
                <a:cubicBezTo>
                  <a:pt x="16080" y="13468"/>
                  <a:pt x="16080" y="13468"/>
                  <a:pt x="16080" y="13468"/>
                </a:cubicBezTo>
                <a:cubicBezTo>
                  <a:pt x="16080" y="14485"/>
                  <a:pt x="16080" y="14485"/>
                  <a:pt x="16080" y="14485"/>
                </a:cubicBezTo>
                <a:close/>
                <a:moveTo>
                  <a:pt x="12240" y="11689"/>
                </a:moveTo>
                <a:cubicBezTo>
                  <a:pt x="12240" y="12452"/>
                  <a:pt x="12240" y="12452"/>
                  <a:pt x="12240" y="12452"/>
                </a:cubicBezTo>
                <a:cubicBezTo>
                  <a:pt x="7200" y="14993"/>
                  <a:pt x="7200" y="14993"/>
                  <a:pt x="7200" y="14993"/>
                </a:cubicBezTo>
                <a:cubicBezTo>
                  <a:pt x="1680" y="10927"/>
                  <a:pt x="1680" y="10927"/>
                  <a:pt x="1680" y="10927"/>
                </a:cubicBezTo>
                <a:cubicBezTo>
                  <a:pt x="2160" y="10673"/>
                  <a:pt x="2160" y="10673"/>
                  <a:pt x="2160" y="10673"/>
                </a:cubicBezTo>
                <a:cubicBezTo>
                  <a:pt x="7200" y="14231"/>
                  <a:pt x="7200" y="14231"/>
                  <a:pt x="7200" y="14231"/>
                </a:cubicBezTo>
                <a:cubicBezTo>
                  <a:pt x="12240" y="11689"/>
                  <a:pt x="12240" y="11689"/>
                  <a:pt x="12240" y="11689"/>
                </a:cubicBezTo>
                <a:close/>
                <a:moveTo>
                  <a:pt x="16080" y="10673"/>
                </a:moveTo>
                <a:cubicBezTo>
                  <a:pt x="16080" y="9656"/>
                  <a:pt x="16080" y="9656"/>
                  <a:pt x="16080" y="9656"/>
                </a:cubicBezTo>
                <a:cubicBezTo>
                  <a:pt x="19200" y="8132"/>
                  <a:pt x="19200" y="8132"/>
                  <a:pt x="19200" y="8132"/>
                </a:cubicBezTo>
                <a:cubicBezTo>
                  <a:pt x="19920" y="8640"/>
                  <a:pt x="19920" y="8640"/>
                  <a:pt x="19920" y="8640"/>
                </a:cubicBezTo>
                <a:cubicBezTo>
                  <a:pt x="16080" y="10673"/>
                  <a:pt x="16080" y="10673"/>
                  <a:pt x="16080" y="10673"/>
                </a:cubicBezTo>
                <a:close/>
                <a:moveTo>
                  <a:pt x="16320" y="6861"/>
                </a:moveTo>
                <a:cubicBezTo>
                  <a:pt x="19920" y="5082"/>
                  <a:pt x="19920" y="5082"/>
                  <a:pt x="19920" y="5082"/>
                </a:cubicBezTo>
                <a:cubicBezTo>
                  <a:pt x="14160" y="1525"/>
                  <a:pt x="14160" y="1525"/>
                  <a:pt x="14160" y="1525"/>
                </a:cubicBezTo>
                <a:cubicBezTo>
                  <a:pt x="10320" y="3304"/>
                  <a:pt x="10320" y="3304"/>
                  <a:pt x="10320" y="3304"/>
                </a:cubicBezTo>
                <a:cubicBezTo>
                  <a:pt x="16320" y="6861"/>
                  <a:pt x="16320" y="6861"/>
                  <a:pt x="16320" y="6861"/>
                </a:cubicBezTo>
                <a:cubicBezTo>
                  <a:pt x="16320" y="6861"/>
                  <a:pt x="16320" y="6861"/>
                  <a:pt x="16320" y="6861"/>
                </a:cubicBezTo>
                <a:close/>
                <a:moveTo>
                  <a:pt x="9120" y="2287"/>
                </a:moveTo>
                <a:cubicBezTo>
                  <a:pt x="13920" y="0"/>
                  <a:pt x="13920" y="0"/>
                  <a:pt x="13920" y="0"/>
                </a:cubicBezTo>
                <a:cubicBezTo>
                  <a:pt x="14400" y="0"/>
                  <a:pt x="14400" y="0"/>
                  <a:pt x="14400" y="0"/>
                </a:cubicBezTo>
                <a:cubicBezTo>
                  <a:pt x="14640" y="254"/>
                  <a:pt x="14640" y="254"/>
                  <a:pt x="14640" y="254"/>
                </a:cubicBezTo>
                <a:cubicBezTo>
                  <a:pt x="21600" y="4574"/>
                  <a:pt x="21600" y="4574"/>
                  <a:pt x="21600" y="4574"/>
                </a:cubicBezTo>
                <a:cubicBezTo>
                  <a:pt x="21600" y="6861"/>
                  <a:pt x="21600" y="6861"/>
                  <a:pt x="21600" y="6861"/>
                </a:cubicBezTo>
                <a:cubicBezTo>
                  <a:pt x="20400" y="7624"/>
                  <a:pt x="20400" y="7624"/>
                  <a:pt x="20400" y="7624"/>
                </a:cubicBezTo>
                <a:cubicBezTo>
                  <a:pt x="21600" y="8132"/>
                  <a:pt x="21600" y="8132"/>
                  <a:pt x="21600" y="8132"/>
                </a:cubicBezTo>
                <a:cubicBezTo>
                  <a:pt x="21600" y="10673"/>
                  <a:pt x="21600" y="10673"/>
                  <a:pt x="21600" y="10673"/>
                </a:cubicBezTo>
                <a:cubicBezTo>
                  <a:pt x="20400" y="11181"/>
                  <a:pt x="20400" y="11181"/>
                  <a:pt x="20400" y="11181"/>
                </a:cubicBezTo>
                <a:cubicBezTo>
                  <a:pt x="21600" y="11944"/>
                  <a:pt x="21600" y="11944"/>
                  <a:pt x="21600" y="11944"/>
                </a:cubicBezTo>
                <a:cubicBezTo>
                  <a:pt x="21600" y="14485"/>
                  <a:pt x="21600" y="14485"/>
                  <a:pt x="21600" y="14485"/>
                </a:cubicBezTo>
                <a:cubicBezTo>
                  <a:pt x="7200" y="21600"/>
                  <a:pt x="7200" y="21600"/>
                  <a:pt x="7200" y="21600"/>
                </a:cubicBezTo>
                <a:cubicBezTo>
                  <a:pt x="240" y="17026"/>
                  <a:pt x="240" y="17026"/>
                  <a:pt x="240" y="17026"/>
                </a:cubicBezTo>
                <a:cubicBezTo>
                  <a:pt x="0" y="13976"/>
                  <a:pt x="0" y="13976"/>
                  <a:pt x="0" y="13976"/>
                </a:cubicBezTo>
                <a:cubicBezTo>
                  <a:pt x="720" y="13722"/>
                  <a:pt x="720" y="13722"/>
                  <a:pt x="720" y="13722"/>
                </a:cubicBezTo>
                <a:cubicBezTo>
                  <a:pt x="240" y="13214"/>
                  <a:pt x="240" y="13214"/>
                  <a:pt x="240" y="13214"/>
                </a:cubicBezTo>
                <a:cubicBezTo>
                  <a:pt x="0" y="10165"/>
                  <a:pt x="0" y="10165"/>
                  <a:pt x="0" y="10165"/>
                </a:cubicBezTo>
                <a:cubicBezTo>
                  <a:pt x="720" y="9911"/>
                  <a:pt x="720" y="9911"/>
                  <a:pt x="720" y="9911"/>
                </a:cubicBezTo>
                <a:cubicBezTo>
                  <a:pt x="240" y="9402"/>
                  <a:pt x="240" y="9402"/>
                  <a:pt x="240" y="9402"/>
                </a:cubicBezTo>
                <a:cubicBezTo>
                  <a:pt x="0" y="6353"/>
                  <a:pt x="0" y="6353"/>
                  <a:pt x="0" y="6353"/>
                </a:cubicBezTo>
                <a:cubicBezTo>
                  <a:pt x="5520" y="4066"/>
                  <a:pt x="5520" y="4066"/>
                  <a:pt x="5520" y="4066"/>
                </a:cubicBezTo>
                <a:cubicBezTo>
                  <a:pt x="5520" y="4066"/>
                  <a:pt x="5520" y="4066"/>
                  <a:pt x="5520" y="4066"/>
                </a:cubicBezTo>
                <a:cubicBezTo>
                  <a:pt x="9120" y="2287"/>
                  <a:pt x="9120" y="2287"/>
                  <a:pt x="9120" y="2287"/>
                </a:cubicBezTo>
                <a:cubicBezTo>
                  <a:pt x="9120" y="2287"/>
                  <a:pt x="9120" y="2287"/>
                  <a:pt x="9120" y="2287"/>
                </a:cubicBezTo>
                <a:close/>
                <a:moveTo>
                  <a:pt x="6720" y="4828"/>
                </a:moveTo>
                <a:cubicBezTo>
                  <a:pt x="1680" y="7115"/>
                  <a:pt x="1680" y="7115"/>
                  <a:pt x="1680" y="7115"/>
                </a:cubicBezTo>
                <a:cubicBezTo>
                  <a:pt x="7200" y="11181"/>
                  <a:pt x="7200" y="11181"/>
                  <a:pt x="7200" y="11181"/>
                </a:cubicBezTo>
                <a:cubicBezTo>
                  <a:pt x="12240" y="8640"/>
                  <a:pt x="12240" y="8640"/>
                  <a:pt x="12240" y="8640"/>
                </a:cubicBezTo>
                <a:lnTo>
                  <a:pt x="6720" y="4828"/>
                </a:lnTo>
                <a:close/>
              </a:path>
            </a:pathLst>
          </a:custGeom>
          <a:solidFill>
            <a:srgbClr val="000000"/>
          </a:solidFill>
          <a:ln w="12700">
            <a:miter lim="400000"/>
          </a:ln>
        </p:spPr>
        <p:txBody>
          <a:bodyPr tIns="91439" bIns="91439"/>
          <a:lstStyle/>
          <a:p>
            <a:endParaRPr/>
          </a:p>
        </p:txBody>
      </p:sp>
      <p:sp>
        <p:nvSpPr>
          <p:cNvPr id="1559" name="Shape 1559"/>
          <p:cNvSpPr/>
          <p:nvPr/>
        </p:nvSpPr>
        <p:spPr>
          <a:xfrm>
            <a:off x="20285076" y="9845675"/>
            <a:ext cx="762001" cy="444501"/>
          </a:xfrm>
          <a:custGeom>
            <a:avLst/>
            <a:gdLst/>
            <a:ahLst/>
            <a:cxnLst>
              <a:cxn ang="0">
                <a:pos x="wd2" y="hd2"/>
              </a:cxn>
              <a:cxn ang="5400000">
                <a:pos x="wd2" y="hd2"/>
              </a:cxn>
              <a:cxn ang="10800000">
                <a:pos x="wd2" y="hd2"/>
              </a:cxn>
              <a:cxn ang="16200000">
                <a:pos x="wd2" y="hd2"/>
              </a:cxn>
            </a:cxnLst>
            <a:rect l="0" t="0" r="r" b="b"/>
            <a:pathLst>
              <a:path w="21600" h="21600" extrusionOk="0">
                <a:moveTo>
                  <a:pt x="1600" y="0"/>
                </a:moveTo>
                <a:cubicBezTo>
                  <a:pt x="20200" y="0"/>
                  <a:pt x="20200" y="0"/>
                  <a:pt x="20200" y="0"/>
                </a:cubicBezTo>
                <a:cubicBezTo>
                  <a:pt x="21000" y="0"/>
                  <a:pt x="21600" y="1029"/>
                  <a:pt x="21600" y="2400"/>
                </a:cubicBezTo>
                <a:cubicBezTo>
                  <a:pt x="21600" y="19200"/>
                  <a:pt x="21600" y="19200"/>
                  <a:pt x="21600" y="19200"/>
                </a:cubicBezTo>
                <a:cubicBezTo>
                  <a:pt x="21600" y="20571"/>
                  <a:pt x="21000" y="21600"/>
                  <a:pt x="20200" y="21600"/>
                </a:cubicBezTo>
                <a:cubicBezTo>
                  <a:pt x="1600" y="21600"/>
                  <a:pt x="1600" y="21600"/>
                  <a:pt x="1600" y="21600"/>
                </a:cubicBezTo>
                <a:cubicBezTo>
                  <a:pt x="800" y="21600"/>
                  <a:pt x="0" y="20571"/>
                  <a:pt x="0" y="19200"/>
                </a:cubicBezTo>
                <a:cubicBezTo>
                  <a:pt x="0" y="2400"/>
                  <a:pt x="0" y="2400"/>
                  <a:pt x="0" y="2400"/>
                </a:cubicBezTo>
                <a:cubicBezTo>
                  <a:pt x="0" y="1029"/>
                  <a:pt x="800" y="0"/>
                  <a:pt x="1600" y="0"/>
                </a:cubicBezTo>
                <a:close/>
                <a:moveTo>
                  <a:pt x="5800" y="11657"/>
                </a:moveTo>
                <a:cubicBezTo>
                  <a:pt x="6000" y="11657"/>
                  <a:pt x="6000" y="11657"/>
                  <a:pt x="6000" y="11657"/>
                </a:cubicBezTo>
                <a:cubicBezTo>
                  <a:pt x="5800" y="11314"/>
                  <a:pt x="5800" y="11314"/>
                  <a:pt x="5800" y="11314"/>
                </a:cubicBezTo>
                <a:cubicBezTo>
                  <a:pt x="5800" y="10971"/>
                  <a:pt x="5800" y="10971"/>
                  <a:pt x="5800" y="10971"/>
                </a:cubicBezTo>
                <a:cubicBezTo>
                  <a:pt x="5800" y="10971"/>
                  <a:pt x="5800" y="10971"/>
                  <a:pt x="5600" y="10629"/>
                </a:cubicBezTo>
                <a:cubicBezTo>
                  <a:pt x="5600" y="10286"/>
                  <a:pt x="5600" y="10286"/>
                  <a:pt x="5600" y="10286"/>
                </a:cubicBezTo>
                <a:cubicBezTo>
                  <a:pt x="5400" y="9943"/>
                  <a:pt x="5400" y="9943"/>
                  <a:pt x="5400" y="9943"/>
                </a:cubicBezTo>
                <a:cubicBezTo>
                  <a:pt x="5400" y="9943"/>
                  <a:pt x="5400" y="10286"/>
                  <a:pt x="5200" y="10286"/>
                </a:cubicBezTo>
                <a:cubicBezTo>
                  <a:pt x="5000" y="10629"/>
                  <a:pt x="5200" y="10286"/>
                  <a:pt x="5000" y="10286"/>
                </a:cubicBezTo>
                <a:cubicBezTo>
                  <a:pt x="5000" y="9943"/>
                  <a:pt x="5000" y="9943"/>
                  <a:pt x="5000" y="9943"/>
                </a:cubicBezTo>
                <a:cubicBezTo>
                  <a:pt x="5000" y="9600"/>
                  <a:pt x="5000" y="9600"/>
                  <a:pt x="5000" y="9257"/>
                </a:cubicBezTo>
                <a:cubicBezTo>
                  <a:pt x="5000" y="9257"/>
                  <a:pt x="5000" y="8914"/>
                  <a:pt x="5000" y="8914"/>
                </a:cubicBezTo>
                <a:cubicBezTo>
                  <a:pt x="5000" y="8914"/>
                  <a:pt x="5200" y="8914"/>
                  <a:pt x="5200" y="8914"/>
                </a:cubicBezTo>
                <a:cubicBezTo>
                  <a:pt x="5400" y="8914"/>
                  <a:pt x="5400" y="8914"/>
                  <a:pt x="5600" y="8914"/>
                </a:cubicBezTo>
                <a:cubicBezTo>
                  <a:pt x="5600" y="8914"/>
                  <a:pt x="5600" y="9257"/>
                  <a:pt x="5600" y="9257"/>
                </a:cubicBezTo>
                <a:cubicBezTo>
                  <a:pt x="5600" y="9257"/>
                  <a:pt x="5800" y="9257"/>
                  <a:pt x="5800" y="9257"/>
                </a:cubicBezTo>
                <a:cubicBezTo>
                  <a:pt x="5800" y="9600"/>
                  <a:pt x="5800" y="9600"/>
                  <a:pt x="5800" y="9600"/>
                </a:cubicBezTo>
                <a:cubicBezTo>
                  <a:pt x="5800" y="9600"/>
                  <a:pt x="5800" y="9257"/>
                  <a:pt x="5800" y="9257"/>
                </a:cubicBezTo>
                <a:cubicBezTo>
                  <a:pt x="6000" y="9257"/>
                  <a:pt x="5800" y="8914"/>
                  <a:pt x="5800" y="8914"/>
                </a:cubicBezTo>
                <a:cubicBezTo>
                  <a:pt x="5800" y="8571"/>
                  <a:pt x="6000" y="8571"/>
                  <a:pt x="6000" y="8571"/>
                </a:cubicBezTo>
                <a:cubicBezTo>
                  <a:pt x="6000" y="8571"/>
                  <a:pt x="6200" y="8229"/>
                  <a:pt x="6200" y="8229"/>
                </a:cubicBezTo>
                <a:cubicBezTo>
                  <a:pt x="6400" y="7886"/>
                  <a:pt x="6400" y="7543"/>
                  <a:pt x="6400" y="7543"/>
                </a:cubicBezTo>
                <a:cubicBezTo>
                  <a:pt x="6400" y="7200"/>
                  <a:pt x="6400" y="7200"/>
                  <a:pt x="6600" y="7200"/>
                </a:cubicBezTo>
                <a:cubicBezTo>
                  <a:pt x="6600" y="7200"/>
                  <a:pt x="6600" y="7200"/>
                  <a:pt x="6600" y="7200"/>
                </a:cubicBezTo>
                <a:cubicBezTo>
                  <a:pt x="6800" y="6857"/>
                  <a:pt x="6600" y="6857"/>
                  <a:pt x="6600" y="6857"/>
                </a:cubicBezTo>
                <a:cubicBezTo>
                  <a:pt x="6600" y="6857"/>
                  <a:pt x="6600" y="6514"/>
                  <a:pt x="6600" y="6514"/>
                </a:cubicBezTo>
                <a:cubicBezTo>
                  <a:pt x="6800" y="6171"/>
                  <a:pt x="6800" y="6171"/>
                  <a:pt x="6800" y="6171"/>
                </a:cubicBezTo>
                <a:cubicBezTo>
                  <a:pt x="6800" y="6171"/>
                  <a:pt x="7000" y="6171"/>
                  <a:pt x="7200" y="6171"/>
                </a:cubicBezTo>
                <a:cubicBezTo>
                  <a:pt x="7200" y="6171"/>
                  <a:pt x="7200" y="6171"/>
                  <a:pt x="7200" y="6171"/>
                </a:cubicBezTo>
                <a:cubicBezTo>
                  <a:pt x="7200" y="6171"/>
                  <a:pt x="7200" y="5829"/>
                  <a:pt x="7000" y="5486"/>
                </a:cubicBezTo>
                <a:cubicBezTo>
                  <a:pt x="7000" y="5486"/>
                  <a:pt x="7000" y="5486"/>
                  <a:pt x="7000" y="5486"/>
                </a:cubicBezTo>
                <a:cubicBezTo>
                  <a:pt x="6800" y="5143"/>
                  <a:pt x="6800" y="5143"/>
                  <a:pt x="6800" y="5143"/>
                </a:cubicBezTo>
                <a:cubicBezTo>
                  <a:pt x="6800" y="4800"/>
                  <a:pt x="6800" y="4800"/>
                  <a:pt x="6600" y="4800"/>
                </a:cubicBezTo>
                <a:cubicBezTo>
                  <a:pt x="6600" y="4800"/>
                  <a:pt x="6400" y="4800"/>
                  <a:pt x="6000" y="4800"/>
                </a:cubicBezTo>
                <a:cubicBezTo>
                  <a:pt x="5800" y="4800"/>
                  <a:pt x="6000" y="5143"/>
                  <a:pt x="6000" y="5143"/>
                </a:cubicBezTo>
                <a:cubicBezTo>
                  <a:pt x="6000" y="5486"/>
                  <a:pt x="6000" y="5486"/>
                  <a:pt x="6000" y="5486"/>
                </a:cubicBezTo>
                <a:cubicBezTo>
                  <a:pt x="6000" y="5486"/>
                  <a:pt x="6000" y="5829"/>
                  <a:pt x="6000" y="6171"/>
                </a:cubicBezTo>
                <a:cubicBezTo>
                  <a:pt x="5800" y="6171"/>
                  <a:pt x="5800" y="6171"/>
                  <a:pt x="5600" y="5829"/>
                </a:cubicBezTo>
                <a:cubicBezTo>
                  <a:pt x="5600" y="5829"/>
                  <a:pt x="5600" y="5829"/>
                  <a:pt x="5600" y="5486"/>
                </a:cubicBezTo>
                <a:cubicBezTo>
                  <a:pt x="5600" y="5486"/>
                  <a:pt x="5400" y="5486"/>
                  <a:pt x="5400" y="5486"/>
                </a:cubicBezTo>
                <a:cubicBezTo>
                  <a:pt x="5400" y="5486"/>
                  <a:pt x="5200" y="5143"/>
                  <a:pt x="5200" y="5143"/>
                </a:cubicBezTo>
                <a:cubicBezTo>
                  <a:pt x="5000" y="4800"/>
                  <a:pt x="5200" y="4800"/>
                  <a:pt x="5200" y="4800"/>
                </a:cubicBezTo>
                <a:cubicBezTo>
                  <a:pt x="5200" y="4457"/>
                  <a:pt x="5200" y="4457"/>
                  <a:pt x="5200" y="4457"/>
                </a:cubicBezTo>
                <a:cubicBezTo>
                  <a:pt x="5400" y="4114"/>
                  <a:pt x="5400" y="4114"/>
                  <a:pt x="5400" y="4114"/>
                </a:cubicBezTo>
                <a:cubicBezTo>
                  <a:pt x="5400" y="3771"/>
                  <a:pt x="5400" y="3771"/>
                  <a:pt x="5400" y="3771"/>
                </a:cubicBezTo>
                <a:cubicBezTo>
                  <a:pt x="5400" y="3771"/>
                  <a:pt x="5200" y="3771"/>
                  <a:pt x="5000" y="3771"/>
                </a:cubicBezTo>
                <a:cubicBezTo>
                  <a:pt x="5000" y="3771"/>
                  <a:pt x="4800" y="4114"/>
                  <a:pt x="4600" y="4114"/>
                </a:cubicBezTo>
                <a:cubicBezTo>
                  <a:pt x="4400" y="4114"/>
                  <a:pt x="4400" y="4114"/>
                  <a:pt x="4200" y="4114"/>
                </a:cubicBezTo>
                <a:cubicBezTo>
                  <a:pt x="4200" y="4114"/>
                  <a:pt x="4200" y="4114"/>
                  <a:pt x="4000" y="3771"/>
                </a:cubicBezTo>
                <a:cubicBezTo>
                  <a:pt x="4000" y="3771"/>
                  <a:pt x="4000" y="3771"/>
                  <a:pt x="3800" y="3771"/>
                </a:cubicBezTo>
                <a:cubicBezTo>
                  <a:pt x="3600" y="3771"/>
                  <a:pt x="3600" y="3771"/>
                  <a:pt x="3400" y="3771"/>
                </a:cubicBezTo>
                <a:cubicBezTo>
                  <a:pt x="3200" y="3771"/>
                  <a:pt x="3200" y="3771"/>
                  <a:pt x="3000" y="3771"/>
                </a:cubicBezTo>
                <a:cubicBezTo>
                  <a:pt x="2800" y="3771"/>
                  <a:pt x="3000" y="3771"/>
                  <a:pt x="2800" y="3771"/>
                </a:cubicBezTo>
                <a:cubicBezTo>
                  <a:pt x="2400" y="3771"/>
                  <a:pt x="2600" y="3771"/>
                  <a:pt x="2400" y="3771"/>
                </a:cubicBezTo>
                <a:cubicBezTo>
                  <a:pt x="2400" y="3771"/>
                  <a:pt x="2400" y="3771"/>
                  <a:pt x="2200" y="3771"/>
                </a:cubicBezTo>
                <a:cubicBezTo>
                  <a:pt x="2200" y="3771"/>
                  <a:pt x="2200" y="3771"/>
                  <a:pt x="2000" y="3771"/>
                </a:cubicBezTo>
                <a:cubicBezTo>
                  <a:pt x="1800" y="3771"/>
                  <a:pt x="1800" y="3771"/>
                  <a:pt x="1800" y="3771"/>
                </a:cubicBezTo>
                <a:cubicBezTo>
                  <a:pt x="1800" y="3771"/>
                  <a:pt x="1600" y="3771"/>
                  <a:pt x="1400" y="3771"/>
                </a:cubicBezTo>
                <a:cubicBezTo>
                  <a:pt x="1400" y="3771"/>
                  <a:pt x="1200" y="3771"/>
                  <a:pt x="1200" y="3771"/>
                </a:cubicBezTo>
                <a:cubicBezTo>
                  <a:pt x="1200" y="4114"/>
                  <a:pt x="1200" y="4114"/>
                  <a:pt x="1200" y="4114"/>
                </a:cubicBezTo>
                <a:cubicBezTo>
                  <a:pt x="1200" y="4457"/>
                  <a:pt x="1200" y="4457"/>
                  <a:pt x="1200" y="4457"/>
                </a:cubicBezTo>
                <a:cubicBezTo>
                  <a:pt x="1200" y="4457"/>
                  <a:pt x="1200" y="5143"/>
                  <a:pt x="1200" y="5143"/>
                </a:cubicBezTo>
                <a:cubicBezTo>
                  <a:pt x="1400" y="5143"/>
                  <a:pt x="1400" y="5143"/>
                  <a:pt x="1400" y="5143"/>
                </a:cubicBezTo>
                <a:cubicBezTo>
                  <a:pt x="1400" y="5486"/>
                  <a:pt x="1400" y="5486"/>
                  <a:pt x="1400" y="5486"/>
                </a:cubicBezTo>
                <a:cubicBezTo>
                  <a:pt x="1400" y="5486"/>
                  <a:pt x="1600" y="5486"/>
                  <a:pt x="1600" y="5486"/>
                </a:cubicBezTo>
                <a:cubicBezTo>
                  <a:pt x="1800" y="5486"/>
                  <a:pt x="1800" y="5143"/>
                  <a:pt x="1800" y="5143"/>
                </a:cubicBezTo>
                <a:cubicBezTo>
                  <a:pt x="2000" y="4800"/>
                  <a:pt x="2000" y="5143"/>
                  <a:pt x="2200" y="5143"/>
                </a:cubicBezTo>
                <a:cubicBezTo>
                  <a:pt x="2200" y="5143"/>
                  <a:pt x="2600" y="5143"/>
                  <a:pt x="2600" y="5143"/>
                </a:cubicBezTo>
                <a:cubicBezTo>
                  <a:pt x="2600" y="5143"/>
                  <a:pt x="2800" y="5486"/>
                  <a:pt x="2800" y="5486"/>
                </a:cubicBezTo>
                <a:cubicBezTo>
                  <a:pt x="3000" y="5829"/>
                  <a:pt x="3000" y="5829"/>
                  <a:pt x="3000" y="6171"/>
                </a:cubicBezTo>
                <a:cubicBezTo>
                  <a:pt x="3200" y="6171"/>
                  <a:pt x="3200" y="6171"/>
                  <a:pt x="3200" y="6514"/>
                </a:cubicBezTo>
                <a:cubicBezTo>
                  <a:pt x="3200" y="6514"/>
                  <a:pt x="3200" y="6514"/>
                  <a:pt x="3400" y="6857"/>
                </a:cubicBezTo>
                <a:cubicBezTo>
                  <a:pt x="3400" y="7200"/>
                  <a:pt x="3400" y="7200"/>
                  <a:pt x="3400" y="7200"/>
                </a:cubicBezTo>
                <a:cubicBezTo>
                  <a:pt x="3400" y="7543"/>
                  <a:pt x="3400" y="7543"/>
                  <a:pt x="3600" y="7886"/>
                </a:cubicBezTo>
                <a:cubicBezTo>
                  <a:pt x="3600" y="8229"/>
                  <a:pt x="3600" y="8229"/>
                  <a:pt x="3600" y="8229"/>
                </a:cubicBezTo>
                <a:cubicBezTo>
                  <a:pt x="3800" y="8571"/>
                  <a:pt x="3800" y="8571"/>
                  <a:pt x="3800" y="8571"/>
                </a:cubicBezTo>
                <a:cubicBezTo>
                  <a:pt x="3800" y="8571"/>
                  <a:pt x="4000" y="8914"/>
                  <a:pt x="4000" y="9257"/>
                </a:cubicBezTo>
                <a:cubicBezTo>
                  <a:pt x="4000" y="9257"/>
                  <a:pt x="4000" y="9257"/>
                  <a:pt x="4200" y="9600"/>
                </a:cubicBezTo>
                <a:cubicBezTo>
                  <a:pt x="4200" y="9943"/>
                  <a:pt x="4200" y="9943"/>
                  <a:pt x="4200" y="9943"/>
                </a:cubicBezTo>
                <a:cubicBezTo>
                  <a:pt x="4200" y="9943"/>
                  <a:pt x="4400" y="10286"/>
                  <a:pt x="4800" y="10629"/>
                </a:cubicBezTo>
                <a:cubicBezTo>
                  <a:pt x="5000" y="10629"/>
                  <a:pt x="4800" y="10629"/>
                  <a:pt x="5000" y="10629"/>
                </a:cubicBezTo>
                <a:cubicBezTo>
                  <a:pt x="5000" y="10629"/>
                  <a:pt x="5000" y="10629"/>
                  <a:pt x="5200" y="10971"/>
                </a:cubicBezTo>
                <a:cubicBezTo>
                  <a:pt x="5200" y="10971"/>
                  <a:pt x="5200" y="10971"/>
                  <a:pt x="5400" y="10971"/>
                </a:cubicBezTo>
                <a:cubicBezTo>
                  <a:pt x="5400" y="11314"/>
                  <a:pt x="5400" y="11314"/>
                  <a:pt x="5400" y="11314"/>
                </a:cubicBezTo>
                <a:cubicBezTo>
                  <a:pt x="5800" y="11657"/>
                  <a:pt x="5800" y="11657"/>
                  <a:pt x="5800" y="11657"/>
                </a:cubicBezTo>
                <a:close/>
                <a:moveTo>
                  <a:pt x="10200" y="6171"/>
                </a:moveTo>
                <a:cubicBezTo>
                  <a:pt x="10400" y="6171"/>
                  <a:pt x="10400" y="6171"/>
                  <a:pt x="10400" y="6171"/>
                </a:cubicBezTo>
                <a:cubicBezTo>
                  <a:pt x="10600" y="6171"/>
                  <a:pt x="10600" y="6171"/>
                  <a:pt x="10600" y="6171"/>
                </a:cubicBezTo>
                <a:cubicBezTo>
                  <a:pt x="10600" y="6171"/>
                  <a:pt x="10600" y="6171"/>
                  <a:pt x="10600" y="5829"/>
                </a:cubicBezTo>
                <a:cubicBezTo>
                  <a:pt x="10400" y="5486"/>
                  <a:pt x="10400" y="5486"/>
                  <a:pt x="10400" y="5486"/>
                </a:cubicBezTo>
                <a:cubicBezTo>
                  <a:pt x="10400" y="5143"/>
                  <a:pt x="10200" y="5143"/>
                  <a:pt x="10200" y="5143"/>
                </a:cubicBezTo>
                <a:cubicBezTo>
                  <a:pt x="10200" y="5143"/>
                  <a:pt x="10200" y="5143"/>
                  <a:pt x="10200" y="5143"/>
                </a:cubicBezTo>
                <a:cubicBezTo>
                  <a:pt x="10200" y="5143"/>
                  <a:pt x="10000" y="5486"/>
                  <a:pt x="10200" y="5486"/>
                </a:cubicBezTo>
                <a:cubicBezTo>
                  <a:pt x="10200" y="5486"/>
                  <a:pt x="10200" y="5829"/>
                  <a:pt x="10200" y="5829"/>
                </a:cubicBezTo>
                <a:cubicBezTo>
                  <a:pt x="10200" y="5829"/>
                  <a:pt x="10400" y="5829"/>
                  <a:pt x="10200" y="5829"/>
                </a:cubicBezTo>
                <a:cubicBezTo>
                  <a:pt x="10200" y="6171"/>
                  <a:pt x="10200" y="6171"/>
                  <a:pt x="10200" y="6171"/>
                </a:cubicBezTo>
                <a:cubicBezTo>
                  <a:pt x="10200" y="6171"/>
                  <a:pt x="10000" y="6171"/>
                  <a:pt x="10000" y="6171"/>
                </a:cubicBezTo>
                <a:cubicBezTo>
                  <a:pt x="10200" y="6171"/>
                  <a:pt x="10200" y="6171"/>
                  <a:pt x="10200" y="6171"/>
                </a:cubicBezTo>
                <a:close/>
                <a:moveTo>
                  <a:pt x="16600" y="12686"/>
                </a:moveTo>
                <a:cubicBezTo>
                  <a:pt x="16600" y="12686"/>
                  <a:pt x="16800" y="13029"/>
                  <a:pt x="16800" y="13029"/>
                </a:cubicBezTo>
                <a:cubicBezTo>
                  <a:pt x="16800" y="13029"/>
                  <a:pt x="17000" y="13029"/>
                  <a:pt x="17000" y="13029"/>
                </a:cubicBezTo>
                <a:cubicBezTo>
                  <a:pt x="17000" y="13029"/>
                  <a:pt x="17200" y="12686"/>
                  <a:pt x="17200" y="12686"/>
                </a:cubicBezTo>
                <a:cubicBezTo>
                  <a:pt x="17200" y="12343"/>
                  <a:pt x="17200" y="12000"/>
                  <a:pt x="17200" y="11657"/>
                </a:cubicBezTo>
                <a:cubicBezTo>
                  <a:pt x="17200" y="11657"/>
                  <a:pt x="17000" y="11657"/>
                  <a:pt x="17000" y="11657"/>
                </a:cubicBezTo>
                <a:cubicBezTo>
                  <a:pt x="17000" y="11657"/>
                  <a:pt x="17000" y="11657"/>
                  <a:pt x="17000" y="11657"/>
                </a:cubicBezTo>
                <a:cubicBezTo>
                  <a:pt x="17000" y="12000"/>
                  <a:pt x="16800" y="12343"/>
                  <a:pt x="16800" y="12343"/>
                </a:cubicBezTo>
                <a:cubicBezTo>
                  <a:pt x="16600" y="12686"/>
                  <a:pt x="16600" y="12686"/>
                  <a:pt x="16600" y="12686"/>
                </a:cubicBezTo>
                <a:close/>
                <a:moveTo>
                  <a:pt x="7400" y="6514"/>
                </a:moveTo>
                <a:cubicBezTo>
                  <a:pt x="7600" y="6857"/>
                  <a:pt x="7600" y="6857"/>
                  <a:pt x="7600" y="6857"/>
                </a:cubicBezTo>
                <a:cubicBezTo>
                  <a:pt x="7600" y="6857"/>
                  <a:pt x="7800" y="6857"/>
                  <a:pt x="8000" y="6514"/>
                </a:cubicBezTo>
                <a:cubicBezTo>
                  <a:pt x="8000" y="6514"/>
                  <a:pt x="8200" y="5829"/>
                  <a:pt x="8400" y="5829"/>
                </a:cubicBezTo>
                <a:cubicBezTo>
                  <a:pt x="8600" y="5829"/>
                  <a:pt x="8600" y="6171"/>
                  <a:pt x="8800" y="5829"/>
                </a:cubicBezTo>
                <a:cubicBezTo>
                  <a:pt x="8800" y="5829"/>
                  <a:pt x="8800" y="5143"/>
                  <a:pt x="9000" y="5143"/>
                </a:cubicBezTo>
                <a:cubicBezTo>
                  <a:pt x="9200" y="4800"/>
                  <a:pt x="9200" y="4800"/>
                  <a:pt x="9200" y="4457"/>
                </a:cubicBezTo>
                <a:cubicBezTo>
                  <a:pt x="9200" y="4114"/>
                  <a:pt x="9200" y="3771"/>
                  <a:pt x="9200" y="3771"/>
                </a:cubicBezTo>
                <a:cubicBezTo>
                  <a:pt x="9000" y="3429"/>
                  <a:pt x="8800" y="3086"/>
                  <a:pt x="8800" y="3086"/>
                </a:cubicBezTo>
                <a:cubicBezTo>
                  <a:pt x="8600" y="3086"/>
                  <a:pt x="8600" y="3086"/>
                  <a:pt x="8400" y="3086"/>
                </a:cubicBezTo>
                <a:cubicBezTo>
                  <a:pt x="8200" y="3086"/>
                  <a:pt x="8200" y="3429"/>
                  <a:pt x="7800" y="3429"/>
                </a:cubicBezTo>
                <a:cubicBezTo>
                  <a:pt x="7600" y="3429"/>
                  <a:pt x="7400" y="3086"/>
                  <a:pt x="7200" y="3086"/>
                </a:cubicBezTo>
                <a:cubicBezTo>
                  <a:pt x="7200" y="3086"/>
                  <a:pt x="7000" y="3429"/>
                  <a:pt x="7000" y="3429"/>
                </a:cubicBezTo>
                <a:cubicBezTo>
                  <a:pt x="7000" y="3429"/>
                  <a:pt x="7000" y="4114"/>
                  <a:pt x="7000" y="4114"/>
                </a:cubicBezTo>
                <a:cubicBezTo>
                  <a:pt x="7200" y="4114"/>
                  <a:pt x="7400" y="4457"/>
                  <a:pt x="7400" y="4457"/>
                </a:cubicBezTo>
                <a:cubicBezTo>
                  <a:pt x="7600" y="4800"/>
                  <a:pt x="7600" y="4800"/>
                  <a:pt x="7600" y="4800"/>
                </a:cubicBezTo>
                <a:cubicBezTo>
                  <a:pt x="7600" y="4800"/>
                  <a:pt x="7800" y="5143"/>
                  <a:pt x="7600" y="5486"/>
                </a:cubicBezTo>
                <a:cubicBezTo>
                  <a:pt x="7600" y="5486"/>
                  <a:pt x="7600" y="5829"/>
                  <a:pt x="7600" y="5829"/>
                </a:cubicBezTo>
                <a:cubicBezTo>
                  <a:pt x="7400" y="6514"/>
                  <a:pt x="7400" y="6514"/>
                  <a:pt x="7400" y="6514"/>
                </a:cubicBezTo>
                <a:close/>
                <a:moveTo>
                  <a:pt x="1200" y="15086"/>
                </a:moveTo>
                <a:cubicBezTo>
                  <a:pt x="1200" y="17486"/>
                  <a:pt x="1200" y="17486"/>
                  <a:pt x="1200" y="17486"/>
                </a:cubicBezTo>
                <a:cubicBezTo>
                  <a:pt x="5400" y="17486"/>
                  <a:pt x="5400" y="17486"/>
                  <a:pt x="5400" y="17486"/>
                </a:cubicBezTo>
                <a:cubicBezTo>
                  <a:pt x="5400" y="15086"/>
                  <a:pt x="5400" y="15086"/>
                  <a:pt x="5400" y="15086"/>
                </a:cubicBezTo>
                <a:cubicBezTo>
                  <a:pt x="1200" y="15086"/>
                  <a:pt x="1200" y="15086"/>
                  <a:pt x="1200" y="15086"/>
                </a:cubicBezTo>
                <a:close/>
                <a:moveTo>
                  <a:pt x="16200" y="15086"/>
                </a:moveTo>
                <a:cubicBezTo>
                  <a:pt x="16200" y="17486"/>
                  <a:pt x="16200" y="17486"/>
                  <a:pt x="16200" y="17486"/>
                </a:cubicBezTo>
                <a:cubicBezTo>
                  <a:pt x="18400" y="17486"/>
                  <a:pt x="18400" y="17486"/>
                  <a:pt x="18400" y="17486"/>
                </a:cubicBezTo>
                <a:cubicBezTo>
                  <a:pt x="18400" y="17486"/>
                  <a:pt x="18400" y="17486"/>
                  <a:pt x="18600" y="17486"/>
                </a:cubicBezTo>
                <a:cubicBezTo>
                  <a:pt x="18600" y="17486"/>
                  <a:pt x="18600" y="17486"/>
                  <a:pt x="18800" y="17486"/>
                </a:cubicBezTo>
                <a:cubicBezTo>
                  <a:pt x="18800" y="17486"/>
                  <a:pt x="18800" y="17829"/>
                  <a:pt x="19000" y="17486"/>
                </a:cubicBezTo>
                <a:cubicBezTo>
                  <a:pt x="19000" y="17486"/>
                  <a:pt x="19000" y="17486"/>
                  <a:pt x="19000" y="17486"/>
                </a:cubicBezTo>
                <a:cubicBezTo>
                  <a:pt x="20400" y="17486"/>
                  <a:pt x="20400" y="17486"/>
                  <a:pt x="20400" y="17486"/>
                </a:cubicBezTo>
                <a:cubicBezTo>
                  <a:pt x="20400" y="15086"/>
                  <a:pt x="20400" y="15086"/>
                  <a:pt x="20400" y="15086"/>
                </a:cubicBezTo>
                <a:cubicBezTo>
                  <a:pt x="18800" y="15086"/>
                  <a:pt x="18800" y="15086"/>
                  <a:pt x="18800" y="15086"/>
                </a:cubicBezTo>
                <a:cubicBezTo>
                  <a:pt x="18800" y="14743"/>
                  <a:pt x="18800" y="14743"/>
                  <a:pt x="18800" y="14743"/>
                </a:cubicBezTo>
                <a:cubicBezTo>
                  <a:pt x="18800" y="14743"/>
                  <a:pt x="18600" y="14400"/>
                  <a:pt x="18600" y="14400"/>
                </a:cubicBezTo>
                <a:cubicBezTo>
                  <a:pt x="18600" y="14400"/>
                  <a:pt x="18600" y="14057"/>
                  <a:pt x="18600" y="14057"/>
                </a:cubicBezTo>
                <a:cubicBezTo>
                  <a:pt x="18600" y="14400"/>
                  <a:pt x="18400" y="14400"/>
                  <a:pt x="18400" y="14400"/>
                </a:cubicBezTo>
                <a:cubicBezTo>
                  <a:pt x="18400" y="14743"/>
                  <a:pt x="18400" y="14743"/>
                  <a:pt x="18400" y="14743"/>
                </a:cubicBezTo>
                <a:cubicBezTo>
                  <a:pt x="18400" y="14743"/>
                  <a:pt x="18400" y="14743"/>
                  <a:pt x="18200" y="14400"/>
                </a:cubicBezTo>
                <a:cubicBezTo>
                  <a:pt x="18200" y="14400"/>
                  <a:pt x="18600" y="14400"/>
                  <a:pt x="18200" y="14400"/>
                </a:cubicBezTo>
                <a:cubicBezTo>
                  <a:pt x="17800" y="14400"/>
                  <a:pt x="17800" y="14400"/>
                  <a:pt x="17800" y="14400"/>
                </a:cubicBezTo>
                <a:cubicBezTo>
                  <a:pt x="17800" y="14400"/>
                  <a:pt x="17800" y="14743"/>
                  <a:pt x="17800" y="14743"/>
                </a:cubicBezTo>
                <a:cubicBezTo>
                  <a:pt x="17800" y="14743"/>
                  <a:pt x="17400" y="14743"/>
                  <a:pt x="17400" y="14743"/>
                </a:cubicBezTo>
                <a:cubicBezTo>
                  <a:pt x="17200" y="15086"/>
                  <a:pt x="17200" y="15086"/>
                  <a:pt x="17200" y="15086"/>
                </a:cubicBezTo>
                <a:cubicBezTo>
                  <a:pt x="16200" y="15086"/>
                  <a:pt x="16200" y="15086"/>
                  <a:pt x="16200" y="15086"/>
                </a:cubicBezTo>
                <a:close/>
                <a:moveTo>
                  <a:pt x="12600" y="15086"/>
                </a:moveTo>
                <a:cubicBezTo>
                  <a:pt x="12800" y="14743"/>
                  <a:pt x="12800" y="14743"/>
                  <a:pt x="12800" y="14743"/>
                </a:cubicBezTo>
                <a:cubicBezTo>
                  <a:pt x="12800" y="14743"/>
                  <a:pt x="12800" y="14743"/>
                  <a:pt x="12800" y="14400"/>
                </a:cubicBezTo>
                <a:cubicBezTo>
                  <a:pt x="12800" y="14057"/>
                  <a:pt x="12800" y="13714"/>
                  <a:pt x="12800" y="13714"/>
                </a:cubicBezTo>
                <a:cubicBezTo>
                  <a:pt x="12800" y="13371"/>
                  <a:pt x="12600" y="13029"/>
                  <a:pt x="12800" y="13029"/>
                </a:cubicBezTo>
                <a:cubicBezTo>
                  <a:pt x="12800" y="12686"/>
                  <a:pt x="12800" y="12686"/>
                  <a:pt x="13000" y="12343"/>
                </a:cubicBezTo>
                <a:cubicBezTo>
                  <a:pt x="13000" y="12000"/>
                  <a:pt x="13200" y="11657"/>
                  <a:pt x="13200" y="11657"/>
                </a:cubicBezTo>
                <a:cubicBezTo>
                  <a:pt x="13200" y="11657"/>
                  <a:pt x="13400" y="11314"/>
                  <a:pt x="13400" y="11314"/>
                </a:cubicBezTo>
                <a:cubicBezTo>
                  <a:pt x="13000" y="11314"/>
                  <a:pt x="13000" y="11314"/>
                  <a:pt x="13000" y="11314"/>
                </a:cubicBezTo>
                <a:cubicBezTo>
                  <a:pt x="13000" y="11314"/>
                  <a:pt x="13000" y="11314"/>
                  <a:pt x="13000" y="11314"/>
                </a:cubicBezTo>
                <a:cubicBezTo>
                  <a:pt x="12800" y="10971"/>
                  <a:pt x="12800" y="10971"/>
                  <a:pt x="12800" y="10629"/>
                </a:cubicBezTo>
                <a:cubicBezTo>
                  <a:pt x="12800" y="10629"/>
                  <a:pt x="12600" y="10286"/>
                  <a:pt x="12600" y="10286"/>
                </a:cubicBezTo>
                <a:cubicBezTo>
                  <a:pt x="12600" y="9943"/>
                  <a:pt x="12600" y="9943"/>
                  <a:pt x="12600" y="9600"/>
                </a:cubicBezTo>
                <a:cubicBezTo>
                  <a:pt x="12400" y="9600"/>
                  <a:pt x="12400" y="9600"/>
                  <a:pt x="12400" y="9257"/>
                </a:cubicBezTo>
                <a:cubicBezTo>
                  <a:pt x="12400" y="9257"/>
                  <a:pt x="12400" y="9257"/>
                  <a:pt x="12400" y="8914"/>
                </a:cubicBezTo>
                <a:cubicBezTo>
                  <a:pt x="12600" y="9257"/>
                  <a:pt x="12600" y="9257"/>
                  <a:pt x="12600" y="9257"/>
                </a:cubicBezTo>
                <a:cubicBezTo>
                  <a:pt x="13000" y="10629"/>
                  <a:pt x="13000" y="10629"/>
                  <a:pt x="13000" y="10629"/>
                </a:cubicBezTo>
                <a:cubicBezTo>
                  <a:pt x="13000" y="10971"/>
                  <a:pt x="13000" y="10971"/>
                  <a:pt x="13000" y="10971"/>
                </a:cubicBezTo>
                <a:cubicBezTo>
                  <a:pt x="13200" y="10971"/>
                  <a:pt x="13200" y="10971"/>
                  <a:pt x="13200" y="10971"/>
                </a:cubicBezTo>
                <a:cubicBezTo>
                  <a:pt x="13600" y="10629"/>
                  <a:pt x="13600" y="10629"/>
                  <a:pt x="13600" y="10629"/>
                </a:cubicBezTo>
                <a:cubicBezTo>
                  <a:pt x="13800" y="9943"/>
                  <a:pt x="13800" y="9943"/>
                  <a:pt x="13800" y="9943"/>
                </a:cubicBezTo>
                <a:cubicBezTo>
                  <a:pt x="13800" y="9600"/>
                  <a:pt x="13800" y="9600"/>
                  <a:pt x="13800" y="9600"/>
                </a:cubicBezTo>
                <a:cubicBezTo>
                  <a:pt x="13400" y="9600"/>
                  <a:pt x="13400" y="9600"/>
                  <a:pt x="13400" y="9600"/>
                </a:cubicBezTo>
                <a:cubicBezTo>
                  <a:pt x="13400" y="8914"/>
                  <a:pt x="13400" y="8914"/>
                  <a:pt x="13400" y="8914"/>
                </a:cubicBezTo>
                <a:cubicBezTo>
                  <a:pt x="13400" y="8914"/>
                  <a:pt x="13400" y="8914"/>
                  <a:pt x="13400" y="9257"/>
                </a:cubicBezTo>
                <a:cubicBezTo>
                  <a:pt x="13600" y="9257"/>
                  <a:pt x="13800" y="9257"/>
                  <a:pt x="13800" y="9600"/>
                </a:cubicBezTo>
                <a:cubicBezTo>
                  <a:pt x="14000" y="9600"/>
                  <a:pt x="14000" y="9600"/>
                  <a:pt x="14000" y="9600"/>
                </a:cubicBezTo>
                <a:cubicBezTo>
                  <a:pt x="14200" y="9600"/>
                  <a:pt x="14400" y="9600"/>
                  <a:pt x="14400" y="9600"/>
                </a:cubicBezTo>
                <a:cubicBezTo>
                  <a:pt x="14400" y="9600"/>
                  <a:pt x="14400" y="9943"/>
                  <a:pt x="14400" y="9943"/>
                </a:cubicBezTo>
                <a:cubicBezTo>
                  <a:pt x="14400" y="9943"/>
                  <a:pt x="14800" y="10971"/>
                  <a:pt x="14800" y="10971"/>
                </a:cubicBezTo>
                <a:cubicBezTo>
                  <a:pt x="14800" y="11314"/>
                  <a:pt x="14800" y="11314"/>
                  <a:pt x="14800" y="11314"/>
                </a:cubicBezTo>
                <a:cubicBezTo>
                  <a:pt x="15000" y="11657"/>
                  <a:pt x="15000" y="11657"/>
                  <a:pt x="15000" y="11657"/>
                </a:cubicBezTo>
                <a:cubicBezTo>
                  <a:pt x="15000" y="10629"/>
                  <a:pt x="15000" y="10629"/>
                  <a:pt x="15000" y="10629"/>
                </a:cubicBezTo>
                <a:cubicBezTo>
                  <a:pt x="15000" y="10629"/>
                  <a:pt x="15200" y="10629"/>
                  <a:pt x="15200" y="10629"/>
                </a:cubicBezTo>
                <a:cubicBezTo>
                  <a:pt x="15200" y="10286"/>
                  <a:pt x="15400" y="9943"/>
                  <a:pt x="15400" y="9943"/>
                </a:cubicBezTo>
                <a:cubicBezTo>
                  <a:pt x="15400" y="9943"/>
                  <a:pt x="15400" y="9943"/>
                  <a:pt x="15600" y="9943"/>
                </a:cubicBezTo>
                <a:cubicBezTo>
                  <a:pt x="15600" y="9943"/>
                  <a:pt x="15600" y="9943"/>
                  <a:pt x="15600" y="9943"/>
                </a:cubicBezTo>
                <a:cubicBezTo>
                  <a:pt x="16000" y="10286"/>
                  <a:pt x="16000" y="10286"/>
                  <a:pt x="16000" y="10286"/>
                </a:cubicBezTo>
                <a:cubicBezTo>
                  <a:pt x="16000" y="10286"/>
                  <a:pt x="15800" y="10629"/>
                  <a:pt x="16000" y="10629"/>
                </a:cubicBezTo>
                <a:cubicBezTo>
                  <a:pt x="16000" y="10629"/>
                  <a:pt x="16200" y="10629"/>
                  <a:pt x="16400" y="10629"/>
                </a:cubicBezTo>
                <a:cubicBezTo>
                  <a:pt x="16400" y="10971"/>
                  <a:pt x="16400" y="10971"/>
                  <a:pt x="16400" y="10971"/>
                </a:cubicBezTo>
                <a:cubicBezTo>
                  <a:pt x="16400" y="10971"/>
                  <a:pt x="16400" y="11314"/>
                  <a:pt x="16600" y="10971"/>
                </a:cubicBezTo>
                <a:cubicBezTo>
                  <a:pt x="16600" y="10971"/>
                  <a:pt x="16600" y="10971"/>
                  <a:pt x="16600" y="10971"/>
                </a:cubicBezTo>
                <a:cubicBezTo>
                  <a:pt x="16600" y="10971"/>
                  <a:pt x="16600" y="10286"/>
                  <a:pt x="16600" y="10286"/>
                </a:cubicBezTo>
                <a:cubicBezTo>
                  <a:pt x="16600" y="9943"/>
                  <a:pt x="16600" y="9943"/>
                  <a:pt x="16600" y="9943"/>
                </a:cubicBezTo>
                <a:cubicBezTo>
                  <a:pt x="16800" y="9943"/>
                  <a:pt x="16800" y="9943"/>
                  <a:pt x="16800" y="9943"/>
                </a:cubicBezTo>
                <a:cubicBezTo>
                  <a:pt x="17000" y="9943"/>
                  <a:pt x="17000" y="9943"/>
                  <a:pt x="17200" y="9600"/>
                </a:cubicBezTo>
                <a:cubicBezTo>
                  <a:pt x="17200" y="9600"/>
                  <a:pt x="17200" y="9600"/>
                  <a:pt x="17200" y="9600"/>
                </a:cubicBezTo>
                <a:cubicBezTo>
                  <a:pt x="17200" y="9257"/>
                  <a:pt x="17400" y="8914"/>
                  <a:pt x="17400" y="8914"/>
                </a:cubicBezTo>
                <a:cubicBezTo>
                  <a:pt x="17400" y="8571"/>
                  <a:pt x="17400" y="8914"/>
                  <a:pt x="17400" y="8571"/>
                </a:cubicBezTo>
                <a:cubicBezTo>
                  <a:pt x="17400" y="8229"/>
                  <a:pt x="17200" y="8571"/>
                  <a:pt x="17400" y="8229"/>
                </a:cubicBezTo>
                <a:cubicBezTo>
                  <a:pt x="17400" y="7886"/>
                  <a:pt x="17400" y="7886"/>
                  <a:pt x="17400" y="7886"/>
                </a:cubicBezTo>
                <a:cubicBezTo>
                  <a:pt x="17400" y="7543"/>
                  <a:pt x="17400" y="7543"/>
                  <a:pt x="17400" y="7543"/>
                </a:cubicBezTo>
                <a:cubicBezTo>
                  <a:pt x="17600" y="7543"/>
                  <a:pt x="17600" y="7886"/>
                  <a:pt x="17600" y="7886"/>
                </a:cubicBezTo>
                <a:cubicBezTo>
                  <a:pt x="17600" y="7886"/>
                  <a:pt x="17600" y="8229"/>
                  <a:pt x="17600" y="7886"/>
                </a:cubicBezTo>
                <a:cubicBezTo>
                  <a:pt x="17800" y="7886"/>
                  <a:pt x="17800" y="7886"/>
                  <a:pt x="17800" y="7886"/>
                </a:cubicBezTo>
                <a:cubicBezTo>
                  <a:pt x="17800" y="7543"/>
                  <a:pt x="17800" y="7543"/>
                  <a:pt x="18000" y="7543"/>
                </a:cubicBezTo>
                <a:cubicBezTo>
                  <a:pt x="18000" y="7200"/>
                  <a:pt x="18000" y="7200"/>
                  <a:pt x="18000" y="7200"/>
                </a:cubicBezTo>
                <a:cubicBezTo>
                  <a:pt x="18200" y="7200"/>
                  <a:pt x="18000" y="7200"/>
                  <a:pt x="18200" y="7200"/>
                </a:cubicBezTo>
                <a:cubicBezTo>
                  <a:pt x="18200" y="7200"/>
                  <a:pt x="18200" y="6857"/>
                  <a:pt x="18200" y="6857"/>
                </a:cubicBezTo>
                <a:cubicBezTo>
                  <a:pt x="18400" y="6514"/>
                  <a:pt x="18400" y="6514"/>
                  <a:pt x="18400" y="6514"/>
                </a:cubicBezTo>
                <a:cubicBezTo>
                  <a:pt x="18600" y="5829"/>
                  <a:pt x="18600" y="5829"/>
                  <a:pt x="18600" y="5829"/>
                </a:cubicBezTo>
                <a:cubicBezTo>
                  <a:pt x="18400" y="5829"/>
                  <a:pt x="18400" y="5829"/>
                  <a:pt x="18400" y="5829"/>
                </a:cubicBezTo>
                <a:cubicBezTo>
                  <a:pt x="18400" y="5486"/>
                  <a:pt x="18400" y="5486"/>
                  <a:pt x="18400" y="5486"/>
                </a:cubicBezTo>
                <a:cubicBezTo>
                  <a:pt x="18400" y="5486"/>
                  <a:pt x="18600" y="5143"/>
                  <a:pt x="18800" y="5143"/>
                </a:cubicBezTo>
                <a:cubicBezTo>
                  <a:pt x="18800" y="5143"/>
                  <a:pt x="18800" y="5143"/>
                  <a:pt x="19000" y="5143"/>
                </a:cubicBezTo>
                <a:cubicBezTo>
                  <a:pt x="19000" y="5143"/>
                  <a:pt x="19200" y="5143"/>
                  <a:pt x="19200" y="5143"/>
                </a:cubicBezTo>
                <a:cubicBezTo>
                  <a:pt x="19200" y="5143"/>
                  <a:pt x="19400" y="4800"/>
                  <a:pt x="19600" y="4800"/>
                </a:cubicBezTo>
                <a:cubicBezTo>
                  <a:pt x="19600" y="4800"/>
                  <a:pt x="19600" y="5143"/>
                  <a:pt x="19600" y="5143"/>
                </a:cubicBezTo>
                <a:cubicBezTo>
                  <a:pt x="19600" y="5486"/>
                  <a:pt x="19400" y="5486"/>
                  <a:pt x="19400" y="5486"/>
                </a:cubicBezTo>
                <a:cubicBezTo>
                  <a:pt x="19400" y="5829"/>
                  <a:pt x="19600" y="6171"/>
                  <a:pt x="19600" y="6171"/>
                </a:cubicBezTo>
                <a:cubicBezTo>
                  <a:pt x="19600" y="6171"/>
                  <a:pt x="19800" y="6171"/>
                  <a:pt x="19800" y="5829"/>
                </a:cubicBezTo>
                <a:cubicBezTo>
                  <a:pt x="20000" y="5486"/>
                  <a:pt x="20000" y="5143"/>
                  <a:pt x="20000" y="5143"/>
                </a:cubicBezTo>
                <a:cubicBezTo>
                  <a:pt x="20000" y="5143"/>
                  <a:pt x="20000" y="5143"/>
                  <a:pt x="20200" y="4800"/>
                </a:cubicBezTo>
                <a:cubicBezTo>
                  <a:pt x="20200" y="4800"/>
                  <a:pt x="20400" y="4457"/>
                  <a:pt x="20400" y="4457"/>
                </a:cubicBezTo>
                <a:cubicBezTo>
                  <a:pt x="20400" y="4457"/>
                  <a:pt x="20400" y="4114"/>
                  <a:pt x="20400" y="4114"/>
                </a:cubicBezTo>
                <a:cubicBezTo>
                  <a:pt x="20200" y="3771"/>
                  <a:pt x="20200" y="3771"/>
                  <a:pt x="20200" y="3771"/>
                </a:cubicBezTo>
                <a:cubicBezTo>
                  <a:pt x="19800" y="3771"/>
                  <a:pt x="19800" y="3771"/>
                  <a:pt x="19800" y="3771"/>
                </a:cubicBezTo>
                <a:cubicBezTo>
                  <a:pt x="19800" y="3771"/>
                  <a:pt x="19400" y="3771"/>
                  <a:pt x="19400" y="3771"/>
                </a:cubicBezTo>
                <a:cubicBezTo>
                  <a:pt x="19200" y="3771"/>
                  <a:pt x="19200" y="3771"/>
                  <a:pt x="19200" y="3429"/>
                </a:cubicBezTo>
                <a:cubicBezTo>
                  <a:pt x="19000" y="3429"/>
                  <a:pt x="19200" y="3429"/>
                  <a:pt x="18800" y="3429"/>
                </a:cubicBezTo>
                <a:cubicBezTo>
                  <a:pt x="18600" y="3429"/>
                  <a:pt x="18600" y="3429"/>
                  <a:pt x="18600" y="3429"/>
                </a:cubicBezTo>
                <a:cubicBezTo>
                  <a:pt x="18400" y="3429"/>
                  <a:pt x="18400" y="3429"/>
                  <a:pt x="18400" y="3429"/>
                </a:cubicBezTo>
                <a:cubicBezTo>
                  <a:pt x="18200" y="3429"/>
                  <a:pt x="18200" y="3771"/>
                  <a:pt x="18200" y="3429"/>
                </a:cubicBezTo>
                <a:cubicBezTo>
                  <a:pt x="18000" y="3429"/>
                  <a:pt x="18000" y="3429"/>
                  <a:pt x="17800" y="3429"/>
                </a:cubicBezTo>
                <a:cubicBezTo>
                  <a:pt x="17800" y="3429"/>
                  <a:pt x="17800" y="3429"/>
                  <a:pt x="17600" y="3429"/>
                </a:cubicBezTo>
                <a:cubicBezTo>
                  <a:pt x="17400" y="3429"/>
                  <a:pt x="17400" y="3429"/>
                  <a:pt x="17200" y="3429"/>
                </a:cubicBezTo>
                <a:cubicBezTo>
                  <a:pt x="17000" y="3429"/>
                  <a:pt x="17000" y="3429"/>
                  <a:pt x="17000" y="3429"/>
                </a:cubicBezTo>
                <a:cubicBezTo>
                  <a:pt x="17000" y="3429"/>
                  <a:pt x="17000" y="3429"/>
                  <a:pt x="16800" y="3086"/>
                </a:cubicBezTo>
                <a:cubicBezTo>
                  <a:pt x="16600" y="3086"/>
                  <a:pt x="16800" y="3086"/>
                  <a:pt x="16400" y="3086"/>
                </a:cubicBezTo>
                <a:cubicBezTo>
                  <a:pt x="16200" y="3086"/>
                  <a:pt x="16200" y="3086"/>
                  <a:pt x="16000" y="3086"/>
                </a:cubicBezTo>
                <a:cubicBezTo>
                  <a:pt x="15800" y="3086"/>
                  <a:pt x="15600" y="3086"/>
                  <a:pt x="15400" y="3086"/>
                </a:cubicBezTo>
                <a:cubicBezTo>
                  <a:pt x="15200" y="3086"/>
                  <a:pt x="15000" y="3086"/>
                  <a:pt x="15000" y="3086"/>
                </a:cubicBezTo>
                <a:cubicBezTo>
                  <a:pt x="15000" y="3429"/>
                  <a:pt x="15200" y="3429"/>
                  <a:pt x="15200" y="3771"/>
                </a:cubicBezTo>
                <a:cubicBezTo>
                  <a:pt x="15000" y="3771"/>
                  <a:pt x="15200" y="3429"/>
                  <a:pt x="14800" y="3771"/>
                </a:cubicBezTo>
                <a:cubicBezTo>
                  <a:pt x="14600" y="3771"/>
                  <a:pt x="14600" y="3771"/>
                  <a:pt x="14600" y="3771"/>
                </a:cubicBezTo>
                <a:cubicBezTo>
                  <a:pt x="14600" y="4114"/>
                  <a:pt x="14600" y="4114"/>
                  <a:pt x="14600" y="4114"/>
                </a:cubicBezTo>
                <a:cubicBezTo>
                  <a:pt x="14600" y="4114"/>
                  <a:pt x="14600" y="4114"/>
                  <a:pt x="14400" y="3771"/>
                </a:cubicBezTo>
                <a:cubicBezTo>
                  <a:pt x="14200" y="3771"/>
                  <a:pt x="14200" y="3771"/>
                  <a:pt x="14200" y="3771"/>
                </a:cubicBezTo>
                <a:cubicBezTo>
                  <a:pt x="14200" y="3771"/>
                  <a:pt x="14000" y="4114"/>
                  <a:pt x="14000" y="4114"/>
                </a:cubicBezTo>
                <a:cubicBezTo>
                  <a:pt x="14000" y="3771"/>
                  <a:pt x="13800" y="3771"/>
                  <a:pt x="13800" y="3771"/>
                </a:cubicBezTo>
                <a:cubicBezTo>
                  <a:pt x="13600" y="3771"/>
                  <a:pt x="13400" y="3771"/>
                  <a:pt x="13400" y="3771"/>
                </a:cubicBezTo>
                <a:cubicBezTo>
                  <a:pt x="13200" y="4114"/>
                  <a:pt x="13000" y="4114"/>
                  <a:pt x="13000" y="4114"/>
                </a:cubicBezTo>
                <a:cubicBezTo>
                  <a:pt x="12800" y="4457"/>
                  <a:pt x="12800" y="4457"/>
                  <a:pt x="12800" y="4457"/>
                </a:cubicBezTo>
                <a:cubicBezTo>
                  <a:pt x="12600" y="4457"/>
                  <a:pt x="12600" y="4457"/>
                  <a:pt x="12600" y="4457"/>
                </a:cubicBezTo>
                <a:cubicBezTo>
                  <a:pt x="12400" y="4114"/>
                  <a:pt x="12400" y="4114"/>
                  <a:pt x="12400" y="4114"/>
                </a:cubicBezTo>
                <a:cubicBezTo>
                  <a:pt x="12800" y="4114"/>
                  <a:pt x="12800" y="4114"/>
                  <a:pt x="12800" y="4114"/>
                </a:cubicBezTo>
                <a:cubicBezTo>
                  <a:pt x="12800" y="4114"/>
                  <a:pt x="12800" y="4114"/>
                  <a:pt x="12800" y="4114"/>
                </a:cubicBezTo>
                <a:cubicBezTo>
                  <a:pt x="12800" y="4114"/>
                  <a:pt x="12200" y="3771"/>
                  <a:pt x="12200" y="3771"/>
                </a:cubicBezTo>
                <a:cubicBezTo>
                  <a:pt x="12000" y="3771"/>
                  <a:pt x="11800" y="3771"/>
                  <a:pt x="11800" y="3771"/>
                </a:cubicBezTo>
                <a:cubicBezTo>
                  <a:pt x="11600" y="4114"/>
                  <a:pt x="11600" y="4114"/>
                  <a:pt x="11600" y="4114"/>
                </a:cubicBezTo>
                <a:cubicBezTo>
                  <a:pt x="11600" y="4114"/>
                  <a:pt x="11400" y="4457"/>
                  <a:pt x="11400" y="4457"/>
                </a:cubicBezTo>
                <a:cubicBezTo>
                  <a:pt x="11200" y="4457"/>
                  <a:pt x="11200" y="4457"/>
                  <a:pt x="11200" y="4457"/>
                </a:cubicBezTo>
                <a:cubicBezTo>
                  <a:pt x="11000" y="4800"/>
                  <a:pt x="11000" y="4800"/>
                  <a:pt x="11000" y="4800"/>
                </a:cubicBezTo>
                <a:cubicBezTo>
                  <a:pt x="10800" y="4800"/>
                  <a:pt x="10800" y="4800"/>
                  <a:pt x="10800" y="4800"/>
                </a:cubicBezTo>
                <a:cubicBezTo>
                  <a:pt x="11200" y="5143"/>
                  <a:pt x="11200" y="5143"/>
                  <a:pt x="11200" y="5143"/>
                </a:cubicBezTo>
                <a:cubicBezTo>
                  <a:pt x="11200" y="5143"/>
                  <a:pt x="11200" y="5486"/>
                  <a:pt x="11200" y="5486"/>
                </a:cubicBezTo>
                <a:cubicBezTo>
                  <a:pt x="11200" y="5486"/>
                  <a:pt x="11400" y="5486"/>
                  <a:pt x="11400" y="5486"/>
                </a:cubicBezTo>
                <a:cubicBezTo>
                  <a:pt x="11400" y="5143"/>
                  <a:pt x="11400" y="5143"/>
                  <a:pt x="11400" y="5143"/>
                </a:cubicBezTo>
                <a:cubicBezTo>
                  <a:pt x="11800" y="4800"/>
                  <a:pt x="11800" y="4800"/>
                  <a:pt x="11800" y="4800"/>
                </a:cubicBezTo>
                <a:cubicBezTo>
                  <a:pt x="11800" y="4457"/>
                  <a:pt x="11800" y="4457"/>
                  <a:pt x="11800" y="4457"/>
                </a:cubicBezTo>
                <a:cubicBezTo>
                  <a:pt x="12000" y="4800"/>
                  <a:pt x="12000" y="4800"/>
                  <a:pt x="12000" y="4800"/>
                </a:cubicBezTo>
                <a:cubicBezTo>
                  <a:pt x="12000" y="5143"/>
                  <a:pt x="12000" y="5143"/>
                  <a:pt x="12000" y="5143"/>
                </a:cubicBezTo>
                <a:cubicBezTo>
                  <a:pt x="11600" y="5486"/>
                  <a:pt x="11600" y="5486"/>
                  <a:pt x="11600" y="5486"/>
                </a:cubicBezTo>
                <a:cubicBezTo>
                  <a:pt x="11600" y="5486"/>
                  <a:pt x="11600" y="5486"/>
                  <a:pt x="11600" y="5486"/>
                </a:cubicBezTo>
                <a:cubicBezTo>
                  <a:pt x="11400" y="5829"/>
                  <a:pt x="11400" y="5829"/>
                  <a:pt x="11400" y="5829"/>
                </a:cubicBezTo>
                <a:cubicBezTo>
                  <a:pt x="11000" y="5829"/>
                  <a:pt x="11000" y="5829"/>
                  <a:pt x="11000" y="5829"/>
                </a:cubicBezTo>
                <a:cubicBezTo>
                  <a:pt x="10800" y="5829"/>
                  <a:pt x="10800" y="5829"/>
                  <a:pt x="10800" y="5829"/>
                </a:cubicBezTo>
                <a:cubicBezTo>
                  <a:pt x="10600" y="6171"/>
                  <a:pt x="10600" y="6171"/>
                  <a:pt x="10600" y="6171"/>
                </a:cubicBezTo>
                <a:cubicBezTo>
                  <a:pt x="10400" y="6514"/>
                  <a:pt x="10400" y="6514"/>
                  <a:pt x="10400" y="6514"/>
                </a:cubicBezTo>
                <a:cubicBezTo>
                  <a:pt x="10400" y="6514"/>
                  <a:pt x="10400" y="6514"/>
                  <a:pt x="10400" y="6514"/>
                </a:cubicBezTo>
                <a:cubicBezTo>
                  <a:pt x="10400" y="6857"/>
                  <a:pt x="10400" y="6857"/>
                  <a:pt x="10400" y="6857"/>
                </a:cubicBezTo>
                <a:cubicBezTo>
                  <a:pt x="10400" y="7200"/>
                  <a:pt x="10400" y="7200"/>
                  <a:pt x="10400" y="7200"/>
                </a:cubicBezTo>
                <a:cubicBezTo>
                  <a:pt x="10000" y="7200"/>
                  <a:pt x="10000" y="7200"/>
                  <a:pt x="10000" y="7200"/>
                </a:cubicBezTo>
                <a:cubicBezTo>
                  <a:pt x="10000" y="7886"/>
                  <a:pt x="10000" y="7886"/>
                  <a:pt x="10000" y="7886"/>
                </a:cubicBezTo>
                <a:cubicBezTo>
                  <a:pt x="10000" y="7886"/>
                  <a:pt x="10000" y="7886"/>
                  <a:pt x="10000" y="7886"/>
                </a:cubicBezTo>
                <a:cubicBezTo>
                  <a:pt x="10200" y="8229"/>
                  <a:pt x="10200" y="8229"/>
                  <a:pt x="10200" y="8229"/>
                </a:cubicBezTo>
                <a:cubicBezTo>
                  <a:pt x="10400" y="7886"/>
                  <a:pt x="10400" y="7886"/>
                  <a:pt x="10400" y="7886"/>
                </a:cubicBezTo>
                <a:cubicBezTo>
                  <a:pt x="10400" y="7886"/>
                  <a:pt x="10600" y="7886"/>
                  <a:pt x="10600" y="7543"/>
                </a:cubicBezTo>
                <a:cubicBezTo>
                  <a:pt x="10600" y="7543"/>
                  <a:pt x="10800" y="7200"/>
                  <a:pt x="10800" y="7200"/>
                </a:cubicBezTo>
                <a:cubicBezTo>
                  <a:pt x="10800" y="7200"/>
                  <a:pt x="10800" y="7200"/>
                  <a:pt x="10800" y="7200"/>
                </a:cubicBezTo>
                <a:cubicBezTo>
                  <a:pt x="10800" y="7200"/>
                  <a:pt x="11000" y="7200"/>
                  <a:pt x="11000" y="7200"/>
                </a:cubicBezTo>
                <a:cubicBezTo>
                  <a:pt x="11000" y="7543"/>
                  <a:pt x="11200" y="7543"/>
                  <a:pt x="11200" y="7543"/>
                </a:cubicBezTo>
                <a:cubicBezTo>
                  <a:pt x="11200" y="7543"/>
                  <a:pt x="11400" y="7543"/>
                  <a:pt x="11400" y="7543"/>
                </a:cubicBezTo>
                <a:cubicBezTo>
                  <a:pt x="11600" y="7543"/>
                  <a:pt x="11600" y="7543"/>
                  <a:pt x="11600" y="7543"/>
                </a:cubicBezTo>
                <a:cubicBezTo>
                  <a:pt x="11600" y="7543"/>
                  <a:pt x="11600" y="7543"/>
                  <a:pt x="11800" y="7886"/>
                </a:cubicBezTo>
                <a:cubicBezTo>
                  <a:pt x="11800" y="7886"/>
                  <a:pt x="11800" y="8229"/>
                  <a:pt x="12000" y="8229"/>
                </a:cubicBezTo>
                <a:cubicBezTo>
                  <a:pt x="12000" y="7886"/>
                  <a:pt x="12000" y="7886"/>
                  <a:pt x="12200" y="7886"/>
                </a:cubicBezTo>
                <a:cubicBezTo>
                  <a:pt x="12200" y="7886"/>
                  <a:pt x="12200" y="7886"/>
                  <a:pt x="12400" y="8229"/>
                </a:cubicBezTo>
                <a:cubicBezTo>
                  <a:pt x="12400" y="8229"/>
                  <a:pt x="12600" y="8229"/>
                  <a:pt x="12600" y="8229"/>
                </a:cubicBezTo>
                <a:cubicBezTo>
                  <a:pt x="12400" y="8571"/>
                  <a:pt x="12400" y="8571"/>
                  <a:pt x="12400" y="8571"/>
                </a:cubicBezTo>
                <a:cubicBezTo>
                  <a:pt x="12400" y="8914"/>
                  <a:pt x="12400" y="8914"/>
                  <a:pt x="12400" y="8914"/>
                </a:cubicBezTo>
                <a:cubicBezTo>
                  <a:pt x="12200" y="8914"/>
                  <a:pt x="11600" y="8571"/>
                  <a:pt x="11600" y="8571"/>
                </a:cubicBezTo>
                <a:cubicBezTo>
                  <a:pt x="11600" y="8571"/>
                  <a:pt x="11600" y="8571"/>
                  <a:pt x="11600" y="8571"/>
                </a:cubicBezTo>
                <a:cubicBezTo>
                  <a:pt x="11600" y="8571"/>
                  <a:pt x="11600" y="8914"/>
                  <a:pt x="11400" y="8914"/>
                </a:cubicBezTo>
                <a:cubicBezTo>
                  <a:pt x="11400" y="8571"/>
                  <a:pt x="11200" y="8571"/>
                  <a:pt x="11200" y="8571"/>
                </a:cubicBezTo>
                <a:cubicBezTo>
                  <a:pt x="11000" y="8571"/>
                  <a:pt x="11400" y="8229"/>
                  <a:pt x="11000" y="8229"/>
                </a:cubicBezTo>
                <a:cubicBezTo>
                  <a:pt x="10600" y="8229"/>
                  <a:pt x="10400" y="8229"/>
                  <a:pt x="10400" y="8229"/>
                </a:cubicBezTo>
                <a:cubicBezTo>
                  <a:pt x="10400" y="8229"/>
                  <a:pt x="10400" y="8229"/>
                  <a:pt x="10400" y="8229"/>
                </a:cubicBezTo>
                <a:cubicBezTo>
                  <a:pt x="10200" y="8571"/>
                  <a:pt x="10200" y="8571"/>
                  <a:pt x="10200" y="8571"/>
                </a:cubicBezTo>
                <a:cubicBezTo>
                  <a:pt x="10000" y="8914"/>
                  <a:pt x="10000" y="8914"/>
                  <a:pt x="10000" y="8914"/>
                </a:cubicBezTo>
                <a:cubicBezTo>
                  <a:pt x="9800" y="8914"/>
                  <a:pt x="9600" y="9257"/>
                  <a:pt x="9600" y="9257"/>
                </a:cubicBezTo>
                <a:cubicBezTo>
                  <a:pt x="9600" y="9257"/>
                  <a:pt x="9600" y="9943"/>
                  <a:pt x="9600" y="9943"/>
                </a:cubicBezTo>
                <a:cubicBezTo>
                  <a:pt x="9600" y="9943"/>
                  <a:pt x="9600" y="10286"/>
                  <a:pt x="9600" y="10629"/>
                </a:cubicBezTo>
                <a:cubicBezTo>
                  <a:pt x="9600" y="10629"/>
                  <a:pt x="9600" y="11314"/>
                  <a:pt x="9600" y="11314"/>
                </a:cubicBezTo>
                <a:cubicBezTo>
                  <a:pt x="9600" y="11657"/>
                  <a:pt x="9600" y="11657"/>
                  <a:pt x="9600" y="11657"/>
                </a:cubicBezTo>
                <a:cubicBezTo>
                  <a:pt x="9800" y="12000"/>
                  <a:pt x="9800" y="12000"/>
                  <a:pt x="9800" y="12000"/>
                </a:cubicBezTo>
                <a:cubicBezTo>
                  <a:pt x="10200" y="12000"/>
                  <a:pt x="10200" y="12000"/>
                  <a:pt x="10200" y="12000"/>
                </a:cubicBezTo>
                <a:cubicBezTo>
                  <a:pt x="10200" y="12000"/>
                  <a:pt x="10400" y="12343"/>
                  <a:pt x="10400" y="12343"/>
                </a:cubicBezTo>
                <a:cubicBezTo>
                  <a:pt x="10600" y="12343"/>
                  <a:pt x="10600" y="12343"/>
                  <a:pt x="10600" y="12343"/>
                </a:cubicBezTo>
                <a:cubicBezTo>
                  <a:pt x="10600" y="12000"/>
                  <a:pt x="10800" y="12000"/>
                  <a:pt x="11000" y="12000"/>
                </a:cubicBezTo>
                <a:cubicBezTo>
                  <a:pt x="11000" y="12343"/>
                  <a:pt x="11000" y="12000"/>
                  <a:pt x="11000" y="12343"/>
                </a:cubicBezTo>
                <a:cubicBezTo>
                  <a:pt x="11000" y="12343"/>
                  <a:pt x="11200" y="12686"/>
                  <a:pt x="11200" y="12686"/>
                </a:cubicBezTo>
                <a:cubicBezTo>
                  <a:pt x="11000" y="12686"/>
                  <a:pt x="11000" y="12686"/>
                  <a:pt x="11000" y="13029"/>
                </a:cubicBezTo>
                <a:cubicBezTo>
                  <a:pt x="11000" y="13029"/>
                  <a:pt x="11200" y="13029"/>
                  <a:pt x="11200" y="13371"/>
                </a:cubicBezTo>
                <a:cubicBezTo>
                  <a:pt x="11200" y="13714"/>
                  <a:pt x="11200" y="13371"/>
                  <a:pt x="11200" y="13714"/>
                </a:cubicBezTo>
                <a:cubicBezTo>
                  <a:pt x="11200" y="14057"/>
                  <a:pt x="11200" y="15086"/>
                  <a:pt x="11200" y="15086"/>
                </a:cubicBezTo>
                <a:cubicBezTo>
                  <a:pt x="11200" y="15429"/>
                  <a:pt x="11200" y="15429"/>
                  <a:pt x="11200" y="15429"/>
                </a:cubicBezTo>
                <a:cubicBezTo>
                  <a:pt x="11200" y="17486"/>
                  <a:pt x="11200" y="17486"/>
                  <a:pt x="11200" y="17486"/>
                </a:cubicBezTo>
                <a:cubicBezTo>
                  <a:pt x="15400" y="17486"/>
                  <a:pt x="15400" y="17486"/>
                  <a:pt x="15400" y="17486"/>
                </a:cubicBezTo>
                <a:cubicBezTo>
                  <a:pt x="15400" y="15086"/>
                  <a:pt x="15400" y="15086"/>
                  <a:pt x="15400" y="15086"/>
                </a:cubicBezTo>
                <a:cubicBezTo>
                  <a:pt x="13400" y="15086"/>
                  <a:pt x="13400" y="15086"/>
                  <a:pt x="13400" y="15086"/>
                </a:cubicBezTo>
                <a:cubicBezTo>
                  <a:pt x="13400" y="14400"/>
                  <a:pt x="13400" y="14400"/>
                  <a:pt x="13400" y="14400"/>
                </a:cubicBezTo>
                <a:cubicBezTo>
                  <a:pt x="13200" y="14400"/>
                  <a:pt x="13200" y="14400"/>
                  <a:pt x="13200" y="14400"/>
                </a:cubicBezTo>
                <a:cubicBezTo>
                  <a:pt x="13200" y="14743"/>
                  <a:pt x="13200" y="14743"/>
                  <a:pt x="13200" y="14743"/>
                </a:cubicBezTo>
                <a:cubicBezTo>
                  <a:pt x="13000" y="15086"/>
                  <a:pt x="13000" y="15086"/>
                  <a:pt x="13000" y="15086"/>
                </a:cubicBezTo>
                <a:cubicBezTo>
                  <a:pt x="12600" y="15086"/>
                  <a:pt x="12600" y="15086"/>
                  <a:pt x="12600" y="15086"/>
                </a:cubicBezTo>
                <a:close/>
                <a:moveTo>
                  <a:pt x="6200" y="15086"/>
                </a:moveTo>
                <a:cubicBezTo>
                  <a:pt x="6200" y="17486"/>
                  <a:pt x="6200" y="17486"/>
                  <a:pt x="6200" y="17486"/>
                </a:cubicBezTo>
                <a:cubicBezTo>
                  <a:pt x="6200" y="17486"/>
                  <a:pt x="6200" y="17486"/>
                  <a:pt x="6200" y="17486"/>
                </a:cubicBezTo>
                <a:cubicBezTo>
                  <a:pt x="6200" y="17486"/>
                  <a:pt x="6200" y="17486"/>
                  <a:pt x="6200" y="17486"/>
                </a:cubicBezTo>
                <a:cubicBezTo>
                  <a:pt x="6200" y="17829"/>
                  <a:pt x="6200" y="17829"/>
                  <a:pt x="6200" y="17829"/>
                </a:cubicBezTo>
                <a:cubicBezTo>
                  <a:pt x="6400" y="18171"/>
                  <a:pt x="6400" y="18514"/>
                  <a:pt x="6400" y="18514"/>
                </a:cubicBezTo>
                <a:cubicBezTo>
                  <a:pt x="6400" y="18514"/>
                  <a:pt x="6400" y="18857"/>
                  <a:pt x="6400" y="18857"/>
                </a:cubicBezTo>
                <a:cubicBezTo>
                  <a:pt x="6400" y="18857"/>
                  <a:pt x="6400" y="19543"/>
                  <a:pt x="6400" y="19543"/>
                </a:cubicBezTo>
                <a:cubicBezTo>
                  <a:pt x="6400" y="19886"/>
                  <a:pt x="6600" y="19886"/>
                  <a:pt x="6600" y="19886"/>
                </a:cubicBezTo>
                <a:cubicBezTo>
                  <a:pt x="6800" y="19886"/>
                  <a:pt x="6800" y="19886"/>
                  <a:pt x="6800" y="19886"/>
                </a:cubicBezTo>
                <a:cubicBezTo>
                  <a:pt x="6800" y="19886"/>
                  <a:pt x="6600" y="19200"/>
                  <a:pt x="6600" y="19200"/>
                </a:cubicBezTo>
                <a:cubicBezTo>
                  <a:pt x="6600" y="19200"/>
                  <a:pt x="6600" y="18857"/>
                  <a:pt x="6600" y="18857"/>
                </a:cubicBezTo>
                <a:cubicBezTo>
                  <a:pt x="6600" y="18857"/>
                  <a:pt x="6800" y="18514"/>
                  <a:pt x="7000" y="18514"/>
                </a:cubicBezTo>
                <a:cubicBezTo>
                  <a:pt x="7000" y="18514"/>
                  <a:pt x="7000" y="18514"/>
                  <a:pt x="7000" y="18171"/>
                </a:cubicBezTo>
                <a:cubicBezTo>
                  <a:pt x="7000" y="18171"/>
                  <a:pt x="7000" y="18171"/>
                  <a:pt x="7000" y="18171"/>
                </a:cubicBezTo>
                <a:cubicBezTo>
                  <a:pt x="7000" y="17829"/>
                  <a:pt x="7000" y="17829"/>
                  <a:pt x="7000" y="17829"/>
                </a:cubicBezTo>
                <a:cubicBezTo>
                  <a:pt x="7200" y="17829"/>
                  <a:pt x="7200" y="17829"/>
                  <a:pt x="7200" y="17829"/>
                </a:cubicBezTo>
                <a:cubicBezTo>
                  <a:pt x="7200" y="17829"/>
                  <a:pt x="7200" y="17486"/>
                  <a:pt x="7200" y="17486"/>
                </a:cubicBezTo>
                <a:cubicBezTo>
                  <a:pt x="7200" y="17486"/>
                  <a:pt x="7200" y="17486"/>
                  <a:pt x="7200" y="17486"/>
                </a:cubicBezTo>
                <a:cubicBezTo>
                  <a:pt x="10400" y="17486"/>
                  <a:pt x="10400" y="17486"/>
                  <a:pt x="10400" y="17486"/>
                </a:cubicBezTo>
                <a:cubicBezTo>
                  <a:pt x="10400" y="15086"/>
                  <a:pt x="10400" y="15086"/>
                  <a:pt x="10400" y="15086"/>
                </a:cubicBezTo>
                <a:cubicBezTo>
                  <a:pt x="8200" y="15086"/>
                  <a:pt x="8200" y="15086"/>
                  <a:pt x="8200" y="15086"/>
                </a:cubicBezTo>
                <a:cubicBezTo>
                  <a:pt x="8200" y="14743"/>
                  <a:pt x="8200" y="14743"/>
                  <a:pt x="8200" y="14743"/>
                </a:cubicBezTo>
                <a:cubicBezTo>
                  <a:pt x="8200" y="14743"/>
                  <a:pt x="8400" y="14743"/>
                  <a:pt x="8400" y="14400"/>
                </a:cubicBezTo>
                <a:cubicBezTo>
                  <a:pt x="8600" y="14400"/>
                  <a:pt x="8600" y="13714"/>
                  <a:pt x="8600" y="13714"/>
                </a:cubicBezTo>
                <a:cubicBezTo>
                  <a:pt x="8600" y="13714"/>
                  <a:pt x="8600" y="13371"/>
                  <a:pt x="8600" y="13371"/>
                </a:cubicBezTo>
                <a:cubicBezTo>
                  <a:pt x="8400" y="13371"/>
                  <a:pt x="8400" y="13371"/>
                  <a:pt x="8200" y="13371"/>
                </a:cubicBezTo>
                <a:cubicBezTo>
                  <a:pt x="8000" y="13371"/>
                  <a:pt x="8000" y="13029"/>
                  <a:pt x="8000" y="13029"/>
                </a:cubicBezTo>
                <a:cubicBezTo>
                  <a:pt x="8000" y="13029"/>
                  <a:pt x="7800" y="12686"/>
                  <a:pt x="7800" y="12686"/>
                </a:cubicBezTo>
                <a:cubicBezTo>
                  <a:pt x="7800" y="12686"/>
                  <a:pt x="7600" y="12686"/>
                  <a:pt x="7600" y="12686"/>
                </a:cubicBezTo>
                <a:cubicBezTo>
                  <a:pt x="7600" y="12343"/>
                  <a:pt x="7600" y="12343"/>
                  <a:pt x="7600" y="12343"/>
                </a:cubicBezTo>
                <a:cubicBezTo>
                  <a:pt x="7400" y="12343"/>
                  <a:pt x="7400" y="12343"/>
                  <a:pt x="7400" y="12343"/>
                </a:cubicBezTo>
                <a:cubicBezTo>
                  <a:pt x="7400" y="12343"/>
                  <a:pt x="7200" y="12000"/>
                  <a:pt x="7200" y="12000"/>
                </a:cubicBezTo>
                <a:cubicBezTo>
                  <a:pt x="7200" y="12000"/>
                  <a:pt x="7200" y="11657"/>
                  <a:pt x="7200" y="11657"/>
                </a:cubicBezTo>
                <a:cubicBezTo>
                  <a:pt x="7200" y="11657"/>
                  <a:pt x="6600" y="11314"/>
                  <a:pt x="6600" y="11314"/>
                </a:cubicBezTo>
                <a:cubicBezTo>
                  <a:pt x="6600" y="11314"/>
                  <a:pt x="6600" y="11314"/>
                  <a:pt x="6600" y="11314"/>
                </a:cubicBezTo>
                <a:cubicBezTo>
                  <a:pt x="6600" y="11314"/>
                  <a:pt x="6400" y="11314"/>
                  <a:pt x="6200" y="11314"/>
                </a:cubicBezTo>
                <a:cubicBezTo>
                  <a:pt x="6200" y="11314"/>
                  <a:pt x="6200" y="11657"/>
                  <a:pt x="6200" y="11657"/>
                </a:cubicBezTo>
                <a:cubicBezTo>
                  <a:pt x="6000" y="11657"/>
                  <a:pt x="6000" y="11657"/>
                  <a:pt x="6000" y="11657"/>
                </a:cubicBezTo>
                <a:cubicBezTo>
                  <a:pt x="6000" y="11657"/>
                  <a:pt x="6200" y="12343"/>
                  <a:pt x="6200" y="12343"/>
                </a:cubicBezTo>
                <a:cubicBezTo>
                  <a:pt x="6200" y="12343"/>
                  <a:pt x="6000" y="12343"/>
                  <a:pt x="5800" y="12686"/>
                </a:cubicBezTo>
                <a:cubicBezTo>
                  <a:pt x="5800" y="12686"/>
                  <a:pt x="6000" y="13029"/>
                  <a:pt x="6000" y="13029"/>
                </a:cubicBezTo>
                <a:cubicBezTo>
                  <a:pt x="5800" y="13371"/>
                  <a:pt x="5800" y="13371"/>
                  <a:pt x="5800" y="13371"/>
                </a:cubicBezTo>
                <a:cubicBezTo>
                  <a:pt x="5800" y="13714"/>
                  <a:pt x="5800" y="13714"/>
                  <a:pt x="5800" y="13714"/>
                </a:cubicBezTo>
                <a:cubicBezTo>
                  <a:pt x="5800" y="13714"/>
                  <a:pt x="6000" y="14057"/>
                  <a:pt x="6000" y="14057"/>
                </a:cubicBezTo>
                <a:cubicBezTo>
                  <a:pt x="6000" y="14057"/>
                  <a:pt x="6200" y="14400"/>
                  <a:pt x="6200" y="14400"/>
                </a:cubicBezTo>
                <a:cubicBezTo>
                  <a:pt x="6200" y="14400"/>
                  <a:pt x="6400" y="14743"/>
                  <a:pt x="6400" y="14743"/>
                </a:cubicBezTo>
                <a:cubicBezTo>
                  <a:pt x="6400" y="14743"/>
                  <a:pt x="6400" y="14743"/>
                  <a:pt x="6400" y="15086"/>
                </a:cubicBezTo>
                <a:lnTo>
                  <a:pt x="6200" y="15086"/>
                </a:lnTo>
                <a:close/>
              </a:path>
            </a:pathLst>
          </a:custGeom>
          <a:solidFill>
            <a:srgbClr val="000000"/>
          </a:solidFill>
          <a:ln w="12700">
            <a:miter lim="400000"/>
          </a:ln>
        </p:spPr>
        <p:txBody>
          <a:bodyPr tIns="91439" bIns="91439"/>
          <a:lstStyle/>
          <a:p>
            <a:endParaRPr/>
          </a:p>
        </p:txBody>
      </p:sp>
      <p:sp>
        <p:nvSpPr>
          <p:cNvPr id="1560" name="Shape 1560"/>
          <p:cNvSpPr/>
          <p:nvPr/>
        </p:nvSpPr>
        <p:spPr>
          <a:xfrm>
            <a:off x="21707476" y="11064875"/>
            <a:ext cx="542927" cy="688977"/>
          </a:xfrm>
          <a:custGeom>
            <a:avLst/>
            <a:gdLst/>
            <a:ahLst/>
            <a:cxnLst>
              <a:cxn ang="0">
                <a:pos x="wd2" y="hd2"/>
              </a:cxn>
              <a:cxn ang="5400000">
                <a:pos x="wd2" y="hd2"/>
              </a:cxn>
              <a:cxn ang="10800000">
                <a:pos x="wd2" y="hd2"/>
              </a:cxn>
              <a:cxn ang="16200000">
                <a:pos x="wd2" y="hd2"/>
              </a:cxn>
            </a:cxnLst>
            <a:rect l="0" t="0" r="r" b="b"/>
            <a:pathLst>
              <a:path w="21600" h="21600" extrusionOk="0">
                <a:moveTo>
                  <a:pt x="6171" y="7273"/>
                </a:moveTo>
                <a:cubicBezTo>
                  <a:pt x="3086" y="10800"/>
                  <a:pt x="1122" y="14547"/>
                  <a:pt x="0" y="18735"/>
                </a:cubicBezTo>
                <a:cubicBezTo>
                  <a:pt x="281" y="20057"/>
                  <a:pt x="1403" y="21159"/>
                  <a:pt x="3086" y="21600"/>
                </a:cubicBezTo>
                <a:cubicBezTo>
                  <a:pt x="8135" y="21600"/>
                  <a:pt x="8135" y="21600"/>
                  <a:pt x="8135" y="21600"/>
                </a:cubicBezTo>
                <a:cubicBezTo>
                  <a:pt x="8416" y="21600"/>
                  <a:pt x="8416" y="21600"/>
                  <a:pt x="8416" y="21600"/>
                </a:cubicBezTo>
                <a:cubicBezTo>
                  <a:pt x="8416" y="21600"/>
                  <a:pt x="8416" y="21600"/>
                  <a:pt x="8416" y="21600"/>
                </a:cubicBezTo>
                <a:cubicBezTo>
                  <a:pt x="8416" y="21600"/>
                  <a:pt x="8416" y="21600"/>
                  <a:pt x="8416" y="21600"/>
                </a:cubicBezTo>
                <a:cubicBezTo>
                  <a:pt x="8416" y="21600"/>
                  <a:pt x="8416" y="21600"/>
                  <a:pt x="8416" y="21600"/>
                </a:cubicBezTo>
                <a:cubicBezTo>
                  <a:pt x="8696" y="21600"/>
                  <a:pt x="8696" y="21600"/>
                  <a:pt x="8696" y="21600"/>
                </a:cubicBezTo>
                <a:cubicBezTo>
                  <a:pt x="8696" y="21600"/>
                  <a:pt x="8696" y="21600"/>
                  <a:pt x="8696" y="21600"/>
                </a:cubicBezTo>
                <a:cubicBezTo>
                  <a:pt x="8977" y="21600"/>
                  <a:pt x="8977" y="21600"/>
                  <a:pt x="8977" y="21600"/>
                </a:cubicBezTo>
                <a:cubicBezTo>
                  <a:pt x="9257" y="21600"/>
                  <a:pt x="9257" y="21600"/>
                  <a:pt x="9257" y="21600"/>
                </a:cubicBezTo>
                <a:cubicBezTo>
                  <a:pt x="9257" y="21600"/>
                  <a:pt x="9257" y="21600"/>
                  <a:pt x="9257" y="21600"/>
                </a:cubicBezTo>
                <a:cubicBezTo>
                  <a:pt x="9257" y="21600"/>
                  <a:pt x="9257" y="21600"/>
                  <a:pt x="9257" y="21600"/>
                </a:cubicBezTo>
                <a:cubicBezTo>
                  <a:pt x="9538" y="21600"/>
                  <a:pt x="9538" y="21600"/>
                  <a:pt x="9538" y="21600"/>
                </a:cubicBezTo>
                <a:cubicBezTo>
                  <a:pt x="9538" y="21600"/>
                  <a:pt x="9538" y="21600"/>
                  <a:pt x="9538" y="21600"/>
                </a:cubicBezTo>
                <a:cubicBezTo>
                  <a:pt x="9538" y="21600"/>
                  <a:pt x="9538" y="21600"/>
                  <a:pt x="9538" y="21600"/>
                </a:cubicBezTo>
                <a:cubicBezTo>
                  <a:pt x="9818" y="21600"/>
                  <a:pt x="9818" y="21600"/>
                  <a:pt x="9818" y="21600"/>
                </a:cubicBezTo>
                <a:cubicBezTo>
                  <a:pt x="9818" y="21600"/>
                  <a:pt x="9818" y="21600"/>
                  <a:pt x="9818" y="21600"/>
                </a:cubicBezTo>
                <a:cubicBezTo>
                  <a:pt x="10099" y="21600"/>
                  <a:pt x="10099" y="21600"/>
                  <a:pt x="10099" y="21600"/>
                </a:cubicBezTo>
                <a:cubicBezTo>
                  <a:pt x="10379" y="21600"/>
                  <a:pt x="10379" y="21600"/>
                  <a:pt x="10379" y="21600"/>
                </a:cubicBezTo>
                <a:cubicBezTo>
                  <a:pt x="10379" y="21600"/>
                  <a:pt x="10379" y="21600"/>
                  <a:pt x="10379" y="21600"/>
                </a:cubicBezTo>
                <a:cubicBezTo>
                  <a:pt x="10379" y="21600"/>
                  <a:pt x="10379" y="21600"/>
                  <a:pt x="10379" y="21600"/>
                </a:cubicBezTo>
                <a:cubicBezTo>
                  <a:pt x="10660" y="21600"/>
                  <a:pt x="10660" y="21600"/>
                  <a:pt x="10660" y="21600"/>
                </a:cubicBezTo>
                <a:cubicBezTo>
                  <a:pt x="10660" y="21600"/>
                  <a:pt x="10660" y="21600"/>
                  <a:pt x="10660" y="21600"/>
                </a:cubicBezTo>
                <a:cubicBezTo>
                  <a:pt x="10940" y="21600"/>
                  <a:pt x="10940" y="21600"/>
                  <a:pt x="10940" y="21600"/>
                </a:cubicBezTo>
                <a:cubicBezTo>
                  <a:pt x="10940" y="21600"/>
                  <a:pt x="10940" y="21600"/>
                  <a:pt x="10940" y="21600"/>
                </a:cubicBezTo>
                <a:cubicBezTo>
                  <a:pt x="11221" y="21600"/>
                  <a:pt x="11221" y="21600"/>
                  <a:pt x="11221" y="21600"/>
                </a:cubicBezTo>
                <a:cubicBezTo>
                  <a:pt x="11221" y="21600"/>
                  <a:pt x="11221" y="21600"/>
                  <a:pt x="11221" y="21600"/>
                </a:cubicBezTo>
                <a:cubicBezTo>
                  <a:pt x="11501" y="21600"/>
                  <a:pt x="11501" y="21600"/>
                  <a:pt x="11501" y="21600"/>
                </a:cubicBezTo>
                <a:cubicBezTo>
                  <a:pt x="11501" y="21600"/>
                  <a:pt x="11501" y="21600"/>
                  <a:pt x="11501" y="21600"/>
                </a:cubicBezTo>
                <a:cubicBezTo>
                  <a:pt x="11782" y="21600"/>
                  <a:pt x="11782" y="21600"/>
                  <a:pt x="11782" y="21600"/>
                </a:cubicBezTo>
                <a:cubicBezTo>
                  <a:pt x="11782" y="21600"/>
                  <a:pt x="11782" y="21600"/>
                  <a:pt x="11782" y="21600"/>
                </a:cubicBezTo>
                <a:cubicBezTo>
                  <a:pt x="12062" y="21600"/>
                  <a:pt x="12062" y="21600"/>
                  <a:pt x="12062" y="21600"/>
                </a:cubicBezTo>
                <a:cubicBezTo>
                  <a:pt x="12062" y="21600"/>
                  <a:pt x="12062" y="21600"/>
                  <a:pt x="12062" y="21600"/>
                </a:cubicBezTo>
                <a:cubicBezTo>
                  <a:pt x="12062" y="21600"/>
                  <a:pt x="12062" y="21600"/>
                  <a:pt x="12062" y="21600"/>
                </a:cubicBezTo>
                <a:cubicBezTo>
                  <a:pt x="12062" y="21600"/>
                  <a:pt x="12062" y="21600"/>
                  <a:pt x="12062" y="21600"/>
                </a:cubicBezTo>
                <a:cubicBezTo>
                  <a:pt x="12343" y="21600"/>
                  <a:pt x="12343" y="21600"/>
                  <a:pt x="12343" y="21600"/>
                </a:cubicBezTo>
                <a:cubicBezTo>
                  <a:pt x="12623" y="21600"/>
                  <a:pt x="12623" y="21600"/>
                  <a:pt x="12623" y="21600"/>
                </a:cubicBezTo>
                <a:cubicBezTo>
                  <a:pt x="12623" y="21600"/>
                  <a:pt x="12623" y="21600"/>
                  <a:pt x="12623" y="21600"/>
                </a:cubicBezTo>
                <a:cubicBezTo>
                  <a:pt x="12904" y="21600"/>
                  <a:pt x="12904" y="21600"/>
                  <a:pt x="12904" y="21600"/>
                </a:cubicBezTo>
                <a:cubicBezTo>
                  <a:pt x="12904" y="21600"/>
                  <a:pt x="12904" y="21600"/>
                  <a:pt x="12904" y="21600"/>
                </a:cubicBezTo>
                <a:cubicBezTo>
                  <a:pt x="12904" y="21600"/>
                  <a:pt x="12904" y="21600"/>
                  <a:pt x="12904" y="21600"/>
                </a:cubicBezTo>
                <a:cubicBezTo>
                  <a:pt x="13184" y="21600"/>
                  <a:pt x="13184" y="21600"/>
                  <a:pt x="13184" y="21600"/>
                </a:cubicBezTo>
                <a:cubicBezTo>
                  <a:pt x="13184" y="21600"/>
                  <a:pt x="13184" y="21600"/>
                  <a:pt x="13184" y="21600"/>
                </a:cubicBezTo>
                <a:cubicBezTo>
                  <a:pt x="13184" y="21600"/>
                  <a:pt x="13184" y="21600"/>
                  <a:pt x="13184" y="21600"/>
                </a:cubicBezTo>
                <a:cubicBezTo>
                  <a:pt x="18514" y="21600"/>
                  <a:pt x="18514" y="21600"/>
                  <a:pt x="18514" y="21600"/>
                </a:cubicBezTo>
                <a:cubicBezTo>
                  <a:pt x="20197" y="21159"/>
                  <a:pt x="21039" y="20057"/>
                  <a:pt x="21600" y="18735"/>
                </a:cubicBezTo>
                <a:cubicBezTo>
                  <a:pt x="20197" y="14547"/>
                  <a:pt x="18514" y="10800"/>
                  <a:pt x="15429" y="7273"/>
                </a:cubicBezTo>
                <a:cubicBezTo>
                  <a:pt x="12343" y="7273"/>
                  <a:pt x="9257" y="7273"/>
                  <a:pt x="6171" y="7273"/>
                </a:cubicBezTo>
                <a:close/>
                <a:moveTo>
                  <a:pt x="14026" y="4408"/>
                </a:moveTo>
                <a:cubicBezTo>
                  <a:pt x="11782" y="4408"/>
                  <a:pt x="9538" y="4408"/>
                  <a:pt x="7013" y="4408"/>
                </a:cubicBezTo>
                <a:cubicBezTo>
                  <a:pt x="4488" y="220"/>
                  <a:pt x="4488" y="220"/>
                  <a:pt x="4488" y="220"/>
                </a:cubicBezTo>
                <a:cubicBezTo>
                  <a:pt x="6171" y="0"/>
                  <a:pt x="6171" y="0"/>
                  <a:pt x="6171" y="0"/>
                </a:cubicBezTo>
                <a:cubicBezTo>
                  <a:pt x="7013" y="1322"/>
                  <a:pt x="7013" y="1322"/>
                  <a:pt x="7013" y="1322"/>
                </a:cubicBezTo>
                <a:cubicBezTo>
                  <a:pt x="7574" y="1322"/>
                  <a:pt x="7574" y="1322"/>
                  <a:pt x="7574" y="1322"/>
                </a:cubicBezTo>
                <a:cubicBezTo>
                  <a:pt x="7574" y="0"/>
                  <a:pt x="7574" y="0"/>
                  <a:pt x="7574" y="0"/>
                </a:cubicBezTo>
                <a:cubicBezTo>
                  <a:pt x="9818" y="0"/>
                  <a:pt x="9818" y="0"/>
                  <a:pt x="9818" y="0"/>
                </a:cubicBezTo>
                <a:cubicBezTo>
                  <a:pt x="10099" y="1322"/>
                  <a:pt x="10099" y="1322"/>
                  <a:pt x="10099" y="1322"/>
                </a:cubicBezTo>
                <a:cubicBezTo>
                  <a:pt x="11221" y="1322"/>
                  <a:pt x="11221" y="1322"/>
                  <a:pt x="11221" y="1322"/>
                </a:cubicBezTo>
                <a:cubicBezTo>
                  <a:pt x="11221" y="0"/>
                  <a:pt x="11221" y="0"/>
                  <a:pt x="11221" y="0"/>
                </a:cubicBezTo>
                <a:cubicBezTo>
                  <a:pt x="13465" y="0"/>
                  <a:pt x="13465" y="0"/>
                  <a:pt x="13465" y="0"/>
                </a:cubicBezTo>
                <a:cubicBezTo>
                  <a:pt x="13465" y="1322"/>
                  <a:pt x="13465" y="1322"/>
                  <a:pt x="13465" y="1322"/>
                </a:cubicBezTo>
                <a:cubicBezTo>
                  <a:pt x="14026" y="1322"/>
                  <a:pt x="14026" y="1322"/>
                  <a:pt x="14026" y="1322"/>
                </a:cubicBezTo>
                <a:cubicBezTo>
                  <a:pt x="14868" y="0"/>
                  <a:pt x="14868" y="0"/>
                  <a:pt x="14868" y="0"/>
                </a:cubicBezTo>
                <a:cubicBezTo>
                  <a:pt x="16551" y="220"/>
                  <a:pt x="16551" y="220"/>
                  <a:pt x="16551" y="220"/>
                </a:cubicBezTo>
                <a:cubicBezTo>
                  <a:pt x="14026" y="4408"/>
                  <a:pt x="14026" y="4408"/>
                  <a:pt x="14026" y="4408"/>
                </a:cubicBezTo>
                <a:close/>
                <a:moveTo>
                  <a:pt x="5049" y="6833"/>
                </a:moveTo>
                <a:cubicBezTo>
                  <a:pt x="4488" y="6833"/>
                  <a:pt x="3927" y="6392"/>
                  <a:pt x="3927" y="5731"/>
                </a:cubicBezTo>
                <a:cubicBezTo>
                  <a:pt x="3927" y="5290"/>
                  <a:pt x="4488" y="4849"/>
                  <a:pt x="5049" y="4849"/>
                </a:cubicBezTo>
                <a:cubicBezTo>
                  <a:pt x="16551" y="4849"/>
                  <a:pt x="16551" y="4849"/>
                  <a:pt x="16551" y="4849"/>
                </a:cubicBezTo>
                <a:cubicBezTo>
                  <a:pt x="17112" y="4849"/>
                  <a:pt x="17673" y="5290"/>
                  <a:pt x="17673" y="5731"/>
                </a:cubicBezTo>
                <a:cubicBezTo>
                  <a:pt x="17673" y="6392"/>
                  <a:pt x="17112" y="6833"/>
                  <a:pt x="16551" y="6833"/>
                </a:cubicBezTo>
                <a:cubicBezTo>
                  <a:pt x="5049" y="6833"/>
                  <a:pt x="5049" y="6833"/>
                  <a:pt x="5049" y="6833"/>
                </a:cubicBezTo>
                <a:close/>
                <a:moveTo>
                  <a:pt x="12062" y="18514"/>
                </a:moveTo>
                <a:cubicBezTo>
                  <a:pt x="12062" y="18955"/>
                  <a:pt x="12062" y="18955"/>
                  <a:pt x="12062" y="18955"/>
                </a:cubicBezTo>
                <a:cubicBezTo>
                  <a:pt x="9818" y="18955"/>
                  <a:pt x="9818" y="18955"/>
                  <a:pt x="9818" y="18955"/>
                </a:cubicBezTo>
                <a:cubicBezTo>
                  <a:pt x="9818" y="18514"/>
                  <a:pt x="9818" y="18514"/>
                  <a:pt x="9818" y="18514"/>
                </a:cubicBezTo>
                <a:cubicBezTo>
                  <a:pt x="8977" y="18294"/>
                  <a:pt x="8416" y="17853"/>
                  <a:pt x="8416" y="16971"/>
                </a:cubicBezTo>
                <a:cubicBezTo>
                  <a:pt x="8416" y="15208"/>
                  <a:pt x="8416" y="15208"/>
                  <a:pt x="8416" y="15208"/>
                </a:cubicBezTo>
                <a:cubicBezTo>
                  <a:pt x="10379" y="15208"/>
                  <a:pt x="10379" y="15208"/>
                  <a:pt x="10379" y="15208"/>
                </a:cubicBezTo>
                <a:cubicBezTo>
                  <a:pt x="10379" y="17192"/>
                  <a:pt x="10379" y="17192"/>
                  <a:pt x="10379" y="17192"/>
                </a:cubicBezTo>
                <a:cubicBezTo>
                  <a:pt x="10379" y="17192"/>
                  <a:pt x="10660" y="17412"/>
                  <a:pt x="10940" y="17412"/>
                </a:cubicBezTo>
                <a:cubicBezTo>
                  <a:pt x="11221" y="17412"/>
                  <a:pt x="11221" y="17192"/>
                  <a:pt x="11221" y="17192"/>
                </a:cubicBezTo>
                <a:cubicBezTo>
                  <a:pt x="11221" y="16090"/>
                  <a:pt x="11221" y="16090"/>
                  <a:pt x="11221" y="16090"/>
                </a:cubicBezTo>
                <a:cubicBezTo>
                  <a:pt x="11221" y="15869"/>
                  <a:pt x="11221" y="15649"/>
                  <a:pt x="10940" y="15429"/>
                </a:cubicBezTo>
                <a:cubicBezTo>
                  <a:pt x="10660" y="15208"/>
                  <a:pt x="10099" y="14767"/>
                  <a:pt x="8977" y="13886"/>
                </a:cubicBezTo>
                <a:cubicBezTo>
                  <a:pt x="8696" y="13445"/>
                  <a:pt x="8416" y="13004"/>
                  <a:pt x="8416" y="12563"/>
                </a:cubicBezTo>
                <a:cubicBezTo>
                  <a:pt x="8416" y="11682"/>
                  <a:pt x="8416" y="11682"/>
                  <a:pt x="8416" y="11682"/>
                </a:cubicBezTo>
                <a:cubicBezTo>
                  <a:pt x="8416" y="10800"/>
                  <a:pt x="8977" y="10359"/>
                  <a:pt x="9818" y="10139"/>
                </a:cubicBezTo>
                <a:cubicBezTo>
                  <a:pt x="9818" y="9698"/>
                  <a:pt x="9818" y="9698"/>
                  <a:pt x="9818" y="9698"/>
                </a:cubicBezTo>
                <a:cubicBezTo>
                  <a:pt x="12062" y="9698"/>
                  <a:pt x="12062" y="9698"/>
                  <a:pt x="12062" y="9698"/>
                </a:cubicBezTo>
                <a:cubicBezTo>
                  <a:pt x="12062" y="10139"/>
                  <a:pt x="12062" y="10139"/>
                  <a:pt x="12062" y="10139"/>
                </a:cubicBezTo>
                <a:cubicBezTo>
                  <a:pt x="12904" y="10359"/>
                  <a:pt x="13465" y="10800"/>
                  <a:pt x="13465" y="11682"/>
                </a:cubicBezTo>
                <a:cubicBezTo>
                  <a:pt x="13465" y="13004"/>
                  <a:pt x="13465" y="13004"/>
                  <a:pt x="13465" y="13004"/>
                </a:cubicBezTo>
                <a:cubicBezTo>
                  <a:pt x="11221" y="13004"/>
                  <a:pt x="11221" y="13004"/>
                  <a:pt x="11221" y="13004"/>
                </a:cubicBezTo>
                <a:cubicBezTo>
                  <a:pt x="11221" y="11461"/>
                  <a:pt x="11221" y="11461"/>
                  <a:pt x="11221" y="11461"/>
                </a:cubicBezTo>
                <a:cubicBezTo>
                  <a:pt x="11221" y="11241"/>
                  <a:pt x="11221" y="11241"/>
                  <a:pt x="10940" y="11241"/>
                </a:cubicBezTo>
                <a:cubicBezTo>
                  <a:pt x="10660" y="11241"/>
                  <a:pt x="10660" y="11461"/>
                  <a:pt x="10660" y="11682"/>
                </a:cubicBezTo>
                <a:cubicBezTo>
                  <a:pt x="10660" y="12343"/>
                  <a:pt x="10660" y="12343"/>
                  <a:pt x="10660" y="12343"/>
                </a:cubicBezTo>
                <a:cubicBezTo>
                  <a:pt x="10660" y="12563"/>
                  <a:pt x="10940" y="13004"/>
                  <a:pt x="11501" y="13445"/>
                </a:cubicBezTo>
                <a:cubicBezTo>
                  <a:pt x="12343" y="14106"/>
                  <a:pt x="13184" y="14767"/>
                  <a:pt x="13184" y="14988"/>
                </a:cubicBezTo>
                <a:cubicBezTo>
                  <a:pt x="13465" y="15208"/>
                  <a:pt x="13745" y="15649"/>
                  <a:pt x="13745" y="15869"/>
                </a:cubicBezTo>
                <a:cubicBezTo>
                  <a:pt x="13745" y="16971"/>
                  <a:pt x="13745" y="16971"/>
                  <a:pt x="13745" y="16971"/>
                </a:cubicBezTo>
                <a:cubicBezTo>
                  <a:pt x="13745" y="17853"/>
                  <a:pt x="13184" y="18294"/>
                  <a:pt x="12062" y="18514"/>
                </a:cubicBezTo>
                <a:close/>
              </a:path>
            </a:pathLst>
          </a:custGeom>
          <a:solidFill>
            <a:srgbClr val="000000"/>
          </a:solidFill>
          <a:ln w="12700">
            <a:miter lim="400000"/>
          </a:ln>
        </p:spPr>
        <p:txBody>
          <a:bodyPr tIns="91439" bIns="91439"/>
          <a:lstStyle/>
          <a:p>
            <a:endParaRPr/>
          </a:p>
        </p:txBody>
      </p:sp>
      <p:sp>
        <p:nvSpPr>
          <p:cNvPr id="1561" name="Shape 1561"/>
          <p:cNvSpPr/>
          <p:nvPr/>
        </p:nvSpPr>
        <p:spPr>
          <a:xfrm>
            <a:off x="19002376" y="7153275"/>
            <a:ext cx="711201" cy="635001"/>
          </a:xfrm>
          <a:custGeom>
            <a:avLst/>
            <a:gdLst/>
            <a:ahLst/>
            <a:cxnLst>
              <a:cxn ang="0">
                <a:pos x="wd2" y="hd2"/>
              </a:cxn>
              <a:cxn ang="5400000">
                <a:pos x="wd2" y="hd2"/>
              </a:cxn>
              <a:cxn ang="10800000">
                <a:pos x="wd2" y="hd2"/>
              </a:cxn>
              <a:cxn ang="16200000">
                <a:pos x="wd2" y="hd2"/>
              </a:cxn>
            </a:cxnLst>
            <a:rect l="0" t="0" r="r" b="b"/>
            <a:pathLst>
              <a:path w="21600" h="21600" extrusionOk="0">
                <a:moveTo>
                  <a:pt x="7485" y="18480"/>
                </a:moveTo>
                <a:cubicBezTo>
                  <a:pt x="7699" y="18720"/>
                  <a:pt x="7913" y="18960"/>
                  <a:pt x="8127" y="19200"/>
                </a:cubicBezTo>
                <a:cubicBezTo>
                  <a:pt x="8341" y="19200"/>
                  <a:pt x="8554" y="19200"/>
                  <a:pt x="8768" y="19200"/>
                </a:cubicBezTo>
                <a:cubicBezTo>
                  <a:pt x="8982" y="19200"/>
                  <a:pt x="9196" y="19200"/>
                  <a:pt x="9196" y="18960"/>
                </a:cubicBezTo>
                <a:cubicBezTo>
                  <a:pt x="9410" y="18720"/>
                  <a:pt x="9624" y="18480"/>
                  <a:pt x="9624" y="18000"/>
                </a:cubicBezTo>
                <a:cubicBezTo>
                  <a:pt x="9624" y="18000"/>
                  <a:pt x="9624" y="18000"/>
                  <a:pt x="9624" y="18000"/>
                </a:cubicBezTo>
                <a:cubicBezTo>
                  <a:pt x="9624" y="11280"/>
                  <a:pt x="9624" y="11280"/>
                  <a:pt x="9624" y="11280"/>
                </a:cubicBezTo>
                <a:cubicBezTo>
                  <a:pt x="8127" y="11280"/>
                  <a:pt x="7271" y="11760"/>
                  <a:pt x="6202" y="12480"/>
                </a:cubicBezTo>
                <a:cubicBezTo>
                  <a:pt x="3850" y="11280"/>
                  <a:pt x="1711" y="11280"/>
                  <a:pt x="0" y="12480"/>
                </a:cubicBezTo>
                <a:cubicBezTo>
                  <a:pt x="428" y="6240"/>
                  <a:pt x="3422" y="2160"/>
                  <a:pt x="9196" y="1440"/>
                </a:cubicBezTo>
                <a:cubicBezTo>
                  <a:pt x="9624" y="0"/>
                  <a:pt x="9624" y="0"/>
                  <a:pt x="9624" y="0"/>
                </a:cubicBezTo>
                <a:cubicBezTo>
                  <a:pt x="11762" y="0"/>
                  <a:pt x="11762" y="0"/>
                  <a:pt x="11762" y="0"/>
                </a:cubicBezTo>
                <a:cubicBezTo>
                  <a:pt x="11976" y="1440"/>
                  <a:pt x="11976" y="1440"/>
                  <a:pt x="11976" y="1440"/>
                </a:cubicBezTo>
                <a:cubicBezTo>
                  <a:pt x="17964" y="2160"/>
                  <a:pt x="20958" y="6240"/>
                  <a:pt x="21600" y="12480"/>
                </a:cubicBezTo>
                <a:cubicBezTo>
                  <a:pt x="19675" y="11280"/>
                  <a:pt x="17537" y="11280"/>
                  <a:pt x="15184" y="12480"/>
                </a:cubicBezTo>
                <a:cubicBezTo>
                  <a:pt x="14329" y="11760"/>
                  <a:pt x="13259" y="11280"/>
                  <a:pt x="11976" y="11280"/>
                </a:cubicBezTo>
                <a:cubicBezTo>
                  <a:pt x="11976" y="18000"/>
                  <a:pt x="11976" y="18000"/>
                  <a:pt x="11976" y="18000"/>
                </a:cubicBezTo>
                <a:cubicBezTo>
                  <a:pt x="11976" y="18000"/>
                  <a:pt x="11976" y="18000"/>
                  <a:pt x="11976" y="18000"/>
                </a:cubicBezTo>
                <a:cubicBezTo>
                  <a:pt x="11762" y="19440"/>
                  <a:pt x="11335" y="20400"/>
                  <a:pt x="10479" y="21120"/>
                </a:cubicBezTo>
                <a:cubicBezTo>
                  <a:pt x="10051" y="21360"/>
                  <a:pt x="9410" y="21600"/>
                  <a:pt x="8982" y="21600"/>
                </a:cubicBezTo>
                <a:cubicBezTo>
                  <a:pt x="8554" y="21600"/>
                  <a:pt x="7913" y="21600"/>
                  <a:pt x="7485" y="21360"/>
                </a:cubicBezTo>
                <a:cubicBezTo>
                  <a:pt x="6416" y="21120"/>
                  <a:pt x="5560" y="20160"/>
                  <a:pt x="5347" y="18960"/>
                </a:cubicBezTo>
                <a:cubicBezTo>
                  <a:pt x="7485" y="18480"/>
                  <a:pt x="7485" y="18480"/>
                  <a:pt x="7485" y="18480"/>
                </a:cubicBezTo>
                <a:close/>
                <a:moveTo>
                  <a:pt x="15184" y="10320"/>
                </a:moveTo>
                <a:cubicBezTo>
                  <a:pt x="15826" y="10080"/>
                  <a:pt x="16253" y="10080"/>
                  <a:pt x="16895" y="9840"/>
                </a:cubicBezTo>
                <a:cubicBezTo>
                  <a:pt x="16467" y="5520"/>
                  <a:pt x="14543" y="3840"/>
                  <a:pt x="12190" y="3120"/>
                </a:cubicBezTo>
                <a:cubicBezTo>
                  <a:pt x="14329" y="4800"/>
                  <a:pt x="15612" y="6960"/>
                  <a:pt x="15184" y="10320"/>
                </a:cubicBezTo>
                <a:close/>
                <a:moveTo>
                  <a:pt x="2139" y="9600"/>
                </a:moveTo>
                <a:cubicBezTo>
                  <a:pt x="2780" y="9600"/>
                  <a:pt x="3422" y="9600"/>
                  <a:pt x="4277" y="9360"/>
                </a:cubicBezTo>
                <a:cubicBezTo>
                  <a:pt x="5133" y="7440"/>
                  <a:pt x="5988" y="5760"/>
                  <a:pt x="6844" y="3840"/>
                </a:cubicBezTo>
                <a:cubicBezTo>
                  <a:pt x="4277" y="4560"/>
                  <a:pt x="2780" y="6720"/>
                  <a:pt x="2139" y="9600"/>
                </a:cubicBezTo>
                <a:close/>
              </a:path>
            </a:pathLst>
          </a:custGeom>
          <a:solidFill>
            <a:srgbClr val="000000"/>
          </a:solidFill>
          <a:ln w="12700">
            <a:miter lim="400000"/>
          </a:ln>
        </p:spPr>
        <p:txBody>
          <a:bodyPr tIns="91439" bIns="91439"/>
          <a:lstStyle/>
          <a:p>
            <a:endParaRPr/>
          </a:p>
        </p:txBody>
      </p:sp>
      <p:sp>
        <p:nvSpPr>
          <p:cNvPr id="1562" name="Shape 1562"/>
          <p:cNvSpPr/>
          <p:nvPr/>
        </p:nvSpPr>
        <p:spPr>
          <a:xfrm>
            <a:off x="17755310" y="7175502"/>
            <a:ext cx="656517" cy="571501"/>
          </a:xfrm>
          <a:custGeom>
            <a:avLst/>
            <a:gdLst/>
            <a:ahLst/>
            <a:cxnLst>
              <a:cxn ang="0">
                <a:pos x="wd2" y="hd2"/>
              </a:cxn>
              <a:cxn ang="5400000">
                <a:pos x="wd2" y="hd2"/>
              </a:cxn>
              <a:cxn ang="10800000">
                <a:pos x="wd2" y="hd2"/>
              </a:cxn>
              <a:cxn ang="16200000">
                <a:pos x="wd2" y="hd2"/>
              </a:cxn>
            </a:cxnLst>
            <a:rect l="0" t="0" r="r" b="b"/>
            <a:pathLst>
              <a:path w="21370" h="21600" extrusionOk="0">
                <a:moveTo>
                  <a:pt x="689" y="5067"/>
                </a:moveTo>
                <a:cubicBezTo>
                  <a:pt x="10340" y="5067"/>
                  <a:pt x="10340" y="5067"/>
                  <a:pt x="10340" y="5067"/>
                </a:cubicBezTo>
                <a:cubicBezTo>
                  <a:pt x="11259" y="4533"/>
                  <a:pt x="11259" y="4533"/>
                  <a:pt x="11259" y="4533"/>
                </a:cubicBezTo>
                <a:cubicBezTo>
                  <a:pt x="16544" y="0"/>
                  <a:pt x="16544" y="0"/>
                  <a:pt x="16544" y="0"/>
                </a:cubicBezTo>
                <a:cubicBezTo>
                  <a:pt x="16544" y="8800"/>
                  <a:pt x="16544" y="8800"/>
                  <a:pt x="16544" y="8800"/>
                </a:cubicBezTo>
                <a:cubicBezTo>
                  <a:pt x="16544" y="17600"/>
                  <a:pt x="16544" y="17600"/>
                  <a:pt x="16544" y="17600"/>
                </a:cubicBezTo>
                <a:cubicBezTo>
                  <a:pt x="11259" y="13333"/>
                  <a:pt x="11259" y="13333"/>
                  <a:pt x="11259" y="13333"/>
                </a:cubicBezTo>
                <a:cubicBezTo>
                  <a:pt x="10340" y="12533"/>
                  <a:pt x="10340" y="12533"/>
                  <a:pt x="10340" y="12533"/>
                </a:cubicBezTo>
                <a:cubicBezTo>
                  <a:pt x="7583" y="12533"/>
                  <a:pt x="7583" y="12533"/>
                  <a:pt x="7583" y="12533"/>
                </a:cubicBezTo>
                <a:cubicBezTo>
                  <a:pt x="8961" y="18667"/>
                  <a:pt x="8961" y="18667"/>
                  <a:pt x="8961" y="18667"/>
                </a:cubicBezTo>
                <a:cubicBezTo>
                  <a:pt x="10110" y="18667"/>
                  <a:pt x="10110" y="18667"/>
                  <a:pt x="10110" y="18667"/>
                </a:cubicBezTo>
                <a:cubicBezTo>
                  <a:pt x="10110" y="21600"/>
                  <a:pt x="10110" y="21600"/>
                  <a:pt x="10110" y="21600"/>
                </a:cubicBezTo>
                <a:cubicBezTo>
                  <a:pt x="9651" y="21600"/>
                  <a:pt x="9651" y="21600"/>
                  <a:pt x="9651" y="21600"/>
                </a:cubicBezTo>
                <a:cubicBezTo>
                  <a:pt x="4596" y="21600"/>
                  <a:pt x="4596" y="21600"/>
                  <a:pt x="4596" y="21600"/>
                </a:cubicBezTo>
                <a:cubicBezTo>
                  <a:pt x="2298" y="12533"/>
                  <a:pt x="2298" y="12533"/>
                  <a:pt x="2298" y="12533"/>
                </a:cubicBezTo>
                <a:cubicBezTo>
                  <a:pt x="689" y="12533"/>
                  <a:pt x="689" y="12533"/>
                  <a:pt x="689" y="12533"/>
                </a:cubicBezTo>
                <a:cubicBezTo>
                  <a:pt x="-230" y="10133"/>
                  <a:pt x="-230" y="7733"/>
                  <a:pt x="689" y="5067"/>
                </a:cubicBezTo>
                <a:close/>
                <a:moveTo>
                  <a:pt x="19761" y="6133"/>
                </a:moveTo>
                <a:cubicBezTo>
                  <a:pt x="20681" y="6667"/>
                  <a:pt x="21370" y="7733"/>
                  <a:pt x="21370" y="8800"/>
                </a:cubicBezTo>
                <a:cubicBezTo>
                  <a:pt x="21370" y="10133"/>
                  <a:pt x="20681" y="11200"/>
                  <a:pt x="19761" y="11733"/>
                </a:cubicBezTo>
                <a:cubicBezTo>
                  <a:pt x="19761" y="17600"/>
                  <a:pt x="19761" y="17600"/>
                  <a:pt x="19761" y="17600"/>
                </a:cubicBezTo>
                <a:cubicBezTo>
                  <a:pt x="17693" y="17600"/>
                  <a:pt x="17693" y="17600"/>
                  <a:pt x="17693" y="17600"/>
                </a:cubicBezTo>
                <a:cubicBezTo>
                  <a:pt x="17693" y="267"/>
                  <a:pt x="17693" y="267"/>
                  <a:pt x="17693" y="267"/>
                </a:cubicBezTo>
                <a:cubicBezTo>
                  <a:pt x="19761" y="267"/>
                  <a:pt x="19761" y="267"/>
                  <a:pt x="19761" y="267"/>
                </a:cubicBezTo>
                <a:cubicBezTo>
                  <a:pt x="19761" y="6133"/>
                  <a:pt x="19761" y="6133"/>
                  <a:pt x="19761" y="6133"/>
                </a:cubicBezTo>
                <a:close/>
                <a:moveTo>
                  <a:pt x="10340" y="13067"/>
                </a:moveTo>
                <a:cubicBezTo>
                  <a:pt x="8272" y="13067"/>
                  <a:pt x="8272" y="13067"/>
                  <a:pt x="8272" y="13067"/>
                </a:cubicBezTo>
                <a:cubicBezTo>
                  <a:pt x="8961" y="16267"/>
                  <a:pt x="8961" y="16267"/>
                  <a:pt x="8961" y="16267"/>
                </a:cubicBezTo>
                <a:cubicBezTo>
                  <a:pt x="9651" y="16267"/>
                  <a:pt x="9651" y="16267"/>
                  <a:pt x="9651" y="16267"/>
                </a:cubicBezTo>
                <a:cubicBezTo>
                  <a:pt x="9651" y="15200"/>
                  <a:pt x="9651" y="15200"/>
                  <a:pt x="9651" y="15200"/>
                </a:cubicBezTo>
                <a:lnTo>
                  <a:pt x="10340" y="13067"/>
                </a:lnTo>
                <a:close/>
              </a:path>
            </a:pathLst>
          </a:custGeom>
          <a:solidFill>
            <a:srgbClr val="000000"/>
          </a:solidFill>
          <a:ln w="12700">
            <a:miter lim="400000"/>
          </a:ln>
        </p:spPr>
        <p:txBody>
          <a:bodyPr tIns="91439" bIns="91439"/>
          <a:lstStyle/>
          <a:p>
            <a:endParaRPr/>
          </a:p>
        </p:txBody>
      </p:sp>
      <p:sp>
        <p:nvSpPr>
          <p:cNvPr id="1563" name="Shape 1563"/>
          <p:cNvSpPr/>
          <p:nvPr/>
        </p:nvSpPr>
        <p:spPr>
          <a:xfrm>
            <a:off x="13754100" y="5978515"/>
            <a:ext cx="695327" cy="463563"/>
          </a:xfrm>
          <a:custGeom>
            <a:avLst/>
            <a:gdLst/>
            <a:ahLst/>
            <a:cxnLst>
              <a:cxn ang="0">
                <a:pos x="wd2" y="hd2"/>
              </a:cxn>
              <a:cxn ang="5400000">
                <a:pos x="wd2" y="hd2"/>
              </a:cxn>
              <a:cxn ang="10800000">
                <a:pos x="wd2" y="hd2"/>
              </a:cxn>
              <a:cxn ang="16200000">
                <a:pos x="wd2" y="hd2"/>
              </a:cxn>
            </a:cxnLst>
            <a:rect l="0" t="0" r="r" b="b"/>
            <a:pathLst>
              <a:path w="21600" h="20885" extrusionOk="0">
                <a:moveTo>
                  <a:pt x="436" y="5956"/>
                </a:moveTo>
                <a:cubicBezTo>
                  <a:pt x="873" y="5638"/>
                  <a:pt x="1527" y="5320"/>
                  <a:pt x="2182" y="5003"/>
                </a:cubicBezTo>
                <a:cubicBezTo>
                  <a:pt x="2182" y="6909"/>
                  <a:pt x="2182" y="6909"/>
                  <a:pt x="2182" y="6909"/>
                </a:cubicBezTo>
                <a:cubicBezTo>
                  <a:pt x="1964" y="7226"/>
                  <a:pt x="1527" y="7226"/>
                  <a:pt x="1309" y="7544"/>
                </a:cubicBezTo>
                <a:cubicBezTo>
                  <a:pt x="1309" y="18026"/>
                  <a:pt x="1309" y="18026"/>
                  <a:pt x="1309" y="18026"/>
                </a:cubicBezTo>
                <a:cubicBezTo>
                  <a:pt x="4582" y="16120"/>
                  <a:pt x="8509" y="16756"/>
                  <a:pt x="12218" y="17709"/>
                </a:cubicBezTo>
                <a:cubicBezTo>
                  <a:pt x="13964" y="18026"/>
                  <a:pt x="15491" y="18344"/>
                  <a:pt x="17236" y="18344"/>
                </a:cubicBezTo>
                <a:cubicBezTo>
                  <a:pt x="17236" y="17073"/>
                  <a:pt x="17236" y="17073"/>
                  <a:pt x="17236" y="17073"/>
                </a:cubicBezTo>
                <a:cubicBezTo>
                  <a:pt x="18545" y="17073"/>
                  <a:pt x="18545" y="17073"/>
                  <a:pt x="18545" y="17073"/>
                </a:cubicBezTo>
                <a:cubicBezTo>
                  <a:pt x="18545" y="19297"/>
                  <a:pt x="18545" y="19297"/>
                  <a:pt x="18545" y="19297"/>
                </a:cubicBezTo>
                <a:cubicBezTo>
                  <a:pt x="18545" y="20250"/>
                  <a:pt x="18545" y="20250"/>
                  <a:pt x="18545" y="20250"/>
                </a:cubicBezTo>
                <a:cubicBezTo>
                  <a:pt x="17891" y="20250"/>
                  <a:pt x="17891" y="20250"/>
                  <a:pt x="17891" y="20250"/>
                </a:cubicBezTo>
                <a:cubicBezTo>
                  <a:pt x="15927" y="20250"/>
                  <a:pt x="13964" y="19932"/>
                  <a:pt x="12000" y="19614"/>
                </a:cubicBezTo>
                <a:cubicBezTo>
                  <a:pt x="8073" y="18661"/>
                  <a:pt x="4145" y="18026"/>
                  <a:pt x="873" y="20250"/>
                </a:cubicBezTo>
                <a:cubicBezTo>
                  <a:pt x="0" y="20885"/>
                  <a:pt x="0" y="20885"/>
                  <a:pt x="0" y="20885"/>
                </a:cubicBezTo>
                <a:cubicBezTo>
                  <a:pt x="0" y="19297"/>
                  <a:pt x="0" y="19297"/>
                  <a:pt x="0" y="19297"/>
                </a:cubicBezTo>
                <a:cubicBezTo>
                  <a:pt x="0" y="6909"/>
                  <a:pt x="0" y="6909"/>
                  <a:pt x="0" y="6909"/>
                </a:cubicBezTo>
                <a:cubicBezTo>
                  <a:pt x="0" y="6273"/>
                  <a:pt x="0" y="6273"/>
                  <a:pt x="0" y="6273"/>
                </a:cubicBezTo>
                <a:cubicBezTo>
                  <a:pt x="436" y="5956"/>
                  <a:pt x="436" y="5956"/>
                  <a:pt x="436" y="5956"/>
                </a:cubicBezTo>
                <a:close/>
                <a:moveTo>
                  <a:pt x="12655" y="2779"/>
                </a:moveTo>
                <a:cubicBezTo>
                  <a:pt x="12655" y="3732"/>
                  <a:pt x="12655" y="3732"/>
                  <a:pt x="12655" y="3732"/>
                </a:cubicBezTo>
                <a:cubicBezTo>
                  <a:pt x="13091" y="3732"/>
                  <a:pt x="13309" y="4050"/>
                  <a:pt x="13309" y="4685"/>
                </a:cubicBezTo>
                <a:cubicBezTo>
                  <a:pt x="13309" y="5956"/>
                  <a:pt x="13309" y="5956"/>
                  <a:pt x="13309" y="5956"/>
                </a:cubicBezTo>
                <a:cubicBezTo>
                  <a:pt x="12436" y="5956"/>
                  <a:pt x="12436" y="5956"/>
                  <a:pt x="12436" y="5956"/>
                </a:cubicBezTo>
                <a:cubicBezTo>
                  <a:pt x="12436" y="4685"/>
                  <a:pt x="12436" y="4685"/>
                  <a:pt x="12436" y="4685"/>
                </a:cubicBezTo>
                <a:cubicBezTo>
                  <a:pt x="12436" y="4685"/>
                  <a:pt x="12436" y="4367"/>
                  <a:pt x="12218" y="4367"/>
                </a:cubicBezTo>
                <a:cubicBezTo>
                  <a:pt x="12000" y="4367"/>
                  <a:pt x="12000" y="4685"/>
                  <a:pt x="12000" y="5003"/>
                </a:cubicBezTo>
                <a:cubicBezTo>
                  <a:pt x="12000" y="5320"/>
                  <a:pt x="12000" y="5320"/>
                  <a:pt x="12000" y="5320"/>
                </a:cubicBezTo>
                <a:cubicBezTo>
                  <a:pt x="12000" y="5638"/>
                  <a:pt x="12218" y="5956"/>
                  <a:pt x="12436" y="6273"/>
                </a:cubicBezTo>
                <a:cubicBezTo>
                  <a:pt x="12873" y="7226"/>
                  <a:pt x="13309" y="7544"/>
                  <a:pt x="13309" y="7861"/>
                </a:cubicBezTo>
                <a:cubicBezTo>
                  <a:pt x="13527" y="7861"/>
                  <a:pt x="13527" y="8179"/>
                  <a:pt x="13527" y="8497"/>
                </a:cubicBezTo>
                <a:cubicBezTo>
                  <a:pt x="13527" y="9450"/>
                  <a:pt x="13527" y="9450"/>
                  <a:pt x="13527" y="9450"/>
                </a:cubicBezTo>
                <a:cubicBezTo>
                  <a:pt x="13527" y="10403"/>
                  <a:pt x="13309" y="10720"/>
                  <a:pt x="12655" y="10720"/>
                </a:cubicBezTo>
                <a:cubicBezTo>
                  <a:pt x="12655" y="11673"/>
                  <a:pt x="12655" y="11673"/>
                  <a:pt x="12655" y="11673"/>
                </a:cubicBezTo>
                <a:cubicBezTo>
                  <a:pt x="13964" y="11356"/>
                  <a:pt x="14618" y="9450"/>
                  <a:pt x="14618" y="7226"/>
                </a:cubicBezTo>
                <a:cubicBezTo>
                  <a:pt x="14618" y="5003"/>
                  <a:pt x="13964" y="3414"/>
                  <a:pt x="12655" y="2779"/>
                </a:cubicBezTo>
                <a:close/>
                <a:moveTo>
                  <a:pt x="3273" y="1509"/>
                </a:moveTo>
                <a:cubicBezTo>
                  <a:pt x="3055" y="1826"/>
                  <a:pt x="3055" y="1826"/>
                  <a:pt x="3055" y="1826"/>
                </a:cubicBezTo>
                <a:cubicBezTo>
                  <a:pt x="3055" y="2461"/>
                  <a:pt x="3055" y="2461"/>
                  <a:pt x="3055" y="2461"/>
                </a:cubicBezTo>
                <a:cubicBezTo>
                  <a:pt x="3055" y="15167"/>
                  <a:pt x="3055" y="15167"/>
                  <a:pt x="3055" y="15167"/>
                </a:cubicBezTo>
                <a:cubicBezTo>
                  <a:pt x="3055" y="16438"/>
                  <a:pt x="3055" y="16438"/>
                  <a:pt x="3055" y="16438"/>
                </a:cubicBezTo>
                <a:cubicBezTo>
                  <a:pt x="3927" y="15803"/>
                  <a:pt x="3927" y="15803"/>
                  <a:pt x="3927" y="15803"/>
                </a:cubicBezTo>
                <a:cubicBezTo>
                  <a:pt x="7200" y="13579"/>
                  <a:pt x="11127" y="14214"/>
                  <a:pt x="15055" y="15167"/>
                </a:cubicBezTo>
                <a:cubicBezTo>
                  <a:pt x="17018" y="15485"/>
                  <a:pt x="18982" y="16120"/>
                  <a:pt x="20945" y="16120"/>
                </a:cubicBezTo>
                <a:cubicBezTo>
                  <a:pt x="21600" y="16120"/>
                  <a:pt x="21600" y="16120"/>
                  <a:pt x="21600" y="16120"/>
                </a:cubicBezTo>
                <a:cubicBezTo>
                  <a:pt x="21600" y="15167"/>
                  <a:pt x="21600" y="15167"/>
                  <a:pt x="21600" y="15167"/>
                </a:cubicBezTo>
                <a:cubicBezTo>
                  <a:pt x="21600" y="2461"/>
                  <a:pt x="21600" y="2461"/>
                  <a:pt x="21600" y="2461"/>
                </a:cubicBezTo>
                <a:cubicBezTo>
                  <a:pt x="21600" y="1509"/>
                  <a:pt x="21600" y="1509"/>
                  <a:pt x="21600" y="1509"/>
                </a:cubicBezTo>
                <a:cubicBezTo>
                  <a:pt x="20945" y="1509"/>
                  <a:pt x="20945" y="1509"/>
                  <a:pt x="20945" y="1509"/>
                </a:cubicBezTo>
                <a:cubicBezTo>
                  <a:pt x="18982" y="1509"/>
                  <a:pt x="17018" y="1191"/>
                  <a:pt x="15055" y="873"/>
                </a:cubicBezTo>
                <a:cubicBezTo>
                  <a:pt x="11127" y="-80"/>
                  <a:pt x="6982" y="-715"/>
                  <a:pt x="3273" y="1509"/>
                </a:cubicBezTo>
                <a:close/>
                <a:moveTo>
                  <a:pt x="15055" y="2779"/>
                </a:moveTo>
                <a:cubicBezTo>
                  <a:pt x="12000" y="2144"/>
                  <a:pt x="8945" y="1509"/>
                  <a:pt x="6327" y="2144"/>
                </a:cubicBezTo>
                <a:cubicBezTo>
                  <a:pt x="6545" y="4050"/>
                  <a:pt x="5891" y="6273"/>
                  <a:pt x="4364" y="5956"/>
                </a:cubicBezTo>
                <a:cubicBezTo>
                  <a:pt x="4364" y="9450"/>
                  <a:pt x="4364" y="9450"/>
                  <a:pt x="4364" y="9450"/>
                </a:cubicBezTo>
                <a:cubicBezTo>
                  <a:pt x="5673" y="9450"/>
                  <a:pt x="6545" y="11038"/>
                  <a:pt x="6545" y="12626"/>
                </a:cubicBezTo>
                <a:cubicBezTo>
                  <a:pt x="9382" y="11991"/>
                  <a:pt x="12218" y="12626"/>
                  <a:pt x="15055" y="13261"/>
                </a:cubicBezTo>
                <a:cubicBezTo>
                  <a:pt x="16145" y="13579"/>
                  <a:pt x="17018" y="13579"/>
                  <a:pt x="17891" y="13897"/>
                </a:cubicBezTo>
                <a:cubicBezTo>
                  <a:pt x="17891" y="11991"/>
                  <a:pt x="18764" y="10085"/>
                  <a:pt x="20291" y="10085"/>
                </a:cubicBezTo>
                <a:cubicBezTo>
                  <a:pt x="20291" y="6909"/>
                  <a:pt x="20291" y="6909"/>
                  <a:pt x="20291" y="6909"/>
                </a:cubicBezTo>
                <a:cubicBezTo>
                  <a:pt x="18764" y="6909"/>
                  <a:pt x="18109" y="5003"/>
                  <a:pt x="18109" y="3097"/>
                </a:cubicBezTo>
                <a:cubicBezTo>
                  <a:pt x="17018" y="3097"/>
                  <a:pt x="15927" y="2779"/>
                  <a:pt x="15055" y="2779"/>
                </a:cubicBezTo>
                <a:close/>
                <a:moveTo>
                  <a:pt x="4364" y="13579"/>
                </a:moveTo>
                <a:cubicBezTo>
                  <a:pt x="4364" y="13579"/>
                  <a:pt x="4364" y="13579"/>
                  <a:pt x="4364" y="13579"/>
                </a:cubicBezTo>
                <a:cubicBezTo>
                  <a:pt x="4364" y="13579"/>
                  <a:pt x="4364" y="13579"/>
                  <a:pt x="4364" y="13579"/>
                </a:cubicBezTo>
                <a:cubicBezTo>
                  <a:pt x="4364" y="13579"/>
                  <a:pt x="4364" y="13579"/>
                  <a:pt x="4364" y="13579"/>
                </a:cubicBezTo>
                <a:close/>
                <a:moveTo>
                  <a:pt x="11782" y="11673"/>
                </a:moveTo>
                <a:cubicBezTo>
                  <a:pt x="11782" y="10720"/>
                  <a:pt x="11782" y="10720"/>
                  <a:pt x="11782" y="10720"/>
                </a:cubicBezTo>
                <a:cubicBezTo>
                  <a:pt x="11345" y="10720"/>
                  <a:pt x="10909" y="10085"/>
                  <a:pt x="10909" y="9450"/>
                </a:cubicBezTo>
                <a:cubicBezTo>
                  <a:pt x="10909" y="7861"/>
                  <a:pt x="10909" y="7861"/>
                  <a:pt x="10909" y="7861"/>
                </a:cubicBezTo>
                <a:cubicBezTo>
                  <a:pt x="12000" y="7861"/>
                  <a:pt x="12000" y="7861"/>
                  <a:pt x="12000" y="7861"/>
                </a:cubicBezTo>
                <a:cubicBezTo>
                  <a:pt x="12000" y="9767"/>
                  <a:pt x="12000" y="9767"/>
                  <a:pt x="12000" y="9767"/>
                </a:cubicBezTo>
                <a:cubicBezTo>
                  <a:pt x="12000" y="9767"/>
                  <a:pt x="12000" y="9767"/>
                  <a:pt x="12218" y="9767"/>
                </a:cubicBezTo>
                <a:cubicBezTo>
                  <a:pt x="12218" y="9767"/>
                  <a:pt x="12436" y="9767"/>
                  <a:pt x="12436" y="9767"/>
                </a:cubicBezTo>
                <a:cubicBezTo>
                  <a:pt x="12436" y="8814"/>
                  <a:pt x="12436" y="8814"/>
                  <a:pt x="12436" y="8814"/>
                </a:cubicBezTo>
                <a:cubicBezTo>
                  <a:pt x="12436" y="8497"/>
                  <a:pt x="12436" y="8497"/>
                  <a:pt x="12218" y="8179"/>
                </a:cubicBezTo>
                <a:cubicBezTo>
                  <a:pt x="12218" y="8179"/>
                  <a:pt x="11782" y="7544"/>
                  <a:pt x="11345" y="6909"/>
                </a:cubicBezTo>
                <a:cubicBezTo>
                  <a:pt x="11127" y="6591"/>
                  <a:pt x="10909" y="5956"/>
                  <a:pt x="10909" y="5638"/>
                </a:cubicBezTo>
                <a:cubicBezTo>
                  <a:pt x="10909" y="5003"/>
                  <a:pt x="10909" y="5003"/>
                  <a:pt x="10909" y="5003"/>
                </a:cubicBezTo>
                <a:cubicBezTo>
                  <a:pt x="10909" y="4367"/>
                  <a:pt x="11345" y="3732"/>
                  <a:pt x="11782" y="3732"/>
                </a:cubicBezTo>
                <a:cubicBezTo>
                  <a:pt x="11782" y="2779"/>
                  <a:pt x="11782" y="2779"/>
                  <a:pt x="11782" y="2779"/>
                </a:cubicBezTo>
                <a:cubicBezTo>
                  <a:pt x="10691" y="3414"/>
                  <a:pt x="9818" y="5003"/>
                  <a:pt x="9818" y="7226"/>
                </a:cubicBezTo>
                <a:cubicBezTo>
                  <a:pt x="9818" y="9450"/>
                  <a:pt x="10691" y="11356"/>
                  <a:pt x="11782" y="11673"/>
                </a:cubicBezTo>
                <a:close/>
              </a:path>
            </a:pathLst>
          </a:custGeom>
          <a:solidFill>
            <a:srgbClr val="000000"/>
          </a:solidFill>
          <a:ln w="12700">
            <a:miter lim="400000"/>
          </a:ln>
        </p:spPr>
        <p:txBody>
          <a:bodyPr tIns="91439" bIns="91439"/>
          <a:lstStyle/>
          <a:p>
            <a:endParaRPr/>
          </a:p>
        </p:txBody>
      </p:sp>
      <p:sp>
        <p:nvSpPr>
          <p:cNvPr id="1564" name="Shape 1564"/>
          <p:cNvSpPr/>
          <p:nvPr/>
        </p:nvSpPr>
        <p:spPr>
          <a:xfrm>
            <a:off x="15125682" y="8481211"/>
            <a:ext cx="565225" cy="624691"/>
          </a:xfrm>
          <a:custGeom>
            <a:avLst/>
            <a:gdLst/>
            <a:ahLst/>
            <a:cxnLst>
              <a:cxn ang="0">
                <a:pos x="wd2" y="hd2"/>
              </a:cxn>
              <a:cxn ang="5400000">
                <a:pos x="wd2" y="hd2"/>
              </a:cxn>
              <a:cxn ang="10800000">
                <a:pos x="wd2" y="hd2"/>
              </a:cxn>
              <a:cxn ang="16200000">
                <a:pos x="wd2" y="hd2"/>
              </a:cxn>
            </a:cxnLst>
            <a:rect l="0" t="0" r="r" b="b"/>
            <a:pathLst>
              <a:path w="17639" h="19767" extrusionOk="0">
                <a:moveTo>
                  <a:pt x="6395" y="1953"/>
                </a:moveTo>
                <a:cubicBezTo>
                  <a:pt x="11464" y="1953"/>
                  <a:pt x="11464" y="1953"/>
                  <a:pt x="11464" y="1953"/>
                </a:cubicBezTo>
                <a:cubicBezTo>
                  <a:pt x="13668" y="-1833"/>
                  <a:pt x="19619" y="171"/>
                  <a:pt x="16974" y="5515"/>
                </a:cubicBezTo>
                <a:cubicBezTo>
                  <a:pt x="17415" y="8856"/>
                  <a:pt x="17635" y="12196"/>
                  <a:pt x="17635" y="15759"/>
                </a:cubicBezTo>
                <a:cubicBezTo>
                  <a:pt x="14770" y="18208"/>
                  <a:pt x="11905" y="19099"/>
                  <a:pt x="8819" y="19767"/>
                </a:cubicBezTo>
                <a:cubicBezTo>
                  <a:pt x="5733" y="19099"/>
                  <a:pt x="2868" y="18208"/>
                  <a:pt x="223" y="15759"/>
                </a:cubicBezTo>
                <a:cubicBezTo>
                  <a:pt x="223" y="12196"/>
                  <a:pt x="223" y="8856"/>
                  <a:pt x="664" y="5515"/>
                </a:cubicBezTo>
                <a:cubicBezTo>
                  <a:pt x="-1981" y="171"/>
                  <a:pt x="3970" y="-1833"/>
                  <a:pt x="6395" y="1953"/>
                </a:cubicBezTo>
                <a:close/>
                <a:moveTo>
                  <a:pt x="7276" y="15091"/>
                </a:moveTo>
                <a:cubicBezTo>
                  <a:pt x="7276" y="15981"/>
                  <a:pt x="7276" y="15981"/>
                  <a:pt x="7276" y="15981"/>
                </a:cubicBezTo>
                <a:cubicBezTo>
                  <a:pt x="10582" y="15981"/>
                  <a:pt x="10582" y="15981"/>
                  <a:pt x="10582" y="15981"/>
                </a:cubicBezTo>
                <a:cubicBezTo>
                  <a:pt x="10582" y="15091"/>
                  <a:pt x="10582" y="15091"/>
                  <a:pt x="10582" y="15091"/>
                </a:cubicBezTo>
                <a:cubicBezTo>
                  <a:pt x="7276" y="15091"/>
                  <a:pt x="7276" y="15091"/>
                  <a:pt x="7276" y="15091"/>
                </a:cubicBezTo>
                <a:close/>
                <a:moveTo>
                  <a:pt x="9039" y="13755"/>
                </a:moveTo>
                <a:cubicBezTo>
                  <a:pt x="10362" y="13532"/>
                  <a:pt x="11023" y="12864"/>
                  <a:pt x="10362" y="11528"/>
                </a:cubicBezTo>
                <a:cubicBezTo>
                  <a:pt x="9480" y="11528"/>
                  <a:pt x="8599" y="11528"/>
                  <a:pt x="7717" y="11528"/>
                </a:cubicBezTo>
                <a:cubicBezTo>
                  <a:pt x="7056" y="13087"/>
                  <a:pt x="7937" y="13532"/>
                  <a:pt x="9039" y="13755"/>
                </a:cubicBezTo>
                <a:close/>
                <a:moveTo>
                  <a:pt x="8819" y="17318"/>
                </a:moveTo>
                <a:cubicBezTo>
                  <a:pt x="8819" y="17318"/>
                  <a:pt x="12786" y="16427"/>
                  <a:pt x="13227" y="15313"/>
                </a:cubicBezTo>
                <a:cubicBezTo>
                  <a:pt x="13668" y="14423"/>
                  <a:pt x="12566" y="12196"/>
                  <a:pt x="11023" y="10860"/>
                </a:cubicBezTo>
                <a:cubicBezTo>
                  <a:pt x="10362" y="10192"/>
                  <a:pt x="8819" y="10414"/>
                  <a:pt x="8819" y="10414"/>
                </a:cubicBezTo>
                <a:cubicBezTo>
                  <a:pt x="8819" y="10414"/>
                  <a:pt x="7276" y="10192"/>
                  <a:pt x="6615" y="10860"/>
                </a:cubicBezTo>
                <a:cubicBezTo>
                  <a:pt x="5072" y="12196"/>
                  <a:pt x="3970" y="14423"/>
                  <a:pt x="4411" y="15313"/>
                </a:cubicBezTo>
                <a:cubicBezTo>
                  <a:pt x="4852" y="16427"/>
                  <a:pt x="8819" y="17318"/>
                  <a:pt x="8819" y="17318"/>
                </a:cubicBezTo>
                <a:close/>
                <a:moveTo>
                  <a:pt x="3750" y="7742"/>
                </a:moveTo>
                <a:cubicBezTo>
                  <a:pt x="3750" y="7742"/>
                  <a:pt x="3750" y="9301"/>
                  <a:pt x="4411" y="9524"/>
                </a:cubicBezTo>
                <a:cubicBezTo>
                  <a:pt x="5072" y="9746"/>
                  <a:pt x="7276" y="9524"/>
                  <a:pt x="7276" y="9524"/>
                </a:cubicBezTo>
                <a:cubicBezTo>
                  <a:pt x="7276" y="9524"/>
                  <a:pt x="6615" y="8188"/>
                  <a:pt x="5733" y="7742"/>
                </a:cubicBezTo>
                <a:cubicBezTo>
                  <a:pt x="4852" y="7520"/>
                  <a:pt x="3750" y="7742"/>
                  <a:pt x="3750" y="7742"/>
                </a:cubicBezTo>
                <a:close/>
                <a:moveTo>
                  <a:pt x="14329" y="7742"/>
                </a:moveTo>
                <a:cubicBezTo>
                  <a:pt x="14329" y="7742"/>
                  <a:pt x="13227" y="7520"/>
                  <a:pt x="12346" y="7742"/>
                </a:cubicBezTo>
                <a:cubicBezTo>
                  <a:pt x="11464" y="8188"/>
                  <a:pt x="10803" y="9524"/>
                  <a:pt x="10803" y="9524"/>
                </a:cubicBezTo>
                <a:cubicBezTo>
                  <a:pt x="10803" y="9524"/>
                  <a:pt x="13007" y="9746"/>
                  <a:pt x="13668" y="9524"/>
                </a:cubicBezTo>
                <a:cubicBezTo>
                  <a:pt x="14109" y="9301"/>
                  <a:pt x="14329" y="7742"/>
                  <a:pt x="14329" y="7742"/>
                </a:cubicBezTo>
                <a:close/>
                <a:moveTo>
                  <a:pt x="12786" y="2843"/>
                </a:moveTo>
                <a:cubicBezTo>
                  <a:pt x="15431" y="4625"/>
                  <a:pt x="15431" y="4625"/>
                  <a:pt x="15431" y="4625"/>
                </a:cubicBezTo>
                <a:cubicBezTo>
                  <a:pt x="15872" y="3957"/>
                  <a:pt x="16092" y="2843"/>
                  <a:pt x="15431" y="2398"/>
                </a:cubicBezTo>
                <a:cubicBezTo>
                  <a:pt x="14770" y="1730"/>
                  <a:pt x="13668" y="1507"/>
                  <a:pt x="12786" y="2843"/>
                </a:cubicBezTo>
                <a:close/>
                <a:moveTo>
                  <a:pt x="2207" y="4625"/>
                </a:moveTo>
                <a:cubicBezTo>
                  <a:pt x="4852" y="2843"/>
                  <a:pt x="4852" y="2843"/>
                  <a:pt x="4852" y="2843"/>
                </a:cubicBezTo>
                <a:cubicBezTo>
                  <a:pt x="3750" y="1062"/>
                  <a:pt x="884" y="1953"/>
                  <a:pt x="2207" y="4625"/>
                </a:cubicBezTo>
                <a:close/>
              </a:path>
            </a:pathLst>
          </a:custGeom>
          <a:solidFill>
            <a:srgbClr val="000000"/>
          </a:solidFill>
          <a:ln w="12700">
            <a:miter lim="400000"/>
          </a:ln>
        </p:spPr>
        <p:txBody>
          <a:bodyPr tIns="91439" bIns="91439"/>
          <a:lstStyle/>
          <a:p>
            <a:endParaRPr/>
          </a:p>
        </p:txBody>
      </p:sp>
      <p:sp>
        <p:nvSpPr>
          <p:cNvPr id="1565" name="Shape 1565"/>
          <p:cNvSpPr/>
          <p:nvPr/>
        </p:nvSpPr>
        <p:spPr>
          <a:xfrm>
            <a:off x="16367126" y="5975351"/>
            <a:ext cx="727077" cy="473077"/>
          </a:xfrm>
          <a:custGeom>
            <a:avLst/>
            <a:gdLst/>
            <a:ahLst/>
            <a:cxnLst>
              <a:cxn ang="0">
                <a:pos x="wd2" y="hd2"/>
              </a:cxn>
              <a:cxn ang="5400000">
                <a:pos x="wd2" y="hd2"/>
              </a:cxn>
              <a:cxn ang="10800000">
                <a:pos x="wd2" y="hd2"/>
              </a:cxn>
              <a:cxn ang="16200000">
                <a:pos x="wd2" y="hd2"/>
              </a:cxn>
            </a:cxnLst>
            <a:rect l="0" t="0" r="r" b="b"/>
            <a:pathLst>
              <a:path w="21600" h="21600" extrusionOk="0">
                <a:moveTo>
                  <a:pt x="7550" y="4836"/>
                </a:moveTo>
                <a:cubicBezTo>
                  <a:pt x="19713" y="4836"/>
                  <a:pt x="19713" y="4836"/>
                  <a:pt x="19713" y="4836"/>
                </a:cubicBezTo>
                <a:cubicBezTo>
                  <a:pt x="20761" y="4836"/>
                  <a:pt x="21600" y="6125"/>
                  <a:pt x="21600" y="7737"/>
                </a:cubicBezTo>
                <a:cubicBezTo>
                  <a:pt x="21600" y="18699"/>
                  <a:pt x="21600" y="18699"/>
                  <a:pt x="21600" y="18699"/>
                </a:cubicBezTo>
                <a:cubicBezTo>
                  <a:pt x="21600" y="20310"/>
                  <a:pt x="20761" y="21600"/>
                  <a:pt x="19713" y="21600"/>
                </a:cubicBezTo>
                <a:cubicBezTo>
                  <a:pt x="7550" y="21600"/>
                  <a:pt x="7550" y="21600"/>
                  <a:pt x="7550" y="21600"/>
                </a:cubicBezTo>
                <a:cubicBezTo>
                  <a:pt x="6501" y="21600"/>
                  <a:pt x="5662" y="20310"/>
                  <a:pt x="5662" y="18699"/>
                </a:cubicBezTo>
                <a:cubicBezTo>
                  <a:pt x="5662" y="7737"/>
                  <a:pt x="5662" y="7737"/>
                  <a:pt x="5662" y="7737"/>
                </a:cubicBezTo>
                <a:cubicBezTo>
                  <a:pt x="5662" y="6125"/>
                  <a:pt x="6501" y="4836"/>
                  <a:pt x="7550" y="4836"/>
                </a:cubicBezTo>
                <a:close/>
                <a:moveTo>
                  <a:pt x="2097" y="15152"/>
                </a:moveTo>
                <a:cubicBezTo>
                  <a:pt x="2097" y="15152"/>
                  <a:pt x="1887" y="14830"/>
                  <a:pt x="1887" y="14830"/>
                </a:cubicBezTo>
                <a:cubicBezTo>
                  <a:pt x="1887" y="14830"/>
                  <a:pt x="1887" y="14830"/>
                  <a:pt x="1887" y="14830"/>
                </a:cubicBezTo>
                <a:cubicBezTo>
                  <a:pt x="1678" y="14507"/>
                  <a:pt x="1468" y="14185"/>
                  <a:pt x="1468" y="13863"/>
                </a:cubicBezTo>
                <a:cubicBezTo>
                  <a:pt x="1468" y="9672"/>
                  <a:pt x="1468" y="9672"/>
                  <a:pt x="1468" y="9672"/>
                </a:cubicBezTo>
                <a:cubicBezTo>
                  <a:pt x="4404" y="9672"/>
                  <a:pt x="4404" y="9672"/>
                  <a:pt x="4404" y="9672"/>
                </a:cubicBezTo>
                <a:cubicBezTo>
                  <a:pt x="4404" y="5481"/>
                  <a:pt x="4404" y="5481"/>
                  <a:pt x="4404" y="5481"/>
                </a:cubicBezTo>
                <a:cubicBezTo>
                  <a:pt x="1468" y="5481"/>
                  <a:pt x="1468" y="5481"/>
                  <a:pt x="1468" y="5481"/>
                </a:cubicBezTo>
                <a:cubicBezTo>
                  <a:pt x="1468" y="3869"/>
                  <a:pt x="1468" y="3869"/>
                  <a:pt x="1468" y="3869"/>
                </a:cubicBezTo>
                <a:cubicBezTo>
                  <a:pt x="1468" y="3546"/>
                  <a:pt x="1678" y="3224"/>
                  <a:pt x="1887" y="2901"/>
                </a:cubicBezTo>
                <a:cubicBezTo>
                  <a:pt x="1887" y="2901"/>
                  <a:pt x="1887" y="2901"/>
                  <a:pt x="1887" y="2901"/>
                </a:cubicBezTo>
                <a:cubicBezTo>
                  <a:pt x="2097" y="2901"/>
                  <a:pt x="2307" y="2579"/>
                  <a:pt x="2517" y="2579"/>
                </a:cubicBezTo>
                <a:cubicBezTo>
                  <a:pt x="13421" y="2579"/>
                  <a:pt x="13421" y="2579"/>
                  <a:pt x="13421" y="2579"/>
                </a:cubicBezTo>
                <a:cubicBezTo>
                  <a:pt x="13631" y="2579"/>
                  <a:pt x="13841" y="2901"/>
                  <a:pt x="14050" y="2901"/>
                </a:cubicBezTo>
                <a:cubicBezTo>
                  <a:pt x="14050" y="2901"/>
                  <a:pt x="14050" y="2901"/>
                  <a:pt x="14050" y="2901"/>
                </a:cubicBezTo>
                <a:cubicBezTo>
                  <a:pt x="14050" y="3224"/>
                  <a:pt x="14050" y="3224"/>
                  <a:pt x="14260" y="3546"/>
                </a:cubicBezTo>
                <a:cubicBezTo>
                  <a:pt x="15728" y="3546"/>
                  <a:pt x="15728" y="3546"/>
                  <a:pt x="15728" y="3546"/>
                </a:cubicBezTo>
                <a:cubicBezTo>
                  <a:pt x="15728" y="2579"/>
                  <a:pt x="15518" y="1934"/>
                  <a:pt x="15099" y="1290"/>
                </a:cubicBezTo>
                <a:cubicBezTo>
                  <a:pt x="15099" y="1290"/>
                  <a:pt x="15099" y="1290"/>
                  <a:pt x="15099" y="1290"/>
                </a:cubicBezTo>
                <a:cubicBezTo>
                  <a:pt x="14680" y="645"/>
                  <a:pt x="14050" y="0"/>
                  <a:pt x="13421" y="0"/>
                </a:cubicBezTo>
                <a:cubicBezTo>
                  <a:pt x="2517" y="0"/>
                  <a:pt x="2517" y="0"/>
                  <a:pt x="2517" y="0"/>
                </a:cubicBezTo>
                <a:cubicBezTo>
                  <a:pt x="1887" y="0"/>
                  <a:pt x="1258" y="645"/>
                  <a:pt x="629" y="1290"/>
                </a:cubicBezTo>
                <a:cubicBezTo>
                  <a:pt x="629" y="1290"/>
                  <a:pt x="629" y="1290"/>
                  <a:pt x="629" y="1290"/>
                </a:cubicBezTo>
                <a:cubicBezTo>
                  <a:pt x="210" y="1934"/>
                  <a:pt x="0" y="2901"/>
                  <a:pt x="0" y="3869"/>
                </a:cubicBezTo>
                <a:cubicBezTo>
                  <a:pt x="0" y="13863"/>
                  <a:pt x="0" y="13863"/>
                  <a:pt x="0" y="13863"/>
                </a:cubicBezTo>
                <a:cubicBezTo>
                  <a:pt x="0" y="14830"/>
                  <a:pt x="210" y="15797"/>
                  <a:pt x="629" y="16442"/>
                </a:cubicBezTo>
                <a:cubicBezTo>
                  <a:pt x="629" y="16442"/>
                  <a:pt x="629" y="16442"/>
                  <a:pt x="629" y="16442"/>
                </a:cubicBezTo>
                <a:cubicBezTo>
                  <a:pt x="1049" y="17087"/>
                  <a:pt x="1678" y="17731"/>
                  <a:pt x="2307" y="17731"/>
                </a:cubicBezTo>
                <a:cubicBezTo>
                  <a:pt x="2307" y="17731"/>
                  <a:pt x="2307" y="17731"/>
                  <a:pt x="2307" y="17731"/>
                </a:cubicBezTo>
                <a:cubicBezTo>
                  <a:pt x="4614" y="17731"/>
                  <a:pt x="4614" y="17731"/>
                  <a:pt x="4614" y="17731"/>
                </a:cubicBezTo>
                <a:cubicBezTo>
                  <a:pt x="4614" y="15152"/>
                  <a:pt x="4614" y="15152"/>
                  <a:pt x="4614" y="15152"/>
                </a:cubicBezTo>
                <a:cubicBezTo>
                  <a:pt x="2097" y="15152"/>
                  <a:pt x="2097" y="15152"/>
                  <a:pt x="2097" y="15152"/>
                </a:cubicBezTo>
                <a:close/>
                <a:moveTo>
                  <a:pt x="15728" y="7093"/>
                </a:moveTo>
                <a:cubicBezTo>
                  <a:pt x="15728" y="10961"/>
                  <a:pt x="15728" y="10961"/>
                  <a:pt x="15728" y="10961"/>
                </a:cubicBezTo>
                <a:cubicBezTo>
                  <a:pt x="20132" y="10961"/>
                  <a:pt x="20132" y="10961"/>
                  <a:pt x="20132" y="10961"/>
                </a:cubicBezTo>
                <a:cubicBezTo>
                  <a:pt x="20132" y="7093"/>
                  <a:pt x="20132" y="7093"/>
                  <a:pt x="20132" y="7093"/>
                </a:cubicBezTo>
                <a:cubicBezTo>
                  <a:pt x="15728" y="7093"/>
                  <a:pt x="15728" y="7093"/>
                  <a:pt x="15728" y="7093"/>
                </a:cubicBezTo>
                <a:close/>
                <a:moveTo>
                  <a:pt x="7340" y="16119"/>
                </a:moveTo>
                <a:cubicBezTo>
                  <a:pt x="7340" y="18376"/>
                  <a:pt x="7340" y="18376"/>
                  <a:pt x="7340" y="18376"/>
                </a:cubicBezTo>
                <a:cubicBezTo>
                  <a:pt x="9856" y="18376"/>
                  <a:pt x="9856" y="18376"/>
                  <a:pt x="9856" y="18376"/>
                </a:cubicBezTo>
                <a:cubicBezTo>
                  <a:pt x="9856" y="16119"/>
                  <a:pt x="9856" y="16119"/>
                  <a:pt x="9856" y="16119"/>
                </a:cubicBezTo>
                <a:cubicBezTo>
                  <a:pt x="7340" y="16119"/>
                  <a:pt x="7340" y="16119"/>
                  <a:pt x="7340" y="16119"/>
                </a:cubicBezTo>
                <a:close/>
                <a:moveTo>
                  <a:pt x="10905" y="16119"/>
                </a:moveTo>
                <a:cubicBezTo>
                  <a:pt x="10905" y="18376"/>
                  <a:pt x="10905" y="18376"/>
                  <a:pt x="10905" y="18376"/>
                </a:cubicBezTo>
                <a:cubicBezTo>
                  <a:pt x="13421" y="18376"/>
                  <a:pt x="13421" y="18376"/>
                  <a:pt x="13421" y="18376"/>
                </a:cubicBezTo>
                <a:cubicBezTo>
                  <a:pt x="13421" y="16119"/>
                  <a:pt x="13421" y="16119"/>
                  <a:pt x="13421" y="16119"/>
                </a:cubicBezTo>
                <a:cubicBezTo>
                  <a:pt x="10905" y="16119"/>
                  <a:pt x="10905" y="16119"/>
                  <a:pt x="10905" y="16119"/>
                </a:cubicBezTo>
                <a:close/>
                <a:moveTo>
                  <a:pt x="14260" y="16119"/>
                </a:moveTo>
                <a:cubicBezTo>
                  <a:pt x="14260" y="18376"/>
                  <a:pt x="14260" y="18376"/>
                  <a:pt x="14260" y="18376"/>
                </a:cubicBezTo>
                <a:cubicBezTo>
                  <a:pt x="16777" y="18376"/>
                  <a:pt x="16777" y="18376"/>
                  <a:pt x="16777" y="18376"/>
                </a:cubicBezTo>
                <a:cubicBezTo>
                  <a:pt x="16777" y="16119"/>
                  <a:pt x="16777" y="16119"/>
                  <a:pt x="16777" y="16119"/>
                </a:cubicBezTo>
                <a:cubicBezTo>
                  <a:pt x="14260" y="16119"/>
                  <a:pt x="14260" y="16119"/>
                  <a:pt x="14260" y="16119"/>
                </a:cubicBezTo>
                <a:close/>
                <a:moveTo>
                  <a:pt x="17616" y="16119"/>
                </a:moveTo>
                <a:cubicBezTo>
                  <a:pt x="17616" y="18376"/>
                  <a:pt x="17616" y="18376"/>
                  <a:pt x="17616" y="18376"/>
                </a:cubicBezTo>
                <a:cubicBezTo>
                  <a:pt x="20132" y="18376"/>
                  <a:pt x="20132" y="18376"/>
                  <a:pt x="20132" y="18376"/>
                </a:cubicBezTo>
                <a:cubicBezTo>
                  <a:pt x="20132" y="16119"/>
                  <a:pt x="20132" y="16119"/>
                  <a:pt x="20132" y="16119"/>
                </a:cubicBezTo>
                <a:lnTo>
                  <a:pt x="17616" y="16119"/>
                </a:lnTo>
                <a:close/>
              </a:path>
            </a:pathLst>
          </a:custGeom>
          <a:solidFill>
            <a:srgbClr val="000000"/>
          </a:solidFill>
          <a:ln w="12700">
            <a:miter lim="400000"/>
          </a:ln>
        </p:spPr>
        <p:txBody>
          <a:bodyPr tIns="91439" bIns="91439"/>
          <a:lstStyle/>
          <a:p>
            <a:endParaRPr/>
          </a:p>
        </p:txBody>
      </p:sp>
      <p:sp>
        <p:nvSpPr>
          <p:cNvPr id="1566" name="Shape 1566"/>
          <p:cNvSpPr/>
          <p:nvPr/>
        </p:nvSpPr>
        <p:spPr>
          <a:xfrm>
            <a:off x="16344900" y="7096125"/>
            <a:ext cx="717194" cy="768351"/>
          </a:xfrm>
          <a:custGeom>
            <a:avLst/>
            <a:gdLst/>
            <a:ahLst/>
            <a:cxnLst>
              <a:cxn ang="0">
                <a:pos x="wd2" y="hd2"/>
              </a:cxn>
              <a:cxn ang="5400000">
                <a:pos x="wd2" y="hd2"/>
              </a:cxn>
              <a:cxn ang="10800000">
                <a:pos x="wd2" y="hd2"/>
              </a:cxn>
              <a:cxn ang="16200000">
                <a:pos x="wd2" y="hd2"/>
              </a:cxn>
            </a:cxnLst>
            <a:rect l="0" t="0" r="r" b="b"/>
            <a:pathLst>
              <a:path w="21494" h="21600" extrusionOk="0">
                <a:moveTo>
                  <a:pt x="17365" y="13673"/>
                </a:moveTo>
                <a:cubicBezTo>
                  <a:pt x="16941" y="13872"/>
                  <a:pt x="16729" y="13872"/>
                  <a:pt x="16518" y="14070"/>
                </a:cubicBezTo>
                <a:cubicBezTo>
                  <a:pt x="16518" y="14268"/>
                  <a:pt x="16518" y="14466"/>
                  <a:pt x="16518" y="14862"/>
                </a:cubicBezTo>
                <a:cubicBezTo>
                  <a:pt x="16729" y="15259"/>
                  <a:pt x="17153" y="15655"/>
                  <a:pt x="17576" y="15853"/>
                </a:cubicBezTo>
                <a:cubicBezTo>
                  <a:pt x="18000" y="16250"/>
                  <a:pt x="18635" y="16250"/>
                  <a:pt x="19059" y="16250"/>
                </a:cubicBezTo>
                <a:cubicBezTo>
                  <a:pt x="19271" y="16250"/>
                  <a:pt x="19694" y="16250"/>
                  <a:pt x="19694" y="16051"/>
                </a:cubicBezTo>
                <a:cubicBezTo>
                  <a:pt x="19906" y="15853"/>
                  <a:pt x="19906" y="15457"/>
                  <a:pt x="19694" y="15259"/>
                </a:cubicBezTo>
                <a:cubicBezTo>
                  <a:pt x="19482" y="14862"/>
                  <a:pt x="19271" y="14466"/>
                  <a:pt x="18635" y="14268"/>
                </a:cubicBezTo>
                <a:cubicBezTo>
                  <a:pt x="18212" y="13872"/>
                  <a:pt x="17788" y="13673"/>
                  <a:pt x="17365" y="13673"/>
                </a:cubicBezTo>
                <a:close/>
                <a:moveTo>
                  <a:pt x="2965" y="10701"/>
                </a:moveTo>
                <a:cubicBezTo>
                  <a:pt x="9318" y="4558"/>
                  <a:pt x="9318" y="4558"/>
                  <a:pt x="9318" y="4558"/>
                </a:cubicBezTo>
                <a:cubicBezTo>
                  <a:pt x="9318" y="7134"/>
                  <a:pt x="9318" y="7134"/>
                  <a:pt x="9318" y="7134"/>
                </a:cubicBezTo>
                <a:cubicBezTo>
                  <a:pt x="4447" y="11890"/>
                  <a:pt x="4447" y="11890"/>
                  <a:pt x="4447" y="11890"/>
                </a:cubicBezTo>
                <a:cubicBezTo>
                  <a:pt x="6353" y="13673"/>
                  <a:pt x="6353" y="13673"/>
                  <a:pt x="6353" y="13673"/>
                </a:cubicBezTo>
                <a:cubicBezTo>
                  <a:pt x="6353" y="13872"/>
                  <a:pt x="6565" y="13872"/>
                  <a:pt x="6776" y="13872"/>
                </a:cubicBezTo>
                <a:cubicBezTo>
                  <a:pt x="6988" y="13872"/>
                  <a:pt x="7200" y="13872"/>
                  <a:pt x="7412" y="13673"/>
                </a:cubicBezTo>
                <a:cubicBezTo>
                  <a:pt x="9741" y="11295"/>
                  <a:pt x="9741" y="11295"/>
                  <a:pt x="9741" y="11295"/>
                </a:cubicBezTo>
                <a:cubicBezTo>
                  <a:pt x="10165" y="13079"/>
                  <a:pt x="10165" y="13079"/>
                  <a:pt x="10165" y="13079"/>
                </a:cubicBezTo>
                <a:cubicBezTo>
                  <a:pt x="10588" y="13277"/>
                  <a:pt x="11012" y="13673"/>
                  <a:pt x="11435" y="14070"/>
                </a:cubicBezTo>
                <a:cubicBezTo>
                  <a:pt x="11435" y="14268"/>
                  <a:pt x="11435" y="14268"/>
                  <a:pt x="11435" y="14466"/>
                </a:cubicBezTo>
                <a:cubicBezTo>
                  <a:pt x="11435" y="14466"/>
                  <a:pt x="11435" y="14466"/>
                  <a:pt x="11435" y="14466"/>
                </a:cubicBezTo>
                <a:cubicBezTo>
                  <a:pt x="9741" y="13475"/>
                  <a:pt x="9741" y="13475"/>
                  <a:pt x="9741" y="13475"/>
                </a:cubicBezTo>
                <a:cubicBezTo>
                  <a:pt x="8682" y="14664"/>
                  <a:pt x="8682" y="14664"/>
                  <a:pt x="8682" y="14664"/>
                </a:cubicBezTo>
                <a:cubicBezTo>
                  <a:pt x="8047" y="15061"/>
                  <a:pt x="7412" y="15457"/>
                  <a:pt x="6776" y="15457"/>
                </a:cubicBezTo>
                <a:cubicBezTo>
                  <a:pt x="6353" y="15457"/>
                  <a:pt x="5718" y="15259"/>
                  <a:pt x="5082" y="14664"/>
                </a:cubicBezTo>
                <a:cubicBezTo>
                  <a:pt x="847" y="10899"/>
                  <a:pt x="847" y="10899"/>
                  <a:pt x="847" y="10899"/>
                </a:cubicBezTo>
                <a:cubicBezTo>
                  <a:pt x="847" y="10899"/>
                  <a:pt x="847" y="10899"/>
                  <a:pt x="847" y="10899"/>
                </a:cubicBezTo>
                <a:cubicBezTo>
                  <a:pt x="212" y="10503"/>
                  <a:pt x="0" y="9908"/>
                  <a:pt x="0" y="9314"/>
                </a:cubicBezTo>
                <a:cubicBezTo>
                  <a:pt x="0" y="8719"/>
                  <a:pt x="212" y="8125"/>
                  <a:pt x="635" y="7728"/>
                </a:cubicBezTo>
                <a:cubicBezTo>
                  <a:pt x="635" y="7728"/>
                  <a:pt x="635" y="7728"/>
                  <a:pt x="635" y="7728"/>
                </a:cubicBezTo>
                <a:cubicBezTo>
                  <a:pt x="635" y="7728"/>
                  <a:pt x="635" y="7728"/>
                  <a:pt x="635" y="7728"/>
                </a:cubicBezTo>
                <a:cubicBezTo>
                  <a:pt x="7835" y="594"/>
                  <a:pt x="7835" y="594"/>
                  <a:pt x="7835" y="594"/>
                </a:cubicBezTo>
                <a:cubicBezTo>
                  <a:pt x="8259" y="198"/>
                  <a:pt x="8894" y="0"/>
                  <a:pt x="9529" y="0"/>
                </a:cubicBezTo>
                <a:cubicBezTo>
                  <a:pt x="10165" y="0"/>
                  <a:pt x="10800" y="198"/>
                  <a:pt x="11224" y="594"/>
                </a:cubicBezTo>
                <a:cubicBezTo>
                  <a:pt x="15671" y="4360"/>
                  <a:pt x="15671" y="4360"/>
                  <a:pt x="15671" y="4360"/>
                </a:cubicBezTo>
                <a:cubicBezTo>
                  <a:pt x="15671" y="4558"/>
                  <a:pt x="15671" y="4558"/>
                  <a:pt x="15671" y="4558"/>
                </a:cubicBezTo>
                <a:cubicBezTo>
                  <a:pt x="15671" y="4558"/>
                  <a:pt x="15671" y="4558"/>
                  <a:pt x="15671" y="4558"/>
                </a:cubicBezTo>
                <a:cubicBezTo>
                  <a:pt x="16094" y="4954"/>
                  <a:pt x="16306" y="5549"/>
                  <a:pt x="16306" y="6143"/>
                </a:cubicBezTo>
                <a:cubicBezTo>
                  <a:pt x="16306" y="6539"/>
                  <a:pt x="16094" y="7134"/>
                  <a:pt x="15671" y="7728"/>
                </a:cubicBezTo>
                <a:cubicBezTo>
                  <a:pt x="15671" y="7728"/>
                  <a:pt x="15671" y="7728"/>
                  <a:pt x="15671" y="7728"/>
                </a:cubicBezTo>
                <a:cubicBezTo>
                  <a:pt x="15671" y="7728"/>
                  <a:pt x="15671" y="7728"/>
                  <a:pt x="15671" y="7728"/>
                </a:cubicBezTo>
                <a:cubicBezTo>
                  <a:pt x="15671" y="7728"/>
                  <a:pt x="15671" y="7728"/>
                  <a:pt x="15671" y="7728"/>
                </a:cubicBezTo>
                <a:cubicBezTo>
                  <a:pt x="14612" y="6341"/>
                  <a:pt x="14612" y="6341"/>
                  <a:pt x="14612" y="6341"/>
                </a:cubicBezTo>
                <a:cubicBezTo>
                  <a:pt x="14824" y="6341"/>
                  <a:pt x="14824" y="6143"/>
                  <a:pt x="14824" y="6143"/>
                </a:cubicBezTo>
                <a:cubicBezTo>
                  <a:pt x="14824" y="5945"/>
                  <a:pt x="14612" y="5747"/>
                  <a:pt x="14400" y="5549"/>
                </a:cubicBezTo>
                <a:cubicBezTo>
                  <a:pt x="14400" y="5549"/>
                  <a:pt x="14400" y="5549"/>
                  <a:pt x="14400" y="5549"/>
                </a:cubicBezTo>
                <a:cubicBezTo>
                  <a:pt x="14400" y="5549"/>
                  <a:pt x="14400" y="5549"/>
                  <a:pt x="14400" y="5549"/>
                </a:cubicBezTo>
                <a:cubicBezTo>
                  <a:pt x="10165" y="1585"/>
                  <a:pt x="10165" y="1585"/>
                  <a:pt x="10165" y="1585"/>
                </a:cubicBezTo>
                <a:cubicBezTo>
                  <a:pt x="9953" y="1585"/>
                  <a:pt x="9741" y="1387"/>
                  <a:pt x="9529" y="1387"/>
                </a:cubicBezTo>
                <a:cubicBezTo>
                  <a:pt x="9318" y="1387"/>
                  <a:pt x="9106" y="1585"/>
                  <a:pt x="8894" y="1783"/>
                </a:cubicBezTo>
                <a:cubicBezTo>
                  <a:pt x="1906" y="8719"/>
                  <a:pt x="1906" y="8719"/>
                  <a:pt x="1906" y="8719"/>
                </a:cubicBezTo>
                <a:cubicBezTo>
                  <a:pt x="1906" y="8719"/>
                  <a:pt x="1906" y="8719"/>
                  <a:pt x="1906" y="8719"/>
                </a:cubicBezTo>
                <a:cubicBezTo>
                  <a:pt x="1906" y="8719"/>
                  <a:pt x="1906" y="8719"/>
                  <a:pt x="1906" y="8719"/>
                </a:cubicBezTo>
                <a:cubicBezTo>
                  <a:pt x="1694" y="8917"/>
                  <a:pt x="1694" y="9116"/>
                  <a:pt x="1694" y="9314"/>
                </a:cubicBezTo>
                <a:cubicBezTo>
                  <a:pt x="1694" y="9512"/>
                  <a:pt x="1694" y="9710"/>
                  <a:pt x="1906" y="9710"/>
                </a:cubicBezTo>
                <a:cubicBezTo>
                  <a:pt x="1906" y="9710"/>
                  <a:pt x="1906" y="9710"/>
                  <a:pt x="1906" y="9710"/>
                </a:cubicBezTo>
                <a:cubicBezTo>
                  <a:pt x="2965" y="10701"/>
                  <a:pt x="2965" y="10701"/>
                  <a:pt x="2965" y="10701"/>
                </a:cubicBezTo>
                <a:close/>
                <a:moveTo>
                  <a:pt x="10588" y="4360"/>
                </a:moveTo>
                <a:cubicBezTo>
                  <a:pt x="10800" y="6936"/>
                  <a:pt x="10800" y="9710"/>
                  <a:pt x="10800" y="12286"/>
                </a:cubicBezTo>
                <a:cubicBezTo>
                  <a:pt x="11435" y="12683"/>
                  <a:pt x="11859" y="13079"/>
                  <a:pt x="12494" y="13673"/>
                </a:cubicBezTo>
                <a:cubicBezTo>
                  <a:pt x="12494" y="13872"/>
                  <a:pt x="12494" y="14664"/>
                  <a:pt x="12494" y="15259"/>
                </a:cubicBezTo>
                <a:cubicBezTo>
                  <a:pt x="12071" y="15061"/>
                  <a:pt x="11859" y="15061"/>
                  <a:pt x="11435" y="15061"/>
                </a:cubicBezTo>
                <a:cubicBezTo>
                  <a:pt x="10588" y="15061"/>
                  <a:pt x="9953" y="15457"/>
                  <a:pt x="9318" y="16051"/>
                </a:cubicBezTo>
                <a:cubicBezTo>
                  <a:pt x="8894" y="16646"/>
                  <a:pt x="8682" y="17439"/>
                  <a:pt x="8682" y="18429"/>
                </a:cubicBezTo>
                <a:cubicBezTo>
                  <a:pt x="8682" y="19222"/>
                  <a:pt x="9106" y="20015"/>
                  <a:pt x="9529" y="20609"/>
                </a:cubicBezTo>
                <a:cubicBezTo>
                  <a:pt x="9953" y="21204"/>
                  <a:pt x="10588" y="21600"/>
                  <a:pt x="11435" y="21600"/>
                </a:cubicBezTo>
                <a:cubicBezTo>
                  <a:pt x="12282" y="21600"/>
                  <a:pt x="12918" y="21204"/>
                  <a:pt x="13553" y="20609"/>
                </a:cubicBezTo>
                <a:cubicBezTo>
                  <a:pt x="13765" y="20015"/>
                  <a:pt x="13976" y="19420"/>
                  <a:pt x="14188" y="18628"/>
                </a:cubicBezTo>
                <a:cubicBezTo>
                  <a:pt x="14188" y="18628"/>
                  <a:pt x="14188" y="18628"/>
                  <a:pt x="14188" y="18628"/>
                </a:cubicBezTo>
                <a:cubicBezTo>
                  <a:pt x="14188" y="18628"/>
                  <a:pt x="14188" y="18628"/>
                  <a:pt x="14188" y="18628"/>
                </a:cubicBezTo>
                <a:cubicBezTo>
                  <a:pt x="14188" y="18429"/>
                  <a:pt x="14188" y="18429"/>
                  <a:pt x="14188" y="18231"/>
                </a:cubicBezTo>
                <a:cubicBezTo>
                  <a:pt x="14400" y="7927"/>
                  <a:pt x="14400" y="7927"/>
                  <a:pt x="14400" y="7927"/>
                </a:cubicBezTo>
                <a:cubicBezTo>
                  <a:pt x="13976" y="5549"/>
                  <a:pt x="12282" y="4558"/>
                  <a:pt x="10588" y="4360"/>
                </a:cubicBezTo>
                <a:close/>
                <a:moveTo>
                  <a:pt x="12282" y="11692"/>
                </a:moveTo>
                <a:cubicBezTo>
                  <a:pt x="12071" y="11692"/>
                  <a:pt x="11859" y="12088"/>
                  <a:pt x="12071" y="12484"/>
                </a:cubicBezTo>
                <a:cubicBezTo>
                  <a:pt x="12282" y="12683"/>
                  <a:pt x="12706" y="12881"/>
                  <a:pt x="12918" y="12683"/>
                </a:cubicBezTo>
                <a:cubicBezTo>
                  <a:pt x="13341" y="12484"/>
                  <a:pt x="13341" y="12088"/>
                  <a:pt x="13129" y="11890"/>
                </a:cubicBezTo>
                <a:cubicBezTo>
                  <a:pt x="13129" y="11494"/>
                  <a:pt x="12706" y="11494"/>
                  <a:pt x="12282" y="11692"/>
                </a:cubicBezTo>
                <a:close/>
                <a:moveTo>
                  <a:pt x="10800" y="17042"/>
                </a:moveTo>
                <a:cubicBezTo>
                  <a:pt x="11012" y="16646"/>
                  <a:pt x="11224" y="16646"/>
                  <a:pt x="11435" y="16646"/>
                </a:cubicBezTo>
                <a:cubicBezTo>
                  <a:pt x="11647" y="16646"/>
                  <a:pt x="11859" y="16646"/>
                  <a:pt x="12071" y="17042"/>
                </a:cubicBezTo>
                <a:cubicBezTo>
                  <a:pt x="12282" y="17240"/>
                  <a:pt x="12494" y="17835"/>
                  <a:pt x="12494" y="18231"/>
                </a:cubicBezTo>
                <a:cubicBezTo>
                  <a:pt x="12494" y="18826"/>
                  <a:pt x="12494" y="19420"/>
                  <a:pt x="12071" y="19618"/>
                </a:cubicBezTo>
                <a:cubicBezTo>
                  <a:pt x="11859" y="20015"/>
                  <a:pt x="11647" y="20015"/>
                  <a:pt x="11435" y="20015"/>
                </a:cubicBezTo>
                <a:cubicBezTo>
                  <a:pt x="11224" y="20213"/>
                  <a:pt x="11012" y="20015"/>
                  <a:pt x="10800" y="19618"/>
                </a:cubicBezTo>
                <a:cubicBezTo>
                  <a:pt x="10588" y="19420"/>
                  <a:pt x="10376" y="18826"/>
                  <a:pt x="10376" y="18429"/>
                </a:cubicBezTo>
                <a:cubicBezTo>
                  <a:pt x="10376" y="17835"/>
                  <a:pt x="10588" y="17240"/>
                  <a:pt x="10800" y="17042"/>
                </a:cubicBezTo>
                <a:close/>
                <a:moveTo>
                  <a:pt x="15247" y="13277"/>
                </a:moveTo>
                <a:cubicBezTo>
                  <a:pt x="15247" y="13277"/>
                  <a:pt x="15247" y="13277"/>
                  <a:pt x="15247" y="13277"/>
                </a:cubicBezTo>
                <a:cubicBezTo>
                  <a:pt x="15671" y="12683"/>
                  <a:pt x="16306" y="12286"/>
                  <a:pt x="17153" y="12286"/>
                </a:cubicBezTo>
                <a:cubicBezTo>
                  <a:pt x="18000" y="12286"/>
                  <a:pt x="18847" y="12484"/>
                  <a:pt x="19694" y="12881"/>
                </a:cubicBezTo>
                <a:cubicBezTo>
                  <a:pt x="20329" y="13277"/>
                  <a:pt x="20965" y="14070"/>
                  <a:pt x="21176" y="14664"/>
                </a:cubicBezTo>
                <a:cubicBezTo>
                  <a:pt x="21600" y="15457"/>
                  <a:pt x="21600" y="16250"/>
                  <a:pt x="21176" y="16844"/>
                </a:cubicBezTo>
                <a:cubicBezTo>
                  <a:pt x="20753" y="17439"/>
                  <a:pt x="19906" y="17835"/>
                  <a:pt x="19059" y="17835"/>
                </a:cubicBezTo>
                <a:cubicBezTo>
                  <a:pt x="18424" y="17835"/>
                  <a:pt x="17788" y="17637"/>
                  <a:pt x="17153" y="17439"/>
                </a:cubicBezTo>
                <a:cubicBezTo>
                  <a:pt x="17153" y="17439"/>
                  <a:pt x="17153" y="17439"/>
                  <a:pt x="17153" y="17439"/>
                </a:cubicBezTo>
                <a:cubicBezTo>
                  <a:pt x="16941" y="17240"/>
                  <a:pt x="16941" y="17240"/>
                  <a:pt x="16941" y="17240"/>
                </a:cubicBezTo>
                <a:cubicBezTo>
                  <a:pt x="16941" y="17240"/>
                  <a:pt x="16729" y="17240"/>
                  <a:pt x="16729" y="17240"/>
                </a:cubicBezTo>
                <a:cubicBezTo>
                  <a:pt x="15035" y="16250"/>
                  <a:pt x="15035" y="16250"/>
                  <a:pt x="15035" y="16250"/>
                </a:cubicBezTo>
                <a:lnTo>
                  <a:pt x="15247" y="13277"/>
                </a:lnTo>
                <a:close/>
              </a:path>
            </a:pathLst>
          </a:custGeom>
          <a:solidFill>
            <a:srgbClr val="000000"/>
          </a:solidFill>
          <a:ln w="12700">
            <a:miter lim="400000"/>
          </a:ln>
        </p:spPr>
        <p:txBody>
          <a:bodyPr tIns="91439" bIns="91439"/>
          <a:lstStyle/>
          <a:p>
            <a:endParaRPr/>
          </a:p>
        </p:txBody>
      </p:sp>
      <p:sp>
        <p:nvSpPr>
          <p:cNvPr id="1567" name="Shape 1567"/>
          <p:cNvSpPr/>
          <p:nvPr/>
        </p:nvSpPr>
        <p:spPr>
          <a:xfrm>
            <a:off x="15049500" y="7067552"/>
            <a:ext cx="688977" cy="777877"/>
          </a:xfrm>
          <a:custGeom>
            <a:avLst/>
            <a:gdLst/>
            <a:ahLst/>
            <a:cxnLst>
              <a:cxn ang="0">
                <a:pos x="wd2" y="hd2"/>
              </a:cxn>
              <a:cxn ang="5400000">
                <a:pos x="wd2" y="hd2"/>
              </a:cxn>
              <a:cxn ang="10800000">
                <a:pos x="wd2" y="hd2"/>
              </a:cxn>
              <a:cxn ang="16200000">
                <a:pos x="wd2" y="hd2"/>
              </a:cxn>
            </a:cxnLst>
            <a:rect l="0" t="0" r="r" b="b"/>
            <a:pathLst>
              <a:path w="21600" h="21600" extrusionOk="0">
                <a:moveTo>
                  <a:pt x="5069" y="8640"/>
                </a:moveTo>
                <a:cubicBezTo>
                  <a:pt x="5069" y="5891"/>
                  <a:pt x="5069" y="5891"/>
                  <a:pt x="5069" y="5891"/>
                </a:cubicBezTo>
                <a:cubicBezTo>
                  <a:pt x="3967" y="5695"/>
                  <a:pt x="3086" y="5302"/>
                  <a:pt x="2424" y="4909"/>
                </a:cubicBezTo>
                <a:cubicBezTo>
                  <a:pt x="1984" y="4516"/>
                  <a:pt x="1763" y="3927"/>
                  <a:pt x="1763" y="3142"/>
                </a:cubicBezTo>
                <a:cubicBezTo>
                  <a:pt x="1763" y="2553"/>
                  <a:pt x="1984" y="1964"/>
                  <a:pt x="2645" y="1571"/>
                </a:cubicBezTo>
                <a:cubicBezTo>
                  <a:pt x="3306" y="982"/>
                  <a:pt x="3967" y="785"/>
                  <a:pt x="5069" y="785"/>
                </a:cubicBezTo>
                <a:cubicBezTo>
                  <a:pt x="5069" y="0"/>
                  <a:pt x="5069" y="0"/>
                  <a:pt x="5069" y="0"/>
                </a:cubicBezTo>
                <a:cubicBezTo>
                  <a:pt x="6171" y="0"/>
                  <a:pt x="6171" y="0"/>
                  <a:pt x="6171" y="0"/>
                </a:cubicBezTo>
                <a:cubicBezTo>
                  <a:pt x="6171" y="785"/>
                  <a:pt x="6171" y="785"/>
                  <a:pt x="6171" y="785"/>
                </a:cubicBezTo>
                <a:cubicBezTo>
                  <a:pt x="7273" y="785"/>
                  <a:pt x="7935" y="982"/>
                  <a:pt x="8376" y="1375"/>
                </a:cubicBezTo>
                <a:cubicBezTo>
                  <a:pt x="9037" y="1767"/>
                  <a:pt x="9478" y="2160"/>
                  <a:pt x="9478" y="2945"/>
                </a:cubicBezTo>
                <a:cubicBezTo>
                  <a:pt x="7273" y="3142"/>
                  <a:pt x="7273" y="3142"/>
                  <a:pt x="7273" y="3142"/>
                </a:cubicBezTo>
                <a:cubicBezTo>
                  <a:pt x="7273" y="2553"/>
                  <a:pt x="6833" y="2160"/>
                  <a:pt x="6171" y="2160"/>
                </a:cubicBezTo>
                <a:cubicBezTo>
                  <a:pt x="6171" y="4516"/>
                  <a:pt x="6171" y="4516"/>
                  <a:pt x="6171" y="4516"/>
                </a:cubicBezTo>
                <a:cubicBezTo>
                  <a:pt x="7714" y="4713"/>
                  <a:pt x="8596" y="5105"/>
                  <a:pt x="9037" y="5498"/>
                </a:cubicBezTo>
                <a:cubicBezTo>
                  <a:pt x="9698" y="5891"/>
                  <a:pt x="9918" y="6480"/>
                  <a:pt x="9918" y="7265"/>
                </a:cubicBezTo>
                <a:cubicBezTo>
                  <a:pt x="9918" y="8051"/>
                  <a:pt x="9478" y="8640"/>
                  <a:pt x="8816" y="9033"/>
                </a:cubicBezTo>
                <a:cubicBezTo>
                  <a:pt x="8376" y="9622"/>
                  <a:pt x="7494" y="10015"/>
                  <a:pt x="6171" y="10015"/>
                </a:cubicBezTo>
                <a:cubicBezTo>
                  <a:pt x="6171" y="11193"/>
                  <a:pt x="6171" y="11193"/>
                  <a:pt x="6171" y="11193"/>
                </a:cubicBezTo>
                <a:cubicBezTo>
                  <a:pt x="5069" y="11193"/>
                  <a:pt x="5069" y="11193"/>
                  <a:pt x="5069" y="11193"/>
                </a:cubicBezTo>
                <a:cubicBezTo>
                  <a:pt x="5069" y="10015"/>
                  <a:pt x="5069" y="10015"/>
                  <a:pt x="5069" y="10015"/>
                </a:cubicBezTo>
                <a:cubicBezTo>
                  <a:pt x="3967" y="10015"/>
                  <a:pt x="3306" y="9818"/>
                  <a:pt x="2645" y="9229"/>
                </a:cubicBezTo>
                <a:cubicBezTo>
                  <a:pt x="1984" y="8836"/>
                  <a:pt x="1543" y="8247"/>
                  <a:pt x="1322" y="7462"/>
                </a:cubicBezTo>
                <a:cubicBezTo>
                  <a:pt x="3747" y="7265"/>
                  <a:pt x="3747" y="7265"/>
                  <a:pt x="3747" y="7265"/>
                </a:cubicBezTo>
                <a:cubicBezTo>
                  <a:pt x="3747" y="7462"/>
                  <a:pt x="3967" y="7855"/>
                  <a:pt x="4188" y="8051"/>
                </a:cubicBezTo>
                <a:cubicBezTo>
                  <a:pt x="4408" y="8247"/>
                  <a:pt x="4629" y="8444"/>
                  <a:pt x="5069" y="8640"/>
                </a:cubicBezTo>
                <a:close/>
                <a:moveTo>
                  <a:pt x="12784" y="18458"/>
                </a:moveTo>
                <a:cubicBezTo>
                  <a:pt x="15649" y="18458"/>
                  <a:pt x="15649" y="18458"/>
                  <a:pt x="15649" y="18458"/>
                </a:cubicBezTo>
                <a:cubicBezTo>
                  <a:pt x="15649" y="17673"/>
                  <a:pt x="15649" y="17673"/>
                  <a:pt x="15649" y="17673"/>
                </a:cubicBezTo>
                <a:cubicBezTo>
                  <a:pt x="12784" y="17673"/>
                  <a:pt x="12784" y="17673"/>
                  <a:pt x="12784" y="17673"/>
                </a:cubicBezTo>
                <a:cubicBezTo>
                  <a:pt x="12784" y="16887"/>
                  <a:pt x="12784" y="16887"/>
                  <a:pt x="12784" y="16887"/>
                </a:cubicBezTo>
                <a:cubicBezTo>
                  <a:pt x="15208" y="16887"/>
                  <a:pt x="15208" y="16887"/>
                  <a:pt x="15208" y="16887"/>
                </a:cubicBezTo>
                <a:cubicBezTo>
                  <a:pt x="12122" y="12764"/>
                  <a:pt x="12122" y="12764"/>
                  <a:pt x="12122" y="12764"/>
                </a:cubicBezTo>
                <a:cubicBezTo>
                  <a:pt x="14327" y="12764"/>
                  <a:pt x="14327" y="12764"/>
                  <a:pt x="14327" y="12764"/>
                </a:cubicBezTo>
                <a:cubicBezTo>
                  <a:pt x="16751" y="16102"/>
                  <a:pt x="16751" y="16102"/>
                  <a:pt x="16751" y="16102"/>
                </a:cubicBezTo>
                <a:cubicBezTo>
                  <a:pt x="19176" y="12764"/>
                  <a:pt x="19176" y="12764"/>
                  <a:pt x="19176" y="12764"/>
                </a:cubicBezTo>
                <a:cubicBezTo>
                  <a:pt x="21600" y="12764"/>
                  <a:pt x="21600" y="12764"/>
                  <a:pt x="21600" y="12764"/>
                </a:cubicBezTo>
                <a:cubicBezTo>
                  <a:pt x="18514" y="16887"/>
                  <a:pt x="18514" y="16887"/>
                  <a:pt x="18514" y="16887"/>
                </a:cubicBezTo>
                <a:cubicBezTo>
                  <a:pt x="21380" y="16887"/>
                  <a:pt x="21380" y="16887"/>
                  <a:pt x="21380" y="16887"/>
                </a:cubicBezTo>
                <a:cubicBezTo>
                  <a:pt x="21380" y="17673"/>
                  <a:pt x="21380" y="17673"/>
                  <a:pt x="21380" y="17673"/>
                </a:cubicBezTo>
                <a:cubicBezTo>
                  <a:pt x="18073" y="17673"/>
                  <a:pt x="18073" y="17673"/>
                  <a:pt x="18073" y="17673"/>
                </a:cubicBezTo>
                <a:cubicBezTo>
                  <a:pt x="18073" y="18458"/>
                  <a:pt x="18073" y="18458"/>
                  <a:pt x="18073" y="18458"/>
                </a:cubicBezTo>
                <a:cubicBezTo>
                  <a:pt x="21380" y="18458"/>
                  <a:pt x="21380" y="18458"/>
                  <a:pt x="21380" y="18458"/>
                </a:cubicBezTo>
                <a:cubicBezTo>
                  <a:pt x="21380" y="19244"/>
                  <a:pt x="21380" y="19244"/>
                  <a:pt x="21380" y="19244"/>
                </a:cubicBezTo>
                <a:cubicBezTo>
                  <a:pt x="18073" y="19244"/>
                  <a:pt x="18073" y="19244"/>
                  <a:pt x="18073" y="19244"/>
                </a:cubicBezTo>
                <a:cubicBezTo>
                  <a:pt x="18073" y="21600"/>
                  <a:pt x="18073" y="21600"/>
                  <a:pt x="18073" y="21600"/>
                </a:cubicBezTo>
                <a:cubicBezTo>
                  <a:pt x="15649" y="21600"/>
                  <a:pt x="15649" y="21600"/>
                  <a:pt x="15649" y="21600"/>
                </a:cubicBezTo>
                <a:cubicBezTo>
                  <a:pt x="15649" y="19244"/>
                  <a:pt x="15649" y="19244"/>
                  <a:pt x="15649" y="19244"/>
                </a:cubicBezTo>
                <a:cubicBezTo>
                  <a:pt x="12784" y="19244"/>
                  <a:pt x="12784" y="19244"/>
                  <a:pt x="12784" y="19244"/>
                </a:cubicBezTo>
                <a:cubicBezTo>
                  <a:pt x="12784" y="18458"/>
                  <a:pt x="12784" y="18458"/>
                  <a:pt x="12784" y="18458"/>
                </a:cubicBezTo>
                <a:close/>
                <a:moveTo>
                  <a:pt x="0" y="17476"/>
                </a:moveTo>
                <a:cubicBezTo>
                  <a:pt x="1102" y="17476"/>
                  <a:pt x="1102" y="17476"/>
                  <a:pt x="1102" y="17476"/>
                </a:cubicBezTo>
                <a:cubicBezTo>
                  <a:pt x="1102" y="17280"/>
                  <a:pt x="1102" y="16887"/>
                  <a:pt x="1102" y="16691"/>
                </a:cubicBezTo>
                <a:cubicBezTo>
                  <a:pt x="0" y="16691"/>
                  <a:pt x="0" y="16691"/>
                  <a:pt x="0" y="16691"/>
                </a:cubicBezTo>
                <a:cubicBezTo>
                  <a:pt x="0" y="15905"/>
                  <a:pt x="0" y="15905"/>
                  <a:pt x="0" y="15905"/>
                </a:cubicBezTo>
                <a:cubicBezTo>
                  <a:pt x="1322" y="15905"/>
                  <a:pt x="1322" y="15905"/>
                  <a:pt x="1322" y="15905"/>
                </a:cubicBezTo>
                <a:cubicBezTo>
                  <a:pt x="1763" y="13942"/>
                  <a:pt x="3527" y="12175"/>
                  <a:pt x="6612" y="12175"/>
                </a:cubicBezTo>
                <a:cubicBezTo>
                  <a:pt x="8155" y="12175"/>
                  <a:pt x="9478" y="12764"/>
                  <a:pt x="10580" y="13549"/>
                </a:cubicBezTo>
                <a:cubicBezTo>
                  <a:pt x="10580" y="13745"/>
                  <a:pt x="10800" y="13745"/>
                  <a:pt x="10800" y="13942"/>
                </a:cubicBezTo>
                <a:cubicBezTo>
                  <a:pt x="9257" y="14727"/>
                  <a:pt x="9257" y="14727"/>
                  <a:pt x="9257" y="14727"/>
                </a:cubicBezTo>
                <a:cubicBezTo>
                  <a:pt x="9257" y="14727"/>
                  <a:pt x="9257" y="14727"/>
                  <a:pt x="9257" y="14531"/>
                </a:cubicBezTo>
                <a:cubicBezTo>
                  <a:pt x="8596" y="13942"/>
                  <a:pt x="7714" y="13745"/>
                  <a:pt x="6612" y="13745"/>
                </a:cubicBezTo>
                <a:cubicBezTo>
                  <a:pt x="4849" y="13745"/>
                  <a:pt x="3747" y="14727"/>
                  <a:pt x="3306" y="15905"/>
                </a:cubicBezTo>
                <a:cubicBezTo>
                  <a:pt x="8155" y="15905"/>
                  <a:pt x="8155" y="15905"/>
                  <a:pt x="8155" y="15905"/>
                </a:cubicBezTo>
                <a:cubicBezTo>
                  <a:pt x="8155" y="16691"/>
                  <a:pt x="8155" y="16691"/>
                  <a:pt x="8155" y="16691"/>
                </a:cubicBezTo>
                <a:cubicBezTo>
                  <a:pt x="3086" y="16691"/>
                  <a:pt x="3086" y="16691"/>
                  <a:pt x="3086" y="16691"/>
                </a:cubicBezTo>
                <a:cubicBezTo>
                  <a:pt x="3086" y="16887"/>
                  <a:pt x="3086" y="17280"/>
                  <a:pt x="3086" y="17476"/>
                </a:cubicBezTo>
                <a:cubicBezTo>
                  <a:pt x="8155" y="17476"/>
                  <a:pt x="8155" y="17476"/>
                  <a:pt x="8155" y="17476"/>
                </a:cubicBezTo>
                <a:cubicBezTo>
                  <a:pt x="8155" y="18262"/>
                  <a:pt x="8155" y="18262"/>
                  <a:pt x="8155" y="18262"/>
                </a:cubicBezTo>
                <a:cubicBezTo>
                  <a:pt x="3306" y="18262"/>
                  <a:pt x="3306" y="18262"/>
                  <a:pt x="3306" y="18262"/>
                </a:cubicBezTo>
                <a:cubicBezTo>
                  <a:pt x="3967" y="19440"/>
                  <a:pt x="4849" y="20225"/>
                  <a:pt x="6612" y="20225"/>
                </a:cubicBezTo>
                <a:cubicBezTo>
                  <a:pt x="7494" y="20225"/>
                  <a:pt x="8155" y="20029"/>
                  <a:pt x="8816" y="19636"/>
                </a:cubicBezTo>
                <a:cubicBezTo>
                  <a:pt x="10359" y="20422"/>
                  <a:pt x="10359" y="20422"/>
                  <a:pt x="10359" y="20422"/>
                </a:cubicBezTo>
                <a:cubicBezTo>
                  <a:pt x="9257" y="21207"/>
                  <a:pt x="7935" y="21600"/>
                  <a:pt x="6612" y="21600"/>
                </a:cubicBezTo>
                <a:cubicBezTo>
                  <a:pt x="3747" y="21600"/>
                  <a:pt x="1984" y="20225"/>
                  <a:pt x="1322" y="18262"/>
                </a:cubicBezTo>
                <a:cubicBezTo>
                  <a:pt x="0" y="18262"/>
                  <a:pt x="0" y="18262"/>
                  <a:pt x="0" y="18262"/>
                </a:cubicBezTo>
                <a:cubicBezTo>
                  <a:pt x="0" y="17476"/>
                  <a:pt x="0" y="17476"/>
                  <a:pt x="0" y="17476"/>
                </a:cubicBezTo>
                <a:close/>
                <a:moveTo>
                  <a:pt x="11902" y="5695"/>
                </a:moveTo>
                <a:cubicBezTo>
                  <a:pt x="12784" y="5695"/>
                  <a:pt x="12784" y="5695"/>
                  <a:pt x="12784" y="5695"/>
                </a:cubicBezTo>
                <a:cubicBezTo>
                  <a:pt x="12563" y="5302"/>
                  <a:pt x="12343" y="4713"/>
                  <a:pt x="12343" y="4320"/>
                </a:cubicBezTo>
                <a:cubicBezTo>
                  <a:pt x="12343" y="3535"/>
                  <a:pt x="12343" y="2945"/>
                  <a:pt x="12784" y="2356"/>
                </a:cubicBezTo>
                <a:cubicBezTo>
                  <a:pt x="13224" y="1767"/>
                  <a:pt x="13886" y="1178"/>
                  <a:pt x="14767" y="982"/>
                </a:cubicBezTo>
                <a:cubicBezTo>
                  <a:pt x="15429" y="785"/>
                  <a:pt x="15869" y="589"/>
                  <a:pt x="16531" y="589"/>
                </a:cubicBezTo>
                <a:cubicBezTo>
                  <a:pt x="17633" y="589"/>
                  <a:pt x="18514" y="589"/>
                  <a:pt x="19396" y="982"/>
                </a:cubicBezTo>
                <a:cubicBezTo>
                  <a:pt x="20057" y="1375"/>
                  <a:pt x="20718" y="1964"/>
                  <a:pt x="21159" y="2553"/>
                </a:cubicBezTo>
                <a:cubicBezTo>
                  <a:pt x="19176" y="3142"/>
                  <a:pt x="19176" y="3142"/>
                  <a:pt x="19176" y="3142"/>
                </a:cubicBezTo>
                <a:cubicBezTo>
                  <a:pt x="18955" y="2749"/>
                  <a:pt x="18514" y="2553"/>
                  <a:pt x="18073" y="2356"/>
                </a:cubicBezTo>
                <a:cubicBezTo>
                  <a:pt x="17853" y="2160"/>
                  <a:pt x="17192" y="2160"/>
                  <a:pt x="16751" y="2160"/>
                </a:cubicBezTo>
                <a:cubicBezTo>
                  <a:pt x="16310" y="2160"/>
                  <a:pt x="16090" y="2160"/>
                  <a:pt x="15649" y="2356"/>
                </a:cubicBezTo>
                <a:cubicBezTo>
                  <a:pt x="15208" y="2553"/>
                  <a:pt x="14988" y="2749"/>
                  <a:pt x="14767" y="2945"/>
                </a:cubicBezTo>
                <a:cubicBezTo>
                  <a:pt x="14547" y="3338"/>
                  <a:pt x="14547" y="3731"/>
                  <a:pt x="14547" y="4124"/>
                </a:cubicBezTo>
                <a:cubicBezTo>
                  <a:pt x="14547" y="4516"/>
                  <a:pt x="14767" y="4909"/>
                  <a:pt x="14988" y="5302"/>
                </a:cubicBezTo>
                <a:cubicBezTo>
                  <a:pt x="14988" y="5498"/>
                  <a:pt x="15208" y="5498"/>
                  <a:pt x="15208" y="5695"/>
                </a:cubicBezTo>
                <a:cubicBezTo>
                  <a:pt x="18294" y="5695"/>
                  <a:pt x="18294" y="5695"/>
                  <a:pt x="18294" y="5695"/>
                </a:cubicBezTo>
                <a:cubicBezTo>
                  <a:pt x="18294" y="6676"/>
                  <a:pt x="18294" y="6676"/>
                  <a:pt x="18294" y="6676"/>
                </a:cubicBezTo>
                <a:cubicBezTo>
                  <a:pt x="15649" y="6676"/>
                  <a:pt x="15649" y="6676"/>
                  <a:pt x="15649" y="6676"/>
                </a:cubicBezTo>
                <a:cubicBezTo>
                  <a:pt x="15869" y="7069"/>
                  <a:pt x="15869" y="7462"/>
                  <a:pt x="15869" y="7855"/>
                </a:cubicBezTo>
                <a:cubicBezTo>
                  <a:pt x="15869" y="7855"/>
                  <a:pt x="15869" y="8051"/>
                  <a:pt x="15869" y="8247"/>
                </a:cubicBezTo>
                <a:cubicBezTo>
                  <a:pt x="15869" y="8247"/>
                  <a:pt x="15869" y="8247"/>
                  <a:pt x="15869" y="8247"/>
                </a:cubicBezTo>
                <a:cubicBezTo>
                  <a:pt x="16971" y="8247"/>
                  <a:pt x="17633" y="8444"/>
                  <a:pt x="18294" y="8640"/>
                </a:cubicBezTo>
                <a:cubicBezTo>
                  <a:pt x="18735" y="8836"/>
                  <a:pt x="18955" y="9033"/>
                  <a:pt x="19616" y="8640"/>
                </a:cubicBezTo>
                <a:cubicBezTo>
                  <a:pt x="21159" y="9622"/>
                  <a:pt x="21159" y="9622"/>
                  <a:pt x="21159" y="9622"/>
                </a:cubicBezTo>
                <a:cubicBezTo>
                  <a:pt x="19396" y="10996"/>
                  <a:pt x="18735" y="10604"/>
                  <a:pt x="17192" y="10211"/>
                </a:cubicBezTo>
                <a:cubicBezTo>
                  <a:pt x="16751" y="10015"/>
                  <a:pt x="16310" y="9818"/>
                  <a:pt x="15429" y="9818"/>
                </a:cubicBezTo>
                <a:cubicBezTo>
                  <a:pt x="15208" y="9622"/>
                  <a:pt x="14767" y="9818"/>
                  <a:pt x="14327" y="10015"/>
                </a:cubicBezTo>
                <a:cubicBezTo>
                  <a:pt x="14106" y="10211"/>
                  <a:pt x="13886" y="10407"/>
                  <a:pt x="13665" y="10407"/>
                </a:cubicBezTo>
                <a:cubicBezTo>
                  <a:pt x="12343" y="9229"/>
                  <a:pt x="12343" y="9229"/>
                  <a:pt x="12343" y="9229"/>
                </a:cubicBezTo>
                <a:cubicBezTo>
                  <a:pt x="12343" y="9229"/>
                  <a:pt x="12563" y="9033"/>
                  <a:pt x="12784" y="8836"/>
                </a:cubicBezTo>
                <a:cubicBezTo>
                  <a:pt x="13445" y="8640"/>
                  <a:pt x="13665" y="8247"/>
                  <a:pt x="13665" y="7855"/>
                </a:cubicBezTo>
                <a:cubicBezTo>
                  <a:pt x="13665" y="7462"/>
                  <a:pt x="13445" y="7069"/>
                  <a:pt x="13224" y="6676"/>
                </a:cubicBezTo>
                <a:cubicBezTo>
                  <a:pt x="11902" y="6676"/>
                  <a:pt x="11902" y="6676"/>
                  <a:pt x="11902" y="6676"/>
                </a:cubicBezTo>
                <a:cubicBezTo>
                  <a:pt x="11902" y="5695"/>
                  <a:pt x="11902" y="5695"/>
                  <a:pt x="11902" y="5695"/>
                </a:cubicBezTo>
                <a:close/>
                <a:moveTo>
                  <a:pt x="5069" y="1964"/>
                </a:moveTo>
                <a:cubicBezTo>
                  <a:pt x="4629" y="2160"/>
                  <a:pt x="4408" y="2356"/>
                  <a:pt x="4188" y="2553"/>
                </a:cubicBezTo>
                <a:cubicBezTo>
                  <a:pt x="3967" y="2749"/>
                  <a:pt x="3967" y="2945"/>
                  <a:pt x="3967" y="3142"/>
                </a:cubicBezTo>
                <a:cubicBezTo>
                  <a:pt x="3967" y="3338"/>
                  <a:pt x="3967" y="3535"/>
                  <a:pt x="4188" y="3731"/>
                </a:cubicBezTo>
                <a:cubicBezTo>
                  <a:pt x="4408" y="3927"/>
                  <a:pt x="4629" y="4124"/>
                  <a:pt x="5069" y="4124"/>
                </a:cubicBezTo>
                <a:cubicBezTo>
                  <a:pt x="5069" y="1964"/>
                  <a:pt x="5069" y="1964"/>
                  <a:pt x="5069" y="1964"/>
                </a:cubicBezTo>
                <a:close/>
                <a:moveTo>
                  <a:pt x="6171" y="8640"/>
                </a:moveTo>
                <a:cubicBezTo>
                  <a:pt x="6612" y="8640"/>
                  <a:pt x="7053" y="8444"/>
                  <a:pt x="7273" y="8247"/>
                </a:cubicBezTo>
                <a:cubicBezTo>
                  <a:pt x="7714" y="8051"/>
                  <a:pt x="7714" y="7658"/>
                  <a:pt x="7714" y="7462"/>
                </a:cubicBezTo>
                <a:cubicBezTo>
                  <a:pt x="7714" y="7069"/>
                  <a:pt x="7714" y="6873"/>
                  <a:pt x="7494" y="6676"/>
                </a:cubicBezTo>
                <a:cubicBezTo>
                  <a:pt x="7273" y="6480"/>
                  <a:pt x="6833" y="6284"/>
                  <a:pt x="6171" y="6284"/>
                </a:cubicBezTo>
                <a:lnTo>
                  <a:pt x="6171" y="8640"/>
                </a:lnTo>
                <a:close/>
              </a:path>
            </a:pathLst>
          </a:custGeom>
          <a:solidFill>
            <a:srgbClr val="000000"/>
          </a:solidFill>
          <a:ln w="12700">
            <a:miter lim="400000"/>
          </a:ln>
        </p:spPr>
        <p:txBody>
          <a:bodyPr tIns="91439" bIns="91439"/>
          <a:lstStyle/>
          <a:p>
            <a:endParaRPr/>
          </a:p>
        </p:txBody>
      </p:sp>
      <p:sp>
        <p:nvSpPr>
          <p:cNvPr id="1568" name="Shape 1568"/>
          <p:cNvSpPr/>
          <p:nvPr/>
        </p:nvSpPr>
        <p:spPr>
          <a:xfrm>
            <a:off x="13725526" y="7096125"/>
            <a:ext cx="676277" cy="762001"/>
          </a:xfrm>
          <a:custGeom>
            <a:avLst/>
            <a:gdLst/>
            <a:ahLst/>
            <a:cxnLst>
              <a:cxn ang="0">
                <a:pos x="wd2" y="hd2"/>
              </a:cxn>
              <a:cxn ang="5400000">
                <a:pos x="wd2" y="hd2"/>
              </a:cxn>
              <a:cxn ang="10800000">
                <a:pos x="wd2" y="hd2"/>
              </a:cxn>
              <a:cxn ang="16200000">
                <a:pos x="wd2" y="hd2"/>
              </a:cxn>
            </a:cxnLst>
            <a:rect l="0" t="0" r="r" b="b"/>
            <a:pathLst>
              <a:path w="21600" h="21600" extrusionOk="0">
                <a:moveTo>
                  <a:pt x="11250" y="14800"/>
                </a:moveTo>
                <a:cubicBezTo>
                  <a:pt x="11925" y="13600"/>
                  <a:pt x="11925" y="13600"/>
                  <a:pt x="11925" y="13600"/>
                </a:cubicBezTo>
                <a:cubicBezTo>
                  <a:pt x="13500" y="13400"/>
                  <a:pt x="13500" y="13400"/>
                  <a:pt x="13500" y="13400"/>
                </a:cubicBezTo>
                <a:cubicBezTo>
                  <a:pt x="12150" y="12600"/>
                  <a:pt x="12150" y="12600"/>
                  <a:pt x="12150" y="12600"/>
                </a:cubicBezTo>
                <a:cubicBezTo>
                  <a:pt x="12600" y="11000"/>
                  <a:pt x="12600" y="11000"/>
                  <a:pt x="12600" y="11000"/>
                </a:cubicBezTo>
                <a:cubicBezTo>
                  <a:pt x="11250" y="11800"/>
                  <a:pt x="11250" y="11800"/>
                  <a:pt x="11250" y="11800"/>
                </a:cubicBezTo>
                <a:cubicBezTo>
                  <a:pt x="9675" y="11000"/>
                  <a:pt x="9675" y="11000"/>
                  <a:pt x="9675" y="11000"/>
                </a:cubicBezTo>
                <a:cubicBezTo>
                  <a:pt x="10125" y="12400"/>
                  <a:pt x="10125" y="12400"/>
                  <a:pt x="10125" y="12400"/>
                </a:cubicBezTo>
                <a:cubicBezTo>
                  <a:pt x="8775" y="13400"/>
                  <a:pt x="8775" y="13400"/>
                  <a:pt x="8775" y="13400"/>
                </a:cubicBezTo>
                <a:cubicBezTo>
                  <a:pt x="10575" y="13600"/>
                  <a:pt x="10575" y="13600"/>
                  <a:pt x="10575" y="13600"/>
                </a:cubicBezTo>
                <a:cubicBezTo>
                  <a:pt x="11250" y="14800"/>
                  <a:pt x="11250" y="14800"/>
                  <a:pt x="11250" y="14800"/>
                </a:cubicBezTo>
                <a:close/>
                <a:moveTo>
                  <a:pt x="5625" y="6800"/>
                </a:moveTo>
                <a:cubicBezTo>
                  <a:pt x="5175" y="6000"/>
                  <a:pt x="4950" y="5400"/>
                  <a:pt x="4275" y="4600"/>
                </a:cubicBezTo>
                <a:cubicBezTo>
                  <a:pt x="4275" y="4600"/>
                  <a:pt x="4275" y="4600"/>
                  <a:pt x="4275" y="4600"/>
                </a:cubicBezTo>
                <a:cubicBezTo>
                  <a:pt x="3825" y="4000"/>
                  <a:pt x="3375" y="3400"/>
                  <a:pt x="2475" y="2800"/>
                </a:cubicBezTo>
                <a:cubicBezTo>
                  <a:pt x="1800" y="2200"/>
                  <a:pt x="1800" y="2200"/>
                  <a:pt x="1800" y="2200"/>
                </a:cubicBezTo>
                <a:cubicBezTo>
                  <a:pt x="2700" y="2000"/>
                  <a:pt x="2700" y="2000"/>
                  <a:pt x="2700" y="2000"/>
                </a:cubicBezTo>
                <a:cubicBezTo>
                  <a:pt x="7650" y="800"/>
                  <a:pt x="7650" y="800"/>
                  <a:pt x="7650" y="800"/>
                </a:cubicBezTo>
                <a:cubicBezTo>
                  <a:pt x="8100" y="600"/>
                  <a:pt x="8100" y="600"/>
                  <a:pt x="8100" y="600"/>
                </a:cubicBezTo>
                <a:cubicBezTo>
                  <a:pt x="8325" y="1000"/>
                  <a:pt x="8325" y="1000"/>
                  <a:pt x="8325" y="1000"/>
                </a:cubicBezTo>
                <a:cubicBezTo>
                  <a:pt x="8775" y="1400"/>
                  <a:pt x="9000" y="2000"/>
                  <a:pt x="9225" y="2600"/>
                </a:cubicBezTo>
                <a:cubicBezTo>
                  <a:pt x="9450" y="2600"/>
                  <a:pt x="9450" y="2600"/>
                  <a:pt x="9450" y="2600"/>
                </a:cubicBezTo>
                <a:cubicBezTo>
                  <a:pt x="9675" y="2000"/>
                  <a:pt x="9900" y="1600"/>
                  <a:pt x="10575" y="1000"/>
                </a:cubicBezTo>
                <a:cubicBezTo>
                  <a:pt x="10800" y="800"/>
                  <a:pt x="10800" y="800"/>
                  <a:pt x="10800" y="800"/>
                </a:cubicBezTo>
                <a:cubicBezTo>
                  <a:pt x="11025" y="800"/>
                  <a:pt x="11025" y="800"/>
                  <a:pt x="11025" y="800"/>
                </a:cubicBezTo>
                <a:cubicBezTo>
                  <a:pt x="12825" y="1400"/>
                  <a:pt x="12825" y="1400"/>
                  <a:pt x="12825" y="1400"/>
                </a:cubicBezTo>
                <a:cubicBezTo>
                  <a:pt x="13050" y="1200"/>
                  <a:pt x="13050" y="1000"/>
                  <a:pt x="13275" y="800"/>
                </a:cubicBezTo>
                <a:cubicBezTo>
                  <a:pt x="13500" y="400"/>
                  <a:pt x="13725" y="200"/>
                  <a:pt x="13950" y="0"/>
                </a:cubicBezTo>
                <a:cubicBezTo>
                  <a:pt x="14175" y="0"/>
                  <a:pt x="14175" y="0"/>
                  <a:pt x="14175" y="0"/>
                </a:cubicBezTo>
                <a:cubicBezTo>
                  <a:pt x="14625" y="0"/>
                  <a:pt x="14625" y="0"/>
                  <a:pt x="14625" y="0"/>
                </a:cubicBezTo>
                <a:cubicBezTo>
                  <a:pt x="19350" y="1600"/>
                  <a:pt x="19350" y="1600"/>
                  <a:pt x="19350" y="1600"/>
                </a:cubicBezTo>
                <a:cubicBezTo>
                  <a:pt x="20025" y="2000"/>
                  <a:pt x="20025" y="2000"/>
                  <a:pt x="20025" y="2000"/>
                </a:cubicBezTo>
                <a:cubicBezTo>
                  <a:pt x="19350" y="2400"/>
                  <a:pt x="19350" y="2400"/>
                  <a:pt x="19350" y="2400"/>
                </a:cubicBezTo>
                <a:cubicBezTo>
                  <a:pt x="18675" y="3000"/>
                  <a:pt x="18000" y="3800"/>
                  <a:pt x="17325" y="4400"/>
                </a:cubicBezTo>
                <a:cubicBezTo>
                  <a:pt x="16650" y="5200"/>
                  <a:pt x="16200" y="6000"/>
                  <a:pt x="15750" y="6800"/>
                </a:cubicBezTo>
                <a:cubicBezTo>
                  <a:pt x="14850" y="6400"/>
                  <a:pt x="14850" y="6400"/>
                  <a:pt x="14850" y="6400"/>
                </a:cubicBezTo>
                <a:cubicBezTo>
                  <a:pt x="15300" y="5600"/>
                  <a:pt x="15750" y="4600"/>
                  <a:pt x="16425" y="3800"/>
                </a:cubicBezTo>
                <a:cubicBezTo>
                  <a:pt x="16875" y="3400"/>
                  <a:pt x="17550" y="2800"/>
                  <a:pt x="18000" y="2200"/>
                </a:cubicBezTo>
                <a:cubicBezTo>
                  <a:pt x="14400" y="1000"/>
                  <a:pt x="14400" y="1000"/>
                  <a:pt x="14400" y="1000"/>
                </a:cubicBezTo>
                <a:cubicBezTo>
                  <a:pt x="14400" y="1200"/>
                  <a:pt x="14175" y="1200"/>
                  <a:pt x="14175" y="1400"/>
                </a:cubicBezTo>
                <a:cubicBezTo>
                  <a:pt x="14175" y="1400"/>
                  <a:pt x="13950" y="1600"/>
                  <a:pt x="13950" y="1600"/>
                </a:cubicBezTo>
                <a:cubicBezTo>
                  <a:pt x="15075" y="2000"/>
                  <a:pt x="15075" y="2000"/>
                  <a:pt x="15075" y="2000"/>
                </a:cubicBezTo>
                <a:cubicBezTo>
                  <a:pt x="15975" y="2200"/>
                  <a:pt x="15975" y="2200"/>
                  <a:pt x="15975" y="2200"/>
                </a:cubicBezTo>
                <a:cubicBezTo>
                  <a:pt x="15300" y="2800"/>
                  <a:pt x="15300" y="2800"/>
                  <a:pt x="15300" y="2800"/>
                </a:cubicBezTo>
                <a:cubicBezTo>
                  <a:pt x="14850" y="3400"/>
                  <a:pt x="14400" y="4000"/>
                  <a:pt x="13950" y="4600"/>
                </a:cubicBezTo>
                <a:cubicBezTo>
                  <a:pt x="13500" y="5200"/>
                  <a:pt x="13275" y="6000"/>
                  <a:pt x="13050" y="6800"/>
                </a:cubicBezTo>
                <a:cubicBezTo>
                  <a:pt x="11925" y="6600"/>
                  <a:pt x="11925" y="6600"/>
                  <a:pt x="11925" y="6600"/>
                </a:cubicBezTo>
                <a:cubicBezTo>
                  <a:pt x="12150" y="5800"/>
                  <a:pt x="12600" y="4800"/>
                  <a:pt x="13050" y="4200"/>
                </a:cubicBezTo>
                <a:cubicBezTo>
                  <a:pt x="13275" y="3600"/>
                  <a:pt x="13725" y="3200"/>
                  <a:pt x="13950" y="2800"/>
                </a:cubicBezTo>
                <a:cubicBezTo>
                  <a:pt x="11025" y="1800"/>
                  <a:pt x="11025" y="1800"/>
                  <a:pt x="11025" y="1800"/>
                </a:cubicBezTo>
                <a:cubicBezTo>
                  <a:pt x="10800" y="2200"/>
                  <a:pt x="10575" y="2600"/>
                  <a:pt x="10350" y="3000"/>
                </a:cubicBezTo>
                <a:cubicBezTo>
                  <a:pt x="10125" y="3400"/>
                  <a:pt x="9900" y="3800"/>
                  <a:pt x="9900" y="4200"/>
                </a:cubicBezTo>
                <a:cubicBezTo>
                  <a:pt x="10125" y="5000"/>
                  <a:pt x="10125" y="5800"/>
                  <a:pt x="10125" y="6600"/>
                </a:cubicBezTo>
                <a:cubicBezTo>
                  <a:pt x="9225" y="6800"/>
                  <a:pt x="9225" y="6800"/>
                  <a:pt x="9225" y="6800"/>
                </a:cubicBezTo>
                <a:cubicBezTo>
                  <a:pt x="9000" y="5800"/>
                  <a:pt x="9000" y="5000"/>
                  <a:pt x="8775" y="4000"/>
                </a:cubicBezTo>
                <a:cubicBezTo>
                  <a:pt x="8550" y="3200"/>
                  <a:pt x="8100" y="2400"/>
                  <a:pt x="7650" y="1800"/>
                </a:cubicBezTo>
                <a:cubicBezTo>
                  <a:pt x="3825" y="2600"/>
                  <a:pt x="3825" y="2600"/>
                  <a:pt x="3825" y="2600"/>
                </a:cubicBezTo>
                <a:cubicBezTo>
                  <a:pt x="4500" y="3200"/>
                  <a:pt x="4950" y="3600"/>
                  <a:pt x="5175" y="4200"/>
                </a:cubicBezTo>
                <a:cubicBezTo>
                  <a:pt x="5175" y="4200"/>
                  <a:pt x="5175" y="4200"/>
                  <a:pt x="5175" y="4200"/>
                </a:cubicBezTo>
                <a:cubicBezTo>
                  <a:pt x="5850" y="5000"/>
                  <a:pt x="6300" y="5600"/>
                  <a:pt x="6525" y="6400"/>
                </a:cubicBezTo>
                <a:cubicBezTo>
                  <a:pt x="5625" y="6800"/>
                  <a:pt x="5625" y="6800"/>
                  <a:pt x="5625" y="6800"/>
                </a:cubicBezTo>
                <a:close/>
                <a:moveTo>
                  <a:pt x="18225" y="4800"/>
                </a:moveTo>
                <a:cubicBezTo>
                  <a:pt x="20250" y="5400"/>
                  <a:pt x="21375" y="6000"/>
                  <a:pt x="21375" y="7000"/>
                </a:cubicBezTo>
                <a:cubicBezTo>
                  <a:pt x="21375" y="7200"/>
                  <a:pt x="21375" y="7400"/>
                  <a:pt x="21375" y="7600"/>
                </a:cubicBezTo>
                <a:cubicBezTo>
                  <a:pt x="21600" y="9000"/>
                  <a:pt x="21600" y="9000"/>
                  <a:pt x="21600" y="9000"/>
                </a:cubicBezTo>
                <a:cubicBezTo>
                  <a:pt x="17550" y="10400"/>
                  <a:pt x="17550" y="10400"/>
                  <a:pt x="17550" y="10400"/>
                </a:cubicBezTo>
                <a:cubicBezTo>
                  <a:pt x="17550" y="10600"/>
                  <a:pt x="17775" y="11000"/>
                  <a:pt x="17775" y="11400"/>
                </a:cubicBezTo>
                <a:cubicBezTo>
                  <a:pt x="17100" y="11800"/>
                  <a:pt x="17100" y="11800"/>
                  <a:pt x="17100" y="11800"/>
                </a:cubicBezTo>
                <a:cubicBezTo>
                  <a:pt x="15525" y="11000"/>
                  <a:pt x="15525" y="11000"/>
                  <a:pt x="15525" y="11000"/>
                </a:cubicBezTo>
                <a:cubicBezTo>
                  <a:pt x="15975" y="12400"/>
                  <a:pt x="15975" y="12400"/>
                  <a:pt x="15975" y="12400"/>
                </a:cubicBezTo>
                <a:cubicBezTo>
                  <a:pt x="14625" y="13400"/>
                  <a:pt x="14625" y="13400"/>
                  <a:pt x="14625" y="13400"/>
                </a:cubicBezTo>
                <a:cubicBezTo>
                  <a:pt x="16200" y="13600"/>
                  <a:pt x="16200" y="13600"/>
                  <a:pt x="16200" y="13600"/>
                </a:cubicBezTo>
                <a:cubicBezTo>
                  <a:pt x="16875" y="14800"/>
                  <a:pt x="16875" y="14800"/>
                  <a:pt x="16875" y="14800"/>
                </a:cubicBezTo>
                <a:cubicBezTo>
                  <a:pt x="17550" y="13600"/>
                  <a:pt x="17550" y="13600"/>
                  <a:pt x="17550" y="13600"/>
                </a:cubicBezTo>
                <a:cubicBezTo>
                  <a:pt x="18000" y="13600"/>
                  <a:pt x="18000" y="13600"/>
                  <a:pt x="18000" y="13600"/>
                </a:cubicBezTo>
                <a:cubicBezTo>
                  <a:pt x="19800" y="19600"/>
                  <a:pt x="19800" y="19600"/>
                  <a:pt x="19800" y="19600"/>
                </a:cubicBezTo>
                <a:cubicBezTo>
                  <a:pt x="19125" y="20000"/>
                  <a:pt x="19125" y="20000"/>
                  <a:pt x="19125" y="20000"/>
                </a:cubicBezTo>
                <a:cubicBezTo>
                  <a:pt x="17325" y="21000"/>
                  <a:pt x="14175" y="21600"/>
                  <a:pt x="11025" y="21600"/>
                </a:cubicBezTo>
                <a:cubicBezTo>
                  <a:pt x="8100" y="21600"/>
                  <a:pt x="4950" y="21000"/>
                  <a:pt x="2925" y="20000"/>
                </a:cubicBezTo>
                <a:cubicBezTo>
                  <a:pt x="2250" y="19600"/>
                  <a:pt x="2250" y="19600"/>
                  <a:pt x="2250" y="19600"/>
                </a:cubicBezTo>
                <a:cubicBezTo>
                  <a:pt x="4275" y="13600"/>
                  <a:pt x="4275" y="13600"/>
                  <a:pt x="4275" y="13600"/>
                </a:cubicBezTo>
                <a:cubicBezTo>
                  <a:pt x="4500" y="13600"/>
                  <a:pt x="4500" y="13600"/>
                  <a:pt x="4500" y="13600"/>
                </a:cubicBezTo>
                <a:cubicBezTo>
                  <a:pt x="5175" y="14800"/>
                  <a:pt x="5175" y="14800"/>
                  <a:pt x="5175" y="14800"/>
                </a:cubicBezTo>
                <a:cubicBezTo>
                  <a:pt x="5850" y="13600"/>
                  <a:pt x="5850" y="13600"/>
                  <a:pt x="5850" y="13600"/>
                </a:cubicBezTo>
                <a:cubicBezTo>
                  <a:pt x="7425" y="13400"/>
                  <a:pt x="7425" y="13400"/>
                  <a:pt x="7425" y="13400"/>
                </a:cubicBezTo>
                <a:cubicBezTo>
                  <a:pt x="6300" y="12600"/>
                  <a:pt x="6300" y="12600"/>
                  <a:pt x="6300" y="12600"/>
                </a:cubicBezTo>
                <a:cubicBezTo>
                  <a:pt x="6750" y="11000"/>
                  <a:pt x="6750" y="11000"/>
                  <a:pt x="6750" y="11000"/>
                </a:cubicBezTo>
                <a:cubicBezTo>
                  <a:pt x="5400" y="11800"/>
                  <a:pt x="5400" y="11800"/>
                  <a:pt x="5400" y="11800"/>
                </a:cubicBezTo>
                <a:cubicBezTo>
                  <a:pt x="4500" y="11400"/>
                  <a:pt x="4500" y="11400"/>
                  <a:pt x="4500" y="11400"/>
                </a:cubicBezTo>
                <a:cubicBezTo>
                  <a:pt x="4500" y="11000"/>
                  <a:pt x="4500" y="10600"/>
                  <a:pt x="4500" y="10200"/>
                </a:cubicBezTo>
                <a:cubicBezTo>
                  <a:pt x="0" y="9000"/>
                  <a:pt x="0" y="9000"/>
                  <a:pt x="0" y="9000"/>
                </a:cubicBezTo>
                <a:cubicBezTo>
                  <a:pt x="450" y="7600"/>
                  <a:pt x="450" y="7600"/>
                  <a:pt x="450" y="7600"/>
                </a:cubicBezTo>
                <a:cubicBezTo>
                  <a:pt x="225" y="7400"/>
                  <a:pt x="225" y="7200"/>
                  <a:pt x="225" y="7000"/>
                </a:cubicBezTo>
                <a:cubicBezTo>
                  <a:pt x="225" y="6000"/>
                  <a:pt x="1575" y="5400"/>
                  <a:pt x="3600" y="4800"/>
                </a:cubicBezTo>
                <a:cubicBezTo>
                  <a:pt x="4500" y="6200"/>
                  <a:pt x="4500" y="6200"/>
                  <a:pt x="4500" y="6200"/>
                </a:cubicBezTo>
                <a:cubicBezTo>
                  <a:pt x="3600" y="6400"/>
                  <a:pt x="2925" y="6600"/>
                  <a:pt x="2925" y="6600"/>
                </a:cubicBezTo>
                <a:cubicBezTo>
                  <a:pt x="2925" y="6600"/>
                  <a:pt x="3825" y="6800"/>
                  <a:pt x="4950" y="7000"/>
                </a:cubicBezTo>
                <a:cubicBezTo>
                  <a:pt x="6525" y="7400"/>
                  <a:pt x="8325" y="7600"/>
                  <a:pt x="10800" y="7600"/>
                </a:cubicBezTo>
                <a:cubicBezTo>
                  <a:pt x="13500" y="7600"/>
                  <a:pt x="15075" y="7400"/>
                  <a:pt x="16650" y="7000"/>
                </a:cubicBezTo>
                <a:cubicBezTo>
                  <a:pt x="18000" y="6800"/>
                  <a:pt x="18675" y="6600"/>
                  <a:pt x="18675" y="6600"/>
                </a:cubicBezTo>
                <a:cubicBezTo>
                  <a:pt x="18675" y="6600"/>
                  <a:pt x="18000" y="6400"/>
                  <a:pt x="17100" y="6200"/>
                </a:cubicBezTo>
                <a:cubicBezTo>
                  <a:pt x="18225" y="4800"/>
                  <a:pt x="18225" y="4800"/>
                  <a:pt x="18225" y="4800"/>
                </a:cubicBezTo>
                <a:close/>
                <a:moveTo>
                  <a:pt x="5850" y="15600"/>
                </a:moveTo>
                <a:cubicBezTo>
                  <a:pt x="4950" y="18600"/>
                  <a:pt x="4950" y="18600"/>
                  <a:pt x="4950" y="18600"/>
                </a:cubicBezTo>
                <a:cubicBezTo>
                  <a:pt x="5625" y="18800"/>
                  <a:pt x="6525" y="19200"/>
                  <a:pt x="7425" y="19200"/>
                </a:cubicBezTo>
                <a:cubicBezTo>
                  <a:pt x="8325" y="15800"/>
                  <a:pt x="8325" y="15800"/>
                  <a:pt x="8325" y="15800"/>
                </a:cubicBezTo>
                <a:cubicBezTo>
                  <a:pt x="7425" y="15600"/>
                  <a:pt x="6525" y="15600"/>
                  <a:pt x="5850" y="15600"/>
                </a:cubicBezTo>
                <a:close/>
                <a:moveTo>
                  <a:pt x="9675" y="19600"/>
                </a:moveTo>
                <a:cubicBezTo>
                  <a:pt x="10125" y="19600"/>
                  <a:pt x="10575" y="19600"/>
                  <a:pt x="11025" y="19600"/>
                </a:cubicBezTo>
                <a:cubicBezTo>
                  <a:pt x="11700" y="19600"/>
                  <a:pt x="12375" y="19600"/>
                  <a:pt x="13050" y="19600"/>
                </a:cubicBezTo>
                <a:cubicBezTo>
                  <a:pt x="12375" y="15800"/>
                  <a:pt x="12375" y="15800"/>
                  <a:pt x="12375" y="15800"/>
                </a:cubicBezTo>
                <a:cubicBezTo>
                  <a:pt x="11700" y="15800"/>
                  <a:pt x="11025" y="15800"/>
                  <a:pt x="10350" y="15800"/>
                </a:cubicBezTo>
                <a:cubicBezTo>
                  <a:pt x="9675" y="19600"/>
                  <a:pt x="9675" y="19600"/>
                  <a:pt x="9675" y="19600"/>
                </a:cubicBezTo>
                <a:close/>
                <a:moveTo>
                  <a:pt x="15300" y="19200"/>
                </a:moveTo>
                <a:cubicBezTo>
                  <a:pt x="15975" y="19000"/>
                  <a:pt x="16650" y="18800"/>
                  <a:pt x="17325" y="18600"/>
                </a:cubicBezTo>
                <a:cubicBezTo>
                  <a:pt x="16425" y="15600"/>
                  <a:pt x="16425" y="15600"/>
                  <a:pt x="16425" y="15600"/>
                </a:cubicBezTo>
                <a:cubicBezTo>
                  <a:pt x="15750" y="15600"/>
                  <a:pt x="15075" y="15600"/>
                  <a:pt x="14400" y="15600"/>
                </a:cubicBezTo>
                <a:lnTo>
                  <a:pt x="15300" y="19200"/>
                </a:lnTo>
                <a:close/>
              </a:path>
            </a:pathLst>
          </a:custGeom>
          <a:solidFill>
            <a:srgbClr val="000000"/>
          </a:solidFill>
          <a:ln w="12700">
            <a:miter lim="400000"/>
          </a:ln>
        </p:spPr>
        <p:txBody>
          <a:bodyPr tIns="91439" bIns="91439"/>
          <a:lstStyle/>
          <a:p>
            <a:endParaRPr/>
          </a:p>
        </p:txBody>
      </p:sp>
      <p:sp>
        <p:nvSpPr>
          <p:cNvPr id="1569" name="Shape 1569"/>
          <p:cNvSpPr/>
          <p:nvPr/>
        </p:nvSpPr>
        <p:spPr>
          <a:xfrm>
            <a:off x="13731876" y="8435975"/>
            <a:ext cx="711201" cy="654051"/>
          </a:xfrm>
          <a:custGeom>
            <a:avLst/>
            <a:gdLst/>
            <a:ahLst/>
            <a:cxnLst>
              <a:cxn ang="0">
                <a:pos x="wd2" y="hd2"/>
              </a:cxn>
              <a:cxn ang="5400000">
                <a:pos x="wd2" y="hd2"/>
              </a:cxn>
              <a:cxn ang="10800000">
                <a:pos x="wd2" y="hd2"/>
              </a:cxn>
              <a:cxn ang="16200000">
                <a:pos x="wd2" y="hd2"/>
              </a:cxn>
            </a:cxnLst>
            <a:rect l="0" t="0" r="r" b="b"/>
            <a:pathLst>
              <a:path w="21600" h="21600" extrusionOk="0">
                <a:moveTo>
                  <a:pt x="16681" y="6271"/>
                </a:moveTo>
                <a:cubicBezTo>
                  <a:pt x="17109" y="6039"/>
                  <a:pt x="17750" y="5574"/>
                  <a:pt x="18178" y="5110"/>
                </a:cubicBezTo>
                <a:cubicBezTo>
                  <a:pt x="18392" y="4645"/>
                  <a:pt x="18606" y="4181"/>
                  <a:pt x="18820" y="3716"/>
                </a:cubicBezTo>
                <a:cubicBezTo>
                  <a:pt x="19034" y="3484"/>
                  <a:pt x="19034" y="3019"/>
                  <a:pt x="18820" y="2555"/>
                </a:cubicBezTo>
                <a:cubicBezTo>
                  <a:pt x="18820" y="2323"/>
                  <a:pt x="18820" y="2323"/>
                  <a:pt x="18820" y="2090"/>
                </a:cubicBezTo>
                <a:cubicBezTo>
                  <a:pt x="18392" y="3948"/>
                  <a:pt x="17109" y="4877"/>
                  <a:pt x="16253" y="5342"/>
                </a:cubicBezTo>
                <a:cubicBezTo>
                  <a:pt x="16681" y="6271"/>
                  <a:pt x="16681" y="6271"/>
                  <a:pt x="16681" y="6271"/>
                </a:cubicBezTo>
                <a:close/>
                <a:moveTo>
                  <a:pt x="9196" y="17652"/>
                </a:moveTo>
                <a:cubicBezTo>
                  <a:pt x="9196" y="17652"/>
                  <a:pt x="9410" y="17652"/>
                  <a:pt x="10051" y="18348"/>
                </a:cubicBezTo>
                <a:cubicBezTo>
                  <a:pt x="10479" y="19045"/>
                  <a:pt x="10265" y="19510"/>
                  <a:pt x="10265" y="19510"/>
                </a:cubicBezTo>
                <a:cubicBezTo>
                  <a:pt x="10265" y="19510"/>
                  <a:pt x="9410" y="19277"/>
                  <a:pt x="9196" y="19045"/>
                </a:cubicBezTo>
                <a:cubicBezTo>
                  <a:pt x="8768" y="18581"/>
                  <a:pt x="9196" y="17652"/>
                  <a:pt x="9196" y="17652"/>
                </a:cubicBezTo>
                <a:close/>
                <a:moveTo>
                  <a:pt x="13046" y="17652"/>
                </a:moveTo>
                <a:cubicBezTo>
                  <a:pt x="13046" y="17652"/>
                  <a:pt x="12618" y="17652"/>
                  <a:pt x="12190" y="18348"/>
                </a:cubicBezTo>
                <a:cubicBezTo>
                  <a:pt x="11549" y="19045"/>
                  <a:pt x="11762" y="19510"/>
                  <a:pt x="11762" y="19510"/>
                </a:cubicBezTo>
                <a:cubicBezTo>
                  <a:pt x="11762" y="19510"/>
                  <a:pt x="12618" y="19277"/>
                  <a:pt x="13046" y="19045"/>
                </a:cubicBezTo>
                <a:cubicBezTo>
                  <a:pt x="13259" y="18581"/>
                  <a:pt x="13046" y="17652"/>
                  <a:pt x="13046" y="17652"/>
                </a:cubicBezTo>
                <a:close/>
                <a:moveTo>
                  <a:pt x="8554" y="17187"/>
                </a:moveTo>
                <a:cubicBezTo>
                  <a:pt x="7699" y="18348"/>
                  <a:pt x="7699" y="18348"/>
                  <a:pt x="7699" y="18348"/>
                </a:cubicBezTo>
                <a:cubicBezTo>
                  <a:pt x="7699" y="18581"/>
                  <a:pt x="7913" y="19045"/>
                  <a:pt x="8127" y="19277"/>
                </a:cubicBezTo>
                <a:cubicBezTo>
                  <a:pt x="8341" y="19510"/>
                  <a:pt x="8554" y="19974"/>
                  <a:pt x="8768" y="19974"/>
                </a:cubicBezTo>
                <a:cubicBezTo>
                  <a:pt x="13473" y="19974"/>
                  <a:pt x="13473" y="19974"/>
                  <a:pt x="13473" y="19974"/>
                </a:cubicBezTo>
                <a:cubicBezTo>
                  <a:pt x="13687" y="19974"/>
                  <a:pt x="13901" y="19510"/>
                  <a:pt x="14115" y="19277"/>
                </a:cubicBezTo>
                <a:cubicBezTo>
                  <a:pt x="14115" y="19045"/>
                  <a:pt x="14329" y="18581"/>
                  <a:pt x="14329" y="18348"/>
                </a:cubicBezTo>
                <a:cubicBezTo>
                  <a:pt x="13473" y="17187"/>
                  <a:pt x="13473" y="17187"/>
                  <a:pt x="13473" y="17187"/>
                </a:cubicBezTo>
                <a:cubicBezTo>
                  <a:pt x="8554" y="17187"/>
                  <a:pt x="8554" y="17187"/>
                  <a:pt x="8554" y="17187"/>
                </a:cubicBezTo>
                <a:close/>
                <a:moveTo>
                  <a:pt x="6416" y="17419"/>
                </a:moveTo>
                <a:cubicBezTo>
                  <a:pt x="7699" y="16026"/>
                  <a:pt x="7699" y="16026"/>
                  <a:pt x="7699" y="16026"/>
                </a:cubicBezTo>
                <a:cubicBezTo>
                  <a:pt x="6202" y="13935"/>
                  <a:pt x="5133" y="11613"/>
                  <a:pt x="4705" y="8826"/>
                </a:cubicBezTo>
                <a:cubicBezTo>
                  <a:pt x="3208" y="9290"/>
                  <a:pt x="1283" y="8826"/>
                  <a:pt x="0" y="6503"/>
                </a:cubicBezTo>
                <a:cubicBezTo>
                  <a:pt x="1069" y="6039"/>
                  <a:pt x="1925" y="5806"/>
                  <a:pt x="2780" y="6039"/>
                </a:cubicBezTo>
                <a:cubicBezTo>
                  <a:pt x="2780" y="6039"/>
                  <a:pt x="2780" y="6039"/>
                  <a:pt x="2780" y="5806"/>
                </a:cubicBezTo>
                <a:cubicBezTo>
                  <a:pt x="2352" y="5342"/>
                  <a:pt x="1925" y="4877"/>
                  <a:pt x="1711" y="4181"/>
                </a:cubicBezTo>
                <a:cubicBezTo>
                  <a:pt x="1497" y="3484"/>
                  <a:pt x="1497" y="2787"/>
                  <a:pt x="1711" y="2090"/>
                </a:cubicBezTo>
                <a:cubicBezTo>
                  <a:pt x="1925" y="1394"/>
                  <a:pt x="2139" y="697"/>
                  <a:pt x="2994" y="0"/>
                </a:cubicBezTo>
                <a:cubicBezTo>
                  <a:pt x="3850" y="697"/>
                  <a:pt x="3850" y="697"/>
                  <a:pt x="3850" y="697"/>
                </a:cubicBezTo>
                <a:cubicBezTo>
                  <a:pt x="3636" y="2787"/>
                  <a:pt x="5133" y="3716"/>
                  <a:pt x="6202" y="4413"/>
                </a:cubicBezTo>
                <a:cubicBezTo>
                  <a:pt x="6202" y="4413"/>
                  <a:pt x="6416" y="4413"/>
                  <a:pt x="6416" y="4645"/>
                </a:cubicBezTo>
                <a:cubicBezTo>
                  <a:pt x="6844" y="4877"/>
                  <a:pt x="6844" y="4877"/>
                  <a:pt x="6844" y="4877"/>
                </a:cubicBezTo>
                <a:cubicBezTo>
                  <a:pt x="6844" y="4877"/>
                  <a:pt x="6844" y="4877"/>
                  <a:pt x="6844" y="4877"/>
                </a:cubicBezTo>
                <a:cubicBezTo>
                  <a:pt x="14756" y="4877"/>
                  <a:pt x="14756" y="4877"/>
                  <a:pt x="14756" y="4877"/>
                </a:cubicBezTo>
                <a:cubicBezTo>
                  <a:pt x="14756" y="4877"/>
                  <a:pt x="14756" y="4877"/>
                  <a:pt x="14756" y="4877"/>
                </a:cubicBezTo>
                <a:cubicBezTo>
                  <a:pt x="15184" y="4645"/>
                  <a:pt x="15184" y="4645"/>
                  <a:pt x="15184" y="4645"/>
                </a:cubicBezTo>
                <a:cubicBezTo>
                  <a:pt x="15184" y="4413"/>
                  <a:pt x="15398" y="4413"/>
                  <a:pt x="15398" y="4413"/>
                </a:cubicBezTo>
                <a:cubicBezTo>
                  <a:pt x="16467" y="3716"/>
                  <a:pt x="17964" y="2787"/>
                  <a:pt x="17750" y="697"/>
                </a:cubicBezTo>
                <a:cubicBezTo>
                  <a:pt x="18820" y="0"/>
                  <a:pt x="18820" y="0"/>
                  <a:pt x="18820" y="0"/>
                </a:cubicBezTo>
                <a:cubicBezTo>
                  <a:pt x="19461" y="697"/>
                  <a:pt x="19889" y="1394"/>
                  <a:pt x="19889" y="2090"/>
                </a:cubicBezTo>
                <a:cubicBezTo>
                  <a:pt x="20103" y="2787"/>
                  <a:pt x="20103" y="3484"/>
                  <a:pt x="19889" y="4181"/>
                </a:cubicBezTo>
                <a:cubicBezTo>
                  <a:pt x="19675" y="4877"/>
                  <a:pt x="19248" y="5342"/>
                  <a:pt x="19034" y="5806"/>
                </a:cubicBezTo>
                <a:cubicBezTo>
                  <a:pt x="19034" y="6039"/>
                  <a:pt x="18820" y="6039"/>
                  <a:pt x="18820" y="6039"/>
                </a:cubicBezTo>
                <a:cubicBezTo>
                  <a:pt x="19675" y="5806"/>
                  <a:pt x="20531" y="6039"/>
                  <a:pt x="21600" y="6503"/>
                </a:cubicBezTo>
                <a:cubicBezTo>
                  <a:pt x="20531" y="8594"/>
                  <a:pt x="18820" y="9058"/>
                  <a:pt x="17323" y="8826"/>
                </a:cubicBezTo>
                <a:cubicBezTo>
                  <a:pt x="16681" y="11613"/>
                  <a:pt x="15826" y="13935"/>
                  <a:pt x="14543" y="16026"/>
                </a:cubicBezTo>
                <a:cubicBezTo>
                  <a:pt x="15826" y="17419"/>
                  <a:pt x="15826" y="17419"/>
                  <a:pt x="15826" y="17419"/>
                </a:cubicBezTo>
                <a:cubicBezTo>
                  <a:pt x="16040" y="17652"/>
                  <a:pt x="16040" y="17652"/>
                  <a:pt x="16040" y="17652"/>
                </a:cubicBezTo>
                <a:cubicBezTo>
                  <a:pt x="15826" y="18116"/>
                  <a:pt x="15826" y="18116"/>
                  <a:pt x="15826" y="18116"/>
                </a:cubicBezTo>
                <a:cubicBezTo>
                  <a:pt x="15826" y="18813"/>
                  <a:pt x="15612" y="19510"/>
                  <a:pt x="15398" y="20206"/>
                </a:cubicBezTo>
                <a:cubicBezTo>
                  <a:pt x="14970" y="20671"/>
                  <a:pt x="14543" y="21135"/>
                  <a:pt x="14115" y="21600"/>
                </a:cubicBezTo>
                <a:cubicBezTo>
                  <a:pt x="13901" y="21600"/>
                  <a:pt x="13901" y="21600"/>
                  <a:pt x="13901" y="21600"/>
                </a:cubicBezTo>
                <a:cubicBezTo>
                  <a:pt x="13687" y="21600"/>
                  <a:pt x="13687" y="21600"/>
                  <a:pt x="13687" y="21600"/>
                </a:cubicBezTo>
                <a:cubicBezTo>
                  <a:pt x="8554" y="21600"/>
                  <a:pt x="8554" y="21600"/>
                  <a:pt x="8554" y="21600"/>
                </a:cubicBezTo>
                <a:cubicBezTo>
                  <a:pt x="8341" y="21600"/>
                  <a:pt x="8341" y="21600"/>
                  <a:pt x="8341" y="21600"/>
                </a:cubicBezTo>
                <a:cubicBezTo>
                  <a:pt x="8127" y="21600"/>
                  <a:pt x="8127" y="21600"/>
                  <a:pt x="8127" y="21600"/>
                </a:cubicBezTo>
                <a:cubicBezTo>
                  <a:pt x="7485" y="21135"/>
                  <a:pt x="7057" y="20671"/>
                  <a:pt x="6844" y="20206"/>
                </a:cubicBezTo>
                <a:cubicBezTo>
                  <a:pt x="6416" y="19510"/>
                  <a:pt x="6202" y="18813"/>
                  <a:pt x="6202" y="18116"/>
                </a:cubicBezTo>
                <a:cubicBezTo>
                  <a:pt x="6202" y="17652"/>
                  <a:pt x="6202" y="17652"/>
                  <a:pt x="6202" y="17652"/>
                </a:cubicBezTo>
                <a:cubicBezTo>
                  <a:pt x="6416" y="17419"/>
                  <a:pt x="6416" y="17419"/>
                  <a:pt x="6416" y="17419"/>
                </a:cubicBezTo>
                <a:close/>
                <a:moveTo>
                  <a:pt x="3636" y="5110"/>
                </a:moveTo>
                <a:cubicBezTo>
                  <a:pt x="4063" y="5574"/>
                  <a:pt x="4491" y="6039"/>
                  <a:pt x="4919" y="6271"/>
                </a:cubicBezTo>
                <a:cubicBezTo>
                  <a:pt x="5560" y="5342"/>
                  <a:pt x="5560" y="5342"/>
                  <a:pt x="5560" y="5342"/>
                </a:cubicBezTo>
                <a:cubicBezTo>
                  <a:pt x="4491" y="4877"/>
                  <a:pt x="3208" y="3948"/>
                  <a:pt x="2780" y="2090"/>
                </a:cubicBezTo>
                <a:cubicBezTo>
                  <a:pt x="2780" y="2323"/>
                  <a:pt x="2780" y="2323"/>
                  <a:pt x="2780" y="2555"/>
                </a:cubicBezTo>
                <a:cubicBezTo>
                  <a:pt x="2566" y="3019"/>
                  <a:pt x="2780" y="3484"/>
                  <a:pt x="2780" y="3716"/>
                </a:cubicBezTo>
                <a:cubicBezTo>
                  <a:pt x="2994" y="4181"/>
                  <a:pt x="3208" y="4645"/>
                  <a:pt x="3636" y="5110"/>
                </a:cubicBezTo>
                <a:close/>
                <a:moveTo>
                  <a:pt x="15184" y="9290"/>
                </a:moveTo>
                <a:cubicBezTo>
                  <a:pt x="15184" y="9290"/>
                  <a:pt x="14329" y="8826"/>
                  <a:pt x="13687" y="9290"/>
                </a:cubicBezTo>
                <a:cubicBezTo>
                  <a:pt x="12832" y="9523"/>
                  <a:pt x="12404" y="10684"/>
                  <a:pt x="12404" y="10684"/>
                </a:cubicBezTo>
                <a:cubicBezTo>
                  <a:pt x="12404" y="10684"/>
                  <a:pt x="14329" y="10916"/>
                  <a:pt x="14756" y="10684"/>
                </a:cubicBezTo>
                <a:cubicBezTo>
                  <a:pt x="15184" y="10452"/>
                  <a:pt x="15184" y="9290"/>
                  <a:pt x="15184" y="9290"/>
                </a:cubicBezTo>
                <a:close/>
                <a:moveTo>
                  <a:pt x="6844" y="9290"/>
                </a:moveTo>
                <a:cubicBezTo>
                  <a:pt x="6844" y="9290"/>
                  <a:pt x="7057" y="10452"/>
                  <a:pt x="7485" y="10684"/>
                </a:cubicBezTo>
                <a:cubicBezTo>
                  <a:pt x="7913" y="10916"/>
                  <a:pt x="9838" y="10684"/>
                  <a:pt x="9838" y="10684"/>
                </a:cubicBezTo>
                <a:cubicBezTo>
                  <a:pt x="9838" y="10684"/>
                  <a:pt x="9196" y="9523"/>
                  <a:pt x="8554" y="9290"/>
                </a:cubicBezTo>
                <a:cubicBezTo>
                  <a:pt x="7913" y="8826"/>
                  <a:pt x="6844" y="9290"/>
                  <a:pt x="6844" y="9290"/>
                </a:cubicBezTo>
                <a:close/>
              </a:path>
            </a:pathLst>
          </a:custGeom>
          <a:solidFill>
            <a:srgbClr val="000000"/>
          </a:solidFill>
          <a:ln w="12700">
            <a:miter lim="400000"/>
          </a:ln>
        </p:spPr>
        <p:txBody>
          <a:bodyPr tIns="91439" bIns="91439"/>
          <a:lstStyle/>
          <a:p>
            <a:endParaRPr/>
          </a:p>
        </p:txBody>
      </p:sp>
      <p:sp>
        <p:nvSpPr>
          <p:cNvPr id="1570" name="Shape 1570"/>
          <p:cNvSpPr/>
          <p:nvPr/>
        </p:nvSpPr>
        <p:spPr>
          <a:xfrm>
            <a:off x="16389350" y="11071225"/>
            <a:ext cx="654050" cy="584201"/>
          </a:xfrm>
          <a:custGeom>
            <a:avLst/>
            <a:gdLst/>
            <a:ahLst/>
            <a:cxnLst>
              <a:cxn ang="0">
                <a:pos x="wd2" y="hd2"/>
              </a:cxn>
              <a:cxn ang="5400000">
                <a:pos x="wd2" y="hd2"/>
              </a:cxn>
              <a:cxn ang="10800000">
                <a:pos x="wd2" y="hd2"/>
              </a:cxn>
              <a:cxn ang="16200000">
                <a:pos x="wd2" y="hd2"/>
              </a:cxn>
            </a:cxnLst>
            <a:rect l="0" t="0" r="r" b="b"/>
            <a:pathLst>
              <a:path w="21600" h="21600" extrusionOk="0">
                <a:moveTo>
                  <a:pt x="1161" y="4684"/>
                </a:moveTo>
                <a:cubicBezTo>
                  <a:pt x="3948" y="4684"/>
                  <a:pt x="3948" y="4684"/>
                  <a:pt x="3948" y="4684"/>
                </a:cubicBezTo>
                <a:cubicBezTo>
                  <a:pt x="3948" y="7287"/>
                  <a:pt x="3948" y="7287"/>
                  <a:pt x="3948" y="7287"/>
                </a:cubicBezTo>
                <a:cubicBezTo>
                  <a:pt x="2090" y="7287"/>
                  <a:pt x="2090" y="7287"/>
                  <a:pt x="2090" y="7287"/>
                </a:cubicBezTo>
                <a:cubicBezTo>
                  <a:pt x="2090" y="19258"/>
                  <a:pt x="2090" y="19258"/>
                  <a:pt x="2090" y="19258"/>
                </a:cubicBezTo>
                <a:cubicBezTo>
                  <a:pt x="19510" y="19258"/>
                  <a:pt x="19510" y="19258"/>
                  <a:pt x="19510" y="19258"/>
                </a:cubicBezTo>
                <a:cubicBezTo>
                  <a:pt x="19510" y="7287"/>
                  <a:pt x="19510" y="7287"/>
                  <a:pt x="19510" y="7287"/>
                </a:cubicBezTo>
                <a:cubicBezTo>
                  <a:pt x="16258" y="7287"/>
                  <a:pt x="16258" y="7287"/>
                  <a:pt x="16258" y="7287"/>
                </a:cubicBezTo>
                <a:cubicBezTo>
                  <a:pt x="16258" y="8848"/>
                  <a:pt x="16258" y="8848"/>
                  <a:pt x="16258" y="8848"/>
                </a:cubicBezTo>
                <a:cubicBezTo>
                  <a:pt x="12542" y="8848"/>
                  <a:pt x="9058" y="8848"/>
                  <a:pt x="5574" y="8848"/>
                </a:cubicBezTo>
                <a:cubicBezTo>
                  <a:pt x="5574" y="7287"/>
                  <a:pt x="5574" y="7287"/>
                  <a:pt x="5574" y="7287"/>
                </a:cubicBezTo>
                <a:cubicBezTo>
                  <a:pt x="5574" y="4684"/>
                  <a:pt x="5574" y="4684"/>
                  <a:pt x="5574" y="4684"/>
                </a:cubicBezTo>
                <a:cubicBezTo>
                  <a:pt x="5574" y="3383"/>
                  <a:pt x="5574" y="3383"/>
                  <a:pt x="5574" y="3383"/>
                </a:cubicBezTo>
                <a:cubicBezTo>
                  <a:pt x="6968" y="3383"/>
                  <a:pt x="6968" y="3383"/>
                  <a:pt x="6968" y="3383"/>
                </a:cubicBezTo>
                <a:cubicBezTo>
                  <a:pt x="6968" y="2602"/>
                  <a:pt x="7432" y="1822"/>
                  <a:pt x="7897" y="1301"/>
                </a:cubicBezTo>
                <a:cubicBezTo>
                  <a:pt x="8594" y="520"/>
                  <a:pt x="9523" y="0"/>
                  <a:pt x="10684" y="0"/>
                </a:cubicBezTo>
                <a:cubicBezTo>
                  <a:pt x="11845" y="0"/>
                  <a:pt x="12774" y="520"/>
                  <a:pt x="13471" y="1301"/>
                </a:cubicBezTo>
                <a:cubicBezTo>
                  <a:pt x="14168" y="1822"/>
                  <a:pt x="14400" y="2602"/>
                  <a:pt x="14632" y="3383"/>
                </a:cubicBezTo>
                <a:cubicBezTo>
                  <a:pt x="16258" y="3383"/>
                  <a:pt x="16258" y="3383"/>
                  <a:pt x="16258" y="3383"/>
                </a:cubicBezTo>
                <a:cubicBezTo>
                  <a:pt x="16258" y="4684"/>
                  <a:pt x="16258" y="4684"/>
                  <a:pt x="16258" y="4684"/>
                </a:cubicBezTo>
                <a:cubicBezTo>
                  <a:pt x="20671" y="4684"/>
                  <a:pt x="20671" y="4684"/>
                  <a:pt x="20671" y="4684"/>
                </a:cubicBezTo>
                <a:cubicBezTo>
                  <a:pt x="21600" y="4684"/>
                  <a:pt x="21600" y="4684"/>
                  <a:pt x="21600" y="4684"/>
                </a:cubicBezTo>
                <a:cubicBezTo>
                  <a:pt x="21600" y="5986"/>
                  <a:pt x="21600" y="5986"/>
                  <a:pt x="21600" y="5986"/>
                </a:cubicBezTo>
                <a:cubicBezTo>
                  <a:pt x="21600" y="20559"/>
                  <a:pt x="21600" y="20559"/>
                  <a:pt x="21600" y="20559"/>
                </a:cubicBezTo>
                <a:cubicBezTo>
                  <a:pt x="21600" y="21600"/>
                  <a:pt x="21600" y="21600"/>
                  <a:pt x="21600" y="21600"/>
                </a:cubicBezTo>
                <a:cubicBezTo>
                  <a:pt x="20671" y="21600"/>
                  <a:pt x="20671" y="21600"/>
                  <a:pt x="20671" y="21600"/>
                </a:cubicBezTo>
                <a:cubicBezTo>
                  <a:pt x="1161" y="21600"/>
                  <a:pt x="1161" y="21600"/>
                  <a:pt x="1161" y="21600"/>
                </a:cubicBezTo>
                <a:cubicBezTo>
                  <a:pt x="0" y="21600"/>
                  <a:pt x="0" y="21600"/>
                  <a:pt x="0" y="21600"/>
                </a:cubicBezTo>
                <a:cubicBezTo>
                  <a:pt x="0" y="20559"/>
                  <a:pt x="0" y="20559"/>
                  <a:pt x="0" y="20559"/>
                </a:cubicBezTo>
                <a:cubicBezTo>
                  <a:pt x="0" y="5986"/>
                  <a:pt x="0" y="5986"/>
                  <a:pt x="0" y="5986"/>
                </a:cubicBezTo>
                <a:cubicBezTo>
                  <a:pt x="0" y="4684"/>
                  <a:pt x="0" y="4684"/>
                  <a:pt x="0" y="4684"/>
                </a:cubicBezTo>
                <a:cubicBezTo>
                  <a:pt x="1161" y="4684"/>
                  <a:pt x="1161" y="4684"/>
                  <a:pt x="1161" y="4684"/>
                </a:cubicBezTo>
                <a:close/>
                <a:moveTo>
                  <a:pt x="3252" y="16135"/>
                </a:moveTo>
                <a:cubicBezTo>
                  <a:pt x="3252" y="18217"/>
                  <a:pt x="3252" y="18217"/>
                  <a:pt x="3252" y="18217"/>
                </a:cubicBezTo>
                <a:cubicBezTo>
                  <a:pt x="9058" y="18217"/>
                  <a:pt x="9058" y="18217"/>
                  <a:pt x="9058" y="18217"/>
                </a:cubicBezTo>
                <a:cubicBezTo>
                  <a:pt x="9058" y="16135"/>
                  <a:pt x="9058" y="16135"/>
                  <a:pt x="9058" y="16135"/>
                </a:cubicBezTo>
                <a:cubicBezTo>
                  <a:pt x="7665" y="15354"/>
                  <a:pt x="7665" y="15354"/>
                  <a:pt x="7665" y="15354"/>
                </a:cubicBezTo>
                <a:cubicBezTo>
                  <a:pt x="6735" y="16395"/>
                  <a:pt x="6735" y="16395"/>
                  <a:pt x="6735" y="16395"/>
                </a:cubicBezTo>
                <a:cubicBezTo>
                  <a:pt x="6503" y="15875"/>
                  <a:pt x="6503" y="15875"/>
                  <a:pt x="6503" y="15875"/>
                </a:cubicBezTo>
                <a:cubicBezTo>
                  <a:pt x="6735" y="15614"/>
                  <a:pt x="6735" y="15614"/>
                  <a:pt x="6735" y="15614"/>
                </a:cubicBezTo>
                <a:cubicBezTo>
                  <a:pt x="6503" y="15354"/>
                  <a:pt x="6503" y="15354"/>
                  <a:pt x="6503" y="15354"/>
                </a:cubicBezTo>
                <a:cubicBezTo>
                  <a:pt x="6039" y="15354"/>
                  <a:pt x="6039" y="15354"/>
                  <a:pt x="6039" y="15354"/>
                </a:cubicBezTo>
                <a:cubicBezTo>
                  <a:pt x="5806" y="15614"/>
                  <a:pt x="5806" y="15614"/>
                  <a:pt x="5806" y="15614"/>
                </a:cubicBezTo>
                <a:cubicBezTo>
                  <a:pt x="6039" y="15875"/>
                  <a:pt x="6039" y="15875"/>
                  <a:pt x="6039" y="15875"/>
                </a:cubicBezTo>
                <a:cubicBezTo>
                  <a:pt x="5806" y="16655"/>
                  <a:pt x="5806" y="16655"/>
                  <a:pt x="5806" y="16655"/>
                </a:cubicBezTo>
                <a:cubicBezTo>
                  <a:pt x="4877" y="15354"/>
                  <a:pt x="4877" y="15354"/>
                  <a:pt x="4877" y="15354"/>
                </a:cubicBezTo>
                <a:cubicBezTo>
                  <a:pt x="3252" y="16135"/>
                  <a:pt x="3252" y="16135"/>
                  <a:pt x="3252" y="16135"/>
                </a:cubicBezTo>
                <a:close/>
                <a:moveTo>
                  <a:pt x="8129" y="10930"/>
                </a:moveTo>
                <a:cubicBezTo>
                  <a:pt x="7432" y="10930"/>
                  <a:pt x="6039" y="9108"/>
                  <a:pt x="4413" y="10930"/>
                </a:cubicBezTo>
                <a:cubicBezTo>
                  <a:pt x="4645" y="12231"/>
                  <a:pt x="4645" y="13793"/>
                  <a:pt x="5342" y="14834"/>
                </a:cubicBezTo>
                <a:cubicBezTo>
                  <a:pt x="5574" y="14834"/>
                  <a:pt x="5574" y="14834"/>
                  <a:pt x="5574" y="14834"/>
                </a:cubicBezTo>
                <a:cubicBezTo>
                  <a:pt x="5574" y="14834"/>
                  <a:pt x="5574" y="14834"/>
                  <a:pt x="5574" y="14834"/>
                </a:cubicBezTo>
                <a:cubicBezTo>
                  <a:pt x="5806" y="14834"/>
                  <a:pt x="6039" y="14834"/>
                  <a:pt x="6271" y="14834"/>
                </a:cubicBezTo>
                <a:cubicBezTo>
                  <a:pt x="6503" y="14834"/>
                  <a:pt x="6735" y="14834"/>
                  <a:pt x="6968" y="14834"/>
                </a:cubicBezTo>
                <a:cubicBezTo>
                  <a:pt x="6968" y="14834"/>
                  <a:pt x="6968" y="14834"/>
                  <a:pt x="6968" y="14834"/>
                </a:cubicBezTo>
                <a:cubicBezTo>
                  <a:pt x="6968" y="14834"/>
                  <a:pt x="6968" y="14834"/>
                  <a:pt x="6968" y="14834"/>
                </a:cubicBezTo>
                <a:cubicBezTo>
                  <a:pt x="7897" y="13793"/>
                  <a:pt x="7897" y="12231"/>
                  <a:pt x="8129" y="10930"/>
                </a:cubicBezTo>
                <a:close/>
                <a:moveTo>
                  <a:pt x="7200" y="16916"/>
                </a:moveTo>
                <a:cubicBezTo>
                  <a:pt x="7200" y="17176"/>
                  <a:pt x="7200" y="17176"/>
                  <a:pt x="7200" y="17176"/>
                </a:cubicBezTo>
                <a:cubicBezTo>
                  <a:pt x="8361" y="17176"/>
                  <a:pt x="8361" y="17176"/>
                  <a:pt x="8361" y="17176"/>
                </a:cubicBezTo>
                <a:cubicBezTo>
                  <a:pt x="8361" y="16916"/>
                  <a:pt x="8361" y="16916"/>
                  <a:pt x="8361" y="16916"/>
                </a:cubicBezTo>
                <a:cubicBezTo>
                  <a:pt x="7200" y="16916"/>
                  <a:pt x="7200" y="16916"/>
                  <a:pt x="7200" y="16916"/>
                </a:cubicBezTo>
                <a:close/>
                <a:moveTo>
                  <a:pt x="10219" y="13272"/>
                </a:moveTo>
                <a:cubicBezTo>
                  <a:pt x="10219" y="14313"/>
                  <a:pt x="10219" y="14313"/>
                  <a:pt x="10219" y="14313"/>
                </a:cubicBezTo>
                <a:cubicBezTo>
                  <a:pt x="18116" y="14313"/>
                  <a:pt x="18116" y="14313"/>
                  <a:pt x="18116" y="14313"/>
                </a:cubicBezTo>
                <a:cubicBezTo>
                  <a:pt x="18116" y="13272"/>
                  <a:pt x="18116" y="13272"/>
                  <a:pt x="18116" y="13272"/>
                </a:cubicBezTo>
                <a:cubicBezTo>
                  <a:pt x="10219" y="13272"/>
                  <a:pt x="10219" y="13272"/>
                  <a:pt x="10219" y="13272"/>
                </a:cubicBezTo>
                <a:close/>
                <a:moveTo>
                  <a:pt x="10219" y="15614"/>
                </a:moveTo>
                <a:cubicBezTo>
                  <a:pt x="10219" y="16916"/>
                  <a:pt x="10219" y="16916"/>
                  <a:pt x="10219" y="16916"/>
                </a:cubicBezTo>
                <a:cubicBezTo>
                  <a:pt x="13703" y="16916"/>
                  <a:pt x="13703" y="16916"/>
                  <a:pt x="13703" y="16916"/>
                </a:cubicBezTo>
                <a:cubicBezTo>
                  <a:pt x="13703" y="15614"/>
                  <a:pt x="13703" y="15614"/>
                  <a:pt x="13703" y="15614"/>
                </a:cubicBezTo>
                <a:cubicBezTo>
                  <a:pt x="10219" y="15614"/>
                  <a:pt x="10219" y="15614"/>
                  <a:pt x="10219" y="15614"/>
                </a:cubicBezTo>
                <a:close/>
                <a:moveTo>
                  <a:pt x="10219" y="10930"/>
                </a:moveTo>
                <a:cubicBezTo>
                  <a:pt x="10219" y="11971"/>
                  <a:pt x="10219" y="11971"/>
                  <a:pt x="10219" y="11971"/>
                </a:cubicBezTo>
                <a:cubicBezTo>
                  <a:pt x="18116" y="11971"/>
                  <a:pt x="18116" y="11971"/>
                  <a:pt x="18116" y="11971"/>
                </a:cubicBezTo>
                <a:cubicBezTo>
                  <a:pt x="18116" y="10930"/>
                  <a:pt x="18116" y="10930"/>
                  <a:pt x="18116" y="10930"/>
                </a:cubicBezTo>
                <a:cubicBezTo>
                  <a:pt x="10219" y="10930"/>
                  <a:pt x="10219" y="10930"/>
                  <a:pt x="10219" y="10930"/>
                </a:cubicBezTo>
                <a:close/>
                <a:moveTo>
                  <a:pt x="9058" y="3383"/>
                </a:moveTo>
                <a:cubicBezTo>
                  <a:pt x="12310" y="3383"/>
                  <a:pt x="12310" y="3383"/>
                  <a:pt x="12310" y="3383"/>
                </a:cubicBezTo>
                <a:cubicBezTo>
                  <a:pt x="12310" y="3383"/>
                  <a:pt x="12077" y="3123"/>
                  <a:pt x="12077" y="3123"/>
                </a:cubicBezTo>
                <a:cubicBezTo>
                  <a:pt x="11613" y="2602"/>
                  <a:pt x="11148" y="2342"/>
                  <a:pt x="10684" y="2342"/>
                </a:cubicBezTo>
                <a:cubicBezTo>
                  <a:pt x="10219" y="2342"/>
                  <a:pt x="9755" y="2602"/>
                  <a:pt x="9523" y="3123"/>
                </a:cubicBezTo>
                <a:cubicBezTo>
                  <a:pt x="9290" y="3123"/>
                  <a:pt x="9290" y="3383"/>
                  <a:pt x="9058" y="3383"/>
                </a:cubicBezTo>
                <a:close/>
              </a:path>
            </a:pathLst>
          </a:custGeom>
          <a:solidFill>
            <a:srgbClr val="000000"/>
          </a:solidFill>
          <a:ln w="12700">
            <a:miter lim="400000"/>
          </a:ln>
        </p:spPr>
        <p:txBody>
          <a:bodyPr tIns="91439" bIns="91439"/>
          <a:lstStyle/>
          <a:p>
            <a:endParaRPr/>
          </a:p>
        </p:txBody>
      </p:sp>
      <p:sp>
        <p:nvSpPr>
          <p:cNvPr id="1571" name="Shape 1571"/>
          <p:cNvSpPr/>
          <p:nvPr/>
        </p:nvSpPr>
        <p:spPr>
          <a:xfrm>
            <a:off x="13779500" y="11134725"/>
            <a:ext cx="606427" cy="619127"/>
          </a:xfrm>
          <a:custGeom>
            <a:avLst/>
            <a:gdLst/>
            <a:ahLst/>
            <a:cxnLst>
              <a:cxn ang="0">
                <a:pos x="wd2" y="hd2"/>
              </a:cxn>
              <a:cxn ang="5400000">
                <a:pos x="wd2" y="hd2"/>
              </a:cxn>
              <a:cxn ang="10800000">
                <a:pos x="wd2" y="hd2"/>
              </a:cxn>
              <a:cxn ang="16200000">
                <a:pos x="wd2" y="hd2"/>
              </a:cxn>
            </a:cxnLst>
            <a:rect l="0" t="0" r="r" b="b"/>
            <a:pathLst>
              <a:path w="21600" h="21600" extrusionOk="0">
                <a:moveTo>
                  <a:pt x="21098" y="6627"/>
                </a:moveTo>
                <a:cubicBezTo>
                  <a:pt x="21098" y="20864"/>
                  <a:pt x="21098" y="20864"/>
                  <a:pt x="21098" y="20864"/>
                </a:cubicBezTo>
                <a:cubicBezTo>
                  <a:pt x="21098" y="21600"/>
                  <a:pt x="21098" y="21600"/>
                  <a:pt x="21098" y="21600"/>
                </a:cubicBezTo>
                <a:cubicBezTo>
                  <a:pt x="20344" y="21600"/>
                  <a:pt x="20344" y="21600"/>
                  <a:pt x="20344" y="21600"/>
                </a:cubicBezTo>
                <a:cubicBezTo>
                  <a:pt x="6028" y="21600"/>
                  <a:pt x="6028" y="21600"/>
                  <a:pt x="6028" y="21600"/>
                </a:cubicBezTo>
                <a:cubicBezTo>
                  <a:pt x="5274" y="20864"/>
                  <a:pt x="5274" y="20864"/>
                  <a:pt x="5274" y="20864"/>
                </a:cubicBezTo>
                <a:cubicBezTo>
                  <a:pt x="5274" y="20864"/>
                  <a:pt x="5274" y="20864"/>
                  <a:pt x="5274" y="20864"/>
                </a:cubicBezTo>
                <a:cubicBezTo>
                  <a:pt x="4521" y="20864"/>
                  <a:pt x="4521" y="20864"/>
                  <a:pt x="4521" y="20864"/>
                </a:cubicBezTo>
                <a:cubicBezTo>
                  <a:pt x="3767" y="19882"/>
                  <a:pt x="3767" y="19882"/>
                  <a:pt x="3767" y="19882"/>
                </a:cubicBezTo>
                <a:cubicBezTo>
                  <a:pt x="3767" y="18655"/>
                  <a:pt x="3767" y="18655"/>
                  <a:pt x="3767" y="18655"/>
                </a:cubicBezTo>
                <a:cubicBezTo>
                  <a:pt x="1005" y="18655"/>
                  <a:pt x="1005" y="18655"/>
                  <a:pt x="1005" y="18655"/>
                </a:cubicBezTo>
                <a:cubicBezTo>
                  <a:pt x="0" y="17182"/>
                  <a:pt x="0" y="17182"/>
                  <a:pt x="0" y="17182"/>
                </a:cubicBezTo>
                <a:cubicBezTo>
                  <a:pt x="753" y="15464"/>
                  <a:pt x="1256" y="13500"/>
                  <a:pt x="1507" y="11536"/>
                </a:cubicBezTo>
                <a:cubicBezTo>
                  <a:pt x="1758" y="10064"/>
                  <a:pt x="2009" y="8345"/>
                  <a:pt x="2009" y="6627"/>
                </a:cubicBezTo>
                <a:cubicBezTo>
                  <a:pt x="753" y="6627"/>
                  <a:pt x="753" y="6627"/>
                  <a:pt x="753" y="6627"/>
                </a:cubicBezTo>
                <a:cubicBezTo>
                  <a:pt x="753" y="0"/>
                  <a:pt x="753" y="0"/>
                  <a:pt x="753" y="0"/>
                </a:cubicBezTo>
                <a:cubicBezTo>
                  <a:pt x="21600" y="0"/>
                  <a:pt x="21600" y="0"/>
                  <a:pt x="21600" y="0"/>
                </a:cubicBezTo>
                <a:cubicBezTo>
                  <a:pt x="21600" y="6627"/>
                  <a:pt x="21600" y="6627"/>
                  <a:pt x="21600" y="6627"/>
                </a:cubicBezTo>
                <a:cubicBezTo>
                  <a:pt x="21098" y="6627"/>
                  <a:pt x="21098" y="6627"/>
                  <a:pt x="21098" y="6627"/>
                </a:cubicBezTo>
                <a:close/>
                <a:moveTo>
                  <a:pt x="9544" y="15218"/>
                </a:moveTo>
                <a:cubicBezTo>
                  <a:pt x="9544" y="7609"/>
                  <a:pt x="9544" y="7609"/>
                  <a:pt x="9544" y="7609"/>
                </a:cubicBezTo>
                <a:cubicBezTo>
                  <a:pt x="8037" y="7609"/>
                  <a:pt x="8037" y="7609"/>
                  <a:pt x="8037" y="7609"/>
                </a:cubicBezTo>
                <a:cubicBezTo>
                  <a:pt x="8037" y="7609"/>
                  <a:pt x="8037" y="7855"/>
                  <a:pt x="7786" y="8100"/>
                </a:cubicBezTo>
                <a:cubicBezTo>
                  <a:pt x="7786" y="8345"/>
                  <a:pt x="7535" y="8345"/>
                  <a:pt x="7284" y="8345"/>
                </a:cubicBezTo>
                <a:cubicBezTo>
                  <a:pt x="7284" y="9573"/>
                  <a:pt x="7284" y="9573"/>
                  <a:pt x="7284" y="9573"/>
                </a:cubicBezTo>
                <a:cubicBezTo>
                  <a:pt x="7786" y="9573"/>
                  <a:pt x="7786" y="9573"/>
                  <a:pt x="7786" y="9573"/>
                </a:cubicBezTo>
                <a:cubicBezTo>
                  <a:pt x="7786" y="15218"/>
                  <a:pt x="7786" y="15218"/>
                  <a:pt x="7786" y="15218"/>
                </a:cubicBezTo>
                <a:cubicBezTo>
                  <a:pt x="9544" y="15218"/>
                  <a:pt x="9544" y="15218"/>
                  <a:pt x="9544" y="15218"/>
                </a:cubicBezTo>
                <a:close/>
                <a:moveTo>
                  <a:pt x="12307" y="15218"/>
                </a:moveTo>
                <a:cubicBezTo>
                  <a:pt x="12307" y="7609"/>
                  <a:pt x="12307" y="7609"/>
                  <a:pt x="12307" y="7609"/>
                </a:cubicBezTo>
                <a:cubicBezTo>
                  <a:pt x="10800" y="7609"/>
                  <a:pt x="10800" y="7609"/>
                  <a:pt x="10800" y="7609"/>
                </a:cubicBezTo>
                <a:cubicBezTo>
                  <a:pt x="10800" y="7609"/>
                  <a:pt x="10800" y="7855"/>
                  <a:pt x="10549" y="8100"/>
                </a:cubicBezTo>
                <a:cubicBezTo>
                  <a:pt x="10549" y="8345"/>
                  <a:pt x="10298" y="8345"/>
                  <a:pt x="10047" y="8345"/>
                </a:cubicBezTo>
                <a:cubicBezTo>
                  <a:pt x="10047" y="9573"/>
                  <a:pt x="10047" y="9573"/>
                  <a:pt x="10047" y="9573"/>
                </a:cubicBezTo>
                <a:cubicBezTo>
                  <a:pt x="10549" y="9573"/>
                  <a:pt x="10549" y="9573"/>
                  <a:pt x="10549" y="9573"/>
                </a:cubicBezTo>
                <a:cubicBezTo>
                  <a:pt x="10549" y="15218"/>
                  <a:pt x="10549" y="15218"/>
                  <a:pt x="10549" y="15218"/>
                </a:cubicBezTo>
                <a:cubicBezTo>
                  <a:pt x="12307" y="15218"/>
                  <a:pt x="12307" y="15218"/>
                  <a:pt x="12307" y="15218"/>
                </a:cubicBezTo>
                <a:close/>
                <a:moveTo>
                  <a:pt x="16326" y="6627"/>
                </a:moveTo>
                <a:cubicBezTo>
                  <a:pt x="4270" y="6627"/>
                  <a:pt x="4270" y="6627"/>
                  <a:pt x="4270" y="6627"/>
                </a:cubicBezTo>
                <a:cubicBezTo>
                  <a:pt x="4270" y="8591"/>
                  <a:pt x="4019" y="10309"/>
                  <a:pt x="3767" y="12027"/>
                </a:cubicBezTo>
                <a:cubicBezTo>
                  <a:pt x="3516" y="13500"/>
                  <a:pt x="3265" y="14973"/>
                  <a:pt x="2763" y="16445"/>
                </a:cubicBezTo>
                <a:cubicBezTo>
                  <a:pt x="14567" y="16445"/>
                  <a:pt x="14567" y="16445"/>
                  <a:pt x="14567" y="16445"/>
                </a:cubicBezTo>
                <a:cubicBezTo>
                  <a:pt x="15070" y="14973"/>
                  <a:pt x="15572" y="13500"/>
                  <a:pt x="15823" y="12027"/>
                </a:cubicBezTo>
                <a:cubicBezTo>
                  <a:pt x="16074" y="10309"/>
                  <a:pt x="16326" y="8591"/>
                  <a:pt x="16326" y="6627"/>
                </a:cubicBezTo>
                <a:close/>
                <a:moveTo>
                  <a:pt x="6781" y="18655"/>
                </a:moveTo>
                <a:cubicBezTo>
                  <a:pt x="6781" y="19145"/>
                  <a:pt x="6781" y="19145"/>
                  <a:pt x="6781" y="19145"/>
                </a:cubicBezTo>
                <a:cubicBezTo>
                  <a:pt x="18335" y="19145"/>
                  <a:pt x="18335" y="19145"/>
                  <a:pt x="18335" y="19145"/>
                </a:cubicBezTo>
                <a:cubicBezTo>
                  <a:pt x="18335" y="11045"/>
                  <a:pt x="18335" y="11045"/>
                  <a:pt x="18335" y="11045"/>
                </a:cubicBezTo>
                <a:cubicBezTo>
                  <a:pt x="18084" y="11536"/>
                  <a:pt x="18084" y="11782"/>
                  <a:pt x="18084" y="12273"/>
                </a:cubicBezTo>
                <a:cubicBezTo>
                  <a:pt x="17581" y="14482"/>
                  <a:pt x="17079" y="16445"/>
                  <a:pt x="16326" y="17918"/>
                </a:cubicBezTo>
                <a:cubicBezTo>
                  <a:pt x="15321" y="18655"/>
                  <a:pt x="15321" y="18655"/>
                  <a:pt x="15321" y="18655"/>
                </a:cubicBezTo>
                <a:lnTo>
                  <a:pt x="6781" y="18655"/>
                </a:lnTo>
                <a:close/>
              </a:path>
            </a:pathLst>
          </a:custGeom>
          <a:solidFill>
            <a:srgbClr val="000000"/>
          </a:solidFill>
          <a:ln w="12700">
            <a:miter lim="400000"/>
          </a:ln>
        </p:spPr>
        <p:txBody>
          <a:bodyPr tIns="91439" bIns="91439"/>
          <a:lstStyle/>
          <a:p>
            <a:endParaRPr/>
          </a:p>
        </p:txBody>
      </p:sp>
      <p:sp>
        <p:nvSpPr>
          <p:cNvPr id="1572" name="Shape 1572"/>
          <p:cNvSpPr/>
          <p:nvPr/>
        </p:nvSpPr>
        <p:spPr>
          <a:xfrm>
            <a:off x="16338550" y="8569487"/>
            <a:ext cx="746127" cy="437989"/>
          </a:xfrm>
          <a:custGeom>
            <a:avLst/>
            <a:gdLst/>
            <a:ahLst/>
            <a:cxnLst>
              <a:cxn ang="0">
                <a:pos x="wd2" y="hd2"/>
              </a:cxn>
              <a:cxn ang="5400000">
                <a:pos x="wd2" y="hd2"/>
              </a:cxn>
              <a:cxn ang="10800000">
                <a:pos x="wd2" y="hd2"/>
              </a:cxn>
              <a:cxn ang="16200000">
                <a:pos x="wd2" y="hd2"/>
              </a:cxn>
            </a:cxnLst>
            <a:rect l="0" t="0" r="r" b="b"/>
            <a:pathLst>
              <a:path w="21600" h="21284" extrusionOk="0">
                <a:moveTo>
                  <a:pt x="9985" y="27"/>
                </a:moveTo>
                <a:cubicBezTo>
                  <a:pt x="8762" y="2770"/>
                  <a:pt x="8762" y="2770"/>
                  <a:pt x="8762" y="2770"/>
                </a:cubicBezTo>
                <a:cubicBezTo>
                  <a:pt x="7540" y="2770"/>
                  <a:pt x="7540" y="2770"/>
                  <a:pt x="7540" y="2770"/>
                </a:cubicBezTo>
                <a:cubicBezTo>
                  <a:pt x="5909" y="2770"/>
                  <a:pt x="5909" y="2770"/>
                  <a:pt x="5909" y="2770"/>
                </a:cubicBezTo>
                <a:cubicBezTo>
                  <a:pt x="1630" y="2770"/>
                  <a:pt x="1630" y="2770"/>
                  <a:pt x="1630" y="2770"/>
                </a:cubicBezTo>
                <a:cubicBezTo>
                  <a:pt x="815" y="2770"/>
                  <a:pt x="0" y="4141"/>
                  <a:pt x="0" y="5513"/>
                </a:cubicBezTo>
                <a:cubicBezTo>
                  <a:pt x="0" y="5513"/>
                  <a:pt x="0" y="5513"/>
                  <a:pt x="0" y="5513"/>
                </a:cubicBezTo>
                <a:cubicBezTo>
                  <a:pt x="0" y="7227"/>
                  <a:pt x="815" y="8255"/>
                  <a:pt x="1630" y="8255"/>
                </a:cubicBezTo>
                <a:cubicBezTo>
                  <a:pt x="4891" y="8255"/>
                  <a:pt x="4891" y="8255"/>
                  <a:pt x="4891" y="8255"/>
                </a:cubicBezTo>
                <a:cubicBezTo>
                  <a:pt x="4687" y="8941"/>
                  <a:pt x="4687" y="9284"/>
                  <a:pt x="4687" y="9970"/>
                </a:cubicBezTo>
                <a:cubicBezTo>
                  <a:pt x="4687" y="9970"/>
                  <a:pt x="4687" y="9970"/>
                  <a:pt x="4687" y="9970"/>
                </a:cubicBezTo>
                <a:cubicBezTo>
                  <a:pt x="4687" y="11341"/>
                  <a:pt x="5094" y="12370"/>
                  <a:pt x="5706" y="12370"/>
                </a:cubicBezTo>
                <a:cubicBezTo>
                  <a:pt x="5502" y="13055"/>
                  <a:pt x="5298" y="13398"/>
                  <a:pt x="5298" y="14084"/>
                </a:cubicBezTo>
                <a:cubicBezTo>
                  <a:pt x="5298" y="14084"/>
                  <a:pt x="5298" y="14084"/>
                  <a:pt x="5298" y="14084"/>
                </a:cubicBezTo>
                <a:cubicBezTo>
                  <a:pt x="5298" y="15455"/>
                  <a:pt x="6113" y="16827"/>
                  <a:pt x="6928" y="16827"/>
                </a:cubicBezTo>
                <a:cubicBezTo>
                  <a:pt x="6928" y="16827"/>
                  <a:pt x="6928" y="16827"/>
                  <a:pt x="6928" y="16827"/>
                </a:cubicBezTo>
                <a:cubicBezTo>
                  <a:pt x="6725" y="17170"/>
                  <a:pt x="6521" y="17855"/>
                  <a:pt x="6521" y="18541"/>
                </a:cubicBezTo>
                <a:cubicBezTo>
                  <a:pt x="6521" y="18541"/>
                  <a:pt x="6521" y="18541"/>
                  <a:pt x="6521" y="18541"/>
                </a:cubicBezTo>
                <a:cubicBezTo>
                  <a:pt x="6521" y="19913"/>
                  <a:pt x="7132" y="20941"/>
                  <a:pt x="7947" y="20941"/>
                </a:cubicBezTo>
                <a:cubicBezTo>
                  <a:pt x="14264" y="20941"/>
                  <a:pt x="14264" y="20941"/>
                  <a:pt x="14264" y="20941"/>
                </a:cubicBezTo>
                <a:cubicBezTo>
                  <a:pt x="15691" y="18884"/>
                  <a:pt x="15691" y="18884"/>
                  <a:pt x="15691" y="18884"/>
                </a:cubicBezTo>
                <a:cubicBezTo>
                  <a:pt x="18136" y="18198"/>
                  <a:pt x="18136" y="18198"/>
                  <a:pt x="18136" y="18198"/>
                </a:cubicBezTo>
                <a:cubicBezTo>
                  <a:pt x="18136" y="21284"/>
                  <a:pt x="18136" y="21284"/>
                  <a:pt x="18136" y="21284"/>
                </a:cubicBezTo>
                <a:cubicBezTo>
                  <a:pt x="21600" y="21284"/>
                  <a:pt x="21600" y="21284"/>
                  <a:pt x="21600" y="21284"/>
                </a:cubicBezTo>
                <a:cubicBezTo>
                  <a:pt x="21600" y="2084"/>
                  <a:pt x="21600" y="2084"/>
                  <a:pt x="21600" y="2084"/>
                </a:cubicBezTo>
                <a:cubicBezTo>
                  <a:pt x="18136" y="2084"/>
                  <a:pt x="18136" y="2084"/>
                  <a:pt x="18136" y="2084"/>
                </a:cubicBezTo>
                <a:cubicBezTo>
                  <a:pt x="18136" y="3113"/>
                  <a:pt x="18136" y="3113"/>
                  <a:pt x="18136" y="3113"/>
                </a:cubicBezTo>
                <a:cubicBezTo>
                  <a:pt x="18136" y="10998"/>
                  <a:pt x="18136" y="10998"/>
                  <a:pt x="18136" y="10998"/>
                </a:cubicBezTo>
                <a:cubicBezTo>
                  <a:pt x="17525" y="11341"/>
                  <a:pt x="17525" y="11341"/>
                  <a:pt x="17525" y="11341"/>
                </a:cubicBezTo>
                <a:cubicBezTo>
                  <a:pt x="17117" y="4141"/>
                  <a:pt x="17117" y="4141"/>
                  <a:pt x="17117" y="4141"/>
                </a:cubicBezTo>
                <a:cubicBezTo>
                  <a:pt x="14672" y="2770"/>
                  <a:pt x="12634" y="-316"/>
                  <a:pt x="9985" y="27"/>
                </a:cubicBezTo>
                <a:close/>
              </a:path>
            </a:pathLst>
          </a:custGeom>
          <a:solidFill>
            <a:srgbClr val="000000"/>
          </a:solidFill>
          <a:ln w="12700">
            <a:miter lim="400000"/>
          </a:ln>
        </p:spPr>
        <p:txBody>
          <a:bodyPr tIns="91439" bIns="91439"/>
          <a:lstStyle/>
          <a:p>
            <a:endParaRPr/>
          </a:p>
        </p:txBody>
      </p:sp>
      <p:sp>
        <p:nvSpPr>
          <p:cNvPr id="1573" name="Shape 1573"/>
          <p:cNvSpPr/>
          <p:nvPr/>
        </p:nvSpPr>
        <p:spPr>
          <a:xfrm>
            <a:off x="13814426" y="9810752"/>
            <a:ext cx="593727" cy="5842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13"/>
                </a:lnTo>
                <a:lnTo>
                  <a:pt x="20560" y="2113"/>
                </a:lnTo>
                <a:lnTo>
                  <a:pt x="20560" y="13265"/>
                </a:lnTo>
                <a:lnTo>
                  <a:pt x="21600" y="13265"/>
                </a:lnTo>
                <a:lnTo>
                  <a:pt x="21600" y="15378"/>
                </a:lnTo>
                <a:lnTo>
                  <a:pt x="11897" y="15378"/>
                </a:lnTo>
                <a:lnTo>
                  <a:pt x="11897" y="19487"/>
                </a:lnTo>
                <a:lnTo>
                  <a:pt x="16171" y="19487"/>
                </a:lnTo>
                <a:lnTo>
                  <a:pt x="16171" y="21600"/>
                </a:lnTo>
                <a:lnTo>
                  <a:pt x="5429" y="21600"/>
                </a:lnTo>
                <a:lnTo>
                  <a:pt x="5429" y="19487"/>
                </a:lnTo>
                <a:lnTo>
                  <a:pt x="9818" y="19487"/>
                </a:lnTo>
                <a:lnTo>
                  <a:pt x="9818" y="15378"/>
                </a:lnTo>
                <a:lnTo>
                  <a:pt x="0" y="15378"/>
                </a:lnTo>
                <a:lnTo>
                  <a:pt x="0" y="13265"/>
                </a:lnTo>
                <a:lnTo>
                  <a:pt x="809" y="13265"/>
                </a:lnTo>
                <a:lnTo>
                  <a:pt x="809" y="2113"/>
                </a:lnTo>
                <a:lnTo>
                  <a:pt x="0" y="2113"/>
                </a:lnTo>
                <a:lnTo>
                  <a:pt x="0" y="0"/>
                </a:lnTo>
                <a:close/>
                <a:moveTo>
                  <a:pt x="16171" y="5165"/>
                </a:moveTo>
                <a:lnTo>
                  <a:pt x="14439" y="5165"/>
                </a:lnTo>
                <a:lnTo>
                  <a:pt x="14670" y="5752"/>
                </a:lnTo>
                <a:lnTo>
                  <a:pt x="11089" y="7748"/>
                </a:lnTo>
                <a:lnTo>
                  <a:pt x="9587" y="6809"/>
                </a:lnTo>
                <a:lnTo>
                  <a:pt x="9587" y="6457"/>
                </a:lnTo>
                <a:lnTo>
                  <a:pt x="9241" y="6457"/>
                </a:lnTo>
                <a:lnTo>
                  <a:pt x="6237" y="7748"/>
                </a:lnTo>
                <a:lnTo>
                  <a:pt x="6468" y="8570"/>
                </a:lnTo>
                <a:lnTo>
                  <a:pt x="9241" y="7278"/>
                </a:lnTo>
                <a:lnTo>
                  <a:pt x="10858" y="8335"/>
                </a:lnTo>
                <a:lnTo>
                  <a:pt x="11089" y="8570"/>
                </a:lnTo>
                <a:lnTo>
                  <a:pt x="11320" y="8570"/>
                </a:lnTo>
                <a:lnTo>
                  <a:pt x="14901" y="6222"/>
                </a:lnTo>
                <a:lnTo>
                  <a:pt x="15132" y="6809"/>
                </a:lnTo>
                <a:lnTo>
                  <a:pt x="15709" y="5987"/>
                </a:lnTo>
                <a:lnTo>
                  <a:pt x="16171" y="5165"/>
                </a:lnTo>
                <a:close/>
                <a:moveTo>
                  <a:pt x="14439" y="7513"/>
                </a:moveTo>
                <a:lnTo>
                  <a:pt x="14439" y="10917"/>
                </a:lnTo>
                <a:lnTo>
                  <a:pt x="15478" y="10917"/>
                </a:lnTo>
                <a:lnTo>
                  <a:pt x="15478" y="7513"/>
                </a:lnTo>
                <a:lnTo>
                  <a:pt x="14439" y="7513"/>
                </a:lnTo>
                <a:close/>
                <a:moveTo>
                  <a:pt x="12821" y="8570"/>
                </a:moveTo>
                <a:lnTo>
                  <a:pt x="12821" y="10917"/>
                </a:lnTo>
                <a:lnTo>
                  <a:pt x="13861" y="10917"/>
                </a:lnTo>
                <a:lnTo>
                  <a:pt x="13861" y="8570"/>
                </a:lnTo>
                <a:lnTo>
                  <a:pt x="12821" y="8570"/>
                </a:lnTo>
                <a:close/>
                <a:moveTo>
                  <a:pt x="11089" y="9861"/>
                </a:moveTo>
                <a:lnTo>
                  <a:pt x="11089" y="10917"/>
                </a:lnTo>
                <a:lnTo>
                  <a:pt x="12128" y="10917"/>
                </a:lnTo>
                <a:lnTo>
                  <a:pt x="12128" y="9861"/>
                </a:lnTo>
                <a:lnTo>
                  <a:pt x="11089" y="9861"/>
                </a:lnTo>
                <a:close/>
                <a:moveTo>
                  <a:pt x="9587" y="8804"/>
                </a:moveTo>
                <a:lnTo>
                  <a:pt x="9587" y="10917"/>
                </a:lnTo>
                <a:lnTo>
                  <a:pt x="10511" y="10917"/>
                </a:lnTo>
                <a:lnTo>
                  <a:pt x="10511" y="8804"/>
                </a:lnTo>
                <a:lnTo>
                  <a:pt x="9587" y="8804"/>
                </a:lnTo>
                <a:close/>
                <a:moveTo>
                  <a:pt x="7970" y="8804"/>
                </a:moveTo>
                <a:lnTo>
                  <a:pt x="7970" y="10917"/>
                </a:lnTo>
                <a:lnTo>
                  <a:pt x="9010" y="10917"/>
                </a:lnTo>
                <a:lnTo>
                  <a:pt x="9010" y="8804"/>
                </a:lnTo>
                <a:lnTo>
                  <a:pt x="7970" y="8804"/>
                </a:lnTo>
                <a:close/>
                <a:moveTo>
                  <a:pt x="6237" y="9391"/>
                </a:moveTo>
                <a:lnTo>
                  <a:pt x="6237" y="10917"/>
                </a:lnTo>
                <a:lnTo>
                  <a:pt x="7277" y="10917"/>
                </a:lnTo>
                <a:lnTo>
                  <a:pt x="7277" y="9391"/>
                </a:lnTo>
                <a:lnTo>
                  <a:pt x="6237" y="9391"/>
                </a:lnTo>
                <a:close/>
                <a:moveTo>
                  <a:pt x="18481" y="2348"/>
                </a:moveTo>
                <a:lnTo>
                  <a:pt x="3119" y="2348"/>
                </a:lnTo>
                <a:lnTo>
                  <a:pt x="3119" y="13030"/>
                </a:lnTo>
                <a:lnTo>
                  <a:pt x="18481" y="13030"/>
                </a:lnTo>
                <a:lnTo>
                  <a:pt x="18481" y="2348"/>
                </a:lnTo>
                <a:close/>
              </a:path>
            </a:pathLst>
          </a:custGeom>
          <a:solidFill>
            <a:srgbClr val="000000"/>
          </a:solidFill>
          <a:ln w="12700">
            <a:miter lim="400000"/>
          </a:ln>
        </p:spPr>
        <p:txBody>
          <a:bodyPr tIns="91439" bIns="91439"/>
          <a:lstStyle/>
          <a:p>
            <a:endParaRPr/>
          </a:p>
        </p:txBody>
      </p:sp>
      <p:sp>
        <p:nvSpPr>
          <p:cNvPr id="1574" name="Shape 1574"/>
          <p:cNvSpPr/>
          <p:nvPr/>
        </p:nvSpPr>
        <p:spPr>
          <a:xfrm>
            <a:off x="16405600" y="12284075"/>
            <a:ext cx="694951" cy="733427"/>
          </a:xfrm>
          <a:custGeom>
            <a:avLst/>
            <a:gdLst/>
            <a:ahLst/>
            <a:cxnLst>
              <a:cxn ang="0">
                <a:pos x="wd2" y="hd2"/>
              </a:cxn>
              <a:cxn ang="5400000">
                <a:pos x="wd2" y="hd2"/>
              </a:cxn>
              <a:cxn ang="10800000">
                <a:pos x="wd2" y="hd2"/>
              </a:cxn>
              <a:cxn ang="16200000">
                <a:pos x="wd2" y="hd2"/>
              </a:cxn>
            </a:cxnLst>
            <a:rect l="0" t="0" r="r" b="b"/>
            <a:pathLst>
              <a:path w="19865" h="21600" extrusionOk="0">
                <a:moveTo>
                  <a:pt x="2302" y="21600"/>
                </a:moveTo>
                <a:cubicBezTo>
                  <a:pt x="8157" y="21600"/>
                  <a:pt x="14011" y="21600"/>
                  <a:pt x="19865" y="21600"/>
                </a:cubicBezTo>
                <a:cubicBezTo>
                  <a:pt x="19663" y="20977"/>
                  <a:pt x="19663" y="20146"/>
                  <a:pt x="19663" y="19315"/>
                </a:cubicBezTo>
                <a:cubicBezTo>
                  <a:pt x="18856" y="19315"/>
                  <a:pt x="18250" y="19315"/>
                  <a:pt x="17644" y="19315"/>
                </a:cubicBezTo>
                <a:cubicBezTo>
                  <a:pt x="17846" y="18900"/>
                  <a:pt x="18250" y="18485"/>
                  <a:pt x="18452" y="18069"/>
                </a:cubicBezTo>
                <a:cubicBezTo>
                  <a:pt x="18048" y="12046"/>
                  <a:pt x="12800" y="7062"/>
                  <a:pt x="6945" y="5608"/>
                </a:cubicBezTo>
                <a:cubicBezTo>
                  <a:pt x="6138" y="5815"/>
                  <a:pt x="4321" y="6023"/>
                  <a:pt x="3514" y="6231"/>
                </a:cubicBezTo>
                <a:cubicBezTo>
                  <a:pt x="-1735" y="9554"/>
                  <a:pt x="284" y="15577"/>
                  <a:pt x="889" y="18900"/>
                </a:cubicBezTo>
                <a:cubicBezTo>
                  <a:pt x="1495" y="18900"/>
                  <a:pt x="2101" y="19108"/>
                  <a:pt x="2706" y="19108"/>
                </a:cubicBezTo>
                <a:cubicBezTo>
                  <a:pt x="1899" y="19315"/>
                  <a:pt x="889" y="19731"/>
                  <a:pt x="82" y="19938"/>
                </a:cubicBezTo>
                <a:cubicBezTo>
                  <a:pt x="284" y="20562"/>
                  <a:pt x="284" y="21185"/>
                  <a:pt x="486" y="21600"/>
                </a:cubicBezTo>
                <a:cubicBezTo>
                  <a:pt x="1091" y="21600"/>
                  <a:pt x="1697" y="21600"/>
                  <a:pt x="2302" y="21600"/>
                </a:cubicBezTo>
                <a:close/>
                <a:moveTo>
                  <a:pt x="6945" y="3738"/>
                </a:moveTo>
                <a:cubicBezTo>
                  <a:pt x="7551" y="2700"/>
                  <a:pt x="8358" y="2077"/>
                  <a:pt x="9368" y="1869"/>
                </a:cubicBezTo>
                <a:cubicBezTo>
                  <a:pt x="9772" y="1662"/>
                  <a:pt x="10377" y="1662"/>
                  <a:pt x="10781" y="1662"/>
                </a:cubicBezTo>
                <a:cubicBezTo>
                  <a:pt x="11185" y="1662"/>
                  <a:pt x="11588" y="1869"/>
                  <a:pt x="11992" y="2077"/>
                </a:cubicBezTo>
                <a:cubicBezTo>
                  <a:pt x="12396" y="2285"/>
                  <a:pt x="12598" y="2492"/>
                  <a:pt x="12800" y="2908"/>
                </a:cubicBezTo>
                <a:cubicBezTo>
                  <a:pt x="12800" y="3115"/>
                  <a:pt x="12800" y="3115"/>
                  <a:pt x="12800" y="3323"/>
                </a:cubicBezTo>
                <a:cubicBezTo>
                  <a:pt x="12800" y="3946"/>
                  <a:pt x="12598" y="4362"/>
                  <a:pt x="11992" y="4569"/>
                </a:cubicBezTo>
                <a:cubicBezTo>
                  <a:pt x="11790" y="4777"/>
                  <a:pt x="11185" y="4985"/>
                  <a:pt x="10781" y="5192"/>
                </a:cubicBezTo>
                <a:cubicBezTo>
                  <a:pt x="9570" y="5400"/>
                  <a:pt x="8157" y="5608"/>
                  <a:pt x="7753" y="5608"/>
                </a:cubicBezTo>
                <a:cubicBezTo>
                  <a:pt x="7349" y="4985"/>
                  <a:pt x="7349" y="4985"/>
                  <a:pt x="7349" y="4985"/>
                </a:cubicBezTo>
                <a:cubicBezTo>
                  <a:pt x="7753" y="4985"/>
                  <a:pt x="10983" y="4154"/>
                  <a:pt x="11386" y="3738"/>
                </a:cubicBezTo>
                <a:cubicBezTo>
                  <a:pt x="11588" y="3531"/>
                  <a:pt x="11790" y="3531"/>
                  <a:pt x="11790" y="3323"/>
                </a:cubicBezTo>
                <a:cubicBezTo>
                  <a:pt x="11790" y="3323"/>
                  <a:pt x="11790" y="3323"/>
                  <a:pt x="11790" y="3115"/>
                </a:cubicBezTo>
                <a:cubicBezTo>
                  <a:pt x="11790" y="3115"/>
                  <a:pt x="11588" y="3115"/>
                  <a:pt x="11588" y="2908"/>
                </a:cubicBezTo>
                <a:cubicBezTo>
                  <a:pt x="11386" y="2908"/>
                  <a:pt x="10983" y="2908"/>
                  <a:pt x="10781" y="2700"/>
                </a:cubicBezTo>
                <a:cubicBezTo>
                  <a:pt x="9570" y="2700"/>
                  <a:pt x="7955" y="3531"/>
                  <a:pt x="7147" y="4362"/>
                </a:cubicBezTo>
                <a:cubicBezTo>
                  <a:pt x="6945" y="3738"/>
                  <a:pt x="6945" y="3738"/>
                  <a:pt x="6945" y="3738"/>
                </a:cubicBezTo>
                <a:close/>
                <a:moveTo>
                  <a:pt x="3110" y="5608"/>
                </a:moveTo>
                <a:cubicBezTo>
                  <a:pt x="4321" y="5192"/>
                  <a:pt x="5532" y="4777"/>
                  <a:pt x="6744" y="4569"/>
                </a:cubicBezTo>
                <a:cubicBezTo>
                  <a:pt x="6542" y="2908"/>
                  <a:pt x="6744" y="1662"/>
                  <a:pt x="7349" y="208"/>
                </a:cubicBezTo>
                <a:cubicBezTo>
                  <a:pt x="6340" y="208"/>
                  <a:pt x="5532" y="208"/>
                  <a:pt x="4725" y="0"/>
                </a:cubicBezTo>
                <a:cubicBezTo>
                  <a:pt x="4725" y="208"/>
                  <a:pt x="4523" y="623"/>
                  <a:pt x="4523" y="831"/>
                </a:cubicBezTo>
                <a:cubicBezTo>
                  <a:pt x="4321" y="623"/>
                  <a:pt x="4119" y="415"/>
                  <a:pt x="3917" y="208"/>
                </a:cubicBezTo>
                <a:cubicBezTo>
                  <a:pt x="3110" y="415"/>
                  <a:pt x="2302" y="623"/>
                  <a:pt x="1495" y="623"/>
                </a:cubicBezTo>
                <a:cubicBezTo>
                  <a:pt x="1899" y="1246"/>
                  <a:pt x="2101" y="1869"/>
                  <a:pt x="2504" y="2492"/>
                </a:cubicBezTo>
                <a:cubicBezTo>
                  <a:pt x="1899" y="2077"/>
                  <a:pt x="1293" y="1662"/>
                  <a:pt x="889" y="1246"/>
                </a:cubicBezTo>
                <a:cubicBezTo>
                  <a:pt x="486" y="1662"/>
                  <a:pt x="284" y="2077"/>
                  <a:pt x="82" y="2492"/>
                </a:cubicBezTo>
                <a:cubicBezTo>
                  <a:pt x="1495" y="3323"/>
                  <a:pt x="2706" y="4362"/>
                  <a:pt x="3110" y="5608"/>
                </a:cubicBezTo>
                <a:close/>
                <a:moveTo>
                  <a:pt x="9368" y="17446"/>
                </a:moveTo>
                <a:cubicBezTo>
                  <a:pt x="9368" y="18069"/>
                  <a:pt x="9368" y="18069"/>
                  <a:pt x="9368" y="18069"/>
                </a:cubicBezTo>
                <a:cubicBezTo>
                  <a:pt x="7753" y="18069"/>
                  <a:pt x="7753" y="18069"/>
                  <a:pt x="7753" y="18069"/>
                </a:cubicBezTo>
                <a:cubicBezTo>
                  <a:pt x="7753" y="17446"/>
                  <a:pt x="7753" y="17446"/>
                  <a:pt x="7753" y="17446"/>
                </a:cubicBezTo>
                <a:cubicBezTo>
                  <a:pt x="7147" y="17238"/>
                  <a:pt x="6744" y="16823"/>
                  <a:pt x="6744" y="16200"/>
                </a:cubicBezTo>
                <a:cubicBezTo>
                  <a:pt x="6744" y="14331"/>
                  <a:pt x="6744" y="14331"/>
                  <a:pt x="6744" y="14331"/>
                </a:cubicBezTo>
                <a:cubicBezTo>
                  <a:pt x="8157" y="14331"/>
                  <a:pt x="8157" y="14331"/>
                  <a:pt x="8157" y="14331"/>
                </a:cubicBezTo>
                <a:cubicBezTo>
                  <a:pt x="8157" y="16200"/>
                  <a:pt x="8157" y="16200"/>
                  <a:pt x="8157" y="16200"/>
                </a:cubicBezTo>
                <a:cubicBezTo>
                  <a:pt x="8157" y="16408"/>
                  <a:pt x="8358" y="16408"/>
                  <a:pt x="8560" y="16408"/>
                </a:cubicBezTo>
                <a:cubicBezTo>
                  <a:pt x="8762" y="16408"/>
                  <a:pt x="8762" y="16408"/>
                  <a:pt x="8762" y="16200"/>
                </a:cubicBezTo>
                <a:cubicBezTo>
                  <a:pt x="8762" y="15162"/>
                  <a:pt x="8762" y="15162"/>
                  <a:pt x="8762" y="15162"/>
                </a:cubicBezTo>
                <a:cubicBezTo>
                  <a:pt x="8762" y="14954"/>
                  <a:pt x="8762" y="14746"/>
                  <a:pt x="8560" y="14746"/>
                </a:cubicBezTo>
                <a:cubicBezTo>
                  <a:pt x="8358" y="14538"/>
                  <a:pt x="7955" y="13915"/>
                  <a:pt x="7147" y="13085"/>
                </a:cubicBezTo>
                <a:cubicBezTo>
                  <a:pt x="6945" y="12669"/>
                  <a:pt x="6744" y="12254"/>
                  <a:pt x="6744" y="12046"/>
                </a:cubicBezTo>
                <a:cubicBezTo>
                  <a:pt x="6744" y="11008"/>
                  <a:pt x="6744" y="11008"/>
                  <a:pt x="6744" y="11008"/>
                </a:cubicBezTo>
                <a:cubicBezTo>
                  <a:pt x="6744" y="10385"/>
                  <a:pt x="7147" y="9762"/>
                  <a:pt x="7753" y="9554"/>
                </a:cubicBezTo>
                <a:cubicBezTo>
                  <a:pt x="7753" y="9138"/>
                  <a:pt x="7753" y="9138"/>
                  <a:pt x="7753" y="9138"/>
                </a:cubicBezTo>
                <a:cubicBezTo>
                  <a:pt x="9368" y="9138"/>
                  <a:pt x="9368" y="9138"/>
                  <a:pt x="9368" y="9138"/>
                </a:cubicBezTo>
                <a:cubicBezTo>
                  <a:pt x="9368" y="9554"/>
                  <a:pt x="9368" y="9554"/>
                  <a:pt x="9368" y="9554"/>
                </a:cubicBezTo>
                <a:cubicBezTo>
                  <a:pt x="9973" y="9762"/>
                  <a:pt x="10377" y="10177"/>
                  <a:pt x="10377" y="11008"/>
                </a:cubicBezTo>
                <a:cubicBezTo>
                  <a:pt x="10377" y="12254"/>
                  <a:pt x="10377" y="12254"/>
                  <a:pt x="10377" y="12254"/>
                </a:cubicBezTo>
                <a:cubicBezTo>
                  <a:pt x="8762" y="12254"/>
                  <a:pt x="8762" y="12254"/>
                  <a:pt x="8762" y="12254"/>
                </a:cubicBezTo>
                <a:cubicBezTo>
                  <a:pt x="8762" y="10800"/>
                  <a:pt x="8762" y="10800"/>
                  <a:pt x="8762" y="10800"/>
                </a:cubicBezTo>
                <a:cubicBezTo>
                  <a:pt x="8762" y="10800"/>
                  <a:pt x="8762" y="10592"/>
                  <a:pt x="8560" y="10592"/>
                </a:cubicBezTo>
                <a:cubicBezTo>
                  <a:pt x="8358" y="10592"/>
                  <a:pt x="8358" y="10800"/>
                  <a:pt x="8358" y="11008"/>
                </a:cubicBezTo>
                <a:cubicBezTo>
                  <a:pt x="8358" y="11631"/>
                  <a:pt x="8358" y="11631"/>
                  <a:pt x="8358" y="11631"/>
                </a:cubicBezTo>
                <a:cubicBezTo>
                  <a:pt x="8358" y="11838"/>
                  <a:pt x="8560" y="12254"/>
                  <a:pt x="8964" y="12669"/>
                </a:cubicBezTo>
                <a:cubicBezTo>
                  <a:pt x="9570" y="13500"/>
                  <a:pt x="10175" y="13915"/>
                  <a:pt x="10175" y="14123"/>
                </a:cubicBezTo>
                <a:cubicBezTo>
                  <a:pt x="10377" y="14331"/>
                  <a:pt x="10579" y="14746"/>
                  <a:pt x="10579" y="14954"/>
                </a:cubicBezTo>
                <a:cubicBezTo>
                  <a:pt x="10579" y="15992"/>
                  <a:pt x="10579" y="15992"/>
                  <a:pt x="10579" y="15992"/>
                </a:cubicBezTo>
                <a:cubicBezTo>
                  <a:pt x="10579" y="16823"/>
                  <a:pt x="10175" y="17446"/>
                  <a:pt x="9368" y="17446"/>
                </a:cubicBezTo>
                <a:close/>
              </a:path>
            </a:pathLst>
          </a:custGeom>
          <a:solidFill>
            <a:srgbClr val="000000"/>
          </a:solidFill>
          <a:ln w="12700">
            <a:miter lim="400000"/>
          </a:ln>
        </p:spPr>
        <p:txBody>
          <a:bodyPr tIns="91439" bIns="91439"/>
          <a:lstStyle/>
          <a:p>
            <a:endParaRPr/>
          </a:p>
        </p:txBody>
      </p:sp>
      <p:sp>
        <p:nvSpPr>
          <p:cNvPr id="1575" name="Shape 1575"/>
          <p:cNvSpPr/>
          <p:nvPr/>
        </p:nvSpPr>
        <p:spPr>
          <a:xfrm>
            <a:off x="16452850" y="9712325"/>
            <a:ext cx="533400" cy="787401"/>
          </a:xfrm>
          <a:custGeom>
            <a:avLst/>
            <a:gdLst/>
            <a:ahLst/>
            <a:cxnLst>
              <a:cxn ang="0">
                <a:pos x="wd2" y="hd2"/>
              </a:cxn>
              <a:cxn ang="5400000">
                <a:pos x="wd2" y="hd2"/>
              </a:cxn>
              <a:cxn ang="10800000">
                <a:pos x="wd2" y="hd2"/>
              </a:cxn>
              <a:cxn ang="16200000">
                <a:pos x="wd2" y="hd2"/>
              </a:cxn>
            </a:cxnLst>
            <a:rect l="0" t="0" r="r" b="b"/>
            <a:pathLst>
              <a:path w="21600" h="21600" extrusionOk="0">
                <a:moveTo>
                  <a:pt x="5116" y="0"/>
                </a:moveTo>
                <a:cubicBezTo>
                  <a:pt x="16768" y="0"/>
                  <a:pt x="16768" y="0"/>
                  <a:pt x="16768" y="0"/>
                </a:cubicBezTo>
                <a:cubicBezTo>
                  <a:pt x="17337" y="8100"/>
                  <a:pt x="17337" y="8100"/>
                  <a:pt x="17337" y="8100"/>
                </a:cubicBezTo>
                <a:cubicBezTo>
                  <a:pt x="19042" y="8100"/>
                  <a:pt x="19042" y="8100"/>
                  <a:pt x="19042" y="8100"/>
                </a:cubicBezTo>
                <a:cubicBezTo>
                  <a:pt x="21600" y="8100"/>
                  <a:pt x="21600" y="8100"/>
                  <a:pt x="21600" y="8100"/>
                </a:cubicBezTo>
                <a:cubicBezTo>
                  <a:pt x="21600" y="13114"/>
                  <a:pt x="21600" y="13114"/>
                  <a:pt x="21600" y="13114"/>
                </a:cubicBezTo>
                <a:cubicBezTo>
                  <a:pt x="19326" y="13114"/>
                  <a:pt x="19326" y="13114"/>
                  <a:pt x="19326" y="13114"/>
                </a:cubicBezTo>
                <a:cubicBezTo>
                  <a:pt x="19326" y="13114"/>
                  <a:pt x="19326" y="13114"/>
                  <a:pt x="19326" y="13114"/>
                </a:cubicBezTo>
                <a:cubicBezTo>
                  <a:pt x="19326" y="13886"/>
                  <a:pt x="18474" y="14464"/>
                  <a:pt x="17621" y="14464"/>
                </a:cubicBezTo>
                <a:cubicBezTo>
                  <a:pt x="12505" y="14464"/>
                  <a:pt x="12505" y="14464"/>
                  <a:pt x="12505" y="14464"/>
                </a:cubicBezTo>
                <a:cubicBezTo>
                  <a:pt x="12505" y="16586"/>
                  <a:pt x="12505" y="16586"/>
                  <a:pt x="12505" y="16586"/>
                </a:cubicBezTo>
                <a:cubicBezTo>
                  <a:pt x="11653" y="16586"/>
                  <a:pt x="11653" y="16586"/>
                  <a:pt x="11653" y="16586"/>
                </a:cubicBezTo>
                <a:cubicBezTo>
                  <a:pt x="11653" y="18707"/>
                  <a:pt x="11653" y="18707"/>
                  <a:pt x="11653" y="18707"/>
                </a:cubicBezTo>
                <a:cubicBezTo>
                  <a:pt x="18189" y="19479"/>
                  <a:pt x="18189" y="19479"/>
                  <a:pt x="18189" y="19479"/>
                </a:cubicBezTo>
                <a:cubicBezTo>
                  <a:pt x="18474" y="19479"/>
                  <a:pt x="18758" y="19479"/>
                  <a:pt x="19042" y="19479"/>
                </a:cubicBezTo>
                <a:cubicBezTo>
                  <a:pt x="19895" y="19479"/>
                  <a:pt x="20747" y="19864"/>
                  <a:pt x="20747" y="20443"/>
                </a:cubicBezTo>
                <a:cubicBezTo>
                  <a:pt x="20747" y="21021"/>
                  <a:pt x="19895" y="21600"/>
                  <a:pt x="19042" y="21600"/>
                </a:cubicBezTo>
                <a:cubicBezTo>
                  <a:pt x="18189" y="21600"/>
                  <a:pt x="17621" y="21021"/>
                  <a:pt x="17621" y="20443"/>
                </a:cubicBezTo>
                <a:cubicBezTo>
                  <a:pt x="17621" y="20443"/>
                  <a:pt x="17621" y="20443"/>
                  <a:pt x="17621" y="20250"/>
                </a:cubicBezTo>
                <a:cubicBezTo>
                  <a:pt x="11937" y="19864"/>
                  <a:pt x="11937" y="19864"/>
                  <a:pt x="11937" y="19864"/>
                </a:cubicBezTo>
                <a:cubicBezTo>
                  <a:pt x="11937" y="20057"/>
                  <a:pt x="11937" y="20250"/>
                  <a:pt x="11937" y="20443"/>
                </a:cubicBezTo>
                <a:cubicBezTo>
                  <a:pt x="11937" y="21021"/>
                  <a:pt x="11368" y="21600"/>
                  <a:pt x="10516" y="21600"/>
                </a:cubicBezTo>
                <a:cubicBezTo>
                  <a:pt x="9663" y="21600"/>
                  <a:pt x="9095" y="21021"/>
                  <a:pt x="9095" y="20443"/>
                </a:cubicBezTo>
                <a:cubicBezTo>
                  <a:pt x="9095" y="20250"/>
                  <a:pt x="9095" y="20057"/>
                  <a:pt x="9095" y="19864"/>
                </a:cubicBezTo>
                <a:cubicBezTo>
                  <a:pt x="3979" y="20250"/>
                  <a:pt x="3979" y="20250"/>
                  <a:pt x="3979" y="20250"/>
                </a:cubicBezTo>
                <a:cubicBezTo>
                  <a:pt x="3979" y="20250"/>
                  <a:pt x="3979" y="20443"/>
                  <a:pt x="3979" y="20443"/>
                </a:cubicBezTo>
                <a:cubicBezTo>
                  <a:pt x="3979" y="21021"/>
                  <a:pt x="3411" y="21600"/>
                  <a:pt x="2558" y="21600"/>
                </a:cubicBezTo>
                <a:cubicBezTo>
                  <a:pt x="1705" y="21600"/>
                  <a:pt x="853" y="21021"/>
                  <a:pt x="853" y="20443"/>
                </a:cubicBezTo>
                <a:cubicBezTo>
                  <a:pt x="853" y="19864"/>
                  <a:pt x="1705" y="19479"/>
                  <a:pt x="2558" y="19479"/>
                </a:cubicBezTo>
                <a:cubicBezTo>
                  <a:pt x="2558" y="19479"/>
                  <a:pt x="2842" y="19479"/>
                  <a:pt x="3126" y="19479"/>
                </a:cubicBezTo>
                <a:cubicBezTo>
                  <a:pt x="9379" y="18707"/>
                  <a:pt x="9379" y="18707"/>
                  <a:pt x="9379" y="18707"/>
                </a:cubicBezTo>
                <a:cubicBezTo>
                  <a:pt x="9379" y="16586"/>
                  <a:pt x="9379" y="16586"/>
                  <a:pt x="9379" y="16586"/>
                </a:cubicBezTo>
                <a:cubicBezTo>
                  <a:pt x="8526" y="16586"/>
                  <a:pt x="8526" y="16586"/>
                  <a:pt x="8526" y="16586"/>
                </a:cubicBezTo>
                <a:cubicBezTo>
                  <a:pt x="8526" y="14464"/>
                  <a:pt x="8526" y="14464"/>
                  <a:pt x="8526" y="14464"/>
                </a:cubicBezTo>
                <a:cubicBezTo>
                  <a:pt x="3979" y="14464"/>
                  <a:pt x="3979" y="14464"/>
                  <a:pt x="3979" y="14464"/>
                </a:cubicBezTo>
                <a:cubicBezTo>
                  <a:pt x="3126" y="14464"/>
                  <a:pt x="2274" y="13886"/>
                  <a:pt x="2274" y="13114"/>
                </a:cubicBezTo>
                <a:cubicBezTo>
                  <a:pt x="2274" y="13114"/>
                  <a:pt x="2274" y="13114"/>
                  <a:pt x="2274" y="13114"/>
                </a:cubicBezTo>
                <a:cubicBezTo>
                  <a:pt x="0" y="13114"/>
                  <a:pt x="0" y="13114"/>
                  <a:pt x="0" y="13114"/>
                </a:cubicBezTo>
                <a:cubicBezTo>
                  <a:pt x="0" y="8100"/>
                  <a:pt x="0" y="8100"/>
                  <a:pt x="0" y="8100"/>
                </a:cubicBezTo>
                <a:cubicBezTo>
                  <a:pt x="2274" y="8100"/>
                  <a:pt x="2274" y="8100"/>
                  <a:pt x="2274" y="8100"/>
                </a:cubicBezTo>
                <a:cubicBezTo>
                  <a:pt x="4547" y="8100"/>
                  <a:pt x="4547" y="8100"/>
                  <a:pt x="4547" y="8100"/>
                </a:cubicBezTo>
                <a:cubicBezTo>
                  <a:pt x="5116" y="0"/>
                  <a:pt x="5116" y="0"/>
                  <a:pt x="5116" y="0"/>
                </a:cubicBezTo>
                <a:close/>
                <a:moveTo>
                  <a:pt x="7674" y="2893"/>
                </a:moveTo>
                <a:cubicBezTo>
                  <a:pt x="7674" y="3279"/>
                  <a:pt x="7674" y="3279"/>
                  <a:pt x="7674" y="3279"/>
                </a:cubicBezTo>
                <a:cubicBezTo>
                  <a:pt x="14211" y="3279"/>
                  <a:pt x="14211" y="3279"/>
                  <a:pt x="14211" y="3279"/>
                </a:cubicBezTo>
                <a:cubicBezTo>
                  <a:pt x="14211" y="2893"/>
                  <a:pt x="14211" y="2893"/>
                  <a:pt x="14211" y="2893"/>
                </a:cubicBezTo>
                <a:cubicBezTo>
                  <a:pt x="7674" y="2893"/>
                  <a:pt x="7674" y="2893"/>
                  <a:pt x="7674" y="2893"/>
                </a:cubicBezTo>
                <a:close/>
                <a:moveTo>
                  <a:pt x="7674" y="7521"/>
                </a:moveTo>
                <a:cubicBezTo>
                  <a:pt x="7674" y="8100"/>
                  <a:pt x="7674" y="8100"/>
                  <a:pt x="7674" y="8100"/>
                </a:cubicBezTo>
                <a:cubicBezTo>
                  <a:pt x="14211" y="8100"/>
                  <a:pt x="14211" y="8100"/>
                  <a:pt x="14211" y="8100"/>
                </a:cubicBezTo>
                <a:cubicBezTo>
                  <a:pt x="14211" y="7521"/>
                  <a:pt x="14211" y="7521"/>
                  <a:pt x="14211" y="7521"/>
                </a:cubicBezTo>
                <a:cubicBezTo>
                  <a:pt x="7674" y="7521"/>
                  <a:pt x="7674" y="7521"/>
                  <a:pt x="7674" y="7521"/>
                </a:cubicBezTo>
                <a:close/>
                <a:moveTo>
                  <a:pt x="17621" y="8679"/>
                </a:moveTo>
                <a:cubicBezTo>
                  <a:pt x="17621" y="11764"/>
                  <a:pt x="17621" y="11764"/>
                  <a:pt x="17621" y="11764"/>
                </a:cubicBezTo>
                <a:cubicBezTo>
                  <a:pt x="18474" y="11764"/>
                  <a:pt x="18758" y="11957"/>
                  <a:pt x="19042" y="12343"/>
                </a:cubicBezTo>
                <a:cubicBezTo>
                  <a:pt x="19042" y="8871"/>
                  <a:pt x="19042" y="8871"/>
                  <a:pt x="19042" y="8871"/>
                </a:cubicBezTo>
                <a:cubicBezTo>
                  <a:pt x="17621" y="8679"/>
                  <a:pt x="17621" y="8679"/>
                  <a:pt x="17621" y="8679"/>
                </a:cubicBezTo>
                <a:close/>
                <a:moveTo>
                  <a:pt x="2274" y="8871"/>
                </a:moveTo>
                <a:cubicBezTo>
                  <a:pt x="2274" y="12343"/>
                  <a:pt x="2274" y="12343"/>
                  <a:pt x="2274" y="12343"/>
                </a:cubicBezTo>
                <a:cubicBezTo>
                  <a:pt x="2842" y="11957"/>
                  <a:pt x="3411" y="11571"/>
                  <a:pt x="3979" y="11571"/>
                </a:cubicBezTo>
                <a:cubicBezTo>
                  <a:pt x="4263" y="8679"/>
                  <a:pt x="4263" y="8679"/>
                  <a:pt x="4263" y="8679"/>
                </a:cubicBezTo>
                <a:lnTo>
                  <a:pt x="2274" y="8871"/>
                </a:lnTo>
                <a:close/>
              </a:path>
            </a:pathLst>
          </a:custGeom>
          <a:solidFill>
            <a:srgbClr val="000000"/>
          </a:solidFill>
          <a:ln w="12700">
            <a:miter lim="400000"/>
          </a:ln>
        </p:spPr>
        <p:txBody>
          <a:bodyPr tIns="91439" bIns="91439"/>
          <a:lstStyle/>
          <a:p>
            <a:endParaRPr/>
          </a:p>
        </p:txBody>
      </p:sp>
      <p:sp>
        <p:nvSpPr>
          <p:cNvPr id="1576" name="Shape 1576"/>
          <p:cNvSpPr/>
          <p:nvPr/>
        </p:nvSpPr>
        <p:spPr>
          <a:xfrm>
            <a:off x="17691100" y="8458202"/>
            <a:ext cx="704850" cy="647701"/>
          </a:xfrm>
          <a:custGeom>
            <a:avLst/>
            <a:gdLst/>
            <a:ahLst/>
            <a:cxnLst>
              <a:cxn ang="0">
                <a:pos x="wd2" y="hd2"/>
              </a:cxn>
              <a:cxn ang="5400000">
                <a:pos x="wd2" y="hd2"/>
              </a:cxn>
              <a:cxn ang="10800000">
                <a:pos x="wd2" y="hd2"/>
              </a:cxn>
              <a:cxn ang="16200000">
                <a:pos x="wd2" y="hd2"/>
              </a:cxn>
            </a:cxnLst>
            <a:rect l="0" t="0" r="r" b="b"/>
            <a:pathLst>
              <a:path w="21600" h="21600" extrusionOk="0">
                <a:moveTo>
                  <a:pt x="5643" y="17153"/>
                </a:moveTo>
                <a:lnTo>
                  <a:pt x="5643" y="8682"/>
                </a:lnTo>
                <a:lnTo>
                  <a:pt x="6519" y="8682"/>
                </a:lnTo>
                <a:lnTo>
                  <a:pt x="6519" y="6988"/>
                </a:lnTo>
                <a:lnTo>
                  <a:pt x="2141" y="6988"/>
                </a:lnTo>
                <a:lnTo>
                  <a:pt x="2141" y="8682"/>
                </a:lnTo>
                <a:lnTo>
                  <a:pt x="3016" y="8682"/>
                </a:lnTo>
                <a:lnTo>
                  <a:pt x="3016" y="17153"/>
                </a:lnTo>
                <a:lnTo>
                  <a:pt x="2141" y="17153"/>
                </a:lnTo>
                <a:lnTo>
                  <a:pt x="2141" y="18318"/>
                </a:lnTo>
                <a:lnTo>
                  <a:pt x="1362" y="18318"/>
                </a:lnTo>
                <a:lnTo>
                  <a:pt x="1362" y="19482"/>
                </a:lnTo>
                <a:lnTo>
                  <a:pt x="486" y="19482"/>
                </a:lnTo>
                <a:lnTo>
                  <a:pt x="486" y="20647"/>
                </a:lnTo>
                <a:lnTo>
                  <a:pt x="0" y="20647"/>
                </a:lnTo>
                <a:lnTo>
                  <a:pt x="0" y="21600"/>
                </a:lnTo>
                <a:lnTo>
                  <a:pt x="21600" y="21600"/>
                </a:lnTo>
                <a:lnTo>
                  <a:pt x="21600" y="20647"/>
                </a:lnTo>
                <a:lnTo>
                  <a:pt x="20919" y="20647"/>
                </a:lnTo>
                <a:lnTo>
                  <a:pt x="20919" y="19482"/>
                </a:lnTo>
                <a:lnTo>
                  <a:pt x="20335" y="19482"/>
                </a:lnTo>
                <a:lnTo>
                  <a:pt x="20335" y="18318"/>
                </a:lnTo>
                <a:lnTo>
                  <a:pt x="19654" y="18318"/>
                </a:lnTo>
                <a:lnTo>
                  <a:pt x="19654" y="17153"/>
                </a:lnTo>
                <a:lnTo>
                  <a:pt x="18778" y="17153"/>
                </a:lnTo>
                <a:lnTo>
                  <a:pt x="18778" y="8682"/>
                </a:lnTo>
                <a:lnTo>
                  <a:pt x="19654" y="8682"/>
                </a:lnTo>
                <a:lnTo>
                  <a:pt x="19654" y="6988"/>
                </a:lnTo>
                <a:lnTo>
                  <a:pt x="15373" y="6988"/>
                </a:lnTo>
                <a:lnTo>
                  <a:pt x="15373" y="8682"/>
                </a:lnTo>
                <a:lnTo>
                  <a:pt x="16249" y="8682"/>
                </a:lnTo>
                <a:lnTo>
                  <a:pt x="16249" y="17153"/>
                </a:lnTo>
                <a:lnTo>
                  <a:pt x="15373" y="17153"/>
                </a:lnTo>
                <a:lnTo>
                  <a:pt x="15373" y="18318"/>
                </a:lnTo>
                <a:lnTo>
                  <a:pt x="13232" y="18318"/>
                </a:lnTo>
                <a:lnTo>
                  <a:pt x="13232" y="12388"/>
                </a:lnTo>
                <a:lnTo>
                  <a:pt x="11286" y="12388"/>
                </a:lnTo>
                <a:lnTo>
                  <a:pt x="11286" y="18318"/>
                </a:lnTo>
                <a:lnTo>
                  <a:pt x="10605" y="18318"/>
                </a:lnTo>
                <a:lnTo>
                  <a:pt x="10605" y="12388"/>
                </a:lnTo>
                <a:lnTo>
                  <a:pt x="8659" y="12388"/>
                </a:lnTo>
                <a:lnTo>
                  <a:pt x="8659" y="18318"/>
                </a:lnTo>
                <a:lnTo>
                  <a:pt x="6519" y="18318"/>
                </a:lnTo>
                <a:lnTo>
                  <a:pt x="6519" y="17153"/>
                </a:lnTo>
                <a:lnTo>
                  <a:pt x="5643" y="17153"/>
                </a:lnTo>
                <a:close/>
                <a:moveTo>
                  <a:pt x="10800" y="0"/>
                </a:moveTo>
                <a:lnTo>
                  <a:pt x="17319" y="3282"/>
                </a:lnTo>
                <a:lnTo>
                  <a:pt x="21405" y="5188"/>
                </a:lnTo>
                <a:lnTo>
                  <a:pt x="21405" y="6565"/>
                </a:lnTo>
                <a:lnTo>
                  <a:pt x="195" y="6565"/>
                </a:lnTo>
                <a:lnTo>
                  <a:pt x="195" y="5188"/>
                </a:lnTo>
                <a:lnTo>
                  <a:pt x="4378" y="3282"/>
                </a:lnTo>
                <a:lnTo>
                  <a:pt x="10800" y="0"/>
                </a:lnTo>
                <a:close/>
              </a:path>
            </a:pathLst>
          </a:custGeom>
          <a:solidFill>
            <a:srgbClr val="000000"/>
          </a:solidFill>
          <a:ln w="12700">
            <a:miter lim="400000"/>
          </a:ln>
        </p:spPr>
        <p:txBody>
          <a:bodyPr tIns="91439" bIns="91439"/>
          <a:lstStyle/>
          <a:p>
            <a:endParaRPr/>
          </a:p>
        </p:txBody>
      </p:sp>
      <p:sp>
        <p:nvSpPr>
          <p:cNvPr id="1577" name="Shape 1577"/>
          <p:cNvSpPr/>
          <p:nvPr/>
        </p:nvSpPr>
        <p:spPr>
          <a:xfrm>
            <a:off x="15106650" y="11049002"/>
            <a:ext cx="647700" cy="650877"/>
          </a:xfrm>
          <a:custGeom>
            <a:avLst/>
            <a:gdLst/>
            <a:ahLst/>
            <a:cxnLst>
              <a:cxn ang="0">
                <a:pos x="wd2" y="hd2"/>
              </a:cxn>
              <a:cxn ang="5400000">
                <a:pos x="wd2" y="hd2"/>
              </a:cxn>
              <a:cxn ang="10800000">
                <a:pos x="wd2" y="hd2"/>
              </a:cxn>
              <a:cxn ang="16200000">
                <a:pos x="wd2" y="hd2"/>
              </a:cxn>
            </a:cxnLst>
            <a:rect l="0" t="0" r="r" b="b"/>
            <a:pathLst>
              <a:path w="21600" h="21600" extrusionOk="0">
                <a:moveTo>
                  <a:pt x="10096" y="0"/>
                </a:moveTo>
                <a:cubicBezTo>
                  <a:pt x="11035" y="0"/>
                  <a:pt x="11035" y="0"/>
                  <a:pt x="11035" y="0"/>
                </a:cubicBezTo>
                <a:cubicBezTo>
                  <a:pt x="11035" y="2817"/>
                  <a:pt x="11035" y="2817"/>
                  <a:pt x="11035" y="2817"/>
                </a:cubicBezTo>
                <a:cubicBezTo>
                  <a:pt x="12209" y="4461"/>
                  <a:pt x="12209" y="4461"/>
                  <a:pt x="12209" y="4461"/>
                </a:cubicBezTo>
                <a:cubicBezTo>
                  <a:pt x="14087" y="6574"/>
                  <a:pt x="14087" y="6574"/>
                  <a:pt x="14087" y="6574"/>
                </a:cubicBezTo>
                <a:cubicBezTo>
                  <a:pt x="10330" y="6574"/>
                  <a:pt x="10330" y="6574"/>
                  <a:pt x="10330" y="6574"/>
                </a:cubicBezTo>
                <a:cubicBezTo>
                  <a:pt x="6809" y="6574"/>
                  <a:pt x="6809" y="6574"/>
                  <a:pt x="6809" y="6574"/>
                </a:cubicBezTo>
                <a:cubicBezTo>
                  <a:pt x="8687" y="4461"/>
                  <a:pt x="8687" y="4461"/>
                  <a:pt x="8687" y="4461"/>
                </a:cubicBezTo>
                <a:cubicBezTo>
                  <a:pt x="10096" y="2817"/>
                  <a:pt x="10096" y="2817"/>
                  <a:pt x="10096" y="2817"/>
                </a:cubicBezTo>
                <a:cubicBezTo>
                  <a:pt x="10096" y="0"/>
                  <a:pt x="10096" y="0"/>
                  <a:pt x="10096" y="0"/>
                </a:cubicBezTo>
                <a:close/>
                <a:moveTo>
                  <a:pt x="5165" y="19722"/>
                </a:moveTo>
                <a:cubicBezTo>
                  <a:pt x="6574" y="19722"/>
                  <a:pt x="6574" y="19722"/>
                  <a:pt x="6574" y="19722"/>
                </a:cubicBezTo>
                <a:cubicBezTo>
                  <a:pt x="6574" y="7513"/>
                  <a:pt x="6574" y="7513"/>
                  <a:pt x="6574" y="7513"/>
                </a:cubicBezTo>
                <a:cubicBezTo>
                  <a:pt x="14322" y="7513"/>
                  <a:pt x="14322" y="7513"/>
                  <a:pt x="14322" y="7513"/>
                </a:cubicBezTo>
                <a:cubicBezTo>
                  <a:pt x="14322" y="19722"/>
                  <a:pt x="14322" y="19722"/>
                  <a:pt x="14322" y="19722"/>
                </a:cubicBezTo>
                <a:cubicBezTo>
                  <a:pt x="15730" y="19722"/>
                  <a:pt x="15730" y="19722"/>
                  <a:pt x="15730" y="19722"/>
                </a:cubicBezTo>
                <a:cubicBezTo>
                  <a:pt x="15730" y="10096"/>
                  <a:pt x="15730" y="10096"/>
                  <a:pt x="15730" y="10096"/>
                </a:cubicBezTo>
                <a:cubicBezTo>
                  <a:pt x="19252" y="10096"/>
                  <a:pt x="19252" y="10096"/>
                  <a:pt x="19252" y="10096"/>
                </a:cubicBezTo>
                <a:cubicBezTo>
                  <a:pt x="19252" y="19722"/>
                  <a:pt x="19252" y="19722"/>
                  <a:pt x="19252" y="19722"/>
                </a:cubicBezTo>
                <a:cubicBezTo>
                  <a:pt x="21600" y="19722"/>
                  <a:pt x="21600" y="19722"/>
                  <a:pt x="21600" y="19722"/>
                </a:cubicBezTo>
                <a:cubicBezTo>
                  <a:pt x="21600" y="21600"/>
                  <a:pt x="21600" y="21600"/>
                  <a:pt x="21600" y="21600"/>
                </a:cubicBezTo>
                <a:cubicBezTo>
                  <a:pt x="13148" y="21600"/>
                  <a:pt x="8687" y="21600"/>
                  <a:pt x="0" y="21600"/>
                </a:cubicBezTo>
                <a:cubicBezTo>
                  <a:pt x="0" y="6809"/>
                  <a:pt x="0" y="6809"/>
                  <a:pt x="0" y="6809"/>
                </a:cubicBezTo>
                <a:cubicBezTo>
                  <a:pt x="5165" y="9626"/>
                  <a:pt x="5165" y="9626"/>
                  <a:pt x="5165" y="9626"/>
                </a:cubicBezTo>
                <a:cubicBezTo>
                  <a:pt x="5165" y="19722"/>
                  <a:pt x="5165" y="19722"/>
                  <a:pt x="5165" y="19722"/>
                </a:cubicBezTo>
                <a:close/>
                <a:moveTo>
                  <a:pt x="10800" y="16200"/>
                </a:moveTo>
                <a:cubicBezTo>
                  <a:pt x="10800" y="17609"/>
                  <a:pt x="10800" y="17609"/>
                  <a:pt x="10800" y="17609"/>
                </a:cubicBezTo>
                <a:cubicBezTo>
                  <a:pt x="11739" y="17609"/>
                  <a:pt x="11739" y="17609"/>
                  <a:pt x="11739" y="17609"/>
                </a:cubicBezTo>
                <a:cubicBezTo>
                  <a:pt x="11739" y="16200"/>
                  <a:pt x="11739" y="16200"/>
                  <a:pt x="11739" y="16200"/>
                </a:cubicBezTo>
                <a:cubicBezTo>
                  <a:pt x="10800" y="16200"/>
                  <a:pt x="10800" y="16200"/>
                  <a:pt x="10800" y="16200"/>
                </a:cubicBezTo>
                <a:close/>
                <a:moveTo>
                  <a:pt x="704" y="14322"/>
                </a:moveTo>
                <a:cubicBezTo>
                  <a:pt x="704" y="15026"/>
                  <a:pt x="704" y="15026"/>
                  <a:pt x="704" y="15026"/>
                </a:cubicBezTo>
                <a:cubicBezTo>
                  <a:pt x="1409" y="15026"/>
                  <a:pt x="1409" y="15026"/>
                  <a:pt x="1409" y="15026"/>
                </a:cubicBezTo>
                <a:cubicBezTo>
                  <a:pt x="1409" y="14322"/>
                  <a:pt x="1409" y="14322"/>
                  <a:pt x="1409" y="14322"/>
                </a:cubicBezTo>
                <a:cubicBezTo>
                  <a:pt x="704" y="14322"/>
                  <a:pt x="704" y="14322"/>
                  <a:pt x="704" y="14322"/>
                </a:cubicBezTo>
                <a:close/>
                <a:moveTo>
                  <a:pt x="3991" y="15730"/>
                </a:moveTo>
                <a:cubicBezTo>
                  <a:pt x="3991" y="16435"/>
                  <a:pt x="3991" y="16435"/>
                  <a:pt x="3991" y="16435"/>
                </a:cubicBezTo>
                <a:cubicBezTo>
                  <a:pt x="4696" y="16435"/>
                  <a:pt x="4696" y="16435"/>
                  <a:pt x="4696" y="16435"/>
                </a:cubicBezTo>
                <a:cubicBezTo>
                  <a:pt x="4696" y="15730"/>
                  <a:pt x="4696" y="15730"/>
                  <a:pt x="4696" y="15730"/>
                </a:cubicBezTo>
                <a:cubicBezTo>
                  <a:pt x="3991" y="15730"/>
                  <a:pt x="3991" y="15730"/>
                  <a:pt x="3991" y="15730"/>
                </a:cubicBezTo>
                <a:close/>
                <a:moveTo>
                  <a:pt x="3991" y="12678"/>
                </a:moveTo>
                <a:cubicBezTo>
                  <a:pt x="3991" y="13617"/>
                  <a:pt x="3991" y="13617"/>
                  <a:pt x="3991" y="13617"/>
                </a:cubicBezTo>
                <a:cubicBezTo>
                  <a:pt x="4696" y="13617"/>
                  <a:pt x="4696" y="13617"/>
                  <a:pt x="4696" y="13617"/>
                </a:cubicBezTo>
                <a:cubicBezTo>
                  <a:pt x="4696" y="12678"/>
                  <a:pt x="4696" y="12678"/>
                  <a:pt x="4696" y="12678"/>
                </a:cubicBezTo>
                <a:cubicBezTo>
                  <a:pt x="3991" y="12678"/>
                  <a:pt x="3991" y="12678"/>
                  <a:pt x="3991" y="12678"/>
                </a:cubicBezTo>
                <a:close/>
                <a:moveTo>
                  <a:pt x="3991" y="11270"/>
                </a:moveTo>
                <a:cubicBezTo>
                  <a:pt x="3991" y="12209"/>
                  <a:pt x="3991" y="12209"/>
                  <a:pt x="3991" y="12209"/>
                </a:cubicBezTo>
                <a:cubicBezTo>
                  <a:pt x="4696" y="12209"/>
                  <a:pt x="4696" y="12209"/>
                  <a:pt x="4696" y="12209"/>
                </a:cubicBezTo>
                <a:cubicBezTo>
                  <a:pt x="4696" y="11270"/>
                  <a:pt x="4696" y="11270"/>
                  <a:pt x="4696" y="11270"/>
                </a:cubicBezTo>
                <a:cubicBezTo>
                  <a:pt x="3991" y="11270"/>
                  <a:pt x="3991" y="11270"/>
                  <a:pt x="3991" y="11270"/>
                </a:cubicBezTo>
                <a:close/>
                <a:moveTo>
                  <a:pt x="2817" y="14322"/>
                </a:moveTo>
                <a:cubicBezTo>
                  <a:pt x="2817" y="15026"/>
                  <a:pt x="2817" y="15026"/>
                  <a:pt x="2817" y="15026"/>
                </a:cubicBezTo>
                <a:cubicBezTo>
                  <a:pt x="3522" y="15026"/>
                  <a:pt x="3522" y="15026"/>
                  <a:pt x="3522" y="15026"/>
                </a:cubicBezTo>
                <a:cubicBezTo>
                  <a:pt x="3522" y="14322"/>
                  <a:pt x="3522" y="14322"/>
                  <a:pt x="3522" y="14322"/>
                </a:cubicBezTo>
                <a:cubicBezTo>
                  <a:pt x="2817" y="14322"/>
                  <a:pt x="2817" y="14322"/>
                  <a:pt x="2817" y="14322"/>
                </a:cubicBezTo>
                <a:close/>
                <a:moveTo>
                  <a:pt x="2817" y="11270"/>
                </a:moveTo>
                <a:cubicBezTo>
                  <a:pt x="2817" y="12209"/>
                  <a:pt x="2817" y="12209"/>
                  <a:pt x="2817" y="12209"/>
                </a:cubicBezTo>
                <a:cubicBezTo>
                  <a:pt x="3522" y="12209"/>
                  <a:pt x="3522" y="12209"/>
                  <a:pt x="3522" y="12209"/>
                </a:cubicBezTo>
                <a:cubicBezTo>
                  <a:pt x="3522" y="11270"/>
                  <a:pt x="3522" y="11270"/>
                  <a:pt x="3522" y="11270"/>
                </a:cubicBezTo>
                <a:cubicBezTo>
                  <a:pt x="2817" y="11270"/>
                  <a:pt x="2817" y="11270"/>
                  <a:pt x="2817" y="11270"/>
                </a:cubicBezTo>
                <a:close/>
                <a:moveTo>
                  <a:pt x="1878" y="14322"/>
                </a:moveTo>
                <a:cubicBezTo>
                  <a:pt x="1878" y="15026"/>
                  <a:pt x="1878" y="15026"/>
                  <a:pt x="1878" y="15026"/>
                </a:cubicBezTo>
                <a:cubicBezTo>
                  <a:pt x="2348" y="15026"/>
                  <a:pt x="2348" y="15026"/>
                  <a:pt x="2348" y="15026"/>
                </a:cubicBezTo>
                <a:cubicBezTo>
                  <a:pt x="2348" y="14322"/>
                  <a:pt x="2348" y="14322"/>
                  <a:pt x="2348" y="14322"/>
                </a:cubicBezTo>
                <a:cubicBezTo>
                  <a:pt x="1878" y="14322"/>
                  <a:pt x="1878" y="14322"/>
                  <a:pt x="1878" y="14322"/>
                </a:cubicBezTo>
                <a:close/>
                <a:moveTo>
                  <a:pt x="1878" y="15730"/>
                </a:moveTo>
                <a:cubicBezTo>
                  <a:pt x="1878" y="16435"/>
                  <a:pt x="1878" y="16435"/>
                  <a:pt x="1878" y="16435"/>
                </a:cubicBezTo>
                <a:cubicBezTo>
                  <a:pt x="2348" y="16435"/>
                  <a:pt x="2348" y="16435"/>
                  <a:pt x="2348" y="16435"/>
                </a:cubicBezTo>
                <a:cubicBezTo>
                  <a:pt x="2348" y="15730"/>
                  <a:pt x="2348" y="15730"/>
                  <a:pt x="2348" y="15730"/>
                </a:cubicBezTo>
                <a:cubicBezTo>
                  <a:pt x="1878" y="15730"/>
                  <a:pt x="1878" y="15730"/>
                  <a:pt x="1878" y="15730"/>
                </a:cubicBezTo>
                <a:close/>
                <a:moveTo>
                  <a:pt x="1878" y="12678"/>
                </a:moveTo>
                <a:cubicBezTo>
                  <a:pt x="1878" y="13617"/>
                  <a:pt x="1878" y="13617"/>
                  <a:pt x="1878" y="13617"/>
                </a:cubicBezTo>
                <a:cubicBezTo>
                  <a:pt x="2348" y="13617"/>
                  <a:pt x="2348" y="13617"/>
                  <a:pt x="2348" y="13617"/>
                </a:cubicBezTo>
                <a:cubicBezTo>
                  <a:pt x="2348" y="12678"/>
                  <a:pt x="2348" y="12678"/>
                  <a:pt x="2348" y="12678"/>
                </a:cubicBezTo>
                <a:cubicBezTo>
                  <a:pt x="1878" y="12678"/>
                  <a:pt x="1878" y="12678"/>
                  <a:pt x="1878" y="12678"/>
                </a:cubicBezTo>
                <a:close/>
                <a:moveTo>
                  <a:pt x="704" y="11270"/>
                </a:moveTo>
                <a:cubicBezTo>
                  <a:pt x="704" y="12209"/>
                  <a:pt x="704" y="12209"/>
                  <a:pt x="704" y="12209"/>
                </a:cubicBezTo>
                <a:cubicBezTo>
                  <a:pt x="1409" y="12209"/>
                  <a:pt x="1409" y="12209"/>
                  <a:pt x="1409" y="12209"/>
                </a:cubicBezTo>
                <a:cubicBezTo>
                  <a:pt x="1409" y="11270"/>
                  <a:pt x="1409" y="11270"/>
                  <a:pt x="1409" y="11270"/>
                </a:cubicBezTo>
                <a:cubicBezTo>
                  <a:pt x="704" y="11270"/>
                  <a:pt x="704" y="11270"/>
                  <a:pt x="704" y="11270"/>
                </a:cubicBezTo>
                <a:close/>
                <a:moveTo>
                  <a:pt x="16435" y="14557"/>
                </a:moveTo>
                <a:cubicBezTo>
                  <a:pt x="16435" y="15496"/>
                  <a:pt x="16435" y="15496"/>
                  <a:pt x="16435" y="15496"/>
                </a:cubicBezTo>
                <a:cubicBezTo>
                  <a:pt x="17139" y="15496"/>
                  <a:pt x="17139" y="15496"/>
                  <a:pt x="17139" y="15496"/>
                </a:cubicBezTo>
                <a:cubicBezTo>
                  <a:pt x="17139" y="14557"/>
                  <a:pt x="17139" y="14557"/>
                  <a:pt x="17139" y="14557"/>
                </a:cubicBezTo>
                <a:cubicBezTo>
                  <a:pt x="16435" y="14557"/>
                  <a:pt x="16435" y="14557"/>
                  <a:pt x="16435" y="14557"/>
                </a:cubicBezTo>
                <a:close/>
                <a:moveTo>
                  <a:pt x="16435" y="16200"/>
                </a:moveTo>
                <a:cubicBezTo>
                  <a:pt x="16435" y="17374"/>
                  <a:pt x="16435" y="17374"/>
                  <a:pt x="16435" y="17374"/>
                </a:cubicBezTo>
                <a:cubicBezTo>
                  <a:pt x="17139" y="17374"/>
                  <a:pt x="17139" y="17374"/>
                  <a:pt x="17139" y="17374"/>
                </a:cubicBezTo>
                <a:cubicBezTo>
                  <a:pt x="17139" y="16200"/>
                  <a:pt x="17139" y="16200"/>
                  <a:pt x="17139" y="16200"/>
                </a:cubicBezTo>
                <a:cubicBezTo>
                  <a:pt x="16435" y="16200"/>
                  <a:pt x="16435" y="16200"/>
                  <a:pt x="16435" y="16200"/>
                </a:cubicBezTo>
                <a:close/>
                <a:moveTo>
                  <a:pt x="16435" y="10800"/>
                </a:moveTo>
                <a:cubicBezTo>
                  <a:pt x="16435" y="11974"/>
                  <a:pt x="16435" y="11974"/>
                  <a:pt x="16435" y="11974"/>
                </a:cubicBezTo>
                <a:cubicBezTo>
                  <a:pt x="17139" y="11974"/>
                  <a:pt x="17139" y="11974"/>
                  <a:pt x="17139" y="11974"/>
                </a:cubicBezTo>
                <a:cubicBezTo>
                  <a:pt x="17139" y="10800"/>
                  <a:pt x="17139" y="10800"/>
                  <a:pt x="17139" y="10800"/>
                </a:cubicBezTo>
                <a:cubicBezTo>
                  <a:pt x="16435" y="10800"/>
                  <a:pt x="16435" y="10800"/>
                  <a:pt x="16435" y="10800"/>
                </a:cubicBezTo>
                <a:close/>
                <a:moveTo>
                  <a:pt x="17609" y="12678"/>
                </a:moveTo>
                <a:cubicBezTo>
                  <a:pt x="17609" y="13617"/>
                  <a:pt x="17609" y="13617"/>
                  <a:pt x="17609" y="13617"/>
                </a:cubicBezTo>
                <a:cubicBezTo>
                  <a:pt x="18548" y="13617"/>
                  <a:pt x="18548" y="13617"/>
                  <a:pt x="18548" y="13617"/>
                </a:cubicBezTo>
                <a:cubicBezTo>
                  <a:pt x="18548" y="12678"/>
                  <a:pt x="18548" y="12678"/>
                  <a:pt x="18548" y="12678"/>
                </a:cubicBezTo>
                <a:cubicBezTo>
                  <a:pt x="17609" y="12678"/>
                  <a:pt x="17609" y="12678"/>
                  <a:pt x="17609" y="12678"/>
                </a:cubicBezTo>
                <a:close/>
                <a:moveTo>
                  <a:pt x="17609" y="10800"/>
                </a:moveTo>
                <a:cubicBezTo>
                  <a:pt x="17609" y="11974"/>
                  <a:pt x="17609" y="11974"/>
                  <a:pt x="17609" y="11974"/>
                </a:cubicBezTo>
                <a:cubicBezTo>
                  <a:pt x="18548" y="11974"/>
                  <a:pt x="18548" y="11974"/>
                  <a:pt x="18548" y="11974"/>
                </a:cubicBezTo>
                <a:cubicBezTo>
                  <a:pt x="18548" y="10800"/>
                  <a:pt x="18548" y="10800"/>
                  <a:pt x="18548" y="10800"/>
                </a:cubicBezTo>
                <a:cubicBezTo>
                  <a:pt x="17609" y="10800"/>
                  <a:pt x="17609" y="10800"/>
                  <a:pt x="17609" y="10800"/>
                </a:cubicBezTo>
                <a:close/>
                <a:moveTo>
                  <a:pt x="7513" y="16200"/>
                </a:moveTo>
                <a:cubicBezTo>
                  <a:pt x="7513" y="17609"/>
                  <a:pt x="7513" y="17609"/>
                  <a:pt x="7513" y="17609"/>
                </a:cubicBezTo>
                <a:cubicBezTo>
                  <a:pt x="8452" y="17609"/>
                  <a:pt x="8452" y="17609"/>
                  <a:pt x="8452" y="17609"/>
                </a:cubicBezTo>
                <a:cubicBezTo>
                  <a:pt x="8452" y="16200"/>
                  <a:pt x="8452" y="16200"/>
                  <a:pt x="8452" y="16200"/>
                </a:cubicBezTo>
                <a:cubicBezTo>
                  <a:pt x="7513" y="16200"/>
                  <a:pt x="7513" y="16200"/>
                  <a:pt x="7513" y="16200"/>
                </a:cubicBezTo>
                <a:close/>
                <a:moveTo>
                  <a:pt x="7513" y="11504"/>
                </a:moveTo>
                <a:cubicBezTo>
                  <a:pt x="7513" y="12913"/>
                  <a:pt x="7513" y="12913"/>
                  <a:pt x="7513" y="12913"/>
                </a:cubicBezTo>
                <a:cubicBezTo>
                  <a:pt x="8452" y="12913"/>
                  <a:pt x="8452" y="12913"/>
                  <a:pt x="8452" y="12913"/>
                </a:cubicBezTo>
                <a:cubicBezTo>
                  <a:pt x="8452" y="11504"/>
                  <a:pt x="8452" y="11504"/>
                  <a:pt x="8452" y="11504"/>
                </a:cubicBezTo>
                <a:cubicBezTo>
                  <a:pt x="7513" y="11504"/>
                  <a:pt x="7513" y="11504"/>
                  <a:pt x="7513" y="11504"/>
                </a:cubicBezTo>
                <a:close/>
                <a:moveTo>
                  <a:pt x="12443" y="11504"/>
                </a:moveTo>
                <a:cubicBezTo>
                  <a:pt x="12443" y="12913"/>
                  <a:pt x="12443" y="12913"/>
                  <a:pt x="12443" y="12913"/>
                </a:cubicBezTo>
                <a:cubicBezTo>
                  <a:pt x="13383" y="12913"/>
                  <a:pt x="13383" y="12913"/>
                  <a:pt x="13383" y="12913"/>
                </a:cubicBezTo>
                <a:cubicBezTo>
                  <a:pt x="13383" y="11504"/>
                  <a:pt x="13383" y="11504"/>
                  <a:pt x="13383" y="11504"/>
                </a:cubicBezTo>
                <a:cubicBezTo>
                  <a:pt x="12443" y="11504"/>
                  <a:pt x="12443" y="11504"/>
                  <a:pt x="12443" y="11504"/>
                </a:cubicBezTo>
                <a:close/>
                <a:moveTo>
                  <a:pt x="10800" y="11504"/>
                </a:moveTo>
                <a:cubicBezTo>
                  <a:pt x="10800" y="12913"/>
                  <a:pt x="10800" y="12913"/>
                  <a:pt x="10800" y="12913"/>
                </a:cubicBezTo>
                <a:cubicBezTo>
                  <a:pt x="11739" y="12913"/>
                  <a:pt x="11739" y="12913"/>
                  <a:pt x="11739" y="12913"/>
                </a:cubicBezTo>
                <a:cubicBezTo>
                  <a:pt x="11739" y="11504"/>
                  <a:pt x="11739" y="11504"/>
                  <a:pt x="11739" y="11504"/>
                </a:cubicBezTo>
                <a:cubicBezTo>
                  <a:pt x="10800" y="11504"/>
                  <a:pt x="10800" y="11504"/>
                  <a:pt x="10800" y="11504"/>
                </a:cubicBezTo>
                <a:close/>
                <a:moveTo>
                  <a:pt x="9157" y="11504"/>
                </a:moveTo>
                <a:cubicBezTo>
                  <a:pt x="9157" y="12913"/>
                  <a:pt x="9157" y="12913"/>
                  <a:pt x="9157" y="12913"/>
                </a:cubicBezTo>
                <a:cubicBezTo>
                  <a:pt x="10096" y="12913"/>
                  <a:pt x="10096" y="12913"/>
                  <a:pt x="10096" y="12913"/>
                </a:cubicBezTo>
                <a:cubicBezTo>
                  <a:pt x="10096" y="11504"/>
                  <a:pt x="10096" y="11504"/>
                  <a:pt x="10096" y="11504"/>
                </a:cubicBezTo>
                <a:cubicBezTo>
                  <a:pt x="9157" y="11504"/>
                  <a:pt x="9157" y="11504"/>
                  <a:pt x="9157" y="11504"/>
                </a:cubicBezTo>
                <a:close/>
                <a:moveTo>
                  <a:pt x="7513" y="9157"/>
                </a:moveTo>
                <a:cubicBezTo>
                  <a:pt x="7513" y="10565"/>
                  <a:pt x="7513" y="10565"/>
                  <a:pt x="7513" y="10565"/>
                </a:cubicBezTo>
                <a:cubicBezTo>
                  <a:pt x="8452" y="10565"/>
                  <a:pt x="8452" y="10565"/>
                  <a:pt x="8452" y="10565"/>
                </a:cubicBezTo>
                <a:cubicBezTo>
                  <a:pt x="8452" y="9157"/>
                  <a:pt x="8452" y="9157"/>
                  <a:pt x="8452" y="9157"/>
                </a:cubicBezTo>
                <a:cubicBezTo>
                  <a:pt x="7513" y="9157"/>
                  <a:pt x="7513" y="9157"/>
                  <a:pt x="7513" y="9157"/>
                </a:cubicBezTo>
                <a:close/>
                <a:moveTo>
                  <a:pt x="12443" y="9157"/>
                </a:moveTo>
                <a:cubicBezTo>
                  <a:pt x="12443" y="10565"/>
                  <a:pt x="12443" y="10565"/>
                  <a:pt x="12443" y="10565"/>
                </a:cubicBezTo>
                <a:cubicBezTo>
                  <a:pt x="13383" y="10565"/>
                  <a:pt x="13383" y="10565"/>
                  <a:pt x="13383" y="10565"/>
                </a:cubicBezTo>
                <a:cubicBezTo>
                  <a:pt x="13383" y="9157"/>
                  <a:pt x="13383" y="9157"/>
                  <a:pt x="13383" y="9157"/>
                </a:cubicBezTo>
                <a:cubicBezTo>
                  <a:pt x="12443" y="9157"/>
                  <a:pt x="12443" y="9157"/>
                  <a:pt x="12443" y="9157"/>
                </a:cubicBezTo>
                <a:close/>
                <a:moveTo>
                  <a:pt x="10800" y="9157"/>
                </a:moveTo>
                <a:cubicBezTo>
                  <a:pt x="10800" y="10565"/>
                  <a:pt x="10800" y="10565"/>
                  <a:pt x="10800" y="10565"/>
                </a:cubicBezTo>
                <a:cubicBezTo>
                  <a:pt x="11739" y="10565"/>
                  <a:pt x="11739" y="10565"/>
                  <a:pt x="11739" y="10565"/>
                </a:cubicBezTo>
                <a:cubicBezTo>
                  <a:pt x="11739" y="9157"/>
                  <a:pt x="11739" y="9157"/>
                  <a:pt x="11739" y="9157"/>
                </a:cubicBezTo>
                <a:cubicBezTo>
                  <a:pt x="10800" y="9157"/>
                  <a:pt x="10800" y="9157"/>
                  <a:pt x="10800" y="9157"/>
                </a:cubicBezTo>
                <a:close/>
                <a:moveTo>
                  <a:pt x="7513" y="13852"/>
                </a:moveTo>
                <a:cubicBezTo>
                  <a:pt x="7513" y="15261"/>
                  <a:pt x="7513" y="15261"/>
                  <a:pt x="7513" y="15261"/>
                </a:cubicBezTo>
                <a:cubicBezTo>
                  <a:pt x="8452" y="15261"/>
                  <a:pt x="8452" y="15261"/>
                  <a:pt x="8452" y="15261"/>
                </a:cubicBezTo>
                <a:cubicBezTo>
                  <a:pt x="8452" y="13852"/>
                  <a:pt x="8452" y="13852"/>
                  <a:pt x="8452" y="13852"/>
                </a:cubicBezTo>
                <a:cubicBezTo>
                  <a:pt x="7513" y="13852"/>
                  <a:pt x="7513" y="13852"/>
                  <a:pt x="7513" y="13852"/>
                </a:cubicBezTo>
                <a:close/>
                <a:moveTo>
                  <a:pt x="12443" y="13852"/>
                </a:moveTo>
                <a:cubicBezTo>
                  <a:pt x="12443" y="15261"/>
                  <a:pt x="12443" y="15261"/>
                  <a:pt x="12443" y="15261"/>
                </a:cubicBezTo>
                <a:cubicBezTo>
                  <a:pt x="13383" y="15261"/>
                  <a:pt x="13383" y="15261"/>
                  <a:pt x="13383" y="15261"/>
                </a:cubicBezTo>
                <a:cubicBezTo>
                  <a:pt x="13383" y="13852"/>
                  <a:pt x="13383" y="13852"/>
                  <a:pt x="13383" y="13852"/>
                </a:cubicBezTo>
                <a:lnTo>
                  <a:pt x="12443" y="13852"/>
                </a:lnTo>
                <a:close/>
              </a:path>
            </a:pathLst>
          </a:custGeom>
          <a:solidFill>
            <a:srgbClr val="000000"/>
          </a:solidFill>
          <a:ln w="12700">
            <a:miter lim="400000"/>
          </a:ln>
        </p:spPr>
        <p:txBody>
          <a:bodyPr tIns="91439" bIns="91439"/>
          <a:lstStyle/>
          <a:p>
            <a:endParaRPr/>
          </a:p>
        </p:txBody>
      </p:sp>
      <p:sp>
        <p:nvSpPr>
          <p:cNvPr id="1578" name="Shape 1578"/>
          <p:cNvSpPr/>
          <p:nvPr/>
        </p:nvSpPr>
        <p:spPr>
          <a:xfrm>
            <a:off x="13703300" y="12325352"/>
            <a:ext cx="739777" cy="755651"/>
          </a:xfrm>
          <a:custGeom>
            <a:avLst/>
            <a:gdLst/>
            <a:ahLst/>
            <a:cxnLst>
              <a:cxn ang="0">
                <a:pos x="wd2" y="hd2"/>
              </a:cxn>
              <a:cxn ang="5400000">
                <a:pos x="wd2" y="hd2"/>
              </a:cxn>
              <a:cxn ang="10800000">
                <a:pos x="wd2" y="hd2"/>
              </a:cxn>
              <a:cxn ang="16200000">
                <a:pos x="wd2" y="hd2"/>
              </a:cxn>
            </a:cxnLst>
            <a:rect l="0" t="0" r="r" b="b"/>
            <a:pathLst>
              <a:path w="21600" h="21600" extrusionOk="0">
                <a:moveTo>
                  <a:pt x="11314" y="0"/>
                </a:moveTo>
                <a:cubicBezTo>
                  <a:pt x="21600" y="0"/>
                  <a:pt x="21600" y="0"/>
                  <a:pt x="21600" y="0"/>
                </a:cubicBezTo>
                <a:cubicBezTo>
                  <a:pt x="21600" y="9488"/>
                  <a:pt x="21600" y="9488"/>
                  <a:pt x="21600" y="9488"/>
                </a:cubicBezTo>
                <a:cubicBezTo>
                  <a:pt x="15223" y="9488"/>
                  <a:pt x="15223" y="9488"/>
                  <a:pt x="15223" y="9488"/>
                </a:cubicBezTo>
                <a:cubicBezTo>
                  <a:pt x="13989" y="10699"/>
                  <a:pt x="13989" y="10699"/>
                  <a:pt x="13989" y="10699"/>
                </a:cubicBezTo>
                <a:cubicBezTo>
                  <a:pt x="14606" y="11708"/>
                  <a:pt x="14606" y="11708"/>
                  <a:pt x="14606" y="11708"/>
                </a:cubicBezTo>
                <a:cubicBezTo>
                  <a:pt x="10491" y="12920"/>
                  <a:pt x="10491" y="12920"/>
                  <a:pt x="10491" y="12920"/>
                </a:cubicBezTo>
                <a:cubicBezTo>
                  <a:pt x="13166" y="11305"/>
                  <a:pt x="13166" y="11305"/>
                  <a:pt x="13166" y="11305"/>
                </a:cubicBezTo>
                <a:cubicBezTo>
                  <a:pt x="11931" y="10901"/>
                  <a:pt x="11931" y="10901"/>
                  <a:pt x="11931" y="10901"/>
                </a:cubicBezTo>
                <a:cubicBezTo>
                  <a:pt x="13166" y="9488"/>
                  <a:pt x="13166" y="9488"/>
                  <a:pt x="13166" y="9488"/>
                </a:cubicBezTo>
                <a:cubicBezTo>
                  <a:pt x="11314" y="9488"/>
                  <a:pt x="11314" y="9488"/>
                  <a:pt x="11314" y="9488"/>
                </a:cubicBezTo>
                <a:cubicBezTo>
                  <a:pt x="11314" y="0"/>
                  <a:pt x="11314" y="0"/>
                  <a:pt x="11314" y="0"/>
                </a:cubicBezTo>
                <a:close/>
                <a:moveTo>
                  <a:pt x="9874" y="10699"/>
                </a:moveTo>
                <a:cubicBezTo>
                  <a:pt x="10286" y="8277"/>
                  <a:pt x="10286" y="8277"/>
                  <a:pt x="10286" y="8277"/>
                </a:cubicBezTo>
                <a:cubicBezTo>
                  <a:pt x="10080" y="8277"/>
                  <a:pt x="9874" y="8277"/>
                  <a:pt x="9463" y="8277"/>
                </a:cubicBezTo>
                <a:cubicBezTo>
                  <a:pt x="8846" y="9286"/>
                  <a:pt x="8846" y="9286"/>
                  <a:pt x="8846" y="9286"/>
                </a:cubicBezTo>
                <a:cubicBezTo>
                  <a:pt x="8846" y="8277"/>
                  <a:pt x="8846" y="8277"/>
                  <a:pt x="8846" y="8277"/>
                </a:cubicBezTo>
                <a:cubicBezTo>
                  <a:pt x="6583" y="7671"/>
                  <a:pt x="4526" y="5652"/>
                  <a:pt x="2263" y="8277"/>
                </a:cubicBezTo>
                <a:cubicBezTo>
                  <a:pt x="2674" y="10699"/>
                  <a:pt x="2674" y="10699"/>
                  <a:pt x="2674" y="10699"/>
                </a:cubicBezTo>
                <a:cubicBezTo>
                  <a:pt x="2880" y="11507"/>
                  <a:pt x="2880" y="12314"/>
                  <a:pt x="3086" y="12920"/>
                </a:cubicBezTo>
                <a:cubicBezTo>
                  <a:pt x="3291" y="13929"/>
                  <a:pt x="3909" y="14736"/>
                  <a:pt x="4526" y="15342"/>
                </a:cubicBezTo>
                <a:cubicBezTo>
                  <a:pt x="4526" y="15342"/>
                  <a:pt x="4526" y="15342"/>
                  <a:pt x="4526" y="15342"/>
                </a:cubicBezTo>
                <a:cubicBezTo>
                  <a:pt x="4731" y="15544"/>
                  <a:pt x="4731" y="15544"/>
                  <a:pt x="4731" y="15544"/>
                </a:cubicBezTo>
                <a:cubicBezTo>
                  <a:pt x="5143" y="15544"/>
                  <a:pt x="5760" y="15544"/>
                  <a:pt x="6171" y="15544"/>
                </a:cubicBezTo>
                <a:cubicBezTo>
                  <a:pt x="6789" y="15544"/>
                  <a:pt x="7200" y="15544"/>
                  <a:pt x="7611" y="15544"/>
                </a:cubicBezTo>
                <a:cubicBezTo>
                  <a:pt x="7817" y="15342"/>
                  <a:pt x="7817" y="15342"/>
                  <a:pt x="7817" y="15342"/>
                </a:cubicBezTo>
                <a:cubicBezTo>
                  <a:pt x="8023" y="15342"/>
                  <a:pt x="8023" y="15342"/>
                  <a:pt x="8023" y="15342"/>
                </a:cubicBezTo>
                <a:cubicBezTo>
                  <a:pt x="8640" y="14736"/>
                  <a:pt x="9051" y="13929"/>
                  <a:pt x="9257" y="12920"/>
                </a:cubicBezTo>
                <a:cubicBezTo>
                  <a:pt x="9463" y="12314"/>
                  <a:pt x="9669" y="11507"/>
                  <a:pt x="9874" y="10699"/>
                </a:cubicBezTo>
                <a:close/>
                <a:moveTo>
                  <a:pt x="0" y="17966"/>
                </a:moveTo>
                <a:cubicBezTo>
                  <a:pt x="3497" y="16351"/>
                  <a:pt x="3497" y="16351"/>
                  <a:pt x="3497" y="16351"/>
                </a:cubicBezTo>
                <a:cubicBezTo>
                  <a:pt x="5349" y="18572"/>
                  <a:pt x="5349" y="18572"/>
                  <a:pt x="5349" y="18572"/>
                </a:cubicBezTo>
                <a:cubicBezTo>
                  <a:pt x="5760" y="17159"/>
                  <a:pt x="5760" y="17159"/>
                  <a:pt x="5760" y="17159"/>
                </a:cubicBezTo>
                <a:cubicBezTo>
                  <a:pt x="5349" y="16755"/>
                  <a:pt x="5349" y="16755"/>
                  <a:pt x="5349" y="16755"/>
                </a:cubicBezTo>
                <a:cubicBezTo>
                  <a:pt x="5760" y="16351"/>
                  <a:pt x="5760" y="16351"/>
                  <a:pt x="5760" y="16351"/>
                </a:cubicBezTo>
                <a:cubicBezTo>
                  <a:pt x="6789" y="16351"/>
                  <a:pt x="6789" y="16351"/>
                  <a:pt x="6789" y="16351"/>
                </a:cubicBezTo>
                <a:cubicBezTo>
                  <a:pt x="6994" y="16755"/>
                  <a:pt x="6994" y="16755"/>
                  <a:pt x="6994" y="16755"/>
                </a:cubicBezTo>
                <a:cubicBezTo>
                  <a:pt x="6789" y="17159"/>
                  <a:pt x="6789" y="17159"/>
                  <a:pt x="6789" y="17159"/>
                </a:cubicBezTo>
                <a:cubicBezTo>
                  <a:pt x="7200" y="18572"/>
                  <a:pt x="7200" y="18572"/>
                  <a:pt x="7200" y="18572"/>
                </a:cubicBezTo>
                <a:cubicBezTo>
                  <a:pt x="8846" y="16351"/>
                  <a:pt x="8846" y="16351"/>
                  <a:pt x="8846" y="16351"/>
                </a:cubicBezTo>
                <a:cubicBezTo>
                  <a:pt x="12137" y="17966"/>
                  <a:pt x="12137" y="17966"/>
                  <a:pt x="12137" y="17966"/>
                </a:cubicBezTo>
                <a:cubicBezTo>
                  <a:pt x="12137" y="21600"/>
                  <a:pt x="12137" y="21600"/>
                  <a:pt x="12137" y="21600"/>
                </a:cubicBezTo>
                <a:cubicBezTo>
                  <a:pt x="0" y="21600"/>
                  <a:pt x="0" y="21600"/>
                  <a:pt x="0" y="21600"/>
                </a:cubicBezTo>
                <a:cubicBezTo>
                  <a:pt x="0" y="17966"/>
                  <a:pt x="0" y="17966"/>
                  <a:pt x="0" y="17966"/>
                </a:cubicBezTo>
                <a:close/>
                <a:moveTo>
                  <a:pt x="17074" y="8075"/>
                </a:moveTo>
                <a:cubicBezTo>
                  <a:pt x="17691" y="7873"/>
                  <a:pt x="18103" y="7469"/>
                  <a:pt x="18103" y="6662"/>
                </a:cubicBezTo>
                <a:cubicBezTo>
                  <a:pt x="18103" y="5854"/>
                  <a:pt x="18103" y="5854"/>
                  <a:pt x="18103" y="5854"/>
                </a:cubicBezTo>
                <a:cubicBezTo>
                  <a:pt x="18103" y="5652"/>
                  <a:pt x="18103" y="5249"/>
                  <a:pt x="17897" y="5047"/>
                </a:cubicBezTo>
                <a:cubicBezTo>
                  <a:pt x="17691" y="4845"/>
                  <a:pt x="17280" y="4441"/>
                  <a:pt x="16663" y="3836"/>
                </a:cubicBezTo>
                <a:cubicBezTo>
                  <a:pt x="16251" y="3432"/>
                  <a:pt x="16251" y="3230"/>
                  <a:pt x="16251" y="3028"/>
                </a:cubicBezTo>
                <a:cubicBezTo>
                  <a:pt x="16046" y="2422"/>
                  <a:pt x="16046" y="2422"/>
                  <a:pt x="16046" y="2422"/>
                </a:cubicBezTo>
                <a:cubicBezTo>
                  <a:pt x="16046" y="2221"/>
                  <a:pt x="16251" y="2019"/>
                  <a:pt x="16457" y="2019"/>
                </a:cubicBezTo>
                <a:cubicBezTo>
                  <a:pt x="16457" y="2019"/>
                  <a:pt x="16663" y="2221"/>
                  <a:pt x="16663" y="2221"/>
                </a:cubicBezTo>
                <a:cubicBezTo>
                  <a:pt x="16663" y="3634"/>
                  <a:pt x="16663" y="3634"/>
                  <a:pt x="16663" y="3634"/>
                </a:cubicBezTo>
                <a:cubicBezTo>
                  <a:pt x="17897" y="3634"/>
                  <a:pt x="17897" y="3634"/>
                  <a:pt x="17897" y="3634"/>
                </a:cubicBezTo>
                <a:cubicBezTo>
                  <a:pt x="17897" y="2422"/>
                  <a:pt x="17897" y="2422"/>
                  <a:pt x="17897" y="2422"/>
                </a:cubicBezTo>
                <a:cubicBezTo>
                  <a:pt x="17897" y="1817"/>
                  <a:pt x="17691" y="1413"/>
                  <a:pt x="17074" y="1211"/>
                </a:cubicBezTo>
                <a:cubicBezTo>
                  <a:pt x="17074" y="807"/>
                  <a:pt x="17074" y="807"/>
                  <a:pt x="17074" y="807"/>
                </a:cubicBezTo>
                <a:cubicBezTo>
                  <a:pt x="15634" y="807"/>
                  <a:pt x="15634" y="807"/>
                  <a:pt x="15634" y="807"/>
                </a:cubicBezTo>
                <a:cubicBezTo>
                  <a:pt x="15634" y="1211"/>
                  <a:pt x="15634" y="1211"/>
                  <a:pt x="15634" y="1211"/>
                </a:cubicBezTo>
                <a:cubicBezTo>
                  <a:pt x="15017" y="1413"/>
                  <a:pt x="14606" y="1817"/>
                  <a:pt x="14606" y="2422"/>
                </a:cubicBezTo>
                <a:cubicBezTo>
                  <a:pt x="14606" y="3230"/>
                  <a:pt x="14606" y="3230"/>
                  <a:pt x="14606" y="3230"/>
                </a:cubicBezTo>
                <a:cubicBezTo>
                  <a:pt x="14606" y="3634"/>
                  <a:pt x="14811" y="3836"/>
                  <a:pt x="15223" y="4239"/>
                </a:cubicBezTo>
                <a:cubicBezTo>
                  <a:pt x="15840" y="4845"/>
                  <a:pt x="16251" y="5450"/>
                  <a:pt x="16457" y="5450"/>
                </a:cubicBezTo>
                <a:cubicBezTo>
                  <a:pt x="16457" y="5652"/>
                  <a:pt x="16663" y="5854"/>
                  <a:pt x="16663" y="6056"/>
                </a:cubicBezTo>
                <a:cubicBezTo>
                  <a:pt x="16663" y="6864"/>
                  <a:pt x="16663" y="6864"/>
                  <a:pt x="16663" y="6864"/>
                </a:cubicBezTo>
                <a:cubicBezTo>
                  <a:pt x="16663" y="7065"/>
                  <a:pt x="16457" y="7065"/>
                  <a:pt x="16251" y="7065"/>
                </a:cubicBezTo>
                <a:cubicBezTo>
                  <a:pt x="16251" y="7065"/>
                  <a:pt x="16046" y="7065"/>
                  <a:pt x="16046" y="6864"/>
                </a:cubicBezTo>
                <a:cubicBezTo>
                  <a:pt x="16046" y="5249"/>
                  <a:pt x="16046" y="5249"/>
                  <a:pt x="16046" y="5249"/>
                </a:cubicBezTo>
                <a:cubicBezTo>
                  <a:pt x="14606" y="5249"/>
                  <a:pt x="14606" y="5249"/>
                  <a:pt x="14606" y="5249"/>
                </a:cubicBezTo>
                <a:cubicBezTo>
                  <a:pt x="14606" y="6864"/>
                  <a:pt x="14606" y="6864"/>
                  <a:pt x="14606" y="6864"/>
                </a:cubicBezTo>
                <a:cubicBezTo>
                  <a:pt x="14606" y="7469"/>
                  <a:pt x="15017" y="7873"/>
                  <a:pt x="15634" y="8075"/>
                </a:cubicBezTo>
                <a:cubicBezTo>
                  <a:pt x="15634" y="8479"/>
                  <a:pt x="15634" y="8479"/>
                  <a:pt x="15634" y="8479"/>
                </a:cubicBezTo>
                <a:cubicBezTo>
                  <a:pt x="17074" y="8479"/>
                  <a:pt x="17074" y="8479"/>
                  <a:pt x="17074" y="8479"/>
                </a:cubicBezTo>
                <a:lnTo>
                  <a:pt x="17074" y="8075"/>
                </a:lnTo>
                <a:close/>
              </a:path>
            </a:pathLst>
          </a:custGeom>
          <a:solidFill>
            <a:srgbClr val="000000"/>
          </a:solidFill>
          <a:ln w="12700">
            <a:miter lim="400000"/>
          </a:ln>
        </p:spPr>
        <p:txBody>
          <a:bodyPr tIns="91439" bIns="91439"/>
          <a:lstStyle/>
          <a:p>
            <a:endParaRPr/>
          </a:p>
        </p:txBody>
      </p:sp>
      <p:sp>
        <p:nvSpPr>
          <p:cNvPr id="1579" name="Shape 1579"/>
          <p:cNvSpPr/>
          <p:nvPr/>
        </p:nvSpPr>
        <p:spPr>
          <a:xfrm>
            <a:off x="13744576" y="3314701"/>
            <a:ext cx="704851" cy="498477"/>
          </a:xfrm>
          <a:custGeom>
            <a:avLst/>
            <a:gdLst/>
            <a:ahLst/>
            <a:cxnLst>
              <a:cxn ang="0">
                <a:pos x="wd2" y="hd2"/>
              </a:cxn>
              <a:cxn ang="5400000">
                <a:pos x="wd2" y="hd2"/>
              </a:cxn>
              <a:cxn ang="10800000">
                <a:pos x="wd2" y="hd2"/>
              </a:cxn>
              <a:cxn ang="16200000">
                <a:pos x="wd2" y="hd2"/>
              </a:cxn>
            </a:cxnLst>
            <a:rect l="0" t="0" r="r" b="b"/>
            <a:pathLst>
              <a:path w="21600" h="21600" extrusionOk="0">
                <a:moveTo>
                  <a:pt x="1751" y="15546"/>
                </a:moveTo>
                <a:lnTo>
                  <a:pt x="9146" y="15546"/>
                </a:lnTo>
                <a:lnTo>
                  <a:pt x="10411" y="21600"/>
                </a:lnTo>
                <a:lnTo>
                  <a:pt x="486" y="21600"/>
                </a:lnTo>
                <a:lnTo>
                  <a:pt x="1751" y="15546"/>
                </a:lnTo>
                <a:close/>
                <a:moveTo>
                  <a:pt x="20335" y="10043"/>
                </a:moveTo>
                <a:lnTo>
                  <a:pt x="20335" y="11832"/>
                </a:lnTo>
                <a:lnTo>
                  <a:pt x="21405" y="13070"/>
                </a:lnTo>
                <a:lnTo>
                  <a:pt x="20141" y="13070"/>
                </a:lnTo>
                <a:lnTo>
                  <a:pt x="19459" y="14583"/>
                </a:lnTo>
                <a:lnTo>
                  <a:pt x="19459" y="12795"/>
                </a:lnTo>
                <a:lnTo>
                  <a:pt x="18195" y="11557"/>
                </a:lnTo>
                <a:lnTo>
                  <a:pt x="19459" y="11832"/>
                </a:lnTo>
                <a:lnTo>
                  <a:pt x="20335" y="10043"/>
                </a:lnTo>
                <a:close/>
                <a:moveTo>
                  <a:pt x="1946" y="11557"/>
                </a:moveTo>
                <a:lnTo>
                  <a:pt x="1362" y="13070"/>
                </a:lnTo>
                <a:lnTo>
                  <a:pt x="0" y="13070"/>
                </a:lnTo>
                <a:lnTo>
                  <a:pt x="1070" y="14033"/>
                </a:lnTo>
                <a:lnTo>
                  <a:pt x="1070" y="15822"/>
                </a:lnTo>
                <a:lnTo>
                  <a:pt x="1751" y="14308"/>
                </a:lnTo>
                <a:lnTo>
                  <a:pt x="3308" y="14308"/>
                </a:lnTo>
                <a:lnTo>
                  <a:pt x="1946" y="13345"/>
                </a:lnTo>
                <a:lnTo>
                  <a:pt x="1946" y="11557"/>
                </a:lnTo>
                <a:close/>
                <a:moveTo>
                  <a:pt x="7978" y="0"/>
                </a:moveTo>
                <a:lnTo>
                  <a:pt x="7784" y="3577"/>
                </a:lnTo>
                <a:lnTo>
                  <a:pt x="10216" y="5778"/>
                </a:lnTo>
                <a:lnTo>
                  <a:pt x="7589" y="5366"/>
                </a:lnTo>
                <a:lnTo>
                  <a:pt x="6032" y="8805"/>
                </a:lnTo>
                <a:lnTo>
                  <a:pt x="6324" y="5090"/>
                </a:lnTo>
                <a:lnTo>
                  <a:pt x="3892" y="3027"/>
                </a:lnTo>
                <a:lnTo>
                  <a:pt x="6519" y="3027"/>
                </a:lnTo>
                <a:lnTo>
                  <a:pt x="7978" y="0"/>
                </a:lnTo>
                <a:close/>
                <a:moveTo>
                  <a:pt x="12941" y="15546"/>
                </a:moveTo>
                <a:lnTo>
                  <a:pt x="20335" y="15546"/>
                </a:lnTo>
                <a:lnTo>
                  <a:pt x="21600" y="21600"/>
                </a:lnTo>
                <a:lnTo>
                  <a:pt x="11676" y="21600"/>
                </a:lnTo>
                <a:lnTo>
                  <a:pt x="12941" y="15546"/>
                </a:lnTo>
                <a:close/>
                <a:moveTo>
                  <a:pt x="7200" y="7567"/>
                </a:moveTo>
                <a:lnTo>
                  <a:pt x="5838" y="13620"/>
                </a:lnTo>
                <a:lnTo>
                  <a:pt x="15762" y="13620"/>
                </a:lnTo>
                <a:lnTo>
                  <a:pt x="14497" y="7567"/>
                </a:lnTo>
                <a:lnTo>
                  <a:pt x="7200" y="7567"/>
                </a:lnTo>
                <a:close/>
              </a:path>
            </a:pathLst>
          </a:custGeom>
          <a:solidFill>
            <a:srgbClr val="000000"/>
          </a:solidFill>
          <a:ln w="12700">
            <a:miter lim="400000"/>
          </a:ln>
        </p:spPr>
        <p:txBody>
          <a:bodyPr tIns="91439" bIns="91439"/>
          <a:lstStyle/>
          <a:p>
            <a:endParaRPr/>
          </a:p>
        </p:txBody>
      </p:sp>
      <p:sp>
        <p:nvSpPr>
          <p:cNvPr id="1580" name="Shape 1580"/>
          <p:cNvSpPr/>
          <p:nvPr/>
        </p:nvSpPr>
        <p:spPr>
          <a:xfrm>
            <a:off x="15062200" y="12325352"/>
            <a:ext cx="650877" cy="698501"/>
          </a:xfrm>
          <a:custGeom>
            <a:avLst/>
            <a:gdLst/>
            <a:ahLst/>
            <a:cxnLst>
              <a:cxn ang="0">
                <a:pos x="wd2" y="hd2"/>
              </a:cxn>
              <a:cxn ang="5400000">
                <a:pos x="wd2" y="hd2"/>
              </a:cxn>
              <a:cxn ang="10800000">
                <a:pos x="wd2" y="hd2"/>
              </a:cxn>
              <a:cxn ang="16200000">
                <a:pos x="wd2" y="hd2"/>
              </a:cxn>
            </a:cxnLst>
            <a:rect l="0" t="0" r="r" b="b"/>
            <a:pathLst>
              <a:path w="21600" h="21600" extrusionOk="0">
                <a:moveTo>
                  <a:pt x="10747" y="19833"/>
                </a:moveTo>
                <a:lnTo>
                  <a:pt x="6533" y="15022"/>
                </a:lnTo>
                <a:lnTo>
                  <a:pt x="2107" y="10211"/>
                </a:lnTo>
                <a:lnTo>
                  <a:pt x="1686" y="9622"/>
                </a:lnTo>
                <a:lnTo>
                  <a:pt x="2107" y="9131"/>
                </a:lnTo>
                <a:lnTo>
                  <a:pt x="4215" y="5204"/>
                </a:lnTo>
                <a:lnTo>
                  <a:pt x="4531" y="4811"/>
                </a:lnTo>
                <a:lnTo>
                  <a:pt x="18755" y="4811"/>
                </a:lnTo>
                <a:lnTo>
                  <a:pt x="21073" y="9131"/>
                </a:lnTo>
                <a:lnTo>
                  <a:pt x="21600" y="9622"/>
                </a:lnTo>
                <a:lnTo>
                  <a:pt x="21073" y="10211"/>
                </a:lnTo>
                <a:lnTo>
                  <a:pt x="16648" y="15022"/>
                </a:lnTo>
                <a:lnTo>
                  <a:pt x="12433" y="19833"/>
                </a:lnTo>
                <a:lnTo>
                  <a:pt x="11485" y="20716"/>
                </a:lnTo>
                <a:lnTo>
                  <a:pt x="10747" y="19833"/>
                </a:lnTo>
                <a:close/>
                <a:moveTo>
                  <a:pt x="16859" y="16789"/>
                </a:moveTo>
                <a:lnTo>
                  <a:pt x="16648" y="18753"/>
                </a:lnTo>
                <a:lnTo>
                  <a:pt x="14751" y="19636"/>
                </a:lnTo>
                <a:lnTo>
                  <a:pt x="16859" y="19833"/>
                </a:lnTo>
                <a:lnTo>
                  <a:pt x="17807" y="21600"/>
                </a:lnTo>
                <a:lnTo>
                  <a:pt x="18018" y="19440"/>
                </a:lnTo>
                <a:lnTo>
                  <a:pt x="19703" y="18753"/>
                </a:lnTo>
                <a:lnTo>
                  <a:pt x="17596" y="18556"/>
                </a:lnTo>
                <a:lnTo>
                  <a:pt x="16859" y="16789"/>
                </a:lnTo>
                <a:close/>
                <a:moveTo>
                  <a:pt x="4215" y="0"/>
                </a:moveTo>
                <a:lnTo>
                  <a:pt x="2634" y="2160"/>
                </a:lnTo>
                <a:lnTo>
                  <a:pt x="0" y="1964"/>
                </a:lnTo>
                <a:lnTo>
                  <a:pt x="2423" y="3535"/>
                </a:lnTo>
                <a:lnTo>
                  <a:pt x="2107" y="5891"/>
                </a:lnTo>
                <a:lnTo>
                  <a:pt x="3793" y="3731"/>
                </a:lnTo>
                <a:lnTo>
                  <a:pt x="6322" y="3927"/>
                </a:lnTo>
                <a:lnTo>
                  <a:pt x="4004" y="2455"/>
                </a:lnTo>
                <a:lnTo>
                  <a:pt x="4215" y="0"/>
                </a:lnTo>
                <a:close/>
                <a:moveTo>
                  <a:pt x="6322" y="6578"/>
                </a:moveTo>
                <a:lnTo>
                  <a:pt x="8640" y="8935"/>
                </a:lnTo>
                <a:lnTo>
                  <a:pt x="10747" y="6578"/>
                </a:lnTo>
                <a:lnTo>
                  <a:pt x="6322" y="6578"/>
                </a:lnTo>
                <a:close/>
                <a:moveTo>
                  <a:pt x="12433" y="6578"/>
                </a:moveTo>
                <a:lnTo>
                  <a:pt x="14540" y="8935"/>
                </a:lnTo>
                <a:lnTo>
                  <a:pt x="16859" y="6578"/>
                </a:lnTo>
                <a:lnTo>
                  <a:pt x="12433" y="6578"/>
                </a:lnTo>
                <a:close/>
                <a:moveTo>
                  <a:pt x="17596" y="6775"/>
                </a:moveTo>
                <a:lnTo>
                  <a:pt x="15278" y="9131"/>
                </a:lnTo>
                <a:lnTo>
                  <a:pt x="18966" y="9131"/>
                </a:lnTo>
                <a:lnTo>
                  <a:pt x="17596" y="6775"/>
                </a:lnTo>
                <a:close/>
                <a:moveTo>
                  <a:pt x="13803" y="9131"/>
                </a:moveTo>
                <a:lnTo>
                  <a:pt x="11696" y="6775"/>
                </a:lnTo>
                <a:lnTo>
                  <a:pt x="9378" y="9131"/>
                </a:lnTo>
                <a:lnTo>
                  <a:pt x="13803" y="9131"/>
                </a:lnTo>
                <a:close/>
                <a:moveTo>
                  <a:pt x="8008" y="9131"/>
                </a:moveTo>
                <a:lnTo>
                  <a:pt x="5690" y="6971"/>
                </a:lnTo>
                <a:lnTo>
                  <a:pt x="4004" y="9425"/>
                </a:lnTo>
                <a:lnTo>
                  <a:pt x="8008" y="13745"/>
                </a:lnTo>
                <a:lnTo>
                  <a:pt x="10326" y="16102"/>
                </a:lnTo>
                <a:lnTo>
                  <a:pt x="7797" y="11389"/>
                </a:lnTo>
                <a:lnTo>
                  <a:pt x="8219" y="10898"/>
                </a:lnTo>
                <a:lnTo>
                  <a:pt x="11696" y="17182"/>
                </a:lnTo>
                <a:lnTo>
                  <a:pt x="14962" y="10898"/>
                </a:lnTo>
                <a:lnTo>
                  <a:pt x="15489" y="11389"/>
                </a:lnTo>
                <a:lnTo>
                  <a:pt x="12855" y="16102"/>
                </a:lnTo>
                <a:lnTo>
                  <a:pt x="15278" y="13745"/>
                </a:lnTo>
                <a:lnTo>
                  <a:pt x="18755" y="9818"/>
                </a:lnTo>
                <a:lnTo>
                  <a:pt x="7060" y="9818"/>
                </a:lnTo>
                <a:lnTo>
                  <a:pt x="7060" y="9131"/>
                </a:lnTo>
                <a:lnTo>
                  <a:pt x="8008" y="9131"/>
                </a:lnTo>
                <a:close/>
              </a:path>
            </a:pathLst>
          </a:custGeom>
          <a:solidFill>
            <a:srgbClr val="000000"/>
          </a:solidFill>
          <a:ln w="12700">
            <a:miter lim="400000"/>
          </a:ln>
        </p:spPr>
        <p:txBody>
          <a:bodyPr tIns="91439" bIns="91439"/>
          <a:lstStyle/>
          <a:p>
            <a:endParaRPr/>
          </a:p>
        </p:txBody>
      </p:sp>
      <p:sp>
        <p:nvSpPr>
          <p:cNvPr id="1581" name="Shape 1581"/>
          <p:cNvSpPr/>
          <p:nvPr/>
        </p:nvSpPr>
        <p:spPr>
          <a:xfrm>
            <a:off x="17649826" y="2022475"/>
            <a:ext cx="787401" cy="5429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57" y="0"/>
                  <a:pt x="12729" y="1122"/>
                  <a:pt x="12729" y="2805"/>
                </a:cubicBezTo>
                <a:cubicBezTo>
                  <a:pt x="12729" y="4208"/>
                  <a:pt x="11957" y="5610"/>
                  <a:pt x="10800" y="5610"/>
                </a:cubicBezTo>
                <a:cubicBezTo>
                  <a:pt x="9836" y="5610"/>
                  <a:pt x="8871" y="4208"/>
                  <a:pt x="8871" y="2805"/>
                </a:cubicBezTo>
                <a:cubicBezTo>
                  <a:pt x="8871" y="1122"/>
                  <a:pt x="9836" y="0"/>
                  <a:pt x="10800" y="0"/>
                </a:cubicBezTo>
                <a:close/>
                <a:moveTo>
                  <a:pt x="2893" y="13745"/>
                </a:moveTo>
                <a:cubicBezTo>
                  <a:pt x="2893" y="18514"/>
                  <a:pt x="2893" y="18514"/>
                  <a:pt x="2893" y="18514"/>
                </a:cubicBezTo>
                <a:cubicBezTo>
                  <a:pt x="1929" y="18514"/>
                  <a:pt x="1929" y="18514"/>
                  <a:pt x="1929" y="18514"/>
                </a:cubicBezTo>
                <a:cubicBezTo>
                  <a:pt x="1929" y="14587"/>
                  <a:pt x="1929" y="14587"/>
                  <a:pt x="1929" y="14587"/>
                </a:cubicBezTo>
                <a:cubicBezTo>
                  <a:pt x="1736" y="14587"/>
                  <a:pt x="1736" y="14587"/>
                  <a:pt x="1736" y="14587"/>
                </a:cubicBezTo>
                <a:cubicBezTo>
                  <a:pt x="1736" y="18514"/>
                  <a:pt x="1736" y="18514"/>
                  <a:pt x="1736" y="18514"/>
                </a:cubicBezTo>
                <a:cubicBezTo>
                  <a:pt x="771" y="18514"/>
                  <a:pt x="771" y="18514"/>
                  <a:pt x="771" y="18514"/>
                </a:cubicBezTo>
                <a:cubicBezTo>
                  <a:pt x="771" y="13745"/>
                  <a:pt x="771" y="13745"/>
                  <a:pt x="771" y="13745"/>
                </a:cubicBezTo>
                <a:cubicBezTo>
                  <a:pt x="771" y="12904"/>
                  <a:pt x="771" y="12904"/>
                  <a:pt x="771" y="12904"/>
                </a:cubicBezTo>
                <a:cubicBezTo>
                  <a:pt x="771" y="10379"/>
                  <a:pt x="771" y="10379"/>
                  <a:pt x="771" y="10379"/>
                </a:cubicBezTo>
                <a:cubicBezTo>
                  <a:pt x="771" y="10379"/>
                  <a:pt x="771" y="10379"/>
                  <a:pt x="771" y="10379"/>
                </a:cubicBezTo>
                <a:cubicBezTo>
                  <a:pt x="771" y="12904"/>
                  <a:pt x="771" y="12904"/>
                  <a:pt x="771" y="12904"/>
                </a:cubicBezTo>
                <a:cubicBezTo>
                  <a:pt x="0" y="12904"/>
                  <a:pt x="0" y="12904"/>
                  <a:pt x="0" y="12904"/>
                </a:cubicBezTo>
                <a:cubicBezTo>
                  <a:pt x="0" y="9257"/>
                  <a:pt x="0" y="9257"/>
                  <a:pt x="0" y="9257"/>
                </a:cubicBezTo>
                <a:cubicBezTo>
                  <a:pt x="0" y="8696"/>
                  <a:pt x="193" y="8135"/>
                  <a:pt x="771" y="8135"/>
                </a:cubicBezTo>
                <a:cubicBezTo>
                  <a:pt x="2507" y="8135"/>
                  <a:pt x="2507" y="8135"/>
                  <a:pt x="2507" y="8135"/>
                </a:cubicBezTo>
                <a:cubicBezTo>
                  <a:pt x="2507" y="8416"/>
                  <a:pt x="2507" y="8416"/>
                  <a:pt x="2507" y="8696"/>
                </a:cubicBezTo>
                <a:cubicBezTo>
                  <a:pt x="2507" y="13745"/>
                  <a:pt x="2507" y="13745"/>
                  <a:pt x="2507" y="13745"/>
                </a:cubicBezTo>
                <a:cubicBezTo>
                  <a:pt x="2893" y="13745"/>
                  <a:pt x="2893" y="13745"/>
                  <a:pt x="2893" y="13745"/>
                </a:cubicBezTo>
                <a:close/>
                <a:moveTo>
                  <a:pt x="1929" y="4208"/>
                </a:moveTo>
                <a:cubicBezTo>
                  <a:pt x="2507" y="4208"/>
                  <a:pt x="3086" y="5049"/>
                  <a:pt x="3086" y="6171"/>
                </a:cubicBezTo>
                <a:cubicBezTo>
                  <a:pt x="3086" y="6452"/>
                  <a:pt x="3086" y="6732"/>
                  <a:pt x="2893" y="7013"/>
                </a:cubicBezTo>
                <a:cubicBezTo>
                  <a:pt x="2893" y="7294"/>
                  <a:pt x="2893" y="7294"/>
                  <a:pt x="2700" y="7294"/>
                </a:cubicBezTo>
                <a:cubicBezTo>
                  <a:pt x="2507" y="7574"/>
                  <a:pt x="2314" y="7855"/>
                  <a:pt x="1929" y="7855"/>
                </a:cubicBezTo>
                <a:cubicBezTo>
                  <a:pt x="1157" y="7855"/>
                  <a:pt x="579" y="7013"/>
                  <a:pt x="579" y="6171"/>
                </a:cubicBezTo>
                <a:cubicBezTo>
                  <a:pt x="579" y="5049"/>
                  <a:pt x="1157" y="4208"/>
                  <a:pt x="1929" y="4208"/>
                </a:cubicBezTo>
                <a:close/>
                <a:moveTo>
                  <a:pt x="18514" y="13745"/>
                </a:moveTo>
                <a:cubicBezTo>
                  <a:pt x="18514" y="18514"/>
                  <a:pt x="18514" y="18514"/>
                  <a:pt x="18514" y="18514"/>
                </a:cubicBezTo>
                <a:cubicBezTo>
                  <a:pt x="19479" y="18514"/>
                  <a:pt x="19479" y="18514"/>
                  <a:pt x="19479" y="18514"/>
                </a:cubicBezTo>
                <a:cubicBezTo>
                  <a:pt x="19479" y="14587"/>
                  <a:pt x="19479" y="14587"/>
                  <a:pt x="19479" y="14587"/>
                </a:cubicBezTo>
                <a:cubicBezTo>
                  <a:pt x="19671" y="14587"/>
                  <a:pt x="19671" y="14587"/>
                  <a:pt x="19671" y="14587"/>
                </a:cubicBezTo>
                <a:cubicBezTo>
                  <a:pt x="19671" y="18514"/>
                  <a:pt x="19671" y="18514"/>
                  <a:pt x="19671" y="18514"/>
                </a:cubicBezTo>
                <a:cubicBezTo>
                  <a:pt x="20636" y="18514"/>
                  <a:pt x="20636" y="18514"/>
                  <a:pt x="20636" y="18514"/>
                </a:cubicBezTo>
                <a:cubicBezTo>
                  <a:pt x="20636" y="13745"/>
                  <a:pt x="20636" y="13745"/>
                  <a:pt x="20636" y="13745"/>
                </a:cubicBezTo>
                <a:cubicBezTo>
                  <a:pt x="20636" y="12904"/>
                  <a:pt x="20636" y="12904"/>
                  <a:pt x="20636" y="12904"/>
                </a:cubicBezTo>
                <a:cubicBezTo>
                  <a:pt x="20636" y="10379"/>
                  <a:pt x="20636" y="10379"/>
                  <a:pt x="20636" y="10379"/>
                </a:cubicBezTo>
                <a:cubicBezTo>
                  <a:pt x="20636" y="10379"/>
                  <a:pt x="20636" y="10379"/>
                  <a:pt x="20636" y="10379"/>
                </a:cubicBezTo>
                <a:cubicBezTo>
                  <a:pt x="20636" y="12904"/>
                  <a:pt x="20636" y="12904"/>
                  <a:pt x="20636" y="12904"/>
                </a:cubicBezTo>
                <a:cubicBezTo>
                  <a:pt x="21600" y="12904"/>
                  <a:pt x="21600" y="12904"/>
                  <a:pt x="21600" y="12904"/>
                </a:cubicBezTo>
                <a:cubicBezTo>
                  <a:pt x="21600" y="9257"/>
                  <a:pt x="21600" y="9257"/>
                  <a:pt x="21600" y="9257"/>
                </a:cubicBezTo>
                <a:cubicBezTo>
                  <a:pt x="21600" y="8696"/>
                  <a:pt x="21214" y="8135"/>
                  <a:pt x="20636" y="8135"/>
                </a:cubicBezTo>
                <a:cubicBezTo>
                  <a:pt x="18900" y="8135"/>
                  <a:pt x="18900" y="8135"/>
                  <a:pt x="18900" y="8135"/>
                </a:cubicBezTo>
                <a:cubicBezTo>
                  <a:pt x="18900" y="8416"/>
                  <a:pt x="18900" y="8416"/>
                  <a:pt x="18900" y="8696"/>
                </a:cubicBezTo>
                <a:cubicBezTo>
                  <a:pt x="18900" y="13745"/>
                  <a:pt x="18900" y="13745"/>
                  <a:pt x="18900" y="13745"/>
                </a:cubicBezTo>
                <a:cubicBezTo>
                  <a:pt x="18514" y="13745"/>
                  <a:pt x="18514" y="13745"/>
                  <a:pt x="18514" y="13745"/>
                </a:cubicBezTo>
                <a:close/>
                <a:moveTo>
                  <a:pt x="19479" y="4208"/>
                </a:moveTo>
                <a:cubicBezTo>
                  <a:pt x="18900" y="4208"/>
                  <a:pt x="18321" y="5049"/>
                  <a:pt x="18321" y="6171"/>
                </a:cubicBezTo>
                <a:cubicBezTo>
                  <a:pt x="18321" y="6452"/>
                  <a:pt x="18321" y="6732"/>
                  <a:pt x="18514" y="7013"/>
                </a:cubicBezTo>
                <a:cubicBezTo>
                  <a:pt x="18514" y="7294"/>
                  <a:pt x="18707" y="7294"/>
                  <a:pt x="18707" y="7294"/>
                </a:cubicBezTo>
                <a:cubicBezTo>
                  <a:pt x="18900" y="7574"/>
                  <a:pt x="19286" y="7855"/>
                  <a:pt x="19479" y="7855"/>
                </a:cubicBezTo>
                <a:cubicBezTo>
                  <a:pt x="20250" y="7855"/>
                  <a:pt x="20829" y="7013"/>
                  <a:pt x="20829" y="6171"/>
                </a:cubicBezTo>
                <a:cubicBezTo>
                  <a:pt x="20829" y="5049"/>
                  <a:pt x="20250" y="4208"/>
                  <a:pt x="19479" y="4208"/>
                </a:cubicBezTo>
                <a:close/>
                <a:moveTo>
                  <a:pt x="14464" y="14306"/>
                </a:moveTo>
                <a:cubicBezTo>
                  <a:pt x="14464" y="20197"/>
                  <a:pt x="14464" y="20197"/>
                  <a:pt x="14464" y="20197"/>
                </a:cubicBezTo>
                <a:cubicBezTo>
                  <a:pt x="15429" y="20197"/>
                  <a:pt x="15429" y="20197"/>
                  <a:pt x="15429" y="20197"/>
                </a:cubicBezTo>
                <a:cubicBezTo>
                  <a:pt x="15429" y="15148"/>
                  <a:pt x="15429" y="15148"/>
                  <a:pt x="15429" y="15148"/>
                </a:cubicBezTo>
                <a:cubicBezTo>
                  <a:pt x="15814" y="15148"/>
                  <a:pt x="15814" y="15148"/>
                  <a:pt x="15814" y="15148"/>
                </a:cubicBezTo>
                <a:cubicBezTo>
                  <a:pt x="15814" y="20197"/>
                  <a:pt x="15814" y="20197"/>
                  <a:pt x="15814" y="20197"/>
                </a:cubicBezTo>
                <a:cubicBezTo>
                  <a:pt x="16779" y="20197"/>
                  <a:pt x="16779" y="20197"/>
                  <a:pt x="16779" y="20197"/>
                </a:cubicBezTo>
                <a:cubicBezTo>
                  <a:pt x="16779" y="14306"/>
                  <a:pt x="16779" y="14306"/>
                  <a:pt x="16779" y="14306"/>
                </a:cubicBezTo>
                <a:cubicBezTo>
                  <a:pt x="16779" y="13184"/>
                  <a:pt x="16779" y="13184"/>
                  <a:pt x="16779" y="13184"/>
                </a:cubicBezTo>
                <a:cubicBezTo>
                  <a:pt x="16779" y="10099"/>
                  <a:pt x="16779" y="10099"/>
                  <a:pt x="16779" y="10099"/>
                </a:cubicBezTo>
                <a:cubicBezTo>
                  <a:pt x="16971" y="10099"/>
                  <a:pt x="16971" y="10099"/>
                  <a:pt x="16971" y="10099"/>
                </a:cubicBezTo>
                <a:cubicBezTo>
                  <a:pt x="16971" y="13184"/>
                  <a:pt x="16971" y="13184"/>
                  <a:pt x="16971" y="13184"/>
                </a:cubicBezTo>
                <a:cubicBezTo>
                  <a:pt x="18129" y="13184"/>
                  <a:pt x="18129" y="13184"/>
                  <a:pt x="18129" y="13184"/>
                </a:cubicBezTo>
                <a:cubicBezTo>
                  <a:pt x="18129" y="8696"/>
                  <a:pt x="18129" y="8696"/>
                  <a:pt x="18129" y="8696"/>
                </a:cubicBezTo>
                <a:cubicBezTo>
                  <a:pt x="18129" y="7855"/>
                  <a:pt x="17550" y="7294"/>
                  <a:pt x="16971" y="7294"/>
                </a:cubicBezTo>
                <a:cubicBezTo>
                  <a:pt x="14850" y="7294"/>
                  <a:pt x="14850" y="7294"/>
                  <a:pt x="14850" y="7294"/>
                </a:cubicBezTo>
                <a:cubicBezTo>
                  <a:pt x="14850" y="7574"/>
                  <a:pt x="14850" y="7855"/>
                  <a:pt x="14850" y="7855"/>
                </a:cubicBezTo>
                <a:cubicBezTo>
                  <a:pt x="14850" y="14306"/>
                  <a:pt x="14850" y="14306"/>
                  <a:pt x="14850" y="14306"/>
                </a:cubicBezTo>
                <a:cubicBezTo>
                  <a:pt x="14464" y="14306"/>
                  <a:pt x="14464" y="14306"/>
                  <a:pt x="14464" y="14306"/>
                </a:cubicBezTo>
                <a:close/>
                <a:moveTo>
                  <a:pt x="12536" y="13184"/>
                </a:moveTo>
                <a:cubicBezTo>
                  <a:pt x="12536" y="8977"/>
                  <a:pt x="12536" y="8977"/>
                  <a:pt x="12536" y="8977"/>
                </a:cubicBezTo>
                <a:cubicBezTo>
                  <a:pt x="12343" y="8977"/>
                  <a:pt x="12343" y="8977"/>
                  <a:pt x="12343" y="8977"/>
                </a:cubicBezTo>
                <a:cubicBezTo>
                  <a:pt x="12343" y="13184"/>
                  <a:pt x="12343" y="13184"/>
                  <a:pt x="12343" y="13184"/>
                </a:cubicBezTo>
                <a:cubicBezTo>
                  <a:pt x="12343" y="14026"/>
                  <a:pt x="12343" y="14026"/>
                  <a:pt x="12343" y="14026"/>
                </a:cubicBezTo>
                <a:cubicBezTo>
                  <a:pt x="12343" y="21600"/>
                  <a:pt x="12343" y="21600"/>
                  <a:pt x="12343" y="21600"/>
                </a:cubicBezTo>
                <a:cubicBezTo>
                  <a:pt x="10993" y="21600"/>
                  <a:pt x="10993" y="21600"/>
                  <a:pt x="10993" y="21600"/>
                </a:cubicBezTo>
                <a:cubicBezTo>
                  <a:pt x="10993" y="15429"/>
                  <a:pt x="10993" y="15429"/>
                  <a:pt x="10993" y="15429"/>
                </a:cubicBezTo>
                <a:cubicBezTo>
                  <a:pt x="10607" y="15429"/>
                  <a:pt x="10607" y="15429"/>
                  <a:pt x="10607" y="15429"/>
                </a:cubicBezTo>
                <a:cubicBezTo>
                  <a:pt x="10607" y="21600"/>
                  <a:pt x="10607" y="21600"/>
                  <a:pt x="10607" y="21600"/>
                </a:cubicBezTo>
                <a:cubicBezTo>
                  <a:pt x="9257" y="21600"/>
                  <a:pt x="9257" y="21600"/>
                  <a:pt x="9257" y="21600"/>
                </a:cubicBezTo>
                <a:cubicBezTo>
                  <a:pt x="9257" y="14026"/>
                  <a:pt x="9257" y="14026"/>
                  <a:pt x="9257" y="14026"/>
                </a:cubicBezTo>
                <a:cubicBezTo>
                  <a:pt x="9257" y="13184"/>
                  <a:pt x="9257" y="13184"/>
                  <a:pt x="9257" y="13184"/>
                </a:cubicBezTo>
                <a:cubicBezTo>
                  <a:pt x="9257" y="8977"/>
                  <a:pt x="9257" y="8977"/>
                  <a:pt x="9257" y="8977"/>
                </a:cubicBezTo>
                <a:cubicBezTo>
                  <a:pt x="9064" y="8977"/>
                  <a:pt x="9064" y="8977"/>
                  <a:pt x="9064" y="8977"/>
                </a:cubicBezTo>
                <a:cubicBezTo>
                  <a:pt x="9064" y="13184"/>
                  <a:pt x="9064" y="13184"/>
                  <a:pt x="9064" y="13184"/>
                </a:cubicBezTo>
                <a:cubicBezTo>
                  <a:pt x="7907" y="13184"/>
                  <a:pt x="7907" y="13184"/>
                  <a:pt x="7907" y="13184"/>
                </a:cubicBezTo>
                <a:cubicBezTo>
                  <a:pt x="7907" y="7574"/>
                  <a:pt x="7907" y="7574"/>
                  <a:pt x="7907" y="7574"/>
                </a:cubicBezTo>
                <a:cubicBezTo>
                  <a:pt x="7907" y="6732"/>
                  <a:pt x="8486" y="5891"/>
                  <a:pt x="9064" y="5891"/>
                </a:cubicBezTo>
                <a:cubicBezTo>
                  <a:pt x="12729" y="5891"/>
                  <a:pt x="8871" y="5891"/>
                  <a:pt x="12536" y="5891"/>
                </a:cubicBezTo>
                <a:cubicBezTo>
                  <a:pt x="13307" y="5891"/>
                  <a:pt x="13693" y="6732"/>
                  <a:pt x="13693" y="7574"/>
                </a:cubicBezTo>
                <a:cubicBezTo>
                  <a:pt x="13693" y="13184"/>
                  <a:pt x="13693" y="13184"/>
                  <a:pt x="13693" y="13184"/>
                </a:cubicBezTo>
                <a:cubicBezTo>
                  <a:pt x="13500" y="13184"/>
                  <a:pt x="13114" y="13184"/>
                  <a:pt x="12536" y="13184"/>
                </a:cubicBezTo>
                <a:close/>
                <a:moveTo>
                  <a:pt x="7136" y="14306"/>
                </a:moveTo>
                <a:cubicBezTo>
                  <a:pt x="7136" y="20197"/>
                  <a:pt x="7136" y="20197"/>
                  <a:pt x="7136" y="20197"/>
                </a:cubicBezTo>
                <a:cubicBezTo>
                  <a:pt x="5979" y="20197"/>
                  <a:pt x="5979" y="20197"/>
                  <a:pt x="5979" y="20197"/>
                </a:cubicBezTo>
                <a:cubicBezTo>
                  <a:pt x="5979" y="15148"/>
                  <a:pt x="5979" y="15148"/>
                  <a:pt x="5979" y="15148"/>
                </a:cubicBezTo>
                <a:cubicBezTo>
                  <a:pt x="5786" y="15148"/>
                  <a:pt x="5786" y="15148"/>
                  <a:pt x="5786" y="15148"/>
                </a:cubicBezTo>
                <a:cubicBezTo>
                  <a:pt x="5786" y="20197"/>
                  <a:pt x="5786" y="20197"/>
                  <a:pt x="5786" y="20197"/>
                </a:cubicBezTo>
                <a:cubicBezTo>
                  <a:pt x="4629" y="20197"/>
                  <a:pt x="4629" y="20197"/>
                  <a:pt x="4629" y="20197"/>
                </a:cubicBezTo>
                <a:cubicBezTo>
                  <a:pt x="4629" y="14306"/>
                  <a:pt x="4629" y="14306"/>
                  <a:pt x="4629" y="14306"/>
                </a:cubicBezTo>
                <a:cubicBezTo>
                  <a:pt x="4629" y="13184"/>
                  <a:pt x="4629" y="13184"/>
                  <a:pt x="4629" y="13184"/>
                </a:cubicBezTo>
                <a:cubicBezTo>
                  <a:pt x="4629" y="10099"/>
                  <a:pt x="4629" y="10099"/>
                  <a:pt x="4629" y="10099"/>
                </a:cubicBezTo>
                <a:cubicBezTo>
                  <a:pt x="4436" y="10099"/>
                  <a:pt x="4436" y="10099"/>
                  <a:pt x="4436" y="10099"/>
                </a:cubicBezTo>
                <a:cubicBezTo>
                  <a:pt x="4436" y="13184"/>
                  <a:pt x="4436" y="13184"/>
                  <a:pt x="4436" y="13184"/>
                </a:cubicBezTo>
                <a:cubicBezTo>
                  <a:pt x="3471" y="13184"/>
                  <a:pt x="3471" y="13184"/>
                  <a:pt x="3471" y="13184"/>
                </a:cubicBezTo>
                <a:cubicBezTo>
                  <a:pt x="3471" y="8696"/>
                  <a:pt x="3471" y="8696"/>
                  <a:pt x="3471" y="8696"/>
                </a:cubicBezTo>
                <a:cubicBezTo>
                  <a:pt x="3471" y="7855"/>
                  <a:pt x="3857" y="7294"/>
                  <a:pt x="4436" y="7294"/>
                </a:cubicBezTo>
                <a:cubicBezTo>
                  <a:pt x="6750" y="7294"/>
                  <a:pt x="6750" y="7294"/>
                  <a:pt x="6750" y="7294"/>
                </a:cubicBezTo>
                <a:cubicBezTo>
                  <a:pt x="6750" y="7574"/>
                  <a:pt x="6750" y="7855"/>
                  <a:pt x="6750" y="7855"/>
                </a:cubicBezTo>
                <a:cubicBezTo>
                  <a:pt x="6750" y="14306"/>
                  <a:pt x="6750" y="14306"/>
                  <a:pt x="6750" y="14306"/>
                </a:cubicBezTo>
                <a:cubicBezTo>
                  <a:pt x="7136" y="14306"/>
                  <a:pt x="7136" y="14306"/>
                  <a:pt x="7136" y="14306"/>
                </a:cubicBezTo>
                <a:close/>
                <a:moveTo>
                  <a:pt x="5979" y="2525"/>
                </a:moveTo>
                <a:cubicBezTo>
                  <a:pt x="6750" y="2525"/>
                  <a:pt x="7521" y="3366"/>
                  <a:pt x="7521" y="4769"/>
                </a:cubicBezTo>
                <a:cubicBezTo>
                  <a:pt x="7521" y="5330"/>
                  <a:pt x="7329" y="5610"/>
                  <a:pt x="7136" y="6171"/>
                </a:cubicBezTo>
                <a:cubicBezTo>
                  <a:pt x="7136" y="6171"/>
                  <a:pt x="7136" y="6171"/>
                  <a:pt x="7136" y="6452"/>
                </a:cubicBezTo>
                <a:cubicBezTo>
                  <a:pt x="6750" y="6732"/>
                  <a:pt x="6364" y="7013"/>
                  <a:pt x="5979" y="7013"/>
                </a:cubicBezTo>
                <a:cubicBezTo>
                  <a:pt x="5014" y="7013"/>
                  <a:pt x="4243" y="5891"/>
                  <a:pt x="4243" y="4769"/>
                </a:cubicBezTo>
                <a:cubicBezTo>
                  <a:pt x="4243" y="3366"/>
                  <a:pt x="5014" y="2525"/>
                  <a:pt x="5979" y="2525"/>
                </a:cubicBezTo>
                <a:close/>
                <a:moveTo>
                  <a:pt x="15621" y="2525"/>
                </a:moveTo>
                <a:cubicBezTo>
                  <a:pt x="14657" y="2525"/>
                  <a:pt x="14079" y="3366"/>
                  <a:pt x="14079" y="4769"/>
                </a:cubicBezTo>
                <a:cubicBezTo>
                  <a:pt x="14079" y="5330"/>
                  <a:pt x="14079" y="5610"/>
                  <a:pt x="14271" y="6171"/>
                </a:cubicBezTo>
                <a:cubicBezTo>
                  <a:pt x="14464" y="6171"/>
                  <a:pt x="14464" y="6171"/>
                  <a:pt x="14464" y="6452"/>
                </a:cubicBezTo>
                <a:cubicBezTo>
                  <a:pt x="14850" y="6732"/>
                  <a:pt x="15236" y="7013"/>
                  <a:pt x="15621" y="7013"/>
                </a:cubicBezTo>
                <a:cubicBezTo>
                  <a:pt x="16393" y="7013"/>
                  <a:pt x="17164" y="5891"/>
                  <a:pt x="17164" y="4769"/>
                </a:cubicBezTo>
                <a:cubicBezTo>
                  <a:pt x="17164" y="3366"/>
                  <a:pt x="16393" y="2525"/>
                  <a:pt x="15621" y="2525"/>
                </a:cubicBezTo>
                <a:close/>
              </a:path>
            </a:pathLst>
          </a:custGeom>
          <a:solidFill>
            <a:srgbClr val="000000"/>
          </a:solidFill>
          <a:ln w="12700">
            <a:miter lim="400000"/>
          </a:ln>
        </p:spPr>
        <p:txBody>
          <a:bodyPr tIns="91439" bIns="91439"/>
          <a:lstStyle/>
          <a:p>
            <a:endParaRPr/>
          </a:p>
        </p:txBody>
      </p:sp>
      <p:sp>
        <p:nvSpPr>
          <p:cNvPr id="1582" name="Shape 1582"/>
          <p:cNvSpPr/>
          <p:nvPr/>
        </p:nvSpPr>
        <p:spPr>
          <a:xfrm>
            <a:off x="16338550" y="2038351"/>
            <a:ext cx="774700" cy="608651"/>
          </a:xfrm>
          <a:custGeom>
            <a:avLst/>
            <a:gdLst/>
            <a:ahLst/>
            <a:cxnLst>
              <a:cxn ang="0">
                <a:pos x="wd2" y="hd2"/>
              </a:cxn>
              <a:cxn ang="5400000">
                <a:pos x="wd2" y="hd2"/>
              </a:cxn>
              <a:cxn ang="10800000">
                <a:pos x="wd2" y="hd2"/>
              </a:cxn>
              <a:cxn ang="16200000">
                <a:pos x="wd2" y="hd2"/>
              </a:cxn>
            </a:cxnLst>
            <a:rect l="0" t="0" r="r" b="b"/>
            <a:pathLst>
              <a:path w="21600" h="21455" extrusionOk="0">
                <a:moveTo>
                  <a:pt x="0" y="15145"/>
                </a:moveTo>
                <a:cubicBezTo>
                  <a:pt x="3142" y="14648"/>
                  <a:pt x="3142" y="14648"/>
                  <a:pt x="3142" y="14648"/>
                </a:cubicBezTo>
                <a:cubicBezTo>
                  <a:pt x="3142" y="14400"/>
                  <a:pt x="3338" y="14152"/>
                  <a:pt x="3535" y="13903"/>
                </a:cubicBezTo>
                <a:cubicBezTo>
                  <a:pt x="3535" y="13903"/>
                  <a:pt x="3535" y="13903"/>
                  <a:pt x="3535" y="13903"/>
                </a:cubicBezTo>
                <a:cubicBezTo>
                  <a:pt x="3535" y="13903"/>
                  <a:pt x="3535" y="13903"/>
                  <a:pt x="3535" y="13903"/>
                </a:cubicBezTo>
                <a:cubicBezTo>
                  <a:pt x="3927" y="13655"/>
                  <a:pt x="4320" y="13407"/>
                  <a:pt x="4713" y="13655"/>
                </a:cubicBezTo>
                <a:cubicBezTo>
                  <a:pt x="5302" y="13655"/>
                  <a:pt x="5498" y="13903"/>
                  <a:pt x="5695" y="14400"/>
                </a:cubicBezTo>
                <a:cubicBezTo>
                  <a:pt x="5695" y="14400"/>
                  <a:pt x="5695" y="14400"/>
                  <a:pt x="5695" y="14400"/>
                </a:cubicBezTo>
                <a:cubicBezTo>
                  <a:pt x="5695" y="14400"/>
                  <a:pt x="5695" y="14400"/>
                  <a:pt x="5695" y="14400"/>
                </a:cubicBezTo>
                <a:cubicBezTo>
                  <a:pt x="6087" y="14897"/>
                  <a:pt x="6087" y="15393"/>
                  <a:pt x="6087" y="15890"/>
                </a:cubicBezTo>
                <a:cubicBezTo>
                  <a:pt x="7462" y="17628"/>
                  <a:pt x="7462" y="17628"/>
                  <a:pt x="7462" y="17628"/>
                </a:cubicBezTo>
                <a:cubicBezTo>
                  <a:pt x="7658" y="17628"/>
                  <a:pt x="7855" y="17379"/>
                  <a:pt x="7855" y="17379"/>
                </a:cubicBezTo>
                <a:cubicBezTo>
                  <a:pt x="9818" y="13655"/>
                  <a:pt x="9818" y="13655"/>
                  <a:pt x="9818" y="13655"/>
                </a:cubicBezTo>
                <a:cubicBezTo>
                  <a:pt x="8640" y="12166"/>
                  <a:pt x="8640" y="12166"/>
                  <a:pt x="8640" y="12166"/>
                </a:cubicBezTo>
                <a:cubicBezTo>
                  <a:pt x="6676" y="13903"/>
                  <a:pt x="6676" y="13903"/>
                  <a:pt x="6676" y="13903"/>
                </a:cubicBezTo>
                <a:cubicBezTo>
                  <a:pt x="6284" y="14152"/>
                  <a:pt x="6284" y="14152"/>
                  <a:pt x="6284" y="14152"/>
                </a:cubicBezTo>
                <a:cubicBezTo>
                  <a:pt x="6087" y="13903"/>
                  <a:pt x="6087" y="13903"/>
                  <a:pt x="6087" y="13903"/>
                </a:cubicBezTo>
                <a:cubicBezTo>
                  <a:pt x="4909" y="10428"/>
                  <a:pt x="4909" y="10428"/>
                  <a:pt x="4909" y="10428"/>
                </a:cubicBezTo>
                <a:cubicBezTo>
                  <a:pt x="982" y="10676"/>
                  <a:pt x="982" y="10676"/>
                  <a:pt x="982" y="10676"/>
                </a:cubicBezTo>
                <a:cubicBezTo>
                  <a:pt x="785" y="9683"/>
                  <a:pt x="785" y="9683"/>
                  <a:pt x="785" y="9683"/>
                </a:cubicBezTo>
                <a:cubicBezTo>
                  <a:pt x="5105" y="9434"/>
                  <a:pt x="5105" y="9434"/>
                  <a:pt x="5105" y="9434"/>
                </a:cubicBezTo>
                <a:cubicBezTo>
                  <a:pt x="5302" y="9434"/>
                  <a:pt x="5302" y="9434"/>
                  <a:pt x="5302" y="9434"/>
                </a:cubicBezTo>
                <a:cubicBezTo>
                  <a:pt x="5498" y="9683"/>
                  <a:pt x="5498" y="9683"/>
                  <a:pt x="5498" y="9683"/>
                </a:cubicBezTo>
                <a:cubicBezTo>
                  <a:pt x="6480" y="13159"/>
                  <a:pt x="6480" y="13159"/>
                  <a:pt x="6480" y="13159"/>
                </a:cubicBezTo>
                <a:cubicBezTo>
                  <a:pt x="8444" y="11421"/>
                  <a:pt x="8444" y="11421"/>
                  <a:pt x="8444" y="11421"/>
                </a:cubicBezTo>
                <a:cubicBezTo>
                  <a:pt x="8640" y="11172"/>
                  <a:pt x="8640" y="11172"/>
                  <a:pt x="8640" y="11172"/>
                </a:cubicBezTo>
                <a:cubicBezTo>
                  <a:pt x="8836" y="11421"/>
                  <a:pt x="8836" y="11421"/>
                  <a:pt x="8836" y="11421"/>
                </a:cubicBezTo>
                <a:cubicBezTo>
                  <a:pt x="10211" y="12910"/>
                  <a:pt x="10211" y="12910"/>
                  <a:pt x="10211" y="12910"/>
                </a:cubicBezTo>
                <a:cubicBezTo>
                  <a:pt x="11389" y="10428"/>
                  <a:pt x="11389" y="10428"/>
                  <a:pt x="11389" y="10428"/>
                </a:cubicBezTo>
                <a:cubicBezTo>
                  <a:pt x="11193" y="10428"/>
                  <a:pt x="11193" y="10179"/>
                  <a:pt x="11193" y="10179"/>
                </a:cubicBezTo>
                <a:cubicBezTo>
                  <a:pt x="11193" y="10179"/>
                  <a:pt x="11193" y="10179"/>
                  <a:pt x="11193" y="10179"/>
                </a:cubicBezTo>
                <a:cubicBezTo>
                  <a:pt x="11193" y="10179"/>
                  <a:pt x="11193" y="10179"/>
                  <a:pt x="11193" y="10179"/>
                </a:cubicBezTo>
                <a:cubicBezTo>
                  <a:pt x="10996" y="9931"/>
                  <a:pt x="10996" y="9434"/>
                  <a:pt x="10996" y="8690"/>
                </a:cubicBezTo>
                <a:cubicBezTo>
                  <a:pt x="11193" y="8193"/>
                  <a:pt x="11389" y="7697"/>
                  <a:pt x="11782" y="7448"/>
                </a:cubicBezTo>
                <a:cubicBezTo>
                  <a:pt x="11782" y="7448"/>
                  <a:pt x="11782" y="7448"/>
                  <a:pt x="11782" y="7448"/>
                </a:cubicBezTo>
                <a:cubicBezTo>
                  <a:pt x="11782" y="7448"/>
                  <a:pt x="11782" y="7448"/>
                  <a:pt x="11782" y="7448"/>
                </a:cubicBezTo>
                <a:cubicBezTo>
                  <a:pt x="11978" y="7200"/>
                  <a:pt x="12371" y="7200"/>
                  <a:pt x="12764" y="7200"/>
                </a:cubicBezTo>
                <a:cubicBezTo>
                  <a:pt x="13353" y="7448"/>
                  <a:pt x="13549" y="7697"/>
                  <a:pt x="13942" y="8193"/>
                </a:cubicBezTo>
                <a:cubicBezTo>
                  <a:pt x="13942" y="8193"/>
                  <a:pt x="13942" y="8193"/>
                  <a:pt x="13942" y="8193"/>
                </a:cubicBezTo>
                <a:cubicBezTo>
                  <a:pt x="13942" y="8193"/>
                  <a:pt x="13942" y="8193"/>
                  <a:pt x="13942" y="8193"/>
                </a:cubicBezTo>
                <a:cubicBezTo>
                  <a:pt x="14138" y="8441"/>
                  <a:pt x="14138" y="8938"/>
                  <a:pt x="14138" y="9683"/>
                </a:cubicBezTo>
                <a:cubicBezTo>
                  <a:pt x="13942" y="9931"/>
                  <a:pt x="13942" y="10179"/>
                  <a:pt x="13745" y="10428"/>
                </a:cubicBezTo>
                <a:cubicBezTo>
                  <a:pt x="14727" y="12662"/>
                  <a:pt x="14727" y="12662"/>
                  <a:pt x="14727" y="12662"/>
                </a:cubicBezTo>
                <a:cubicBezTo>
                  <a:pt x="14924" y="12662"/>
                  <a:pt x="14924" y="12662"/>
                  <a:pt x="15120" y="12662"/>
                </a:cubicBezTo>
                <a:cubicBezTo>
                  <a:pt x="18655" y="7697"/>
                  <a:pt x="18655" y="7697"/>
                  <a:pt x="18655" y="7697"/>
                </a:cubicBezTo>
                <a:cubicBezTo>
                  <a:pt x="18458" y="7448"/>
                  <a:pt x="18458" y="6952"/>
                  <a:pt x="18458" y="6703"/>
                </a:cubicBezTo>
                <a:cubicBezTo>
                  <a:pt x="18655" y="6207"/>
                  <a:pt x="18851" y="5710"/>
                  <a:pt x="19244" y="5462"/>
                </a:cubicBezTo>
                <a:cubicBezTo>
                  <a:pt x="19244" y="5462"/>
                  <a:pt x="19244" y="5462"/>
                  <a:pt x="19244" y="5462"/>
                </a:cubicBezTo>
                <a:cubicBezTo>
                  <a:pt x="19244" y="5462"/>
                  <a:pt x="19244" y="5462"/>
                  <a:pt x="19244" y="5462"/>
                </a:cubicBezTo>
                <a:cubicBezTo>
                  <a:pt x="19636" y="5214"/>
                  <a:pt x="20029" y="4966"/>
                  <a:pt x="20422" y="5214"/>
                </a:cubicBezTo>
                <a:cubicBezTo>
                  <a:pt x="20815" y="5214"/>
                  <a:pt x="21207" y="5462"/>
                  <a:pt x="21404" y="5959"/>
                </a:cubicBezTo>
                <a:cubicBezTo>
                  <a:pt x="21404" y="5959"/>
                  <a:pt x="21404" y="5959"/>
                  <a:pt x="21404" y="5959"/>
                </a:cubicBezTo>
                <a:cubicBezTo>
                  <a:pt x="21404" y="5959"/>
                  <a:pt x="21404" y="5959"/>
                  <a:pt x="21404" y="5959"/>
                </a:cubicBezTo>
                <a:cubicBezTo>
                  <a:pt x="21600" y="6455"/>
                  <a:pt x="21600" y="6952"/>
                  <a:pt x="21600" y="7448"/>
                </a:cubicBezTo>
                <a:cubicBezTo>
                  <a:pt x="21600" y="7945"/>
                  <a:pt x="21207" y="8441"/>
                  <a:pt x="21011" y="8690"/>
                </a:cubicBezTo>
                <a:cubicBezTo>
                  <a:pt x="21011" y="8690"/>
                  <a:pt x="21011" y="8690"/>
                  <a:pt x="21011" y="8690"/>
                </a:cubicBezTo>
                <a:cubicBezTo>
                  <a:pt x="21011" y="8690"/>
                  <a:pt x="21011" y="8690"/>
                  <a:pt x="21011" y="8690"/>
                </a:cubicBezTo>
                <a:cubicBezTo>
                  <a:pt x="20618" y="8938"/>
                  <a:pt x="20225" y="9186"/>
                  <a:pt x="19833" y="8938"/>
                </a:cubicBezTo>
                <a:cubicBezTo>
                  <a:pt x="19833" y="8938"/>
                  <a:pt x="19636" y="8938"/>
                  <a:pt x="19636" y="8938"/>
                </a:cubicBezTo>
                <a:cubicBezTo>
                  <a:pt x="16298" y="13903"/>
                  <a:pt x="16298" y="13903"/>
                  <a:pt x="16298" y="13903"/>
                </a:cubicBezTo>
                <a:cubicBezTo>
                  <a:pt x="16298" y="14152"/>
                  <a:pt x="16495" y="14648"/>
                  <a:pt x="16298" y="15145"/>
                </a:cubicBezTo>
                <a:cubicBezTo>
                  <a:pt x="16298" y="15641"/>
                  <a:pt x="16102" y="16138"/>
                  <a:pt x="15709" y="16386"/>
                </a:cubicBezTo>
                <a:cubicBezTo>
                  <a:pt x="15709" y="16386"/>
                  <a:pt x="15709" y="16386"/>
                  <a:pt x="15709" y="16386"/>
                </a:cubicBezTo>
                <a:cubicBezTo>
                  <a:pt x="15709" y="16386"/>
                  <a:pt x="15709" y="16386"/>
                  <a:pt x="15709" y="16386"/>
                </a:cubicBezTo>
                <a:cubicBezTo>
                  <a:pt x="15316" y="16634"/>
                  <a:pt x="14924" y="16634"/>
                  <a:pt x="14531" y="16634"/>
                </a:cubicBezTo>
                <a:cubicBezTo>
                  <a:pt x="14138" y="16634"/>
                  <a:pt x="13745" y="16138"/>
                  <a:pt x="13549" y="15890"/>
                </a:cubicBezTo>
                <a:cubicBezTo>
                  <a:pt x="13549" y="15890"/>
                  <a:pt x="13549" y="15890"/>
                  <a:pt x="13549" y="15890"/>
                </a:cubicBezTo>
                <a:cubicBezTo>
                  <a:pt x="13549" y="15890"/>
                  <a:pt x="13549" y="15890"/>
                  <a:pt x="13549" y="15890"/>
                </a:cubicBezTo>
                <a:cubicBezTo>
                  <a:pt x="13353" y="15393"/>
                  <a:pt x="13156" y="14897"/>
                  <a:pt x="13353" y="14400"/>
                </a:cubicBezTo>
                <a:cubicBezTo>
                  <a:pt x="13353" y="14152"/>
                  <a:pt x="13353" y="13903"/>
                  <a:pt x="13549" y="13655"/>
                </a:cubicBezTo>
                <a:cubicBezTo>
                  <a:pt x="12371" y="11669"/>
                  <a:pt x="12371" y="11669"/>
                  <a:pt x="12371" y="11669"/>
                </a:cubicBezTo>
                <a:cubicBezTo>
                  <a:pt x="11193" y="14152"/>
                  <a:pt x="11193" y="14152"/>
                  <a:pt x="11193" y="14152"/>
                </a:cubicBezTo>
                <a:cubicBezTo>
                  <a:pt x="14138" y="17628"/>
                  <a:pt x="14138" y="17628"/>
                  <a:pt x="14138" y="17628"/>
                </a:cubicBezTo>
                <a:cubicBezTo>
                  <a:pt x="19636" y="16138"/>
                  <a:pt x="19636" y="16138"/>
                  <a:pt x="19636" y="16138"/>
                </a:cubicBezTo>
                <a:cubicBezTo>
                  <a:pt x="19833" y="16883"/>
                  <a:pt x="19833" y="16883"/>
                  <a:pt x="19833" y="16883"/>
                </a:cubicBezTo>
                <a:cubicBezTo>
                  <a:pt x="14138" y="18621"/>
                  <a:pt x="14138" y="18621"/>
                  <a:pt x="14138" y="18621"/>
                </a:cubicBezTo>
                <a:cubicBezTo>
                  <a:pt x="13942" y="18621"/>
                  <a:pt x="13942" y="18621"/>
                  <a:pt x="13942" y="18621"/>
                </a:cubicBezTo>
                <a:cubicBezTo>
                  <a:pt x="13942" y="18372"/>
                  <a:pt x="13942" y="18372"/>
                  <a:pt x="13942" y="18372"/>
                </a:cubicBezTo>
                <a:cubicBezTo>
                  <a:pt x="10800" y="14897"/>
                  <a:pt x="10800" y="14897"/>
                  <a:pt x="10800" y="14897"/>
                </a:cubicBezTo>
                <a:cubicBezTo>
                  <a:pt x="9229" y="18372"/>
                  <a:pt x="9229" y="18372"/>
                  <a:pt x="9229" y="18372"/>
                </a:cubicBezTo>
                <a:cubicBezTo>
                  <a:pt x="9425" y="18869"/>
                  <a:pt x="9622" y="19366"/>
                  <a:pt x="9425" y="19862"/>
                </a:cubicBezTo>
                <a:cubicBezTo>
                  <a:pt x="9425" y="20359"/>
                  <a:pt x="9033" y="20855"/>
                  <a:pt x="8836" y="21103"/>
                </a:cubicBezTo>
                <a:cubicBezTo>
                  <a:pt x="8836" y="21103"/>
                  <a:pt x="8836" y="21103"/>
                  <a:pt x="8836" y="21103"/>
                </a:cubicBezTo>
                <a:cubicBezTo>
                  <a:pt x="8836" y="21103"/>
                  <a:pt x="8836" y="21103"/>
                  <a:pt x="8836" y="21103"/>
                </a:cubicBezTo>
                <a:cubicBezTo>
                  <a:pt x="8444" y="21352"/>
                  <a:pt x="8051" y="21600"/>
                  <a:pt x="7658" y="21352"/>
                </a:cubicBezTo>
                <a:cubicBezTo>
                  <a:pt x="7265" y="21352"/>
                  <a:pt x="6873" y="20855"/>
                  <a:pt x="6676" y="20607"/>
                </a:cubicBezTo>
                <a:cubicBezTo>
                  <a:pt x="6676" y="20607"/>
                  <a:pt x="6676" y="20607"/>
                  <a:pt x="6676" y="20607"/>
                </a:cubicBezTo>
                <a:cubicBezTo>
                  <a:pt x="6676" y="20607"/>
                  <a:pt x="6676" y="20607"/>
                  <a:pt x="6676" y="20607"/>
                </a:cubicBezTo>
                <a:cubicBezTo>
                  <a:pt x="6480" y="20110"/>
                  <a:pt x="6284" y="19614"/>
                  <a:pt x="6480" y="19117"/>
                </a:cubicBezTo>
                <a:cubicBezTo>
                  <a:pt x="6480" y="19117"/>
                  <a:pt x="6480" y="18869"/>
                  <a:pt x="6480" y="18869"/>
                </a:cubicBezTo>
                <a:cubicBezTo>
                  <a:pt x="5105" y="17379"/>
                  <a:pt x="5105" y="17379"/>
                  <a:pt x="5105" y="17379"/>
                </a:cubicBezTo>
                <a:cubicBezTo>
                  <a:pt x="4713" y="17379"/>
                  <a:pt x="4516" y="17628"/>
                  <a:pt x="4124" y="17379"/>
                </a:cubicBezTo>
                <a:cubicBezTo>
                  <a:pt x="3731" y="17379"/>
                  <a:pt x="3338" y="17131"/>
                  <a:pt x="3142" y="16634"/>
                </a:cubicBezTo>
                <a:cubicBezTo>
                  <a:pt x="3142" y="16634"/>
                  <a:pt x="3142" y="16634"/>
                  <a:pt x="3142" y="16634"/>
                </a:cubicBezTo>
                <a:cubicBezTo>
                  <a:pt x="3142" y="16634"/>
                  <a:pt x="3142" y="16634"/>
                  <a:pt x="3142" y="16634"/>
                </a:cubicBezTo>
                <a:cubicBezTo>
                  <a:pt x="3142" y="16634"/>
                  <a:pt x="3142" y="16634"/>
                  <a:pt x="3142" y="16634"/>
                </a:cubicBezTo>
                <a:cubicBezTo>
                  <a:pt x="196" y="17131"/>
                  <a:pt x="196" y="17131"/>
                  <a:pt x="196" y="17131"/>
                </a:cubicBezTo>
                <a:cubicBezTo>
                  <a:pt x="0" y="15145"/>
                  <a:pt x="0" y="15145"/>
                  <a:pt x="0" y="15145"/>
                </a:cubicBezTo>
                <a:close/>
                <a:moveTo>
                  <a:pt x="393" y="6207"/>
                </a:moveTo>
                <a:cubicBezTo>
                  <a:pt x="589" y="7200"/>
                  <a:pt x="589" y="7200"/>
                  <a:pt x="589" y="7200"/>
                </a:cubicBezTo>
                <a:cubicBezTo>
                  <a:pt x="4124" y="5959"/>
                  <a:pt x="4124" y="5959"/>
                  <a:pt x="4124" y="5959"/>
                </a:cubicBezTo>
                <a:cubicBezTo>
                  <a:pt x="4713" y="6952"/>
                  <a:pt x="4713" y="6952"/>
                  <a:pt x="4713" y="6952"/>
                </a:cubicBezTo>
                <a:cubicBezTo>
                  <a:pt x="5105" y="7200"/>
                  <a:pt x="5105" y="7200"/>
                  <a:pt x="5105" y="7200"/>
                </a:cubicBezTo>
                <a:cubicBezTo>
                  <a:pt x="5302" y="6952"/>
                  <a:pt x="5302" y="6952"/>
                  <a:pt x="5302" y="6952"/>
                </a:cubicBezTo>
                <a:cubicBezTo>
                  <a:pt x="7462" y="4469"/>
                  <a:pt x="7462" y="4469"/>
                  <a:pt x="7462" y="4469"/>
                </a:cubicBezTo>
                <a:cubicBezTo>
                  <a:pt x="9033" y="6952"/>
                  <a:pt x="9033" y="6952"/>
                  <a:pt x="9033" y="6952"/>
                </a:cubicBezTo>
                <a:cubicBezTo>
                  <a:pt x="9033" y="7200"/>
                  <a:pt x="9033" y="7200"/>
                  <a:pt x="9033" y="7200"/>
                </a:cubicBezTo>
                <a:cubicBezTo>
                  <a:pt x="9425" y="7200"/>
                  <a:pt x="9425" y="7200"/>
                  <a:pt x="9425" y="7200"/>
                </a:cubicBezTo>
                <a:cubicBezTo>
                  <a:pt x="12175" y="5462"/>
                  <a:pt x="12175" y="5462"/>
                  <a:pt x="12175" y="5462"/>
                </a:cubicBezTo>
                <a:cubicBezTo>
                  <a:pt x="14924" y="7200"/>
                  <a:pt x="14924" y="7200"/>
                  <a:pt x="14924" y="7200"/>
                </a:cubicBezTo>
                <a:cubicBezTo>
                  <a:pt x="15120" y="7448"/>
                  <a:pt x="15120" y="7448"/>
                  <a:pt x="15120" y="7448"/>
                </a:cubicBezTo>
                <a:cubicBezTo>
                  <a:pt x="15316" y="7200"/>
                  <a:pt x="15316" y="7200"/>
                  <a:pt x="15316" y="7200"/>
                </a:cubicBezTo>
                <a:cubicBezTo>
                  <a:pt x="19833" y="497"/>
                  <a:pt x="19833" y="497"/>
                  <a:pt x="19833" y="497"/>
                </a:cubicBezTo>
                <a:cubicBezTo>
                  <a:pt x="19244" y="0"/>
                  <a:pt x="19244" y="0"/>
                  <a:pt x="19244" y="0"/>
                </a:cubicBezTo>
                <a:cubicBezTo>
                  <a:pt x="14924" y="6455"/>
                  <a:pt x="14924" y="6455"/>
                  <a:pt x="14924" y="6455"/>
                </a:cubicBezTo>
                <a:cubicBezTo>
                  <a:pt x="12175" y="4717"/>
                  <a:pt x="12175" y="4717"/>
                  <a:pt x="12175" y="4717"/>
                </a:cubicBezTo>
                <a:cubicBezTo>
                  <a:pt x="12175" y="4469"/>
                  <a:pt x="12175" y="4469"/>
                  <a:pt x="12175" y="4469"/>
                </a:cubicBezTo>
                <a:cubicBezTo>
                  <a:pt x="11978" y="4717"/>
                  <a:pt x="11978" y="4717"/>
                  <a:pt x="11978" y="4717"/>
                </a:cubicBezTo>
                <a:cubicBezTo>
                  <a:pt x="9425" y="6207"/>
                  <a:pt x="9425" y="6207"/>
                  <a:pt x="9425" y="6207"/>
                </a:cubicBezTo>
                <a:cubicBezTo>
                  <a:pt x="7855" y="3476"/>
                  <a:pt x="7855" y="3476"/>
                  <a:pt x="7855" y="3476"/>
                </a:cubicBezTo>
                <a:cubicBezTo>
                  <a:pt x="7658" y="3228"/>
                  <a:pt x="7658" y="3228"/>
                  <a:pt x="7658" y="3228"/>
                </a:cubicBezTo>
                <a:cubicBezTo>
                  <a:pt x="7265" y="3476"/>
                  <a:pt x="7265" y="3476"/>
                  <a:pt x="7265" y="3476"/>
                </a:cubicBezTo>
                <a:cubicBezTo>
                  <a:pt x="5105" y="5959"/>
                  <a:pt x="5105" y="5959"/>
                  <a:pt x="5105" y="5959"/>
                </a:cubicBezTo>
                <a:cubicBezTo>
                  <a:pt x="4320" y="4966"/>
                  <a:pt x="4320" y="4966"/>
                  <a:pt x="4320" y="4966"/>
                </a:cubicBezTo>
                <a:cubicBezTo>
                  <a:pt x="4320" y="4966"/>
                  <a:pt x="4320" y="4966"/>
                  <a:pt x="4320" y="4966"/>
                </a:cubicBezTo>
                <a:cubicBezTo>
                  <a:pt x="4124" y="4966"/>
                  <a:pt x="4124" y="4966"/>
                  <a:pt x="4124" y="4966"/>
                </a:cubicBezTo>
                <a:cubicBezTo>
                  <a:pt x="393" y="6207"/>
                  <a:pt x="393" y="6207"/>
                  <a:pt x="393" y="6207"/>
                </a:cubicBezTo>
                <a:close/>
                <a:moveTo>
                  <a:pt x="20815" y="6455"/>
                </a:moveTo>
                <a:cubicBezTo>
                  <a:pt x="20815" y="6207"/>
                  <a:pt x="20422" y="5959"/>
                  <a:pt x="20225" y="5959"/>
                </a:cubicBezTo>
                <a:cubicBezTo>
                  <a:pt x="20029" y="5959"/>
                  <a:pt x="19833" y="5959"/>
                  <a:pt x="19636" y="6207"/>
                </a:cubicBezTo>
                <a:cubicBezTo>
                  <a:pt x="19636" y="6207"/>
                  <a:pt x="19636" y="6207"/>
                  <a:pt x="19636" y="6207"/>
                </a:cubicBezTo>
                <a:cubicBezTo>
                  <a:pt x="19440" y="6207"/>
                  <a:pt x="19244" y="6455"/>
                  <a:pt x="19244" y="6952"/>
                </a:cubicBezTo>
                <a:cubicBezTo>
                  <a:pt x="19047" y="7200"/>
                  <a:pt x="19244" y="7448"/>
                  <a:pt x="19244" y="7697"/>
                </a:cubicBezTo>
                <a:cubicBezTo>
                  <a:pt x="19244" y="7697"/>
                  <a:pt x="19244" y="7697"/>
                  <a:pt x="19244" y="7697"/>
                </a:cubicBezTo>
                <a:cubicBezTo>
                  <a:pt x="19440" y="7945"/>
                  <a:pt x="19636" y="8193"/>
                  <a:pt x="19833" y="8193"/>
                </a:cubicBezTo>
                <a:cubicBezTo>
                  <a:pt x="20225" y="8193"/>
                  <a:pt x="20422" y="8193"/>
                  <a:pt x="20618" y="8193"/>
                </a:cubicBezTo>
                <a:cubicBezTo>
                  <a:pt x="20618" y="7945"/>
                  <a:pt x="20618" y="7945"/>
                  <a:pt x="20618" y="7945"/>
                </a:cubicBezTo>
                <a:cubicBezTo>
                  <a:pt x="20815" y="7945"/>
                  <a:pt x="21011" y="7697"/>
                  <a:pt x="21011" y="7200"/>
                </a:cubicBezTo>
                <a:cubicBezTo>
                  <a:pt x="21011" y="6952"/>
                  <a:pt x="21011" y="6703"/>
                  <a:pt x="20815" y="6455"/>
                </a:cubicBezTo>
                <a:cubicBezTo>
                  <a:pt x="20815" y="6455"/>
                  <a:pt x="20815" y="6455"/>
                  <a:pt x="20815" y="6455"/>
                </a:cubicBezTo>
                <a:close/>
                <a:moveTo>
                  <a:pt x="15709" y="14152"/>
                </a:moveTo>
                <a:cubicBezTo>
                  <a:pt x="15513" y="13903"/>
                  <a:pt x="15316" y="13655"/>
                  <a:pt x="15120" y="13655"/>
                </a:cubicBezTo>
                <a:cubicBezTo>
                  <a:pt x="14727" y="13407"/>
                  <a:pt x="14531" y="13655"/>
                  <a:pt x="14335" y="13655"/>
                </a:cubicBezTo>
                <a:cubicBezTo>
                  <a:pt x="14335" y="13655"/>
                  <a:pt x="14335" y="13655"/>
                  <a:pt x="14335" y="13655"/>
                </a:cubicBezTo>
                <a:cubicBezTo>
                  <a:pt x="14138" y="13903"/>
                  <a:pt x="13942" y="14152"/>
                  <a:pt x="13942" y="14400"/>
                </a:cubicBezTo>
                <a:cubicBezTo>
                  <a:pt x="13942" y="14897"/>
                  <a:pt x="13942" y="15145"/>
                  <a:pt x="14138" y="15393"/>
                </a:cubicBezTo>
                <a:cubicBezTo>
                  <a:pt x="14138" y="15393"/>
                  <a:pt x="14138" y="15393"/>
                  <a:pt x="14138" y="15393"/>
                </a:cubicBezTo>
                <a:cubicBezTo>
                  <a:pt x="14138" y="15641"/>
                  <a:pt x="14335" y="15890"/>
                  <a:pt x="14727" y="15890"/>
                </a:cubicBezTo>
                <a:cubicBezTo>
                  <a:pt x="14924" y="15890"/>
                  <a:pt x="15120" y="15890"/>
                  <a:pt x="15316" y="15641"/>
                </a:cubicBezTo>
                <a:cubicBezTo>
                  <a:pt x="15316" y="15641"/>
                  <a:pt x="15316" y="15641"/>
                  <a:pt x="15316" y="15641"/>
                </a:cubicBezTo>
                <a:cubicBezTo>
                  <a:pt x="15513" y="15641"/>
                  <a:pt x="15709" y="15393"/>
                  <a:pt x="15709" y="14897"/>
                </a:cubicBezTo>
                <a:cubicBezTo>
                  <a:pt x="15905" y="14648"/>
                  <a:pt x="15709" y="14400"/>
                  <a:pt x="15709" y="14152"/>
                </a:cubicBezTo>
                <a:cubicBezTo>
                  <a:pt x="15709" y="14152"/>
                  <a:pt x="15709" y="14152"/>
                  <a:pt x="15709" y="14152"/>
                </a:cubicBezTo>
                <a:close/>
                <a:moveTo>
                  <a:pt x="13353" y="8441"/>
                </a:moveTo>
                <a:cubicBezTo>
                  <a:pt x="13156" y="8193"/>
                  <a:pt x="12960" y="8193"/>
                  <a:pt x="12764" y="7945"/>
                </a:cubicBezTo>
                <a:cubicBezTo>
                  <a:pt x="12567" y="7945"/>
                  <a:pt x="12175" y="7945"/>
                  <a:pt x="11978" y="8193"/>
                </a:cubicBezTo>
                <a:cubicBezTo>
                  <a:pt x="11978" y="8193"/>
                  <a:pt x="11978" y="8193"/>
                  <a:pt x="11978" y="8193"/>
                </a:cubicBezTo>
                <a:cubicBezTo>
                  <a:pt x="11782" y="8441"/>
                  <a:pt x="11585" y="8690"/>
                  <a:pt x="11585" y="8938"/>
                </a:cubicBezTo>
                <a:cubicBezTo>
                  <a:pt x="11585" y="9186"/>
                  <a:pt x="11585" y="9683"/>
                  <a:pt x="11782" y="9931"/>
                </a:cubicBezTo>
                <a:cubicBezTo>
                  <a:pt x="11782" y="9931"/>
                  <a:pt x="11782" y="9931"/>
                  <a:pt x="11782" y="9931"/>
                </a:cubicBezTo>
                <a:cubicBezTo>
                  <a:pt x="11978" y="10179"/>
                  <a:pt x="12175" y="10179"/>
                  <a:pt x="12371" y="10428"/>
                </a:cubicBezTo>
                <a:cubicBezTo>
                  <a:pt x="12567" y="10428"/>
                  <a:pt x="12960" y="10428"/>
                  <a:pt x="13156" y="10179"/>
                </a:cubicBezTo>
                <a:cubicBezTo>
                  <a:pt x="13156" y="10179"/>
                  <a:pt x="13156" y="10179"/>
                  <a:pt x="13156" y="10179"/>
                </a:cubicBezTo>
                <a:cubicBezTo>
                  <a:pt x="13353" y="9931"/>
                  <a:pt x="13353" y="9683"/>
                  <a:pt x="13549" y="9434"/>
                </a:cubicBezTo>
                <a:cubicBezTo>
                  <a:pt x="13549" y="9186"/>
                  <a:pt x="13549" y="8690"/>
                  <a:pt x="13353" y="8441"/>
                </a:cubicBezTo>
                <a:cubicBezTo>
                  <a:pt x="13353" y="8441"/>
                  <a:pt x="13353" y="8441"/>
                  <a:pt x="13353" y="8441"/>
                </a:cubicBezTo>
                <a:close/>
                <a:moveTo>
                  <a:pt x="8640" y="18869"/>
                </a:moveTo>
                <a:cubicBezTo>
                  <a:pt x="8640" y="18621"/>
                  <a:pt x="8444" y="18372"/>
                  <a:pt x="8051" y="18372"/>
                </a:cubicBezTo>
                <a:cubicBezTo>
                  <a:pt x="7855" y="18124"/>
                  <a:pt x="7658" y="18372"/>
                  <a:pt x="7462" y="18372"/>
                </a:cubicBezTo>
                <a:cubicBezTo>
                  <a:pt x="7462" y="18372"/>
                  <a:pt x="7462" y="18372"/>
                  <a:pt x="7462" y="18372"/>
                </a:cubicBezTo>
                <a:cubicBezTo>
                  <a:pt x="7265" y="18621"/>
                  <a:pt x="7069" y="18869"/>
                  <a:pt x="7069" y="19117"/>
                </a:cubicBezTo>
                <a:cubicBezTo>
                  <a:pt x="6873" y="19614"/>
                  <a:pt x="7069" y="19862"/>
                  <a:pt x="7069" y="20110"/>
                </a:cubicBezTo>
                <a:cubicBezTo>
                  <a:pt x="7069" y="20110"/>
                  <a:pt x="7069" y="20110"/>
                  <a:pt x="7069" y="20110"/>
                </a:cubicBezTo>
                <a:cubicBezTo>
                  <a:pt x="7265" y="20359"/>
                  <a:pt x="7462" y="20607"/>
                  <a:pt x="7658" y="20607"/>
                </a:cubicBezTo>
                <a:cubicBezTo>
                  <a:pt x="8051" y="20607"/>
                  <a:pt x="8247" y="20607"/>
                  <a:pt x="8444" y="20359"/>
                </a:cubicBezTo>
                <a:cubicBezTo>
                  <a:pt x="8444" y="20359"/>
                  <a:pt x="8444" y="20359"/>
                  <a:pt x="8444" y="20359"/>
                </a:cubicBezTo>
                <a:cubicBezTo>
                  <a:pt x="8640" y="20359"/>
                  <a:pt x="8836" y="20110"/>
                  <a:pt x="8836" y="19614"/>
                </a:cubicBezTo>
                <a:cubicBezTo>
                  <a:pt x="8836" y="19366"/>
                  <a:pt x="8836" y="19117"/>
                  <a:pt x="8640" y="18869"/>
                </a:cubicBezTo>
                <a:cubicBezTo>
                  <a:pt x="8640" y="18869"/>
                  <a:pt x="8640" y="18869"/>
                  <a:pt x="8640" y="18869"/>
                </a:cubicBezTo>
                <a:close/>
                <a:moveTo>
                  <a:pt x="5302" y="14897"/>
                </a:moveTo>
                <a:cubicBezTo>
                  <a:pt x="5105" y="14648"/>
                  <a:pt x="4909" y="14400"/>
                  <a:pt x="4713" y="14400"/>
                </a:cubicBezTo>
                <a:cubicBezTo>
                  <a:pt x="4320" y="14400"/>
                  <a:pt x="4124" y="14400"/>
                  <a:pt x="3927" y="14648"/>
                </a:cubicBezTo>
                <a:cubicBezTo>
                  <a:pt x="3927" y="14648"/>
                  <a:pt x="3927" y="14648"/>
                  <a:pt x="3927" y="14648"/>
                </a:cubicBezTo>
                <a:cubicBezTo>
                  <a:pt x="3731" y="14648"/>
                  <a:pt x="3535" y="14897"/>
                  <a:pt x="3535" y="15393"/>
                </a:cubicBezTo>
                <a:cubicBezTo>
                  <a:pt x="3535" y="15641"/>
                  <a:pt x="3535" y="15890"/>
                  <a:pt x="3731" y="16138"/>
                </a:cubicBezTo>
                <a:cubicBezTo>
                  <a:pt x="3731" y="16138"/>
                  <a:pt x="3731" y="16138"/>
                  <a:pt x="3731" y="16138"/>
                </a:cubicBezTo>
                <a:cubicBezTo>
                  <a:pt x="3731" y="16386"/>
                  <a:pt x="4124" y="16634"/>
                  <a:pt x="4320" y="16634"/>
                </a:cubicBezTo>
                <a:cubicBezTo>
                  <a:pt x="4516" y="16634"/>
                  <a:pt x="4713" y="16634"/>
                  <a:pt x="4909" y="16386"/>
                </a:cubicBezTo>
                <a:cubicBezTo>
                  <a:pt x="4909" y="16386"/>
                  <a:pt x="4909" y="16386"/>
                  <a:pt x="4909" y="16386"/>
                </a:cubicBezTo>
                <a:cubicBezTo>
                  <a:pt x="5105" y="16386"/>
                  <a:pt x="5302" y="16138"/>
                  <a:pt x="5302" y="15641"/>
                </a:cubicBezTo>
                <a:cubicBezTo>
                  <a:pt x="5498" y="15393"/>
                  <a:pt x="5302" y="15145"/>
                  <a:pt x="5302" y="14897"/>
                </a:cubicBezTo>
                <a:close/>
              </a:path>
            </a:pathLst>
          </a:custGeom>
          <a:solidFill>
            <a:srgbClr val="000000"/>
          </a:solidFill>
          <a:ln w="12700">
            <a:miter lim="400000"/>
          </a:ln>
        </p:spPr>
        <p:txBody>
          <a:bodyPr tIns="91439" bIns="91439"/>
          <a:lstStyle/>
          <a:p>
            <a:endParaRPr/>
          </a:p>
        </p:txBody>
      </p:sp>
      <p:sp>
        <p:nvSpPr>
          <p:cNvPr id="1583" name="Shape 1583"/>
          <p:cNvSpPr/>
          <p:nvPr/>
        </p:nvSpPr>
        <p:spPr>
          <a:xfrm>
            <a:off x="15141576" y="9712325"/>
            <a:ext cx="612777" cy="739777"/>
          </a:xfrm>
          <a:custGeom>
            <a:avLst/>
            <a:gdLst/>
            <a:ahLst/>
            <a:cxnLst>
              <a:cxn ang="0">
                <a:pos x="wd2" y="hd2"/>
              </a:cxn>
              <a:cxn ang="5400000">
                <a:pos x="wd2" y="hd2"/>
              </a:cxn>
              <a:cxn ang="10800000">
                <a:pos x="wd2" y="hd2"/>
              </a:cxn>
              <a:cxn ang="16200000">
                <a:pos x="wd2" y="hd2"/>
              </a:cxn>
            </a:cxnLst>
            <a:rect l="0" t="0" r="r" b="b"/>
            <a:pathLst>
              <a:path w="21600" h="21600" extrusionOk="0">
                <a:moveTo>
                  <a:pt x="9931" y="7817"/>
                </a:moveTo>
                <a:cubicBezTo>
                  <a:pt x="14897" y="7817"/>
                  <a:pt x="18869" y="10491"/>
                  <a:pt x="19117" y="13989"/>
                </a:cubicBezTo>
                <a:cubicBezTo>
                  <a:pt x="19117" y="14194"/>
                  <a:pt x="19117" y="14194"/>
                  <a:pt x="19366" y="14194"/>
                </a:cubicBezTo>
                <a:cubicBezTo>
                  <a:pt x="19614" y="13783"/>
                  <a:pt x="19862" y="13577"/>
                  <a:pt x="20110" y="13371"/>
                </a:cubicBezTo>
                <a:cubicBezTo>
                  <a:pt x="20359" y="13166"/>
                  <a:pt x="20607" y="13166"/>
                  <a:pt x="20855" y="12960"/>
                </a:cubicBezTo>
                <a:cubicBezTo>
                  <a:pt x="21352" y="13989"/>
                  <a:pt x="21352" y="13989"/>
                  <a:pt x="21352" y="13989"/>
                </a:cubicBezTo>
                <a:cubicBezTo>
                  <a:pt x="21352" y="13989"/>
                  <a:pt x="21103" y="14194"/>
                  <a:pt x="20855" y="14194"/>
                </a:cubicBezTo>
                <a:cubicBezTo>
                  <a:pt x="20855" y="14400"/>
                  <a:pt x="20607" y="14400"/>
                  <a:pt x="20607" y="14606"/>
                </a:cubicBezTo>
                <a:cubicBezTo>
                  <a:pt x="20607" y="14606"/>
                  <a:pt x="20607" y="14606"/>
                  <a:pt x="20855" y="14606"/>
                </a:cubicBezTo>
                <a:cubicBezTo>
                  <a:pt x="21352" y="15017"/>
                  <a:pt x="21600" y="15429"/>
                  <a:pt x="21600" y="15634"/>
                </a:cubicBezTo>
                <a:cubicBezTo>
                  <a:pt x="21600" y="15840"/>
                  <a:pt x="21352" y="16046"/>
                  <a:pt x="21103" y="16251"/>
                </a:cubicBezTo>
                <a:cubicBezTo>
                  <a:pt x="21103" y="16457"/>
                  <a:pt x="20855" y="16457"/>
                  <a:pt x="20607" y="16457"/>
                </a:cubicBezTo>
                <a:cubicBezTo>
                  <a:pt x="20607" y="16457"/>
                  <a:pt x="20607" y="16457"/>
                  <a:pt x="20607" y="16457"/>
                </a:cubicBezTo>
                <a:cubicBezTo>
                  <a:pt x="20110" y="16663"/>
                  <a:pt x="19614" y="16457"/>
                  <a:pt x="19366" y="16251"/>
                </a:cubicBezTo>
                <a:cubicBezTo>
                  <a:pt x="19366" y="16046"/>
                  <a:pt x="19117" y="16046"/>
                  <a:pt x="19117" y="15840"/>
                </a:cubicBezTo>
                <a:cubicBezTo>
                  <a:pt x="19117" y="15634"/>
                  <a:pt x="18869" y="15429"/>
                  <a:pt x="18869" y="15223"/>
                </a:cubicBezTo>
                <a:cubicBezTo>
                  <a:pt x="18869" y="15223"/>
                  <a:pt x="18869" y="15223"/>
                  <a:pt x="18869" y="15223"/>
                </a:cubicBezTo>
                <a:cubicBezTo>
                  <a:pt x="18621" y="16663"/>
                  <a:pt x="17628" y="18103"/>
                  <a:pt x="16138" y="18926"/>
                </a:cubicBezTo>
                <a:cubicBezTo>
                  <a:pt x="17131" y="20571"/>
                  <a:pt x="17131" y="20571"/>
                  <a:pt x="17131" y="20571"/>
                </a:cubicBezTo>
                <a:cubicBezTo>
                  <a:pt x="14648" y="21600"/>
                  <a:pt x="14648" y="21600"/>
                  <a:pt x="14648" y="21600"/>
                </a:cubicBezTo>
                <a:cubicBezTo>
                  <a:pt x="13903" y="20160"/>
                  <a:pt x="13903" y="20160"/>
                  <a:pt x="13903" y="20160"/>
                </a:cubicBezTo>
                <a:cubicBezTo>
                  <a:pt x="12662" y="20571"/>
                  <a:pt x="11421" y="20777"/>
                  <a:pt x="9931" y="20777"/>
                </a:cubicBezTo>
                <a:cubicBezTo>
                  <a:pt x="8690" y="20777"/>
                  <a:pt x="7200" y="20571"/>
                  <a:pt x="5959" y="20160"/>
                </a:cubicBezTo>
                <a:cubicBezTo>
                  <a:pt x="4966" y="21600"/>
                  <a:pt x="4966" y="21600"/>
                  <a:pt x="4966" y="21600"/>
                </a:cubicBezTo>
                <a:cubicBezTo>
                  <a:pt x="2483" y="20571"/>
                  <a:pt x="2483" y="20571"/>
                  <a:pt x="2483" y="20571"/>
                </a:cubicBezTo>
                <a:cubicBezTo>
                  <a:pt x="3724" y="18720"/>
                  <a:pt x="3724" y="18720"/>
                  <a:pt x="3724" y="18720"/>
                </a:cubicBezTo>
                <a:cubicBezTo>
                  <a:pt x="2731" y="18103"/>
                  <a:pt x="1986" y="17280"/>
                  <a:pt x="1490" y="16457"/>
                </a:cubicBezTo>
                <a:cubicBezTo>
                  <a:pt x="0" y="16457"/>
                  <a:pt x="0" y="16457"/>
                  <a:pt x="0" y="16457"/>
                </a:cubicBezTo>
                <a:cubicBezTo>
                  <a:pt x="0" y="11931"/>
                  <a:pt x="0" y="11931"/>
                  <a:pt x="0" y="11931"/>
                </a:cubicBezTo>
                <a:cubicBezTo>
                  <a:pt x="1738" y="11931"/>
                  <a:pt x="1738" y="11931"/>
                  <a:pt x="1738" y="11931"/>
                </a:cubicBezTo>
                <a:cubicBezTo>
                  <a:pt x="2234" y="10903"/>
                  <a:pt x="3228" y="9874"/>
                  <a:pt x="4221" y="9257"/>
                </a:cubicBezTo>
                <a:cubicBezTo>
                  <a:pt x="3972" y="6994"/>
                  <a:pt x="3972" y="6994"/>
                  <a:pt x="3972" y="6994"/>
                </a:cubicBezTo>
                <a:cubicBezTo>
                  <a:pt x="5462" y="7406"/>
                  <a:pt x="7945" y="8229"/>
                  <a:pt x="8441" y="9669"/>
                </a:cubicBezTo>
                <a:cubicBezTo>
                  <a:pt x="9186" y="9669"/>
                  <a:pt x="9186" y="9669"/>
                  <a:pt x="9186" y="9669"/>
                </a:cubicBezTo>
                <a:cubicBezTo>
                  <a:pt x="8441" y="7817"/>
                  <a:pt x="8441" y="7817"/>
                  <a:pt x="8441" y="7817"/>
                </a:cubicBezTo>
                <a:cubicBezTo>
                  <a:pt x="8938" y="7817"/>
                  <a:pt x="9434" y="7817"/>
                  <a:pt x="9931" y="7817"/>
                </a:cubicBezTo>
                <a:close/>
                <a:moveTo>
                  <a:pt x="10179" y="0"/>
                </a:moveTo>
                <a:cubicBezTo>
                  <a:pt x="12414" y="0"/>
                  <a:pt x="14400" y="1646"/>
                  <a:pt x="14400" y="3497"/>
                </a:cubicBezTo>
                <a:cubicBezTo>
                  <a:pt x="14400" y="5349"/>
                  <a:pt x="12414" y="6789"/>
                  <a:pt x="10179" y="6789"/>
                </a:cubicBezTo>
                <a:cubicBezTo>
                  <a:pt x="7945" y="6789"/>
                  <a:pt x="6207" y="5349"/>
                  <a:pt x="6207" y="3497"/>
                </a:cubicBezTo>
                <a:cubicBezTo>
                  <a:pt x="6207" y="1646"/>
                  <a:pt x="7945" y="0"/>
                  <a:pt x="10179" y="0"/>
                </a:cubicBezTo>
                <a:close/>
              </a:path>
            </a:pathLst>
          </a:custGeom>
          <a:solidFill>
            <a:srgbClr val="000000"/>
          </a:solidFill>
          <a:ln w="12700">
            <a:miter lim="400000"/>
          </a:ln>
        </p:spPr>
        <p:txBody>
          <a:bodyPr tIns="91439" bIns="91439"/>
          <a:lstStyle/>
          <a:p>
            <a:endParaRPr/>
          </a:p>
        </p:txBody>
      </p:sp>
      <p:sp>
        <p:nvSpPr>
          <p:cNvPr id="1584" name="Shape 1584"/>
          <p:cNvSpPr/>
          <p:nvPr/>
        </p:nvSpPr>
        <p:spPr>
          <a:xfrm>
            <a:off x="18996026" y="669926"/>
            <a:ext cx="739777" cy="663577"/>
          </a:xfrm>
          <a:custGeom>
            <a:avLst/>
            <a:gdLst/>
            <a:ahLst/>
            <a:cxnLst>
              <a:cxn ang="0">
                <a:pos x="wd2" y="hd2"/>
              </a:cxn>
              <a:cxn ang="5400000">
                <a:pos x="wd2" y="hd2"/>
              </a:cxn>
              <a:cxn ang="10800000">
                <a:pos x="wd2" y="hd2"/>
              </a:cxn>
              <a:cxn ang="16200000">
                <a:pos x="wd2" y="hd2"/>
              </a:cxn>
            </a:cxnLst>
            <a:rect l="0" t="0" r="r" b="b"/>
            <a:pathLst>
              <a:path w="21600" h="21600" extrusionOk="0">
                <a:moveTo>
                  <a:pt x="10697" y="3906"/>
                </a:moveTo>
                <a:cubicBezTo>
                  <a:pt x="9874" y="3906"/>
                  <a:pt x="9257" y="4596"/>
                  <a:pt x="9257" y="5515"/>
                </a:cubicBezTo>
                <a:cubicBezTo>
                  <a:pt x="9257" y="6434"/>
                  <a:pt x="9874" y="7123"/>
                  <a:pt x="10697" y="7123"/>
                </a:cubicBezTo>
                <a:cubicBezTo>
                  <a:pt x="11520" y="7123"/>
                  <a:pt x="12137" y="6434"/>
                  <a:pt x="12137" y="5515"/>
                </a:cubicBezTo>
                <a:cubicBezTo>
                  <a:pt x="12137" y="4596"/>
                  <a:pt x="11520" y="3906"/>
                  <a:pt x="10697" y="3906"/>
                </a:cubicBezTo>
                <a:close/>
                <a:moveTo>
                  <a:pt x="2263" y="8502"/>
                </a:moveTo>
                <a:cubicBezTo>
                  <a:pt x="1029" y="11260"/>
                  <a:pt x="1029" y="11260"/>
                  <a:pt x="1029" y="11260"/>
                </a:cubicBezTo>
                <a:cubicBezTo>
                  <a:pt x="0" y="13787"/>
                  <a:pt x="0" y="13787"/>
                  <a:pt x="0" y="13787"/>
                </a:cubicBezTo>
                <a:cubicBezTo>
                  <a:pt x="1440" y="13787"/>
                  <a:pt x="1440" y="13787"/>
                  <a:pt x="1440" y="13787"/>
                </a:cubicBezTo>
                <a:cubicBezTo>
                  <a:pt x="1851" y="15626"/>
                  <a:pt x="2674" y="17234"/>
                  <a:pt x="3703" y="18383"/>
                </a:cubicBezTo>
                <a:cubicBezTo>
                  <a:pt x="5554" y="20451"/>
                  <a:pt x="8023" y="21600"/>
                  <a:pt x="10697" y="21600"/>
                </a:cubicBezTo>
                <a:cubicBezTo>
                  <a:pt x="13371" y="21600"/>
                  <a:pt x="15634" y="20451"/>
                  <a:pt x="17486" y="18383"/>
                </a:cubicBezTo>
                <a:cubicBezTo>
                  <a:pt x="17897" y="17923"/>
                  <a:pt x="18309" y="17234"/>
                  <a:pt x="18720" y="16774"/>
                </a:cubicBezTo>
                <a:cubicBezTo>
                  <a:pt x="16251" y="16774"/>
                  <a:pt x="16251" y="16774"/>
                  <a:pt x="16251" y="16774"/>
                </a:cubicBezTo>
                <a:cubicBezTo>
                  <a:pt x="16251" y="16774"/>
                  <a:pt x="16046" y="16774"/>
                  <a:pt x="16046" y="17004"/>
                </a:cubicBezTo>
                <a:cubicBezTo>
                  <a:pt x="14606" y="18383"/>
                  <a:pt x="12754" y="19532"/>
                  <a:pt x="10697" y="19532"/>
                </a:cubicBezTo>
                <a:cubicBezTo>
                  <a:pt x="8434" y="19532"/>
                  <a:pt x="6583" y="18383"/>
                  <a:pt x="5143" y="17004"/>
                </a:cubicBezTo>
                <a:cubicBezTo>
                  <a:pt x="4320" y="16085"/>
                  <a:pt x="3703" y="14936"/>
                  <a:pt x="3497" y="13787"/>
                </a:cubicBezTo>
                <a:cubicBezTo>
                  <a:pt x="4526" y="13787"/>
                  <a:pt x="4526" y="13787"/>
                  <a:pt x="4526" y="13787"/>
                </a:cubicBezTo>
                <a:cubicBezTo>
                  <a:pt x="3291" y="11260"/>
                  <a:pt x="3291" y="11260"/>
                  <a:pt x="3291" y="11260"/>
                </a:cubicBezTo>
                <a:cubicBezTo>
                  <a:pt x="2263" y="8502"/>
                  <a:pt x="2263" y="8502"/>
                  <a:pt x="2263" y="8502"/>
                </a:cubicBezTo>
                <a:close/>
                <a:moveTo>
                  <a:pt x="19131" y="14477"/>
                </a:moveTo>
                <a:cubicBezTo>
                  <a:pt x="18103" y="11949"/>
                  <a:pt x="18103" y="11949"/>
                  <a:pt x="18103" y="11949"/>
                </a:cubicBezTo>
                <a:cubicBezTo>
                  <a:pt x="16869" y="9191"/>
                  <a:pt x="16869" y="9191"/>
                  <a:pt x="16869" y="9191"/>
                </a:cubicBezTo>
                <a:cubicBezTo>
                  <a:pt x="18103" y="9191"/>
                  <a:pt x="18103" y="9191"/>
                  <a:pt x="18103" y="9191"/>
                </a:cubicBezTo>
                <a:cubicBezTo>
                  <a:pt x="17897" y="7583"/>
                  <a:pt x="17074" y="5974"/>
                  <a:pt x="16046" y="4826"/>
                </a:cubicBezTo>
                <a:cubicBezTo>
                  <a:pt x="14606" y="3217"/>
                  <a:pt x="12754" y="2298"/>
                  <a:pt x="10697" y="2298"/>
                </a:cubicBezTo>
                <a:cubicBezTo>
                  <a:pt x="8434" y="2298"/>
                  <a:pt x="6583" y="3217"/>
                  <a:pt x="5143" y="4826"/>
                </a:cubicBezTo>
                <a:cubicBezTo>
                  <a:pt x="4937" y="5055"/>
                  <a:pt x="4731" y="5285"/>
                  <a:pt x="4526" y="5745"/>
                </a:cubicBezTo>
                <a:cubicBezTo>
                  <a:pt x="2057" y="5745"/>
                  <a:pt x="2057" y="5745"/>
                  <a:pt x="2057" y="5745"/>
                </a:cubicBezTo>
                <a:cubicBezTo>
                  <a:pt x="2674" y="4826"/>
                  <a:pt x="3086" y="3906"/>
                  <a:pt x="3703" y="3217"/>
                </a:cubicBezTo>
                <a:cubicBezTo>
                  <a:pt x="5554" y="1379"/>
                  <a:pt x="8023" y="0"/>
                  <a:pt x="10697" y="0"/>
                </a:cubicBezTo>
                <a:cubicBezTo>
                  <a:pt x="13371" y="0"/>
                  <a:pt x="15634" y="1379"/>
                  <a:pt x="17486" y="3217"/>
                </a:cubicBezTo>
                <a:cubicBezTo>
                  <a:pt x="18926" y="4826"/>
                  <a:pt x="19749" y="6894"/>
                  <a:pt x="20160" y="9191"/>
                </a:cubicBezTo>
                <a:cubicBezTo>
                  <a:pt x="21600" y="9191"/>
                  <a:pt x="21600" y="9191"/>
                  <a:pt x="21600" y="9191"/>
                </a:cubicBezTo>
                <a:cubicBezTo>
                  <a:pt x="20366" y="11949"/>
                  <a:pt x="20366" y="11949"/>
                  <a:pt x="20366" y="11949"/>
                </a:cubicBezTo>
                <a:cubicBezTo>
                  <a:pt x="19131" y="14477"/>
                  <a:pt x="19131" y="14477"/>
                  <a:pt x="19131" y="14477"/>
                </a:cubicBezTo>
                <a:close/>
                <a:moveTo>
                  <a:pt x="8229" y="11489"/>
                </a:moveTo>
                <a:cubicBezTo>
                  <a:pt x="8846" y="7583"/>
                  <a:pt x="8846" y="7583"/>
                  <a:pt x="8846" y="7583"/>
                </a:cubicBezTo>
                <a:cubicBezTo>
                  <a:pt x="12754" y="7583"/>
                  <a:pt x="8640" y="7583"/>
                  <a:pt x="12343" y="7583"/>
                </a:cubicBezTo>
                <a:cubicBezTo>
                  <a:pt x="13166" y="11719"/>
                  <a:pt x="13166" y="11719"/>
                  <a:pt x="13166" y="11719"/>
                </a:cubicBezTo>
                <a:cubicBezTo>
                  <a:pt x="12137" y="12409"/>
                  <a:pt x="12137" y="12409"/>
                  <a:pt x="12137" y="12409"/>
                </a:cubicBezTo>
                <a:cubicBezTo>
                  <a:pt x="12343" y="17923"/>
                  <a:pt x="12343" y="17923"/>
                  <a:pt x="12343" y="17923"/>
                </a:cubicBezTo>
                <a:cubicBezTo>
                  <a:pt x="11109" y="17923"/>
                  <a:pt x="11109" y="17923"/>
                  <a:pt x="11109" y="17923"/>
                </a:cubicBezTo>
                <a:cubicBezTo>
                  <a:pt x="10903" y="13098"/>
                  <a:pt x="10903" y="13098"/>
                  <a:pt x="10903" y="13098"/>
                </a:cubicBezTo>
                <a:cubicBezTo>
                  <a:pt x="10286" y="13098"/>
                  <a:pt x="10286" y="13098"/>
                  <a:pt x="10286" y="13098"/>
                </a:cubicBezTo>
                <a:cubicBezTo>
                  <a:pt x="10080" y="17923"/>
                  <a:pt x="10080" y="17923"/>
                  <a:pt x="10080" y="17923"/>
                </a:cubicBezTo>
                <a:cubicBezTo>
                  <a:pt x="8846" y="17923"/>
                  <a:pt x="8846" y="17923"/>
                  <a:pt x="8846" y="17923"/>
                </a:cubicBezTo>
                <a:cubicBezTo>
                  <a:pt x="9051" y="12409"/>
                  <a:pt x="9051" y="12409"/>
                  <a:pt x="9051" y="12409"/>
                </a:cubicBezTo>
                <a:cubicBezTo>
                  <a:pt x="8846" y="11949"/>
                  <a:pt x="8640" y="11719"/>
                  <a:pt x="8229" y="11489"/>
                </a:cubicBezTo>
                <a:close/>
              </a:path>
            </a:pathLst>
          </a:custGeom>
          <a:solidFill>
            <a:srgbClr val="000000"/>
          </a:solidFill>
          <a:ln w="12700">
            <a:miter lim="400000"/>
          </a:ln>
        </p:spPr>
        <p:txBody>
          <a:bodyPr tIns="91439" bIns="91439"/>
          <a:lstStyle/>
          <a:p>
            <a:endParaRPr/>
          </a:p>
        </p:txBody>
      </p:sp>
      <p:sp>
        <p:nvSpPr>
          <p:cNvPr id="1585" name="Shape 1585"/>
          <p:cNvSpPr/>
          <p:nvPr/>
        </p:nvSpPr>
        <p:spPr>
          <a:xfrm>
            <a:off x="17719676" y="704851"/>
            <a:ext cx="628651" cy="650878"/>
          </a:xfrm>
          <a:custGeom>
            <a:avLst/>
            <a:gdLst/>
            <a:ahLst/>
            <a:cxnLst>
              <a:cxn ang="0">
                <a:pos x="wd2" y="hd2"/>
              </a:cxn>
              <a:cxn ang="5400000">
                <a:pos x="wd2" y="hd2"/>
              </a:cxn>
              <a:cxn ang="10800000">
                <a:pos x="wd2" y="hd2"/>
              </a:cxn>
              <a:cxn ang="16200000">
                <a:pos x="wd2" y="hd2"/>
              </a:cxn>
            </a:cxnLst>
            <a:rect l="0" t="0" r="r" b="b"/>
            <a:pathLst>
              <a:path w="21600" h="21600" extrusionOk="0">
                <a:moveTo>
                  <a:pt x="10921" y="0"/>
                </a:moveTo>
                <a:cubicBezTo>
                  <a:pt x="9708" y="0"/>
                  <a:pt x="8494" y="1174"/>
                  <a:pt x="8494" y="2583"/>
                </a:cubicBezTo>
                <a:cubicBezTo>
                  <a:pt x="8494" y="3757"/>
                  <a:pt x="9708" y="4930"/>
                  <a:pt x="10921" y="4930"/>
                </a:cubicBezTo>
                <a:cubicBezTo>
                  <a:pt x="12378" y="4930"/>
                  <a:pt x="13591" y="3757"/>
                  <a:pt x="13591" y="2583"/>
                </a:cubicBezTo>
                <a:cubicBezTo>
                  <a:pt x="13591" y="1174"/>
                  <a:pt x="12378" y="0"/>
                  <a:pt x="10921" y="0"/>
                </a:cubicBezTo>
                <a:close/>
                <a:moveTo>
                  <a:pt x="16989" y="2348"/>
                </a:moveTo>
                <a:cubicBezTo>
                  <a:pt x="15775" y="2348"/>
                  <a:pt x="14804" y="3287"/>
                  <a:pt x="14804" y="4226"/>
                </a:cubicBezTo>
                <a:cubicBezTo>
                  <a:pt x="14804" y="5400"/>
                  <a:pt x="15775" y="6339"/>
                  <a:pt x="16989" y="6339"/>
                </a:cubicBezTo>
                <a:cubicBezTo>
                  <a:pt x="17960" y="6339"/>
                  <a:pt x="18930" y="5400"/>
                  <a:pt x="18930" y="4226"/>
                </a:cubicBezTo>
                <a:cubicBezTo>
                  <a:pt x="18930" y="3287"/>
                  <a:pt x="17960" y="2348"/>
                  <a:pt x="16989" y="2348"/>
                </a:cubicBezTo>
                <a:close/>
                <a:moveTo>
                  <a:pt x="7281" y="12209"/>
                </a:moveTo>
                <a:cubicBezTo>
                  <a:pt x="7281" y="12913"/>
                  <a:pt x="7281" y="12913"/>
                  <a:pt x="7281" y="12913"/>
                </a:cubicBezTo>
                <a:cubicBezTo>
                  <a:pt x="7281" y="12913"/>
                  <a:pt x="7281" y="12913"/>
                  <a:pt x="7281" y="12913"/>
                </a:cubicBezTo>
                <a:cubicBezTo>
                  <a:pt x="7766" y="19957"/>
                  <a:pt x="7766" y="19957"/>
                  <a:pt x="7766" y="19957"/>
                </a:cubicBezTo>
                <a:cubicBezTo>
                  <a:pt x="5825" y="19957"/>
                  <a:pt x="5825" y="19957"/>
                  <a:pt x="5825" y="19957"/>
                </a:cubicBezTo>
                <a:cubicBezTo>
                  <a:pt x="5339" y="13852"/>
                  <a:pt x="5339" y="13852"/>
                  <a:pt x="5339" y="13852"/>
                </a:cubicBezTo>
                <a:cubicBezTo>
                  <a:pt x="4611" y="13852"/>
                  <a:pt x="4611" y="13852"/>
                  <a:pt x="4611" y="13852"/>
                </a:cubicBezTo>
                <a:cubicBezTo>
                  <a:pt x="4126" y="19957"/>
                  <a:pt x="4126" y="19957"/>
                  <a:pt x="4126" y="19957"/>
                </a:cubicBezTo>
                <a:cubicBezTo>
                  <a:pt x="2427" y="19957"/>
                  <a:pt x="2427" y="19957"/>
                  <a:pt x="2427" y="19957"/>
                </a:cubicBezTo>
                <a:cubicBezTo>
                  <a:pt x="2670" y="12913"/>
                  <a:pt x="2670" y="12913"/>
                  <a:pt x="2670" y="12913"/>
                </a:cubicBezTo>
                <a:cubicBezTo>
                  <a:pt x="2427" y="10096"/>
                  <a:pt x="2427" y="10096"/>
                  <a:pt x="2427" y="10096"/>
                </a:cubicBezTo>
                <a:cubicBezTo>
                  <a:pt x="971" y="12443"/>
                  <a:pt x="971" y="12443"/>
                  <a:pt x="971" y="12443"/>
                </a:cubicBezTo>
                <a:cubicBezTo>
                  <a:pt x="0" y="11739"/>
                  <a:pt x="0" y="11739"/>
                  <a:pt x="0" y="11739"/>
                </a:cubicBezTo>
                <a:cubicBezTo>
                  <a:pt x="2427" y="6574"/>
                  <a:pt x="2427" y="6574"/>
                  <a:pt x="2427" y="6574"/>
                </a:cubicBezTo>
                <a:cubicBezTo>
                  <a:pt x="3883" y="6574"/>
                  <a:pt x="3883" y="6574"/>
                  <a:pt x="3883" y="6574"/>
                </a:cubicBezTo>
                <a:cubicBezTo>
                  <a:pt x="5097" y="8217"/>
                  <a:pt x="5097" y="8217"/>
                  <a:pt x="5097" y="8217"/>
                </a:cubicBezTo>
                <a:cubicBezTo>
                  <a:pt x="6310" y="6574"/>
                  <a:pt x="6310" y="6574"/>
                  <a:pt x="6310" y="6574"/>
                </a:cubicBezTo>
                <a:cubicBezTo>
                  <a:pt x="7524" y="6574"/>
                  <a:pt x="7524" y="6574"/>
                  <a:pt x="7524" y="6574"/>
                </a:cubicBezTo>
                <a:cubicBezTo>
                  <a:pt x="8009" y="5635"/>
                  <a:pt x="8009" y="5635"/>
                  <a:pt x="8009" y="5635"/>
                </a:cubicBezTo>
                <a:cubicBezTo>
                  <a:pt x="10679" y="5635"/>
                  <a:pt x="10679" y="5635"/>
                  <a:pt x="10679" y="5635"/>
                </a:cubicBezTo>
                <a:cubicBezTo>
                  <a:pt x="10436" y="5870"/>
                  <a:pt x="10436" y="5870"/>
                  <a:pt x="10436" y="5870"/>
                </a:cubicBezTo>
                <a:cubicBezTo>
                  <a:pt x="10679" y="6339"/>
                  <a:pt x="10679" y="6339"/>
                  <a:pt x="10679" y="6339"/>
                </a:cubicBezTo>
                <a:cubicBezTo>
                  <a:pt x="9951" y="10330"/>
                  <a:pt x="9951" y="10330"/>
                  <a:pt x="9951" y="10330"/>
                </a:cubicBezTo>
                <a:cubicBezTo>
                  <a:pt x="10921" y="11270"/>
                  <a:pt x="10921" y="11270"/>
                  <a:pt x="10921" y="11270"/>
                </a:cubicBezTo>
                <a:cubicBezTo>
                  <a:pt x="10921" y="11270"/>
                  <a:pt x="10921" y="11270"/>
                  <a:pt x="10921" y="11270"/>
                </a:cubicBezTo>
                <a:cubicBezTo>
                  <a:pt x="10921" y="11270"/>
                  <a:pt x="10921" y="11270"/>
                  <a:pt x="10921" y="11270"/>
                </a:cubicBezTo>
                <a:cubicBezTo>
                  <a:pt x="10921" y="11270"/>
                  <a:pt x="10921" y="11270"/>
                  <a:pt x="10921" y="11270"/>
                </a:cubicBezTo>
                <a:cubicBezTo>
                  <a:pt x="10921" y="11270"/>
                  <a:pt x="10921" y="11270"/>
                  <a:pt x="10921" y="11270"/>
                </a:cubicBezTo>
                <a:cubicBezTo>
                  <a:pt x="11892" y="10330"/>
                  <a:pt x="11892" y="10330"/>
                  <a:pt x="11892" y="10330"/>
                </a:cubicBezTo>
                <a:cubicBezTo>
                  <a:pt x="11407" y="6339"/>
                  <a:pt x="11407" y="6339"/>
                  <a:pt x="11407" y="6339"/>
                </a:cubicBezTo>
                <a:cubicBezTo>
                  <a:pt x="11649" y="5870"/>
                  <a:pt x="11649" y="5870"/>
                  <a:pt x="11649" y="5870"/>
                </a:cubicBezTo>
                <a:cubicBezTo>
                  <a:pt x="11407" y="5635"/>
                  <a:pt x="11407" y="5635"/>
                  <a:pt x="11407" y="5635"/>
                </a:cubicBezTo>
                <a:cubicBezTo>
                  <a:pt x="14076" y="5635"/>
                  <a:pt x="14076" y="5635"/>
                  <a:pt x="14076" y="5635"/>
                </a:cubicBezTo>
                <a:cubicBezTo>
                  <a:pt x="14319" y="6574"/>
                  <a:pt x="14319" y="6574"/>
                  <a:pt x="14319" y="6574"/>
                </a:cubicBezTo>
                <a:cubicBezTo>
                  <a:pt x="15533" y="6574"/>
                  <a:pt x="15533" y="6574"/>
                  <a:pt x="15533" y="6574"/>
                </a:cubicBezTo>
                <a:cubicBezTo>
                  <a:pt x="16989" y="8217"/>
                  <a:pt x="16989" y="8217"/>
                  <a:pt x="16989" y="8217"/>
                </a:cubicBezTo>
                <a:cubicBezTo>
                  <a:pt x="18202" y="6574"/>
                  <a:pt x="18202" y="6574"/>
                  <a:pt x="18202" y="6574"/>
                </a:cubicBezTo>
                <a:cubicBezTo>
                  <a:pt x="19416" y="6574"/>
                  <a:pt x="19416" y="6574"/>
                  <a:pt x="19416" y="6574"/>
                </a:cubicBezTo>
                <a:cubicBezTo>
                  <a:pt x="21600" y="11270"/>
                  <a:pt x="21600" y="11270"/>
                  <a:pt x="21600" y="11270"/>
                </a:cubicBezTo>
                <a:cubicBezTo>
                  <a:pt x="20629" y="11974"/>
                  <a:pt x="20629" y="11974"/>
                  <a:pt x="20629" y="11974"/>
                </a:cubicBezTo>
                <a:cubicBezTo>
                  <a:pt x="19173" y="9626"/>
                  <a:pt x="19173" y="9626"/>
                  <a:pt x="19173" y="9626"/>
                </a:cubicBezTo>
                <a:cubicBezTo>
                  <a:pt x="19173" y="12913"/>
                  <a:pt x="19173" y="12913"/>
                  <a:pt x="19173" y="12913"/>
                </a:cubicBezTo>
                <a:cubicBezTo>
                  <a:pt x="19173" y="12913"/>
                  <a:pt x="19173" y="12913"/>
                  <a:pt x="19173" y="12913"/>
                </a:cubicBezTo>
                <a:cubicBezTo>
                  <a:pt x="19416" y="19957"/>
                  <a:pt x="19416" y="19957"/>
                  <a:pt x="19416" y="19957"/>
                </a:cubicBezTo>
                <a:cubicBezTo>
                  <a:pt x="17474" y="19957"/>
                  <a:pt x="17474" y="19957"/>
                  <a:pt x="17474" y="19957"/>
                </a:cubicBezTo>
                <a:cubicBezTo>
                  <a:pt x="17231" y="13852"/>
                  <a:pt x="17231" y="13852"/>
                  <a:pt x="17231" y="13852"/>
                </a:cubicBezTo>
                <a:cubicBezTo>
                  <a:pt x="16503" y="13852"/>
                  <a:pt x="16503" y="13852"/>
                  <a:pt x="16503" y="13852"/>
                </a:cubicBezTo>
                <a:cubicBezTo>
                  <a:pt x="16018" y="19957"/>
                  <a:pt x="16018" y="19957"/>
                  <a:pt x="16018" y="19957"/>
                </a:cubicBezTo>
                <a:cubicBezTo>
                  <a:pt x="14319" y="19957"/>
                  <a:pt x="14319" y="19957"/>
                  <a:pt x="14319" y="19957"/>
                </a:cubicBezTo>
                <a:cubicBezTo>
                  <a:pt x="14562" y="12913"/>
                  <a:pt x="14562" y="12913"/>
                  <a:pt x="14562" y="12913"/>
                </a:cubicBezTo>
                <a:cubicBezTo>
                  <a:pt x="14562" y="12443"/>
                  <a:pt x="14562" y="12443"/>
                  <a:pt x="14562" y="12443"/>
                </a:cubicBezTo>
                <a:cubicBezTo>
                  <a:pt x="13834" y="12913"/>
                  <a:pt x="13834" y="12913"/>
                  <a:pt x="13834" y="12913"/>
                </a:cubicBezTo>
                <a:cubicBezTo>
                  <a:pt x="14076" y="21600"/>
                  <a:pt x="14076" y="21600"/>
                  <a:pt x="14076" y="21600"/>
                </a:cubicBezTo>
                <a:cubicBezTo>
                  <a:pt x="11892" y="21600"/>
                  <a:pt x="11892" y="21600"/>
                  <a:pt x="11892" y="21600"/>
                </a:cubicBezTo>
                <a:cubicBezTo>
                  <a:pt x="11407" y="14322"/>
                  <a:pt x="11407" y="14322"/>
                  <a:pt x="11407" y="14322"/>
                </a:cubicBezTo>
                <a:cubicBezTo>
                  <a:pt x="10436" y="14322"/>
                  <a:pt x="10436" y="14322"/>
                  <a:pt x="10436" y="14322"/>
                </a:cubicBezTo>
                <a:cubicBezTo>
                  <a:pt x="10193" y="21600"/>
                  <a:pt x="10193" y="21600"/>
                  <a:pt x="10193" y="21600"/>
                </a:cubicBezTo>
                <a:cubicBezTo>
                  <a:pt x="7766" y="21600"/>
                  <a:pt x="7766" y="21600"/>
                  <a:pt x="7766" y="21600"/>
                </a:cubicBezTo>
                <a:cubicBezTo>
                  <a:pt x="8252" y="12913"/>
                  <a:pt x="8252" y="12913"/>
                  <a:pt x="8252" y="12913"/>
                </a:cubicBezTo>
                <a:cubicBezTo>
                  <a:pt x="7281" y="12209"/>
                  <a:pt x="7281" y="12209"/>
                  <a:pt x="7281" y="12209"/>
                </a:cubicBezTo>
                <a:close/>
                <a:moveTo>
                  <a:pt x="5097" y="2348"/>
                </a:moveTo>
                <a:cubicBezTo>
                  <a:pt x="3883" y="2348"/>
                  <a:pt x="3155" y="3287"/>
                  <a:pt x="3155" y="4226"/>
                </a:cubicBezTo>
                <a:cubicBezTo>
                  <a:pt x="3155" y="5400"/>
                  <a:pt x="3883" y="6339"/>
                  <a:pt x="5097" y="6339"/>
                </a:cubicBezTo>
                <a:cubicBezTo>
                  <a:pt x="6067" y="6339"/>
                  <a:pt x="7038" y="5400"/>
                  <a:pt x="7038" y="4226"/>
                </a:cubicBezTo>
                <a:cubicBezTo>
                  <a:pt x="7038" y="3287"/>
                  <a:pt x="6067" y="2348"/>
                  <a:pt x="5097" y="2348"/>
                </a:cubicBezTo>
                <a:close/>
              </a:path>
            </a:pathLst>
          </a:custGeom>
          <a:solidFill>
            <a:srgbClr val="000000"/>
          </a:solidFill>
          <a:ln w="12700">
            <a:miter lim="400000"/>
          </a:ln>
        </p:spPr>
        <p:txBody>
          <a:bodyPr tIns="91439" bIns="91439"/>
          <a:lstStyle/>
          <a:p>
            <a:endParaRPr/>
          </a:p>
        </p:txBody>
      </p:sp>
      <p:sp>
        <p:nvSpPr>
          <p:cNvPr id="1586" name="Shape 1586"/>
          <p:cNvSpPr/>
          <p:nvPr/>
        </p:nvSpPr>
        <p:spPr>
          <a:xfrm>
            <a:off x="22933026" y="628651"/>
            <a:ext cx="733427" cy="752478"/>
          </a:xfrm>
          <a:custGeom>
            <a:avLst/>
            <a:gdLst/>
            <a:ahLst/>
            <a:cxnLst>
              <a:cxn ang="0">
                <a:pos x="wd2" y="hd2"/>
              </a:cxn>
              <a:cxn ang="5400000">
                <a:pos x="wd2" y="hd2"/>
              </a:cxn>
              <a:cxn ang="10800000">
                <a:pos x="wd2" y="hd2"/>
              </a:cxn>
              <a:cxn ang="16200000">
                <a:pos x="wd2" y="hd2"/>
              </a:cxn>
            </a:cxnLst>
            <a:rect l="0" t="0" r="r" b="b"/>
            <a:pathLst>
              <a:path w="21600" h="21600" extrusionOk="0">
                <a:moveTo>
                  <a:pt x="1038" y="5249"/>
                </a:moveTo>
                <a:cubicBezTo>
                  <a:pt x="10385" y="5249"/>
                  <a:pt x="10385" y="5249"/>
                  <a:pt x="10385" y="5249"/>
                </a:cubicBezTo>
                <a:cubicBezTo>
                  <a:pt x="10385" y="10295"/>
                  <a:pt x="10385" y="10295"/>
                  <a:pt x="10385" y="10295"/>
                </a:cubicBezTo>
                <a:cubicBezTo>
                  <a:pt x="1038" y="10295"/>
                  <a:pt x="1038" y="10295"/>
                  <a:pt x="1038" y="10295"/>
                </a:cubicBezTo>
                <a:cubicBezTo>
                  <a:pt x="1038" y="5249"/>
                  <a:pt x="1038" y="5249"/>
                  <a:pt x="1038" y="5249"/>
                </a:cubicBezTo>
                <a:close/>
                <a:moveTo>
                  <a:pt x="13915" y="18774"/>
                </a:moveTo>
                <a:cubicBezTo>
                  <a:pt x="21185" y="18774"/>
                  <a:pt x="21185" y="18774"/>
                  <a:pt x="21185" y="18774"/>
                </a:cubicBezTo>
                <a:cubicBezTo>
                  <a:pt x="21185" y="21600"/>
                  <a:pt x="21185" y="21600"/>
                  <a:pt x="21185" y="21600"/>
                </a:cubicBezTo>
                <a:cubicBezTo>
                  <a:pt x="13915" y="21600"/>
                  <a:pt x="13915" y="21600"/>
                  <a:pt x="13915" y="21600"/>
                </a:cubicBezTo>
                <a:cubicBezTo>
                  <a:pt x="13915" y="18774"/>
                  <a:pt x="13915" y="18774"/>
                  <a:pt x="13915" y="18774"/>
                </a:cubicBezTo>
                <a:close/>
                <a:moveTo>
                  <a:pt x="16823" y="15140"/>
                </a:moveTo>
                <a:cubicBezTo>
                  <a:pt x="16823" y="16755"/>
                  <a:pt x="16823" y="16755"/>
                  <a:pt x="16823" y="16755"/>
                </a:cubicBezTo>
                <a:cubicBezTo>
                  <a:pt x="16200" y="16755"/>
                  <a:pt x="16200" y="16755"/>
                  <a:pt x="16200" y="16755"/>
                </a:cubicBezTo>
                <a:cubicBezTo>
                  <a:pt x="17654" y="18370"/>
                  <a:pt x="17654" y="18370"/>
                  <a:pt x="17654" y="18370"/>
                </a:cubicBezTo>
                <a:cubicBezTo>
                  <a:pt x="18900" y="16755"/>
                  <a:pt x="18900" y="16755"/>
                  <a:pt x="18900" y="16755"/>
                </a:cubicBezTo>
                <a:cubicBezTo>
                  <a:pt x="18277" y="16755"/>
                  <a:pt x="18277" y="16755"/>
                  <a:pt x="18277" y="16755"/>
                </a:cubicBezTo>
                <a:cubicBezTo>
                  <a:pt x="18277" y="15140"/>
                  <a:pt x="18277" y="15140"/>
                  <a:pt x="18277" y="15140"/>
                </a:cubicBezTo>
                <a:cubicBezTo>
                  <a:pt x="16823" y="15140"/>
                  <a:pt x="16823" y="15140"/>
                  <a:pt x="16823" y="15140"/>
                </a:cubicBezTo>
                <a:close/>
                <a:moveTo>
                  <a:pt x="0" y="14736"/>
                </a:moveTo>
                <a:cubicBezTo>
                  <a:pt x="11423" y="14736"/>
                  <a:pt x="11423" y="14736"/>
                  <a:pt x="11423" y="14736"/>
                </a:cubicBezTo>
                <a:cubicBezTo>
                  <a:pt x="11423" y="21600"/>
                  <a:pt x="11423" y="21600"/>
                  <a:pt x="11423" y="21600"/>
                </a:cubicBezTo>
                <a:cubicBezTo>
                  <a:pt x="0" y="21600"/>
                  <a:pt x="0" y="21600"/>
                  <a:pt x="0" y="21600"/>
                </a:cubicBezTo>
                <a:cubicBezTo>
                  <a:pt x="0" y="14736"/>
                  <a:pt x="0" y="14736"/>
                  <a:pt x="0" y="14736"/>
                </a:cubicBezTo>
                <a:close/>
                <a:moveTo>
                  <a:pt x="17238" y="9690"/>
                </a:moveTo>
                <a:cubicBezTo>
                  <a:pt x="19523" y="9690"/>
                  <a:pt x="21600" y="10901"/>
                  <a:pt x="21600" y="12112"/>
                </a:cubicBezTo>
                <a:cubicBezTo>
                  <a:pt x="21600" y="13525"/>
                  <a:pt x="19523" y="14535"/>
                  <a:pt x="17238" y="14535"/>
                </a:cubicBezTo>
                <a:cubicBezTo>
                  <a:pt x="14746" y="14535"/>
                  <a:pt x="12877" y="13525"/>
                  <a:pt x="12877" y="12112"/>
                </a:cubicBezTo>
                <a:cubicBezTo>
                  <a:pt x="12877" y="10901"/>
                  <a:pt x="14746" y="9690"/>
                  <a:pt x="17238" y="9690"/>
                </a:cubicBezTo>
                <a:close/>
                <a:moveTo>
                  <a:pt x="10800" y="8479"/>
                </a:moveTo>
                <a:cubicBezTo>
                  <a:pt x="12254" y="9286"/>
                  <a:pt x="12254" y="9286"/>
                  <a:pt x="12254" y="9286"/>
                </a:cubicBezTo>
                <a:cubicBezTo>
                  <a:pt x="11838" y="9892"/>
                  <a:pt x="11838" y="9892"/>
                  <a:pt x="11838" y="9892"/>
                </a:cubicBezTo>
                <a:cubicBezTo>
                  <a:pt x="14123" y="9690"/>
                  <a:pt x="14123" y="9690"/>
                  <a:pt x="14123" y="9690"/>
                </a:cubicBezTo>
                <a:cubicBezTo>
                  <a:pt x="13500" y="7671"/>
                  <a:pt x="13500" y="7671"/>
                  <a:pt x="13500" y="7671"/>
                </a:cubicBezTo>
                <a:cubicBezTo>
                  <a:pt x="13085" y="8277"/>
                  <a:pt x="13085" y="8277"/>
                  <a:pt x="13085" y="8277"/>
                </a:cubicBezTo>
                <a:cubicBezTo>
                  <a:pt x="11631" y="7267"/>
                  <a:pt x="11631" y="7267"/>
                  <a:pt x="11631" y="7267"/>
                </a:cubicBezTo>
                <a:cubicBezTo>
                  <a:pt x="10800" y="8479"/>
                  <a:pt x="10800" y="8479"/>
                  <a:pt x="10800" y="8479"/>
                </a:cubicBezTo>
                <a:close/>
                <a:moveTo>
                  <a:pt x="7685" y="2624"/>
                </a:moveTo>
                <a:cubicBezTo>
                  <a:pt x="7685" y="4037"/>
                  <a:pt x="7685" y="4037"/>
                  <a:pt x="7685" y="4037"/>
                </a:cubicBezTo>
                <a:cubicBezTo>
                  <a:pt x="6854" y="4037"/>
                  <a:pt x="6854" y="4037"/>
                  <a:pt x="6854" y="4037"/>
                </a:cubicBezTo>
                <a:cubicBezTo>
                  <a:pt x="6854" y="0"/>
                  <a:pt x="6854" y="0"/>
                  <a:pt x="6854" y="0"/>
                </a:cubicBezTo>
                <a:cubicBezTo>
                  <a:pt x="7892" y="0"/>
                  <a:pt x="7892" y="0"/>
                  <a:pt x="7892" y="0"/>
                </a:cubicBezTo>
                <a:cubicBezTo>
                  <a:pt x="8100" y="0"/>
                  <a:pt x="8515" y="0"/>
                  <a:pt x="8723" y="202"/>
                </a:cubicBezTo>
                <a:cubicBezTo>
                  <a:pt x="8931" y="202"/>
                  <a:pt x="8931" y="404"/>
                  <a:pt x="8931" y="606"/>
                </a:cubicBezTo>
                <a:cubicBezTo>
                  <a:pt x="8931" y="1817"/>
                  <a:pt x="8931" y="1817"/>
                  <a:pt x="8931" y="1817"/>
                </a:cubicBezTo>
                <a:cubicBezTo>
                  <a:pt x="8931" y="2019"/>
                  <a:pt x="8931" y="2221"/>
                  <a:pt x="8723" y="2422"/>
                </a:cubicBezTo>
                <a:cubicBezTo>
                  <a:pt x="8515" y="2624"/>
                  <a:pt x="8308" y="2624"/>
                  <a:pt x="7685" y="2624"/>
                </a:cubicBezTo>
                <a:close/>
                <a:moveTo>
                  <a:pt x="8100" y="1817"/>
                </a:moveTo>
                <a:cubicBezTo>
                  <a:pt x="8100" y="807"/>
                  <a:pt x="8100" y="807"/>
                  <a:pt x="8100" y="807"/>
                </a:cubicBezTo>
                <a:cubicBezTo>
                  <a:pt x="8100" y="606"/>
                  <a:pt x="7892" y="606"/>
                  <a:pt x="7685" y="606"/>
                </a:cubicBezTo>
                <a:cubicBezTo>
                  <a:pt x="7685" y="2019"/>
                  <a:pt x="7685" y="2019"/>
                  <a:pt x="7685" y="2019"/>
                </a:cubicBezTo>
                <a:cubicBezTo>
                  <a:pt x="7892" y="2019"/>
                  <a:pt x="8100" y="1817"/>
                  <a:pt x="8100" y="1817"/>
                </a:cubicBezTo>
                <a:close/>
                <a:moveTo>
                  <a:pt x="9969" y="4037"/>
                </a:moveTo>
                <a:cubicBezTo>
                  <a:pt x="9138" y="4037"/>
                  <a:pt x="9138" y="4037"/>
                  <a:pt x="9138" y="4037"/>
                </a:cubicBezTo>
                <a:cubicBezTo>
                  <a:pt x="9138" y="0"/>
                  <a:pt x="9138" y="0"/>
                  <a:pt x="9138" y="0"/>
                </a:cubicBezTo>
                <a:cubicBezTo>
                  <a:pt x="9969" y="0"/>
                  <a:pt x="9969" y="0"/>
                  <a:pt x="9969" y="0"/>
                </a:cubicBezTo>
                <a:cubicBezTo>
                  <a:pt x="9969" y="4037"/>
                  <a:pt x="9969" y="4037"/>
                  <a:pt x="9969" y="4037"/>
                </a:cubicBezTo>
                <a:close/>
                <a:moveTo>
                  <a:pt x="12254" y="4037"/>
                </a:moveTo>
                <a:cubicBezTo>
                  <a:pt x="11423" y="4037"/>
                  <a:pt x="11423" y="4037"/>
                  <a:pt x="11423" y="4037"/>
                </a:cubicBezTo>
                <a:cubicBezTo>
                  <a:pt x="11423" y="4037"/>
                  <a:pt x="11423" y="4037"/>
                  <a:pt x="11423" y="4037"/>
                </a:cubicBezTo>
                <a:cubicBezTo>
                  <a:pt x="11423" y="4037"/>
                  <a:pt x="11215" y="4239"/>
                  <a:pt x="10800" y="4239"/>
                </a:cubicBezTo>
                <a:cubicBezTo>
                  <a:pt x="10385" y="4239"/>
                  <a:pt x="10177" y="4037"/>
                  <a:pt x="10177" y="3634"/>
                </a:cubicBezTo>
                <a:cubicBezTo>
                  <a:pt x="10177" y="3028"/>
                  <a:pt x="10177" y="3028"/>
                  <a:pt x="10177" y="3028"/>
                </a:cubicBezTo>
                <a:cubicBezTo>
                  <a:pt x="10177" y="2826"/>
                  <a:pt x="10177" y="2624"/>
                  <a:pt x="10385" y="2624"/>
                </a:cubicBezTo>
                <a:cubicBezTo>
                  <a:pt x="10385" y="2422"/>
                  <a:pt x="10592" y="2221"/>
                  <a:pt x="11008" y="2221"/>
                </a:cubicBezTo>
                <a:cubicBezTo>
                  <a:pt x="11215" y="2019"/>
                  <a:pt x="11215" y="2019"/>
                  <a:pt x="11215" y="1817"/>
                </a:cubicBezTo>
                <a:cubicBezTo>
                  <a:pt x="11215" y="1413"/>
                  <a:pt x="11215" y="1413"/>
                  <a:pt x="11215" y="1413"/>
                </a:cubicBezTo>
                <a:cubicBezTo>
                  <a:pt x="11215" y="1211"/>
                  <a:pt x="11215" y="1211"/>
                  <a:pt x="11215" y="1211"/>
                </a:cubicBezTo>
                <a:cubicBezTo>
                  <a:pt x="11008" y="1211"/>
                  <a:pt x="11008" y="1413"/>
                  <a:pt x="11008" y="1615"/>
                </a:cubicBezTo>
                <a:cubicBezTo>
                  <a:pt x="11008" y="1615"/>
                  <a:pt x="11008" y="1817"/>
                  <a:pt x="11008" y="1817"/>
                </a:cubicBezTo>
                <a:cubicBezTo>
                  <a:pt x="11008" y="2019"/>
                  <a:pt x="11008" y="2019"/>
                  <a:pt x="11008" y="2019"/>
                </a:cubicBezTo>
                <a:cubicBezTo>
                  <a:pt x="10177" y="2019"/>
                  <a:pt x="10177" y="2019"/>
                  <a:pt x="10177" y="2019"/>
                </a:cubicBezTo>
                <a:cubicBezTo>
                  <a:pt x="10177" y="1413"/>
                  <a:pt x="10177" y="1413"/>
                  <a:pt x="10177" y="1413"/>
                </a:cubicBezTo>
                <a:cubicBezTo>
                  <a:pt x="10177" y="1009"/>
                  <a:pt x="10592" y="807"/>
                  <a:pt x="11215" y="807"/>
                </a:cubicBezTo>
                <a:cubicBezTo>
                  <a:pt x="11838" y="807"/>
                  <a:pt x="12254" y="1009"/>
                  <a:pt x="12254" y="1413"/>
                </a:cubicBezTo>
                <a:cubicBezTo>
                  <a:pt x="12254" y="4037"/>
                  <a:pt x="12254" y="4037"/>
                  <a:pt x="12254" y="4037"/>
                </a:cubicBezTo>
                <a:close/>
                <a:moveTo>
                  <a:pt x="11215" y="3432"/>
                </a:moveTo>
                <a:cubicBezTo>
                  <a:pt x="11215" y="2624"/>
                  <a:pt x="11215" y="2624"/>
                  <a:pt x="11215" y="2624"/>
                </a:cubicBezTo>
                <a:cubicBezTo>
                  <a:pt x="11215" y="2624"/>
                  <a:pt x="11008" y="2826"/>
                  <a:pt x="11008" y="2826"/>
                </a:cubicBezTo>
                <a:cubicBezTo>
                  <a:pt x="11008" y="3432"/>
                  <a:pt x="11008" y="3432"/>
                  <a:pt x="11008" y="3432"/>
                </a:cubicBezTo>
                <a:cubicBezTo>
                  <a:pt x="11008" y="3634"/>
                  <a:pt x="11008" y="3634"/>
                  <a:pt x="11215" y="3634"/>
                </a:cubicBezTo>
                <a:cubicBezTo>
                  <a:pt x="11215" y="3634"/>
                  <a:pt x="11215" y="3634"/>
                  <a:pt x="11215" y="3432"/>
                </a:cubicBezTo>
                <a:close/>
                <a:moveTo>
                  <a:pt x="14331" y="4037"/>
                </a:moveTo>
                <a:cubicBezTo>
                  <a:pt x="13500" y="4037"/>
                  <a:pt x="13500" y="4037"/>
                  <a:pt x="13500" y="4037"/>
                </a:cubicBezTo>
                <a:cubicBezTo>
                  <a:pt x="13500" y="1413"/>
                  <a:pt x="13500" y="1413"/>
                  <a:pt x="13500" y="1413"/>
                </a:cubicBezTo>
                <a:cubicBezTo>
                  <a:pt x="13500" y="1211"/>
                  <a:pt x="13500" y="1211"/>
                  <a:pt x="13292" y="1211"/>
                </a:cubicBezTo>
                <a:cubicBezTo>
                  <a:pt x="13292" y="1211"/>
                  <a:pt x="13292" y="1211"/>
                  <a:pt x="13292" y="1413"/>
                </a:cubicBezTo>
                <a:cubicBezTo>
                  <a:pt x="13292" y="4037"/>
                  <a:pt x="13292" y="4037"/>
                  <a:pt x="13292" y="4037"/>
                </a:cubicBezTo>
                <a:cubicBezTo>
                  <a:pt x="12254" y="4037"/>
                  <a:pt x="12254" y="4037"/>
                  <a:pt x="12254" y="4037"/>
                </a:cubicBezTo>
                <a:cubicBezTo>
                  <a:pt x="12254" y="807"/>
                  <a:pt x="12254" y="807"/>
                  <a:pt x="12254" y="807"/>
                </a:cubicBezTo>
                <a:cubicBezTo>
                  <a:pt x="13292" y="807"/>
                  <a:pt x="13292" y="807"/>
                  <a:pt x="13292" y="807"/>
                </a:cubicBezTo>
                <a:cubicBezTo>
                  <a:pt x="13292" y="807"/>
                  <a:pt x="13292" y="807"/>
                  <a:pt x="13292" y="807"/>
                </a:cubicBezTo>
                <a:cubicBezTo>
                  <a:pt x="13292" y="807"/>
                  <a:pt x="13500" y="807"/>
                  <a:pt x="13708" y="807"/>
                </a:cubicBezTo>
                <a:cubicBezTo>
                  <a:pt x="13915" y="807"/>
                  <a:pt x="13915" y="807"/>
                  <a:pt x="14123" y="807"/>
                </a:cubicBezTo>
                <a:cubicBezTo>
                  <a:pt x="14331" y="1009"/>
                  <a:pt x="14331" y="1009"/>
                  <a:pt x="14331" y="1211"/>
                </a:cubicBezTo>
                <a:cubicBezTo>
                  <a:pt x="14331" y="4037"/>
                  <a:pt x="14331" y="4037"/>
                  <a:pt x="14331" y="4037"/>
                </a:cubicBezTo>
                <a:close/>
                <a:moveTo>
                  <a:pt x="4985" y="11103"/>
                </a:moveTo>
                <a:cubicBezTo>
                  <a:pt x="4985" y="12718"/>
                  <a:pt x="4985" y="12718"/>
                  <a:pt x="4985" y="12718"/>
                </a:cubicBezTo>
                <a:cubicBezTo>
                  <a:pt x="4362" y="12718"/>
                  <a:pt x="4362" y="12718"/>
                  <a:pt x="4362" y="12718"/>
                </a:cubicBezTo>
                <a:cubicBezTo>
                  <a:pt x="5815" y="14333"/>
                  <a:pt x="5815" y="14333"/>
                  <a:pt x="5815" y="14333"/>
                </a:cubicBezTo>
                <a:cubicBezTo>
                  <a:pt x="7062" y="12718"/>
                  <a:pt x="7062" y="12718"/>
                  <a:pt x="7062" y="12718"/>
                </a:cubicBezTo>
                <a:cubicBezTo>
                  <a:pt x="6438" y="12718"/>
                  <a:pt x="6438" y="12718"/>
                  <a:pt x="6438" y="12718"/>
                </a:cubicBezTo>
                <a:cubicBezTo>
                  <a:pt x="6438" y="11103"/>
                  <a:pt x="6438" y="11103"/>
                  <a:pt x="6438" y="11103"/>
                </a:cubicBezTo>
                <a:lnTo>
                  <a:pt x="4985" y="11103"/>
                </a:lnTo>
                <a:close/>
              </a:path>
            </a:pathLst>
          </a:custGeom>
          <a:solidFill>
            <a:srgbClr val="000000"/>
          </a:solidFill>
          <a:ln w="12700">
            <a:miter lim="400000"/>
          </a:ln>
        </p:spPr>
        <p:txBody>
          <a:bodyPr tIns="91439" bIns="91439"/>
          <a:lstStyle/>
          <a:p>
            <a:endParaRPr/>
          </a:p>
        </p:txBody>
      </p:sp>
      <p:sp>
        <p:nvSpPr>
          <p:cNvPr id="1587" name="Shape 1587"/>
          <p:cNvSpPr/>
          <p:nvPr/>
        </p:nvSpPr>
        <p:spPr>
          <a:xfrm>
            <a:off x="13731791" y="1968501"/>
            <a:ext cx="635086" cy="619127"/>
          </a:xfrm>
          <a:custGeom>
            <a:avLst/>
            <a:gdLst/>
            <a:ahLst/>
            <a:cxnLst>
              <a:cxn ang="0">
                <a:pos x="wd2" y="hd2"/>
              </a:cxn>
              <a:cxn ang="5400000">
                <a:pos x="wd2" y="hd2"/>
              </a:cxn>
              <a:cxn ang="10800000">
                <a:pos x="wd2" y="hd2"/>
              </a:cxn>
              <a:cxn ang="16200000">
                <a:pos x="wd2" y="hd2"/>
              </a:cxn>
            </a:cxnLst>
            <a:rect l="0" t="0" r="r" b="b"/>
            <a:pathLst>
              <a:path w="21389" h="21600" extrusionOk="0">
                <a:moveTo>
                  <a:pt x="5960" y="6136"/>
                </a:moveTo>
                <a:cubicBezTo>
                  <a:pt x="11894" y="6136"/>
                  <a:pt x="11894" y="6136"/>
                  <a:pt x="11894" y="6136"/>
                </a:cubicBezTo>
                <a:cubicBezTo>
                  <a:pt x="12132" y="5891"/>
                  <a:pt x="12607" y="5645"/>
                  <a:pt x="12369" y="5155"/>
                </a:cubicBezTo>
                <a:cubicBezTo>
                  <a:pt x="12132" y="4664"/>
                  <a:pt x="11657" y="4173"/>
                  <a:pt x="11420" y="3682"/>
                </a:cubicBezTo>
                <a:cubicBezTo>
                  <a:pt x="10708" y="2945"/>
                  <a:pt x="10945" y="1473"/>
                  <a:pt x="11657" y="736"/>
                </a:cubicBezTo>
                <a:cubicBezTo>
                  <a:pt x="12369" y="0"/>
                  <a:pt x="13556" y="0"/>
                  <a:pt x="13556" y="0"/>
                </a:cubicBezTo>
                <a:cubicBezTo>
                  <a:pt x="13556" y="0"/>
                  <a:pt x="14980" y="0"/>
                  <a:pt x="15692" y="736"/>
                </a:cubicBezTo>
                <a:cubicBezTo>
                  <a:pt x="16404" y="1473"/>
                  <a:pt x="16404" y="2945"/>
                  <a:pt x="15930" y="3682"/>
                </a:cubicBezTo>
                <a:cubicBezTo>
                  <a:pt x="15692" y="4173"/>
                  <a:pt x="15218" y="4664"/>
                  <a:pt x="14980" y="5155"/>
                </a:cubicBezTo>
                <a:cubicBezTo>
                  <a:pt x="14743" y="5645"/>
                  <a:pt x="14980" y="5891"/>
                  <a:pt x="15218" y="6136"/>
                </a:cubicBezTo>
                <a:cubicBezTo>
                  <a:pt x="21389" y="6136"/>
                  <a:pt x="21389" y="6136"/>
                  <a:pt x="21389" y="6136"/>
                </a:cubicBezTo>
                <a:cubicBezTo>
                  <a:pt x="21389" y="12027"/>
                  <a:pt x="21389" y="12027"/>
                  <a:pt x="21389" y="12027"/>
                </a:cubicBezTo>
                <a:cubicBezTo>
                  <a:pt x="21152" y="12273"/>
                  <a:pt x="20914" y="12518"/>
                  <a:pt x="20440" y="12518"/>
                </a:cubicBezTo>
                <a:cubicBezTo>
                  <a:pt x="19965" y="12273"/>
                  <a:pt x="19490" y="11782"/>
                  <a:pt x="19015" y="11536"/>
                </a:cubicBezTo>
                <a:cubicBezTo>
                  <a:pt x="18303" y="10800"/>
                  <a:pt x="17116" y="11045"/>
                  <a:pt x="16404" y="11782"/>
                </a:cubicBezTo>
                <a:cubicBezTo>
                  <a:pt x="15692" y="12518"/>
                  <a:pt x="15692" y="13745"/>
                  <a:pt x="15692" y="13745"/>
                </a:cubicBezTo>
                <a:cubicBezTo>
                  <a:pt x="15692" y="13745"/>
                  <a:pt x="15692" y="14973"/>
                  <a:pt x="16404" y="15709"/>
                </a:cubicBezTo>
                <a:cubicBezTo>
                  <a:pt x="17116" y="16445"/>
                  <a:pt x="18303" y="16445"/>
                  <a:pt x="19015" y="15955"/>
                </a:cubicBezTo>
                <a:cubicBezTo>
                  <a:pt x="19490" y="15709"/>
                  <a:pt x="19965" y="15218"/>
                  <a:pt x="20440" y="14973"/>
                </a:cubicBezTo>
                <a:cubicBezTo>
                  <a:pt x="20914" y="14727"/>
                  <a:pt x="21152" y="14973"/>
                  <a:pt x="21389" y="15218"/>
                </a:cubicBezTo>
                <a:cubicBezTo>
                  <a:pt x="21389" y="21600"/>
                  <a:pt x="21389" y="21600"/>
                  <a:pt x="21389" y="21600"/>
                </a:cubicBezTo>
                <a:cubicBezTo>
                  <a:pt x="14980" y="21600"/>
                  <a:pt x="14980" y="21600"/>
                  <a:pt x="14980" y="21600"/>
                </a:cubicBezTo>
                <a:cubicBezTo>
                  <a:pt x="14743" y="21600"/>
                  <a:pt x="14505" y="21109"/>
                  <a:pt x="14743" y="20864"/>
                </a:cubicBezTo>
                <a:cubicBezTo>
                  <a:pt x="14743" y="20373"/>
                  <a:pt x="15218" y="19882"/>
                  <a:pt x="15692" y="19391"/>
                </a:cubicBezTo>
                <a:cubicBezTo>
                  <a:pt x="16167" y="18655"/>
                  <a:pt x="15930" y="17427"/>
                  <a:pt x="15455" y="16691"/>
                </a:cubicBezTo>
                <a:cubicBezTo>
                  <a:pt x="14743" y="15955"/>
                  <a:pt x="13556" y="16200"/>
                  <a:pt x="13556" y="16200"/>
                </a:cubicBezTo>
                <a:cubicBezTo>
                  <a:pt x="13556" y="16200"/>
                  <a:pt x="12369" y="15955"/>
                  <a:pt x="11657" y="16691"/>
                </a:cubicBezTo>
                <a:cubicBezTo>
                  <a:pt x="10945" y="17427"/>
                  <a:pt x="10708" y="18655"/>
                  <a:pt x="11420" y="19391"/>
                </a:cubicBezTo>
                <a:cubicBezTo>
                  <a:pt x="11657" y="19882"/>
                  <a:pt x="12132" y="20373"/>
                  <a:pt x="12369" y="20864"/>
                </a:cubicBezTo>
                <a:cubicBezTo>
                  <a:pt x="12369" y="21109"/>
                  <a:pt x="12132" y="21600"/>
                  <a:pt x="11894" y="21600"/>
                </a:cubicBezTo>
                <a:cubicBezTo>
                  <a:pt x="5960" y="21600"/>
                  <a:pt x="5960" y="21600"/>
                  <a:pt x="5960" y="21600"/>
                </a:cubicBezTo>
                <a:cubicBezTo>
                  <a:pt x="5960" y="15709"/>
                  <a:pt x="5960" y="15709"/>
                  <a:pt x="5960" y="15709"/>
                </a:cubicBezTo>
                <a:cubicBezTo>
                  <a:pt x="5960" y="15464"/>
                  <a:pt x="5486" y="14973"/>
                  <a:pt x="5011" y="15218"/>
                </a:cubicBezTo>
                <a:cubicBezTo>
                  <a:pt x="4536" y="15464"/>
                  <a:pt x="4062" y="15955"/>
                  <a:pt x="3587" y="16445"/>
                </a:cubicBezTo>
                <a:cubicBezTo>
                  <a:pt x="2637" y="16936"/>
                  <a:pt x="1451" y="16936"/>
                  <a:pt x="738" y="15955"/>
                </a:cubicBezTo>
                <a:cubicBezTo>
                  <a:pt x="-211" y="15218"/>
                  <a:pt x="26" y="13991"/>
                  <a:pt x="26" y="13991"/>
                </a:cubicBezTo>
                <a:cubicBezTo>
                  <a:pt x="26" y="13991"/>
                  <a:pt x="-211" y="12518"/>
                  <a:pt x="738" y="11782"/>
                </a:cubicBezTo>
                <a:cubicBezTo>
                  <a:pt x="1451" y="11045"/>
                  <a:pt x="2637" y="10800"/>
                  <a:pt x="3587" y="11536"/>
                </a:cubicBezTo>
                <a:cubicBezTo>
                  <a:pt x="4062" y="11782"/>
                  <a:pt x="4536" y="12273"/>
                  <a:pt x="5011" y="12518"/>
                </a:cubicBezTo>
                <a:cubicBezTo>
                  <a:pt x="5486" y="12764"/>
                  <a:pt x="5960" y="12518"/>
                  <a:pt x="5960" y="12027"/>
                </a:cubicBezTo>
                <a:lnTo>
                  <a:pt x="5960" y="6136"/>
                </a:lnTo>
                <a:close/>
              </a:path>
            </a:pathLst>
          </a:custGeom>
          <a:solidFill>
            <a:srgbClr val="000000"/>
          </a:solidFill>
          <a:ln w="12700">
            <a:miter lim="400000"/>
          </a:ln>
        </p:spPr>
        <p:txBody>
          <a:bodyPr tIns="91439" bIns="91439"/>
          <a:lstStyle/>
          <a:p>
            <a:endParaRPr/>
          </a:p>
        </p:txBody>
      </p:sp>
      <p:sp>
        <p:nvSpPr>
          <p:cNvPr id="1588" name="Shape 1588"/>
          <p:cNvSpPr/>
          <p:nvPr/>
        </p:nvSpPr>
        <p:spPr>
          <a:xfrm>
            <a:off x="15119350" y="1981201"/>
            <a:ext cx="549277" cy="669928"/>
          </a:xfrm>
          <a:custGeom>
            <a:avLst/>
            <a:gdLst/>
            <a:ahLst/>
            <a:cxnLst>
              <a:cxn ang="0">
                <a:pos x="wd2" y="hd2"/>
              </a:cxn>
              <a:cxn ang="5400000">
                <a:pos x="wd2" y="hd2"/>
              </a:cxn>
              <a:cxn ang="10800000">
                <a:pos x="wd2" y="hd2"/>
              </a:cxn>
              <a:cxn ang="16200000">
                <a:pos x="wd2" y="hd2"/>
              </a:cxn>
            </a:cxnLst>
            <a:rect l="0" t="0" r="r" b="b"/>
            <a:pathLst>
              <a:path w="21600" h="21600" extrusionOk="0">
                <a:moveTo>
                  <a:pt x="21600" y="6594"/>
                </a:moveTo>
                <a:cubicBezTo>
                  <a:pt x="19662" y="19326"/>
                  <a:pt x="19662" y="19326"/>
                  <a:pt x="19662" y="19326"/>
                </a:cubicBezTo>
                <a:cubicBezTo>
                  <a:pt x="19662" y="20463"/>
                  <a:pt x="18554" y="21600"/>
                  <a:pt x="16892" y="21600"/>
                </a:cubicBezTo>
                <a:cubicBezTo>
                  <a:pt x="4708" y="21600"/>
                  <a:pt x="4708" y="21600"/>
                  <a:pt x="4708" y="21600"/>
                </a:cubicBezTo>
                <a:cubicBezTo>
                  <a:pt x="3046" y="21600"/>
                  <a:pt x="2215" y="20463"/>
                  <a:pt x="1938" y="19326"/>
                </a:cubicBezTo>
                <a:cubicBezTo>
                  <a:pt x="0" y="6594"/>
                  <a:pt x="0" y="6594"/>
                  <a:pt x="0" y="6594"/>
                </a:cubicBezTo>
                <a:cubicBezTo>
                  <a:pt x="1938" y="6594"/>
                  <a:pt x="1938" y="6594"/>
                  <a:pt x="1938" y="6594"/>
                </a:cubicBezTo>
                <a:cubicBezTo>
                  <a:pt x="554" y="2728"/>
                  <a:pt x="554" y="2728"/>
                  <a:pt x="554" y="2728"/>
                </a:cubicBezTo>
                <a:cubicBezTo>
                  <a:pt x="277" y="2046"/>
                  <a:pt x="277" y="2046"/>
                  <a:pt x="277" y="2046"/>
                </a:cubicBezTo>
                <a:cubicBezTo>
                  <a:pt x="1385" y="1819"/>
                  <a:pt x="1385" y="1819"/>
                  <a:pt x="1385" y="1819"/>
                </a:cubicBezTo>
                <a:cubicBezTo>
                  <a:pt x="9138" y="0"/>
                  <a:pt x="9138" y="0"/>
                  <a:pt x="9138" y="0"/>
                </a:cubicBezTo>
                <a:cubicBezTo>
                  <a:pt x="9415" y="0"/>
                  <a:pt x="9415" y="0"/>
                  <a:pt x="9415" y="0"/>
                </a:cubicBezTo>
                <a:cubicBezTo>
                  <a:pt x="9692" y="0"/>
                  <a:pt x="9692" y="0"/>
                  <a:pt x="9692" y="0"/>
                </a:cubicBezTo>
                <a:cubicBezTo>
                  <a:pt x="14400" y="909"/>
                  <a:pt x="14400" y="909"/>
                  <a:pt x="14400" y="909"/>
                </a:cubicBezTo>
                <a:cubicBezTo>
                  <a:pt x="14954" y="1137"/>
                  <a:pt x="14954" y="1137"/>
                  <a:pt x="14954" y="1137"/>
                </a:cubicBezTo>
                <a:cubicBezTo>
                  <a:pt x="15231" y="1592"/>
                  <a:pt x="15231" y="1592"/>
                  <a:pt x="15231" y="1592"/>
                </a:cubicBezTo>
                <a:cubicBezTo>
                  <a:pt x="16892" y="6594"/>
                  <a:pt x="16892" y="6594"/>
                  <a:pt x="16892" y="6594"/>
                </a:cubicBezTo>
                <a:cubicBezTo>
                  <a:pt x="21600" y="6594"/>
                  <a:pt x="21600" y="6594"/>
                  <a:pt x="21600" y="6594"/>
                </a:cubicBezTo>
                <a:close/>
                <a:moveTo>
                  <a:pt x="8308" y="13415"/>
                </a:moveTo>
                <a:cubicBezTo>
                  <a:pt x="8862" y="11823"/>
                  <a:pt x="10523" y="10686"/>
                  <a:pt x="13569" y="10686"/>
                </a:cubicBezTo>
                <a:cubicBezTo>
                  <a:pt x="13569" y="10232"/>
                  <a:pt x="13569" y="10004"/>
                  <a:pt x="13569" y="9777"/>
                </a:cubicBezTo>
                <a:cubicBezTo>
                  <a:pt x="7754" y="9095"/>
                  <a:pt x="5538" y="10686"/>
                  <a:pt x="4708" y="13415"/>
                </a:cubicBezTo>
                <a:cubicBezTo>
                  <a:pt x="2492" y="13415"/>
                  <a:pt x="2492" y="13415"/>
                  <a:pt x="2492" y="13415"/>
                </a:cubicBezTo>
                <a:cubicBezTo>
                  <a:pt x="4431" y="15006"/>
                  <a:pt x="4431" y="15006"/>
                  <a:pt x="4431" y="15006"/>
                </a:cubicBezTo>
                <a:cubicBezTo>
                  <a:pt x="6369" y="16371"/>
                  <a:pt x="6369" y="16371"/>
                  <a:pt x="6369" y="16371"/>
                </a:cubicBezTo>
                <a:cubicBezTo>
                  <a:pt x="8585" y="15006"/>
                  <a:pt x="8585" y="15006"/>
                  <a:pt x="8585" y="15006"/>
                </a:cubicBezTo>
                <a:cubicBezTo>
                  <a:pt x="10523" y="13415"/>
                  <a:pt x="10523" y="13415"/>
                  <a:pt x="10523" y="13415"/>
                </a:cubicBezTo>
                <a:cubicBezTo>
                  <a:pt x="8308" y="13415"/>
                  <a:pt x="8308" y="13415"/>
                  <a:pt x="8308" y="13415"/>
                </a:cubicBezTo>
                <a:close/>
                <a:moveTo>
                  <a:pt x="14954" y="11823"/>
                </a:moveTo>
                <a:cubicBezTo>
                  <a:pt x="12738" y="13415"/>
                  <a:pt x="12738" y="13415"/>
                  <a:pt x="12738" y="13415"/>
                </a:cubicBezTo>
                <a:cubicBezTo>
                  <a:pt x="10800" y="14779"/>
                  <a:pt x="10800" y="14779"/>
                  <a:pt x="10800" y="14779"/>
                </a:cubicBezTo>
                <a:cubicBezTo>
                  <a:pt x="13015" y="14779"/>
                  <a:pt x="13015" y="14779"/>
                  <a:pt x="13015" y="14779"/>
                </a:cubicBezTo>
                <a:cubicBezTo>
                  <a:pt x="12462" y="16371"/>
                  <a:pt x="10800" y="17507"/>
                  <a:pt x="8031" y="17735"/>
                </a:cubicBezTo>
                <a:cubicBezTo>
                  <a:pt x="8031" y="17962"/>
                  <a:pt x="8031" y="18189"/>
                  <a:pt x="8031" y="18417"/>
                </a:cubicBezTo>
                <a:cubicBezTo>
                  <a:pt x="13569" y="19099"/>
                  <a:pt x="16062" y="17507"/>
                  <a:pt x="16892" y="14779"/>
                </a:cubicBezTo>
                <a:cubicBezTo>
                  <a:pt x="19108" y="14779"/>
                  <a:pt x="19108" y="14779"/>
                  <a:pt x="19108" y="14779"/>
                </a:cubicBezTo>
                <a:cubicBezTo>
                  <a:pt x="16892" y="13415"/>
                  <a:pt x="16892" y="13415"/>
                  <a:pt x="16892" y="13415"/>
                </a:cubicBezTo>
                <a:cubicBezTo>
                  <a:pt x="14954" y="11823"/>
                  <a:pt x="14954" y="11823"/>
                  <a:pt x="14954" y="11823"/>
                </a:cubicBezTo>
                <a:close/>
                <a:moveTo>
                  <a:pt x="3877" y="6594"/>
                </a:moveTo>
                <a:cubicBezTo>
                  <a:pt x="14677" y="6594"/>
                  <a:pt x="14677" y="6594"/>
                  <a:pt x="14677" y="6594"/>
                </a:cubicBezTo>
                <a:cubicBezTo>
                  <a:pt x="13569" y="2956"/>
                  <a:pt x="13569" y="2956"/>
                  <a:pt x="13569" y="2956"/>
                </a:cubicBezTo>
                <a:cubicBezTo>
                  <a:pt x="12185" y="3411"/>
                  <a:pt x="9969" y="3865"/>
                  <a:pt x="9969" y="3865"/>
                </a:cubicBezTo>
                <a:cubicBezTo>
                  <a:pt x="8862" y="3411"/>
                  <a:pt x="8862" y="3411"/>
                  <a:pt x="8862" y="3411"/>
                </a:cubicBezTo>
                <a:cubicBezTo>
                  <a:pt x="8308" y="2046"/>
                  <a:pt x="8308" y="2046"/>
                  <a:pt x="8308" y="2046"/>
                </a:cubicBezTo>
                <a:cubicBezTo>
                  <a:pt x="2769" y="3183"/>
                  <a:pt x="2769" y="3183"/>
                  <a:pt x="2769" y="3183"/>
                </a:cubicBezTo>
                <a:cubicBezTo>
                  <a:pt x="3877" y="6594"/>
                  <a:pt x="3877" y="6594"/>
                  <a:pt x="3877" y="6594"/>
                </a:cubicBezTo>
                <a:close/>
                <a:moveTo>
                  <a:pt x="9969" y="1819"/>
                </a:moveTo>
                <a:cubicBezTo>
                  <a:pt x="10246" y="2501"/>
                  <a:pt x="10246" y="2501"/>
                  <a:pt x="10246" y="2501"/>
                </a:cubicBezTo>
                <a:cubicBezTo>
                  <a:pt x="10523" y="2274"/>
                  <a:pt x="11077" y="2274"/>
                  <a:pt x="11354" y="2046"/>
                </a:cubicBezTo>
                <a:cubicBezTo>
                  <a:pt x="9969" y="1819"/>
                  <a:pt x="9969" y="1819"/>
                  <a:pt x="9969" y="1819"/>
                </a:cubicBezTo>
                <a:close/>
                <a:moveTo>
                  <a:pt x="3877" y="4320"/>
                </a:moveTo>
                <a:cubicBezTo>
                  <a:pt x="4154" y="5002"/>
                  <a:pt x="4154" y="5002"/>
                  <a:pt x="4154" y="5002"/>
                </a:cubicBezTo>
                <a:cubicBezTo>
                  <a:pt x="8308" y="4093"/>
                  <a:pt x="8308" y="4093"/>
                  <a:pt x="8308" y="4093"/>
                </a:cubicBezTo>
                <a:cubicBezTo>
                  <a:pt x="8031" y="3183"/>
                  <a:pt x="8031" y="3183"/>
                  <a:pt x="8031" y="3183"/>
                </a:cubicBezTo>
                <a:cubicBezTo>
                  <a:pt x="3877" y="4320"/>
                  <a:pt x="3877" y="4320"/>
                  <a:pt x="3877" y="4320"/>
                </a:cubicBezTo>
                <a:close/>
                <a:moveTo>
                  <a:pt x="4431" y="5457"/>
                </a:moveTo>
                <a:cubicBezTo>
                  <a:pt x="4708" y="6139"/>
                  <a:pt x="4708" y="6139"/>
                  <a:pt x="4708" y="6139"/>
                </a:cubicBezTo>
                <a:cubicBezTo>
                  <a:pt x="8862" y="5229"/>
                  <a:pt x="8862" y="5229"/>
                  <a:pt x="8862" y="5229"/>
                </a:cubicBezTo>
                <a:cubicBezTo>
                  <a:pt x="8585" y="4547"/>
                  <a:pt x="8585" y="4547"/>
                  <a:pt x="8585" y="4547"/>
                </a:cubicBezTo>
                <a:lnTo>
                  <a:pt x="4431" y="5457"/>
                </a:lnTo>
                <a:close/>
              </a:path>
            </a:pathLst>
          </a:custGeom>
          <a:solidFill>
            <a:srgbClr val="000000"/>
          </a:solidFill>
          <a:ln w="12700">
            <a:miter lim="400000"/>
          </a:ln>
        </p:spPr>
        <p:txBody>
          <a:bodyPr tIns="91439" bIns="91439"/>
          <a:lstStyle/>
          <a:p>
            <a:endParaRPr/>
          </a:p>
        </p:txBody>
      </p:sp>
      <p:sp>
        <p:nvSpPr>
          <p:cNvPr id="1589" name="Shape 1589"/>
          <p:cNvSpPr/>
          <p:nvPr/>
        </p:nvSpPr>
        <p:spPr>
          <a:xfrm>
            <a:off x="13709650" y="755651"/>
            <a:ext cx="682627" cy="527051"/>
          </a:xfrm>
          <a:custGeom>
            <a:avLst/>
            <a:gdLst/>
            <a:ahLst/>
            <a:cxnLst>
              <a:cxn ang="0">
                <a:pos x="wd2" y="hd2"/>
              </a:cxn>
              <a:cxn ang="5400000">
                <a:pos x="wd2" y="hd2"/>
              </a:cxn>
              <a:cxn ang="10800000">
                <a:pos x="wd2" y="hd2"/>
              </a:cxn>
              <a:cxn ang="16200000">
                <a:pos x="wd2" y="hd2"/>
              </a:cxn>
            </a:cxnLst>
            <a:rect l="0" t="0" r="r" b="b"/>
            <a:pathLst>
              <a:path w="21600" h="21600" extrusionOk="0">
                <a:moveTo>
                  <a:pt x="7348" y="21600"/>
                </a:moveTo>
                <a:cubicBezTo>
                  <a:pt x="8239" y="21600"/>
                  <a:pt x="8907" y="21600"/>
                  <a:pt x="9798" y="21600"/>
                </a:cubicBezTo>
                <a:cubicBezTo>
                  <a:pt x="10021" y="21600"/>
                  <a:pt x="10466" y="21312"/>
                  <a:pt x="10466" y="21024"/>
                </a:cubicBezTo>
                <a:cubicBezTo>
                  <a:pt x="10466" y="14112"/>
                  <a:pt x="10466" y="14112"/>
                  <a:pt x="10466" y="14112"/>
                </a:cubicBezTo>
                <a:cubicBezTo>
                  <a:pt x="8685" y="12960"/>
                  <a:pt x="8685" y="12960"/>
                  <a:pt x="8685" y="12960"/>
                </a:cubicBezTo>
                <a:cubicBezTo>
                  <a:pt x="6680" y="14400"/>
                  <a:pt x="6680" y="14400"/>
                  <a:pt x="6680" y="14400"/>
                </a:cubicBezTo>
                <a:cubicBezTo>
                  <a:pt x="6680" y="21024"/>
                  <a:pt x="6680" y="21024"/>
                  <a:pt x="6680" y="21024"/>
                </a:cubicBezTo>
                <a:cubicBezTo>
                  <a:pt x="6680" y="21312"/>
                  <a:pt x="6903" y="21600"/>
                  <a:pt x="7348" y="21600"/>
                </a:cubicBezTo>
                <a:close/>
                <a:moveTo>
                  <a:pt x="0" y="14112"/>
                </a:moveTo>
                <a:cubicBezTo>
                  <a:pt x="8239" y="8064"/>
                  <a:pt x="8239" y="8064"/>
                  <a:pt x="8239" y="8064"/>
                </a:cubicBezTo>
                <a:cubicBezTo>
                  <a:pt x="8685" y="7488"/>
                  <a:pt x="8685" y="7488"/>
                  <a:pt x="8685" y="7488"/>
                </a:cubicBezTo>
                <a:cubicBezTo>
                  <a:pt x="9130" y="8064"/>
                  <a:pt x="9130" y="8064"/>
                  <a:pt x="9130" y="8064"/>
                </a:cubicBezTo>
                <a:cubicBezTo>
                  <a:pt x="11579" y="9792"/>
                  <a:pt x="11579" y="9792"/>
                  <a:pt x="11579" y="9792"/>
                </a:cubicBezTo>
                <a:cubicBezTo>
                  <a:pt x="18037" y="2592"/>
                  <a:pt x="18037" y="2592"/>
                  <a:pt x="18037" y="2592"/>
                </a:cubicBezTo>
                <a:cubicBezTo>
                  <a:pt x="17146" y="1152"/>
                  <a:pt x="17146" y="1152"/>
                  <a:pt x="17146" y="1152"/>
                </a:cubicBezTo>
                <a:cubicBezTo>
                  <a:pt x="19373" y="576"/>
                  <a:pt x="19373" y="576"/>
                  <a:pt x="19373" y="576"/>
                </a:cubicBezTo>
                <a:cubicBezTo>
                  <a:pt x="21600" y="0"/>
                  <a:pt x="21600" y="0"/>
                  <a:pt x="21600" y="0"/>
                </a:cubicBezTo>
                <a:cubicBezTo>
                  <a:pt x="20932" y="2880"/>
                  <a:pt x="20932" y="2880"/>
                  <a:pt x="20932" y="2880"/>
                </a:cubicBezTo>
                <a:cubicBezTo>
                  <a:pt x="20264" y="5472"/>
                  <a:pt x="20264" y="5472"/>
                  <a:pt x="20264" y="5472"/>
                </a:cubicBezTo>
                <a:cubicBezTo>
                  <a:pt x="19373" y="4320"/>
                  <a:pt x="19373" y="4320"/>
                  <a:pt x="19373" y="4320"/>
                </a:cubicBezTo>
                <a:cubicBezTo>
                  <a:pt x="12247" y="12096"/>
                  <a:pt x="12247" y="12096"/>
                  <a:pt x="12247" y="12096"/>
                </a:cubicBezTo>
                <a:cubicBezTo>
                  <a:pt x="11802" y="12672"/>
                  <a:pt x="11802" y="12672"/>
                  <a:pt x="11802" y="12672"/>
                </a:cubicBezTo>
                <a:cubicBezTo>
                  <a:pt x="11134" y="12384"/>
                  <a:pt x="11134" y="12384"/>
                  <a:pt x="11134" y="12384"/>
                </a:cubicBezTo>
                <a:cubicBezTo>
                  <a:pt x="8685" y="10368"/>
                  <a:pt x="8685" y="10368"/>
                  <a:pt x="8685" y="10368"/>
                </a:cubicBezTo>
                <a:cubicBezTo>
                  <a:pt x="1113" y="16416"/>
                  <a:pt x="1113" y="16416"/>
                  <a:pt x="1113" y="16416"/>
                </a:cubicBezTo>
                <a:cubicBezTo>
                  <a:pt x="0" y="14112"/>
                  <a:pt x="0" y="14112"/>
                  <a:pt x="0" y="14112"/>
                </a:cubicBezTo>
                <a:close/>
                <a:moveTo>
                  <a:pt x="2227" y="21600"/>
                </a:moveTo>
                <a:cubicBezTo>
                  <a:pt x="4676" y="21600"/>
                  <a:pt x="4676" y="21600"/>
                  <a:pt x="4676" y="21600"/>
                </a:cubicBezTo>
                <a:cubicBezTo>
                  <a:pt x="4899" y="21600"/>
                  <a:pt x="5122" y="21312"/>
                  <a:pt x="5122" y="21024"/>
                </a:cubicBezTo>
                <a:cubicBezTo>
                  <a:pt x="5122" y="15552"/>
                  <a:pt x="5122" y="15552"/>
                  <a:pt x="5122" y="15552"/>
                </a:cubicBezTo>
                <a:cubicBezTo>
                  <a:pt x="1559" y="18432"/>
                  <a:pt x="1559" y="18432"/>
                  <a:pt x="1559" y="18432"/>
                </a:cubicBezTo>
                <a:cubicBezTo>
                  <a:pt x="1559" y="21024"/>
                  <a:pt x="1559" y="21024"/>
                  <a:pt x="1559" y="21024"/>
                </a:cubicBezTo>
                <a:cubicBezTo>
                  <a:pt x="1559" y="21312"/>
                  <a:pt x="1781" y="21600"/>
                  <a:pt x="2227" y="21600"/>
                </a:cubicBezTo>
                <a:close/>
                <a:moveTo>
                  <a:pt x="12470" y="21600"/>
                </a:moveTo>
                <a:cubicBezTo>
                  <a:pt x="13361" y="21600"/>
                  <a:pt x="14029" y="21600"/>
                  <a:pt x="14920" y="21600"/>
                </a:cubicBezTo>
                <a:cubicBezTo>
                  <a:pt x="15365" y="21600"/>
                  <a:pt x="15588" y="21312"/>
                  <a:pt x="15588" y="21024"/>
                </a:cubicBezTo>
                <a:cubicBezTo>
                  <a:pt x="15588" y="17856"/>
                  <a:pt x="15588" y="14400"/>
                  <a:pt x="15588" y="11232"/>
                </a:cubicBezTo>
                <a:cubicBezTo>
                  <a:pt x="15588" y="11232"/>
                  <a:pt x="15588" y="11232"/>
                  <a:pt x="15588" y="11232"/>
                </a:cubicBezTo>
                <a:cubicBezTo>
                  <a:pt x="12025" y="15264"/>
                  <a:pt x="12025" y="15264"/>
                  <a:pt x="12025" y="15264"/>
                </a:cubicBezTo>
                <a:cubicBezTo>
                  <a:pt x="11802" y="14976"/>
                  <a:pt x="11802" y="14976"/>
                  <a:pt x="11802" y="14976"/>
                </a:cubicBezTo>
                <a:cubicBezTo>
                  <a:pt x="11802" y="21024"/>
                  <a:pt x="11802" y="21024"/>
                  <a:pt x="11802" y="21024"/>
                </a:cubicBezTo>
                <a:cubicBezTo>
                  <a:pt x="11802" y="21312"/>
                  <a:pt x="12247" y="21600"/>
                  <a:pt x="12470" y="21600"/>
                </a:cubicBezTo>
                <a:close/>
                <a:moveTo>
                  <a:pt x="17592" y="21600"/>
                </a:moveTo>
                <a:cubicBezTo>
                  <a:pt x="20041" y="21600"/>
                  <a:pt x="20041" y="21600"/>
                  <a:pt x="20041" y="21600"/>
                </a:cubicBezTo>
                <a:cubicBezTo>
                  <a:pt x="20487" y="21600"/>
                  <a:pt x="20709" y="21312"/>
                  <a:pt x="20709" y="21024"/>
                </a:cubicBezTo>
                <a:cubicBezTo>
                  <a:pt x="20709" y="9216"/>
                  <a:pt x="20709" y="9216"/>
                  <a:pt x="20709" y="9216"/>
                </a:cubicBezTo>
                <a:cubicBezTo>
                  <a:pt x="19151" y="6912"/>
                  <a:pt x="19151" y="6912"/>
                  <a:pt x="19151" y="6912"/>
                </a:cubicBezTo>
                <a:cubicBezTo>
                  <a:pt x="17146" y="9504"/>
                  <a:pt x="17146" y="9504"/>
                  <a:pt x="17146" y="9504"/>
                </a:cubicBezTo>
                <a:cubicBezTo>
                  <a:pt x="17146" y="21024"/>
                  <a:pt x="17146" y="21024"/>
                  <a:pt x="17146" y="21024"/>
                </a:cubicBezTo>
                <a:cubicBezTo>
                  <a:pt x="17146" y="21312"/>
                  <a:pt x="17369" y="21600"/>
                  <a:pt x="17592" y="21600"/>
                </a:cubicBezTo>
                <a:close/>
              </a:path>
            </a:pathLst>
          </a:custGeom>
          <a:solidFill>
            <a:srgbClr val="000000"/>
          </a:solidFill>
          <a:ln w="12700">
            <a:miter lim="400000"/>
          </a:ln>
        </p:spPr>
        <p:txBody>
          <a:bodyPr tIns="91439" bIns="91439"/>
          <a:lstStyle/>
          <a:p>
            <a:endParaRPr/>
          </a:p>
        </p:txBody>
      </p:sp>
      <p:sp>
        <p:nvSpPr>
          <p:cNvPr id="1590" name="Shape 1590"/>
          <p:cNvSpPr/>
          <p:nvPr/>
        </p:nvSpPr>
        <p:spPr>
          <a:xfrm>
            <a:off x="15078076" y="749301"/>
            <a:ext cx="606427" cy="549278"/>
          </a:xfrm>
          <a:custGeom>
            <a:avLst/>
            <a:gdLst/>
            <a:ahLst/>
            <a:cxnLst>
              <a:cxn ang="0">
                <a:pos x="wd2" y="hd2"/>
              </a:cxn>
              <a:cxn ang="5400000">
                <a:pos x="wd2" y="hd2"/>
              </a:cxn>
              <a:cxn ang="10800000">
                <a:pos x="wd2" y="hd2"/>
              </a:cxn>
              <a:cxn ang="16200000">
                <a:pos x="wd2" y="hd2"/>
              </a:cxn>
            </a:cxnLst>
            <a:rect l="0" t="0" r="r" b="b"/>
            <a:pathLst>
              <a:path w="21600" h="21600" extrusionOk="0">
                <a:moveTo>
                  <a:pt x="1256" y="2769"/>
                </a:moveTo>
                <a:cubicBezTo>
                  <a:pt x="3516" y="2769"/>
                  <a:pt x="3516" y="2769"/>
                  <a:pt x="3516" y="2769"/>
                </a:cubicBezTo>
                <a:cubicBezTo>
                  <a:pt x="3516" y="2492"/>
                  <a:pt x="3516" y="2492"/>
                  <a:pt x="3516" y="2492"/>
                </a:cubicBezTo>
                <a:cubicBezTo>
                  <a:pt x="3516" y="1662"/>
                  <a:pt x="3516" y="1108"/>
                  <a:pt x="4019" y="831"/>
                </a:cubicBezTo>
                <a:cubicBezTo>
                  <a:pt x="4521" y="277"/>
                  <a:pt x="5023" y="0"/>
                  <a:pt x="5526" y="0"/>
                </a:cubicBezTo>
                <a:cubicBezTo>
                  <a:pt x="5526" y="0"/>
                  <a:pt x="5526" y="0"/>
                  <a:pt x="5526" y="0"/>
                </a:cubicBezTo>
                <a:cubicBezTo>
                  <a:pt x="6028" y="0"/>
                  <a:pt x="6530" y="277"/>
                  <a:pt x="7033" y="831"/>
                </a:cubicBezTo>
                <a:cubicBezTo>
                  <a:pt x="7284" y="1108"/>
                  <a:pt x="7535" y="1662"/>
                  <a:pt x="7535" y="2492"/>
                </a:cubicBezTo>
                <a:cubicBezTo>
                  <a:pt x="7535" y="2769"/>
                  <a:pt x="7535" y="2769"/>
                  <a:pt x="7535" y="2769"/>
                </a:cubicBezTo>
                <a:cubicBezTo>
                  <a:pt x="8791" y="2769"/>
                  <a:pt x="8791" y="2769"/>
                  <a:pt x="8791" y="2769"/>
                </a:cubicBezTo>
                <a:cubicBezTo>
                  <a:pt x="8791" y="2492"/>
                  <a:pt x="8791" y="2492"/>
                  <a:pt x="8791" y="2492"/>
                </a:cubicBezTo>
                <a:cubicBezTo>
                  <a:pt x="8791" y="1662"/>
                  <a:pt x="9042" y="1108"/>
                  <a:pt x="9293" y="831"/>
                </a:cubicBezTo>
                <a:cubicBezTo>
                  <a:pt x="9795" y="277"/>
                  <a:pt x="10298" y="0"/>
                  <a:pt x="10800" y="0"/>
                </a:cubicBezTo>
                <a:cubicBezTo>
                  <a:pt x="10800" y="0"/>
                  <a:pt x="10800" y="0"/>
                  <a:pt x="10800" y="0"/>
                </a:cubicBezTo>
                <a:cubicBezTo>
                  <a:pt x="11553" y="0"/>
                  <a:pt x="12056" y="277"/>
                  <a:pt x="12307" y="831"/>
                </a:cubicBezTo>
                <a:cubicBezTo>
                  <a:pt x="12809" y="1108"/>
                  <a:pt x="13060" y="1662"/>
                  <a:pt x="13060" y="2492"/>
                </a:cubicBezTo>
                <a:cubicBezTo>
                  <a:pt x="13060" y="2769"/>
                  <a:pt x="13060" y="2769"/>
                  <a:pt x="13060" y="2769"/>
                </a:cubicBezTo>
                <a:cubicBezTo>
                  <a:pt x="14065" y="2769"/>
                  <a:pt x="14065" y="2769"/>
                  <a:pt x="14065" y="2769"/>
                </a:cubicBezTo>
                <a:cubicBezTo>
                  <a:pt x="14065" y="2492"/>
                  <a:pt x="14065" y="2492"/>
                  <a:pt x="14065" y="2492"/>
                </a:cubicBezTo>
                <a:cubicBezTo>
                  <a:pt x="14065" y="1662"/>
                  <a:pt x="14316" y="1108"/>
                  <a:pt x="14567" y="831"/>
                </a:cubicBezTo>
                <a:cubicBezTo>
                  <a:pt x="15070" y="277"/>
                  <a:pt x="15572" y="0"/>
                  <a:pt x="16074" y="0"/>
                </a:cubicBezTo>
                <a:cubicBezTo>
                  <a:pt x="16074" y="0"/>
                  <a:pt x="16074" y="0"/>
                  <a:pt x="16074" y="0"/>
                </a:cubicBezTo>
                <a:cubicBezTo>
                  <a:pt x="16828" y="0"/>
                  <a:pt x="17330" y="277"/>
                  <a:pt x="17581" y="831"/>
                </a:cubicBezTo>
                <a:cubicBezTo>
                  <a:pt x="18084" y="1108"/>
                  <a:pt x="18335" y="1662"/>
                  <a:pt x="18335" y="2492"/>
                </a:cubicBezTo>
                <a:cubicBezTo>
                  <a:pt x="18335" y="2769"/>
                  <a:pt x="18335" y="2769"/>
                  <a:pt x="18335" y="2769"/>
                </a:cubicBezTo>
                <a:cubicBezTo>
                  <a:pt x="20344" y="2769"/>
                  <a:pt x="20344" y="2769"/>
                  <a:pt x="20344" y="2769"/>
                </a:cubicBezTo>
                <a:cubicBezTo>
                  <a:pt x="21600" y="2769"/>
                  <a:pt x="21600" y="2769"/>
                  <a:pt x="21600" y="2769"/>
                </a:cubicBezTo>
                <a:cubicBezTo>
                  <a:pt x="21600" y="4154"/>
                  <a:pt x="21600" y="4154"/>
                  <a:pt x="21600" y="4154"/>
                </a:cubicBezTo>
                <a:cubicBezTo>
                  <a:pt x="21600" y="20215"/>
                  <a:pt x="21600" y="20215"/>
                  <a:pt x="21600" y="20215"/>
                </a:cubicBezTo>
                <a:cubicBezTo>
                  <a:pt x="21600" y="21600"/>
                  <a:pt x="21600" y="21600"/>
                  <a:pt x="21600" y="21600"/>
                </a:cubicBezTo>
                <a:cubicBezTo>
                  <a:pt x="20344" y="21600"/>
                  <a:pt x="20344" y="21600"/>
                  <a:pt x="20344" y="21600"/>
                </a:cubicBezTo>
                <a:cubicBezTo>
                  <a:pt x="6028" y="21600"/>
                  <a:pt x="6028" y="21600"/>
                  <a:pt x="6028" y="21600"/>
                </a:cubicBezTo>
                <a:cubicBezTo>
                  <a:pt x="5777" y="21600"/>
                  <a:pt x="5777" y="21600"/>
                  <a:pt x="5777" y="21600"/>
                </a:cubicBezTo>
                <a:cubicBezTo>
                  <a:pt x="5526" y="21600"/>
                  <a:pt x="5526" y="21600"/>
                  <a:pt x="5526" y="21600"/>
                </a:cubicBezTo>
                <a:cubicBezTo>
                  <a:pt x="753" y="19662"/>
                  <a:pt x="753" y="19662"/>
                  <a:pt x="753" y="19662"/>
                </a:cubicBezTo>
                <a:cubicBezTo>
                  <a:pt x="0" y="19108"/>
                  <a:pt x="0" y="19108"/>
                  <a:pt x="0" y="19108"/>
                </a:cubicBezTo>
                <a:cubicBezTo>
                  <a:pt x="0" y="18277"/>
                  <a:pt x="0" y="18277"/>
                  <a:pt x="0" y="18277"/>
                </a:cubicBezTo>
                <a:cubicBezTo>
                  <a:pt x="0" y="4154"/>
                  <a:pt x="0" y="4154"/>
                  <a:pt x="0" y="4154"/>
                </a:cubicBezTo>
                <a:cubicBezTo>
                  <a:pt x="0" y="2769"/>
                  <a:pt x="0" y="2769"/>
                  <a:pt x="0" y="2769"/>
                </a:cubicBezTo>
                <a:cubicBezTo>
                  <a:pt x="1256" y="2769"/>
                  <a:pt x="1256" y="2769"/>
                  <a:pt x="1256" y="2769"/>
                </a:cubicBezTo>
                <a:close/>
                <a:moveTo>
                  <a:pt x="2512" y="16338"/>
                </a:moveTo>
                <a:cubicBezTo>
                  <a:pt x="3767" y="15508"/>
                  <a:pt x="3767" y="15508"/>
                  <a:pt x="3767" y="15508"/>
                </a:cubicBezTo>
                <a:cubicBezTo>
                  <a:pt x="4270" y="15231"/>
                  <a:pt x="4270" y="15231"/>
                  <a:pt x="4270" y="15231"/>
                </a:cubicBezTo>
                <a:cubicBezTo>
                  <a:pt x="4521" y="15785"/>
                  <a:pt x="4521" y="15785"/>
                  <a:pt x="4521" y="15785"/>
                </a:cubicBezTo>
                <a:cubicBezTo>
                  <a:pt x="7033" y="18831"/>
                  <a:pt x="7033" y="18831"/>
                  <a:pt x="7033" y="18831"/>
                </a:cubicBezTo>
                <a:cubicBezTo>
                  <a:pt x="19088" y="18831"/>
                  <a:pt x="19088" y="18831"/>
                  <a:pt x="19088" y="18831"/>
                </a:cubicBezTo>
                <a:cubicBezTo>
                  <a:pt x="19088" y="5538"/>
                  <a:pt x="19088" y="5538"/>
                  <a:pt x="19088" y="5538"/>
                </a:cubicBezTo>
                <a:cubicBezTo>
                  <a:pt x="18335" y="5538"/>
                  <a:pt x="18335" y="5538"/>
                  <a:pt x="18335" y="5538"/>
                </a:cubicBezTo>
                <a:cubicBezTo>
                  <a:pt x="18335" y="5815"/>
                  <a:pt x="18335" y="5815"/>
                  <a:pt x="18335" y="5815"/>
                </a:cubicBezTo>
                <a:cubicBezTo>
                  <a:pt x="18335" y="6369"/>
                  <a:pt x="18084" y="6923"/>
                  <a:pt x="17581" y="7477"/>
                </a:cubicBezTo>
                <a:cubicBezTo>
                  <a:pt x="17330" y="8031"/>
                  <a:pt x="16828" y="8031"/>
                  <a:pt x="16074" y="8031"/>
                </a:cubicBezTo>
                <a:cubicBezTo>
                  <a:pt x="16074" y="8031"/>
                  <a:pt x="16074" y="8031"/>
                  <a:pt x="16074" y="8031"/>
                </a:cubicBezTo>
                <a:cubicBezTo>
                  <a:pt x="15572" y="8031"/>
                  <a:pt x="15070" y="8031"/>
                  <a:pt x="14567" y="7477"/>
                </a:cubicBezTo>
                <a:cubicBezTo>
                  <a:pt x="14316" y="6923"/>
                  <a:pt x="14065" y="6369"/>
                  <a:pt x="14065" y="5815"/>
                </a:cubicBezTo>
                <a:cubicBezTo>
                  <a:pt x="14065" y="5538"/>
                  <a:pt x="14065" y="5538"/>
                  <a:pt x="14065" y="5538"/>
                </a:cubicBezTo>
                <a:cubicBezTo>
                  <a:pt x="13060" y="5538"/>
                  <a:pt x="13060" y="5538"/>
                  <a:pt x="13060" y="5538"/>
                </a:cubicBezTo>
                <a:cubicBezTo>
                  <a:pt x="13060" y="5815"/>
                  <a:pt x="13060" y="5815"/>
                  <a:pt x="13060" y="5815"/>
                </a:cubicBezTo>
                <a:cubicBezTo>
                  <a:pt x="13060" y="6369"/>
                  <a:pt x="12809" y="6923"/>
                  <a:pt x="12307" y="7477"/>
                </a:cubicBezTo>
                <a:cubicBezTo>
                  <a:pt x="12056" y="8031"/>
                  <a:pt x="11553" y="8031"/>
                  <a:pt x="10800" y="8031"/>
                </a:cubicBezTo>
                <a:cubicBezTo>
                  <a:pt x="10800" y="8031"/>
                  <a:pt x="10800" y="8031"/>
                  <a:pt x="10800" y="8031"/>
                </a:cubicBezTo>
                <a:cubicBezTo>
                  <a:pt x="10298" y="8031"/>
                  <a:pt x="9795" y="8031"/>
                  <a:pt x="9293" y="7477"/>
                </a:cubicBezTo>
                <a:cubicBezTo>
                  <a:pt x="9042" y="6923"/>
                  <a:pt x="8791" y="6369"/>
                  <a:pt x="8791" y="5815"/>
                </a:cubicBezTo>
                <a:cubicBezTo>
                  <a:pt x="8791" y="5538"/>
                  <a:pt x="8791" y="5538"/>
                  <a:pt x="8791" y="5538"/>
                </a:cubicBezTo>
                <a:cubicBezTo>
                  <a:pt x="7535" y="5538"/>
                  <a:pt x="7535" y="5538"/>
                  <a:pt x="7535" y="5538"/>
                </a:cubicBezTo>
                <a:cubicBezTo>
                  <a:pt x="7535" y="5815"/>
                  <a:pt x="7535" y="5815"/>
                  <a:pt x="7535" y="5815"/>
                </a:cubicBezTo>
                <a:cubicBezTo>
                  <a:pt x="7535" y="6369"/>
                  <a:pt x="7284" y="6923"/>
                  <a:pt x="7033" y="7477"/>
                </a:cubicBezTo>
                <a:cubicBezTo>
                  <a:pt x="6530" y="8031"/>
                  <a:pt x="6028" y="8031"/>
                  <a:pt x="5526" y="8031"/>
                </a:cubicBezTo>
                <a:cubicBezTo>
                  <a:pt x="5526" y="8031"/>
                  <a:pt x="5526" y="8031"/>
                  <a:pt x="5526" y="8031"/>
                </a:cubicBezTo>
                <a:cubicBezTo>
                  <a:pt x="5023" y="8031"/>
                  <a:pt x="4521" y="8031"/>
                  <a:pt x="4019" y="7477"/>
                </a:cubicBezTo>
                <a:cubicBezTo>
                  <a:pt x="3516" y="6923"/>
                  <a:pt x="3516" y="6369"/>
                  <a:pt x="3516" y="5815"/>
                </a:cubicBezTo>
                <a:cubicBezTo>
                  <a:pt x="3516" y="5538"/>
                  <a:pt x="3516" y="5538"/>
                  <a:pt x="3516" y="5538"/>
                </a:cubicBezTo>
                <a:cubicBezTo>
                  <a:pt x="2512" y="5538"/>
                  <a:pt x="2512" y="5538"/>
                  <a:pt x="2512" y="5538"/>
                </a:cubicBezTo>
                <a:cubicBezTo>
                  <a:pt x="2512" y="16338"/>
                  <a:pt x="2512" y="16338"/>
                  <a:pt x="2512" y="16338"/>
                </a:cubicBezTo>
                <a:close/>
                <a:moveTo>
                  <a:pt x="5023" y="18554"/>
                </a:moveTo>
                <a:cubicBezTo>
                  <a:pt x="4019" y="17169"/>
                  <a:pt x="4019" y="17169"/>
                  <a:pt x="4019" y="17169"/>
                </a:cubicBezTo>
                <a:cubicBezTo>
                  <a:pt x="3265" y="17723"/>
                  <a:pt x="3265" y="17723"/>
                  <a:pt x="3265" y="17723"/>
                </a:cubicBezTo>
                <a:cubicBezTo>
                  <a:pt x="5023" y="18554"/>
                  <a:pt x="5023" y="18554"/>
                  <a:pt x="5023" y="18554"/>
                </a:cubicBezTo>
                <a:close/>
                <a:moveTo>
                  <a:pt x="13563" y="13569"/>
                </a:moveTo>
                <a:cubicBezTo>
                  <a:pt x="13563" y="15508"/>
                  <a:pt x="13563" y="15508"/>
                  <a:pt x="13563" y="15508"/>
                </a:cubicBezTo>
                <a:cubicBezTo>
                  <a:pt x="16577" y="15508"/>
                  <a:pt x="16577" y="15508"/>
                  <a:pt x="16577" y="15508"/>
                </a:cubicBezTo>
                <a:cubicBezTo>
                  <a:pt x="16577" y="13569"/>
                  <a:pt x="16577" y="13569"/>
                  <a:pt x="16577" y="13569"/>
                </a:cubicBezTo>
                <a:cubicBezTo>
                  <a:pt x="13563" y="13569"/>
                  <a:pt x="13563" y="13569"/>
                  <a:pt x="13563" y="13569"/>
                </a:cubicBezTo>
                <a:close/>
                <a:moveTo>
                  <a:pt x="9544" y="13569"/>
                </a:moveTo>
                <a:cubicBezTo>
                  <a:pt x="9544" y="15508"/>
                  <a:pt x="9544" y="15508"/>
                  <a:pt x="9544" y="15508"/>
                </a:cubicBezTo>
                <a:cubicBezTo>
                  <a:pt x="12307" y="15508"/>
                  <a:pt x="12307" y="15508"/>
                  <a:pt x="12307" y="15508"/>
                </a:cubicBezTo>
                <a:cubicBezTo>
                  <a:pt x="12307" y="13569"/>
                  <a:pt x="12307" y="13569"/>
                  <a:pt x="12307" y="13569"/>
                </a:cubicBezTo>
                <a:cubicBezTo>
                  <a:pt x="9544" y="13569"/>
                  <a:pt x="9544" y="13569"/>
                  <a:pt x="9544" y="13569"/>
                </a:cubicBezTo>
                <a:close/>
                <a:moveTo>
                  <a:pt x="5023" y="13569"/>
                </a:moveTo>
                <a:cubicBezTo>
                  <a:pt x="5023" y="15508"/>
                  <a:pt x="5023" y="15508"/>
                  <a:pt x="5023" y="15508"/>
                </a:cubicBezTo>
                <a:cubicBezTo>
                  <a:pt x="8037" y="15508"/>
                  <a:pt x="8037" y="15508"/>
                  <a:pt x="8037" y="15508"/>
                </a:cubicBezTo>
                <a:cubicBezTo>
                  <a:pt x="8037" y="13569"/>
                  <a:pt x="8037" y="13569"/>
                  <a:pt x="8037" y="13569"/>
                </a:cubicBezTo>
                <a:cubicBezTo>
                  <a:pt x="5023" y="13569"/>
                  <a:pt x="5023" y="13569"/>
                  <a:pt x="5023" y="13569"/>
                </a:cubicBezTo>
                <a:close/>
                <a:moveTo>
                  <a:pt x="13563" y="9969"/>
                </a:moveTo>
                <a:cubicBezTo>
                  <a:pt x="13563" y="11908"/>
                  <a:pt x="13563" y="11908"/>
                  <a:pt x="13563" y="11908"/>
                </a:cubicBezTo>
                <a:cubicBezTo>
                  <a:pt x="16577" y="11908"/>
                  <a:pt x="16577" y="11908"/>
                  <a:pt x="16577" y="11908"/>
                </a:cubicBezTo>
                <a:cubicBezTo>
                  <a:pt x="16577" y="9969"/>
                  <a:pt x="16577" y="9969"/>
                  <a:pt x="16577" y="9969"/>
                </a:cubicBezTo>
                <a:cubicBezTo>
                  <a:pt x="13563" y="9969"/>
                  <a:pt x="13563" y="9969"/>
                  <a:pt x="13563" y="9969"/>
                </a:cubicBezTo>
                <a:close/>
                <a:moveTo>
                  <a:pt x="9544" y="9969"/>
                </a:moveTo>
                <a:cubicBezTo>
                  <a:pt x="9544" y="11908"/>
                  <a:pt x="9544" y="11908"/>
                  <a:pt x="9544" y="11908"/>
                </a:cubicBezTo>
                <a:cubicBezTo>
                  <a:pt x="12307" y="11908"/>
                  <a:pt x="12307" y="11908"/>
                  <a:pt x="12307" y="11908"/>
                </a:cubicBezTo>
                <a:cubicBezTo>
                  <a:pt x="12307" y="9969"/>
                  <a:pt x="12307" y="9969"/>
                  <a:pt x="12307" y="9969"/>
                </a:cubicBezTo>
                <a:cubicBezTo>
                  <a:pt x="9544" y="9969"/>
                  <a:pt x="9544" y="9969"/>
                  <a:pt x="9544" y="9969"/>
                </a:cubicBezTo>
                <a:close/>
                <a:moveTo>
                  <a:pt x="5023" y="9969"/>
                </a:moveTo>
                <a:cubicBezTo>
                  <a:pt x="5023" y="11908"/>
                  <a:pt x="5023" y="11908"/>
                  <a:pt x="5023" y="11908"/>
                </a:cubicBezTo>
                <a:cubicBezTo>
                  <a:pt x="8037" y="11908"/>
                  <a:pt x="8037" y="11908"/>
                  <a:pt x="8037" y="11908"/>
                </a:cubicBezTo>
                <a:cubicBezTo>
                  <a:pt x="8037" y="9969"/>
                  <a:pt x="8037" y="9969"/>
                  <a:pt x="8037" y="9969"/>
                </a:cubicBezTo>
                <a:cubicBezTo>
                  <a:pt x="5023" y="9969"/>
                  <a:pt x="5023" y="9969"/>
                  <a:pt x="5023" y="9969"/>
                </a:cubicBezTo>
                <a:close/>
                <a:moveTo>
                  <a:pt x="16074" y="1385"/>
                </a:moveTo>
                <a:cubicBezTo>
                  <a:pt x="16074" y="1385"/>
                  <a:pt x="16074" y="1385"/>
                  <a:pt x="16074" y="1385"/>
                </a:cubicBezTo>
                <a:cubicBezTo>
                  <a:pt x="15823" y="1385"/>
                  <a:pt x="15823" y="1385"/>
                  <a:pt x="15572" y="1662"/>
                </a:cubicBezTo>
                <a:cubicBezTo>
                  <a:pt x="15321" y="1938"/>
                  <a:pt x="15321" y="2215"/>
                  <a:pt x="15321" y="2492"/>
                </a:cubicBezTo>
                <a:cubicBezTo>
                  <a:pt x="15321" y="5815"/>
                  <a:pt x="15321" y="5815"/>
                  <a:pt x="15321" y="5815"/>
                </a:cubicBezTo>
                <a:cubicBezTo>
                  <a:pt x="15321" y="6092"/>
                  <a:pt x="15321" y="6369"/>
                  <a:pt x="15572" y="6369"/>
                </a:cubicBezTo>
                <a:cubicBezTo>
                  <a:pt x="15823" y="6646"/>
                  <a:pt x="15823" y="6923"/>
                  <a:pt x="16074" y="6923"/>
                </a:cubicBezTo>
                <a:cubicBezTo>
                  <a:pt x="16074" y="6923"/>
                  <a:pt x="16074" y="6923"/>
                  <a:pt x="16074" y="6923"/>
                </a:cubicBezTo>
                <a:cubicBezTo>
                  <a:pt x="16326" y="6923"/>
                  <a:pt x="16577" y="6646"/>
                  <a:pt x="16828" y="6369"/>
                </a:cubicBezTo>
                <a:cubicBezTo>
                  <a:pt x="16828" y="6369"/>
                  <a:pt x="17079" y="6092"/>
                  <a:pt x="17079" y="5815"/>
                </a:cubicBezTo>
                <a:cubicBezTo>
                  <a:pt x="17079" y="2492"/>
                  <a:pt x="17079" y="2492"/>
                  <a:pt x="17079" y="2492"/>
                </a:cubicBezTo>
                <a:cubicBezTo>
                  <a:pt x="17079" y="2215"/>
                  <a:pt x="16828" y="1938"/>
                  <a:pt x="16828" y="1662"/>
                </a:cubicBezTo>
                <a:cubicBezTo>
                  <a:pt x="16577" y="1385"/>
                  <a:pt x="16326" y="1385"/>
                  <a:pt x="16074" y="1385"/>
                </a:cubicBezTo>
                <a:close/>
                <a:moveTo>
                  <a:pt x="10800" y="1385"/>
                </a:moveTo>
                <a:cubicBezTo>
                  <a:pt x="10800" y="1385"/>
                  <a:pt x="10800" y="1385"/>
                  <a:pt x="10800" y="1385"/>
                </a:cubicBezTo>
                <a:cubicBezTo>
                  <a:pt x="10549" y="1385"/>
                  <a:pt x="10549" y="1385"/>
                  <a:pt x="10298" y="1662"/>
                </a:cubicBezTo>
                <a:cubicBezTo>
                  <a:pt x="10047" y="1938"/>
                  <a:pt x="10047" y="2215"/>
                  <a:pt x="10047" y="2492"/>
                </a:cubicBezTo>
                <a:cubicBezTo>
                  <a:pt x="10047" y="5815"/>
                  <a:pt x="10047" y="5815"/>
                  <a:pt x="10047" y="5815"/>
                </a:cubicBezTo>
                <a:cubicBezTo>
                  <a:pt x="10047" y="6092"/>
                  <a:pt x="10047" y="6369"/>
                  <a:pt x="10298" y="6369"/>
                </a:cubicBezTo>
                <a:cubicBezTo>
                  <a:pt x="10549" y="6646"/>
                  <a:pt x="10549" y="6923"/>
                  <a:pt x="10800" y="6923"/>
                </a:cubicBezTo>
                <a:cubicBezTo>
                  <a:pt x="10800" y="6923"/>
                  <a:pt x="10800" y="6923"/>
                  <a:pt x="10800" y="6923"/>
                </a:cubicBezTo>
                <a:cubicBezTo>
                  <a:pt x="11051" y="6923"/>
                  <a:pt x="11302" y="6646"/>
                  <a:pt x="11553" y="6369"/>
                </a:cubicBezTo>
                <a:cubicBezTo>
                  <a:pt x="11553" y="6369"/>
                  <a:pt x="11805" y="6092"/>
                  <a:pt x="11805" y="5815"/>
                </a:cubicBezTo>
                <a:cubicBezTo>
                  <a:pt x="11805" y="2492"/>
                  <a:pt x="11805" y="2492"/>
                  <a:pt x="11805" y="2492"/>
                </a:cubicBezTo>
                <a:cubicBezTo>
                  <a:pt x="11805" y="2215"/>
                  <a:pt x="11553" y="1938"/>
                  <a:pt x="11553" y="1662"/>
                </a:cubicBezTo>
                <a:cubicBezTo>
                  <a:pt x="11302" y="1385"/>
                  <a:pt x="11051" y="1385"/>
                  <a:pt x="10800" y="1385"/>
                </a:cubicBezTo>
                <a:close/>
                <a:moveTo>
                  <a:pt x="5526" y="1385"/>
                </a:moveTo>
                <a:cubicBezTo>
                  <a:pt x="5526" y="1385"/>
                  <a:pt x="5526" y="1385"/>
                  <a:pt x="5526" y="1385"/>
                </a:cubicBezTo>
                <a:cubicBezTo>
                  <a:pt x="5274" y="1385"/>
                  <a:pt x="5023" y="1385"/>
                  <a:pt x="5023" y="1662"/>
                </a:cubicBezTo>
                <a:cubicBezTo>
                  <a:pt x="4772" y="1938"/>
                  <a:pt x="4772" y="2215"/>
                  <a:pt x="4772" y="2492"/>
                </a:cubicBezTo>
                <a:cubicBezTo>
                  <a:pt x="4772" y="5815"/>
                  <a:pt x="4772" y="5815"/>
                  <a:pt x="4772" y="5815"/>
                </a:cubicBezTo>
                <a:cubicBezTo>
                  <a:pt x="4772" y="6092"/>
                  <a:pt x="4772" y="6369"/>
                  <a:pt x="5023" y="6369"/>
                </a:cubicBezTo>
                <a:cubicBezTo>
                  <a:pt x="5023" y="6646"/>
                  <a:pt x="5274" y="6923"/>
                  <a:pt x="5526" y="6923"/>
                </a:cubicBezTo>
                <a:cubicBezTo>
                  <a:pt x="5526" y="6923"/>
                  <a:pt x="5526" y="6923"/>
                  <a:pt x="5526" y="6923"/>
                </a:cubicBezTo>
                <a:cubicBezTo>
                  <a:pt x="5777" y="6923"/>
                  <a:pt x="6028" y="6646"/>
                  <a:pt x="6028" y="6369"/>
                </a:cubicBezTo>
                <a:cubicBezTo>
                  <a:pt x="6279" y="6369"/>
                  <a:pt x="6279" y="6092"/>
                  <a:pt x="6279" y="5815"/>
                </a:cubicBezTo>
                <a:cubicBezTo>
                  <a:pt x="6279" y="2492"/>
                  <a:pt x="6279" y="2492"/>
                  <a:pt x="6279" y="2492"/>
                </a:cubicBezTo>
                <a:cubicBezTo>
                  <a:pt x="6279" y="2215"/>
                  <a:pt x="6279" y="1938"/>
                  <a:pt x="6028" y="1662"/>
                </a:cubicBezTo>
                <a:cubicBezTo>
                  <a:pt x="6028" y="1385"/>
                  <a:pt x="5777" y="1385"/>
                  <a:pt x="5526" y="1385"/>
                </a:cubicBezTo>
                <a:close/>
              </a:path>
            </a:pathLst>
          </a:custGeom>
          <a:solidFill>
            <a:srgbClr val="000000"/>
          </a:solidFill>
          <a:ln w="12700">
            <a:miter lim="400000"/>
          </a:ln>
        </p:spPr>
        <p:txBody>
          <a:bodyPr tIns="91439" bIns="91439"/>
          <a:lstStyle/>
          <a:p>
            <a:endParaRPr/>
          </a:p>
        </p:txBody>
      </p:sp>
      <p:sp>
        <p:nvSpPr>
          <p:cNvPr id="1591" name="Shape 1591"/>
          <p:cNvSpPr/>
          <p:nvPr/>
        </p:nvSpPr>
        <p:spPr>
          <a:xfrm>
            <a:off x="16373476" y="692151"/>
            <a:ext cx="641351" cy="654051"/>
          </a:xfrm>
          <a:custGeom>
            <a:avLst/>
            <a:gdLst/>
            <a:ahLst/>
            <a:cxnLst>
              <a:cxn ang="0">
                <a:pos x="wd2" y="hd2"/>
              </a:cxn>
              <a:cxn ang="5400000">
                <a:pos x="wd2" y="hd2"/>
              </a:cxn>
              <a:cxn ang="10800000">
                <a:pos x="wd2" y="hd2"/>
              </a:cxn>
              <a:cxn ang="16200000">
                <a:pos x="wd2" y="hd2"/>
              </a:cxn>
            </a:cxnLst>
            <a:rect l="0" t="0" r="r" b="b"/>
            <a:pathLst>
              <a:path w="21600" h="21600" extrusionOk="0">
                <a:moveTo>
                  <a:pt x="2611" y="0"/>
                </a:moveTo>
                <a:cubicBezTo>
                  <a:pt x="21600" y="0"/>
                  <a:pt x="21600" y="0"/>
                  <a:pt x="21600" y="0"/>
                </a:cubicBezTo>
                <a:cubicBezTo>
                  <a:pt x="21600" y="21600"/>
                  <a:pt x="21600" y="21600"/>
                  <a:pt x="21600" y="21600"/>
                </a:cubicBezTo>
                <a:cubicBezTo>
                  <a:pt x="2611" y="21600"/>
                  <a:pt x="2611" y="21600"/>
                  <a:pt x="2611" y="21600"/>
                </a:cubicBezTo>
                <a:cubicBezTo>
                  <a:pt x="2611" y="19974"/>
                  <a:pt x="2611" y="19974"/>
                  <a:pt x="2611" y="19974"/>
                </a:cubicBezTo>
                <a:cubicBezTo>
                  <a:pt x="1662" y="19974"/>
                  <a:pt x="1662" y="19974"/>
                  <a:pt x="1662" y="19974"/>
                </a:cubicBezTo>
                <a:cubicBezTo>
                  <a:pt x="1187" y="19974"/>
                  <a:pt x="712" y="19742"/>
                  <a:pt x="475" y="19510"/>
                </a:cubicBezTo>
                <a:cubicBezTo>
                  <a:pt x="237" y="19045"/>
                  <a:pt x="0" y="18581"/>
                  <a:pt x="0" y="18116"/>
                </a:cubicBezTo>
                <a:cubicBezTo>
                  <a:pt x="0" y="17652"/>
                  <a:pt x="237" y="17187"/>
                  <a:pt x="475" y="16955"/>
                </a:cubicBezTo>
                <a:cubicBezTo>
                  <a:pt x="475" y="16955"/>
                  <a:pt x="475" y="16955"/>
                  <a:pt x="475" y="16955"/>
                </a:cubicBezTo>
                <a:cubicBezTo>
                  <a:pt x="712" y="16490"/>
                  <a:pt x="1187" y="16258"/>
                  <a:pt x="1662" y="16258"/>
                </a:cubicBezTo>
                <a:cubicBezTo>
                  <a:pt x="2611" y="16258"/>
                  <a:pt x="2611" y="16258"/>
                  <a:pt x="2611" y="16258"/>
                </a:cubicBezTo>
                <a:cubicBezTo>
                  <a:pt x="2611" y="15097"/>
                  <a:pt x="2611" y="15097"/>
                  <a:pt x="2611" y="15097"/>
                </a:cubicBezTo>
                <a:cubicBezTo>
                  <a:pt x="1662" y="15097"/>
                  <a:pt x="1662" y="15097"/>
                  <a:pt x="1662" y="15097"/>
                </a:cubicBezTo>
                <a:cubicBezTo>
                  <a:pt x="1187" y="15097"/>
                  <a:pt x="712" y="14865"/>
                  <a:pt x="475" y="14632"/>
                </a:cubicBezTo>
                <a:cubicBezTo>
                  <a:pt x="237" y="14168"/>
                  <a:pt x="0" y="13703"/>
                  <a:pt x="0" y="13239"/>
                </a:cubicBezTo>
                <a:cubicBezTo>
                  <a:pt x="0" y="12774"/>
                  <a:pt x="237" y="12310"/>
                  <a:pt x="475" y="12077"/>
                </a:cubicBezTo>
                <a:cubicBezTo>
                  <a:pt x="475" y="12077"/>
                  <a:pt x="475" y="12077"/>
                  <a:pt x="475" y="12077"/>
                </a:cubicBezTo>
                <a:cubicBezTo>
                  <a:pt x="475" y="12077"/>
                  <a:pt x="475" y="12077"/>
                  <a:pt x="475" y="12077"/>
                </a:cubicBezTo>
                <a:cubicBezTo>
                  <a:pt x="712" y="11613"/>
                  <a:pt x="1187" y="11381"/>
                  <a:pt x="1662" y="11381"/>
                </a:cubicBezTo>
                <a:cubicBezTo>
                  <a:pt x="2611" y="11381"/>
                  <a:pt x="2611" y="11381"/>
                  <a:pt x="2611" y="11381"/>
                </a:cubicBezTo>
                <a:cubicBezTo>
                  <a:pt x="2611" y="9987"/>
                  <a:pt x="2611" y="9987"/>
                  <a:pt x="2611" y="9987"/>
                </a:cubicBezTo>
                <a:cubicBezTo>
                  <a:pt x="1662" y="9987"/>
                  <a:pt x="1662" y="9987"/>
                  <a:pt x="1662" y="9987"/>
                </a:cubicBezTo>
                <a:cubicBezTo>
                  <a:pt x="1187" y="9987"/>
                  <a:pt x="712" y="9755"/>
                  <a:pt x="475" y="9523"/>
                </a:cubicBezTo>
                <a:cubicBezTo>
                  <a:pt x="237" y="9058"/>
                  <a:pt x="0" y="8826"/>
                  <a:pt x="0" y="8129"/>
                </a:cubicBezTo>
                <a:cubicBezTo>
                  <a:pt x="0" y="7665"/>
                  <a:pt x="237" y="7200"/>
                  <a:pt x="475" y="6968"/>
                </a:cubicBezTo>
                <a:cubicBezTo>
                  <a:pt x="475" y="6968"/>
                  <a:pt x="475" y="6968"/>
                  <a:pt x="475" y="6968"/>
                </a:cubicBezTo>
                <a:cubicBezTo>
                  <a:pt x="475" y="6968"/>
                  <a:pt x="475" y="6968"/>
                  <a:pt x="475" y="6968"/>
                </a:cubicBezTo>
                <a:cubicBezTo>
                  <a:pt x="712" y="6735"/>
                  <a:pt x="1187" y="6503"/>
                  <a:pt x="1662" y="6503"/>
                </a:cubicBezTo>
                <a:cubicBezTo>
                  <a:pt x="2611" y="6503"/>
                  <a:pt x="2611" y="6503"/>
                  <a:pt x="2611" y="6503"/>
                </a:cubicBezTo>
                <a:cubicBezTo>
                  <a:pt x="2611" y="5110"/>
                  <a:pt x="2611" y="5110"/>
                  <a:pt x="2611" y="5110"/>
                </a:cubicBezTo>
                <a:cubicBezTo>
                  <a:pt x="1662" y="5110"/>
                  <a:pt x="1662" y="5110"/>
                  <a:pt x="1662" y="5110"/>
                </a:cubicBezTo>
                <a:cubicBezTo>
                  <a:pt x="1187" y="5110"/>
                  <a:pt x="712" y="5110"/>
                  <a:pt x="475" y="4645"/>
                </a:cubicBezTo>
                <a:cubicBezTo>
                  <a:pt x="237" y="4413"/>
                  <a:pt x="0" y="3948"/>
                  <a:pt x="0" y="3484"/>
                </a:cubicBezTo>
                <a:cubicBezTo>
                  <a:pt x="0" y="3019"/>
                  <a:pt x="237" y="2555"/>
                  <a:pt x="475" y="2090"/>
                </a:cubicBezTo>
                <a:cubicBezTo>
                  <a:pt x="475" y="2090"/>
                  <a:pt x="475" y="2090"/>
                  <a:pt x="475" y="2090"/>
                </a:cubicBezTo>
                <a:cubicBezTo>
                  <a:pt x="712" y="1858"/>
                  <a:pt x="1187" y="1626"/>
                  <a:pt x="1662" y="1626"/>
                </a:cubicBezTo>
                <a:cubicBezTo>
                  <a:pt x="2611" y="1626"/>
                  <a:pt x="2611" y="1626"/>
                  <a:pt x="2611" y="1626"/>
                </a:cubicBezTo>
                <a:cubicBezTo>
                  <a:pt x="2611" y="0"/>
                  <a:pt x="2611" y="0"/>
                  <a:pt x="2611" y="0"/>
                </a:cubicBezTo>
                <a:close/>
                <a:moveTo>
                  <a:pt x="4985" y="7665"/>
                </a:moveTo>
                <a:cubicBezTo>
                  <a:pt x="1662" y="7665"/>
                  <a:pt x="1662" y="7665"/>
                  <a:pt x="1662" y="7665"/>
                </a:cubicBezTo>
                <a:cubicBezTo>
                  <a:pt x="1662" y="7665"/>
                  <a:pt x="1424" y="7665"/>
                  <a:pt x="1424" y="7897"/>
                </a:cubicBezTo>
                <a:cubicBezTo>
                  <a:pt x="1424" y="7897"/>
                  <a:pt x="1424" y="7897"/>
                  <a:pt x="1424" y="7897"/>
                </a:cubicBezTo>
                <a:cubicBezTo>
                  <a:pt x="1187" y="7897"/>
                  <a:pt x="1187" y="8129"/>
                  <a:pt x="1187" y="8129"/>
                </a:cubicBezTo>
                <a:cubicBezTo>
                  <a:pt x="1187" y="8361"/>
                  <a:pt x="1187" y="8594"/>
                  <a:pt x="1424" y="8594"/>
                </a:cubicBezTo>
                <a:cubicBezTo>
                  <a:pt x="1424" y="8826"/>
                  <a:pt x="1662" y="8826"/>
                  <a:pt x="1662" y="8826"/>
                </a:cubicBezTo>
                <a:cubicBezTo>
                  <a:pt x="4985" y="8826"/>
                  <a:pt x="4985" y="8826"/>
                  <a:pt x="4985" y="8826"/>
                </a:cubicBezTo>
                <a:cubicBezTo>
                  <a:pt x="5222" y="8826"/>
                  <a:pt x="5459" y="8826"/>
                  <a:pt x="5459" y="8594"/>
                </a:cubicBezTo>
                <a:cubicBezTo>
                  <a:pt x="5697" y="8594"/>
                  <a:pt x="5697" y="8361"/>
                  <a:pt x="5697" y="8129"/>
                </a:cubicBezTo>
                <a:cubicBezTo>
                  <a:pt x="5697" y="8129"/>
                  <a:pt x="5697" y="7897"/>
                  <a:pt x="5459" y="7897"/>
                </a:cubicBezTo>
                <a:cubicBezTo>
                  <a:pt x="5459" y="7897"/>
                  <a:pt x="5459" y="7897"/>
                  <a:pt x="5459" y="7897"/>
                </a:cubicBezTo>
                <a:cubicBezTo>
                  <a:pt x="5459" y="7665"/>
                  <a:pt x="5222" y="7665"/>
                  <a:pt x="4985" y="7665"/>
                </a:cubicBezTo>
                <a:close/>
                <a:moveTo>
                  <a:pt x="4985" y="2787"/>
                </a:moveTo>
                <a:cubicBezTo>
                  <a:pt x="1662" y="2787"/>
                  <a:pt x="1662" y="2787"/>
                  <a:pt x="1662" y="2787"/>
                </a:cubicBezTo>
                <a:cubicBezTo>
                  <a:pt x="1662" y="2787"/>
                  <a:pt x="1424" y="2787"/>
                  <a:pt x="1424" y="3019"/>
                </a:cubicBezTo>
                <a:cubicBezTo>
                  <a:pt x="1424" y="3019"/>
                  <a:pt x="1424" y="3019"/>
                  <a:pt x="1424" y="3019"/>
                </a:cubicBezTo>
                <a:cubicBezTo>
                  <a:pt x="1187" y="3019"/>
                  <a:pt x="1187" y="3252"/>
                  <a:pt x="1187" y="3484"/>
                </a:cubicBezTo>
                <a:cubicBezTo>
                  <a:pt x="1187" y="3484"/>
                  <a:pt x="1187" y="3716"/>
                  <a:pt x="1424" y="3948"/>
                </a:cubicBezTo>
                <a:cubicBezTo>
                  <a:pt x="1424" y="3948"/>
                  <a:pt x="1662" y="3948"/>
                  <a:pt x="1662" y="3948"/>
                </a:cubicBezTo>
                <a:cubicBezTo>
                  <a:pt x="4985" y="3948"/>
                  <a:pt x="4985" y="3948"/>
                  <a:pt x="4985" y="3948"/>
                </a:cubicBezTo>
                <a:cubicBezTo>
                  <a:pt x="5222" y="3948"/>
                  <a:pt x="5459" y="3948"/>
                  <a:pt x="5459" y="3948"/>
                </a:cubicBezTo>
                <a:cubicBezTo>
                  <a:pt x="5697" y="3716"/>
                  <a:pt x="5697" y="3484"/>
                  <a:pt x="5697" y="3484"/>
                </a:cubicBezTo>
                <a:cubicBezTo>
                  <a:pt x="5697" y="3252"/>
                  <a:pt x="5697" y="3019"/>
                  <a:pt x="5459" y="3019"/>
                </a:cubicBezTo>
                <a:cubicBezTo>
                  <a:pt x="5459" y="2787"/>
                  <a:pt x="5222" y="2787"/>
                  <a:pt x="4985" y="2787"/>
                </a:cubicBezTo>
                <a:close/>
                <a:moveTo>
                  <a:pt x="4985" y="17652"/>
                </a:moveTo>
                <a:cubicBezTo>
                  <a:pt x="1662" y="17652"/>
                  <a:pt x="1662" y="17652"/>
                  <a:pt x="1662" y="17652"/>
                </a:cubicBezTo>
                <a:cubicBezTo>
                  <a:pt x="1662" y="17652"/>
                  <a:pt x="1424" y="17652"/>
                  <a:pt x="1424" y="17652"/>
                </a:cubicBezTo>
                <a:cubicBezTo>
                  <a:pt x="1424" y="17652"/>
                  <a:pt x="1424" y="17652"/>
                  <a:pt x="1424" y="17652"/>
                </a:cubicBezTo>
                <a:cubicBezTo>
                  <a:pt x="1187" y="17884"/>
                  <a:pt x="1187" y="17884"/>
                  <a:pt x="1187" y="18116"/>
                </a:cubicBezTo>
                <a:cubicBezTo>
                  <a:pt x="1187" y="18348"/>
                  <a:pt x="1187" y="18348"/>
                  <a:pt x="1424" y="18581"/>
                </a:cubicBezTo>
                <a:cubicBezTo>
                  <a:pt x="1424" y="18581"/>
                  <a:pt x="1662" y="18813"/>
                  <a:pt x="1662" y="18813"/>
                </a:cubicBezTo>
                <a:cubicBezTo>
                  <a:pt x="4985" y="18813"/>
                  <a:pt x="4985" y="18813"/>
                  <a:pt x="4985" y="18813"/>
                </a:cubicBezTo>
                <a:cubicBezTo>
                  <a:pt x="5222" y="18813"/>
                  <a:pt x="5459" y="18581"/>
                  <a:pt x="5459" y="18581"/>
                </a:cubicBezTo>
                <a:cubicBezTo>
                  <a:pt x="5697" y="18348"/>
                  <a:pt x="5697" y="18348"/>
                  <a:pt x="5697" y="18116"/>
                </a:cubicBezTo>
                <a:cubicBezTo>
                  <a:pt x="5697" y="17884"/>
                  <a:pt x="5697" y="17884"/>
                  <a:pt x="5459" y="17652"/>
                </a:cubicBezTo>
                <a:cubicBezTo>
                  <a:pt x="5459" y="17652"/>
                  <a:pt x="5222" y="17652"/>
                  <a:pt x="4985" y="17652"/>
                </a:cubicBezTo>
                <a:close/>
                <a:moveTo>
                  <a:pt x="4985" y="12774"/>
                </a:moveTo>
                <a:cubicBezTo>
                  <a:pt x="1662" y="12774"/>
                  <a:pt x="1662" y="12774"/>
                  <a:pt x="1662" y="12774"/>
                </a:cubicBezTo>
                <a:cubicBezTo>
                  <a:pt x="1662" y="12774"/>
                  <a:pt x="1424" y="12774"/>
                  <a:pt x="1424" y="12774"/>
                </a:cubicBezTo>
                <a:cubicBezTo>
                  <a:pt x="1424" y="12774"/>
                  <a:pt x="1424" y="12774"/>
                  <a:pt x="1424" y="12774"/>
                </a:cubicBezTo>
                <a:cubicBezTo>
                  <a:pt x="1187" y="13006"/>
                  <a:pt x="1187" y="13006"/>
                  <a:pt x="1187" y="13239"/>
                </a:cubicBezTo>
                <a:cubicBezTo>
                  <a:pt x="1187" y="13471"/>
                  <a:pt x="1187" y="13703"/>
                  <a:pt x="1424" y="13703"/>
                </a:cubicBezTo>
                <a:cubicBezTo>
                  <a:pt x="1424" y="13703"/>
                  <a:pt x="1662" y="13935"/>
                  <a:pt x="1662" y="13935"/>
                </a:cubicBezTo>
                <a:cubicBezTo>
                  <a:pt x="4985" y="13935"/>
                  <a:pt x="4985" y="13935"/>
                  <a:pt x="4985" y="13935"/>
                </a:cubicBezTo>
                <a:cubicBezTo>
                  <a:pt x="5222" y="13935"/>
                  <a:pt x="5459" y="13703"/>
                  <a:pt x="5459" y="13703"/>
                </a:cubicBezTo>
                <a:cubicBezTo>
                  <a:pt x="5697" y="13703"/>
                  <a:pt x="5697" y="13471"/>
                  <a:pt x="5697" y="13239"/>
                </a:cubicBezTo>
                <a:cubicBezTo>
                  <a:pt x="5697" y="13006"/>
                  <a:pt x="5697" y="13006"/>
                  <a:pt x="5459" y="12774"/>
                </a:cubicBezTo>
                <a:cubicBezTo>
                  <a:pt x="5459" y="12774"/>
                  <a:pt x="5459" y="12774"/>
                  <a:pt x="5459" y="12774"/>
                </a:cubicBezTo>
                <a:cubicBezTo>
                  <a:pt x="5459" y="12774"/>
                  <a:pt x="5222" y="12774"/>
                  <a:pt x="4985" y="12774"/>
                </a:cubicBezTo>
                <a:close/>
                <a:moveTo>
                  <a:pt x="7121" y="9058"/>
                </a:moveTo>
                <a:cubicBezTo>
                  <a:pt x="7358" y="9523"/>
                  <a:pt x="7596" y="9987"/>
                  <a:pt x="7833" y="10452"/>
                </a:cubicBezTo>
                <a:cubicBezTo>
                  <a:pt x="7833" y="10452"/>
                  <a:pt x="8070" y="10684"/>
                  <a:pt x="8308" y="10452"/>
                </a:cubicBezTo>
                <a:cubicBezTo>
                  <a:pt x="9020" y="10452"/>
                  <a:pt x="9732" y="10219"/>
                  <a:pt x="10207" y="9987"/>
                </a:cubicBezTo>
                <a:cubicBezTo>
                  <a:pt x="10681" y="9987"/>
                  <a:pt x="10681" y="9755"/>
                  <a:pt x="10681" y="9523"/>
                </a:cubicBezTo>
                <a:cubicBezTo>
                  <a:pt x="10681" y="9290"/>
                  <a:pt x="10681" y="8826"/>
                  <a:pt x="10681" y="8594"/>
                </a:cubicBezTo>
                <a:cubicBezTo>
                  <a:pt x="12343" y="7897"/>
                  <a:pt x="14716" y="7897"/>
                  <a:pt x="16615" y="8594"/>
                </a:cubicBezTo>
                <a:cubicBezTo>
                  <a:pt x="16615" y="8826"/>
                  <a:pt x="16378" y="9290"/>
                  <a:pt x="16378" y="9523"/>
                </a:cubicBezTo>
                <a:cubicBezTo>
                  <a:pt x="16378" y="9755"/>
                  <a:pt x="16615" y="9987"/>
                  <a:pt x="16853" y="9987"/>
                </a:cubicBezTo>
                <a:cubicBezTo>
                  <a:pt x="17565" y="10219"/>
                  <a:pt x="18277" y="10452"/>
                  <a:pt x="18752" y="10452"/>
                </a:cubicBezTo>
                <a:cubicBezTo>
                  <a:pt x="18989" y="10684"/>
                  <a:pt x="19226" y="10452"/>
                  <a:pt x="19464" y="10452"/>
                </a:cubicBezTo>
                <a:cubicBezTo>
                  <a:pt x="19464" y="9987"/>
                  <a:pt x="19701" y="9523"/>
                  <a:pt x="19938" y="9058"/>
                </a:cubicBezTo>
                <a:cubicBezTo>
                  <a:pt x="20176" y="8594"/>
                  <a:pt x="20176" y="8594"/>
                  <a:pt x="19938" y="8361"/>
                </a:cubicBezTo>
                <a:cubicBezTo>
                  <a:pt x="15666" y="6039"/>
                  <a:pt x="11631" y="6039"/>
                  <a:pt x="7358" y="8361"/>
                </a:cubicBezTo>
                <a:cubicBezTo>
                  <a:pt x="7121" y="8594"/>
                  <a:pt x="6884" y="8594"/>
                  <a:pt x="7121" y="9058"/>
                </a:cubicBezTo>
                <a:close/>
                <a:moveTo>
                  <a:pt x="11631" y="9058"/>
                </a:moveTo>
                <a:cubicBezTo>
                  <a:pt x="11631" y="9290"/>
                  <a:pt x="11631" y="9755"/>
                  <a:pt x="11631" y="9987"/>
                </a:cubicBezTo>
                <a:cubicBezTo>
                  <a:pt x="11631" y="10452"/>
                  <a:pt x="11393" y="10684"/>
                  <a:pt x="10919" y="10684"/>
                </a:cubicBezTo>
                <a:cubicBezTo>
                  <a:pt x="10444" y="10916"/>
                  <a:pt x="9969" y="10916"/>
                  <a:pt x="9257" y="11148"/>
                </a:cubicBezTo>
                <a:cubicBezTo>
                  <a:pt x="9020" y="11148"/>
                  <a:pt x="8782" y="11381"/>
                  <a:pt x="8782" y="11613"/>
                </a:cubicBezTo>
                <a:cubicBezTo>
                  <a:pt x="8782" y="12774"/>
                  <a:pt x="8782" y="13703"/>
                  <a:pt x="8782" y="14632"/>
                </a:cubicBezTo>
                <a:cubicBezTo>
                  <a:pt x="13767" y="14632"/>
                  <a:pt x="13767" y="14632"/>
                  <a:pt x="13767" y="14632"/>
                </a:cubicBezTo>
                <a:cubicBezTo>
                  <a:pt x="18514" y="14632"/>
                  <a:pt x="18514" y="14632"/>
                  <a:pt x="18514" y="14632"/>
                </a:cubicBezTo>
                <a:cubicBezTo>
                  <a:pt x="18514" y="13703"/>
                  <a:pt x="18514" y="12774"/>
                  <a:pt x="18514" y="11613"/>
                </a:cubicBezTo>
                <a:cubicBezTo>
                  <a:pt x="18514" y="11381"/>
                  <a:pt x="18277" y="11148"/>
                  <a:pt x="18040" y="11148"/>
                </a:cubicBezTo>
                <a:cubicBezTo>
                  <a:pt x="17327" y="10916"/>
                  <a:pt x="16853" y="10916"/>
                  <a:pt x="16378" y="10684"/>
                </a:cubicBezTo>
                <a:cubicBezTo>
                  <a:pt x="15903" y="10684"/>
                  <a:pt x="15666" y="10452"/>
                  <a:pt x="15666" y="9987"/>
                </a:cubicBezTo>
                <a:cubicBezTo>
                  <a:pt x="15666" y="9755"/>
                  <a:pt x="15666" y="9290"/>
                  <a:pt x="15666" y="9058"/>
                </a:cubicBezTo>
                <a:cubicBezTo>
                  <a:pt x="14954" y="8826"/>
                  <a:pt x="14242" y="8826"/>
                  <a:pt x="13767" y="8826"/>
                </a:cubicBezTo>
                <a:cubicBezTo>
                  <a:pt x="13055" y="8826"/>
                  <a:pt x="12343" y="8826"/>
                  <a:pt x="11631" y="9058"/>
                </a:cubicBezTo>
                <a:close/>
                <a:moveTo>
                  <a:pt x="13767" y="10219"/>
                </a:moveTo>
                <a:cubicBezTo>
                  <a:pt x="13055" y="10219"/>
                  <a:pt x="12580" y="10452"/>
                  <a:pt x="12343" y="10684"/>
                </a:cubicBezTo>
                <a:cubicBezTo>
                  <a:pt x="11868" y="11148"/>
                  <a:pt x="11631" y="11613"/>
                  <a:pt x="11631" y="12077"/>
                </a:cubicBezTo>
                <a:cubicBezTo>
                  <a:pt x="11631" y="12774"/>
                  <a:pt x="11868" y="13239"/>
                  <a:pt x="12343" y="13471"/>
                </a:cubicBezTo>
                <a:cubicBezTo>
                  <a:pt x="12580" y="13935"/>
                  <a:pt x="13055" y="14168"/>
                  <a:pt x="13767" y="14168"/>
                </a:cubicBezTo>
                <a:cubicBezTo>
                  <a:pt x="14242" y="14168"/>
                  <a:pt x="14716" y="13935"/>
                  <a:pt x="14954" y="13703"/>
                </a:cubicBezTo>
                <a:cubicBezTo>
                  <a:pt x="14479" y="13006"/>
                  <a:pt x="14479" y="13006"/>
                  <a:pt x="14479" y="13006"/>
                </a:cubicBezTo>
                <a:cubicBezTo>
                  <a:pt x="14242" y="13239"/>
                  <a:pt x="14004" y="13239"/>
                  <a:pt x="13767" y="13239"/>
                </a:cubicBezTo>
                <a:cubicBezTo>
                  <a:pt x="13292" y="13239"/>
                  <a:pt x="13055" y="13006"/>
                  <a:pt x="12818" y="13006"/>
                </a:cubicBezTo>
                <a:cubicBezTo>
                  <a:pt x="12580" y="12774"/>
                  <a:pt x="12580" y="12542"/>
                  <a:pt x="12580" y="12077"/>
                </a:cubicBezTo>
                <a:cubicBezTo>
                  <a:pt x="12580" y="11845"/>
                  <a:pt x="12580" y="11613"/>
                  <a:pt x="12818" y="11381"/>
                </a:cubicBezTo>
                <a:cubicBezTo>
                  <a:pt x="13055" y="11148"/>
                  <a:pt x="13292" y="11148"/>
                  <a:pt x="13767" y="11148"/>
                </a:cubicBezTo>
                <a:cubicBezTo>
                  <a:pt x="14004" y="11148"/>
                  <a:pt x="14242" y="11148"/>
                  <a:pt x="14479" y="11381"/>
                </a:cubicBezTo>
                <a:cubicBezTo>
                  <a:pt x="14716" y="11613"/>
                  <a:pt x="14716" y="11845"/>
                  <a:pt x="14716" y="12077"/>
                </a:cubicBezTo>
                <a:cubicBezTo>
                  <a:pt x="14716" y="12310"/>
                  <a:pt x="14716" y="12542"/>
                  <a:pt x="14716" y="12774"/>
                </a:cubicBezTo>
                <a:cubicBezTo>
                  <a:pt x="15429" y="13006"/>
                  <a:pt x="15429" y="13006"/>
                  <a:pt x="15429" y="13006"/>
                </a:cubicBezTo>
                <a:cubicBezTo>
                  <a:pt x="15666" y="12774"/>
                  <a:pt x="15666" y="12542"/>
                  <a:pt x="15666" y="12077"/>
                </a:cubicBezTo>
                <a:cubicBezTo>
                  <a:pt x="15666" y="11613"/>
                  <a:pt x="15429" y="11148"/>
                  <a:pt x="15191" y="10684"/>
                </a:cubicBezTo>
                <a:cubicBezTo>
                  <a:pt x="14716" y="10452"/>
                  <a:pt x="14242" y="10219"/>
                  <a:pt x="13767" y="10219"/>
                </a:cubicBezTo>
                <a:close/>
                <a:moveTo>
                  <a:pt x="17802" y="14865"/>
                </a:moveTo>
                <a:cubicBezTo>
                  <a:pt x="17565" y="14865"/>
                  <a:pt x="17090" y="14865"/>
                  <a:pt x="16615" y="14865"/>
                </a:cubicBezTo>
                <a:cubicBezTo>
                  <a:pt x="16615" y="15097"/>
                  <a:pt x="16615" y="15561"/>
                  <a:pt x="16615" y="15794"/>
                </a:cubicBezTo>
                <a:cubicBezTo>
                  <a:pt x="17090" y="15794"/>
                  <a:pt x="17327" y="15794"/>
                  <a:pt x="17565" y="15794"/>
                </a:cubicBezTo>
                <a:cubicBezTo>
                  <a:pt x="17565" y="15561"/>
                  <a:pt x="17802" y="15097"/>
                  <a:pt x="17802" y="14865"/>
                </a:cubicBezTo>
                <a:close/>
                <a:moveTo>
                  <a:pt x="9495" y="14865"/>
                </a:moveTo>
                <a:cubicBezTo>
                  <a:pt x="9495" y="15097"/>
                  <a:pt x="9732" y="15561"/>
                  <a:pt x="9732" y="15794"/>
                </a:cubicBezTo>
                <a:cubicBezTo>
                  <a:pt x="9969" y="15794"/>
                  <a:pt x="10444" y="15794"/>
                  <a:pt x="10681" y="15794"/>
                </a:cubicBezTo>
                <a:cubicBezTo>
                  <a:pt x="10681" y="15561"/>
                  <a:pt x="10681" y="15097"/>
                  <a:pt x="10681" y="14865"/>
                </a:cubicBezTo>
                <a:cubicBezTo>
                  <a:pt x="10207" y="14865"/>
                  <a:pt x="9732" y="14865"/>
                  <a:pt x="9495" y="14865"/>
                </a:cubicBezTo>
                <a:close/>
              </a:path>
            </a:pathLst>
          </a:custGeom>
          <a:solidFill>
            <a:srgbClr val="000000"/>
          </a:solidFill>
          <a:ln w="12700">
            <a:miter lim="400000"/>
          </a:ln>
        </p:spPr>
        <p:txBody>
          <a:bodyPr tIns="91439" bIns="91439"/>
          <a:lstStyle/>
          <a:p>
            <a:endParaRPr/>
          </a:p>
        </p:txBody>
      </p:sp>
    </p:spTree>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 name="Shape 1593"/>
          <p:cNvSpPr/>
          <p:nvPr/>
        </p:nvSpPr>
        <p:spPr>
          <a:xfrm>
            <a:off x="1095375" y="7299325"/>
            <a:ext cx="590551" cy="647701"/>
          </a:xfrm>
          <a:custGeom>
            <a:avLst/>
            <a:gdLst/>
            <a:ahLst/>
            <a:cxnLst>
              <a:cxn ang="0">
                <a:pos x="wd2" y="hd2"/>
              </a:cxn>
              <a:cxn ang="5400000">
                <a:pos x="wd2" y="hd2"/>
              </a:cxn>
              <a:cxn ang="10800000">
                <a:pos x="wd2" y="hd2"/>
              </a:cxn>
              <a:cxn ang="16200000">
                <a:pos x="wd2" y="hd2"/>
              </a:cxn>
            </a:cxnLst>
            <a:rect l="0" t="0" r="r" b="b"/>
            <a:pathLst>
              <a:path w="21600" h="21600" extrusionOk="0">
                <a:moveTo>
                  <a:pt x="1543" y="0"/>
                </a:moveTo>
                <a:cubicBezTo>
                  <a:pt x="19800" y="0"/>
                  <a:pt x="19800" y="0"/>
                  <a:pt x="19800" y="0"/>
                </a:cubicBezTo>
                <a:cubicBezTo>
                  <a:pt x="20829" y="0"/>
                  <a:pt x="21600" y="470"/>
                  <a:pt x="21600" y="1409"/>
                </a:cubicBezTo>
                <a:cubicBezTo>
                  <a:pt x="21600" y="17374"/>
                  <a:pt x="21600" y="17374"/>
                  <a:pt x="21600" y="17374"/>
                </a:cubicBezTo>
                <a:cubicBezTo>
                  <a:pt x="21600" y="18313"/>
                  <a:pt x="20829" y="19017"/>
                  <a:pt x="19800" y="19017"/>
                </a:cubicBezTo>
                <a:cubicBezTo>
                  <a:pt x="1543" y="19017"/>
                  <a:pt x="1543" y="19017"/>
                  <a:pt x="1543" y="19017"/>
                </a:cubicBezTo>
                <a:cubicBezTo>
                  <a:pt x="771" y="19017"/>
                  <a:pt x="0" y="18313"/>
                  <a:pt x="0" y="17374"/>
                </a:cubicBezTo>
                <a:cubicBezTo>
                  <a:pt x="0" y="1409"/>
                  <a:pt x="0" y="1409"/>
                  <a:pt x="0" y="1409"/>
                </a:cubicBezTo>
                <a:cubicBezTo>
                  <a:pt x="0" y="470"/>
                  <a:pt x="771" y="0"/>
                  <a:pt x="1543" y="0"/>
                </a:cubicBezTo>
                <a:close/>
                <a:moveTo>
                  <a:pt x="18514" y="19487"/>
                </a:moveTo>
                <a:cubicBezTo>
                  <a:pt x="15943" y="19487"/>
                  <a:pt x="15943" y="19487"/>
                  <a:pt x="15943" y="19487"/>
                </a:cubicBezTo>
                <a:cubicBezTo>
                  <a:pt x="15943" y="21600"/>
                  <a:pt x="15943" y="21600"/>
                  <a:pt x="15943" y="21600"/>
                </a:cubicBezTo>
                <a:cubicBezTo>
                  <a:pt x="17486" y="21600"/>
                  <a:pt x="17486" y="21600"/>
                  <a:pt x="17486" y="21600"/>
                </a:cubicBezTo>
                <a:cubicBezTo>
                  <a:pt x="18514" y="19487"/>
                  <a:pt x="18514" y="19487"/>
                  <a:pt x="18514" y="19487"/>
                </a:cubicBezTo>
                <a:close/>
                <a:moveTo>
                  <a:pt x="2314" y="19487"/>
                </a:moveTo>
                <a:cubicBezTo>
                  <a:pt x="4886" y="19487"/>
                  <a:pt x="4886" y="19487"/>
                  <a:pt x="4886" y="19487"/>
                </a:cubicBezTo>
                <a:cubicBezTo>
                  <a:pt x="4886" y="21600"/>
                  <a:pt x="4886" y="21600"/>
                  <a:pt x="4886" y="21600"/>
                </a:cubicBezTo>
                <a:cubicBezTo>
                  <a:pt x="3343" y="21600"/>
                  <a:pt x="3343" y="21600"/>
                  <a:pt x="3343" y="21600"/>
                </a:cubicBezTo>
                <a:cubicBezTo>
                  <a:pt x="2314" y="19487"/>
                  <a:pt x="2314" y="19487"/>
                  <a:pt x="2314" y="19487"/>
                </a:cubicBezTo>
                <a:close/>
                <a:moveTo>
                  <a:pt x="7971" y="3991"/>
                </a:moveTo>
                <a:cubicBezTo>
                  <a:pt x="5400" y="3991"/>
                  <a:pt x="3343" y="5870"/>
                  <a:pt x="3343" y="8217"/>
                </a:cubicBezTo>
                <a:cubicBezTo>
                  <a:pt x="3343" y="10330"/>
                  <a:pt x="5400" y="12209"/>
                  <a:pt x="7971" y="12209"/>
                </a:cubicBezTo>
                <a:cubicBezTo>
                  <a:pt x="10286" y="12209"/>
                  <a:pt x="12343" y="10330"/>
                  <a:pt x="12343" y="8217"/>
                </a:cubicBezTo>
                <a:cubicBezTo>
                  <a:pt x="12343" y="5870"/>
                  <a:pt x="10286" y="3991"/>
                  <a:pt x="7971" y="3991"/>
                </a:cubicBezTo>
                <a:close/>
                <a:moveTo>
                  <a:pt x="18000" y="6339"/>
                </a:moveTo>
                <a:cubicBezTo>
                  <a:pt x="16971" y="6104"/>
                  <a:pt x="15943" y="6574"/>
                  <a:pt x="15686" y="7278"/>
                </a:cubicBezTo>
                <a:cubicBezTo>
                  <a:pt x="15429" y="7983"/>
                  <a:pt x="15686" y="8452"/>
                  <a:pt x="16200" y="8922"/>
                </a:cubicBezTo>
                <a:cubicBezTo>
                  <a:pt x="13886" y="13852"/>
                  <a:pt x="13886" y="13852"/>
                  <a:pt x="13886" y="13852"/>
                </a:cubicBezTo>
                <a:cubicBezTo>
                  <a:pt x="14400" y="14557"/>
                  <a:pt x="15429" y="14791"/>
                  <a:pt x="16714" y="14791"/>
                </a:cubicBezTo>
                <a:cubicBezTo>
                  <a:pt x="17743" y="9391"/>
                  <a:pt x="17743" y="9391"/>
                  <a:pt x="17743" y="9391"/>
                </a:cubicBezTo>
                <a:cubicBezTo>
                  <a:pt x="18514" y="9157"/>
                  <a:pt x="19029" y="8922"/>
                  <a:pt x="19029" y="8217"/>
                </a:cubicBezTo>
                <a:cubicBezTo>
                  <a:pt x="19286" y="7513"/>
                  <a:pt x="18771" y="6574"/>
                  <a:pt x="18000" y="6339"/>
                </a:cubicBezTo>
                <a:close/>
                <a:moveTo>
                  <a:pt x="7971" y="6104"/>
                </a:moveTo>
                <a:cubicBezTo>
                  <a:pt x="7971" y="4696"/>
                  <a:pt x="7971" y="4696"/>
                  <a:pt x="7971" y="4696"/>
                </a:cubicBezTo>
                <a:cubicBezTo>
                  <a:pt x="7457" y="4696"/>
                  <a:pt x="7457" y="4696"/>
                  <a:pt x="7457" y="4696"/>
                </a:cubicBezTo>
                <a:cubicBezTo>
                  <a:pt x="7457" y="6339"/>
                  <a:pt x="7457" y="6339"/>
                  <a:pt x="7457" y="6339"/>
                </a:cubicBezTo>
                <a:cubicBezTo>
                  <a:pt x="7200" y="6339"/>
                  <a:pt x="6686" y="6339"/>
                  <a:pt x="6429" y="6574"/>
                </a:cubicBezTo>
                <a:cubicBezTo>
                  <a:pt x="5400" y="5635"/>
                  <a:pt x="5400" y="5635"/>
                  <a:pt x="5400" y="5635"/>
                </a:cubicBezTo>
                <a:cubicBezTo>
                  <a:pt x="5143" y="5870"/>
                  <a:pt x="5143" y="5870"/>
                  <a:pt x="5143" y="5870"/>
                </a:cubicBezTo>
                <a:cubicBezTo>
                  <a:pt x="6171" y="7043"/>
                  <a:pt x="6171" y="7043"/>
                  <a:pt x="6171" y="7043"/>
                </a:cubicBezTo>
                <a:cubicBezTo>
                  <a:pt x="5914" y="7278"/>
                  <a:pt x="5914" y="7513"/>
                  <a:pt x="5914" y="7983"/>
                </a:cubicBezTo>
                <a:cubicBezTo>
                  <a:pt x="4371" y="7983"/>
                  <a:pt x="4371" y="7983"/>
                  <a:pt x="4371" y="7983"/>
                </a:cubicBezTo>
                <a:cubicBezTo>
                  <a:pt x="4371" y="8452"/>
                  <a:pt x="4371" y="8452"/>
                  <a:pt x="4371" y="8452"/>
                </a:cubicBezTo>
                <a:cubicBezTo>
                  <a:pt x="5914" y="8452"/>
                  <a:pt x="5914" y="8452"/>
                  <a:pt x="5914" y="8452"/>
                </a:cubicBezTo>
                <a:cubicBezTo>
                  <a:pt x="5914" y="8687"/>
                  <a:pt x="6171" y="9157"/>
                  <a:pt x="6429" y="9391"/>
                </a:cubicBezTo>
                <a:cubicBezTo>
                  <a:pt x="5143" y="10330"/>
                  <a:pt x="5143" y="10330"/>
                  <a:pt x="5143" y="10330"/>
                </a:cubicBezTo>
                <a:cubicBezTo>
                  <a:pt x="5657" y="10800"/>
                  <a:pt x="5657" y="10800"/>
                  <a:pt x="5657" y="10800"/>
                </a:cubicBezTo>
                <a:cubicBezTo>
                  <a:pt x="6686" y="9626"/>
                  <a:pt x="6686" y="9626"/>
                  <a:pt x="6686" y="9626"/>
                </a:cubicBezTo>
                <a:cubicBezTo>
                  <a:pt x="6943" y="9861"/>
                  <a:pt x="7457" y="9861"/>
                  <a:pt x="7714" y="10096"/>
                </a:cubicBezTo>
                <a:cubicBezTo>
                  <a:pt x="7714" y="11504"/>
                  <a:pt x="7714" y="11504"/>
                  <a:pt x="7714" y="11504"/>
                </a:cubicBezTo>
                <a:cubicBezTo>
                  <a:pt x="8229" y="11504"/>
                  <a:pt x="8229" y="11504"/>
                  <a:pt x="8229" y="11504"/>
                </a:cubicBezTo>
                <a:cubicBezTo>
                  <a:pt x="8229" y="9861"/>
                  <a:pt x="8229" y="9861"/>
                  <a:pt x="8229" y="9861"/>
                </a:cubicBezTo>
                <a:cubicBezTo>
                  <a:pt x="8743" y="9861"/>
                  <a:pt x="9000" y="9861"/>
                  <a:pt x="9257" y="9626"/>
                </a:cubicBezTo>
                <a:cubicBezTo>
                  <a:pt x="10286" y="10565"/>
                  <a:pt x="10286" y="10565"/>
                  <a:pt x="10286" y="10565"/>
                </a:cubicBezTo>
                <a:cubicBezTo>
                  <a:pt x="10800" y="10330"/>
                  <a:pt x="10800" y="10330"/>
                  <a:pt x="10800" y="10330"/>
                </a:cubicBezTo>
                <a:cubicBezTo>
                  <a:pt x="9514" y="9157"/>
                  <a:pt x="9514" y="9157"/>
                  <a:pt x="9514" y="9157"/>
                </a:cubicBezTo>
                <a:cubicBezTo>
                  <a:pt x="9771" y="8922"/>
                  <a:pt x="10029" y="8687"/>
                  <a:pt x="10029" y="8217"/>
                </a:cubicBezTo>
                <a:cubicBezTo>
                  <a:pt x="11571" y="8217"/>
                  <a:pt x="11571" y="8217"/>
                  <a:pt x="11571" y="8217"/>
                </a:cubicBezTo>
                <a:cubicBezTo>
                  <a:pt x="11571" y="7748"/>
                  <a:pt x="11571" y="7748"/>
                  <a:pt x="11571" y="7748"/>
                </a:cubicBezTo>
                <a:cubicBezTo>
                  <a:pt x="10029" y="7748"/>
                  <a:pt x="10029" y="7748"/>
                  <a:pt x="10029" y="7748"/>
                </a:cubicBezTo>
                <a:cubicBezTo>
                  <a:pt x="9771" y="7513"/>
                  <a:pt x="9771" y="7043"/>
                  <a:pt x="9514" y="6809"/>
                </a:cubicBezTo>
                <a:cubicBezTo>
                  <a:pt x="10543" y="5870"/>
                  <a:pt x="10543" y="5870"/>
                  <a:pt x="10543" y="5870"/>
                </a:cubicBezTo>
                <a:cubicBezTo>
                  <a:pt x="10286" y="5635"/>
                  <a:pt x="10286" y="5635"/>
                  <a:pt x="10286" y="5635"/>
                </a:cubicBezTo>
                <a:cubicBezTo>
                  <a:pt x="9000" y="6574"/>
                  <a:pt x="9000" y="6574"/>
                  <a:pt x="9000" y="6574"/>
                </a:cubicBezTo>
                <a:cubicBezTo>
                  <a:pt x="8743" y="6339"/>
                  <a:pt x="8486" y="6339"/>
                  <a:pt x="7971" y="6104"/>
                </a:cubicBezTo>
                <a:close/>
              </a:path>
            </a:pathLst>
          </a:custGeom>
          <a:solidFill>
            <a:srgbClr val="000000"/>
          </a:solidFill>
          <a:ln w="12700">
            <a:miter lim="400000"/>
          </a:ln>
        </p:spPr>
        <p:txBody>
          <a:bodyPr tIns="91439" bIns="91439"/>
          <a:lstStyle/>
          <a:p>
            <a:endParaRPr/>
          </a:p>
        </p:txBody>
      </p:sp>
      <p:sp>
        <p:nvSpPr>
          <p:cNvPr id="1594" name="Shape 1594"/>
          <p:cNvSpPr/>
          <p:nvPr/>
        </p:nvSpPr>
        <p:spPr>
          <a:xfrm>
            <a:off x="1003300" y="8693152"/>
            <a:ext cx="809627" cy="536577"/>
          </a:xfrm>
          <a:custGeom>
            <a:avLst/>
            <a:gdLst/>
            <a:ahLst/>
            <a:cxnLst>
              <a:cxn ang="0">
                <a:pos x="wd2" y="hd2"/>
              </a:cxn>
              <a:cxn ang="5400000">
                <a:pos x="wd2" y="hd2"/>
              </a:cxn>
              <a:cxn ang="10800000">
                <a:pos x="wd2" y="hd2"/>
              </a:cxn>
              <a:cxn ang="16200000">
                <a:pos x="wd2" y="hd2"/>
              </a:cxn>
            </a:cxnLst>
            <a:rect l="0" t="0" r="r" b="b"/>
            <a:pathLst>
              <a:path w="21600" h="21600" extrusionOk="0">
                <a:moveTo>
                  <a:pt x="4696" y="1421"/>
                </a:moveTo>
                <a:cubicBezTo>
                  <a:pt x="1878" y="0"/>
                  <a:pt x="1878" y="0"/>
                  <a:pt x="1878" y="0"/>
                </a:cubicBezTo>
                <a:cubicBezTo>
                  <a:pt x="0" y="10800"/>
                  <a:pt x="0" y="10800"/>
                  <a:pt x="0" y="10800"/>
                </a:cubicBezTo>
                <a:cubicBezTo>
                  <a:pt x="2630" y="11937"/>
                  <a:pt x="2630" y="11937"/>
                  <a:pt x="2630" y="11937"/>
                </a:cubicBezTo>
                <a:cubicBezTo>
                  <a:pt x="3005" y="10232"/>
                  <a:pt x="3005" y="10232"/>
                  <a:pt x="3005" y="10232"/>
                </a:cubicBezTo>
                <a:cubicBezTo>
                  <a:pt x="4508" y="12221"/>
                  <a:pt x="4508" y="12221"/>
                  <a:pt x="4508" y="12221"/>
                </a:cubicBezTo>
                <a:cubicBezTo>
                  <a:pt x="8077" y="7958"/>
                  <a:pt x="8077" y="7958"/>
                  <a:pt x="8077" y="7958"/>
                </a:cubicBezTo>
                <a:cubicBezTo>
                  <a:pt x="10143" y="6821"/>
                  <a:pt x="10143" y="6821"/>
                  <a:pt x="10143" y="6821"/>
                </a:cubicBezTo>
                <a:cubicBezTo>
                  <a:pt x="12584" y="9095"/>
                  <a:pt x="12584" y="9095"/>
                  <a:pt x="12584" y="9095"/>
                </a:cubicBezTo>
                <a:cubicBezTo>
                  <a:pt x="13336" y="7958"/>
                  <a:pt x="13336" y="7958"/>
                  <a:pt x="13336" y="7958"/>
                </a:cubicBezTo>
                <a:cubicBezTo>
                  <a:pt x="11457" y="3695"/>
                  <a:pt x="11457" y="3695"/>
                  <a:pt x="11457" y="3695"/>
                </a:cubicBezTo>
                <a:cubicBezTo>
                  <a:pt x="7889" y="3411"/>
                  <a:pt x="7889" y="3411"/>
                  <a:pt x="7889" y="3411"/>
                </a:cubicBezTo>
                <a:cubicBezTo>
                  <a:pt x="5259" y="3979"/>
                  <a:pt x="5259" y="3979"/>
                  <a:pt x="5259" y="3979"/>
                </a:cubicBezTo>
                <a:cubicBezTo>
                  <a:pt x="4883" y="3695"/>
                  <a:pt x="4883" y="3695"/>
                  <a:pt x="4883" y="3695"/>
                </a:cubicBezTo>
                <a:cubicBezTo>
                  <a:pt x="3944" y="6537"/>
                  <a:pt x="3944" y="6537"/>
                  <a:pt x="3944" y="6537"/>
                </a:cubicBezTo>
                <a:cubicBezTo>
                  <a:pt x="3757" y="6253"/>
                  <a:pt x="3757" y="6253"/>
                  <a:pt x="3757" y="6253"/>
                </a:cubicBezTo>
                <a:cubicBezTo>
                  <a:pt x="4320" y="3126"/>
                  <a:pt x="4320" y="3126"/>
                  <a:pt x="4320" y="3126"/>
                </a:cubicBezTo>
                <a:cubicBezTo>
                  <a:pt x="4696" y="1421"/>
                  <a:pt x="4696" y="1421"/>
                  <a:pt x="4696" y="1421"/>
                </a:cubicBezTo>
                <a:close/>
                <a:moveTo>
                  <a:pt x="17092" y="568"/>
                </a:moveTo>
                <a:cubicBezTo>
                  <a:pt x="21600" y="9095"/>
                  <a:pt x="21600" y="9095"/>
                  <a:pt x="21600" y="9095"/>
                </a:cubicBezTo>
                <a:cubicBezTo>
                  <a:pt x="19346" y="11937"/>
                  <a:pt x="19346" y="11937"/>
                  <a:pt x="19346" y="11937"/>
                </a:cubicBezTo>
                <a:cubicBezTo>
                  <a:pt x="18783" y="10800"/>
                  <a:pt x="18783" y="10800"/>
                  <a:pt x="18783" y="10800"/>
                </a:cubicBezTo>
                <a:cubicBezTo>
                  <a:pt x="17280" y="13642"/>
                  <a:pt x="17280" y="13642"/>
                  <a:pt x="17280" y="13642"/>
                </a:cubicBezTo>
                <a:cubicBezTo>
                  <a:pt x="15777" y="13074"/>
                  <a:pt x="15777" y="13074"/>
                  <a:pt x="15777" y="13074"/>
                </a:cubicBezTo>
                <a:cubicBezTo>
                  <a:pt x="14650" y="13926"/>
                  <a:pt x="13336" y="15632"/>
                  <a:pt x="13148" y="17621"/>
                </a:cubicBezTo>
                <a:cubicBezTo>
                  <a:pt x="13899" y="19611"/>
                  <a:pt x="13899" y="19611"/>
                  <a:pt x="13899" y="19611"/>
                </a:cubicBezTo>
                <a:cubicBezTo>
                  <a:pt x="13711" y="20179"/>
                  <a:pt x="13711" y="20179"/>
                  <a:pt x="13711" y="20179"/>
                </a:cubicBezTo>
                <a:cubicBezTo>
                  <a:pt x="13336" y="20747"/>
                  <a:pt x="12960" y="21032"/>
                  <a:pt x="12584" y="21600"/>
                </a:cubicBezTo>
                <a:cubicBezTo>
                  <a:pt x="12209" y="21316"/>
                  <a:pt x="11833" y="20747"/>
                  <a:pt x="11457" y="20463"/>
                </a:cubicBezTo>
                <a:cubicBezTo>
                  <a:pt x="11457" y="19611"/>
                  <a:pt x="12021" y="18474"/>
                  <a:pt x="12021" y="18189"/>
                </a:cubicBezTo>
                <a:cubicBezTo>
                  <a:pt x="11833" y="17905"/>
                  <a:pt x="11833" y="17905"/>
                  <a:pt x="11833" y="17905"/>
                </a:cubicBezTo>
                <a:cubicBezTo>
                  <a:pt x="11457" y="18758"/>
                  <a:pt x="10330" y="20179"/>
                  <a:pt x="9955" y="20747"/>
                </a:cubicBezTo>
                <a:cubicBezTo>
                  <a:pt x="9579" y="20463"/>
                  <a:pt x="9203" y="20179"/>
                  <a:pt x="8640" y="19611"/>
                </a:cubicBezTo>
                <a:cubicBezTo>
                  <a:pt x="8828" y="19042"/>
                  <a:pt x="9767" y="17337"/>
                  <a:pt x="9955" y="16768"/>
                </a:cubicBezTo>
                <a:cubicBezTo>
                  <a:pt x="9767" y="16484"/>
                  <a:pt x="9767" y="16484"/>
                  <a:pt x="9767" y="16484"/>
                </a:cubicBezTo>
                <a:cubicBezTo>
                  <a:pt x="9016" y="17905"/>
                  <a:pt x="8077" y="19042"/>
                  <a:pt x="7513" y="19326"/>
                </a:cubicBezTo>
                <a:cubicBezTo>
                  <a:pt x="6198" y="17905"/>
                  <a:pt x="6198" y="17905"/>
                  <a:pt x="6198" y="17905"/>
                </a:cubicBezTo>
                <a:cubicBezTo>
                  <a:pt x="6950" y="16200"/>
                  <a:pt x="8077" y="14779"/>
                  <a:pt x="9016" y="13642"/>
                </a:cubicBezTo>
                <a:cubicBezTo>
                  <a:pt x="8828" y="13074"/>
                  <a:pt x="8828" y="13074"/>
                  <a:pt x="8828" y="13074"/>
                </a:cubicBezTo>
                <a:cubicBezTo>
                  <a:pt x="8077" y="13926"/>
                  <a:pt x="6574" y="15916"/>
                  <a:pt x="5823" y="16768"/>
                </a:cubicBezTo>
                <a:cubicBezTo>
                  <a:pt x="5071" y="16484"/>
                  <a:pt x="4696" y="15916"/>
                  <a:pt x="4508" y="14779"/>
                </a:cubicBezTo>
                <a:cubicBezTo>
                  <a:pt x="6010" y="12789"/>
                  <a:pt x="7701" y="10516"/>
                  <a:pt x="9391" y="8526"/>
                </a:cubicBezTo>
                <a:cubicBezTo>
                  <a:pt x="10330" y="8242"/>
                  <a:pt x="10330" y="8242"/>
                  <a:pt x="10330" y="8242"/>
                </a:cubicBezTo>
                <a:cubicBezTo>
                  <a:pt x="12960" y="10516"/>
                  <a:pt x="12960" y="10516"/>
                  <a:pt x="12960" y="10516"/>
                </a:cubicBezTo>
                <a:cubicBezTo>
                  <a:pt x="14275" y="8526"/>
                  <a:pt x="14275" y="8526"/>
                  <a:pt x="14275" y="8526"/>
                </a:cubicBezTo>
                <a:cubicBezTo>
                  <a:pt x="12960" y="5400"/>
                  <a:pt x="12960" y="5400"/>
                  <a:pt x="12960" y="5400"/>
                </a:cubicBezTo>
                <a:cubicBezTo>
                  <a:pt x="13523" y="4832"/>
                  <a:pt x="13899" y="4547"/>
                  <a:pt x="14275" y="4263"/>
                </a:cubicBezTo>
                <a:cubicBezTo>
                  <a:pt x="16717" y="7674"/>
                  <a:pt x="16717" y="7674"/>
                  <a:pt x="16717" y="7674"/>
                </a:cubicBezTo>
                <a:cubicBezTo>
                  <a:pt x="16904" y="7389"/>
                  <a:pt x="16904" y="7389"/>
                  <a:pt x="16904" y="7389"/>
                </a:cubicBezTo>
                <a:cubicBezTo>
                  <a:pt x="15214" y="3979"/>
                  <a:pt x="15214" y="3979"/>
                  <a:pt x="15214" y="3979"/>
                </a:cubicBezTo>
                <a:cubicBezTo>
                  <a:pt x="15214" y="3979"/>
                  <a:pt x="15214" y="3979"/>
                  <a:pt x="15214" y="3979"/>
                </a:cubicBezTo>
                <a:cubicBezTo>
                  <a:pt x="14838" y="3411"/>
                  <a:pt x="14838" y="3411"/>
                  <a:pt x="14838" y="3411"/>
                </a:cubicBezTo>
                <a:cubicBezTo>
                  <a:pt x="17092" y="568"/>
                  <a:pt x="17092" y="568"/>
                  <a:pt x="17092" y="568"/>
                </a:cubicBezTo>
                <a:close/>
                <a:moveTo>
                  <a:pt x="18219" y="14779"/>
                </a:moveTo>
                <a:cubicBezTo>
                  <a:pt x="16341" y="14211"/>
                  <a:pt x="16341" y="14211"/>
                  <a:pt x="16341" y="14211"/>
                </a:cubicBezTo>
                <a:cubicBezTo>
                  <a:pt x="15965" y="15063"/>
                  <a:pt x="15965" y="15063"/>
                  <a:pt x="15965" y="15063"/>
                </a:cubicBezTo>
                <a:cubicBezTo>
                  <a:pt x="17468" y="16484"/>
                  <a:pt x="17468" y="16484"/>
                  <a:pt x="17468" y="16484"/>
                </a:cubicBezTo>
                <a:cubicBezTo>
                  <a:pt x="17656" y="15916"/>
                  <a:pt x="17843" y="15347"/>
                  <a:pt x="18219" y="14779"/>
                </a:cubicBezTo>
                <a:close/>
                <a:moveTo>
                  <a:pt x="15026" y="20179"/>
                </a:moveTo>
                <a:cubicBezTo>
                  <a:pt x="15402" y="19895"/>
                  <a:pt x="15777" y="19326"/>
                  <a:pt x="16153" y="19042"/>
                </a:cubicBezTo>
                <a:cubicBezTo>
                  <a:pt x="14650" y="17337"/>
                  <a:pt x="14650" y="17337"/>
                  <a:pt x="14650" y="17337"/>
                </a:cubicBezTo>
                <a:cubicBezTo>
                  <a:pt x="14275" y="17905"/>
                  <a:pt x="14275" y="17905"/>
                  <a:pt x="14275" y="17905"/>
                </a:cubicBezTo>
                <a:cubicBezTo>
                  <a:pt x="15026" y="20179"/>
                  <a:pt x="15026" y="20179"/>
                  <a:pt x="15026" y="20179"/>
                </a:cubicBezTo>
                <a:close/>
                <a:moveTo>
                  <a:pt x="16341" y="18474"/>
                </a:moveTo>
                <a:cubicBezTo>
                  <a:pt x="16717" y="18189"/>
                  <a:pt x="16904" y="17621"/>
                  <a:pt x="17092" y="17053"/>
                </a:cubicBezTo>
                <a:cubicBezTo>
                  <a:pt x="15214" y="15347"/>
                  <a:pt x="15214" y="15347"/>
                  <a:pt x="15214" y="15347"/>
                </a:cubicBezTo>
                <a:cubicBezTo>
                  <a:pt x="14650" y="16200"/>
                  <a:pt x="14650" y="16200"/>
                  <a:pt x="14650" y="16200"/>
                </a:cubicBezTo>
                <a:lnTo>
                  <a:pt x="16341" y="18474"/>
                </a:lnTo>
                <a:close/>
              </a:path>
            </a:pathLst>
          </a:custGeom>
          <a:solidFill>
            <a:srgbClr val="000000"/>
          </a:solidFill>
          <a:ln w="12700">
            <a:miter lim="400000"/>
          </a:ln>
        </p:spPr>
        <p:txBody>
          <a:bodyPr tIns="91439" bIns="91439"/>
          <a:lstStyle/>
          <a:p>
            <a:endParaRPr/>
          </a:p>
        </p:txBody>
      </p:sp>
      <p:sp>
        <p:nvSpPr>
          <p:cNvPr id="1595" name="Shape 1595"/>
          <p:cNvSpPr/>
          <p:nvPr/>
        </p:nvSpPr>
        <p:spPr>
          <a:xfrm>
            <a:off x="1187450" y="4622801"/>
            <a:ext cx="434976" cy="803277"/>
          </a:xfrm>
          <a:custGeom>
            <a:avLst/>
            <a:gdLst/>
            <a:ahLst/>
            <a:cxnLst>
              <a:cxn ang="0">
                <a:pos x="wd2" y="hd2"/>
              </a:cxn>
              <a:cxn ang="5400000">
                <a:pos x="wd2" y="hd2"/>
              </a:cxn>
              <a:cxn ang="10800000">
                <a:pos x="wd2" y="hd2"/>
              </a:cxn>
              <a:cxn ang="16200000">
                <a:pos x="wd2" y="hd2"/>
              </a:cxn>
            </a:cxnLst>
            <a:rect l="0" t="0" r="r" b="b"/>
            <a:pathLst>
              <a:path w="21600" h="21600" extrusionOk="0">
                <a:moveTo>
                  <a:pt x="8987" y="0"/>
                </a:moveTo>
                <a:lnTo>
                  <a:pt x="19550" y="0"/>
                </a:lnTo>
                <a:lnTo>
                  <a:pt x="19550" y="3330"/>
                </a:lnTo>
                <a:lnTo>
                  <a:pt x="17501" y="3330"/>
                </a:lnTo>
                <a:lnTo>
                  <a:pt x="21600" y="17758"/>
                </a:lnTo>
                <a:lnTo>
                  <a:pt x="14663" y="21600"/>
                </a:lnTo>
                <a:lnTo>
                  <a:pt x="6937" y="17929"/>
                </a:lnTo>
                <a:lnTo>
                  <a:pt x="9460" y="9989"/>
                </a:lnTo>
                <a:lnTo>
                  <a:pt x="1734" y="13575"/>
                </a:lnTo>
                <a:lnTo>
                  <a:pt x="0" y="12123"/>
                </a:lnTo>
                <a:lnTo>
                  <a:pt x="10406" y="6062"/>
                </a:lnTo>
                <a:lnTo>
                  <a:pt x="11194" y="3330"/>
                </a:lnTo>
                <a:lnTo>
                  <a:pt x="8987" y="3330"/>
                </a:lnTo>
                <a:lnTo>
                  <a:pt x="8987" y="0"/>
                </a:lnTo>
                <a:close/>
              </a:path>
            </a:pathLst>
          </a:custGeom>
          <a:solidFill>
            <a:srgbClr val="000000"/>
          </a:solidFill>
          <a:ln w="12700">
            <a:miter lim="400000"/>
          </a:ln>
        </p:spPr>
        <p:txBody>
          <a:bodyPr tIns="91439" bIns="91439"/>
          <a:lstStyle/>
          <a:p>
            <a:endParaRPr/>
          </a:p>
        </p:txBody>
      </p:sp>
      <p:sp>
        <p:nvSpPr>
          <p:cNvPr id="1596" name="Shape 1596"/>
          <p:cNvSpPr/>
          <p:nvPr/>
        </p:nvSpPr>
        <p:spPr>
          <a:xfrm>
            <a:off x="1060450" y="2076451"/>
            <a:ext cx="725984" cy="755651"/>
          </a:xfrm>
          <a:custGeom>
            <a:avLst/>
            <a:gdLst/>
            <a:ahLst/>
            <a:cxnLst>
              <a:cxn ang="0">
                <a:pos x="wd2" y="hd2"/>
              </a:cxn>
              <a:cxn ang="5400000">
                <a:pos x="wd2" y="hd2"/>
              </a:cxn>
              <a:cxn ang="10800000">
                <a:pos x="wd2" y="hd2"/>
              </a:cxn>
              <a:cxn ang="16200000">
                <a:pos x="wd2" y="hd2"/>
              </a:cxn>
            </a:cxnLst>
            <a:rect l="0" t="0" r="r" b="b"/>
            <a:pathLst>
              <a:path w="21474" h="21600" extrusionOk="0">
                <a:moveTo>
                  <a:pt x="3323" y="8479"/>
                </a:moveTo>
                <a:cubicBezTo>
                  <a:pt x="3946" y="8075"/>
                  <a:pt x="3946" y="8075"/>
                  <a:pt x="3946" y="8075"/>
                </a:cubicBezTo>
                <a:cubicBezTo>
                  <a:pt x="3946" y="6864"/>
                  <a:pt x="3946" y="6864"/>
                  <a:pt x="3946" y="6864"/>
                </a:cubicBezTo>
                <a:cubicBezTo>
                  <a:pt x="5192" y="7267"/>
                  <a:pt x="5192" y="7267"/>
                  <a:pt x="5192" y="7267"/>
                </a:cubicBezTo>
                <a:cubicBezTo>
                  <a:pt x="5815" y="6662"/>
                  <a:pt x="5815" y="6662"/>
                  <a:pt x="5815" y="6662"/>
                </a:cubicBezTo>
                <a:cubicBezTo>
                  <a:pt x="5608" y="5450"/>
                  <a:pt x="5608" y="5450"/>
                  <a:pt x="5608" y="5450"/>
                </a:cubicBezTo>
                <a:cubicBezTo>
                  <a:pt x="7062" y="5854"/>
                  <a:pt x="7062" y="5854"/>
                  <a:pt x="7062" y="5854"/>
                </a:cubicBezTo>
                <a:cubicBezTo>
                  <a:pt x="7685" y="5450"/>
                  <a:pt x="7685" y="5450"/>
                  <a:pt x="7685" y="5450"/>
                </a:cubicBezTo>
                <a:cubicBezTo>
                  <a:pt x="7477" y="4037"/>
                  <a:pt x="7477" y="4037"/>
                  <a:pt x="7477" y="4037"/>
                </a:cubicBezTo>
                <a:cubicBezTo>
                  <a:pt x="8723" y="4441"/>
                  <a:pt x="8723" y="4441"/>
                  <a:pt x="8723" y="4441"/>
                </a:cubicBezTo>
                <a:cubicBezTo>
                  <a:pt x="9346" y="4037"/>
                  <a:pt x="9346" y="4037"/>
                  <a:pt x="9346" y="4037"/>
                </a:cubicBezTo>
                <a:cubicBezTo>
                  <a:pt x="9346" y="2826"/>
                  <a:pt x="9346" y="2826"/>
                  <a:pt x="9346" y="2826"/>
                </a:cubicBezTo>
                <a:cubicBezTo>
                  <a:pt x="10592" y="3230"/>
                  <a:pt x="10592" y="3230"/>
                  <a:pt x="10592" y="3230"/>
                </a:cubicBezTo>
                <a:cubicBezTo>
                  <a:pt x="11215" y="2624"/>
                  <a:pt x="11215" y="2624"/>
                  <a:pt x="11215" y="2624"/>
                </a:cubicBezTo>
                <a:cubicBezTo>
                  <a:pt x="11008" y="1413"/>
                  <a:pt x="11008" y="1413"/>
                  <a:pt x="11008" y="1413"/>
                </a:cubicBezTo>
                <a:cubicBezTo>
                  <a:pt x="12462" y="1817"/>
                  <a:pt x="12462" y="1817"/>
                  <a:pt x="12462" y="1817"/>
                </a:cubicBezTo>
                <a:cubicBezTo>
                  <a:pt x="13085" y="1413"/>
                  <a:pt x="13085" y="1413"/>
                  <a:pt x="13085" y="1413"/>
                </a:cubicBezTo>
                <a:cubicBezTo>
                  <a:pt x="12877" y="0"/>
                  <a:pt x="12877" y="0"/>
                  <a:pt x="12877" y="0"/>
                </a:cubicBezTo>
                <a:cubicBezTo>
                  <a:pt x="14954" y="807"/>
                  <a:pt x="14954" y="807"/>
                  <a:pt x="14954" y="807"/>
                </a:cubicBezTo>
                <a:cubicBezTo>
                  <a:pt x="20562" y="7873"/>
                  <a:pt x="20562" y="7873"/>
                  <a:pt x="20562" y="7873"/>
                </a:cubicBezTo>
                <a:cubicBezTo>
                  <a:pt x="20562" y="7873"/>
                  <a:pt x="20562" y="7873"/>
                  <a:pt x="20562" y="7873"/>
                </a:cubicBezTo>
                <a:cubicBezTo>
                  <a:pt x="21185" y="8479"/>
                  <a:pt x="21392" y="9084"/>
                  <a:pt x="21392" y="9690"/>
                </a:cubicBezTo>
                <a:cubicBezTo>
                  <a:pt x="21600" y="10295"/>
                  <a:pt x="21392" y="11103"/>
                  <a:pt x="20977" y="11910"/>
                </a:cubicBezTo>
                <a:cubicBezTo>
                  <a:pt x="20769" y="12112"/>
                  <a:pt x="20769" y="12112"/>
                  <a:pt x="20769" y="12112"/>
                </a:cubicBezTo>
                <a:cubicBezTo>
                  <a:pt x="9138" y="20793"/>
                  <a:pt x="9138" y="20793"/>
                  <a:pt x="9138" y="20793"/>
                </a:cubicBezTo>
                <a:cubicBezTo>
                  <a:pt x="8723" y="21196"/>
                  <a:pt x="8308" y="21398"/>
                  <a:pt x="7685" y="21600"/>
                </a:cubicBezTo>
                <a:cubicBezTo>
                  <a:pt x="7062" y="21600"/>
                  <a:pt x="6438" y="21600"/>
                  <a:pt x="5815" y="21196"/>
                </a:cubicBezTo>
                <a:cubicBezTo>
                  <a:pt x="5815" y="21196"/>
                  <a:pt x="5815" y="21196"/>
                  <a:pt x="5815" y="21196"/>
                </a:cubicBezTo>
                <a:cubicBezTo>
                  <a:pt x="5608" y="20994"/>
                  <a:pt x="5608" y="20994"/>
                  <a:pt x="5608" y="20994"/>
                </a:cubicBezTo>
                <a:cubicBezTo>
                  <a:pt x="208" y="14333"/>
                  <a:pt x="208" y="14333"/>
                  <a:pt x="208" y="14333"/>
                </a:cubicBezTo>
                <a:cubicBezTo>
                  <a:pt x="0" y="13929"/>
                  <a:pt x="0" y="13929"/>
                  <a:pt x="0" y="13929"/>
                </a:cubicBezTo>
                <a:cubicBezTo>
                  <a:pt x="208" y="13525"/>
                  <a:pt x="208" y="13525"/>
                  <a:pt x="208" y="13525"/>
                </a:cubicBezTo>
                <a:cubicBezTo>
                  <a:pt x="1246" y="11507"/>
                  <a:pt x="1246" y="11507"/>
                  <a:pt x="1246" y="11507"/>
                </a:cubicBezTo>
                <a:cubicBezTo>
                  <a:pt x="1662" y="10497"/>
                  <a:pt x="1662" y="10497"/>
                  <a:pt x="1662" y="10497"/>
                </a:cubicBezTo>
                <a:cubicBezTo>
                  <a:pt x="2492" y="11305"/>
                  <a:pt x="2492" y="11305"/>
                  <a:pt x="2492" y="11305"/>
                </a:cubicBezTo>
                <a:cubicBezTo>
                  <a:pt x="6854" y="16957"/>
                  <a:pt x="6854" y="16957"/>
                  <a:pt x="6854" y="16957"/>
                </a:cubicBezTo>
                <a:cubicBezTo>
                  <a:pt x="5608" y="17764"/>
                  <a:pt x="5608" y="17764"/>
                  <a:pt x="5608" y="17764"/>
                </a:cubicBezTo>
                <a:cubicBezTo>
                  <a:pt x="2077" y="13121"/>
                  <a:pt x="2077" y="13121"/>
                  <a:pt x="2077" y="13121"/>
                </a:cubicBezTo>
                <a:cubicBezTo>
                  <a:pt x="1662" y="13727"/>
                  <a:pt x="1662" y="13727"/>
                  <a:pt x="1662" y="13727"/>
                </a:cubicBezTo>
                <a:cubicBezTo>
                  <a:pt x="6646" y="20187"/>
                  <a:pt x="6646" y="20187"/>
                  <a:pt x="6646" y="20187"/>
                </a:cubicBezTo>
                <a:cubicBezTo>
                  <a:pt x="6854" y="20187"/>
                  <a:pt x="7062" y="20187"/>
                  <a:pt x="7477" y="20187"/>
                </a:cubicBezTo>
                <a:cubicBezTo>
                  <a:pt x="7685" y="20187"/>
                  <a:pt x="7892" y="19985"/>
                  <a:pt x="8100" y="19783"/>
                </a:cubicBezTo>
                <a:cubicBezTo>
                  <a:pt x="8308" y="19379"/>
                  <a:pt x="8308" y="18774"/>
                  <a:pt x="8308" y="18370"/>
                </a:cubicBezTo>
                <a:cubicBezTo>
                  <a:pt x="8308" y="17966"/>
                  <a:pt x="8100" y="17563"/>
                  <a:pt x="7685" y="16957"/>
                </a:cubicBezTo>
                <a:cubicBezTo>
                  <a:pt x="7685" y="16957"/>
                  <a:pt x="7685" y="16957"/>
                  <a:pt x="7685" y="16957"/>
                </a:cubicBezTo>
                <a:cubicBezTo>
                  <a:pt x="2285" y="10295"/>
                  <a:pt x="2285" y="10295"/>
                  <a:pt x="2285" y="10295"/>
                </a:cubicBezTo>
                <a:cubicBezTo>
                  <a:pt x="2077" y="8075"/>
                  <a:pt x="2077" y="8075"/>
                  <a:pt x="2077" y="8075"/>
                </a:cubicBezTo>
                <a:cubicBezTo>
                  <a:pt x="3323" y="8479"/>
                  <a:pt x="3323" y="8479"/>
                  <a:pt x="3323" y="8479"/>
                </a:cubicBezTo>
                <a:close/>
                <a:moveTo>
                  <a:pt x="5815" y="9892"/>
                </a:moveTo>
                <a:cubicBezTo>
                  <a:pt x="8308" y="13121"/>
                  <a:pt x="8308" y="13121"/>
                  <a:pt x="8308" y="13121"/>
                </a:cubicBezTo>
                <a:cubicBezTo>
                  <a:pt x="16408" y="7065"/>
                  <a:pt x="16408" y="7065"/>
                  <a:pt x="16408" y="7065"/>
                </a:cubicBezTo>
                <a:cubicBezTo>
                  <a:pt x="13708" y="3836"/>
                  <a:pt x="13708" y="3836"/>
                  <a:pt x="13708" y="3836"/>
                </a:cubicBezTo>
                <a:cubicBezTo>
                  <a:pt x="5815" y="9892"/>
                  <a:pt x="5815" y="9892"/>
                  <a:pt x="5815" y="9892"/>
                </a:cubicBezTo>
                <a:close/>
                <a:moveTo>
                  <a:pt x="13915" y="11910"/>
                </a:moveTo>
                <a:cubicBezTo>
                  <a:pt x="14538" y="12718"/>
                  <a:pt x="14538" y="12718"/>
                  <a:pt x="14538" y="12718"/>
                </a:cubicBezTo>
                <a:cubicBezTo>
                  <a:pt x="18277" y="9892"/>
                  <a:pt x="18277" y="9892"/>
                  <a:pt x="18277" y="9892"/>
                </a:cubicBezTo>
                <a:cubicBezTo>
                  <a:pt x="17654" y="9084"/>
                  <a:pt x="17654" y="9084"/>
                  <a:pt x="17654" y="9084"/>
                </a:cubicBezTo>
                <a:cubicBezTo>
                  <a:pt x="13915" y="11910"/>
                  <a:pt x="13915" y="11910"/>
                  <a:pt x="13915" y="11910"/>
                </a:cubicBezTo>
                <a:close/>
                <a:moveTo>
                  <a:pt x="9554" y="15140"/>
                </a:moveTo>
                <a:cubicBezTo>
                  <a:pt x="10177" y="15948"/>
                  <a:pt x="10177" y="15948"/>
                  <a:pt x="10177" y="15948"/>
                </a:cubicBezTo>
                <a:cubicBezTo>
                  <a:pt x="13915" y="13121"/>
                  <a:pt x="13915" y="13121"/>
                  <a:pt x="13915" y="13121"/>
                </a:cubicBezTo>
                <a:cubicBezTo>
                  <a:pt x="13292" y="12314"/>
                  <a:pt x="13292" y="12314"/>
                  <a:pt x="13292" y="12314"/>
                </a:cubicBezTo>
                <a:cubicBezTo>
                  <a:pt x="9554" y="15140"/>
                  <a:pt x="9554" y="15140"/>
                  <a:pt x="9554" y="15140"/>
                </a:cubicBezTo>
                <a:close/>
                <a:moveTo>
                  <a:pt x="13085" y="10497"/>
                </a:moveTo>
                <a:cubicBezTo>
                  <a:pt x="13708" y="11305"/>
                  <a:pt x="13708" y="11305"/>
                  <a:pt x="13708" y="11305"/>
                </a:cubicBezTo>
                <a:cubicBezTo>
                  <a:pt x="17446" y="8479"/>
                  <a:pt x="17446" y="8479"/>
                  <a:pt x="17446" y="8479"/>
                </a:cubicBezTo>
                <a:cubicBezTo>
                  <a:pt x="16823" y="7671"/>
                  <a:pt x="16823" y="7671"/>
                  <a:pt x="16823" y="7671"/>
                </a:cubicBezTo>
                <a:cubicBezTo>
                  <a:pt x="13085" y="10497"/>
                  <a:pt x="13085" y="10497"/>
                  <a:pt x="13085" y="10497"/>
                </a:cubicBezTo>
                <a:close/>
                <a:moveTo>
                  <a:pt x="8723" y="13929"/>
                </a:moveTo>
                <a:cubicBezTo>
                  <a:pt x="9346" y="14535"/>
                  <a:pt x="9346" y="14535"/>
                  <a:pt x="9346" y="14535"/>
                </a:cubicBezTo>
                <a:cubicBezTo>
                  <a:pt x="13085" y="11708"/>
                  <a:pt x="13085" y="11708"/>
                  <a:pt x="13085" y="11708"/>
                </a:cubicBezTo>
                <a:cubicBezTo>
                  <a:pt x="12462" y="11103"/>
                  <a:pt x="12462" y="11103"/>
                  <a:pt x="12462" y="11103"/>
                </a:cubicBezTo>
                <a:cubicBezTo>
                  <a:pt x="8723" y="13929"/>
                  <a:pt x="8723" y="13929"/>
                  <a:pt x="8723" y="13929"/>
                </a:cubicBezTo>
                <a:close/>
                <a:moveTo>
                  <a:pt x="14331" y="2221"/>
                </a:moveTo>
                <a:cubicBezTo>
                  <a:pt x="3946" y="9892"/>
                  <a:pt x="3946" y="9892"/>
                  <a:pt x="3946" y="9892"/>
                </a:cubicBezTo>
                <a:cubicBezTo>
                  <a:pt x="8723" y="16150"/>
                  <a:pt x="8723" y="16150"/>
                  <a:pt x="8723" y="16150"/>
                </a:cubicBezTo>
                <a:cubicBezTo>
                  <a:pt x="8723" y="16150"/>
                  <a:pt x="8723" y="16150"/>
                  <a:pt x="8723" y="16150"/>
                </a:cubicBezTo>
                <a:cubicBezTo>
                  <a:pt x="9346" y="16755"/>
                  <a:pt x="9554" y="17563"/>
                  <a:pt x="9762" y="18168"/>
                </a:cubicBezTo>
                <a:cubicBezTo>
                  <a:pt x="9762" y="18370"/>
                  <a:pt x="9762" y="18370"/>
                  <a:pt x="9762" y="18572"/>
                </a:cubicBezTo>
                <a:cubicBezTo>
                  <a:pt x="19731" y="11103"/>
                  <a:pt x="19731" y="11103"/>
                  <a:pt x="19731" y="11103"/>
                </a:cubicBezTo>
                <a:cubicBezTo>
                  <a:pt x="19938" y="10497"/>
                  <a:pt x="20146" y="10093"/>
                  <a:pt x="19938" y="9892"/>
                </a:cubicBezTo>
                <a:cubicBezTo>
                  <a:pt x="19938" y="9488"/>
                  <a:pt x="19731" y="9084"/>
                  <a:pt x="19523" y="8680"/>
                </a:cubicBezTo>
                <a:cubicBezTo>
                  <a:pt x="19523" y="8680"/>
                  <a:pt x="19523" y="8680"/>
                  <a:pt x="19523" y="8680"/>
                </a:cubicBezTo>
                <a:lnTo>
                  <a:pt x="14331" y="2221"/>
                </a:lnTo>
                <a:close/>
              </a:path>
            </a:pathLst>
          </a:custGeom>
          <a:solidFill>
            <a:srgbClr val="000000"/>
          </a:solidFill>
          <a:ln w="12700">
            <a:miter lim="400000"/>
          </a:ln>
        </p:spPr>
        <p:txBody>
          <a:bodyPr tIns="91439" bIns="91439"/>
          <a:lstStyle/>
          <a:p>
            <a:endParaRPr/>
          </a:p>
        </p:txBody>
      </p:sp>
      <p:sp>
        <p:nvSpPr>
          <p:cNvPr id="1597" name="Shape 1597"/>
          <p:cNvSpPr/>
          <p:nvPr/>
        </p:nvSpPr>
        <p:spPr>
          <a:xfrm>
            <a:off x="1073150" y="3403601"/>
            <a:ext cx="628650" cy="666751"/>
          </a:xfrm>
          <a:custGeom>
            <a:avLst/>
            <a:gdLst/>
            <a:ahLst/>
            <a:cxnLst>
              <a:cxn ang="0">
                <a:pos x="wd2" y="hd2"/>
              </a:cxn>
              <a:cxn ang="5400000">
                <a:pos x="wd2" y="hd2"/>
              </a:cxn>
              <a:cxn ang="10800000">
                <a:pos x="wd2" y="hd2"/>
              </a:cxn>
              <a:cxn ang="16200000">
                <a:pos x="wd2" y="hd2"/>
              </a:cxn>
            </a:cxnLst>
            <a:rect l="0" t="0" r="r" b="b"/>
            <a:pathLst>
              <a:path w="21600" h="21600" extrusionOk="0">
                <a:moveTo>
                  <a:pt x="18202" y="4775"/>
                </a:moveTo>
                <a:cubicBezTo>
                  <a:pt x="20387" y="6594"/>
                  <a:pt x="21600" y="9095"/>
                  <a:pt x="21600" y="12051"/>
                </a:cubicBezTo>
                <a:cubicBezTo>
                  <a:pt x="21600" y="14324"/>
                  <a:pt x="20629" y="16598"/>
                  <a:pt x="18930" y="18189"/>
                </a:cubicBezTo>
                <a:cubicBezTo>
                  <a:pt x="11649" y="12051"/>
                  <a:pt x="11649" y="12051"/>
                  <a:pt x="11649" y="12051"/>
                </a:cubicBezTo>
                <a:cubicBezTo>
                  <a:pt x="18202" y="4775"/>
                  <a:pt x="18202" y="4775"/>
                  <a:pt x="18202" y="4775"/>
                </a:cubicBezTo>
                <a:close/>
                <a:moveTo>
                  <a:pt x="18445" y="18872"/>
                </a:moveTo>
                <a:cubicBezTo>
                  <a:pt x="17960" y="19326"/>
                  <a:pt x="17474" y="19781"/>
                  <a:pt x="16989" y="20008"/>
                </a:cubicBezTo>
                <a:cubicBezTo>
                  <a:pt x="17960" y="18417"/>
                  <a:pt x="17960" y="18417"/>
                  <a:pt x="17960" y="18417"/>
                </a:cubicBezTo>
                <a:cubicBezTo>
                  <a:pt x="18445" y="18872"/>
                  <a:pt x="18445" y="18872"/>
                  <a:pt x="18445" y="18872"/>
                </a:cubicBezTo>
                <a:close/>
                <a:moveTo>
                  <a:pt x="15775" y="20918"/>
                </a:moveTo>
                <a:cubicBezTo>
                  <a:pt x="17474" y="17962"/>
                  <a:pt x="17474" y="17962"/>
                  <a:pt x="17474" y="17962"/>
                </a:cubicBezTo>
                <a:cubicBezTo>
                  <a:pt x="16989" y="17507"/>
                  <a:pt x="16989" y="17507"/>
                  <a:pt x="16989" y="17507"/>
                </a:cubicBezTo>
                <a:cubicBezTo>
                  <a:pt x="14562" y="21145"/>
                  <a:pt x="14562" y="21145"/>
                  <a:pt x="14562" y="21145"/>
                </a:cubicBezTo>
                <a:cubicBezTo>
                  <a:pt x="15047" y="21145"/>
                  <a:pt x="15290" y="20918"/>
                  <a:pt x="15775" y="20918"/>
                </a:cubicBezTo>
                <a:close/>
                <a:moveTo>
                  <a:pt x="14319" y="20691"/>
                </a:moveTo>
                <a:cubicBezTo>
                  <a:pt x="16503" y="17053"/>
                  <a:pt x="16503" y="17053"/>
                  <a:pt x="16503" y="17053"/>
                </a:cubicBezTo>
                <a:cubicBezTo>
                  <a:pt x="16018" y="16598"/>
                  <a:pt x="16018" y="16598"/>
                  <a:pt x="16018" y="16598"/>
                </a:cubicBezTo>
                <a:cubicBezTo>
                  <a:pt x="13834" y="20008"/>
                  <a:pt x="13834" y="20008"/>
                  <a:pt x="13834" y="20008"/>
                </a:cubicBezTo>
                <a:cubicBezTo>
                  <a:pt x="14319" y="20691"/>
                  <a:pt x="14319" y="20691"/>
                  <a:pt x="14319" y="20691"/>
                </a:cubicBezTo>
                <a:close/>
                <a:moveTo>
                  <a:pt x="13591" y="19099"/>
                </a:moveTo>
                <a:cubicBezTo>
                  <a:pt x="15533" y="16371"/>
                  <a:pt x="15533" y="16371"/>
                  <a:pt x="15533" y="16371"/>
                </a:cubicBezTo>
                <a:cubicBezTo>
                  <a:pt x="15047" y="15916"/>
                  <a:pt x="15047" y="15916"/>
                  <a:pt x="15047" y="15916"/>
                </a:cubicBezTo>
                <a:cubicBezTo>
                  <a:pt x="13348" y="18417"/>
                  <a:pt x="13348" y="18417"/>
                  <a:pt x="13348" y="18417"/>
                </a:cubicBezTo>
                <a:cubicBezTo>
                  <a:pt x="13591" y="19099"/>
                  <a:pt x="13591" y="19099"/>
                  <a:pt x="13591" y="19099"/>
                </a:cubicBezTo>
                <a:close/>
                <a:moveTo>
                  <a:pt x="13106" y="17735"/>
                </a:moveTo>
                <a:cubicBezTo>
                  <a:pt x="14562" y="15461"/>
                  <a:pt x="14562" y="15461"/>
                  <a:pt x="14562" y="15461"/>
                </a:cubicBezTo>
                <a:cubicBezTo>
                  <a:pt x="14076" y="15006"/>
                  <a:pt x="14076" y="15006"/>
                  <a:pt x="14076" y="15006"/>
                </a:cubicBezTo>
                <a:cubicBezTo>
                  <a:pt x="12863" y="16825"/>
                  <a:pt x="12863" y="16825"/>
                  <a:pt x="12863" y="16825"/>
                </a:cubicBezTo>
                <a:cubicBezTo>
                  <a:pt x="13106" y="17735"/>
                  <a:pt x="13106" y="17735"/>
                  <a:pt x="13106" y="17735"/>
                </a:cubicBezTo>
                <a:close/>
                <a:moveTo>
                  <a:pt x="12378" y="16143"/>
                </a:moveTo>
                <a:cubicBezTo>
                  <a:pt x="13348" y="14552"/>
                  <a:pt x="13348" y="14552"/>
                  <a:pt x="13348" y="14552"/>
                </a:cubicBezTo>
                <a:cubicBezTo>
                  <a:pt x="12863" y="14097"/>
                  <a:pt x="12863" y="14097"/>
                  <a:pt x="12863" y="14097"/>
                </a:cubicBezTo>
                <a:cubicBezTo>
                  <a:pt x="12135" y="15461"/>
                  <a:pt x="12135" y="15461"/>
                  <a:pt x="12135" y="15461"/>
                </a:cubicBezTo>
                <a:cubicBezTo>
                  <a:pt x="12378" y="16143"/>
                  <a:pt x="12378" y="16143"/>
                  <a:pt x="12378" y="16143"/>
                </a:cubicBezTo>
                <a:close/>
                <a:moveTo>
                  <a:pt x="11892" y="14779"/>
                </a:moveTo>
                <a:cubicBezTo>
                  <a:pt x="12378" y="13642"/>
                  <a:pt x="12378" y="13642"/>
                  <a:pt x="12378" y="13642"/>
                </a:cubicBezTo>
                <a:cubicBezTo>
                  <a:pt x="11892" y="13415"/>
                  <a:pt x="11892" y="13415"/>
                  <a:pt x="11892" y="13415"/>
                </a:cubicBezTo>
                <a:cubicBezTo>
                  <a:pt x="11649" y="13869"/>
                  <a:pt x="11649" y="13869"/>
                  <a:pt x="11649" y="13869"/>
                </a:cubicBezTo>
                <a:cubicBezTo>
                  <a:pt x="11892" y="14779"/>
                  <a:pt x="11892" y="14779"/>
                  <a:pt x="11892" y="14779"/>
                </a:cubicBezTo>
                <a:close/>
                <a:moveTo>
                  <a:pt x="11164" y="13187"/>
                </a:moveTo>
                <a:cubicBezTo>
                  <a:pt x="10921" y="12505"/>
                  <a:pt x="10921" y="12505"/>
                  <a:pt x="10921" y="12505"/>
                </a:cubicBezTo>
                <a:cubicBezTo>
                  <a:pt x="11407" y="12960"/>
                  <a:pt x="11407" y="12960"/>
                  <a:pt x="11407" y="12960"/>
                </a:cubicBezTo>
                <a:cubicBezTo>
                  <a:pt x="11164" y="13187"/>
                  <a:pt x="11164" y="13187"/>
                  <a:pt x="11164" y="13187"/>
                </a:cubicBezTo>
                <a:close/>
                <a:moveTo>
                  <a:pt x="14562" y="3865"/>
                </a:moveTo>
                <a:cubicBezTo>
                  <a:pt x="10193" y="12278"/>
                  <a:pt x="10193" y="12278"/>
                  <a:pt x="10193" y="12278"/>
                </a:cubicBezTo>
                <a:cubicBezTo>
                  <a:pt x="10193" y="12278"/>
                  <a:pt x="9222" y="6139"/>
                  <a:pt x="8980" y="2956"/>
                </a:cubicBezTo>
                <a:cubicBezTo>
                  <a:pt x="3883" y="3411"/>
                  <a:pt x="0" y="7503"/>
                  <a:pt x="0" y="12278"/>
                </a:cubicBezTo>
                <a:cubicBezTo>
                  <a:pt x="0" y="17507"/>
                  <a:pt x="4611" y="21600"/>
                  <a:pt x="10193" y="21600"/>
                </a:cubicBezTo>
                <a:cubicBezTo>
                  <a:pt x="11407" y="21600"/>
                  <a:pt x="12620" y="21373"/>
                  <a:pt x="13591" y="20918"/>
                </a:cubicBezTo>
                <a:cubicBezTo>
                  <a:pt x="10193" y="12278"/>
                  <a:pt x="10193" y="12278"/>
                  <a:pt x="10193" y="12278"/>
                </a:cubicBezTo>
                <a:cubicBezTo>
                  <a:pt x="16746" y="5229"/>
                  <a:pt x="16746" y="5229"/>
                  <a:pt x="16746" y="5229"/>
                </a:cubicBezTo>
                <a:cubicBezTo>
                  <a:pt x="16018" y="4547"/>
                  <a:pt x="15290" y="4093"/>
                  <a:pt x="14562" y="3865"/>
                </a:cubicBezTo>
                <a:close/>
                <a:moveTo>
                  <a:pt x="10436" y="0"/>
                </a:moveTo>
                <a:cubicBezTo>
                  <a:pt x="10193" y="0"/>
                  <a:pt x="9708" y="0"/>
                  <a:pt x="9465" y="0"/>
                </a:cubicBezTo>
                <a:cubicBezTo>
                  <a:pt x="9708" y="3411"/>
                  <a:pt x="10436" y="9322"/>
                  <a:pt x="10436" y="9322"/>
                </a:cubicBezTo>
                <a:cubicBezTo>
                  <a:pt x="15047" y="909"/>
                  <a:pt x="15047" y="909"/>
                  <a:pt x="15047" y="909"/>
                </a:cubicBezTo>
                <a:cubicBezTo>
                  <a:pt x="13591" y="227"/>
                  <a:pt x="12135" y="0"/>
                  <a:pt x="10436" y="0"/>
                </a:cubicBezTo>
                <a:close/>
              </a:path>
            </a:pathLst>
          </a:custGeom>
          <a:solidFill>
            <a:srgbClr val="000000"/>
          </a:solidFill>
          <a:ln w="12700">
            <a:miter lim="400000"/>
          </a:ln>
        </p:spPr>
        <p:txBody>
          <a:bodyPr tIns="91439" bIns="91439"/>
          <a:lstStyle/>
          <a:p>
            <a:endParaRPr/>
          </a:p>
        </p:txBody>
      </p:sp>
      <p:sp>
        <p:nvSpPr>
          <p:cNvPr id="1598" name="Shape 1598"/>
          <p:cNvSpPr/>
          <p:nvPr/>
        </p:nvSpPr>
        <p:spPr>
          <a:xfrm>
            <a:off x="2495550" y="5981701"/>
            <a:ext cx="542927" cy="746127"/>
          </a:xfrm>
          <a:custGeom>
            <a:avLst/>
            <a:gdLst/>
            <a:ahLst/>
            <a:cxnLst>
              <a:cxn ang="0">
                <a:pos x="wd2" y="hd2"/>
              </a:cxn>
              <a:cxn ang="5400000">
                <a:pos x="wd2" y="hd2"/>
              </a:cxn>
              <a:cxn ang="10800000">
                <a:pos x="wd2" y="hd2"/>
              </a:cxn>
              <a:cxn ang="16200000">
                <a:pos x="wd2" y="hd2"/>
              </a:cxn>
            </a:cxnLst>
            <a:rect l="0" t="0" r="r" b="b"/>
            <a:pathLst>
              <a:path w="21600" h="21600" extrusionOk="0">
                <a:moveTo>
                  <a:pt x="2244" y="0"/>
                </a:moveTo>
                <a:cubicBezTo>
                  <a:pt x="17953" y="0"/>
                  <a:pt x="17953" y="0"/>
                  <a:pt x="17953" y="0"/>
                </a:cubicBezTo>
                <a:cubicBezTo>
                  <a:pt x="19356" y="0"/>
                  <a:pt x="20478" y="815"/>
                  <a:pt x="20478" y="1834"/>
                </a:cubicBezTo>
                <a:cubicBezTo>
                  <a:pt x="20478" y="12634"/>
                  <a:pt x="20478" y="12634"/>
                  <a:pt x="20478" y="12634"/>
                </a:cubicBezTo>
                <a:cubicBezTo>
                  <a:pt x="17673" y="12226"/>
                  <a:pt x="17673" y="12226"/>
                  <a:pt x="17673" y="12226"/>
                </a:cubicBezTo>
                <a:cubicBezTo>
                  <a:pt x="17673" y="11411"/>
                  <a:pt x="17673" y="11411"/>
                  <a:pt x="17673" y="11411"/>
                </a:cubicBezTo>
                <a:cubicBezTo>
                  <a:pt x="17673" y="2242"/>
                  <a:pt x="17673" y="2242"/>
                  <a:pt x="17673" y="2242"/>
                </a:cubicBezTo>
                <a:cubicBezTo>
                  <a:pt x="2525" y="2242"/>
                  <a:pt x="2525" y="2242"/>
                  <a:pt x="2525" y="2242"/>
                </a:cubicBezTo>
                <a:cubicBezTo>
                  <a:pt x="2525" y="17728"/>
                  <a:pt x="2525" y="17728"/>
                  <a:pt x="2525" y="17728"/>
                </a:cubicBezTo>
                <a:cubicBezTo>
                  <a:pt x="10099" y="17728"/>
                  <a:pt x="10099" y="17728"/>
                  <a:pt x="10099" y="17728"/>
                </a:cubicBezTo>
                <a:cubicBezTo>
                  <a:pt x="11221" y="19562"/>
                  <a:pt x="11221" y="19562"/>
                  <a:pt x="11221" y="19562"/>
                </a:cubicBezTo>
                <a:cubicBezTo>
                  <a:pt x="2244" y="19562"/>
                  <a:pt x="2244" y="19562"/>
                  <a:pt x="2244" y="19562"/>
                </a:cubicBezTo>
                <a:cubicBezTo>
                  <a:pt x="1122" y="19562"/>
                  <a:pt x="0" y="18951"/>
                  <a:pt x="0" y="17932"/>
                </a:cubicBezTo>
                <a:cubicBezTo>
                  <a:pt x="0" y="1834"/>
                  <a:pt x="0" y="1834"/>
                  <a:pt x="0" y="1834"/>
                </a:cubicBezTo>
                <a:cubicBezTo>
                  <a:pt x="0" y="815"/>
                  <a:pt x="1122" y="0"/>
                  <a:pt x="2244" y="0"/>
                </a:cubicBezTo>
                <a:close/>
                <a:moveTo>
                  <a:pt x="4488" y="9577"/>
                </a:moveTo>
                <a:cubicBezTo>
                  <a:pt x="4488" y="11004"/>
                  <a:pt x="4488" y="11004"/>
                  <a:pt x="4488" y="11004"/>
                </a:cubicBezTo>
                <a:cubicBezTo>
                  <a:pt x="10099" y="11004"/>
                  <a:pt x="10099" y="11004"/>
                  <a:pt x="10099" y="11004"/>
                </a:cubicBezTo>
                <a:cubicBezTo>
                  <a:pt x="10099" y="9577"/>
                  <a:pt x="10099" y="9577"/>
                  <a:pt x="10099" y="9577"/>
                </a:cubicBezTo>
                <a:cubicBezTo>
                  <a:pt x="4488" y="9577"/>
                  <a:pt x="4488" y="9577"/>
                  <a:pt x="4488" y="9577"/>
                </a:cubicBezTo>
                <a:close/>
                <a:moveTo>
                  <a:pt x="4488" y="6928"/>
                </a:moveTo>
                <a:cubicBezTo>
                  <a:pt x="4488" y="8355"/>
                  <a:pt x="4488" y="8355"/>
                  <a:pt x="4488" y="8355"/>
                </a:cubicBezTo>
                <a:cubicBezTo>
                  <a:pt x="10099" y="8355"/>
                  <a:pt x="10099" y="8355"/>
                  <a:pt x="10099" y="8355"/>
                </a:cubicBezTo>
                <a:cubicBezTo>
                  <a:pt x="10099" y="6928"/>
                  <a:pt x="10099" y="6928"/>
                  <a:pt x="10099" y="6928"/>
                </a:cubicBezTo>
                <a:cubicBezTo>
                  <a:pt x="4488" y="6928"/>
                  <a:pt x="4488" y="6928"/>
                  <a:pt x="4488" y="6928"/>
                </a:cubicBezTo>
                <a:close/>
                <a:moveTo>
                  <a:pt x="4488" y="4279"/>
                </a:moveTo>
                <a:cubicBezTo>
                  <a:pt x="4488" y="5706"/>
                  <a:pt x="4488" y="5706"/>
                  <a:pt x="4488" y="5706"/>
                </a:cubicBezTo>
                <a:cubicBezTo>
                  <a:pt x="15429" y="5706"/>
                  <a:pt x="15429" y="5706"/>
                  <a:pt x="15429" y="5706"/>
                </a:cubicBezTo>
                <a:cubicBezTo>
                  <a:pt x="15429" y="4279"/>
                  <a:pt x="15429" y="4279"/>
                  <a:pt x="15429" y="4279"/>
                </a:cubicBezTo>
                <a:cubicBezTo>
                  <a:pt x="4488" y="4279"/>
                  <a:pt x="4488" y="4279"/>
                  <a:pt x="4488" y="4279"/>
                </a:cubicBezTo>
                <a:close/>
                <a:moveTo>
                  <a:pt x="13184" y="8558"/>
                </a:moveTo>
                <a:cubicBezTo>
                  <a:pt x="12623" y="14264"/>
                  <a:pt x="12623" y="14264"/>
                  <a:pt x="12623" y="14264"/>
                </a:cubicBezTo>
                <a:cubicBezTo>
                  <a:pt x="12062" y="14060"/>
                  <a:pt x="12062" y="14060"/>
                  <a:pt x="12062" y="14060"/>
                </a:cubicBezTo>
                <a:cubicBezTo>
                  <a:pt x="10940" y="14468"/>
                  <a:pt x="10940" y="14468"/>
                  <a:pt x="10940" y="14468"/>
                </a:cubicBezTo>
                <a:cubicBezTo>
                  <a:pt x="10660" y="15079"/>
                  <a:pt x="10660" y="15079"/>
                  <a:pt x="10660" y="15079"/>
                </a:cubicBezTo>
                <a:cubicBezTo>
                  <a:pt x="13465" y="19970"/>
                  <a:pt x="13465" y="19970"/>
                  <a:pt x="13465" y="19970"/>
                </a:cubicBezTo>
                <a:cubicBezTo>
                  <a:pt x="13465" y="21600"/>
                  <a:pt x="13465" y="21600"/>
                  <a:pt x="13465" y="21600"/>
                </a:cubicBezTo>
                <a:cubicBezTo>
                  <a:pt x="19917" y="21600"/>
                  <a:pt x="19917" y="21600"/>
                  <a:pt x="19917" y="21600"/>
                </a:cubicBezTo>
                <a:cubicBezTo>
                  <a:pt x="19917" y="19766"/>
                  <a:pt x="19917" y="19766"/>
                  <a:pt x="19917" y="19766"/>
                </a:cubicBezTo>
                <a:cubicBezTo>
                  <a:pt x="21600" y="14875"/>
                  <a:pt x="21600" y="14875"/>
                  <a:pt x="21600" y="14875"/>
                </a:cubicBezTo>
                <a:cubicBezTo>
                  <a:pt x="21319" y="14060"/>
                  <a:pt x="21319" y="14060"/>
                  <a:pt x="21319" y="14060"/>
                </a:cubicBezTo>
                <a:cubicBezTo>
                  <a:pt x="19917" y="13857"/>
                  <a:pt x="19917" y="13857"/>
                  <a:pt x="19917" y="13857"/>
                </a:cubicBezTo>
                <a:cubicBezTo>
                  <a:pt x="19356" y="14264"/>
                  <a:pt x="19356" y="14264"/>
                  <a:pt x="19356" y="14264"/>
                </a:cubicBezTo>
                <a:cubicBezTo>
                  <a:pt x="19075" y="13857"/>
                  <a:pt x="19075" y="13857"/>
                  <a:pt x="19075" y="13857"/>
                </a:cubicBezTo>
                <a:cubicBezTo>
                  <a:pt x="17953" y="13653"/>
                  <a:pt x="17953" y="13653"/>
                  <a:pt x="17953" y="13653"/>
                </a:cubicBezTo>
                <a:cubicBezTo>
                  <a:pt x="17392" y="13857"/>
                  <a:pt x="17392" y="13857"/>
                  <a:pt x="17392" y="13857"/>
                </a:cubicBezTo>
                <a:cubicBezTo>
                  <a:pt x="17112" y="13449"/>
                  <a:pt x="17112" y="13449"/>
                  <a:pt x="17112" y="13449"/>
                </a:cubicBezTo>
                <a:cubicBezTo>
                  <a:pt x="15990" y="13449"/>
                  <a:pt x="15990" y="13449"/>
                  <a:pt x="15990" y="13449"/>
                </a:cubicBezTo>
                <a:cubicBezTo>
                  <a:pt x="15429" y="8355"/>
                  <a:pt x="15429" y="8355"/>
                  <a:pt x="15429" y="8355"/>
                </a:cubicBezTo>
                <a:cubicBezTo>
                  <a:pt x="13184" y="8558"/>
                  <a:pt x="13184" y="8558"/>
                  <a:pt x="13184" y="8558"/>
                </a:cubicBezTo>
                <a:close/>
                <a:moveTo>
                  <a:pt x="7013" y="815"/>
                </a:moveTo>
                <a:cubicBezTo>
                  <a:pt x="7013" y="1426"/>
                  <a:pt x="7013" y="1426"/>
                  <a:pt x="7013" y="1426"/>
                </a:cubicBezTo>
                <a:cubicBezTo>
                  <a:pt x="13184" y="1426"/>
                  <a:pt x="13184" y="1426"/>
                  <a:pt x="13184" y="1426"/>
                </a:cubicBezTo>
                <a:cubicBezTo>
                  <a:pt x="13184" y="815"/>
                  <a:pt x="13184" y="815"/>
                  <a:pt x="13184" y="815"/>
                </a:cubicBezTo>
                <a:lnTo>
                  <a:pt x="7013" y="815"/>
                </a:lnTo>
                <a:close/>
              </a:path>
            </a:pathLst>
          </a:custGeom>
          <a:solidFill>
            <a:srgbClr val="000000"/>
          </a:solidFill>
          <a:ln w="12700">
            <a:miter lim="400000"/>
          </a:ln>
        </p:spPr>
        <p:txBody>
          <a:bodyPr tIns="91439" bIns="91439"/>
          <a:lstStyle/>
          <a:p>
            <a:endParaRPr/>
          </a:p>
        </p:txBody>
      </p:sp>
      <p:sp>
        <p:nvSpPr>
          <p:cNvPr id="1599" name="Shape 1599"/>
          <p:cNvSpPr/>
          <p:nvPr/>
        </p:nvSpPr>
        <p:spPr>
          <a:xfrm>
            <a:off x="2390775" y="3416301"/>
            <a:ext cx="641351" cy="555627"/>
          </a:xfrm>
          <a:custGeom>
            <a:avLst/>
            <a:gdLst/>
            <a:ahLst/>
            <a:cxnLst>
              <a:cxn ang="0">
                <a:pos x="wd2" y="hd2"/>
              </a:cxn>
              <a:cxn ang="5400000">
                <a:pos x="wd2" y="hd2"/>
              </a:cxn>
              <a:cxn ang="10800000">
                <a:pos x="wd2" y="hd2"/>
              </a:cxn>
              <a:cxn ang="16200000">
                <a:pos x="wd2" y="hd2"/>
              </a:cxn>
            </a:cxnLst>
            <a:rect l="0" t="0" r="r" b="b"/>
            <a:pathLst>
              <a:path w="21600" h="21600" extrusionOk="0">
                <a:moveTo>
                  <a:pt x="0" y="3008"/>
                </a:moveTo>
                <a:cubicBezTo>
                  <a:pt x="1662" y="3008"/>
                  <a:pt x="1662" y="3008"/>
                  <a:pt x="1662" y="3008"/>
                </a:cubicBezTo>
                <a:cubicBezTo>
                  <a:pt x="1662" y="17225"/>
                  <a:pt x="1662" y="17225"/>
                  <a:pt x="1662" y="17225"/>
                </a:cubicBezTo>
                <a:cubicBezTo>
                  <a:pt x="1662" y="18592"/>
                  <a:pt x="2848" y="19959"/>
                  <a:pt x="4035" y="19959"/>
                </a:cubicBezTo>
                <a:cubicBezTo>
                  <a:pt x="6646" y="19959"/>
                  <a:pt x="6646" y="19959"/>
                  <a:pt x="6646" y="19959"/>
                </a:cubicBezTo>
                <a:cubicBezTo>
                  <a:pt x="8070" y="19959"/>
                  <a:pt x="9257" y="18592"/>
                  <a:pt x="9257" y="17225"/>
                </a:cubicBezTo>
                <a:cubicBezTo>
                  <a:pt x="9257" y="3008"/>
                  <a:pt x="9257" y="3008"/>
                  <a:pt x="9257" y="3008"/>
                </a:cubicBezTo>
                <a:cubicBezTo>
                  <a:pt x="21600" y="3008"/>
                  <a:pt x="21600" y="3008"/>
                  <a:pt x="21600" y="3008"/>
                </a:cubicBezTo>
                <a:cubicBezTo>
                  <a:pt x="21600" y="5742"/>
                  <a:pt x="21600" y="5742"/>
                  <a:pt x="21600" y="5742"/>
                </a:cubicBezTo>
                <a:cubicBezTo>
                  <a:pt x="11631" y="5742"/>
                  <a:pt x="11631" y="5742"/>
                  <a:pt x="11631" y="5742"/>
                </a:cubicBezTo>
                <a:cubicBezTo>
                  <a:pt x="11631" y="9843"/>
                  <a:pt x="11631" y="9843"/>
                  <a:pt x="11631" y="9843"/>
                </a:cubicBezTo>
                <a:cubicBezTo>
                  <a:pt x="21600" y="9843"/>
                  <a:pt x="21600" y="9843"/>
                  <a:pt x="21600" y="9843"/>
                </a:cubicBezTo>
                <a:cubicBezTo>
                  <a:pt x="21600" y="21600"/>
                  <a:pt x="21600" y="21600"/>
                  <a:pt x="21600" y="21600"/>
                </a:cubicBezTo>
                <a:cubicBezTo>
                  <a:pt x="0" y="21600"/>
                  <a:pt x="0" y="21600"/>
                  <a:pt x="0" y="21600"/>
                </a:cubicBezTo>
                <a:cubicBezTo>
                  <a:pt x="0" y="3008"/>
                  <a:pt x="0" y="3008"/>
                  <a:pt x="0" y="3008"/>
                </a:cubicBezTo>
                <a:close/>
                <a:moveTo>
                  <a:pt x="4035" y="0"/>
                </a:moveTo>
                <a:cubicBezTo>
                  <a:pt x="3323" y="0"/>
                  <a:pt x="2848" y="820"/>
                  <a:pt x="2848" y="1641"/>
                </a:cubicBezTo>
                <a:cubicBezTo>
                  <a:pt x="2848" y="17225"/>
                  <a:pt x="2848" y="17225"/>
                  <a:pt x="2848" y="17225"/>
                </a:cubicBezTo>
                <a:cubicBezTo>
                  <a:pt x="2848" y="18046"/>
                  <a:pt x="3323" y="18592"/>
                  <a:pt x="4035" y="18592"/>
                </a:cubicBezTo>
                <a:cubicBezTo>
                  <a:pt x="6646" y="18592"/>
                  <a:pt x="6646" y="18592"/>
                  <a:pt x="6646" y="18592"/>
                </a:cubicBezTo>
                <a:cubicBezTo>
                  <a:pt x="7358" y="18592"/>
                  <a:pt x="8070" y="18046"/>
                  <a:pt x="8070" y="17225"/>
                </a:cubicBezTo>
                <a:cubicBezTo>
                  <a:pt x="8070" y="1641"/>
                  <a:pt x="8070" y="1641"/>
                  <a:pt x="8070" y="1641"/>
                </a:cubicBezTo>
                <a:cubicBezTo>
                  <a:pt x="8070" y="820"/>
                  <a:pt x="7358" y="0"/>
                  <a:pt x="6646" y="0"/>
                </a:cubicBezTo>
                <a:cubicBezTo>
                  <a:pt x="4035" y="0"/>
                  <a:pt x="4035" y="0"/>
                  <a:pt x="4035" y="0"/>
                </a:cubicBezTo>
                <a:close/>
                <a:moveTo>
                  <a:pt x="17565" y="16678"/>
                </a:moveTo>
                <a:cubicBezTo>
                  <a:pt x="17565" y="18592"/>
                  <a:pt x="17565" y="18592"/>
                  <a:pt x="17565" y="18592"/>
                </a:cubicBezTo>
                <a:cubicBezTo>
                  <a:pt x="19938" y="18592"/>
                  <a:pt x="19938" y="18592"/>
                  <a:pt x="19938" y="18592"/>
                </a:cubicBezTo>
                <a:cubicBezTo>
                  <a:pt x="19938" y="16678"/>
                  <a:pt x="19938" y="16678"/>
                  <a:pt x="19938" y="16678"/>
                </a:cubicBezTo>
                <a:cubicBezTo>
                  <a:pt x="17565" y="16678"/>
                  <a:pt x="17565" y="16678"/>
                  <a:pt x="17565" y="16678"/>
                </a:cubicBezTo>
                <a:close/>
                <a:moveTo>
                  <a:pt x="14479" y="16678"/>
                </a:moveTo>
                <a:cubicBezTo>
                  <a:pt x="14479" y="18592"/>
                  <a:pt x="14479" y="18592"/>
                  <a:pt x="14479" y="18592"/>
                </a:cubicBezTo>
                <a:cubicBezTo>
                  <a:pt x="16853" y="18592"/>
                  <a:pt x="16853" y="18592"/>
                  <a:pt x="16853" y="18592"/>
                </a:cubicBezTo>
                <a:cubicBezTo>
                  <a:pt x="16853" y="16678"/>
                  <a:pt x="16853" y="16678"/>
                  <a:pt x="16853" y="16678"/>
                </a:cubicBezTo>
                <a:cubicBezTo>
                  <a:pt x="14479" y="16678"/>
                  <a:pt x="14479" y="16678"/>
                  <a:pt x="14479" y="16678"/>
                </a:cubicBezTo>
                <a:close/>
                <a:moveTo>
                  <a:pt x="11631" y="16678"/>
                </a:moveTo>
                <a:cubicBezTo>
                  <a:pt x="11631" y="18592"/>
                  <a:pt x="11631" y="18592"/>
                  <a:pt x="11631" y="18592"/>
                </a:cubicBezTo>
                <a:cubicBezTo>
                  <a:pt x="14004" y="18592"/>
                  <a:pt x="14004" y="18592"/>
                  <a:pt x="14004" y="18592"/>
                </a:cubicBezTo>
                <a:cubicBezTo>
                  <a:pt x="14004" y="16678"/>
                  <a:pt x="14004" y="16678"/>
                  <a:pt x="14004" y="16678"/>
                </a:cubicBezTo>
                <a:cubicBezTo>
                  <a:pt x="11631" y="16678"/>
                  <a:pt x="11631" y="16678"/>
                  <a:pt x="11631" y="16678"/>
                </a:cubicBezTo>
                <a:close/>
                <a:moveTo>
                  <a:pt x="17565" y="14218"/>
                </a:moveTo>
                <a:cubicBezTo>
                  <a:pt x="17565" y="16132"/>
                  <a:pt x="17565" y="16132"/>
                  <a:pt x="17565" y="16132"/>
                </a:cubicBezTo>
                <a:cubicBezTo>
                  <a:pt x="19938" y="16132"/>
                  <a:pt x="19938" y="16132"/>
                  <a:pt x="19938" y="16132"/>
                </a:cubicBezTo>
                <a:cubicBezTo>
                  <a:pt x="19938" y="14218"/>
                  <a:pt x="19938" y="14218"/>
                  <a:pt x="19938" y="14218"/>
                </a:cubicBezTo>
                <a:cubicBezTo>
                  <a:pt x="17565" y="14218"/>
                  <a:pt x="17565" y="14218"/>
                  <a:pt x="17565" y="14218"/>
                </a:cubicBezTo>
                <a:close/>
                <a:moveTo>
                  <a:pt x="14479" y="14218"/>
                </a:moveTo>
                <a:cubicBezTo>
                  <a:pt x="14479" y="16132"/>
                  <a:pt x="14479" y="16132"/>
                  <a:pt x="14479" y="16132"/>
                </a:cubicBezTo>
                <a:cubicBezTo>
                  <a:pt x="16853" y="16132"/>
                  <a:pt x="16853" y="16132"/>
                  <a:pt x="16853" y="16132"/>
                </a:cubicBezTo>
                <a:cubicBezTo>
                  <a:pt x="16853" y="14218"/>
                  <a:pt x="16853" y="14218"/>
                  <a:pt x="16853" y="14218"/>
                </a:cubicBezTo>
                <a:cubicBezTo>
                  <a:pt x="14479" y="14218"/>
                  <a:pt x="14479" y="14218"/>
                  <a:pt x="14479" y="14218"/>
                </a:cubicBezTo>
                <a:close/>
                <a:moveTo>
                  <a:pt x="11631" y="14218"/>
                </a:moveTo>
                <a:cubicBezTo>
                  <a:pt x="11631" y="16132"/>
                  <a:pt x="11631" y="16132"/>
                  <a:pt x="11631" y="16132"/>
                </a:cubicBezTo>
                <a:cubicBezTo>
                  <a:pt x="13767" y="16132"/>
                  <a:pt x="13767" y="16132"/>
                  <a:pt x="13767" y="16132"/>
                </a:cubicBezTo>
                <a:cubicBezTo>
                  <a:pt x="13767" y="14218"/>
                  <a:pt x="13767" y="14218"/>
                  <a:pt x="13767" y="14218"/>
                </a:cubicBezTo>
                <a:cubicBezTo>
                  <a:pt x="11631" y="14218"/>
                  <a:pt x="11631" y="14218"/>
                  <a:pt x="11631" y="14218"/>
                </a:cubicBezTo>
                <a:close/>
                <a:moveTo>
                  <a:pt x="17565" y="11210"/>
                </a:moveTo>
                <a:cubicBezTo>
                  <a:pt x="17565" y="13124"/>
                  <a:pt x="17565" y="13124"/>
                  <a:pt x="17565" y="13124"/>
                </a:cubicBezTo>
                <a:cubicBezTo>
                  <a:pt x="19938" y="13124"/>
                  <a:pt x="19938" y="13124"/>
                  <a:pt x="19938" y="13124"/>
                </a:cubicBezTo>
                <a:cubicBezTo>
                  <a:pt x="19938" y="11210"/>
                  <a:pt x="19938" y="11210"/>
                  <a:pt x="19938" y="11210"/>
                </a:cubicBezTo>
                <a:cubicBezTo>
                  <a:pt x="17565" y="11210"/>
                  <a:pt x="17565" y="11210"/>
                  <a:pt x="17565" y="11210"/>
                </a:cubicBezTo>
                <a:close/>
                <a:moveTo>
                  <a:pt x="14479" y="11210"/>
                </a:moveTo>
                <a:cubicBezTo>
                  <a:pt x="14479" y="13124"/>
                  <a:pt x="14479" y="13124"/>
                  <a:pt x="14479" y="13124"/>
                </a:cubicBezTo>
                <a:cubicBezTo>
                  <a:pt x="16853" y="13124"/>
                  <a:pt x="16853" y="13124"/>
                  <a:pt x="16853" y="13124"/>
                </a:cubicBezTo>
                <a:cubicBezTo>
                  <a:pt x="16853" y="11210"/>
                  <a:pt x="16853" y="11210"/>
                  <a:pt x="16853" y="11210"/>
                </a:cubicBezTo>
                <a:cubicBezTo>
                  <a:pt x="14479" y="11210"/>
                  <a:pt x="14479" y="11210"/>
                  <a:pt x="14479" y="11210"/>
                </a:cubicBezTo>
                <a:close/>
                <a:moveTo>
                  <a:pt x="11631" y="11210"/>
                </a:moveTo>
                <a:cubicBezTo>
                  <a:pt x="11631" y="13124"/>
                  <a:pt x="11631" y="13124"/>
                  <a:pt x="11631" y="13124"/>
                </a:cubicBezTo>
                <a:cubicBezTo>
                  <a:pt x="13767" y="13124"/>
                  <a:pt x="13767" y="13124"/>
                  <a:pt x="13767" y="13124"/>
                </a:cubicBezTo>
                <a:cubicBezTo>
                  <a:pt x="13767" y="11210"/>
                  <a:pt x="13767" y="11210"/>
                  <a:pt x="13767" y="11210"/>
                </a:cubicBezTo>
                <a:lnTo>
                  <a:pt x="11631" y="11210"/>
                </a:lnTo>
                <a:close/>
              </a:path>
            </a:pathLst>
          </a:custGeom>
          <a:solidFill>
            <a:srgbClr val="000000"/>
          </a:solidFill>
          <a:ln w="12700">
            <a:miter lim="400000"/>
          </a:ln>
        </p:spPr>
        <p:txBody>
          <a:bodyPr tIns="91439" bIns="91439"/>
          <a:lstStyle/>
          <a:p>
            <a:endParaRPr/>
          </a:p>
        </p:txBody>
      </p:sp>
      <p:sp>
        <p:nvSpPr>
          <p:cNvPr id="1600" name="Shape 1600"/>
          <p:cNvSpPr/>
          <p:nvPr/>
        </p:nvSpPr>
        <p:spPr>
          <a:xfrm>
            <a:off x="2425700" y="9947275"/>
            <a:ext cx="600077" cy="669927"/>
          </a:xfrm>
          <a:custGeom>
            <a:avLst/>
            <a:gdLst/>
            <a:ahLst/>
            <a:cxnLst>
              <a:cxn ang="0">
                <a:pos x="wd2" y="hd2"/>
              </a:cxn>
              <a:cxn ang="5400000">
                <a:pos x="wd2" y="hd2"/>
              </a:cxn>
              <a:cxn ang="10800000">
                <a:pos x="wd2" y="hd2"/>
              </a:cxn>
              <a:cxn ang="16200000">
                <a:pos x="wd2" y="hd2"/>
              </a:cxn>
            </a:cxnLst>
            <a:rect l="0" t="0" r="r" b="b"/>
            <a:pathLst>
              <a:path w="21600" h="21600" extrusionOk="0">
                <a:moveTo>
                  <a:pt x="0" y="4093"/>
                </a:moveTo>
                <a:cubicBezTo>
                  <a:pt x="4574" y="4093"/>
                  <a:pt x="4574" y="4093"/>
                  <a:pt x="4574" y="4093"/>
                </a:cubicBezTo>
                <a:cubicBezTo>
                  <a:pt x="4574" y="5912"/>
                  <a:pt x="4574" y="5912"/>
                  <a:pt x="4574" y="5912"/>
                </a:cubicBezTo>
                <a:cubicBezTo>
                  <a:pt x="1779" y="5912"/>
                  <a:pt x="1779" y="5912"/>
                  <a:pt x="1779" y="5912"/>
                </a:cubicBezTo>
                <a:cubicBezTo>
                  <a:pt x="1779" y="12960"/>
                  <a:pt x="1779" y="12960"/>
                  <a:pt x="1779" y="12960"/>
                </a:cubicBezTo>
                <a:cubicBezTo>
                  <a:pt x="9911" y="12960"/>
                  <a:pt x="9911" y="12960"/>
                  <a:pt x="9911" y="12960"/>
                </a:cubicBezTo>
                <a:cubicBezTo>
                  <a:pt x="9911" y="9095"/>
                  <a:pt x="9911" y="9095"/>
                  <a:pt x="9911" y="9095"/>
                </a:cubicBezTo>
                <a:cubicBezTo>
                  <a:pt x="9402" y="9095"/>
                  <a:pt x="9402" y="9095"/>
                  <a:pt x="9402" y="9095"/>
                </a:cubicBezTo>
                <a:cubicBezTo>
                  <a:pt x="5591" y="11596"/>
                  <a:pt x="5591" y="11596"/>
                  <a:pt x="5591" y="11596"/>
                </a:cubicBezTo>
                <a:cubicBezTo>
                  <a:pt x="6861" y="9095"/>
                  <a:pt x="6861" y="9095"/>
                  <a:pt x="6861" y="9095"/>
                </a:cubicBezTo>
                <a:cubicBezTo>
                  <a:pt x="5591" y="9095"/>
                  <a:pt x="5591" y="9095"/>
                  <a:pt x="5591" y="9095"/>
                </a:cubicBezTo>
                <a:cubicBezTo>
                  <a:pt x="5591" y="6821"/>
                  <a:pt x="5591" y="6821"/>
                  <a:pt x="5591" y="6821"/>
                </a:cubicBezTo>
                <a:cubicBezTo>
                  <a:pt x="5591" y="5912"/>
                  <a:pt x="5591" y="5912"/>
                  <a:pt x="5591" y="5912"/>
                </a:cubicBezTo>
                <a:cubicBezTo>
                  <a:pt x="5591" y="4093"/>
                  <a:pt x="5591" y="4093"/>
                  <a:pt x="5591" y="4093"/>
                </a:cubicBezTo>
                <a:cubicBezTo>
                  <a:pt x="5591" y="3638"/>
                  <a:pt x="5591" y="3638"/>
                  <a:pt x="5591" y="3638"/>
                </a:cubicBezTo>
                <a:cubicBezTo>
                  <a:pt x="5591" y="0"/>
                  <a:pt x="5591" y="0"/>
                  <a:pt x="5591" y="0"/>
                </a:cubicBezTo>
                <a:cubicBezTo>
                  <a:pt x="21600" y="0"/>
                  <a:pt x="21600" y="0"/>
                  <a:pt x="21600" y="0"/>
                </a:cubicBezTo>
                <a:cubicBezTo>
                  <a:pt x="21600" y="9095"/>
                  <a:pt x="21600" y="9095"/>
                  <a:pt x="21600" y="9095"/>
                </a:cubicBezTo>
                <a:cubicBezTo>
                  <a:pt x="11689" y="9095"/>
                  <a:pt x="11689" y="9095"/>
                  <a:pt x="11689" y="9095"/>
                </a:cubicBezTo>
                <a:cubicBezTo>
                  <a:pt x="11689" y="21600"/>
                  <a:pt x="11689" y="21600"/>
                  <a:pt x="11689" y="21600"/>
                </a:cubicBezTo>
                <a:cubicBezTo>
                  <a:pt x="0" y="21600"/>
                  <a:pt x="0" y="21600"/>
                  <a:pt x="0" y="21600"/>
                </a:cubicBezTo>
                <a:cubicBezTo>
                  <a:pt x="0" y="4093"/>
                  <a:pt x="0" y="4093"/>
                  <a:pt x="0" y="4093"/>
                </a:cubicBezTo>
                <a:close/>
                <a:moveTo>
                  <a:pt x="7878" y="5002"/>
                </a:moveTo>
                <a:cubicBezTo>
                  <a:pt x="7878" y="6366"/>
                  <a:pt x="7878" y="6366"/>
                  <a:pt x="7878" y="6366"/>
                </a:cubicBezTo>
                <a:cubicBezTo>
                  <a:pt x="7878" y="7048"/>
                  <a:pt x="8386" y="7276"/>
                  <a:pt x="9402" y="7276"/>
                </a:cubicBezTo>
                <a:cubicBezTo>
                  <a:pt x="10419" y="7276"/>
                  <a:pt x="10927" y="7048"/>
                  <a:pt x="10927" y="6139"/>
                </a:cubicBezTo>
                <a:cubicBezTo>
                  <a:pt x="10927" y="5457"/>
                  <a:pt x="10927" y="5457"/>
                  <a:pt x="10927" y="5457"/>
                </a:cubicBezTo>
                <a:cubicBezTo>
                  <a:pt x="10927" y="5229"/>
                  <a:pt x="10927" y="5002"/>
                  <a:pt x="10673" y="4775"/>
                </a:cubicBezTo>
                <a:cubicBezTo>
                  <a:pt x="10673" y="4547"/>
                  <a:pt x="10165" y="4320"/>
                  <a:pt x="9656" y="3865"/>
                </a:cubicBezTo>
                <a:cubicBezTo>
                  <a:pt x="9402" y="3411"/>
                  <a:pt x="9148" y="3183"/>
                  <a:pt x="9148" y="2956"/>
                </a:cubicBezTo>
                <a:cubicBezTo>
                  <a:pt x="9148" y="2728"/>
                  <a:pt x="9148" y="2728"/>
                  <a:pt x="9148" y="2728"/>
                </a:cubicBezTo>
                <a:cubicBezTo>
                  <a:pt x="9148" y="2501"/>
                  <a:pt x="9148" y="2274"/>
                  <a:pt x="9402" y="2274"/>
                </a:cubicBezTo>
                <a:cubicBezTo>
                  <a:pt x="9656" y="2274"/>
                  <a:pt x="9656" y="2501"/>
                  <a:pt x="9656" y="2501"/>
                </a:cubicBezTo>
                <a:cubicBezTo>
                  <a:pt x="9656" y="3638"/>
                  <a:pt x="9656" y="3638"/>
                  <a:pt x="9656" y="3638"/>
                </a:cubicBezTo>
                <a:cubicBezTo>
                  <a:pt x="10927" y="3638"/>
                  <a:pt x="10927" y="3638"/>
                  <a:pt x="10927" y="3638"/>
                </a:cubicBezTo>
                <a:cubicBezTo>
                  <a:pt x="10927" y="2501"/>
                  <a:pt x="10927" y="2501"/>
                  <a:pt x="10927" y="2501"/>
                </a:cubicBezTo>
                <a:cubicBezTo>
                  <a:pt x="10927" y="1819"/>
                  <a:pt x="10419" y="1592"/>
                  <a:pt x="9402" y="1592"/>
                </a:cubicBezTo>
                <a:cubicBezTo>
                  <a:pt x="8386" y="1592"/>
                  <a:pt x="7878" y="2046"/>
                  <a:pt x="7878" y="2728"/>
                </a:cubicBezTo>
                <a:cubicBezTo>
                  <a:pt x="7878" y="3411"/>
                  <a:pt x="7878" y="3411"/>
                  <a:pt x="7878" y="3411"/>
                </a:cubicBezTo>
                <a:cubicBezTo>
                  <a:pt x="7878" y="3638"/>
                  <a:pt x="7878" y="3638"/>
                  <a:pt x="8132" y="3865"/>
                </a:cubicBezTo>
                <a:cubicBezTo>
                  <a:pt x="8132" y="4093"/>
                  <a:pt x="8640" y="4320"/>
                  <a:pt x="9148" y="5002"/>
                </a:cubicBezTo>
                <a:cubicBezTo>
                  <a:pt x="9402" y="5229"/>
                  <a:pt x="9656" y="5457"/>
                  <a:pt x="9656" y="5684"/>
                </a:cubicBezTo>
                <a:cubicBezTo>
                  <a:pt x="9656" y="6366"/>
                  <a:pt x="9656" y="6366"/>
                  <a:pt x="9656" y="6366"/>
                </a:cubicBezTo>
                <a:cubicBezTo>
                  <a:pt x="9656" y="6366"/>
                  <a:pt x="9402" y="6594"/>
                  <a:pt x="9402" y="6594"/>
                </a:cubicBezTo>
                <a:cubicBezTo>
                  <a:pt x="9148" y="6594"/>
                  <a:pt x="9148" y="6366"/>
                  <a:pt x="9148" y="6366"/>
                </a:cubicBezTo>
                <a:cubicBezTo>
                  <a:pt x="9148" y="5002"/>
                  <a:pt x="9148" y="5002"/>
                  <a:pt x="9148" y="5002"/>
                </a:cubicBezTo>
                <a:cubicBezTo>
                  <a:pt x="7878" y="5002"/>
                  <a:pt x="7878" y="5002"/>
                  <a:pt x="7878" y="5002"/>
                </a:cubicBezTo>
                <a:close/>
                <a:moveTo>
                  <a:pt x="16264" y="7276"/>
                </a:moveTo>
                <a:cubicBezTo>
                  <a:pt x="16264" y="1592"/>
                  <a:pt x="16264" y="1592"/>
                  <a:pt x="16264" y="1592"/>
                </a:cubicBezTo>
                <a:cubicBezTo>
                  <a:pt x="14231" y="1592"/>
                  <a:pt x="14231" y="1592"/>
                  <a:pt x="14231" y="1592"/>
                </a:cubicBezTo>
                <a:cubicBezTo>
                  <a:pt x="13722" y="4547"/>
                  <a:pt x="13722" y="4547"/>
                  <a:pt x="13722" y="4547"/>
                </a:cubicBezTo>
                <a:cubicBezTo>
                  <a:pt x="13214" y="1592"/>
                  <a:pt x="13214" y="1592"/>
                  <a:pt x="13214" y="1592"/>
                </a:cubicBezTo>
                <a:cubicBezTo>
                  <a:pt x="11435" y="1592"/>
                  <a:pt x="11435" y="1592"/>
                  <a:pt x="11435" y="1592"/>
                </a:cubicBezTo>
                <a:cubicBezTo>
                  <a:pt x="11435" y="7276"/>
                  <a:pt x="11435" y="7276"/>
                  <a:pt x="11435" y="7276"/>
                </a:cubicBezTo>
                <a:cubicBezTo>
                  <a:pt x="12452" y="7276"/>
                  <a:pt x="12452" y="7276"/>
                  <a:pt x="12452" y="7276"/>
                </a:cubicBezTo>
                <a:cubicBezTo>
                  <a:pt x="12452" y="4093"/>
                  <a:pt x="12452" y="4093"/>
                  <a:pt x="12452" y="4093"/>
                </a:cubicBezTo>
                <a:cubicBezTo>
                  <a:pt x="13214" y="7276"/>
                  <a:pt x="13214" y="7276"/>
                  <a:pt x="13214" y="7276"/>
                </a:cubicBezTo>
                <a:cubicBezTo>
                  <a:pt x="14231" y="7276"/>
                  <a:pt x="14231" y="7276"/>
                  <a:pt x="14231" y="7276"/>
                </a:cubicBezTo>
                <a:cubicBezTo>
                  <a:pt x="14993" y="4093"/>
                  <a:pt x="14993" y="4093"/>
                  <a:pt x="14993" y="4093"/>
                </a:cubicBezTo>
                <a:cubicBezTo>
                  <a:pt x="14993" y="7276"/>
                  <a:pt x="14993" y="7276"/>
                  <a:pt x="14993" y="7276"/>
                </a:cubicBezTo>
                <a:cubicBezTo>
                  <a:pt x="16264" y="7276"/>
                  <a:pt x="16264" y="7276"/>
                  <a:pt x="16264" y="7276"/>
                </a:cubicBezTo>
                <a:close/>
                <a:moveTo>
                  <a:pt x="16518" y="5002"/>
                </a:moveTo>
                <a:cubicBezTo>
                  <a:pt x="16518" y="6366"/>
                  <a:pt x="16518" y="6366"/>
                  <a:pt x="16518" y="6366"/>
                </a:cubicBezTo>
                <a:cubicBezTo>
                  <a:pt x="16518" y="7048"/>
                  <a:pt x="17026" y="7276"/>
                  <a:pt x="18042" y="7276"/>
                </a:cubicBezTo>
                <a:cubicBezTo>
                  <a:pt x="19059" y="7276"/>
                  <a:pt x="19567" y="7048"/>
                  <a:pt x="19567" y="6139"/>
                </a:cubicBezTo>
                <a:cubicBezTo>
                  <a:pt x="19567" y="5457"/>
                  <a:pt x="19567" y="5457"/>
                  <a:pt x="19567" y="5457"/>
                </a:cubicBezTo>
                <a:cubicBezTo>
                  <a:pt x="19567" y="5229"/>
                  <a:pt x="19567" y="5002"/>
                  <a:pt x="19313" y="4775"/>
                </a:cubicBezTo>
                <a:cubicBezTo>
                  <a:pt x="19313" y="4547"/>
                  <a:pt x="18805" y="4320"/>
                  <a:pt x="18296" y="3865"/>
                </a:cubicBezTo>
                <a:cubicBezTo>
                  <a:pt x="18042" y="3411"/>
                  <a:pt x="17788" y="3183"/>
                  <a:pt x="17788" y="2956"/>
                </a:cubicBezTo>
                <a:cubicBezTo>
                  <a:pt x="17788" y="2728"/>
                  <a:pt x="17788" y="2728"/>
                  <a:pt x="17788" y="2728"/>
                </a:cubicBezTo>
                <a:cubicBezTo>
                  <a:pt x="17788" y="2501"/>
                  <a:pt x="17788" y="2274"/>
                  <a:pt x="18042" y="2274"/>
                </a:cubicBezTo>
                <a:cubicBezTo>
                  <a:pt x="18296" y="2274"/>
                  <a:pt x="18296" y="2501"/>
                  <a:pt x="18296" y="2501"/>
                </a:cubicBezTo>
                <a:cubicBezTo>
                  <a:pt x="18296" y="3638"/>
                  <a:pt x="18296" y="3638"/>
                  <a:pt x="18296" y="3638"/>
                </a:cubicBezTo>
                <a:cubicBezTo>
                  <a:pt x="19567" y="3638"/>
                  <a:pt x="19567" y="3638"/>
                  <a:pt x="19567" y="3638"/>
                </a:cubicBezTo>
                <a:cubicBezTo>
                  <a:pt x="19567" y="2501"/>
                  <a:pt x="19567" y="2501"/>
                  <a:pt x="19567" y="2501"/>
                </a:cubicBezTo>
                <a:cubicBezTo>
                  <a:pt x="19567" y="1819"/>
                  <a:pt x="19059" y="1592"/>
                  <a:pt x="18042" y="1592"/>
                </a:cubicBezTo>
                <a:cubicBezTo>
                  <a:pt x="17026" y="1592"/>
                  <a:pt x="16518" y="2046"/>
                  <a:pt x="16518" y="2728"/>
                </a:cubicBezTo>
                <a:cubicBezTo>
                  <a:pt x="16518" y="3411"/>
                  <a:pt x="16518" y="3411"/>
                  <a:pt x="16518" y="3411"/>
                </a:cubicBezTo>
                <a:cubicBezTo>
                  <a:pt x="16518" y="3638"/>
                  <a:pt x="16518" y="3638"/>
                  <a:pt x="16772" y="3865"/>
                </a:cubicBezTo>
                <a:cubicBezTo>
                  <a:pt x="16772" y="4093"/>
                  <a:pt x="17280" y="4320"/>
                  <a:pt x="17788" y="5002"/>
                </a:cubicBezTo>
                <a:cubicBezTo>
                  <a:pt x="18042" y="5229"/>
                  <a:pt x="18296" y="5457"/>
                  <a:pt x="18296" y="5684"/>
                </a:cubicBezTo>
                <a:cubicBezTo>
                  <a:pt x="18296" y="6366"/>
                  <a:pt x="18296" y="6366"/>
                  <a:pt x="18296" y="6366"/>
                </a:cubicBezTo>
                <a:cubicBezTo>
                  <a:pt x="18296" y="6366"/>
                  <a:pt x="18042" y="6594"/>
                  <a:pt x="18042" y="6594"/>
                </a:cubicBezTo>
                <a:cubicBezTo>
                  <a:pt x="17788" y="6594"/>
                  <a:pt x="17788" y="6366"/>
                  <a:pt x="17788" y="6366"/>
                </a:cubicBezTo>
                <a:cubicBezTo>
                  <a:pt x="17788" y="5002"/>
                  <a:pt x="17788" y="5002"/>
                  <a:pt x="17788" y="5002"/>
                </a:cubicBezTo>
                <a:cubicBezTo>
                  <a:pt x="16518" y="5002"/>
                  <a:pt x="16518" y="5002"/>
                  <a:pt x="16518" y="5002"/>
                </a:cubicBezTo>
                <a:close/>
                <a:moveTo>
                  <a:pt x="1779" y="14097"/>
                </a:moveTo>
                <a:cubicBezTo>
                  <a:pt x="1779" y="15461"/>
                  <a:pt x="1779" y="15461"/>
                  <a:pt x="1779" y="15461"/>
                </a:cubicBezTo>
                <a:cubicBezTo>
                  <a:pt x="5082" y="15461"/>
                  <a:pt x="5082" y="15461"/>
                  <a:pt x="5082" y="15461"/>
                </a:cubicBezTo>
                <a:cubicBezTo>
                  <a:pt x="5082" y="14097"/>
                  <a:pt x="5082" y="14097"/>
                  <a:pt x="5082" y="14097"/>
                </a:cubicBezTo>
                <a:cubicBezTo>
                  <a:pt x="1779" y="14097"/>
                  <a:pt x="1779" y="14097"/>
                  <a:pt x="1779" y="14097"/>
                </a:cubicBezTo>
                <a:close/>
                <a:moveTo>
                  <a:pt x="6607" y="14097"/>
                </a:moveTo>
                <a:cubicBezTo>
                  <a:pt x="6607" y="15461"/>
                  <a:pt x="6607" y="15461"/>
                  <a:pt x="6607" y="15461"/>
                </a:cubicBezTo>
                <a:cubicBezTo>
                  <a:pt x="9911" y="15461"/>
                  <a:pt x="9911" y="15461"/>
                  <a:pt x="9911" y="15461"/>
                </a:cubicBezTo>
                <a:cubicBezTo>
                  <a:pt x="9911" y="14097"/>
                  <a:pt x="9911" y="14097"/>
                  <a:pt x="9911" y="14097"/>
                </a:cubicBezTo>
                <a:cubicBezTo>
                  <a:pt x="6607" y="14097"/>
                  <a:pt x="6607" y="14097"/>
                  <a:pt x="6607" y="14097"/>
                </a:cubicBezTo>
                <a:close/>
                <a:moveTo>
                  <a:pt x="1779" y="16598"/>
                </a:moveTo>
                <a:cubicBezTo>
                  <a:pt x="1779" y="17962"/>
                  <a:pt x="1779" y="17962"/>
                  <a:pt x="1779" y="17962"/>
                </a:cubicBezTo>
                <a:cubicBezTo>
                  <a:pt x="5082" y="17962"/>
                  <a:pt x="5082" y="17962"/>
                  <a:pt x="5082" y="17962"/>
                </a:cubicBezTo>
                <a:cubicBezTo>
                  <a:pt x="5082" y="16598"/>
                  <a:pt x="5082" y="16598"/>
                  <a:pt x="5082" y="16598"/>
                </a:cubicBezTo>
                <a:cubicBezTo>
                  <a:pt x="1779" y="16598"/>
                  <a:pt x="1779" y="16598"/>
                  <a:pt x="1779" y="16598"/>
                </a:cubicBezTo>
                <a:close/>
                <a:moveTo>
                  <a:pt x="6607" y="16598"/>
                </a:moveTo>
                <a:cubicBezTo>
                  <a:pt x="6607" y="17962"/>
                  <a:pt x="6607" y="17962"/>
                  <a:pt x="6607" y="17962"/>
                </a:cubicBezTo>
                <a:cubicBezTo>
                  <a:pt x="9911" y="17962"/>
                  <a:pt x="9911" y="17962"/>
                  <a:pt x="9911" y="17962"/>
                </a:cubicBezTo>
                <a:cubicBezTo>
                  <a:pt x="9911" y="16598"/>
                  <a:pt x="9911" y="16598"/>
                  <a:pt x="9911" y="16598"/>
                </a:cubicBezTo>
                <a:cubicBezTo>
                  <a:pt x="6607" y="16598"/>
                  <a:pt x="6607" y="16598"/>
                  <a:pt x="6607" y="16598"/>
                </a:cubicBezTo>
                <a:close/>
                <a:moveTo>
                  <a:pt x="1779" y="18872"/>
                </a:moveTo>
                <a:cubicBezTo>
                  <a:pt x="1779" y="20236"/>
                  <a:pt x="1779" y="20236"/>
                  <a:pt x="1779" y="20236"/>
                </a:cubicBezTo>
                <a:cubicBezTo>
                  <a:pt x="5082" y="20236"/>
                  <a:pt x="5082" y="20236"/>
                  <a:pt x="5082" y="20236"/>
                </a:cubicBezTo>
                <a:cubicBezTo>
                  <a:pt x="5082" y="18872"/>
                  <a:pt x="5082" y="18872"/>
                  <a:pt x="5082" y="18872"/>
                </a:cubicBezTo>
                <a:cubicBezTo>
                  <a:pt x="1779" y="18872"/>
                  <a:pt x="1779" y="18872"/>
                  <a:pt x="1779" y="18872"/>
                </a:cubicBezTo>
                <a:close/>
                <a:moveTo>
                  <a:pt x="6607" y="18872"/>
                </a:moveTo>
                <a:cubicBezTo>
                  <a:pt x="6607" y="20236"/>
                  <a:pt x="6607" y="20236"/>
                  <a:pt x="6607" y="20236"/>
                </a:cubicBezTo>
                <a:cubicBezTo>
                  <a:pt x="9911" y="20236"/>
                  <a:pt x="9911" y="20236"/>
                  <a:pt x="9911" y="20236"/>
                </a:cubicBezTo>
                <a:cubicBezTo>
                  <a:pt x="9911" y="18872"/>
                  <a:pt x="9911" y="18872"/>
                  <a:pt x="9911" y="18872"/>
                </a:cubicBezTo>
                <a:lnTo>
                  <a:pt x="6607" y="18872"/>
                </a:lnTo>
                <a:close/>
              </a:path>
            </a:pathLst>
          </a:custGeom>
          <a:solidFill>
            <a:srgbClr val="000000"/>
          </a:solidFill>
          <a:ln w="12700">
            <a:miter lim="400000"/>
          </a:ln>
        </p:spPr>
        <p:txBody>
          <a:bodyPr tIns="91439" bIns="91439"/>
          <a:lstStyle/>
          <a:p>
            <a:endParaRPr/>
          </a:p>
        </p:txBody>
      </p:sp>
      <p:sp>
        <p:nvSpPr>
          <p:cNvPr id="1601" name="Shape 1601"/>
          <p:cNvSpPr/>
          <p:nvPr/>
        </p:nvSpPr>
        <p:spPr>
          <a:xfrm>
            <a:off x="1143000" y="9883775"/>
            <a:ext cx="635000" cy="720727"/>
          </a:xfrm>
          <a:custGeom>
            <a:avLst/>
            <a:gdLst/>
            <a:ahLst/>
            <a:cxnLst>
              <a:cxn ang="0">
                <a:pos x="wd2" y="hd2"/>
              </a:cxn>
              <a:cxn ang="5400000">
                <a:pos x="wd2" y="hd2"/>
              </a:cxn>
              <a:cxn ang="10800000">
                <a:pos x="wd2" y="hd2"/>
              </a:cxn>
              <a:cxn ang="16200000">
                <a:pos x="wd2" y="hd2"/>
              </a:cxn>
            </a:cxnLst>
            <a:rect l="0" t="0" r="r" b="b"/>
            <a:pathLst>
              <a:path w="21600" h="21600" extrusionOk="0">
                <a:moveTo>
                  <a:pt x="3360" y="8471"/>
                </a:moveTo>
                <a:cubicBezTo>
                  <a:pt x="15600" y="8471"/>
                  <a:pt x="15600" y="8471"/>
                  <a:pt x="15600" y="8471"/>
                </a:cubicBezTo>
                <a:cubicBezTo>
                  <a:pt x="17280" y="8471"/>
                  <a:pt x="18960" y="9953"/>
                  <a:pt x="18960" y="11435"/>
                </a:cubicBezTo>
                <a:cubicBezTo>
                  <a:pt x="18960" y="13341"/>
                  <a:pt x="18960" y="13341"/>
                  <a:pt x="18960" y="13341"/>
                </a:cubicBezTo>
                <a:cubicBezTo>
                  <a:pt x="10560" y="13341"/>
                  <a:pt x="10560" y="13341"/>
                  <a:pt x="10560" y="13341"/>
                </a:cubicBezTo>
                <a:cubicBezTo>
                  <a:pt x="10560" y="17153"/>
                  <a:pt x="10560" y="17153"/>
                  <a:pt x="10560" y="17153"/>
                </a:cubicBezTo>
                <a:cubicBezTo>
                  <a:pt x="18960" y="17153"/>
                  <a:pt x="18960" y="17153"/>
                  <a:pt x="18960" y="17153"/>
                </a:cubicBezTo>
                <a:cubicBezTo>
                  <a:pt x="18960" y="18847"/>
                  <a:pt x="18960" y="18847"/>
                  <a:pt x="18960" y="18847"/>
                </a:cubicBezTo>
                <a:cubicBezTo>
                  <a:pt x="18960" y="20329"/>
                  <a:pt x="17280" y="21600"/>
                  <a:pt x="15600" y="21600"/>
                </a:cubicBezTo>
                <a:cubicBezTo>
                  <a:pt x="0" y="21600"/>
                  <a:pt x="0" y="21600"/>
                  <a:pt x="0" y="21600"/>
                </a:cubicBezTo>
                <a:cubicBezTo>
                  <a:pt x="0" y="7624"/>
                  <a:pt x="0" y="7624"/>
                  <a:pt x="0" y="7624"/>
                </a:cubicBezTo>
                <a:cubicBezTo>
                  <a:pt x="0" y="7624"/>
                  <a:pt x="0" y="7412"/>
                  <a:pt x="0" y="7412"/>
                </a:cubicBezTo>
                <a:cubicBezTo>
                  <a:pt x="0" y="6988"/>
                  <a:pt x="0" y="6353"/>
                  <a:pt x="240" y="5929"/>
                </a:cubicBezTo>
                <a:cubicBezTo>
                  <a:pt x="720" y="5082"/>
                  <a:pt x="1200" y="4659"/>
                  <a:pt x="1680" y="4235"/>
                </a:cubicBezTo>
                <a:cubicBezTo>
                  <a:pt x="1920" y="4024"/>
                  <a:pt x="1920" y="4024"/>
                  <a:pt x="1920" y="4024"/>
                </a:cubicBezTo>
                <a:cubicBezTo>
                  <a:pt x="2400" y="4024"/>
                  <a:pt x="2400" y="4024"/>
                  <a:pt x="2400" y="4024"/>
                </a:cubicBezTo>
                <a:cubicBezTo>
                  <a:pt x="7200" y="4024"/>
                  <a:pt x="7200" y="4024"/>
                  <a:pt x="7200" y="4024"/>
                </a:cubicBezTo>
                <a:cubicBezTo>
                  <a:pt x="10800" y="635"/>
                  <a:pt x="10800" y="635"/>
                  <a:pt x="10800" y="635"/>
                </a:cubicBezTo>
                <a:cubicBezTo>
                  <a:pt x="11520" y="0"/>
                  <a:pt x="11520" y="0"/>
                  <a:pt x="11520" y="0"/>
                </a:cubicBezTo>
                <a:cubicBezTo>
                  <a:pt x="12240" y="635"/>
                  <a:pt x="12240" y="635"/>
                  <a:pt x="12240" y="635"/>
                </a:cubicBezTo>
                <a:cubicBezTo>
                  <a:pt x="16800" y="4024"/>
                  <a:pt x="16800" y="4024"/>
                  <a:pt x="16800" y="4024"/>
                </a:cubicBezTo>
                <a:cubicBezTo>
                  <a:pt x="17760" y="4024"/>
                  <a:pt x="17760" y="4024"/>
                  <a:pt x="17760" y="4024"/>
                </a:cubicBezTo>
                <a:cubicBezTo>
                  <a:pt x="17760" y="4871"/>
                  <a:pt x="17760" y="4871"/>
                  <a:pt x="17760" y="4871"/>
                </a:cubicBezTo>
                <a:cubicBezTo>
                  <a:pt x="20880" y="7200"/>
                  <a:pt x="20880" y="7200"/>
                  <a:pt x="20880" y="7200"/>
                </a:cubicBezTo>
                <a:cubicBezTo>
                  <a:pt x="21600" y="7835"/>
                  <a:pt x="21600" y="7835"/>
                  <a:pt x="21600" y="7835"/>
                </a:cubicBezTo>
                <a:cubicBezTo>
                  <a:pt x="19440" y="9953"/>
                  <a:pt x="19440" y="9953"/>
                  <a:pt x="19440" y="9953"/>
                </a:cubicBezTo>
                <a:cubicBezTo>
                  <a:pt x="18000" y="8682"/>
                  <a:pt x="18000" y="8682"/>
                  <a:pt x="18000" y="8682"/>
                </a:cubicBezTo>
                <a:cubicBezTo>
                  <a:pt x="18720" y="8047"/>
                  <a:pt x="18720" y="8047"/>
                  <a:pt x="18720" y="8047"/>
                </a:cubicBezTo>
                <a:cubicBezTo>
                  <a:pt x="11760" y="2541"/>
                  <a:pt x="11760" y="2541"/>
                  <a:pt x="11760" y="2541"/>
                </a:cubicBezTo>
                <a:cubicBezTo>
                  <a:pt x="6000" y="7835"/>
                  <a:pt x="6000" y="7835"/>
                  <a:pt x="6000" y="7835"/>
                </a:cubicBezTo>
                <a:cubicBezTo>
                  <a:pt x="3120" y="7835"/>
                  <a:pt x="3120" y="7835"/>
                  <a:pt x="3120" y="7835"/>
                </a:cubicBezTo>
                <a:cubicBezTo>
                  <a:pt x="5280" y="5929"/>
                  <a:pt x="5280" y="5929"/>
                  <a:pt x="5280" y="5929"/>
                </a:cubicBezTo>
                <a:cubicBezTo>
                  <a:pt x="2640" y="5929"/>
                  <a:pt x="2640" y="5929"/>
                  <a:pt x="2640" y="5929"/>
                </a:cubicBezTo>
                <a:cubicBezTo>
                  <a:pt x="2400" y="6141"/>
                  <a:pt x="2400" y="6353"/>
                  <a:pt x="2160" y="6565"/>
                </a:cubicBezTo>
                <a:cubicBezTo>
                  <a:pt x="2160" y="6776"/>
                  <a:pt x="2160" y="6988"/>
                  <a:pt x="2160" y="7200"/>
                </a:cubicBezTo>
                <a:cubicBezTo>
                  <a:pt x="2160" y="7624"/>
                  <a:pt x="2160" y="7835"/>
                  <a:pt x="2400" y="8047"/>
                </a:cubicBezTo>
                <a:cubicBezTo>
                  <a:pt x="2640" y="8259"/>
                  <a:pt x="2880" y="8471"/>
                  <a:pt x="3360" y="8471"/>
                </a:cubicBezTo>
                <a:close/>
                <a:moveTo>
                  <a:pt x="13680" y="14188"/>
                </a:moveTo>
                <a:cubicBezTo>
                  <a:pt x="12720" y="14188"/>
                  <a:pt x="12240" y="14612"/>
                  <a:pt x="12240" y="15459"/>
                </a:cubicBezTo>
                <a:cubicBezTo>
                  <a:pt x="12240" y="16094"/>
                  <a:pt x="12720" y="16729"/>
                  <a:pt x="13680" y="16729"/>
                </a:cubicBezTo>
                <a:cubicBezTo>
                  <a:pt x="14400" y="16729"/>
                  <a:pt x="15120" y="16094"/>
                  <a:pt x="15120" y="15459"/>
                </a:cubicBezTo>
                <a:cubicBezTo>
                  <a:pt x="15120" y="14612"/>
                  <a:pt x="14400" y="14188"/>
                  <a:pt x="13680" y="14188"/>
                </a:cubicBezTo>
                <a:close/>
              </a:path>
            </a:pathLst>
          </a:custGeom>
          <a:solidFill>
            <a:srgbClr val="000000"/>
          </a:solidFill>
          <a:ln w="12700">
            <a:miter lim="400000"/>
          </a:ln>
        </p:spPr>
        <p:txBody>
          <a:bodyPr tIns="91439" bIns="91439"/>
          <a:lstStyle/>
          <a:p>
            <a:endParaRPr/>
          </a:p>
        </p:txBody>
      </p:sp>
      <p:sp>
        <p:nvSpPr>
          <p:cNvPr id="1602" name="Shape 1602"/>
          <p:cNvSpPr/>
          <p:nvPr/>
        </p:nvSpPr>
        <p:spPr>
          <a:xfrm>
            <a:off x="1025525" y="5946776"/>
            <a:ext cx="666751" cy="844551"/>
          </a:xfrm>
          <a:custGeom>
            <a:avLst/>
            <a:gdLst/>
            <a:ahLst/>
            <a:cxnLst>
              <a:cxn ang="0">
                <a:pos x="wd2" y="hd2"/>
              </a:cxn>
              <a:cxn ang="5400000">
                <a:pos x="wd2" y="hd2"/>
              </a:cxn>
              <a:cxn ang="10800000">
                <a:pos x="wd2" y="hd2"/>
              </a:cxn>
              <a:cxn ang="16200000">
                <a:pos x="wd2" y="hd2"/>
              </a:cxn>
            </a:cxnLst>
            <a:rect l="0" t="0" r="r" b="b"/>
            <a:pathLst>
              <a:path w="21600" h="21600" extrusionOk="0">
                <a:moveTo>
                  <a:pt x="9322" y="0"/>
                </a:moveTo>
                <a:cubicBezTo>
                  <a:pt x="8413" y="0"/>
                  <a:pt x="7276" y="360"/>
                  <a:pt x="6594" y="1260"/>
                </a:cubicBezTo>
                <a:cubicBezTo>
                  <a:pt x="6594" y="1260"/>
                  <a:pt x="6594" y="1260"/>
                  <a:pt x="6594" y="1260"/>
                </a:cubicBezTo>
                <a:cubicBezTo>
                  <a:pt x="5684" y="1080"/>
                  <a:pt x="4093" y="180"/>
                  <a:pt x="3183" y="180"/>
                </a:cubicBezTo>
                <a:cubicBezTo>
                  <a:pt x="2274" y="180"/>
                  <a:pt x="1364" y="720"/>
                  <a:pt x="682" y="1440"/>
                </a:cubicBezTo>
                <a:cubicBezTo>
                  <a:pt x="227" y="1980"/>
                  <a:pt x="0" y="2880"/>
                  <a:pt x="0" y="3780"/>
                </a:cubicBezTo>
                <a:cubicBezTo>
                  <a:pt x="0" y="4680"/>
                  <a:pt x="227" y="5400"/>
                  <a:pt x="682" y="6120"/>
                </a:cubicBezTo>
                <a:cubicBezTo>
                  <a:pt x="1364" y="6840"/>
                  <a:pt x="2274" y="7200"/>
                  <a:pt x="3183" y="7200"/>
                </a:cubicBezTo>
                <a:cubicBezTo>
                  <a:pt x="4093" y="7200"/>
                  <a:pt x="6139" y="6840"/>
                  <a:pt x="7048" y="6660"/>
                </a:cubicBezTo>
                <a:cubicBezTo>
                  <a:pt x="7731" y="7200"/>
                  <a:pt x="8640" y="7380"/>
                  <a:pt x="9322" y="7380"/>
                </a:cubicBezTo>
                <a:cubicBezTo>
                  <a:pt x="9549" y="7380"/>
                  <a:pt x="9777" y="7380"/>
                  <a:pt x="9777" y="7380"/>
                </a:cubicBezTo>
                <a:cubicBezTo>
                  <a:pt x="12960" y="10080"/>
                  <a:pt x="12960" y="10080"/>
                  <a:pt x="12960" y="10080"/>
                </a:cubicBezTo>
                <a:cubicBezTo>
                  <a:pt x="15461" y="10440"/>
                  <a:pt x="15461" y="10440"/>
                  <a:pt x="15461" y="10440"/>
                </a:cubicBezTo>
                <a:cubicBezTo>
                  <a:pt x="15006" y="14040"/>
                  <a:pt x="15006" y="14040"/>
                  <a:pt x="15006" y="14040"/>
                </a:cubicBezTo>
                <a:cubicBezTo>
                  <a:pt x="14779" y="21600"/>
                  <a:pt x="14779" y="21600"/>
                  <a:pt x="14779" y="21600"/>
                </a:cubicBezTo>
                <a:cubicBezTo>
                  <a:pt x="17053" y="21600"/>
                  <a:pt x="17053" y="21600"/>
                  <a:pt x="17053" y="21600"/>
                </a:cubicBezTo>
                <a:cubicBezTo>
                  <a:pt x="17507" y="15120"/>
                  <a:pt x="17507" y="15120"/>
                  <a:pt x="17507" y="15120"/>
                </a:cubicBezTo>
                <a:cubicBezTo>
                  <a:pt x="18644" y="15120"/>
                  <a:pt x="18644" y="15120"/>
                  <a:pt x="18644" y="15120"/>
                </a:cubicBezTo>
                <a:cubicBezTo>
                  <a:pt x="19099" y="21600"/>
                  <a:pt x="19099" y="21600"/>
                  <a:pt x="19099" y="21600"/>
                </a:cubicBezTo>
                <a:cubicBezTo>
                  <a:pt x="21600" y="21600"/>
                  <a:pt x="21600" y="21600"/>
                  <a:pt x="21600" y="21600"/>
                </a:cubicBezTo>
                <a:cubicBezTo>
                  <a:pt x="20918" y="14040"/>
                  <a:pt x="20918" y="14040"/>
                  <a:pt x="20918" y="14040"/>
                </a:cubicBezTo>
                <a:cubicBezTo>
                  <a:pt x="21373" y="7380"/>
                  <a:pt x="21373" y="7380"/>
                  <a:pt x="21373" y="7380"/>
                </a:cubicBezTo>
                <a:cubicBezTo>
                  <a:pt x="16825" y="7380"/>
                  <a:pt x="16825" y="7380"/>
                  <a:pt x="16825" y="7380"/>
                </a:cubicBezTo>
                <a:cubicBezTo>
                  <a:pt x="15916" y="6300"/>
                  <a:pt x="15916" y="6300"/>
                  <a:pt x="15916" y="6300"/>
                </a:cubicBezTo>
                <a:cubicBezTo>
                  <a:pt x="16143" y="6300"/>
                  <a:pt x="16143" y="6300"/>
                  <a:pt x="16143" y="6300"/>
                </a:cubicBezTo>
                <a:cubicBezTo>
                  <a:pt x="16598" y="6660"/>
                  <a:pt x="17280" y="6840"/>
                  <a:pt x="17962" y="6840"/>
                </a:cubicBezTo>
                <a:cubicBezTo>
                  <a:pt x="19554" y="6840"/>
                  <a:pt x="20691" y="5940"/>
                  <a:pt x="20691" y="4680"/>
                </a:cubicBezTo>
                <a:cubicBezTo>
                  <a:pt x="20691" y="3420"/>
                  <a:pt x="19554" y="2520"/>
                  <a:pt x="17962" y="2520"/>
                </a:cubicBezTo>
                <a:cubicBezTo>
                  <a:pt x="17280" y="2520"/>
                  <a:pt x="16598" y="2700"/>
                  <a:pt x="16143" y="3240"/>
                </a:cubicBezTo>
                <a:cubicBezTo>
                  <a:pt x="10914" y="360"/>
                  <a:pt x="10914" y="360"/>
                  <a:pt x="10914" y="360"/>
                </a:cubicBezTo>
                <a:cubicBezTo>
                  <a:pt x="10459" y="180"/>
                  <a:pt x="10004" y="0"/>
                  <a:pt x="9322" y="0"/>
                </a:cubicBezTo>
                <a:close/>
                <a:moveTo>
                  <a:pt x="14779" y="7740"/>
                </a:moveTo>
                <a:cubicBezTo>
                  <a:pt x="13187" y="8280"/>
                  <a:pt x="13187" y="8280"/>
                  <a:pt x="13187" y="8280"/>
                </a:cubicBezTo>
                <a:cubicBezTo>
                  <a:pt x="11596" y="7020"/>
                  <a:pt x="11596" y="7020"/>
                  <a:pt x="11596" y="7020"/>
                </a:cubicBezTo>
                <a:cubicBezTo>
                  <a:pt x="14097" y="6660"/>
                  <a:pt x="14097" y="6660"/>
                  <a:pt x="14097" y="6660"/>
                </a:cubicBezTo>
                <a:cubicBezTo>
                  <a:pt x="14779" y="7740"/>
                  <a:pt x="14779" y="7740"/>
                  <a:pt x="14779" y="7740"/>
                </a:cubicBezTo>
                <a:close/>
                <a:moveTo>
                  <a:pt x="2274" y="2160"/>
                </a:moveTo>
                <a:cubicBezTo>
                  <a:pt x="2501" y="1800"/>
                  <a:pt x="2728" y="1620"/>
                  <a:pt x="3183" y="1620"/>
                </a:cubicBezTo>
                <a:cubicBezTo>
                  <a:pt x="3638" y="1620"/>
                  <a:pt x="3865" y="1800"/>
                  <a:pt x="4093" y="2160"/>
                </a:cubicBezTo>
                <a:cubicBezTo>
                  <a:pt x="4547" y="2520"/>
                  <a:pt x="4775" y="3060"/>
                  <a:pt x="4775" y="3780"/>
                </a:cubicBezTo>
                <a:cubicBezTo>
                  <a:pt x="4775" y="4320"/>
                  <a:pt x="4547" y="4860"/>
                  <a:pt x="4093" y="5400"/>
                </a:cubicBezTo>
                <a:cubicBezTo>
                  <a:pt x="3865" y="5580"/>
                  <a:pt x="3638" y="5760"/>
                  <a:pt x="3183" y="5760"/>
                </a:cubicBezTo>
                <a:cubicBezTo>
                  <a:pt x="2728" y="5760"/>
                  <a:pt x="2501" y="5580"/>
                  <a:pt x="2274" y="5400"/>
                </a:cubicBezTo>
                <a:cubicBezTo>
                  <a:pt x="1819" y="4860"/>
                  <a:pt x="1592" y="4320"/>
                  <a:pt x="1592" y="3780"/>
                </a:cubicBezTo>
                <a:cubicBezTo>
                  <a:pt x="1592" y="3060"/>
                  <a:pt x="1819" y="2520"/>
                  <a:pt x="2274" y="2160"/>
                </a:cubicBezTo>
                <a:close/>
                <a:moveTo>
                  <a:pt x="7958" y="1980"/>
                </a:moveTo>
                <a:cubicBezTo>
                  <a:pt x="8413" y="1620"/>
                  <a:pt x="8867" y="1440"/>
                  <a:pt x="9322" y="1440"/>
                </a:cubicBezTo>
                <a:cubicBezTo>
                  <a:pt x="9777" y="1440"/>
                  <a:pt x="10232" y="1620"/>
                  <a:pt x="10686" y="1980"/>
                </a:cubicBezTo>
                <a:cubicBezTo>
                  <a:pt x="11141" y="2340"/>
                  <a:pt x="11368" y="3060"/>
                  <a:pt x="11368" y="3780"/>
                </a:cubicBezTo>
                <a:cubicBezTo>
                  <a:pt x="11368" y="4320"/>
                  <a:pt x="11141" y="5040"/>
                  <a:pt x="10686" y="5400"/>
                </a:cubicBezTo>
                <a:cubicBezTo>
                  <a:pt x="10232" y="5760"/>
                  <a:pt x="9777" y="6120"/>
                  <a:pt x="9322" y="6120"/>
                </a:cubicBezTo>
                <a:cubicBezTo>
                  <a:pt x="8867" y="6120"/>
                  <a:pt x="8413" y="5760"/>
                  <a:pt x="7958" y="5400"/>
                </a:cubicBezTo>
                <a:cubicBezTo>
                  <a:pt x="7731" y="5040"/>
                  <a:pt x="7503" y="4320"/>
                  <a:pt x="7503" y="3780"/>
                </a:cubicBezTo>
                <a:cubicBezTo>
                  <a:pt x="7503" y="3060"/>
                  <a:pt x="7731" y="2340"/>
                  <a:pt x="7958" y="1980"/>
                </a:cubicBezTo>
                <a:close/>
              </a:path>
            </a:pathLst>
          </a:custGeom>
          <a:solidFill>
            <a:srgbClr val="000000"/>
          </a:solidFill>
          <a:ln w="12700">
            <a:miter lim="400000"/>
          </a:ln>
        </p:spPr>
        <p:txBody>
          <a:bodyPr tIns="91439" bIns="91439"/>
          <a:lstStyle/>
          <a:p>
            <a:endParaRPr/>
          </a:p>
        </p:txBody>
      </p:sp>
      <p:sp>
        <p:nvSpPr>
          <p:cNvPr id="1603" name="Shape 1603"/>
          <p:cNvSpPr/>
          <p:nvPr/>
        </p:nvSpPr>
        <p:spPr>
          <a:xfrm>
            <a:off x="2327275" y="4664076"/>
            <a:ext cx="768351" cy="733427"/>
          </a:xfrm>
          <a:custGeom>
            <a:avLst/>
            <a:gdLst/>
            <a:ahLst/>
            <a:cxnLst>
              <a:cxn ang="0">
                <a:pos x="wd2" y="hd2"/>
              </a:cxn>
              <a:cxn ang="5400000">
                <a:pos x="wd2" y="hd2"/>
              </a:cxn>
              <a:cxn ang="10800000">
                <a:pos x="wd2" y="hd2"/>
              </a:cxn>
              <a:cxn ang="16200000">
                <a:pos x="wd2" y="hd2"/>
              </a:cxn>
            </a:cxnLst>
            <a:rect l="0" t="0" r="r" b="b"/>
            <a:pathLst>
              <a:path w="21600" h="21600" extrusionOk="0">
                <a:moveTo>
                  <a:pt x="12286" y="0"/>
                </a:moveTo>
                <a:cubicBezTo>
                  <a:pt x="14070" y="0"/>
                  <a:pt x="15853" y="623"/>
                  <a:pt x="17042" y="2077"/>
                </a:cubicBezTo>
                <a:cubicBezTo>
                  <a:pt x="18231" y="3323"/>
                  <a:pt x="19024" y="4985"/>
                  <a:pt x="19024" y="7062"/>
                </a:cubicBezTo>
                <a:cubicBezTo>
                  <a:pt x="19024" y="7892"/>
                  <a:pt x="18826" y="8723"/>
                  <a:pt x="18628" y="9554"/>
                </a:cubicBezTo>
                <a:cubicBezTo>
                  <a:pt x="18231" y="9969"/>
                  <a:pt x="18231" y="9969"/>
                  <a:pt x="18231" y="9969"/>
                </a:cubicBezTo>
                <a:cubicBezTo>
                  <a:pt x="17637" y="10800"/>
                  <a:pt x="17042" y="11631"/>
                  <a:pt x="16448" y="12046"/>
                </a:cubicBezTo>
                <a:cubicBezTo>
                  <a:pt x="16448" y="11008"/>
                  <a:pt x="16448" y="11008"/>
                  <a:pt x="16448" y="11008"/>
                </a:cubicBezTo>
                <a:cubicBezTo>
                  <a:pt x="16250" y="11008"/>
                  <a:pt x="16250" y="11008"/>
                  <a:pt x="16250" y="11008"/>
                </a:cubicBezTo>
                <a:cubicBezTo>
                  <a:pt x="16646" y="10592"/>
                  <a:pt x="17042" y="10177"/>
                  <a:pt x="17240" y="9554"/>
                </a:cubicBezTo>
                <a:cubicBezTo>
                  <a:pt x="17042" y="9554"/>
                  <a:pt x="17042" y="9762"/>
                  <a:pt x="16844" y="9762"/>
                </a:cubicBezTo>
                <a:cubicBezTo>
                  <a:pt x="16448" y="9969"/>
                  <a:pt x="15853" y="10177"/>
                  <a:pt x="15457" y="10385"/>
                </a:cubicBezTo>
                <a:cubicBezTo>
                  <a:pt x="15457" y="10385"/>
                  <a:pt x="15259" y="10592"/>
                  <a:pt x="15259" y="10592"/>
                </a:cubicBezTo>
                <a:cubicBezTo>
                  <a:pt x="12881" y="9762"/>
                  <a:pt x="10701" y="9762"/>
                  <a:pt x="8719" y="10177"/>
                </a:cubicBezTo>
                <a:cubicBezTo>
                  <a:pt x="8323" y="10177"/>
                  <a:pt x="7927" y="9969"/>
                  <a:pt x="7530" y="9762"/>
                </a:cubicBezTo>
                <a:cubicBezTo>
                  <a:pt x="7530" y="9762"/>
                  <a:pt x="7332" y="9554"/>
                  <a:pt x="7134" y="9554"/>
                </a:cubicBezTo>
                <a:cubicBezTo>
                  <a:pt x="7332" y="9969"/>
                  <a:pt x="7530" y="10177"/>
                  <a:pt x="7728" y="10592"/>
                </a:cubicBezTo>
                <a:cubicBezTo>
                  <a:pt x="7530" y="10800"/>
                  <a:pt x="7134" y="10800"/>
                  <a:pt x="6738" y="11008"/>
                </a:cubicBezTo>
                <a:cubicBezTo>
                  <a:pt x="5945" y="9969"/>
                  <a:pt x="5549" y="8515"/>
                  <a:pt x="5549" y="7062"/>
                </a:cubicBezTo>
                <a:cubicBezTo>
                  <a:pt x="5549" y="4985"/>
                  <a:pt x="6143" y="3323"/>
                  <a:pt x="7530" y="2077"/>
                </a:cubicBezTo>
                <a:cubicBezTo>
                  <a:pt x="8719" y="623"/>
                  <a:pt x="10305" y="0"/>
                  <a:pt x="12286" y="0"/>
                </a:cubicBezTo>
                <a:close/>
                <a:moveTo>
                  <a:pt x="0" y="21600"/>
                </a:moveTo>
                <a:cubicBezTo>
                  <a:pt x="7332" y="21392"/>
                  <a:pt x="7332" y="21392"/>
                  <a:pt x="7332" y="21392"/>
                </a:cubicBezTo>
                <a:cubicBezTo>
                  <a:pt x="8323" y="17862"/>
                  <a:pt x="8323" y="17862"/>
                  <a:pt x="8323" y="17862"/>
                </a:cubicBezTo>
                <a:cubicBezTo>
                  <a:pt x="17439" y="17446"/>
                  <a:pt x="17439" y="17446"/>
                  <a:pt x="17439" y="17446"/>
                </a:cubicBezTo>
                <a:cubicBezTo>
                  <a:pt x="21600" y="10800"/>
                  <a:pt x="21600" y="10800"/>
                  <a:pt x="21600" y="10800"/>
                </a:cubicBezTo>
                <a:cubicBezTo>
                  <a:pt x="19420" y="10592"/>
                  <a:pt x="19420" y="10592"/>
                  <a:pt x="19420" y="10592"/>
                </a:cubicBezTo>
                <a:cubicBezTo>
                  <a:pt x="16448" y="14954"/>
                  <a:pt x="13872" y="15369"/>
                  <a:pt x="9710" y="14123"/>
                </a:cubicBezTo>
                <a:cubicBezTo>
                  <a:pt x="9710" y="13915"/>
                  <a:pt x="9710" y="13915"/>
                  <a:pt x="9710" y="13915"/>
                </a:cubicBezTo>
                <a:cubicBezTo>
                  <a:pt x="13079" y="14538"/>
                  <a:pt x="14466" y="14123"/>
                  <a:pt x="15259" y="13292"/>
                </a:cubicBezTo>
                <a:cubicBezTo>
                  <a:pt x="15259" y="12046"/>
                  <a:pt x="15259" y="12046"/>
                  <a:pt x="15259" y="12046"/>
                </a:cubicBezTo>
                <a:cubicBezTo>
                  <a:pt x="7530" y="9138"/>
                  <a:pt x="2972" y="15162"/>
                  <a:pt x="0" y="21600"/>
                </a:cubicBezTo>
                <a:close/>
                <a:moveTo>
                  <a:pt x="17835" y="7269"/>
                </a:moveTo>
                <a:cubicBezTo>
                  <a:pt x="15853" y="7269"/>
                  <a:pt x="15853" y="7269"/>
                  <a:pt x="15853" y="7269"/>
                </a:cubicBezTo>
                <a:cubicBezTo>
                  <a:pt x="15853" y="7892"/>
                  <a:pt x="15853" y="8515"/>
                  <a:pt x="15655" y="8931"/>
                </a:cubicBezTo>
                <a:cubicBezTo>
                  <a:pt x="15853" y="8931"/>
                  <a:pt x="16051" y="8723"/>
                  <a:pt x="16448" y="8723"/>
                </a:cubicBezTo>
                <a:cubicBezTo>
                  <a:pt x="17042" y="8308"/>
                  <a:pt x="17637" y="7892"/>
                  <a:pt x="17835" y="7269"/>
                </a:cubicBezTo>
                <a:close/>
                <a:moveTo>
                  <a:pt x="14664" y="7269"/>
                </a:moveTo>
                <a:cubicBezTo>
                  <a:pt x="12683" y="7269"/>
                  <a:pt x="12683" y="7269"/>
                  <a:pt x="12683" y="7269"/>
                </a:cubicBezTo>
                <a:cubicBezTo>
                  <a:pt x="12683" y="9554"/>
                  <a:pt x="12683" y="9554"/>
                  <a:pt x="12683" y="9554"/>
                </a:cubicBezTo>
                <a:cubicBezTo>
                  <a:pt x="13277" y="9554"/>
                  <a:pt x="13872" y="9554"/>
                  <a:pt x="14466" y="9346"/>
                </a:cubicBezTo>
                <a:cubicBezTo>
                  <a:pt x="14664" y="8723"/>
                  <a:pt x="14664" y="8100"/>
                  <a:pt x="14664" y="7269"/>
                </a:cubicBezTo>
                <a:close/>
                <a:moveTo>
                  <a:pt x="11692" y="7269"/>
                </a:moveTo>
                <a:cubicBezTo>
                  <a:pt x="9908" y="7269"/>
                  <a:pt x="9908" y="7269"/>
                  <a:pt x="9908" y="7269"/>
                </a:cubicBezTo>
                <a:cubicBezTo>
                  <a:pt x="9908" y="8100"/>
                  <a:pt x="9908" y="8723"/>
                  <a:pt x="10106" y="9346"/>
                </a:cubicBezTo>
                <a:cubicBezTo>
                  <a:pt x="10503" y="9554"/>
                  <a:pt x="11097" y="9554"/>
                  <a:pt x="11692" y="9554"/>
                </a:cubicBezTo>
                <a:cubicBezTo>
                  <a:pt x="11692" y="7269"/>
                  <a:pt x="11692" y="7269"/>
                  <a:pt x="11692" y="7269"/>
                </a:cubicBezTo>
                <a:close/>
                <a:moveTo>
                  <a:pt x="8719" y="7269"/>
                </a:moveTo>
                <a:cubicBezTo>
                  <a:pt x="6738" y="7269"/>
                  <a:pt x="6738" y="7269"/>
                  <a:pt x="6738" y="7269"/>
                </a:cubicBezTo>
                <a:cubicBezTo>
                  <a:pt x="6936" y="7892"/>
                  <a:pt x="7332" y="8308"/>
                  <a:pt x="8125" y="8723"/>
                </a:cubicBezTo>
                <a:cubicBezTo>
                  <a:pt x="8323" y="8723"/>
                  <a:pt x="8521" y="8931"/>
                  <a:pt x="8719" y="8931"/>
                </a:cubicBezTo>
                <a:cubicBezTo>
                  <a:pt x="8719" y="8515"/>
                  <a:pt x="8719" y="7892"/>
                  <a:pt x="8719" y="7269"/>
                </a:cubicBezTo>
                <a:close/>
                <a:moveTo>
                  <a:pt x="6936" y="6231"/>
                </a:moveTo>
                <a:cubicBezTo>
                  <a:pt x="8719" y="6231"/>
                  <a:pt x="8719" y="6231"/>
                  <a:pt x="8719" y="6231"/>
                </a:cubicBezTo>
                <a:cubicBezTo>
                  <a:pt x="8719" y="5815"/>
                  <a:pt x="8719" y="5400"/>
                  <a:pt x="8719" y="4985"/>
                </a:cubicBezTo>
                <a:cubicBezTo>
                  <a:pt x="8521" y="4985"/>
                  <a:pt x="8323" y="5192"/>
                  <a:pt x="8125" y="5192"/>
                </a:cubicBezTo>
                <a:cubicBezTo>
                  <a:pt x="7530" y="5608"/>
                  <a:pt x="7134" y="5815"/>
                  <a:pt x="6936" y="6231"/>
                </a:cubicBezTo>
                <a:close/>
                <a:moveTo>
                  <a:pt x="9908" y="6231"/>
                </a:moveTo>
                <a:cubicBezTo>
                  <a:pt x="11692" y="6231"/>
                  <a:pt x="11692" y="6231"/>
                  <a:pt x="11692" y="6231"/>
                </a:cubicBezTo>
                <a:cubicBezTo>
                  <a:pt x="11692" y="4362"/>
                  <a:pt x="11692" y="4362"/>
                  <a:pt x="11692" y="4362"/>
                </a:cubicBezTo>
                <a:cubicBezTo>
                  <a:pt x="11097" y="4362"/>
                  <a:pt x="10503" y="4569"/>
                  <a:pt x="10106" y="4569"/>
                </a:cubicBezTo>
                <a:cubicBezTo>
                  <a:pt x="9908" y="5192"/>
                  <a:pt x="9908" y="5608"/>
                  <a:pt x="9908" y="6231"/>
                </a:cubicBezTo>
                <a:close/>
                <a:moveTo>
                  <a:pt x="12683" y="6231"/>
                </a:moveTo>
                <a:cubicBezTo>
                  <a:pt x="14664" y="6231"/>
                  <a:pt x="14664" y="6231"/>
                  <a:pt x="14664" y="6231"/>
                </a:cubicBezTo>
                <a:cubicBezTo>
                  <a:pt x="14664" y="5608"/>
                  <a:pt x="14466" y="5192"/>
                  <a:pt x="14466" y="4569"/>
                </a:cubicBezTo>
                <a:cubicBezTo>
                  <a:pt x="13872" y="4569"/>
                  <a:pt x="13277" y="4362"/>
                  <a:pt x="12683" y="4362"/>
                </a:cubicBezTo>
                <a:cubicBezTo>
                  <a:pt x="12683" y="6231"/>
                  <a:pt x="12683" y="6231"/>
                  <a:pt x="12683" y="6231"/>
                </a:cubicBezTo>
                <a:close/>
                <a:moveTo>
                  <a:pt x="15853" y="6231"/>
                </a:moveTo>
                <a:cubicBezTo>
                  <a:pt x="17637" y="6231"/>
                  <a:pt x="17637" y="6231"/>
                  <a:pt x="17637" y="6231"/>
                </a:cubicBezTo>
                <a:cubicBezTo>
                  <a:pt x="17240" y="5815"/>
                  <a:pt x="16844" y="5608"/>
                  <a:pt x="16448" y="5192"/>
                </a:cubicBezTo>
                <a:cubicBezTo>
                  <a:pt x="16051" y="5192"/>
                  <a:pt x="15853" y="4985"/>
                  <a:pt x="15655" y="4985"/>
                </a:cubicBezTo>
                <a:cubicBezTo>
                  <a:pt x="15655" y="5400"/>
                  <a:pt x="15853" y="5815"/>
                  <a:pt x="15853" y="6231"/>
                </a:cubicBezTo>
                <a:close/>
                <a:moveTo>
                  <a:pt x="12683" y="1246"/>
                </a:moveTo>
                <a:cubicBezTo>
                  <a:pt x="12683" y="3115"/>
                  <a:pt x="12683" y="3115"/>
                  <a:pt x="12683" y="3115"/>
                </a:cubicBezTo>
                <a:cubicBezTo>
                  <a:pt x="13277" y="3115"/>
                  <a:pt x="13673" y="3323"/>
                  <a:pt x="14070" y="3323"/>
                </a:cubicBezTo>
                <a:cubicBezTo>
                  <a:pt x="14070" y="3115"/>
                  <a:pt x="13872" y="2908"/>
                  <a:pt x="13872" y="2700"/>
                </a:cubicBezTo>
                <a:cubicBezTo>
                  <a:pt x="13475" y="2077"/>
                  <a:pt x="13079" y="1454"/>
                  <a:pt x="12683" y="1246"/>
                </a:cubicBezTo>
                <a:close/>
                <a:moveTo>
                  <a:pt x="11692" y="3115"/>
                </a:moveTo>
                <a:cubicBezTo>
                  <a:pt x="11692" y="1246"/>
                  <a:pt x="11692" y="1246"/>
                  <a:pt x="11692" y="1246"/>
                </a:cubicBezTo>
                <a:cubicBezTo>
                  <a:pt x="11295" y="1454"/>
                  <a:pt x="10899" y="2077"/>
                  <a:pt x="10701" y="2700"/>
                </a:cubicBezTo>
                <a:cubicBezTo>
                  <a:pt x="10503" y="2908"/>
                  <a:pt x="10503" y="3115"/>
                  <a:pt x="10305" y="3323"/>
                </a:cubicBezTo>
                <a:cubicBezTo>
                  <a:pt x="10899" y="3323"/>
                  <a:pt x="11295" y="3115"/>
                  <a:pt x="11692" y="3115"/>
                </a:cubicBezTo>
                <a:close/>
                <a:moveTo>
                  <a:pt x="9116" y="3531"/>
                </a:moveTo>
                <a:cubicBezTo>
                  <a:pt x="9116" y="3115"/>
                  <a:pt x="9314" y="2492"/>
                  <a:pt x="9512" y="2077"/>
                </a:cubicBezTo>
                <a:cubicBezTo>
                  <a:pt x="9710" y="2077"/>
                  <a:pt x="9710" y="1869"/>
                  <a:pt x="9908" y="1662"/>
                </a:cubicBezTo>
                <a:cubicBezTo>
                  <a:pt x="9314" y="2077"/>
                  <a:pt x="8719" y="2285"/>
                  <a:pt x="8323" y="2908"/>
                </a:cubicBezTo>
                <a:cubicBezTo>
                  <a:pt x="7927" y="3323"/>
                  <a:pt x="7530" y="3738"/>
                  <a:pt x="7134" y="4362"/>
                </a:cubicBezTo>
                <a:cubicBezTo>
                  <a:pt x="7332" y="4362"/>
                  <a:pt x="7530" y="4154"/>
                  <a:pt x="7530" y="4154"/>
                </a:cubicBezTo>
                <a:cubicBezTo>
                  <a:pt x="8125" y="3946"/>
                  <a:pt x="8521" y="3738"/>
                  <a:pt x="9116" y="3531"/>
                </a:cubicBezTo>
                <a:close/>
                <a:moveTo>
                  <a:pt x="14664" y="1662"/>
                </a:moveTo>
                <a:cubicBezTo>
                  <a:pt x="14664" y="1869"/>
                  <a:pt x="14862" y="2077"/>
                  <a:pt x="14862" y="2077"/>
                </a:cubicBezTo>
                <a:cubicBezTo>
                  <a:pt x="15061" y="2492"/>
                  <a:pt x="15259" y="3115"/>
                  <a:pt x="15457" y="3531"/>
                </a:cubicBezTo>
                <a:cubicBezTo>
                  <a:pt x="15853" y="3738"/>
                  <a:pt x="16448" y="3946"/>
                  <a:pt x="16844" y="4154"/>
                </a:cubicBezTo>
                <a:cubicBezTo>
                  <a:pt x="17042" y="4154"/>
                  <a:pt x="17042" y="4362"/>
                  <a:pt x="17240" y="4362"/>
                </a:cubicBezTo>
                <a:cubicBezTo>
                  <a:pt x="17042" y="3738"/>
                  <a:pt x="16646" y="3323"/>
                  <a:pt x="16250" y="2908"/>
                </a:cubicBezTo>
                <a:cubicBezTo>
                  <a:pt x="15655" y="2285"/>
                  <a:pt x="15259" y="2077"/>
                  <a:pt x="14664" y="1662"/>
                </a:cubicBezTo>
                <a:close/>
              </a:path>
            </a:pathLst>
          </a:custGeom>
          <a:solidFill>
            <a:srgbClr val="000000"/>
          </a:solidFill>
          <a:ln w="12700">
            <a:miter lim="400000"/>
          </a:ln>
        </p:spPr>
        <p:txBody>
          <a:bodyPr tIns="91439" bIns="91439"/>
          <a:lstStyle/>
          <a:p>
            <a:endParaRPr/>
          </a:p>
        </p:txBody>
      </p:sp>
      <p:sp>
        <p:nvSpPr>
          <p:cNvPr id="1604" name="Shape 1604"/>
          <p:cNvSpPr/>
          <p:nvPr/>
        </p:nvSpPr>
        <p:spPr>
          <a:xfrm>
            <a:off x="2441575" y="8566152"/>
            <a:ext cx="619127" cy="739777"/>
          </a:xfrm>
          <a:custGeom>
            <a:avLst/>
            <a:gdLst/>
            <a:ahLst/>
            <a:cxnLst>
              <a:cxn ang="0">
                <a:pos x="wd2" y="hd2"/>
              </a:cxn>
              <a:cxn ang="5400000">
                <a:pos x="wd2" y="hd2"/>
              </a:cxn>
              <a:cxn ang="10800000">
                <a:pos x="wd2" y="hd2"/>
              </a:cxn>
              <a:cxn ang="16200000">
                <a:pos x="wd2" y="hd2"/>
              </a:cxn>
            </a:cxnLst>
            <a:rect l="0" t="0" r="r" b="b"/>
            <a:pathLst>
              <a:path w="21600" h="21600" extrusionOk="0">
                <a:moveTo>
                  <a:pt x="10800" y="2674"/>
                </a:moveTo>
                <a:cubicBezTo>
                  <a:pt x="11536" y="2674"/>
                  <a:pt x="12273" y="2674"/>
                  <a:pt x="13009" y="2674"/>
                </a:cubicBezTo>
                <a:cubicBezTo>
                  <a:pt x="13009" y="2469"/>
                  <a:pt x="12764" y="2263"/>
                  <a:pt x="12764" y="2263"/>
                </a:cubicBezTo>
                <a:cubicBezTo>
                  <a:pt x="12518" y="2057"/>
                  <a:pt x="12273" y="2057"/>
                  <a:pt x="12027" y="2057"/>
                </a:cubicBezTo>
                <a:cubicBezTo>
                  <a:pt x="9573" y="2057"/>
                  <a:pt x="9573" y="2057"/>
                  <a:pt x="9573" y="2057"/>
                </a:cubicBezTo>
                <a:cubicBezTo>
                  <a:pt x="9327" y="2057"/>
                  <a:pt x="9082" y="2057"/>
                  <a:pt x="8836" y="2263"/>
                </a:cubicBezTo>
                <a:cubicBezTo>
                  <a:pt x="8591" y="2263"/>
                  <a:pt x="8591" y="2469"/>
                  <a:pt x="8591" y="2674"/>
                </a:cubicBezTo>
                <a:cubicBezTo>
                  <a:pt x="8591" y="5143"/>
                  <a:pt x="8591" y="5143"/>
                  <a:pt x="8591" y="5143"/>
                </a:cubicBezTo>
                <a:cubicBezTo>
                  <a:pt x="6136" y="5143"/>
                  <a:pt x="6136" y="5143"/>
                  <a:pt x="6136" y="5143"/>
                </a:cubicBezTo>
                <a:cubicBezTo>
                  <a:pt x="6136" y="2674"/>
                  <a:pt x="6136" y="2674"/>
                  <a:pt x="6136" y="2674"/>
                </a:cubicBezTo>
                <a:cubicBezTo>
                  <a:pt x="6136" y="1851"/>
                  <a:pt x="6627" y="1234"/>
                  <a:pt x="7118" y="823"/>
                </a:cubicBezTo>
                <a:cubicBezTo>
                  <a:pt x="7855" y="206"/>
                  <a:pt x="8591" y="0"/>
                  <a:pt x="9573" y="0"/>
                </a:cubicBezTo>
                <a:cubicBezTo>
                  <a:pt x="12027" y="0"/>
                  <a:pt x="12027" y="0"/>
                  <a:pt x="12027" y="0"/>
                </a:cubicBezTo>
                <a:cubicBezTo>
                  <a:pt x="13009" y="0"/>
                  <a:pt x="13745" y="206"/>
                  <a:pt x="14482" y="823"/>
                </a:cubicBezTo>
                <a:cubicBezTo>
                  <a:pt x="14973" y="1234"/>
                  <a:pt x="15464" y="1851"/>
                  <a:pt x="15464" y="2674"/>
                </a:cubicBezTo>
                <a:cubicBezTo>
                  <a:pt x="15464" y="5143"/>
                  <a:pt x="15464" y="5143"/>
                  <a:pt x="15464" y="5143"/>
                </a:cubicBezTo>
                <a:cubicBezTo>
                  <a:pt x="13009" y="5143"/>
                  <a:pt x="13009" y="5143"/>
                  <a:pt x="13009" y="5143"/>
                </a:cubicBezTo>
                <a:cubicBezTo>
                  <a:pt x="13009" y="4731"/>
                  <a:pt x="13009" y="4731"/>
                  <a:pt x="13009" y="4731"/>
                </a:cubicBezTo>
                <a:cubicBezTo>
                  <a:pt x="12273" y="4731"/>
                  <a:pt x="11536" y="4731"/>
                  <a:pt x="10800" y="4731"/>
                </a:cubicBezTo>
                <a:cubicBezTo>
                  <a:pt x="10309" y="4731"/>
                  <a:pt x="10064" y="4731"/>
                  <a:pt x="9573" y="4731"/>
                </a:cubicBezTo>
                <a:cubicBezTo>
                  <a:pt x="9573" y="2674"/>
                  <a:pt x="9573" y="2674"/>
                  <a:pt x="9573" y="2674"/>
                </a:cubicBezTo>
                <a:cubicBezTo>
                  <a:pt x="10064" y="2674"/>
                  <a:pt x="10309" y="2674"/>
                  <a:pt x="10800" y="2674"/>
                </a:cubicBezTo>
                <a:close/>
                <a:moveTo>
                  <a:pt x="4664" y="8640"/>
                </a:moveTo>
                <a:cubicBezTo>
                  <a:pt x="7118" y="8846"/>
                  <a:pt x="7118" y="8846"/>
                  <a:pt x="7118" y="8846"/>
                </a:cubicBezTo>
                <a:cubicBezTo>
                  <a:pt x="7118" y="18309"/>
                  <a:pt x="7118" y="18309"/>
                  <a:pt x="7118" y="18309"/>
                </a:cubicBezTo>
                <a:cubicBezTo>
                  <a:pt x="5155" y="17897"/>
                  <a:pt x="5155" y="17897"/>
                  <a:pt x="5155" y="17897"/>
                </a:cubicBezTo>
                <a:cubicBezTo>
                  <a:pt x="4664" y="8640"/>
                  <a:pt x="4664" y="8640"/>
                  <a:pt x="4664" y="8640"/>
                </a:cubicBezTo>
                <a:close/>
                <a:moveTo>
                  <a:pt x="9573" y="8846"/>
                </a:moveTo>
                <a:cubicBezTo>
                  <a:pt x="12273" y="8846"/>
                  <a:pt x="12273" y="8846"/>
                  <a:pt x="12273" y="8846"/>
                </a:cubicBezTo>
                <a:cubicBezTo>
                  <a:pt x="12273" y="18514"/>
                  <a:pt x="12273" y="18514"/>
                  <a:pt x="12273" y="18514"/>
                </a:cubicBezTo>
                <a:cubicBezTo>
                  <a:pt x="9573" y="18514"/>
                  <a:pt x="9573" y="18514"/>
                  <a:pt x="9573" y="18514"/>
                </a:cubicBezTo>
                <a:cubicBezTo>
                  <a:pt x="9573" y="8846"/>
                  <a:pt x="9573" y="8846"/>
                  <a:pt x="9573" y="8846"/>
                </a:cubicBezTo>
                <a:close/>
                <a:moveTo>
                  <a:pt x="17182" y="8640"/>
                </a:moveTo>
                <a:cubicBezTo>
                  <a:pt x="14727" y="8846"/>
                  <a:pt x="14727" y="8846"/>
                  <a:pt x="14727" y="8846"/>
                </a:cubicBezTo>
                <a:cubicBezTo>
                  <a:pt x="14482" y="18309"/>
                  <a:pt x="14482" y="18309"/>
                  <a:pt x="14482" y="18309"/>
                </a:cubicBezTo>
                <a:cubicBezTo>
                  <a:pt x="16691" y="17897"/>
                  <a:pt x="16691" y="17897"/>
                  <a:pt x="16691" y="17897"/>
                </a:cubicBezTo>
                <a:cubicBezTo>
                  <a:pt x="17182" y="8640"/>
                  <a:pt x="17182" y="8640"/>
                  <a:pt x="17182" y="8640"/>
                </a:cubicBezTo>
                <a:close/>
                <a:moveTo>
                  <a:pt x="1227" y="6789"/>
                </a:moveTo>
                <a:cubicBezTo>
                  <a:pt x="1964" y="17897"/>
                  <a:pt x="1964" y="17897"/>
                  <a:pt x="1964" y="17897"/>
                </a:cubicBezTo>
                <a:cubicBezTo>
                  <a:pt x="1473" y="18103"/>
                  <a:pt x="1227" y="18514"/>
                  <a:pt x="1227" y="18926"/>
                </a:cubicBezTo>
                <a:cubicBezTo>
                  <a:pt x="1227" y="19954"/>
                  <a:pt x="2455" y="20777"/>
                  <a:pt x="4664" y="21189"/>
                </a:cubicBezTo>
                <a:cubicBezTo>
                  <a:pt x="6136" y="21394"/>
                  <a:pt x="8345" y="21600"/>
                  <a:pt x="10800" y="21600"/>
                </a:cubicBezTo>
                <a:cubicBezTo>
                  <a:pt x="13255" y="21600"/>
                  <a:pt x="15464" y="21394"/>
                  <a:pt x="16936" y="21189"/>
                </a:cubicBezTo>
                <a:cubicBezTo>
                  <a:pt x="19145" y="20777"/>
                  <a:pt x="20618" y="19954"/>
                  <a:pt x="20618" y="18926"/>
                </a:cubicBezTo>
                <a:cubicBezTo>
                  <a:pt x="20618" y="18514"/>
                  <a:pt x="20127" y="18103"/>
                  <a:pt x="19882" y="17897"/>
                </a:cubicBezTo>
                <a:cubicBezTo>
                  <a:pt x="20373" y="6789"/>
                  <a:pt x="20373" y="6789"/>
                  <a:pt x="20373" y="6789"/>
                </a:cubicBezTo>
                <a:cubicBezTo>
                  <a:pt x="21109" y="6377"/>
                  <a:pt x="21600" y="5966"/>
                  <a:pt x="21600" y="5349"/>
                </a:cubicBezTo>
                <a:cubicBezTo>
                  <a:pt x="21600" y="4320"/>
                  <a:pt x="20127" y="3497"/>
                  <a:pt x="17918" y="3086"/>
                </a:cubicBezTo>
                <a:cubicBezTo>
                  <a:pt x="17427" y="3086"/>
                  <a:pt x="16936" y="3086"/>
                  <a:pt x="16445" y="2880"/>
                </a:cubicBezTo>
                <a:cubicBezTo>
                  <a:pt x="16445" y="4937"/>
                  <a:pt x="16445" y="4937"/>
                  <a:pt x="16445" y="4937"/>
                </a:cubicBezTo>
                <a:cubicBezTo>
                  <a:pt x="16691" y="4937"/>
                  <a:pt x="16936" y="5143"/>
                  <a:pt x="17427" y="5143"/>
                </a:cubicBezTo>
                <a:cubicBezTo>
                  <a:pt x="18409" y="5349"/>
                  <a:pt x="18655" y="5349"/>
                  <a:pt x="18655" y="5349"/>
                </a:cubicBezTo>
                <a:cubicBezTo>
                  <a:pt x="18655" y="5349"/>
                  <a:pt x="18409" y="5349"/>
                  <a:pt x="17427" y="5554"/>
                </a:cubicBezTo>
                <a:cubicBezTo>
                  <a:pt x="15709" y="5966"/>
                  <a:pt x="13255" y="6171"/>
                  <a:pt x="10800" y="6171"/>
                </a:cubicBezTo>
                <a:cubicBezTo>
                  <a:pt x="8345" y="6171"/>
                  <a:pt x="5891" y="5966"/>
                  <a:pt x="4418" y="5554"/>
                </a:cubicBezTo>
                <a:cubicBezTo>
                  <a:pt x="3191" y="5349"/>
                  <a:pt x="3191" y="5349"/>
                  <a:pt x="3191" y="5349"/>
                </a:cubicBezTo>
                <a:cubicBezTo>
                  <a:pt x="3191" y="5349"/>
                  <a:pt x="3191" y="5349"/>
                  <a:pt x="4418" y="5143"/>
                </a:cubicBezTo>
                <a:cubicBezTo>
                  <a:pt x="4664" y="5143"/>
                  <a:pt x="4664" y="5143"/>
                  <a:pt x="5155" y="5143"/>
                </a:cubicBezTo>
                <a:cubicBezTo>
                  <a:pt x="5155" y="3086"/>
                  <a:pt x="5155" y="3086"/>
                  <a:pt x="5155" y="3086"/>
                </a:cubicBezTo>
                <a:cubicBezTo>
                  <a:pt x="4418" y="3086"/>
                  <a:pt x="4418" y="3086"/>
                  <a:pt x="3927" y="3086"/>
                </a:cubicBezTo>
                <a:cubicBezTo>
                  <a:pt x="1473" y="3497"/>
                  <a:pt x="0" y="4320"/>
                  <a:pt x="0" y="5349"/>
                </a:cubicBezTo>
                <a:cubicBezTo>
                  <a:pt x="0" y="5966"/>
                  <a:pt x="491" y="6377"/>
                  <a:pt x="1227" y="6789"/>
                </a:cubicBezTo>
                <a:close/>
              </a:path>
            </a:pathLst>
          </a:custGeom>
          <a:solidFill>
            <a:srgbClr val="000000"/>
          </a:solidFill>
          <a:ln w="12700">
            <a:miter lim="400000"/>
          </a:ln>
        </p:spPr>
        <p:txBody>
          <a:bodyPr tIns="91439" bIns="91439"/>
          <a:lstStyle/>
          <a:p>
            <a:endParaRPr/>
          </a:p>
        </p:txBody>
      </p:sp>
      <p:sp>
        <p:nvSpPr>
          <p:cNvPr id="1605" name="Shape 1605"/>
          <p:cNvSpPr/>
          <p:nvPr/>
        </p:nvSpPr>
        <p:spPr>
          <a:xfrm>
            <a:off x="2333625" y="7245195"/>
            <a:ext cx="727077" cy="717707"/>
          </a:xfrm>
          <a:custGeom>
            <a:avLst/>
            <a:gdLst/>
            <a:ahLst/>
            <a:cxnLst>
              <a:cxn ang="0">
                <a:pos x="wd2" y="hd2"/>
              </a:cxn>
              <a:cxn ang="5400000">
                <a:pos x="wd2" y="hd2"/>
              </a:cxn>
              <a:cxn ang="10800000">
                <a:pos x="wd2" y="hd2"/>
              </a:cxn>
              <a:cxn ang="16200000">
                <a:pos x="wd2" y="hd2"/>
              </a:cxn>
            </a:cxnLst>
            <a:rect l="0" t="0" r="r" b="b"/>
            <a:pathLst>
              <a:path w="21600" h="21137" extrusionOk="0">
                <a:moveTo>
                  <a:pt x="7340" y="7637"/>
                </a:moveTo>
                <a:cubicBezTo>
                  <a:pt x="7340" y="6183"/>
                  <a:pt x="7130" y="5145"/>
                  <a:pt x="7759" y="3483"/>
                </a:cubicBezTo>
                <a:cubicBezTo>
                  <a:pt x="9437" y="5975"/>
                  <a:pt x="12163" y="4314"/>
                  <a:pt x="14260" y="3691"/>
                </a:cubicBezTo>
                <a:cubicBezTo>
                  <a:pt x="14470" y="4937"/>
                  <a:pt x="14470" y="5975"/>
                  <a:pt x="14470" y="7637"/>
                </a:cubicBezTo>
                <a:cubicBezTo>
                  <a:pt x="15938" y="6391"/>
                  <a:pt x="15938" y="2860"/>
                  <a:pt x="15099" y="1614"/>
                </a:cubicBezTo>
                <a:cubicBezTo>
                  <a:pt x="13631" y="-463"/>
                  <a:pt x="8388" y="-463"/>
                  <a:pt x="6920" y="1199"/>
                </a:cubicBezTo>
                <a:cubicBezTo>
                  <a:pt x="6291" y="2029"/>
                  <a:pt x="5452" y="6599"/>
                  <a:pt x="7340" y="7637"/>
                </a:cubicBezTo>
                <a:close/>
                <a:moveTo>
                  <a:pt x="1049" y="13452"/>
                </a:moveTo>
                <a:cubicBezTo>
                  <a:pt x="2726" y="12829"/>
                  <a:pt x="4194" y="12414"/>
                  <a:pt x="5872" y="11791"/>
                </a:cubicBezTo>
                <a:cubicBezTo>
                  <a:pt x="5662" y="15322"/>
                  <a:pt x="5662" y="15322"/>
                  <a:pt x="5662" y="15322"/>
                </a:cubicBezTo>
                <a:cubicBezTo>
                  <a:pt x="6501" y="15114"/>
                  <a:pt x="6501" y="15114"/>
                  <a:pt x="6501" y="15114"/>
                </a:cubicBezTo>
                <a:cubicBezTo>
                  <a:pt x="5872" y="15737"/>
                  <a:pt x="5872" y="15737"/>
                  <a:pt x="5872" y="15737"/>
                </a:cubicBezTo>
                <a:cubicBezTo>
                  <a:pt x="5872" y="15945"/>
                  <a:pt x="5872" y="15945"/>
                  <a:pt x="5872" y="15945"/>
                </a:cubicBezTo>
                <a:cubicBezTo>
                  <a:pt x="5872" y="15945"/>
                  <a:pt x="7340" y="18645"/>
                  <a:pt x="8388" y="20306"/>
                </a:cubicBezTo>
                <a:cubicBezTo>
                  <a:pt x="8598" y="20514"/>
                  <a:pt x="8808" y="20514"/>
                  <a:pt x="9017" y="20722"/>
                </a:cubicBezTo>
                <a:cubicBezTo>
                  <a:pt x="8179" y="19268"/>
                  <a:pt x="6711" y="16568"/>
                  <a:pt x="6291" y="15945"/>
                </a:cubicBezTo>
                <a:cubicBezTo>
                  <a:pt x="7340" y="14906"/>
                  <a:pt x="7340" y="14906"/>
                  <a:pt x="7340" y="14906"/>
                </a:cubicBezTo>
                <a:cubicBezTo>
                  <a:pt x="7130" y="14699"/>
                  <a:pt x="7130" y="14699"/>
                  <a:pt x="7130" y="14699"/>
                </a:cubicBezTo>
                <a:cubicBezTo>
                  <a:pt x="6082" y="14699"/>
                  <a:pt x="6082" y="14699"/>
                  <a:pt x="6082" y="14699"/>
                </a:cubicBezTo>
                <a:cubicBezTo>
                  <a:pt x="6082" y="11791"/>
                  <a:pt x="6082" y="11791"/>
                  <a:pt x="6082" y="11791"/>
                </a:cubicBezTo>
                <a:cubicBezTo>
                  <a:pt x="6711" y="11375"/>
                  <a:pt x="7759" y="10960"/>
                  <a:pt x="8179" y="10545"/>
                </a:cubicBezTo>
                <a:cubicBezTo>
                  <a:pt x="8388" y="10545"/>
                  <a:pt x="8388" y="10545"/>
                  <a:pt x="8388" y="10545"/>
                </a:cubicBezTo>
                <a:cubicBezTo>
                  <a:pt x="8388" y="13452"/>
                  <a:pt x="8388" y="13452"/>
                  <a:pt x="8388" y="13452"/>
                </a:cubicBezTo>
                <a:cubicBezTo>
                  <a:pt x="9647" y="16775"/>
                  <a:pt x="9647" y="16775"/>
                  <a:pt x="9647" y="16775"/>
                </a:cubicBezTo>
                <a:cubicBezTo>
                  <a:pt x="10485" y="13452"/>
                  <a:pt x="10485" y="13452"/>
                  <a:pt x="10485" y="13452"/>
                </a:cubicBezTo>
                <a:cubicBezTo>
                  <a:pt x="10066" y="12829"/>
                  <a:pt x="10066" y="12829"/>
                  <a:pt x="10066" y="12829"/>
                </a:cubicBezTo>
                <a:cubicBezTo>
                  <a:pt x="10276" y="11999"/>
                  <a:pt x="10276" y="11999"/>
                  <a:pt x="10276" y="11999"/>
                </a:cubicBezTo>
                <a:cubicBezTo>
                  <a:pt x="11744" y="11999"/>
                  <a:pt x="11744" y="11999"/>
                  <a:pt x="11744" y="11999"/>
                </a:cubicBezTo>
                <a:cubicBezTo>
                  <a:pt x="12163" y="12829"/>
                  <a:pt x="12163" y="12829"/>
                  <a:pt x="12163" y="12829"/>
                </a:cubicBezTo>
                <a:cubicBezTo>
                  <a:pt x="11744" y="13452"/>
                  <a:pt x="11744" y="13452"/>
                  <a:pt x="11744" y="13452"/>
                </a:cubicBezTo>
                <a:cubicBezTo>
                  <a:pt x="12373" y="16775"/>
                  <a:pt x="12373" y="16775"/>
                  <a:pt x="12373" y="16775"/>
                </a:cubicBezTo>
                <a:cubicBezTo>
                  <a:pt x="13631" y="13660"/>
                  <a:pt x="13631" y="13660"/>
                  <a:pt x="13631" y="13660"/>
                </a:cubicBezTo>
                <a:cubicBezTo>
                  <a:pt x="13841" y="10752"/>
                  <a:pt x="13841" y="10752"/>
                  <a:pt x="13841" y="10752"/>
                </a:cubicBezTo>
                <a:cubicBezTo>
                  <a:pt x="14470" y="11168"/>
                  <a:pt x="15099" y="11583"/>
                  <a:pt x="15518" y="11791"/>
                </a:cubicBezTo>
                <a:cubicBezTo>
                  <a:pt x="15728" y="14699"/>
                  <a:pt x="15728" y="14699"/>
                  <a:pt x="15728" y="14699"/>
                </a:cubicBezTo>
                <a:cubicBezTo>
                  <a:pt x="14680" y="14699"/>
                  <a:pt x="14680" y="14699"/>
                  <a:pt x="14680" y="14699"/>
                </a:cubicBezTo>
                <a:cubicBezTo>
                  <a:pt x="14470" y="14906"/>
                  <a:pt x="14470" y="14906"/>
                  <a:pt x="14470" y="14906"/>
                </a:cubicBezTo>
                <a:cubicBezTo>
                  <a:pt x="15518" y="15945"/>
                  <a:pt x="15518" y="15945"/>
                  <a:pt x="15518" y="15945"/>
                </a:cubicBezTo>
                <a:cubicBezTo>
                  <a:pt x="15099" y="16360"/>
                  <a:pt x="14050" y="18437"/>
                  <a:pt x="13212" y="19891"/>
                </a:cubicBezTo>
                <a:cubicBezTo>
                  <a:pt x="13212" y="19891"/>
                  <a:pt x="13212" y="19891"/>
                  <a:pt x="13212" y="19891"/>
                </a:cubicBezTo>
                <a:cubicBezTo>
                  <a:pt x="13212" y="19891"/>
                  <a:pt x="13212" y="19891"/>
                  <a:pt x="13212" y="19891"/>
                </a:cubicBezTo>
                <a:cubicBezTo>
                  <a:pt x="13002" y="20306"/>
                  <a:pt x="13002" y="20514"/>
                  <a:pt x="12792" y="20722"/>
                </a:cubicBezTo>
                <a:cubicBezTo>
                  <a:pt x="13002" y="20514"/>
                  <a:pt x="13212" y="20514"/>
                  <a:pt x="13212" y="20306"/>
                </a:cubicBezTo>
                <a:cubicBezTo>
                  <a:pt x="14470" y="18645"/>
                  <a:pt x="15728" y="15945"/>
                  <a:pt x="15938" y="15945"/>
                </a:cubicBezTo>
                <a:cubicBezTo>
                  <a:pt x="15938" y="15737"/>
                  <a:pt x="15938" y="15737"/>
                  <a:pt x="15938" y="15737"/>
                </a:cubicBezTo>
                <a:cubicBezTo>
                  <a:pt x="15099" y="15114"/>
                  <a:pt x="15099" y="15114"/>
                  <a:pt x="15099" y="15114"/>
                </a:cubicBezTo>
                <a:cubicBezTo>
                  <a:pt x="16148" y="15322"/>
                  <a:pt x="16148" y="15322"/>
                  <a:pt x="16148" y="15322"/>
                </a:cubicBezTo>
                <a:cubicBezTo>
                  <a:pt x="15728" y="11791"/>
                  <a:pt x="15728" y="11791"/>
                  <a:pt x="15728" y="11791"/>
                </a:cubicBezTo>
                <a:cubicBezTo>
                  <a:pt x="20551" y="13452"/>
                  <a:pt x="20551" y="13452"/>
                  <a:pt x="20551" y="13452"/>
                </a:cubicBezTo>
                <a:cubicBezTo>
                  <a:pt x="21600" y="15529"/>
                  <a:pt x="21600" y="18229"/>
                  <a:pt x="21600" y="21137"/>
                </a:cubicBezTo>
                <a:cubicBezTo>
                  <a:pt x="17825" y="21137"/>
                  <a:pt x="17825" y="21137"/>
                  <a:pt x="17825" y="21137"/>
                </a:cubicBezTo>
                <a:cubicBezTo>
                  <a:pt x="17825" y="18437"/>
                  <a:pt x="17825" y="18437"/>
                  <a:pt x="17825" y="18437"/>
                </a:cubicBezTo>
                <a:cubicBezTo>
                  <a:pt x="17616" y="18645"/>
                  <a:pt x="17616" y="18645"/>
                  <a:pt x="17616" y="18645"/>
                </a:cubicBezTo>
                <a:cubicBezTo>
                  <a:pt x="16777" y="21137"/>
                  <a:pt x="16777" y="21137"/>
                  <a:pt x="16777" y="21137"/>
                </a:cubicBezTo>
                <a:cubicBezTo>
                  <a:pt x="11744" y="21137"/>
                  <a:pt x="11744" y="21137"/>
                  <a:pt x="11744" y="21137"/>
                </a:cubicBezTo>
                <a:cubicBezTo>
                  <a:pt x="10485" y="21137"/>
                  <a:pt x="10485" y="21137"/>
                  <a:pt x="10485" y="21137"/>
                </a:cubicBezTo>
                <a:cubicBezTo>
                  <a:pt x="5243" y="21137"/>
                  <a:pt x="5243" y="21137"/>
                  <a:pt x="5243" y="21137"/>
                </a:cubicBezTo>
                <a:cubicBezTo>
                  <a:pt x="4404" y="18645"/>
                  <a:pt x="4404" y="18645"/>
                  <a:pt x="4404" y="18645"/>
                </a:cubicBezTo>
                <a:cubicBezTo>
                  <a:pt x="4194" y="18437"/>
                  <a:pt x="4194" y="18437"/>
                  <a:pt x="4194" y="18437"/>
                </a:cubicBezTo>
                <a:cubicBezTo>
                  <a:pt x="4194" y="21137"/>
                  <a:pt x="4194" y="21137"/>
                  <a:pt x="4194" y="21137"/>
                </a:cubicBezTo>
                <a:cubicBezTo>
                  <a:pt x="0" y="21137"/>
                  <a:pt x="0" y="21137"/>
                  <a:pt x="0" y="21137"/>
                </a:cubicBezTo>
                <a:cubicBezTo>
                  <a:pt x="0" y="17399"/>
                  <a:pt x="210" y="14906"/>
                  <a:pt x="1049" y="13452"/>
                </a:cubicBezTo>
                <a:close/>
              </a:path>
            </a:pathLst>
          </a:custGeom>
          <a:solidFill>
            <a:srgbClr val="000000"/>
          </a:solidFill>
          <a:ln w="12700">
            <a:miter lim="400000"/>
          </a:ln>
        </p:spPr>
        <p:txBody>
          <a:bodyPr tIns="91439" bIns="91439"/>
          <a:lstStyle/>
          <a:p>
            <a:endParaRPr/>
          </a:p>
        </p:txBody>
      </p:sp>
      <p:sp>
        <p:nvSpPr>
          <p:cNvPr id="1606" name="Shape 1606"/>
          <p:cNvSpPr/>
          <p:nvPr/>
        </p:nvSpPr>
        <p:spPr>
          <a:xfrm>
            <a:off x="1050925" y="11210925"/>
            <a:ext cx="698501" cy="695327"/>
          </a:xfrm>
          <a:custGeom>
            <a:avLst/>
            <a:gdLst/>
            <a:ahLst/>
            <a:cxnLst>
              <a:cxn ang="0">
                <a:pos x="wd2" y="hd2"/>
              </a:cxn>
              <a:cxn ang="5400000">
                <a:pos x="wd2" y="hd2"/>
              </a:cxn>
              <a:cxn ang="10800000">
                <a:pos x="wd2" y="hd2"/>
              </a:cxn>
              <a:cxn ang="16200000">
                <a:pos x="wd2" y="hd2"/>
              </a:cxn>
            </a:cxnLst>
            <a:rect l="0" t="0" r="r" b="b"/>
            <a:pathLst>
              <a:path w="21600" h="21600" extrusionOk="0">
                <a:moveTo>
                  <a:pt x="12873" y="1745"/>
                </a:moveTo>
                <a:cubicBezTo>
                  <a:pt x="12873" y="1964"/>
                  <a:pt x="13091" y="1964"/>
                  <a:pt x="13091" y="1964"/>
                </a:cubicBezTo>
                <a:cubicBezTo>
                  <a:pt x="14400" y="436"/>
                  <a:pt x="14400" y="436"/>
                  <a:pt x="14400" y="436"/>
                </a:cubicBezTo>
                <a:cubicBezTo>
                  <a:pt x="17673" y="2182"/>
                  <a:pt x="17673" y="2182"/>
                  <a:pt x="17673" y="2182"/>
                </a:cubicBezTo>
                <a:cubicBezTo>
                  <a:pt x="17018" y="4145"/>
                  <a:pt x="17018" y="4145"/>
                  <a:pt x="17018" y="4145"/>
                </a:cubicBezTo>
                <a:cubicBezTo>
                  <a:pt x="17018" y="4145"/>
                  <a:pt x="17236" y="4145"/>
                  <a:pt x="17236" y="4364"/>
                </a:cubicBezTo>
                <a:cubicBezTo>
                  <a:pt x="19200" y="3709"/>
                  <a:pt x="19200" y="3709"/>
                  <a:pt x="19200" y="3709"/>
                </a:cubicBezTo>
                <a:cubicBezTo>
                  <a:pt x="20945" y="6764"/>
                  <a:pt x="20945" y="6764"/>
                  <a:pt x="20945" y="6764"/>
                </a:cubicBezTo>
                <a:cubicBezTo>
                  <a:pt x="19636" y="8073"/>
                  <a:pt x="19636" y="8073"/>
                  <a:pt x="19636" y="8073"/>
                </a:cubicBezTo>
                <a:cubicBezTo>
                  <a:pt x="19636" y="8291"/>
                  <a:pt x="19636" y="8291"/>
                  <a:pt x="19636" y="8291"/>
                </a:cubicBezTo>
                <a:cubicBezTo>
                  <a:pt x="21600" y="8727"/>
                  <a:pt x="21600" y="8727"/>
                  <a:pt x="21600" y="8727"/>
                </a:cubicBezTo>
                <a:cubicBezTo>
                  <a:pt x="21600" y="12436"/>
                  <a:pt x="21600" y="12436"/>
                  <a:pt x="21600" y="12436"/>
                </a:cubicBezTo>
                <a:cubicBezTo>
                  <a:pt x="19855" y="12873"/>
                  <a:pt x="19855" y="12873"/>
                  <a:pt x="19855" y="12873"/>
                </a:cubicBezTo>
                <a:cubicBezTo>
                  <a:pt x="19855" y="12873"/>
                  <a:pt x="19636" y="13091"/>
                  <a:pt x="19636" y="13091"/>
                </a:cubicBezTo>
                <a:cubicBezTo>
                  <a:pt x="21164" y="14618"/>
                  <a:pt x="21164" y="14618"/>
                  <a:pt x="21164" y="14618"/>
                </a:cubicBezTo>
                <a:cubicBezTo>
                  <a:pt x="19418" y="17673"/>
                  <a:pt x="19418" y="17673"/>
                  <a:pt x="19418" y="17673"/>
                </a:cubicBezTo>
                <a:cubicBezTo>
                  <a:pt x="17455" y="17018"/>
                  <a:pt x="17455" y="17018"/>
                  <a:pt x="17455" y="17018"/>
                </a:cubicBezTo>
                <a:cubicBezTo>
                  <a:pt x="17455" y="17236"/>
                  <a:pt x="17455" y="17236"/>
                  <a:pt x="17455" y="17236"/>
                </a:cubicBezTo>
                <a:cubicBezTo>
                  <a:pt x="17891" y="19200"/>
                  <a:pt x="17891" y="19200"/>
                  <a:pt x="17891" y="19200"/>
                </a:cubicBezTo>
                <a:cubicBezTo>
                  <a:pt x="14836" y="21164"/>
                  <a:pt x="14836" y="21164"/>
                  <a:pt x="14836" y="21164"/>
                </a:cubicBezTo>
                <a:cubicBezTo>
                  <a:pt x="13527" y="19636"/>
                  <a:pt x="13527" y="19636"/>
                  <a:pt x="13527" y="19636"/>
                </a:cubicBezTo>
                <a:cubicBezTo>
                  <a:pt x="13527" y="19636"/>
                  <a:pt x="13309" y="19636"/>
                  <a:pt x="13309" y="19636"/>
                </a:cubicBezTo>
                <a:cubicBezTo>
                  <a:pt x="12873" y="21600"/>
                  <a:pt x="12873" y="21600"/>
                  <a:pt x="12873" y="21600"/>
                </a:cubicBezTo>
                <a:cubicBezTo>
                  <a:pt x="9164" y="21600"/>
                  <a:pt x="9164" y="21600"/>
                  <a:pt x="9164" y="21600"/>
                </a:cubicBezTo>
                <a:cubicBezTo>
                  <a:pt x="8727" y="19855"/>
                  <a:pt x="8727" y="19855"/>
                  <a:pt x="8727" y="19855"/>
                </a:cubicBezTo>
                <a:cubicBezTo>
                  <a:pt x="8727" y="19855"/>
                  <a:pt x="8509" y="19855"/>
                  <a:pt x="8509" y="19855"/>
                </a:cubicBezTo>
                <a:cubicBezTo>
                  <a:pt x="7200" y="21164"/>
                  <a:pt x="7200" y="21164"/>
                  <a:pt x="7200" y="21164"/>
                </a:cubicBezTo>
                <a:cubicBezTo>
                  <a:pt x="3927" y="19418"/>
                  <a:pt x="3927" y="19418"/>
                  <a:pt x="3927" y="19418"/>
                </a:cubicBezTo>
                <a:cubicBezTo>
                  <a:pt x="4582" y="17673"/>
                  <a:pt x="4582" y="17673"/>
                  <a:pt x="4582" y="17673"/>
                </a:cubicBezTo>
                <a:cubicBezTo>
                  <a:pt x="4364" y="17455"/>
                  <a:pt x="4364" y="17455"/>
                  <a:pt x="4364" y="17455"/>
                </a:cubicBezTo>
                <a:cubicBezTo>
                  <a:pt x="2400" y="18109"/>
                  <a:pt x="2400" y="18109"/>
                  <a:pt x="2400" y="18109"/>
                </a:cubicBezTo>
                <a:cubicBezTo>
                  <a:pt x="655" y="14836"/>
                  <a:pt x="655" y="14836"/>
                  <a:pt x="655" y="14836"/>
                </a:cubicBezTo>
                <a:cubicBezTo>
                  <a:pt x="1964" y="13527"/>
                  <a:pt x="1964" y="13527"/>
                  <a:pt x="1964" y="13527"/>
                </a:cubicBezTo>
                <a:cubicBezTo>
                  <a:pt x="1964" y="13527"/>
                  <a:pt x="1964" y="13309"/>
                  <a:pt x="1964" y="13309"/>
                </a:cubicBezTo>
                <a:cubicBezTo>
                  <a:pt x="0" y="12873"/>
                  <a:pt x="0" y="12873"/>
                  <a:pt x="0" y="12873"/>
                </a:cubicBezTo>
                <a:cubicBezTo>
                  <a:pt x="0" y="9164"/>
                  <a:pt x="0" y="9164"/>
                  <a:pt x="0" y="9164"/>
                </a:cubicBezTo>
                <a:cubicBezTo>
                  <a:pt x="1745" y="8727"/>
                  <a:pt x="1745" y="8727"/>
                  <a:pt x="1745" y="8727"/>
                </a:cubicBezTo>
                <a:cubicBezTo>
                  <a:pt x="1745" y="8727"/>
                  <a:pt x="1745" y="8509"/>
                  <a:pt x="1964" y="8509"/>
                </a:cubicBezTo>
                <a:cubicBezTo>
                  <a:pt x="436" y="7200"/>
                  <a:pt x="436" y="7200"/>
                  <a:pt x="436" y="7200"/>
                </a:cubicBezTo>
                <a:cubicBezTo>
                  <a:pt x="2182" y="3927"/>
                  <a:pt x="2182" y="3927"/>
                  <a:pt x="2182" y="3927"/>
                </a:cubicBezTo>
                <a:cubicBezTo>
                  <a:pt x="3927" y="4582"/>
                  <a:pt x="3927" y="4582"/>
                  <a:pt x="3927" y="4582"/>
                </a:cubicBezTo>
                <a:cubicBezTo>
                  <a:pt x="4145" y="4582"/>
                  <a:pt x="4145" y="4364"/>
                  <a:pt x="4145" y="4364"/>
                </a:cubicBezTo>
                <a:cubicBezTo>
                  <a:pt x="3709" y="2400"/>
                  <a:pt x="3709" y="2400"/>
                  <a:pt x="3709" y="2400"/>
                </a:cubicBezTo>
                <a:cubicBezTo>
                  <a:pt x="6764" y="655"/>
                  <a:pt x="6764" y="655"/>
                  <a:pt x="6764" y="655"/>
                </a:cubicBezTo>
                <a:cubicBezTo>
                  <a:pt x="8073" y="1964"/>
                  <a:pt x="8073" y="1964"/>
                  <a:pt x="8073" y="1964"/>
                </a:cubicBezTo>
                <a:cubicBezTo>
                  <a:pt x="8073" y="1964"/>
                  <a:pt x="8291" y="1964"/>
                  <a:pt x="8291" y="1964"/>
                </a:cubicBezTo>
                <a:cubicBezTo>
                  <a:pt x="8727" y="0"/>
                  <a:pt x="8727" y="0"/>
                  <a:pt x="8727" y="0"/>
                </a:cubicBezTo>
                <a:cubicBezTo>
                  <a:pt x="12436" y="0"/>
                  <a:pt x="12436" y="0"/>
                  <a:pt x="12436" y="0"/>
                </a:cubicBezTo>
                <a:cubicBezTo>
                  <a:pt x="12873" y="1745"/>
                  <a:pt x="12873" y="1745"/>
                  <a:pt x="12873" y="1745"/>
                </a:cubicBezTo>
                <a:close/>
                <a:moveTo>
                  <a:pt x="7855" y="12655"/>
                </a:moveTo>
                <a:cubicBezTo>
                  <a:pt x="8073" y="11345"/>
                  <a:pt x="8073" y="11345"/>
                  <a:pt x="8073" y="11345"/>
                </a:cubicBezTo>
                <a:cubicBezTo>
                  <a:pt x="9818" y="10255"/>
                  <a:pt x="9818" y="10255"/>
                  <a:pt x="9818" y="10255"/>
                </a:cubicBezTo>
                <a:cubicBezTo>
                  <a:pt x="12218" y="10255"/>
                  <a:pt x="12218" y="10255"/>
                  <a:pt x="12218" y="10255"/>
                </a:cubicBezTo>
                <a:cubicBezTo>
                  <a:pt x="12655" y="12000"/>
                  <a:pt x="12655" y="12000"/>
                  <a:pt x="12655" y="12000"/>
                </a:cubicBezTo>
                <a:cubicBezTo>
                  <a:pt x="13964" y="12000"/>
                  <a:pt x="13964" y="12000"/>
                  <a:pt x="13964" y="12000"/>
                </a:cubicBezTo>
                <a:cubicBezTo>
                  <a:pt x="13964" y="12218"/>
                  <a:pt x="13964" y="12218"/>
                  <a:pt x="13964" y="12218"/>
                </a:cubicBezTo>
                <a:cubicBezTo>
                  <a:pt x="12218" y="12655"/>
                  <a:pt x="12218" y="12655"/>
                  <a:pt x="12218" y="12655"/>
                </a:cubicBezTo>
                <a:cubicBezTo>
                  <a:pt x="11782" y="11782"/>
                  <a:pt x="11782" y="11782"/>
                  <a:pt x="11782" y="11782"/>
                </a:cubicBezTo>
                <a:cubicBezTo>
                  <a:pt x="11345" y="13527"/>
                  <a:pt x="11345" y="13527"/>
                  <a:pt x="11345" y="13527"/>
                </a:cubicBezTo>
                <a:cubicBezTo>
                  <a:pt x="12655" y="15055"/>
                  <a:pt x="12655" y="15055"/>
                  <a:pt x="12655" y="15055"/>
                </a:cubicBezTo>
                <a:cubicBezTo>
                  <a:pt x="12655" y="17236"/>
                  <a:pt x="12655" y="17236"/>
                  <a:pt x="12655" y="17236"/>
                </a:cubicBezTo>
                <a:cubicBezTo>
                  <a:pt x="13745" y="16800"/>
                  <a:pt x="14618" y="16145"/>
                  <a:pt x="15491" y="15491"/>
                </a:cubicBezTo>
                <a:cubicBezTo>
                  <a:pt x="16582" y="14400"/>
                  <a:pt x="17455" y="12655"/>
                  <a:pt x="17455" y="10909"/>
                </a:cubicBezTo>
                <a:cubicBezTo>
                  <a:pt x="17455" y="8945"/>
                  <a:pt x="16582" y="7418"/>
                  <a:pt x="15491" y="6109"/>
                </a:cubicBezTo>
                <a:cubicBezTo>
                  <a:pt x="14182" y="5018"/>
                  <a:pt x="12655" y="4145"/>
                  <a:pt x="10691" y="4145"/>
                </a:cubicBezTo>
                <a:cubicBezTo>
                  <a:pt x="8945" y="4145"/>
                  <a:pt x="7418" y="5018"/>
                  <a:pt x="6109" y="6109"/>
                </a:cubicBezTo>
                <a:cubicBezTo>
                  <a:pt x="5018" y="7418"/>
                  <a:pt x="4145" y="8945"/>
                  <a:pt x="4145" y="10909"/>
                </a:cubicBezTo>
                <a:cubicBezTo>
                  <a:pt x="4145" y="12655"/>
                  <a:pt x="5018" y="14400"/>
                  <a:pt x="6109" y="15491"/>
                </a:cubicBezTo>
                <a:cubicBezTo>
                  <a:pt x="7418" y="16582"/>
                  <a:pt x="8945" y="17455"/>
                  <a:pt x="10691" y="17455"/>
                </a:cubicBezTo>
                <a:cubicBezTo>
                  <a:pt x="11345" y="17455"/>
                  <a:pt x="11782" y="17455"/>
                  <a:pt x="12000" y="17236"/>
                </a:cubicBezTo>
                <a:cubicBezTo>
                  <a:pt x="11564" y="15273"/>
                  <a:pt x="11564" y="15273"/>
                  <a:pt x="11564" y="15273"/>
                </a:cubicBezTo>
                <a:cubicBezTo>
                  <a:pt x="10473" y="14400"/>
                  <a:pt x="10473" y="14400"/>
                  <a:pt x="10473" y="14400"/>
                </a:cubicBezTo>
                <a:cubicBezTo>
                  <a:pt x="10255" y="15055"/>
                  <a:pt x="9818" y="15927"/>
                  <a:pt x="9818" y="15927"/>
                </a:cubicBezTo>
                <a:cubicBezTo>
                  <a:pt x="7636" y="16364"/>
                  <a:pt x="7636" y="16364"/>
                  <a:pt x="7636" y="16364"/>
                </a:cubicBezTo>
                <a:cubicBezTo>
                  <a:pt x="7636" y="15927"/>
                  <a:pt x="7636" y="15927"/>
                  <a:pt x="7636" y="15927"/>
                </a:cubicBezTo>
                <a:cubicBezTo>
                  <a:pt x="9164" y="15491"/>
                  <a:pt x="9164" y="15491"/>
                  <a:pt x="9164" y="15491"/>
                </a:cubicBezTo>
                <a:cubicBezTo>
                  <a:pt x="9600" y="13309"/>
                  <a:pt x="9600" y="13309"/>
                  <a:pt x="9600" y="13309"/>
                </a:cubicBezTo>
                <a:cubicBezTo>
                  <a:pt x="9818" y="11345"/>
                  <a:pt x="9818" y="11345"/>
                  <a:pt x="9818" y="11345"/>
                </a:cubicBezTo>
                <a:cubicBezTo>
                  <a:pt x="8945" y="11782"/>
                  <a:pt x="8945" y="11782"/>
                  <a:pt x="8945" y="11782"/>
                </a:cubicBezTo>
                <a:cubicBezTo>
                  <a:pt x="8291" y="12873"/>
                  <a:pt x="8291" y="12873"/>
                  <a:pt x="8291" y="12873"/>
                </a:cubicBezTo>
                <a:cubicBezTo>
                  <a:pt x="7855" y="12655"/>
                  <a:pt x="7855" y="12655"/>
                  <a:pt x="7855" y="12655"/>
                </a:cubicBezTo>
                <a:close/>
                <a:moveTo>
                  <a:pt x="11127" y="8073"/>
                </a:moveTo>
                <a:cubicBezTo>
                  <a:pt x="10473" y="8073"/>
                  <a:pt x="10036" y="8509"/>
                  <a:pt x="10036" y="8945"/>
                </a:cubicBezTo>
                <a:cubicBezTo>
                  <a:pt x="10036" y="9600"/>
                  <a:pt x="10473" y="10036"/>
                  <a:pt x="11127" y="10036"/>
                </a:cubicBezTo>
                <a:cubicBezTo>
                  <a:pt x="11564" y="10036"/>
                  <a:pt x="12000" y="9600"/>
                  <a:pt x="12000" y="8945"/>
                </a:cubicBezTo>
                <a:cubicBezTo>
                  <a:pt x="12000" y="8509"/>
                  <a:pt x="11564" y="8073"/>
                  <a:pt x="11127" y="8073"/>
                </a:cubicBezTo>
                <a:close/>
              </a:path>
            </a:pathLst>
          </a:custGeom>
          <a:solidFill>
            <a:srgbClr val="000000"/>
          </a:solidFill>
          <a:ln w="12700">
            <a:miter lim="400000"/>
          </a:ln>
        </p:spPr>
        <p:txBody>
          <a:bodyPr tIns="91439" bIns="91439"/>
          <a:lstStyle/>
          <a:p>
            <a:endParaRPr/>
          </a:p>
        </p:txBody>
      </p:sp>
      <p:sp>
        <p:nvSpPr>
          <p:cNvPr id="1607" name="Shape 1607"/>
          <p:cNvSpPr/>
          <p:nvPr/>
        </p:nvSpPr>
        <p:spPr>
          <a:xfrm>
            <a:off x="2314575" y="11147425"/>
            <a:ext cx="787401" cy="809627"/>
          </a:xfrm>
          <a:custGeom>
            <a:avLst/>
            <a:gdLst/>
            <a:ahLst/>
            <a:cxnLst>
              <a:cxn ang="0">
                <a:pos x="wd2" y="hd2"/>
              </a:cxn>
              <a:cxn ang="5400000">
                <a:pos x="wd2" y="hd2"/>
              </a:cxn>
              <a:cxn ang="10800000">
                <a:pos x="wd2" y="hd2"/>
              </a:cxn>
              <a:cxn ang="16200000">
                <a:pos x="wd2" y="hd2"/>
              </a:cxn>
            </a:cxnLst>
            <a:rect l="0" t="0" r="r" b="b"/>
            <a:pathLst>
              <a:path w="21600" h="21600" extrusionOk="0">
                <a:moveTo>
                  <a:pt x="1157" y="16529"/>
                </a:moveTo>
                <a:cubicBezTo>
                  <a:pt x="1929" y="21600"/>
                  <a:pt x="1929" y="21600"/>
                  <a:pt x="1929" y="21600"/>
                </a:cubicBezTo>
                <a:cubicBezTo>
                  <a:pt x="8293" y="21600"/>
                  <a:pt x="8293" y="21600"/>
                  <a:pt x="8293" y="21600"/>
                </a:cubicBezTo>
                <a:cubicBezTo>
                  <a:pt x="9064" y="16529"/>
                  <a:pt x="9064" y="16529"/>
                  <a:pt x="9064" y="16529"/>
                </a:cubicBezTo>
                <a:cubicBezTo>
                  <a:pt x="10029" y="16529"/>
                  <a:pt x="10029" y="16529"/>
                  <a:pt x="10029" y="16529"/>
                </a:cubicBezTo>
                <a:cubicBezTo>
                  <a:pt x="10029" y="15214"/>
                  <a:pt x="10029" y="15214"/>
                  <a:pt x="10029" y="15214"/>
                </a:cubicBezTo>
                <a:cubicBezTo>
                  <a:pt x="5786" y="15214"/>
                  <a:pt x="5786" y="15214"/>
                  <a:pt x="5786" y="15214"/>
                </a:cubicBezTo>
                <a:cubicBezTo>
                  <a:pt x="5786" y="14838"/>
                  <a:pt x="5593" y="14650"/>
                  <a:pt x="5593" y="14275"/>
                </a:cubicBezTo>
                <a:cubicBezTo>
                  <a:pt x="7136" y="14650"/>
                  <a:pt x="8293" y="12960"/>
                  <a:pt x="9064" y="11833"/>
                </a:cubicBezTo>
                <a:cubicBezTo>
                  <a:pt x="7907" y="11833"/>
                  <a:pt x="6171" y="12209"/>
                  <a:pt x="5400" y="13148"/>
                </a:cubicBezTo>
                <a:cubicBezTo>
                  <a:pt x="5207" y="12960"/>
                  <a:pt x="5207" y="12772"/>
                  <a:pt x="5400" y="12584"/>
                </a:cubicBezTo>
                <a:cubicBezTo>
                  <a:pt x="5400" y="11645"/>
                  <a:pt x="5786" y="10706"/>
                  <a:pt x="6364" y="9955"/>
                </a:cubicBezTo>
                <a:cubicBezTo>
                  <a:pt x="6750" y="9955"/>
                  <a:pt x="7136" y="9955"/>
                  <a:pt x="7329" y="9955"/>
                </a:cubicBezTo>
                <a:cubicBezTo>
                  <a:pt x="8871" y="9955"/>
                  <a:pt x="10029" y="9391"/>
                  <a:pt x="10800" y="8264"/>
                </a:cubicBezTo>
                <a:cubicBezTo>
                  <a:pt x="11571" y="8452"/>
                  <a:pt x="11571" y="8452"/>
                  <a:pt x="11571" y="8452"/>
                </a:cubicBezTo>
                <a:cubicBezTo>
                  <a:pt x="11764" y="7701"/>
                  <a:pt x="11957" y="6950"/>
                  <a:pt x="12343" y="6198"/>
                </a:cubicBezTo>
                <a:cubicBezTo>
                  <a:pt x="11379" y="5635"/>
                  <a:pt x="11379" y="5635"/>
                  <a:pt x="11379" y="5635"/>
                </a:cubicBezTo>
                <a:cubicBezTo>
                  <a:pt x="11186" y="3757"/>
                  <a:pt x="9450" y="2254"/>
                  <a:pt x="7329" y="2254"/>
                </a:cubicBezTo>
                <a:cubicBezTo>
                  <a:pt x="5207" y="2254"/>
                  <a:pt x="3471" y="3944"/>
                  <a:pt x="3471" y="6010"/>
                </a:cubicBezTo>
                <a:cubicBezTo>
                  <a:pt x="3471" y="7513"/>
                  <a:pt x="4050" y="8640"/>
                  <a:pt x="5207" y="9391"/>
                </a:cubicBezTo>
                <a:cubicBezTo>
                  <a:pt x="4629" y="10143"/>
                  <a:pt x="4436" y="10894"/>
                  <a:pt x="4243" y="11833"/>
                </a:cubicBezTo>
                <a:cubicBezTo>
                  <a:pt x="3471" y="10706"/>
                  <a:pt x="1543" y="10143"/>
                  <a:pt x="386" y="10143"/>
                </a:cubicBezTo>
                <a:cubicBezTo>
                  <a:pt x="964" y="11457"/>
                  <a:pt x="2507" y="13148"/>
                  <a:pt x="4050" y="12772"/>
                </a:cubicBezTo>
                <a:cubicBezTo>
                  <a:pt x="4050" y="13523"/>
                  <a:pt x="4243" y="14463"/>
                  <a:pt x="4436" y="15214"/>
                </a:cubicBezTo>
                <a:cubicBezTo>
                  <a:pt x="0" y="15214"/>
                  <a:pt x="0" y="15214"/>
                  <a:pt x="0" y="15214"/>
                </a:cubicBezTo>
                <a:cubicBezTo>
                  <a:pt x="0" y="16529"/>
                  <a:pt x="0" y="16529"/>
                  <a:pt x="0" y="16529"/>
                </a:cubicBezTo>
                <a:cubicBezTo>
                  <a:pt x="1157" y="16529"/>
                  <a:pt x="1157" y="16529"/>
                  <a:pt x="1157" y="16529"/>
                </a:cubicBezTo>
                <a:close/>
                <a:moveTo>
                  <a:pt x="18707" y="3381"/>
                </a:moveTo>
                <a:cubicBezTo>
                  <a:pt x="16971" y="6386"/>
                  <a:pt x="16971" y="6386"/>
                  <a:pt x="16971" y="6386"/>
                </a:cubicBezTo>
                <a:cubicBezTo>
                  <a:pt x="16007" y="3193"/>
                  <a:pt x="16007" y="3193"/>
                  <a:pt x="16007" y="3193"/>
                </a:cubicBezTo>
                <a:cubicBezTo>
                  <a:pt x="15236" y="0"/>
                  <a:pt x="15236" y="0"/>
                  <a:pt x="15236" y="0"/>
                </a:cubicBezTo>
                <a:cubicBezTo>
                  <a:pt x="18129" y="1503"/>
                  <a:pt x="18129" y="1503"/>
                  <a:pt x="18129" y="1503"/>
                </a:cubicBezTo>
                <a:cubicBezTo>
                  <a:pt x="21600" y="376"/>
                  <a:pt x="21600" y="376"/>
                  <a:pt x="21600" y="376"/>
                </a:cubicBezTo>
                <a:cubicBezTo>
                  <a:pt x="21600" y="2817"/>
                  <a:pt x="21600" y="2817"/>
                  <a:pt x="21600" y="2817"/>
                </a:cubicBezTo>
                <a:cubicBezTo>
                  <a:pt x="18707" y="3381"/>
                  <a:pt x="18707" y="3381"/>
                  <a:pt x="18707" y="3381"/>
                </a:cubicBezTo>
                <a:close/>
                <a:moveTo>
                  <a:pt x="14271" y="7701"/>
                </a:moveTo>
                <a:cubicBezTo>
                  <a:pt x="14464" y="7137"/>
                  <a:pt x="15043" y="6574"/>
                  <a:pt x="15814" y="6386"/>
                </a:cubicBezTo>
                <a:cubicBezTo>
                  <a:pt x="15236" y="5259"/>
                  <a:pt x="15236" y="5259"/>
                  <a:pt x="15236" y="5259"/>
                </a:cubicBezTo>
                <a:cubicBezTo>
                  <a:pt x="14271" y="5635"/>
                  <a:pt x="13500" y="6198"/>
                  <a:pt x="13114" y="7137"/>
                </a:cubicBezTo>
                <a:cubicBezTo>
                  <a:pt x="14271" y="7701"/>
                  <a:pt x="14271" y="7701"/>
                  <a:pt x="14271" y="7701"/>
                </a:cubicBezTo>
                <a:close/>
                <a:moveTo>
                  <a:pt x="13693" y="10330"/>
                </a:moveTo>
                <a:cubicBezTo>
                  <a:pt x="12343" y="10143"/>
                  <a:pt x="12343" y="10143"/>
                  <a:pt x="12343" y="10143"/>
                </a:cubicBezTo>
                <a:cubicBezTo>
                  <a:pt x="12343" y="9579"/>
                  <a:pt x="12536" y="9016"/>
                  <a:pt x="12536" y="8452"/>
                </a:cubicBezTo>
                <a:cubicBezTo>
                  <a:pt x="13886" y="8828"/>
                  <a:pt x="13886" y="8828"/>
                  <a:pt x="13886" y="8828"/>
                </a:cubicBezTo>
                <a:cubicBezTo>
                  <a:pt x="13693" y="9391"/>
                  <a:pt x="13693" y="9767"/>
                  <a:pt x="13693" y="10330"/>
                </a:cubicBezTo>
                <a:close/>
                <a:moveTo>
                  <a:pt x="12343" y="3005"/>
                </a:moveTo>
                <a:cubicBezTo>
                  <a:pt x="11571" y="2066"/>
                  <a:pt x="11571" y="2066"/>
                  <a:pt x="11571" y="2066"/>
                </a:cubicBezTo>
                <a:cubicBezTo>
                  <a:pt x="12343" y="1503"/>
                  <a:pt x="13114" y="939"/>
                  <a:pt x="14079" y="751"/>
                </a:cubicBezTo>
                <a:cubicBezTo>
                  <a:pt x="14464" y="1878"/>
                  <a:pt x="14464" y="1878"/>
                  <a:pt x="14464" y="1878"/>
                </a:cubicBezTo>
                <a:cubicBezTo>
                  <a:pt x="13693" y="2066"/>
                  <a:pt x="12921" y="2630"/>
                  <a:pt x="12343" y="3005"/>
                </a:cubicBezTo>
                <a:close/>
                <a:moveTo>
                  <a:pt x="13114" y="5447"/>
                </a:moveTo>
                <a:cubicBezTo>
                  <a:pt x="12343" y="4508"/>
                  <a:pt x="12343" y="4508"/>
                  <a:pt x="12343" y="4508"/>
                </a:cubicBezTo>
                <a:cubicBezTo>
                  <a:pt x="12921" y="3757"/>
                  <a:pt x="13886" y="3381"/>
                  <a:pt x="14657" y="3005"/>
                </a:cubicBezTo>
                <a:cubicBezTo>
                  <a:pt x="15043" y="4132"/>
                  <a:pt x="15043" y="4132"/>
                  <a:pt x="15043" y="4132"/>
                </a:cubicBezTo>
                <a:cubicBezTo>
                  <a:pt x="14464" y="4508"/>
                  <a:pt x="13693" y="4883"/>
                  <a:pt x="13114" y="5447"/>
                </a:cubicBezTo>
                <a:close/>
                <a:moveTo>
                  <a:pt x="11379" y="10330"/>
                </a:moveTo>
                <a:cubicBezTo>
                  <a:pt x="10029" y="10330"/>
                  <a:pt x="10029" y="10330"/>
                  <a:pt x="10029" y="10330"/>
                </a:cubicBezTo>
                <a:cubicBezTo>
                  <a:pt x="10029" y="10143"/>
                  <a:pt x="10029" y="10143"/>
                  <a:pt x="10029" y="10143"/>
                </a:cubicBezTo>
                <a:cubicBezTo>
                  <a:pt x="10029" y="10143"/>
                  <a:pt x="10029" y="10143"/>
                  <a:pt x="10029" y="10143"/>
                </a:cubicBezTo>
                <a:cubicBezTo>
                  <a:pt x="10029" y="10143"/>
                  <a:pt x="10029" y="10143"/>
                  <a:pt x="10029" y="10143"/>
                </a:cubicBezTo>
                <a:cubicBezTo>
                  <a:pt x="10029" y="10143"/>
                  <a:pt x="10029" y="10143"/>
                  <a:pt x="10029" y="10143"/>
                </a:cubicBezTo>
                <a:cubicBezTo>
                  <a:pt x="10029" y="9955"/>
                  <a:pt x="10029" y="9955"/>
                  <a:pt x="10029" y="9955"/>
                </a:cubicBezTo>
                <a:cubicBezTo>
                  <a:pt x="10029" y="9955"/>
                  <a:pt x="10029" y="9955"/>
                  <a:pt x="10029" y="9955"/>
                </a:cubicBezTo>
                <a:cubicBezTo>
                  <a:pt x="10029" y="9955"/>
                  <a:pt x="10029" y="9955"/>
                  <a:pt x="10029" y="9955"/>
                </a:cubicBezTo>
                <a:cubicBezTo>
                  <a:pt x="10029" y="9767"/>
                  <a:pt x="10029" y="9767"/>
                  <a:pt x="10029" y="9767"/>
                </a:cubicBezTo>
                <a:cubicBezTo>
                  <a:pt x="10029" y="9767"/>
                  <a:pt x="10029" y="9767"/>
                  <a:pt x="10029" y="9767"/>
                </a:cubicBezTo>
                <a:cubicBezTo>
                  <a:pt x="10029" y="9767"/>
                  <a:pt x="10029" y="9767"/>
                  <a:pt x="10029" y="9767"/>
                </a:cubicBezTo>
                <a:cubicBezTo>
                  <a:pt x="10029" y="9767"/>
                  <a:pt x="10029" y="9767"/>
                  <a:pt x="10029" y="9767"/>
                </a:cubicBezTo>
                <a:cubicBezTo>
                  <a:pt x="10029" y="9579"/>
                  <a:pt x="10029" y="9579"/>
                  <a:pt x="10029" y="9579"/>
                </a:cubicBezTo>
                <a:cubicBezTo>
                  <a:pt x="10029" y="9579"/>
                  <a:pt x="10029" y="9579"/>
                  <a:pt x="10029" y="9579"/>
                </a:cubicBezTo>
                <a:cubicBezTo>
                  <a:pt x="10029" y="9579"/>
                  <a:pt x="10029" y="9579"/>
                  <a:pt x="10029" y="9579"/>
                </a:cubicBezTo>
                <a:cubicBezTo>
                  <a:pt x="10029" y="9579"/>
                  <a:pt x="10029" y="9579"/>
                  <a:pt x="10029" y="9579"/>
                </a:cubicBezTo>
                <a:cubicBezTo>
                  <a:pt x="11379" y="9579"/>
                  <a:pt x="11379" y="9579"/>
                  <a:pt x="11379" y="9579"/>
                </a:cubicBezTo>
                <a:cubicBezTo>
                  <a:pt x="11379" y="9579"/>
                  <a:pt x="11379" y="9579"/>
                  <a:pt x="11379" y="9579"/>
                </a:cubicBezTo>
                <a:cubicBezTo>
                  <a:pt x="11379" y="9767"/>
                  <a:pt x="11379" y="9767"/>
                  <a:pt x="11379" y="9767"/>
                </a:cubicBezTo>
                <a:cubicBezTo>
                  <a:pt x="11379" y="9767"/>
                  <a:pt x="11379" y="9767"/>
                  <a:pt x="11379" y="9767"/>
                </a:cubicBezTo>
                <a:cubicBezTo>
                  <a:pt x="11379" y="9767"/>
                  <a:pt x="11379" y="9767"/>
                  <a:pt x="11379" y="9767"/>
                </a:cubicBezTo>
                <a:cubicBezTo>
                  <a:pt x="11379" y="9767"/>
                  <a:pt x="11379" y="9767"/>
                  <a:pt x="11379" y="9767"/>
                </a:cubicBezTo>
                <a:cubicBezTo>
                  <a:pt x="11379" y="9955"/>
                  <a:pt x="11379" y="9955"/>
                  <a:pt x="11379" y="9955"/>
                </a:cubicBezTo>
                <a:cubicBezTo>
                  <a:pt x="11379" y="9955"/>
                  <a:pt x="11379" y="9955"/>
                  <a:pt x="11379" y="9955"/>
                </a:cubicBezTo>
                <a:cubicBezTo>
                  <a:pt x="11379" y="9955"/>
                  <a:pt x="11379" y="9955"/>
                  <a:pt x="11379" y="9955"/>
                </a:cubicBezTo>
                <a:cubicBezTo>
                  <a:pt x="11379" y="9955"/>
                  <a:pt x="11379" y="9955"/>
                  <a:pt x="11379" y="9955"/>
                </a:cubicBezTo>
                <a:cubicBezTo>
                  <a:pt x="11379" y="10143"/>
                  <a:pt x="11379" y="10143"/>
                  <a:pt x="11379" y="10143"/>
                </a:cubicBezTo>
                <a:cubicBezTo>
                  <a:pt x="11379" y="10143"/>
                  <a:pt x="11379" y="10143"/>
                  <a:pt x="11379" y="10143"/>
                </a:cubicBezTo>
                <a:cubicBezTo>
                  <a:pt x="11379" y="10143"/>
                  <a:pt x="11379" y="10143"/>
                  <a:pt x="11379" y="10143"/>
                </a:cubicBezTo>
                <a:cubicBezTo>
                  <a:pt x="11379" y="10143"/>
                  <a:pt x="11379" y="10143"/>
                  <a:pt x="11379" y="10143"/>
                </a:cubicBezTo>
                <a:cubicBezTo>
                  <a:pt x="11379" y="10330"/>
                  <a:pt x="11379" y="10330"/>
                  <a:pt x="11379" y="10330"/>
                </a:cubicBezTo>
                <a:cubicBezTo>
                  <a:pt x="11379" y="10330"/>
                  <a:pt x="11379" y="10330"/>
                  <a:pt x="11379" y="10330"/>
                </a:cubicBezTo>
                <a:close/>
                <a:moveTo>
                  <a:pt x="9064" y="4883"/>
                </a:moveTo>
                <a:cubicBezTo>
                  <a:pt x="7907" y="5071"/>
                  <a:pt x="7907" y="5071"/>
                  <a:pt x="7907" y="5071"/>
                </a:cubicBezTo>
                <a:cubicBezTo>
                  <a:pt x="7907" y="4883"/>
                  <a:pt x="7907" y="4883"/>
                  <a:pt x="7907" y="4883"/>
                </a:cubicBezTo>
                <a:cubicBezTo>
                  <a:pt x="7714" y="4696"/>
                  <a:pt x="7136" y="4508"/>
                  <a:pt x="6943" y="4883"/>
                </a:cubicBezTo>
                <a:cubicBezTo>
                  <a:pt x="6943" y="4883"/>
                  <a:pt x="6943" y="4883"/>
                  <a:pt x="6943" y="5071"/>
                </a:cubicBezTo>
                <a:cubicBezTo>
                  <a:pt x="6943" y="5071"/>
                  <a:pt x="6943" y="5071"/>
                  <a:pt x="6943" y="5259"/>
                </a:cubicBezTo>
                <a:cubicBezTo>
                  <a:pt x="6943" y="5259"/>
                  <a:pt x="7136" y="5259"/>
                  <a:pt x="7136" y="5259"/>
                </a:cubicBezTo>
                <a:cubicBezTo>
                  <a:pt x="7521" y="5447"/>
                  <a:pt x="7521" y="5447"/>
                  <a:pt x="7521" y="5447"/>
                </a:cubicBezTo>
                <a:cubicBezTo>
                  <a:pt x="8100" y="5635"/>
                  <a:pt x="8486" y="5823"/>
                  <a:pt x="8679" y="6010"/>
                </a:cubicBezTo>
                <a:cubicBezTo>
                  <a:pt x="9064" y="6198"/>
                  <a:pt x="9064" y="6386"/>
                  <a:pt x="9064" y="6762"/>
                </a:cubicBezTo>
                <a:cubicBezTo>
                  <a:pt x="9064" y="6950"/>
                  <a:pt x="9064" y="7137"/>
                  <a:pt x="9064" y="7325"/>
                </a:cubicBezTo>
                <a:cubicBezTo>
                  <a:pt x="8871" y="7513"/>
                  <a:pt x="8871" y="7701"/>
                  <a:pt x="8679" y="7701"/>
                </a:cubicBezTo>
                <a:cubicBezTo>
                  <a:pt x="8486" y="7889"/>
                  <a:pt x="8293" y="7889"/>
                  <a:pt x="8100" y="7889"/>
                </a:cubicBezTo>
                <a:cubicBezTo>
                  <a:pt x="8100" y="8077"/>
                  <a:pt x="7907" y="8077"/>
                  <a:pt x="7521" y="8077"/>
                </a:cubicBezTo>
                <a:cubicBezTo>
                  <a:pt x="7521" y="8640"/>
                  <a:pt x="7521" y="8640"/>
                  <a:pt x="7521" y="8640"/>
                </a:cubicBezTo>
                <a:cubicBezTo>
                  <a:pt x="7136" y="8640"/>
                  <a:pt x="7136" y="8640"/>
                  <a:pt x="7136" y="8640"/>
                </a:cubicBezTo>
                <a:cubicBezTo>
                  <a:pt x="7136" y="8077"/>
                  <a:pt x="7136" y="8077"/>
                  <a:pt x="7136" y="8077"/>
                </a:cubicBezTo>
                <a:cubicBezTo>
                  <a:pt x="6943" y="8077"/>
                  <a:pt x="6750" y="7889"/>
                  <a:pt x="6557" y="7889"/>
                </a:cubicBezTo>
                <a:cubicBezTo>
                  <a:pt x="6364" y="7889"/>
                  <a:pt x="6171" y="7701"/>
                  <a:pt x="6171" y="7701"/>
                </a:cubicBezTo>
                <a:cubicBezTo>
                  <a:pt x="5979" y="7513"/>
                  <a:pt x="5786" y="7513"/>
                  <a:pt x="5786" y="7325"/>
                </a:cubicBezTo>
                <a:cubicBezTo>
                  <a:pt x="5786" y="7137"/>
                  <a:pt x="5786" y="6950"/>
                  <a:pt x="5593" y="6762"/>
                </a:cubicBezTo>
                <a:cubicBezTo>
                  <a:pt x="6750" y="6762"/>
                  <a:pt x="6750" y="6762"/>
                  <a:pt x="6750" y="6762"/>
                </a:cubicBezTo>
                <a:cubicBezTo>
                  <a:pt x="6750" y="6950"/>
                  <a:pt x="6943" y="6950"/>
                  <a:pt x="6943" y="7137"/>
                </a:cubicBezTo>
                <a:cubicBezTo>
                  <a:pt x="7136" y="7325"/>
                  <a:pt x="7714" y="7513"/>
                  <a:pt x="7907" y="7137"/>
                </a:cubicBezTo>
                <a:cubicBezTo>
                  <a:pt x="8100" y="7137"/>
                  <a:pt x="8100" y="6950"/>
                  <a:pt x="8100" y="6950"/>
                </a:cubicBezTo>
                <a:cubicBezTo>
                  <a:pt x="8100" y="6762"/>
                  <a:pt x="8100" y="6762"/>
                  <a:pt x="7907" y="6574"/>
                </a:cubicBezTo>
                <a:cubicBezTo>
                  <a:pt x="7907" y="6574"/>
                  <a:pt x="7714" y="6574"/>
                  <a:pt x="7521" y="6386"/>
                </a:cubicBezTo>
                <a:cubicBezTo>
                  <a:pt x="7136" y="6386"/>
                  <a:pt x="7136" y="6386"/>
                  <a:pt x="7136" y="6386"/>
                </a:cubicBezTo>
                <a:cubicBezTo>
                  <a:pt x="6750" y="6198"/>
                  <a:pt x="6557" y="6198"/>
                  <a:pt x="6364" y="6010"/>
                </a:cubicBezTo>
                <a:cubicBezTo>
                  <a:pt x="6171" y="6010"/>
                  <a:pt x="6171" y="5823"/>
                  <a:pt x="5979" y="5635"/>
                </a:cubicBezTo>
                <a:cubicBezTo>
                  <a:pt x="5786" y="5635"/>
                  <a:pt x="5786" y="5447"/>
                  <a:pt x="5786" y="5071"/>
                </a:cubicBezTo>
                <a:cubicBezTo>
                  <a:pt x="5786" y="4883"/>
                  <a:pt x="5979" y="4508"/>
                  <a:pt x="6171" y="4320"/>
                </a:cubicBezTo>
                <a:cubicBezTo>
                  <a:pt x="6364" y="4132"/>
                  <a:pt x="6750" y="3944"/>
                  <a:pt x="7136" y="3944"/>
                </a:cubicBezTo>
                <a:cubicBezTo>
                  <a:pt x="7136" y="3757"/>
                  <a:pt x="7136" y="3757"/>
                  <a:pt x="7136" y="3757"/>
                </a:cubicBezTo>
                <a:cubicBezTo>
                  <a:pt x="7521" y="3757"/>
                  <a:pt x="7521" y="3757"/>
                  <a:pt x="7521" y="3757"/>
                </a:cubicBezTo>
                <a:cubicBezTo>
                  <a:pt x="7521" y="3944"/>
                  <a:pt x="7521" y="3944"/>
                  <a:pt x="7521" y="3944"/>
                </a:cubicBezTo>
                <a:cubicBezTo>
                  <a:pt x="8100" y="3944"/>
                  <a:pt x="8293" y="4132"/>
                  <a:pt x="8486" y="4320"/>
                </a:cubicBezTo>
                <a:cubicBezTo>
                  <a:pt x="8871" y="4320"/>
                  <a:pt x="8871" y="4696"/>
                  <a:pt x="9064" y="4883"/>
                </a:cubicBezTo>
                <a:close/>
                <a:moveTo>
                  <a:pt x="7329" y="3381"/>
                </a:moveTo>
                <a:cubicBezTo>
                  <a:pt x="9064" y="3381"/>
                  <a:pt x="10221" y="4508"/>
                  <a:pt x="10221" y="6010"/>
                </a:cubicBezTo>
                <a:cubicBezTo>
                  <a:pt x="10221" y="7701"/>
                  <a:pt x="9064" y="8828"/>
                  <a:pt x="7329" y="8828"/>
                </a:cubicBezTo>
                <a:cubicBezTo>
                  <a:pt x="5786" y="8828"/>
                  <a:pt x="4629" y="7701"/>
                  <a:pt x="4629" y="6010"/>
                </a:cubicBezTo>
                <a:cubicBezTo>
                  <a:pt x="4629" y="4508"/>
                  <a:pt x="5786" y="3381"/>
                  <a:pt x="7329" y="3381"/>
                </a:cubicBezTo>
                <a:close/>
              </a:path>
            </a:pathLst>
          </a:custGeom>
          <a:solidFill>
            <a:srgbClr val="000000"/>
          </a:solidFill>
          <a:ln w="12700">
            <a:miter lim="400000"/>
          </a:ln>
        </p:spPr>
        <p:txBody>
          <a:bodyPr tIns="91439" bIns="91439"/>
          <a:lstStyle/>
          <a:p>
            <a:endParaRPr/>
          </a:p>
        </p:txBody>
      </p:sp>
      <p:sp>
        <p:nvSpPr>
          <p:cNvPr id="1608" name="Shape 1608"/>
          <p:cNvSpPr/>
          <p:nvPr/>
        </p:nvSpPr>
        <p:spPr>
          <a:xfrm>
            <a:off x="2314575" y="12604752"/>
            <a:ext cx="781051" cy="438151"/>
          </a:xfrm>
          <a:custGeom>
            <a:avLst/>
            <a:gdLst/>
            <a:ahLst/>
            <a:cxnLst>
              <a:cxn ang="0">
                <a:pos x="wd2" y="hd2"/>
              </a:cxn>
              <a:cxn ang="5400000">
                <a:pos x="wd2" y="hd2"/>
              </a:cxn>
              <a:cxn ang="10800000">
                <a:pos x="wd2" y="hd2"/>
              </a:cxn>
              <a:cxn ang="16200000">
                <a:pos x="wd2" y="hd2"/>
              </a:cxn>
            </a:cxnLst>
            <a:rect l="0" t="0" r="r" b="b"/>
            <a:pathLst>
              <a:path w="21600" h="21600" extrusionOk="0">
                <a:moveTo>
                  <a:pt x="12843" y="0"/>
                </a:moveTo>
                <a:cubicBezTo>
                  <a:pt x="15178" y="0"/>
                  <a:pt x="17319" y="348"/>
                  <a:pt x="18876" y="1045"/>
                </a:cubicBezTo>
                <a:cubicBezTo>
                  <a:pt x="20043" y="1394"/>
                  <a:pt x="21016" y="2439"/>
                  <a:pt x="21405" y="3484"/>
                </a:cubicBezTo>
                <a:cubicBezTo>
                  <a:pt x="21600" y="4181"/>
                  <a:pt x="21600" y="4877"/>
                  <a:pt x="21600" y="5923"/>
                </a:cubicBezTo>
                <a:cubicBezTo>
                  <a:pt x="21600" y="14632"/>
                  <a:pt x="21600" y="14632"/>
                  <a:pt x="21600" y="14632"/>
                </a:cubicBezTo>
                <a:cubicBezTo>
                  <a:pt x="21600" y="15677"/>
                  <a:pt x="21600" y="16026"/>
                  <a:pt x="21211" y="17071"/>
                </a:cubicBezTo>
                <a:cubicBezTo>
                  <a:pt x="20627" y="18116"/>
                  <a:pt x="19265" y="18813"/>
                  <a:pt x="17708" y="19161"/>
                </a:cubicBezTo>
                <a:cubicBezTo>
                  <a:pt x="15762" y="19858"/>
                  <a:pt x="13622" y="20206"/>
                  <a:pt x="12065" y="20206"/>
                </a:cubicBezTo>
                <a:cubicBezTo>
                  <a:pt x="11481" y="20206"/>
                  <a:pt x="11092" y="20206"/>
                  <a:pt x="10703" y="20206"/>
                </a:cubicBezTo>
                <a:cubicBezTo>
                  <a:pt x="10314" y="20206"/>
                  <a:pt x="10314" y="20206"/>
                  <a:pt x="10314" y="20206"/>
                </a:cubicBezTo>
                <a:cubicBezTo>
                  <a:pt x="10314" y="7665"/>
                  <a:pt x="10314" y="7665"/>
                  <a:pt x="10314" y="7665"/>
                </a:cubicBezTo>
                <a:cubicBezTo>
                  <a:pt x="11481" y="5574"/>
                  <a:pt x="11481" y="5574"/>
                  <a:pt x="11481" y="5574"/>
                </a:cubicBezTo>
                <a:cubicBezTo>
                  <a:pt x="5254" y="5574"/>
                  <a:pt x="5254" y="5574"/>
                  <a:pt x="5254" y="5574"/>
                </a:cubicBezTo>
                <a:cubicBezTo>
                  <a:pt x="5254" y="6619"/>
                  <a:pt x="5254" y="6619"/>
                  <a:pt x="5254" y="6619"/>
                </a:cubicBezTo>
                <a:cubicBezTo>
                  <a:pt x="8562" y="6271"/>
                  <a:pt x="8562" y="6271"/>
                  <a:pt x="8562" y="6271"/>
                </a:cubicBezTo>
                <a:cubicBezTo>
                  <a:pt x="10119" y="6271"/>
                  <a:pt x="10119" y="6271"/>
                  <a:pt x="10119" y="6271"/>
                </a:cubicBezTo>
                <a:cubicBezTo>
                  <a:pt x="10119" y="15329"/>
                  <a:pt x="10119" y="15329"/>
                  <a:pt x="10119" y="15329"/>
                </a:cubicBezTo>
                <a:cubicBezTo>
                  <a:pt x="6811" y="21600"/>
                  <a:pt x="6811" y="21600"/>
                  <a:pt x="6811" y="21600"/>
                </a:cubicBezTo>
                <a:cubicBezTo>
                  <a:pt x="6616" y="21600"/>
                  <a:pt x="6616" y="21600"/>
                  <a:pt x="6616" y="21600"/>
                </a:cubicBezTo>
                <a:cubicBezTo>
                  <a:pt x="4865" y="21252"/>
                  <a:pt x="3308" y="20903"/>
                  <a:pt x="2141" y="20206"/>
                </a:cubicBezTo>
                <a:cubicBezTo>
                  <a:pt x="778" y="19510"/>
                  <a:pt x="0" y="18116"/>
                  <a:pt x="0" y="17071"/>
                </a:cubicBezTo>
                <a:cubicBezTo>
                  <a:pt x="0" y="16723"/>
                  <a:pt x="0" y="16723"/>
                  <a:pt x="0" y="16723"/>
                </a:cubicBezTo>
                <a:cubicBezTo>
                  <a:pt x="0" y="6619"/>
                  <a:pt x="0" y="6619"/>
                  <a:pt x="0" y="6619"/>
                </a:cubicBezTo>
                <a:cubicBezTo>
                  <a:pt x="4086" y="6619"/>
                  <a:pt x="4086" y="6619"/>
                  <a:pt x="4086" y="6619"/>
                </a:cubicBezTo>
                <a:cubicBezTo>
                  <a:pt x="4086" y="5226"/>
                  <a:pt x="4086" y="4181"/>
                  <a:pt x="4476" y="3135"/>
                </a:cubicBezTo>
                <a:cubicBezTo>
                  <a:pt x="4865" y="2439"/>
                  <a:pt x="5838" y="1394"/>
                  <a:pt x="7005" y="1045"/>
                </a:cubicBezTo>
                <a:cubicBezTo>
                  <a:pt x="8562" y="348"/>
                  <a:pt x="10508" y="0"/>
                  <a:pt x="12843" y="0"/>
                </a:cubicBezTo>
                <a:close/>
                <a:moveTo>
                  <a:pt x="20432" y="4877"/>
                </a:moveTo>
                <a:cubicBezTo>
                  <a:pt x="20432" y="4529"/>
                  <a:pt x="20432" y="4529"/>
                  <a:pt x="20432" y="4529"/>
                </a:cubicBezTo>
                <a:cubicBezTo>
                  <a:pt x="20238" y="4181"/>
                  <a:pt x="19654" y="3484"/>
                  <a:pt x="18486" y="3135"/>
                </a:cubicBezTo>
                <a:cubicBezTo>
                  <a:pt x="17124" y="2439"/>
                  <a:pt x="15178" y="2090"/>
                  <a:pt x="12843" y="2090"/>
                </a:cubicBezTo>
                <a:cubicBezTo>
                  <a:pt x="10703" y="2090"/>
                  <a:pt x="8757" y="2439"/>
                  <a:pt x="7395" y="3135"/>
                </a:cubicBezTo>
                <a:cubicBezTo>
                  <a:pt x="7005" y="3135"/>
                  <a:pt x="6811" y="3484"/>
                  <a:pt x="6422" y="3484"/>
                </a:cubicBezTo>
                <a:cubicBezTo>
                  <a:pt x="12843" y="3135"/>
                  <a:pt x="12843" y="3135"/>
                  <a:pt x="12843" y="3135"/>
                </a:cubicBezTo>
                <a:cubicBezTo>
                  <a:pt x="14205" y="3135"/>
                  <a:pt x="14205" y="3135"/>
                  <a:pt x="14205" y="3135"/>
                </a:cubicBezTo>
                <a:cubicBezTo>
                  <a:pt x="13232" y="5226"/>
                  <a:pt x="13232" y="5226"/>
                  <a:pt x="13232" y="5226"/>
                </a:cubicBezTo>
                <a:cubicBezTo>
                  <a:pt x="12065" y="7316"/>
                  <a:pt x="12065" y="7316"/>
                  <a:pt x="12065" y="7316"/>
                </a:cubicBezTo>
                <a:cubicBezTo>
                  <a:pt x="13622" y="7316"/>
                  <a:pt x="15762" y="6968"/>
                  <a:pt x="17514" y="6271"/>
                </a:cubicBezTo>
                <a:cubicBezTo>
                  <a:pt x="19070" y="5923"/>
                  <a:pt x="20238" y="5226"/>
                  <a:pt x="20432" y="4877"/>
                </a:cubicBezTo>
                <a:close/>
                <a:moveTo>
                  <a:pt x="6032" y="19510"/>
                </a:moveTo>
                <a:cubicBezTo>
                  <a:pt x="6032" y="12542"/>
                  <a:pt x="6032" y="12542"/>
                  <a:pt x="6032" y="12542"/>
                </a:cubicBezTo>
                <a:cubicBezTo>
                  <a:pt x="4476" y="12194"/>
                  <a:pt x="3114" y="11845"/>
                  <a:pt x="2141" y="11148"/>
                </a:cubicBezTo>
                <a:cubicBezTo>
                  <a:pt x="1751" y="10800"/>
                  <a:pt x="1557" y="10800"/>
                  <a:pt x="1168" y="10452"/>
                </a:cubicBezTo>
                <a:cubicBezTo>
                  <a:pt x="1168" y="15677"/>
                  <a:pt x="1168" y="15677"/>
                  <a:pt x="1168" y="15677"/>
                </a:cubicBezTo>
                <a:cubicBezTo>
                  <a:pt x="1168" y="17419"/>
                  <a:pt x="1751" y="17768"/>
                  <a:pt x="2530" y="18116"/>
                </a:cubicBezTo>
                <a:cubicBezTo>
                  <a:pt x="3308" y="18813"/>
                  <a:pt x="4670" y="19161"/>
                  <a:pt x="6032" y="19510"/>
                </a:cubicBezTo>
                <a:close/>
                <a:moveTo>
                  <a:pt x="2530" y="9058"/>
                </a:moveTo>
                <a:cubicBezTo>
                  <a:pt x="3503" y="9755"/>
                  <a:pt x="4865" y="10103"/>
                  <a:pt x="6422" y="10452"/>
                </a:cubicBezTo>
                <a:cubicBezTo>
                  <a:pt x="7200" y="8710"/>
                  <a:pt x="7200" y="8710"/>
                  <a:pt x="7200" y="8710"/>
                </a:cubicBezTo>
                <a:cubicBezTo>
                  <a:pt x="1946" y="8710"/>
                  <a:pt x="1946" y="8710"/>
                  <a:pt x="1946" y="8710"/>
                </a:cubicBezTo>
                <a:cubicBezTo>
                  <a:pt x="2141" y="9058"/>
                  <a:pt x="2335" y="9058"/>
                  <a:pt x="2530" y="9058"/>
                </a:cubicBezTo>
                <a:close/>
              </a:path>
            </a:pathLst>
          </a:custGeom>
          <a:solidFill>
            <a:srgbClr val="000000"/>
          </a:solidFill>
          <a:ln w="12700">
            <a:miter lim="400000"/>
          </a:ln>
        </p:spPr>
        <p:txBody>
          <a:bodyPr tIns="91439" bIns="91439"/>
          <a:lstStyle/>
          <a:p>
            <a:endParaRPr/>
          </a:p>
        </p:txBody>
      </p:sp>
      <p:sp>
        <p:nvSpPr>
          <p:cNvPr id="1609" name="Shape 1609"/>
          <p:cNvSpPr/>
          <p:nvPr/>
        </p:nvSpPr>
        <p:spPr>
          <a:xfrm>
            <a:off x="1050925" y="12471402"/>
            <a:ext cx="768351" cy="762001"/>
          </a:xfrm>
          <a:custGeom>
            <a:avLst/>
            <a:gdLst/>
            <a:ahLst/>
            <a:cxnLst>
              <a:cxn ang="0">
                <a:pos x="wd2" y="hd2"/>
              </a:cxn>
              <a:cxn ang="5400000">
                <a:pos x="wd2" y="hd2"/>
              </a:cxn>
              <a:cxn ang="10800000">
                <a:pos x="wd2" y="hd2"/>
              </a:cxn>
              <a:cxn ang="16200000">
                <a:pos x="wd2" y="hd2"/>
              </a:cxn>
            </a:cxnLst>
            <a:rect l="0" t="0" r="r" b="b"/>
            <a:pathLst>
              <a:path w="21600" h="21600" extrusionOk="0">
                <a:moveTo>
                  <a:pt x="2053" y="0"/>
                </a:moveTo>
                <a:lnTo>
                  <a:pt x="4195" y="0"/>
                </a:lnTo>
                <a:lnTo>
                  <a:pt x="2053" y="990"/>
                </a:lnTo>
                <a:lnTo>
                  <a:pt x="2053" y="0"/>
                </a:lnTo>
                <a:close/>
                <a:moveTo>
                  <a:pt x="0" y="20160"/>
                </a:moveTo>
                <a:lnTo>
                  <a:pt x="21600" y="20160"/>
                </a:lnTo>
                <a:lnTo>
                  <a:pt x="21600" y="21600"/>
                </a:lnTo>
                <a:lnTo>
                  <a:pt x="0" y="21600"/>
                </a:lnTo>
                <a:lnTo>
                  <a:pt x="0" y="20160"/>
                </a:lnTo>
                <a:close/>
                <a:moveTo>
                  <a:pt x="14281" y="3600"/>
                </a:moveTo>
                <a:lnTo>
                  <a:pt x="18030" y="3600"/>
                </a:lnTo>
                <a:lnTo>
                  <a:pt x="14281" y="5220"/>
                </a:lnTo>
                <a:lnTo>
                  <a:pt x="14281" y="3600"/>
                </a:lnTo>
                <a:close/>
                <a:moveTo>
                  <a:pt x="19279" y="4770"/>
                </a:moveTo>
                <a:lnTo>
                  <a:pt x="14281" y="7020"/>
                </a:lnTo>
                <a:lnTo>
                  <a:pt x="14281" y="8550"/>
                </a:lnTo>
                <a:lnTo>
                  <a:pt x="19279" y="6390"/>
                </a:lnTo>
                <a:lnTo>
                  <a:pt x="19279" y="4770"/>
                </a:lnTo>
                <a:close/>
                <a:moveTo>
                  <a:pt x="19279" y="8190"/>
                </a:moveTo>
                <a:lnTo>
                  <a:pt x="19279" y="9540"/>
                </a:lnTo>
                <a:lnTo>
                  <a:pt x="14281" y="11790"/>
                </a:lnTo>
                <a:lnTo>
                  <a:pt x="14281" y="10350"/>
                </a:lnTo>
                <a:lnTo>
                  <a:pt x="19279" y="8190"/>
                </a:lnTo>
                <a:close/>
                <a:moveTo>
                  <a:pt x="19279" y="11340"/>
                </a:moveTo>
                <a:lnTo>
                  <a:pt x="14281" y="13590"/>
                </a:lnTo>
                <a:lnTo>
                  <a:pt x="14281" y="15210"/>
                </a:lnTo>
                <a:lnTo>
                  <a:pt x="19279" y="12960"/>
                </a:lnTo>
                <a:lnTo>
                  <a:pt x="19279" y="11340"/>
                </a:lnTo>
                <a:close/>
                <a:moveTo>
                  <a:pt x="19279" y="14760"/>
                </a:moveTo>
                <a:lnTo>
                  <a:pt x="19279" y="16380"/>
                </a:lnTo>
                <a:lnTo>
                  <a:pt x="14281" y="18540"/>
                </a:lnTo>
                <a:lnTo>
                  <a:pt x="14281" y="17010"/>
                </a:lnTo>
                <a:lnTo>
                  <a:pt x="19279" y="14760"/>
                </a:lnTo>
                <a:close/>
                <a:moveTo>
                  <a:pt x="19279" y="18000"/>
                </a:moveTo>
                <a:lnTo>
                  <a:pt x="16066" y="19350"/>
                </a:lnTo>
                <a:lnTo>
                  <a:pt x="19279" y="19350"/>
                </a:lnTo>
                <a:lnTo>
                  <a:pt x="19279" y="18000"/>
                </a:lnTo>
                <a:close/>
                <a:moveTo>
                  <a:pt x="8122" y="7200"/>
                </a:moveTo>
                <a:lnTo>
                  <a:pt x="13299" y="7200"/>
                </a:lnTo>
                <a:lnTo>
                  <a:pt x="13299" y="19350"/>
                </a:lnTo>
                <a:lnTo>
                  <a:pt x="8122" y="19350"/>
                </a:lnTo>
                <a:lnTo>
                  <a:pt x="8122" y="7200"/>
                </a:lnTo>
                <a:close/>
                <a:moveTo>
                  <a:pt x="5623" y="0"/>
                </a:moveTo>
                <a:lnTo>
                  <a:pt x="2053" y="1620"/>
                </a:lnTo>
                <a:lnTo>
                  <a:pt x="2053" y="2430"/>
                </a:lnTo>
                <a:lnTo>
                  <a:pt x="7140" y="180"/>
                </a:lnTo>
                <a:lnTo>
                  <a:pt x="7140" y="0"/>
                </a:lnTo>
                <a:lnTo>
                  <a:pt x="5623" y="0"/>
                </a:lnTo>
                <a:close/>
                <a:moveTo>
                  <a:pt x="7140" y="990"/>
                </a:moveTo>
                <a:lnTo>
                  <a:pt x="2053" y="2970"/>
                </a:lnTo>
                <a:lnTo>
                  <a:pt x="2053" y="3960"/>
                </a:lnTo>
                <a:lnTo>
                  <a:pt x="7140" y="1800"/>
                </a:lnTo>
                <a:lnTo>
                  <a:pt x="7140" y="990"/>
                </a:lnTo>
                <a:close/>
                <a:moveTo>
                  <a:pt x="7140" y="2430"/>
                </a:moveTo>
                <a:lnTo>
                  <a:pt x="7140" y="3150"/>
                </a:lnTo>
                <a:lnTo>
                  <a:pt x="2053" y="5400"/>
                </a:lnTo>
                <a:lnTo>
                  <a:pt x="2053" y="4590"/>
                </a:lnTo>
                <a:lnTo>
                  <a:pt x="7140" y="2430"/>
                </a:lnTo>
                <a:close/>
                <a:moveTo>
                  <a:pt x="7140" y="3960"/>
                </a:moveTo>
                <a:lnTo>
                  <a:pt x="7140" y="4770"/>
                </a:lnTo>
                <a:lnTo>
                  <a:pt x="2053" y="7020"/>
                </a:lnTo>
                <a:lnTo>
                  <a:pt x="2053" y="6030"/>
                </a:lnTo>
                <a:lnTo>
                  <a:pt x="7140" y="3960"/>
                </a:lnTo>
                <a:close/>
                <a:moveTo>
                  <a:pt x="7140" y="5400"/>
                </a:moveTo>
                <a:lnTo>
                  <a:pt x="2053" y="7560"/>
                </a:lnTo>
                <a:lnTo>
                  <a:pt x="2053" y="8370"/>
                </a:lnTo>
                <a:lnTo>
                  <a:pt x="7140" y="6210"/>
                </a:lnTo>
                <a:lnTo>
                  <a:pt x="7140" y="5400"/>
                </a:lnTo>
                <a:close/>
                <a:moveTo>
                  <a:pt x="7140" y="7020"/>
                </a:moveTo>
                <a:lnTo>
                  <a:pt x="2053" y="9180"/>
                </a:lnTo>
                <a:lnTo>
                  <a:pt x="2053" y="9990"/>
                </a:lnTo>
                <a:lnTo>
                  <a:pt x="7140" y="7740"/>
                </a:lnTo>
                <a:lnTo>
                  <a:pt x="7140" y="7020"/>
                </a:lnTo>
                <a:close/>
                <a:moveTo>
                  <a:pt x="7140" y="8370"/>
                </a:moveTo>
                <a:lnTo>
                  <a:pt x="7140" y="9180"/>
                </a:lnTo>
                <a:lnTo>
                  <a:pt x="2053" y="11340"/>
                </a:lnTo>
                <a:lnTo>
                  <a:pt x="2053" y="10620"/>
                </a:lnTo>
                <a:lnTo>
                  <a:pt x="7140" y="8370"/>
                </a:lnTo>
                <a:close/>
                <a:moveTo>
                  <a:pt x="7140" y="9990"/>
                </a:moveTo>
                <a:lnTo>
                  <a:pt x="7140" y="10800"/>
                </a:lnTo>
                <a:lnTo>
                  <a:pt x="2053" y="12960"/>
                </a:lnTo>
                <a:lnTo>
                  <a:pt x="2053" y="12150"/>
                </a:lnTo>
                <a:lnTo>
                  <a:pt x="7140" y="9990"/>
                </a:lnTo>
                <a:close/>
                <a:moveTo>
                  <a:pt x="7140" y="11340"/>
                </a:moveTo>
                <a:lnTo>
                  <a:pt x="2053" y="13590"/>
                </a:lnTo>
                <a:lnTo>
                  <a:pt x="2053" y="14400"/>
                </a:lnTo>
                <a:lnTo>
                  <a:pt x="7140" y="12150"/>
                </a:lnTo>
                <a:lnTo>
                  <a:pt x="7140" y="11340"/>
                </a:lnTo>
                <a:close/>
                <a:moveTo>
                  <a:pt x="7140" y="12960"/>
                </a:moveTo>
                <a:lnTo>
                  <a:pt x="2053" y="15210"/>
                </a:lnTo>
                <a:lnTo>
                  <a:pt x="2053" y="15930"/>
                </a:lnTo>
                <a:lnTo>
                  <a:pt x="7140" y="13770"/>
                </a:lnTo>
                <a:lnTo>
                  <a:pt x="7140" y="12960"/>
                </a:lnTo>
                <a:close/>
                <a:moveTo>
                  <a:pt x="7140" y="14400"/>
                </a:moveTo>
                <a:lnTo>
                  <a:pt x="7140" y="15390"/>
                </a:lnTo>
                <a:lnTo>
                  <a:pt x="2053" y="17370"/>
                </a:lnTo>
                <a:lnTo>
                  <a:pt x="2053" y="16560"/>
                </a:lnTo>
                <a:lnTo>
                  <a:pt x="7140" y="14400"/>
                </a:lnTo>
                <a:close/>
                <a:moveTo>
                  <a:pt x="7140" y="15930"/>
                </a:moveTo>
                <a:lnTo>
                  <a:pt x="7140" y="16740"/>
                </a:lnTo>
                <a:lnTo>
                  <a:pt x="2053" y="18990"/>
                </a:lnTo>
                <a:lnTo>
                  <a:pt x="2053" y="18180"/>
                </a:lnTo>
                <a:lnTo>
                  <a:pt x="7140" y="15930"/>
                </a:lnTo>
                <a:close/>
                <a:moveTo>
                  <a:pt x="7140" y="17370"/>
                </a:moveTo>
                <a:lnTo>
                  <a:pt x="2588" y="19350"/>
                </a:lnTo>
                <a:lnTo>
                  <a:pt x="4374" y="19350"/>
                </a:lnTo>
                <a:lnTo>
                  <a:pt x="7140" y="18360"/>
                </a:lnTo>
                <a:lnTo>
                  <a:pt x="7140" y="17370"/>
                </a:lnTo>
                <a:close/>
                <a:moveTo>
                  <a:pt x="7140" y="18990"/>
                </a:moveTo>
                <a:lnTo>
                  <a:pt x="5980" y="19350"/>
                </a:lnTo>
                <a:lnTo>
                  <a:pt x="7140" y="19350"/>
                </a:lnTo>
                <a:lnTo>
                  <a:pt x="7140" y="18990"/>
                </a:lnTo>
                <a:close/>
              </a:path>
            </a:pathLst>
          </a:custGeom>
          <a:solidFill>
            <a:srgbClr val="000000"/>
          </a:solidFill>
          <a:ln w="12700">
            <a:miter lim="400000"/>
          </a:ln>
        </p:spPr>
        <p:txBody>
          <a:bodyPr tIns="91439" bIns="91439"/>
          <a:lstStyle/>
          <a:p>
            <a:endParaRPr/>
          </a:p>
        </p:txBody>
      </p:sp>
      <p:sp>
        <p:nvSpPr>
          <p:cNvPr id="1610" name="Shape 1610"/>
          <p:cNvSpPr/>
          <p:nvPr/>
        </p:nvSpPr>
        <p:spPr>
          <a:xfrm>
            <a:off x="2425700" y="2174875"/>
            <a:ext cx="676277" cy="692151"/>
          </a:xfrm>
          <a:custGeom>
            <a:avLst/>
            <a:gdLst/>
            <a:ahLst/>
            <a:cxnLst>
              <a:cxn ang="0">
                <a:pos x="wd2" y="hd2"/>
              </a:cxn>
              <a:cxn ang="5400000">
                <a:pos x="wd2" y="hd2"/>
              </a:cxn>
              <a:cxn ang="10800000">
                <a:pos x="wd2" y="hd2"/>
              </a:cxn>
              <a:cxn ang="16200000">
                <a:pos x="wd2" y="hd2"/>
              </a:cxn>
            </a:cxnLst>
            <a:rect l="0" t="0" r="r" b="b"/>
            <a:pathLst>
              <a:path w="21600" h="21600" extrusionOk="0">
                <a:moveTo>
                  <a:pt x="1350" y="9037"/>
                </a:moveTo>
                <a:cubicBezTo>
                  <a:pt x="6525" y="9037"/>
                  <a:pt x="11700" y="9037"/>
                  <a:pt x="16875" y="9037"/>
                </a:cubicBezTo>
                <a:cubicBezTo>
                  <a:pt x="17100" y="9037"/>
                  <a:pt x="17325" y="9037"/>
                  <a:pt x="17550" y="9037"/>
                </a:cubicBezTo>
                <a:cubicBezTo>
                  <a:pt x="18675" y="9037"/>
                  <a:pt x="19800" y="9478"/>
                  <a:pt x="20475" y="10139"/>
                </a:cubicBezTo>
                <a:cubicBezTo>
                  <a:pt x="21150" y="11020"/>
                  <a:pt x="21600" y="11902"/>
                  <a:pt x="21600" y="13224"/>
                </a:cubicBezTo>
                <a:cubicBezTo>
                  <a:pt x="21600" y="14327"/>
                  <a:pt x="21150" y="15208"/>
                  <a:pt x="20475" y="16090"/>
                </a:cubicBezTo>
                <a:cubicBezTo>
                  <a:pt x="19800" y="16751"/>
                  <a:pt x="18675" y="17192"/>
                  <a:pt x="17550" y="17192"/>
                </a:cubicBezTo>
                <a:cubicBezTo>
                  <a:pt x="16875" y="17192"/>
                  <a:pt x="15975" y="16971"/>
                  <a:pt x="15525" y="16751"/>
                </a:cubicBezTo>
                <a:cubicBezTo>
                  <a:pt x="15075" y="17412"/>
                  <a:pt x="14625" y="18073"/>
                  <a:pt x="14175" y="18735"/>
                </a:cubicBezTo>
                <a:cubicBezTo>
                  <a:pt x="15075" y="18735"/>
                  <a:pt x="15075" y="18735"/>
                  <a:pt x="15075" y="18735"/>
                </a:cubicBezTo>
                <a:cubicBezTo>
                  <a:pt x="18900" y="18735"/>
                  <a:pt x="18900" y="18735"/>
                  <a:pt x="18900" y="18735"/>
                </a:cubicBezTo>
                <a:cubicBezTo>
                  <a:pt x="15975" y="21600"/>
                  <a:pt x="15975" y="21600"/>
                  <a:pt x="15975" y="21600"/>
                </a:cubicBezTo>
                <a:cubicBezTo>
                  <a:pt x="3825" y="21600"/>
                  <a:pt x="3825" y="21600"/>
                  <a:pt x="3825" y="21600"/>
                </a:cubicBezTo>
                <a:cubicBezTo>
                  <a:pt x="2925" y="21600"/>
                  <a:pt x="2925" y="21600"/>
                  <a:pt x="2925" y="21600"/>
                </a:cubicBezTo>
                <a:cubicBezTo>
                  <a:pt x="0" y="18735"/>
                  <a:pt x="0" y="18735"/>
                  <a:pt x="0" y="18735"/>
                </a:cubicBezTo>
                <a:cubicBezTo>
                  <a:pt x="3825" y="18735"/>
                  <a:pt x="3825" y="18735"/>
                  <a:pt x="3825" y="18735"/>
                </a:cubicBezTo>
                <a:cubicBezTo>
                  <a:pt x="4725" y="18735"/>
                  <a:pt x="4725" y="18735"/>
                  <a:pt x="4725" y="18735"/>
                </a:cubicBezTo>
                <a:cubicBezTo>
                  <a:pt x="2700" y="15869"/>
                  <a:pt x="1350" y="12784"/>
                  <a:pt x="1350" y="9037"/>
                </a:cubicBezTo>
                <a:close/>
                <a:moveTo>
                  <a:pt x="12825" y="7714"/>
                </a:moveTo>
                <a:cubicBezTo>
                  <a:pt x="9675" y="3306"/>
                  <a:pt x="13275" y="4188"/>
                  <a:pt x="12375" y="1322"/>
                </a:cubicBezTo>
                <a:cubicBezTo>
                  <a:pt x="14400" y="3967"/>
                  <a:pt x="11475" y="3967"/>
                  <a:pt x="12825" y="7714"/>
                </a:cubicBezTo>
                <a:close/>
                <a:moveTo>
                  <a:pt x="9900" y="6612"/>
                </a:moveTo>
                <a:cubicBezTo>
                  <a:pt x="8550" y="2645"/>
                  <a:pt x="11475" y="2645"/>
                  <a:pt x="9675" y="0"/>
                </a:cubicBezTo>
                <a:cubicBezTo>
                  <a:pt x="10575" y="2865"/>
                  <a:pt x="6750" y="1984"/>
                  <a:pt x="9900" y="6612"/>
                </a:cubicBezTo>
                <a:close/>
                <a:moveTo>
                  <a:pt x="6975" y="7494"/>
                </a:moveTo>
                <a:cubicBezTo>
                  <a:pt x="3825" y="3086"/>
                  <a:pt x="7650" y="3967"/>
                  <a:pt x="6750" y="882"/>
                </a:cubicBezTo>
                <a:cubicBezTo>
                  <a:pt x="8550" y="3527"/>
                  <a:pt x="5625" y="3747"/>
                  <a:pt x="6975" y="7494"/>
                </a:cubicBezTo>
                <a:close/>
                <a:moveTo>
                  <a:pt x="3600" y="11682"/>
                </a:moveTo>
                <a:cubicBezTo>
                  <a:pt x="3825" y="13665"/>
                  <a:pt x="4725" y="15869"/>
                  <a:pt x="5850" y="17412"/>
                </a:cubicBezTo>
                <a:cubicBezTo>
                  <a:pt x="7650" y="16310"/>
                  <a:pt x="7650" y="16310"/>
                  <a:pt x="7650" y="16310"/>
                </a:cubicBezTo>
                <a:cubicBezTo>
                  <a:pt x="6750" y="14988"/>
                  <a:pt x="5850" y="13004"/>
                  <a:pt x="5625" y="11241"/>
                </a:cubicBezTo>
                <a:cubicBezTo>
                  <a:pt x="3600" y="11682"/>
                  <a:pt x="3600" y="11682"/>
                  <a:pt x="3600" y="11682"/>
                </a:cubicBezTo>
                <a:close/>
                <a:moveTo>
                  <a:pt x="17550" y="11020"/>
                </a:moveTo>
                <a:cubicBezTo>
                  <a:pt x="17325" y="12343"/>
                  <a:pt x="16875" y="13665"/>
                  <a:pt x="16425" y="14988"/>
                </a:cubicBezTo>
                <a:cubicBezTo>
                  <a:pt x="16650" y="15208"/>
                  <a:pt x="17100" y="15208"/>
                  <a:pt x="17550" y="15208"/>
                </a:cubicBezTo>
                <a:cubicBezTo>
                  <a:pt x="18225" y="15208"/>
                  <a:pt x="18675" y="14988"/>
                  <a:pt x="19125" y="14767"/>
                </a:cubicBezTo>
                <a:cubicBezTo>
                  <a:pt x="19575" y="14327"/>
                  <a:pt x="19800" y="13665"/>
                  <a:pt x="19800" y="13224"/>
                </a:cubicBezTo>
                <a:cubicBezTo>
                  <a:pt x="19800" y="12563"/>
                  <a:pt x="19575" y="11902"/>
                  <a:pt x="19125" y="11682"/>
                </a:cubicBezTo>
                <a:cubicBezTo>
                  <a:pt x="18675" y="11241"/>
                  <a:pt x="18225" y="11020"/>
                  <a:pt x="17550" y="11020"/>
                </a:cubicBezTo>
                <a:cubicBezTo>
                  <a:pt x="17550" y="11020"/>
                  <a:pt x="17550" y="11020"/>
                  <a:pt x="17550" y="11020"/>
                </a:cubicBezTo>
                <a:close/>
              </a:path>
            </a:pathLst>
          </a:custGeom>
          <a:solidFill>
            <a:srgbClr val="000000"/>
          </a:solidFill>
          <a:ln w="12700">
            <a:miter lim="400000"/>
          </a:ln>
        </p:spPr>
        <p:txBody>
          <a:bodyPr tIns="91439" bIns="91439"/>
          <a:lstStyle/>
          <a:p>
            <a:endParaRPr/>
          </a:p>
        </p:txBody>
      </p:sp>
      <p:sp>
        <p:nvSpPr>
          <p:cNvPr id="1611" name="Shape 1611"/>
          <p:cNvSpPr/>
          <p:nvPr/>
        </p:nvSpPr>
        <p:spPr>
          <a:xfrm>
            <a:off x="1079500" y="774701"/>
            <a:ext cx="635000" cy="803278"/>
          </a:xfrm>
          <a:custGeom>
            <a:avLst/>
            <a:gdLst/>
            <a:ahLst/>
            <a:cxnLst>
              <a:cxn ang="0">
                <a:pos x="wd2" y="hd2"/>
              </a:cxn>
              <a:cxn ang="5400000">
                <a:pos x="wd2" y="hd2"/>
              </a:cxn>
              <a:cxn ang="10800000">
                <a:pos x="wd2" y="hd2"/>
              </a:cxn>
              <a:cxn ang="16200000">
                <a:pos x="wd2" y="hd2"/>
              </a:cxn>
            </a:cxnLst>
            <a:rect l="0" t="0" r="r" b="b"/>
            <a:pathLst>
              <a:path w="21600" h="21600" extrusionOk="0">
                <a:moveTo>
                  <a:pt x="10080" y="0"/>
                </a:moveTo>
                <a:cubicBezTo>
                  <a:pt x="12960" y="0"/>
                  <a:pt x="15600" y="947"/>
                  <a:pt x="17520" y="2463"/>
                </a:cubicBezTo>
                <a:cubicBezTo>
                  <a:pt x="19200" y="3789"/>
                  <a:pt x="20400" y="5874"/>
                  <a:pt x="20400" y="8147"/>
                </a:cubicBezTo>
                <a:cubicBezTo>
                  <a:pt x="20400" y="9853"/>
                  <a:pt x="19680" y="11368"/>
                  <a:pt x="18720" y="12695"/>
                </a:cubicBezTo>
                <a:cubicBezTo>
                  <a:pt x="17760" y="12505"/>
                  <a:pt x="17760" y="12505"/>
                  <a:pt x="17760" y="12505"/>
                </a:cubicBezTo>
                <a:cubicBezTo>
                  <a:pt x="17280" y="8526"/>
                  <a:pt x="17280" y="8526"/>
                  <a:pt x="17280" y="8526"/>
                </a:cubicBezTo>
                <a:cubicBezTo>
                  <a:pt x="17520" y="8526"/>
                  <a:pt x="17520" y="8337"/>
                  <a:pt x="17520" y="8147"/>
                </a:cubicBezTo>
                <a:cubicBezTo>
                  <a:pt x="17520" y="6632"/>
                  <a:pt x="16560" y="5116"/>
                  <a:pt x="15360" y="4168"/>
                </a:cubicBezTo>
                <a:cubicBezTo>
                  <a:pt x="13920" y="3032"/>
                  <a:pt x="12240" y="2463"/>
                  <a:pt x="10080" y="2463"/>
                </a:cubicBezTo>
                <a:cubicBezTo>
                  <a:pt x="8160" y="2463"/>
                  <a:pt x="6480" y="3032"/>
                  <a:pt x="5040" y="4168"/>
                </a:cubicBezTo>
                <a:cubicBezTo>
                  <a:pt x="3840" y="5116"/>
                  <a:pt x="2880" y="6632"/>
                  <a:pt x="2880" y="8147"/>
                </a:cubicBezTo>
                <a:cubicBezTo>
                  <a:pt x="2880" y="9663"/>
                  <a:pt x="3840" y="11179"/>
                  <a:pt x="5040" y="12126"/>
                </a:cubicBezTo>
                <a:cubicBezTo>
                  <a:pt x="6480" y="13263"/>
                  <a:pt x="8160" y="13832"/>
                  <a:pt x="10080" y="13832"/>
                </a:cubicBezTo>
                <a:cubicBezTo>
                  <a:pt x="10320" y="13832"/>
                  <a:pt x="10560" y="13832"/>
                  <a:pt x="10800" y="13832"/>
                </a:cubicBezTo>
                <a:cubicBezTo>
                  <a:pt x="10320" y="15347"/>
                  <a:pt x="10320" y="15347"/>
                  <a:pt x="10320" y="15347"/>
                </a:cubicBezTo>
                <a:cubicBezTo>
                  <a:pt x="10800" y="16295"/>
                  <a:pt x="10800" y="16295"/>
                  <a:pt x="10800" y="16295"/>
                </a:cubicBezTo>
                <a:cubicBezTo>
                  <a:pt x="10560" y="16295"/>
                  <a:pt x="10320" y="16295"/>
                  <a:pt x="10080" y="16295"/>
                </a:cubicBezTo>
                <a:cubicBezTo>
                  <a:pt x="7440" y="16295"/>
                  <a:pt x="4800" y="15347"/>
                  <a:pt x="2880" y="13832"/>
                </a:cubicBezTo>
                <a:cubicBezTo>
                  <a:pt x="1200" y="12316"/>
                  <a:pt x="0" y="10421"/>
                  <a:pt x="0" y="8147"/>
                </a:cubicBezTo>
                <a:cubicBezTo>
                  <a:pt x="0" y="5874"/>
                  <a:pt x="1200" y="3789"/>
                  <a:pt x="2880" y="2463"/>
                </a:cubicBezTo>
                <a:cubicBezTo>
                  <a:pt x="4800" y="947"/>
                  <a:pt x="7440" y="0"/>
                  <a:pt x="10080" y="0"/>
                </a:cubicBezTo>
                <a:close/>
                <a:moveTo>
                  <a:pt x="13920" y="8905"/>
                </a:moveTo>
                <a:cubicBezTo>
                  <a:pt x="13440" y="14400"/>
                  <a:pt x="13440" y="14400"/>
                  <a:pt x="13440" y="14400"/>
                </a:cubicBezTo>
                <a:cubicBezTo>
                  <a:pt x="12960" y="14211"/>
                  <a:pt x="12960" y="14211"/>
                  <a:pt x="12960" y="14211"/>
                </a:cubicBezTo>
                <a:cubicBezTo>
                  <a:pt x="12000" y="14589"/>
                  <a:pt x="12000" y="14589"/>
                  <a:pt x="12000" y="14589"/>
                </a:cubicBezTo>
                <a:cubicBezTo>
                  <a:pt x="11760" y="15158"/>
                  <a:pt x="11760" y="15158"/>
                  <a:pt x="11760" y="15158"/>
                </a:cubicBezTo>
                <a:cubicBezTo>
                  <a:pt x="14160" y="19895"/>
                  <a:pt x="14160" y="19895"/>
                  <a:pt x="14160" y="19895"/>
                </a:cubicBezTo>
                <a:cubicBezTo>
                  <a:pt x="14400" y="21600"/>
                  <a:pt x="14400" y="21600"/>
                  <a:pt x="14400" y="21600"/>
                </a:cubicBezTo>
                <a:cubicBezTo>
                  <a:pt x="19920" y="21411"/>
                  <a:pt x="19920" y="21411"/>
                  <a:pt x="19920" y="21411"/>
                </a:cubicBezTo>
                <a:cubicBezTo>
                  <a:pt x="19920" y="19705"/>
                  <a:pt x="19920" y="19705"/>
                  <a:pt x="19920" y="19705"/>
                </a:cubicBezTo>
                <a:cubicBezTo>
                  <a:pt x="21600" y="14968"/>
                  <a:pt x="21600" y="14968"/>
                  <a:pt x="21600" y="14968"/>
                </a:cubicBezTo>
                <a:cubicBezTo>
                  <a:pt x="21120" y="14211"/>
                  <a:pt x="21120" y="14211"/>
                  <a:pt x="21120" y="14211"/>
                </a:cubicBezTo>
                <a:cubicBezTo>
                  <a:pt x="19920" y="14021"/>
                  <a:pt x="19920" y="14021"/>
                  <a:pt x="19920" y="14021"/>
                </a:cubicBezTo>
                <a:cubicBezTo>
                  <a:pt x="19440" y="14400"/>
                  <a:pt x="19440" y="14400"/>
                  <a:pt x="19440" y="14400"/>
                </a:cubicBezTo>
                <a:cubicBezTo>
                  <a:pt x="19200" y="14021"/>
                  <a:pt x="19200" y="14021"/>
                  <a:pt x="19200" y="14021"/>
                </a:cubicBezTo>
                <a:cubicBezTo>
                  <a:pt x="18000" y="13832"/>
                  <a:pt x="18000" y="13832"/>
                  <a:pt x="18000" y="13832"/>
                </a:cubicBezTo>
                <a:cubicBezTo>
                  <a:pt x="17760" y="14021"/>
                  <a:pt x="17760" y="14021"/>
                  <a:pt x="17760" y="14021"/>
                </a:cubicBezTo>
                <a:cubicBezTo>
                  <a:pt x="17520" y="13642"/>
                  <a:pt x="17520" y="13642"/>
                  <a:pt x="17520" y="13642"/>
                </a:cubicBezTo>
                <a:cubicBezTo>
                  <a:pt x="16560" y="13453"/>
                  <a:pt x="16560" y="13453"/>
                  <a:pt x="16560" y="13453"/>
                </a:cubicBezTo>
                <a:cubicBezTo>
                  <a:pt x="15840" y="8716"/>
                  <a:pt x="15840" y="8716"/>
                  <a:pt x="15840" y="8716"/>
                </a:cubicBezTo>
                <a:cubicBezTo>
                  <a:pt x="13920" y="8905"/>
                  <a:pt x="13920" y="8905"/>
                  <a:pt x="13920" y="8905"/>
                </a:cubicBezTo>
                <a:close/>
                <a:moveTo>
                  <a:pt x="8880" y="4737"/>
                </a:moveTo>
                <a:cubicBezTo>
                  <a:pt x="8880" y="5116"/>
                  <a:pt x="9120" y="5305"/>
                  <a:pt x="9360" y="5684"/>
                </a:cubicBezTo>
                <a:cubicBezTo>
                  <a:pt x="9600" y="5874"/>
                  <a:pt x="9840" y="5874"/>
                  <a:pt x="10320" y="5874"/>
                </a:cubicBezTo>
                <a:cubicBezTo>
                  <a:pt x="10800" y="5874"/>
                  <a:pt x="11040" y="5874"/>
                  <a:pt x="11280" y="5684"/>
                </a:cubicBezTo>
                <a:cubicBezTo>
                  <a:pt x="11520" y="5305"/>
                  <a:pt x="11760" y="5116"/>
                  <a:pt x="11760" y="4737"/>
                </a:cubicBezTo>
                <a:cubicBezTo>
                  <a:pt x="11760" y="4547"/>
                  <a:pt x="11520" y="4168"/>
                  <a:pt x="11280" y="3979"/>
                </a:cubicBezTo>
                <a:cubicBezTo>
                  <a:pt x="11040" y="3789"/>
                  <a:pt x="10800" y="3789"/>
                  <a:pt x="10320" y="3789"/>
                </a:cubicBezTo>
                <a:cubicBezTo>
                  <a:pt x="9840" y="3789"/>
                  <a:pt x="9600" y="3789"/>
                  <a:pt x="9360" y="3979"/>
                </a:cubicBezTo>
                <a:cubicBezTo>
                  <a:pt x="9120" y="4168"/>
                  <a:pt x="8880" y="4547"/>
                  <a:pt x="8880" y="4737"/>
                </a:cubicBezTo>
                <a:close/>
                <a:moveTo>
                  <a:pt x="12000" y="10611"/>
                </a:moveTo>
                <a:cubicBezTo>
                  <a:pt x="12000" y="6442"/>
                  <a:pt x="12000" y="6442"/>
                  <a:pt x="12000" y="6442"/>
                </a:cubicBezTo>
                <a:cubicBezTo>
                  <a:pt x="7920" y="6442"/>
                  <a:pt x="7920" y="6442"/>
                  <a:pt x="7920" y="6442"/>
                </a:cubicBezTo>
                <a:cubicBezTo>
                  <a:pt x="7920" y="7579"/>
                  <a:pt x="7920" y="7579"/>
                  <a:pt x="7920" y="7579"/>
                </a:cubicBezTo>
                <a:cubicBezTo>
                  <a:pt x="8160" y="7579"/>
                  <a:pt x="8160" y="7579"/>
                  <a:pt x="8160" y="7579"/>
                </a:cubicBezTo>
                <a:cubicBezTo>
                  <a:pt x="8640" y="7579"/>
                  <a:pt x="8640" y="7579"/>
                  <a:pt x="8880" y="7579"/>
                </a:cubicBezTo>
                <a:cubicBezTo>
                  <a:pt x="8880" y="7579"/>
                  <a:pt x="8880" y="7768"/>
                  <a:pt x="8880" y="8147"/>
                </a:cubicBezTo>
                <a:cubicBezTo>
                  <a:pt x="8880" y="10611"/>
                  <a:pt x="8880" y="10611"/>
                  <a:pt x="8880" y="10611"/>
                </a:cubicBezTo>
                <a:cubicBezTo>
                  <a:pt x="8880" y="10800"/>
                  <a:pt x="8880" y="10989"/>
                  <a:pt x="8880" y="10989"/>
                </a:cubicBezTo>
                <a:cubicBezTo>
                  <a:pt x="8640" y="11179"/>
                  <a:pt x="8640" y="11179"/>
                  <a:pt x="8160" y="11179"/>
                </a:cubicBezTo>
                <a:cubicBezTo>
                  <a:pt x="7920" y="11179"/>
                  <a:pt x="7920" y="11179"/>
                  <a:pt x="7920" y="11179"/>
                </a:cubicBezTo>
                <a:cubicBezTo>
                  <a:pt x="7920" y="12316"/>
                  <a:pt x="7920" y="12316"/>
                  <a:pt x="7920" y="12316"/>
                </a:cubicBezTo>
                <a:cubicBezTo>
                  <a:pt x="12240" y="12316"/>
                  <a:pt x="12240" y="12316"/>
                  <a:pt x="12240" y="12316"/>
                </a:cubicBezTo>
                <a:cubicBezTo>
                  <a:pt x="12240" y="10989"/>
                  <a:pt x="12240" y="10989"/>
                  <a:pt x="12240" y="10989"/>
                </a:cubicBezTo>
                <a:cubicBezTo>
                  <a:pt x="12240" y="10989"/>
                  <a:pt x="12240" y="10989"/>
                  <a:pt x="12240" y="10989"/>
                </a:cubicBezTo>
                <a:cubicBezTo>
                  <a:pt x="12240" y="10989"/>
                  <a:pt x="12000" y="10800"/>
                  <a:pt x="12000" y="10611"/>
                </a:cubicBezTo>
                <a:close/>
              </a:path>
            </a:pathLst>
          </a:custGeom>
          <a:solidFill>
            <a:srgbClr val="000000"/>
          </a:solidFill>
          <a:ln w="12700">
            <a:miter lim="400000"/>
          </a:ln>
        </p:spPr>
        <p:txBody>
          <a:bodyPr tIns="91439" bIns="91439"/>
          <a:lstStyle/>
          <a:p>
            <a:endParaRPr/>
          </a:p>
        </p:txBody>
      </p:sp>
      <p:sp>
        <p:nvSpPr>
          <p:cNvPr id="1612" name="Shape 1612"/>
          <p:cNvSpPr/>
          <p:nvPr/>
        </p:nvSpPr>
        <p:spPr>
          <a:xfrm>
            <a:off x="2413000" y="857252"/>
            <a:ext cx="606427" cy="523877"/>
          </a:xfrm>
          <a:custGeom>
            <a:avLst/>
            <a:gdLst/>
            <a:ahLst/>
            <a:cxnLst>
              <a:cxn ang="0">
                <a:pos x="wd2" y="hd2"/>
              </a:cxn>
              <a:cxn ang="5400000">
                <a:pos x="wd2" y="hd2"/>
              </a:cxn>
              <a:cxn ang="10800000">
                <a:pos x="wd2" y="hd2"/>
              </a:cxn>
              <a:cxn ang="16200000">
                <a:pos x="wd2" y="hd2"/>
              </a:cxn>
            </a:cxnLst>
            <a:rect l="0" t="0" r="r" b="b"/>
            <a:pathLst>
              <a:path w="21600" h="21600" extrusionOk="0">
                <a:moveTo>
                  <a:pt x="0" y="4962"/>
                </a:moveTo>
                <a:cubicBezTo>
                  <a:pt x="5526" y="4962"/>
                  <a:pt x="5526" y="4962"/>
                  <a:pt x="5526" y="4962"/>
                </a:cubicBezTo>
                <a:cubicBezTo>
                  <a:pt x="5526" y="3503"/>
                  <a:pt x="5526" y="3503"/>
                  <a:pt x="5526" y="3503"/>
                </a:cubicBezTo>
                <a:cubicBezTo>
                  <a:pt x="5526" y="2627"/>
                  <a:pt x="6028" y="1751"/>
                  <a:pt x="6530" y="1168"/>
                </a:cubicBezTo>
                <a:cubicBezTo>
                  <a:pt x="6530" y="1168"/>
                  <a:pt x="6530" y="1168"/>
                  <a:pt x="6530" y="1168"/>
                </a:cubicBezTo>
                <a:cubicBezTo>
                  <a:pt x="6530" y="1168"/>
                  <a:pt x="6530" y="1168"/>
                  <a:pt x="6530" y="1168"/>
                </a:cubicBezTo>
                <a:cubicBezTo>
                  <a:pt x="7033" y="292"/>
                  <a:pt x="7786" y="0"/>
                  <a:pt x="8540" y="0"/>
                </a:cubicBezTo>
                <a:cubicBezTo>
                  <a:pt x="13060" y="0"/>
                  <a:pt x="13060" y="0"/>
                  <a:pt x="13060" y="0"/>
                </a:cubicBezTo>
                <a:cubicBezTo>
                  <a:pt x="13814" y="0"/>
                  <a:pt x="14567" y="292"/>
                  <a:pt x="15070" y="1168"/>
                </a:cubicBezTo>
                <a:cubicBezTo>
                  <a:pt x="15572" y="1751"/>
                  <a:pt x="16074" y="2627"/>
                  <a:pt x="16074" y="3503"/>
                </a:cubicBezTo>
                <a:cubicBezTo>
                  <a:pt x="16074" y="4962"/>
                  <a:pt x="16074" y="4962"/>
                  <a:pt x="16074" y="4962"/>
                </a:cubicBezTo>
                <a:cubicBezTo>
                  <a:pt x="21600" y="4962"/>
                  <a:pt x="21600" y="4962"/>
                  <a:pt x="21600" y="4962"/>
                </a:cubicBezTo>
                <a:cubicBezTo>
                  <a:pt x="21600" y="21600"/>
                  <a:pt x="21600" y="21600"/>
                  <a:pt x="21600" y="21600"/>
                </a:cubicBezTo>
                <a:cubicBezTo>
                  <a:pt x="0" y="21600"/>
                  <a:pt x="0" y="21600"/>
                  <a:pt x="0" y="21600"/>
                </a:cubicBezTo>
                <a:cubicBezTo>
                  <a:pt x="0" y="4962"/>
                  <a:pt x="0" y="4962"/>
                  <a:pt x="0" y="4962"/>
                </a:cubicBezTo>
                <a:close/>
                <a:moveTo>
                  <a:pt x="3767" y="9049"/>
                </a:moveTo>
                <a:cubicBezTo>
                  <a:pt x="3767" y="9924"/>
                  <a:pt x="3767" y="9924"/>
                  <a:pt x="3767" y="9924"/>
                </a:cubicBezTo>
                <a:cubicBezTo>
                  <a:pt x="17833" y="9924"/>
                  <a:pt x="17833" y="9924"/>
                  <a:pt x="17833" y="9924"/>
                </a:cubicBezTo>
                <a:cubicBezTo>
                  <a:pt x="17833" y="9049"/>
                  <a:pt x="17833" y="9049"/>
                  <a:pt x="17833" y="9049"/>
                </a:cubicBezTo>
                <a:cubicBezTo>
                  <a:pt x="3767" y="9049"/>
                  <a:pt x="3767" y="9049"/>
                  <a:pt x="3767" y="9049"/>
                </a:cubicBezTo>
                <a:close/>
                <a:moveTo>
                  <a:pt x="3767" y="16638"/>
                </a:moveTo>
                <a:cubicBezTo>
                  <a:pt x="3767" y="17805"/>
                  <a:pt x="3767" y="17805"/>
                  <a:pt x="3767" y="17805"/>
                </a:cubicBezTo>
                <a:cubicBezTo>
                  <a:pt x="17833" y="17805"/>
                  <a:pt x="17833" y="17805"/>
                  <a:pt x="17833" y="17805"/>
                </a:cubicBezTo>
                <a:cubicBezTo>
                  <a:pt x="17833" y="16638"/>
                  <a:pt x="17833" y="16638"/>
                  <a:pt x="17833" y="16638"/>
                </a:cubicBezTo>
                <a:cubicBezTo>
                  <a:pt x="3767" y="16638"/>
                  <a:pt x="3767" y="16638"/>
                  <a:pt x="3767" y="16638"/>
                </a:cubicBezTo>
                <a:close/>
                <a:moveTo>
                  <a:pt x="3767" y="12551"/>
                </a:moveTo>
                <a:cubicBezTo>
                  <a:pt x="3767" y="13719"/>
                  <a:pt x="3767" y="13719"/>
                  <a:pt x="3767" y="13719"/>
                </a:cubicBezTo>
                <a:cubicBezTo>
                  <a:pt x="17833" y="13719"/>
                  <a:pt x="17833" y="13719"/>
                  <a:pt x="17833" y="13719"/>
                </a:cubicBezTo>
                <a:cubicBezTo>
                  <a:pt x="17833" y="12551"/>
                  <a:pt x="17833" y="12551"/>
                  <a:pt x="17833" y="12551"/>
                </a:cubicBezTo>
                <a:cubicBezTo>
                  <a:pt x="3767" y="12551"/>
                  <a:pt x="3767" y="12551"/>
                  <a:pt x="3767" y="12551"/>
                </a:cubicBezTo>
                <a:close/>
                <a:moveTo>
                  <a:pt x="7535" y="4962"/>
                </a:moveTo>
                <a:cubicBezTo>
                  <a:pt x="14065" y="4962"/>
                  <a:pt x="14065" y="4962"/>
                  <a:pt x="14065" y="4962"/>
                </a:cubicBezTo>
                <a:cubicBezTo>
                  <a:pt x="14065" y="3503"/>
                  <a:pt x="14065" y="3503"/>
                  <a:pt x="14065" y="3503"/>
                </a:cubicBezTo>
                <a:cubicBezTo>
                  <a:pt x="14065" y="3211"/>
                  <a:pt x="14065" y="2627"/>
                  <a:pt x="13814" y="2627"/>
                </a:cubicBezTo>
                <a:cubicBezTo>
                  <a:pt x="13563" y="2335"/>
                  <a:pt x="13312" y="2043"/>
                  <a:pt x="13060" y="2043"/>
                </a:cubicBezTo>
                <a:cubicBezTo>
                  <a:pt x="8540" y="2043"/>
                  <a:pt x="8540" y="2043"/>
                  <a:pt x="8540" y="2043"/>
                </a:cubicBezTo>
                <a:cubicBezTo>
                  <a:pt x="8288" y="2043"/>
                  <a:pt x="8037" y="2335"/>
                  <a:pt x="7786" y="2627"/>
                </a:cubicBezTo>
                <a:cubicBezTo>
                  <a:pt x="7786" y="2627"/>
                  <a:pt x="7786" y="2627"/>
                  <a:pt x="7786" y="2627"/>
                </a:cubicBezTo>
                <a:cubicBezTo>
                  <a:pt x="7535" y="2627"/>
                  <a:pt x="7535" y="3211"/>
                  <a:pt x="7535" y="3503"/>
                </a:cubicBezTo>
                <a:lnTo>
                  <a:pt x="7535" y="4962"/>
                </a:lnTo>
                <a:close/>
              </a:path>
            </a:pathLst>
          </a:custGeom>
          <a:solidFill>
            <a:srgbClr val="000000"/>
          </a:solidFill>
          <a:ln w="12700">
            <a:miter lim="400000"/>
          </a:ln>
        </p:spPr>
        <p:txBody>
          <a:bodyPr tIns="91439" bIns="91439"/>
          <a:lstStyle/>
          <a:p>
            <a:endParaRPr/>
          </a:p>
        </p:txBody>
      </p:sp>
      <p:sp>
        <p:nvSpPr>
          <p:cNvPr id="1613" name="Shape 1613"/>
          <p:cNvSpPr/>
          <p:nvPr/>
        </p:nvSpPr>
        <p:spPr>
          <a:xfrm>
            <a:off x="11665211" y="4743298"/>
            <a:ext cx="541018" cy="493455"/>
          </a:xfrm>
          <a:custGeom>
            <a:avLst/>
            <a:gdLst/>
            <a:ahLst/>
            <a:cxnLst>
              <a:cxn ang="0">
                <a:pos x="wd2" y="hd2"/>
              </a:cxn>
              <a:cxn ang="5400000">
                <a:pos x="wd2" y="hd2"/>
              </a:cxn>
              <a:cxn ang="10800000">
                <a:pos x="wd2" y="hd2"/>
              </a:cxn>
              <a:cxn ang="16200000">
                <a:pos x="wd2" y="hd2"/>
              </a:cxn>
            </a:cxnLst>
            <a:rect l="0" t="0" r="r" b="b"/>
            <a:pathLst>
              <a:path w="21600" h="21600" extrusionOk="0">
                <a:moveTo>
                  <a:pt x="0" y="8949"/>
                </a:moveTo>
                <a:cubicBezTo>
                  <a:pt x="1403" y="8949"/>
                  <a:pt x="1403" y="8949"/>
                  <a:pt x="1403" y="8949"/>
                </a:cubicBezTo>
                <a:cubicBezTo>
                  <a:pt x="1403" y="8023"/>
                  <a:pt x="1403" y="8023"/>
                  <a:pt x="1403" y="8023"/>
                </a:cubicBezTo>
                <a:cubicBezTo>
                  <a:pt x="1403" y="5863"/>
                  <a:pt x="2244" y="3703"/>
                  <a:pt x="3647" y="2469"/>
                </a:cubicBezTo>
                <a:cubicBezTo>
                  <a:pt x="4769" y="926"/>
                  <a:pt x="6732" y="0"/>
                  <a:pt x="8696" y="0"/>
                </a:cubicBezTo>
                <a:cubicBezTo>
                  <a:pt x="13465" y="0"/>
                  <a:pt x="13465" y="0"/>
                  <a:pt x="13465" y="0"/>
                </a:cubicBezTo>
                <a:cubicBezTo>
                  <a:pt x="15429" y="0"/>
                  <a:pt x="17112" y="926"/>
                  <a:pt x="18514" y="2469"/>
                </a:cubicBezTo>
                <a:cubicBezTo>
                  <a:pt x="19917" y="3703"/>
                  <a:pt x="20758" y="5863"/>
                  <a:pt x="20758" y="8023"/>
                </a:cubicBezTo>
                <a:cubicBezTo>
                  <a:pt x="20758" y="8949"/>
                  <a:pt x="20758" y="8949"/>
                  <a:pt x="20758" y="8949"/>
                </a:cubicBezTo>
                <a:cubicBezTo>
                  <a:pt x="21600" y="8949"/>
                  <a:pt x="21600" y="8949"/>
                  <a:pt x="21600" y="8949"/>
                </a:cubicBezTo>
                <a:cubicBezTo>
                  <a:pt x="21600" y="17897"/>
                  <a:pt x="21600" y="17897"/>
                  <a:pt x="21600" y="17897"/>
                </a:cubicBezTo>
                <a:cubicBezTo>
                  <a:pt x="19917" y="17897"/>
                  <a:pt x="19917" y="17897"/>
                  <a:pt x="19917" y="17897"/>
                </a:cubicBezTo>
                <a:cubicBezTo>
                  <a:pt x="19917" y="21600"/>
                  <a:pt x="19917" y="21600"/>
                  <a:pt x="19917" y="21600"/>
                </a:cubicBezTo>
                <a:cubicBezTo>
                  <a:pt x="15709" y="21600"/>
                  <a:pt x="15709" y="21600"/>
                  <a:pt x="15709" y="21600"/>
                </a:cubicBezTo>
                <a:cubicBezTo>
                  <a:pt x="15709" y="17897"/>
                  <a:pt x="15709" y="17897"/>
                  <a:pt x="15709" y="17897"/>
                </a:cubicBezTo>
                <a:cubicBezTo>
                  <a:pt x="5891" y="17897"/>
                  <a:pt x="5891" y="17897"/>
                  <a:pt x="5891" y="17897"/>
                </a:cubicBezTo>
                <a:cubicBezTo>
                  <a:pt x="5891" y="21600"/>
                  <a:pt x="5891" y="21600"/>
                  <a:pt x="5891" y="21600"/>
                </a:cubicBezTo>
                <a:cubicBezTo>
                  <a:pt x="1964" y="21600"/>
                  <a:pt x="1964" y="21600"/>
                  <a:pt x="1964" y="21600"/>
                </a:cubicBezTo>
                <a:cubicBezTo>
                  <a:pt x="1964" y="17897"/>
                  <a:pt x="1964" y="17897"/>
                  <a:pt x="1964" y="17897"/>
                </a:cubicBezTo>
                <a:cubicBezTo>
                  <a:pt x="0" y="17897"/>
                  <a:pt x="0" y="17897"/>
                  <a:pt x="0" y="17897"/>
                </a:cubicBezTo>
                <a:cubicBezTo>
                  <a:pt x="0" y="8949"/>
                  <a:pt x="0" y="8949"/>
                  <a:pt x="0" y="8949"/>
                </a:cubicBezTo>
                <a:close/>
                <a:moveTo>
                  <a:pt x="4488" y="8949"/>
                </a:moveTo>
                <a:cubicBezTo>
                  <a:pt x="17673" y="8949"/>
                  <a:pt x="17673" y="8949"/>
                  <a:pt x="17673" y="8949"/>
                </a:cubicBezTo>
                <a:cubicBezTo>
                  <a:pt x="17673" y="8023"/>
                  <a:pt x="17673" y="8023"/>
                  <a:pt x="17673" y="8023"/>
                </a:cubicBezTo>
                <a:cubicBezTo>
                  <a:pt x="17673" y="6789"/>
                  <a:pt x="17112" y="5554"/>
                  <a:pt x="16551" y="4629"/>
                </a:cubicBezTo>
                <a:cubicBezTo>
                  <a:pt x="15709" y="4011"/>
                  <a:pt x="14587" y="3394"/>
                  <a:pt x="13465" y="3394"/>
                </a:cubicBezTo>
                <a:cubicBezTo>
                  <a:pt x="8696" y="3394"/>
                  <a:pt x="8696" y="3394"/>
                  <a:pt x="8696" y="3394"/>
                </a:cubicBezTo>
                <a:cubicBezTo>
                  <a:pt x="7574" y="3394"/>
                  <a:pt x="6452" y="4011"/>
                  <a:pt x="5610" y="4629"/>
                </a:cubicBezTo>
                <a:cubicBezTo>
                  <a:pt x="5049" y="5554"/>
                  <a:pt x="4488" y="6789"/>
                  <a:pt x="4488" y="8023"/>
                </a:cubicBezTo>
                <a:cubicBezTo>
                  <a:pt x="4488" y="8949"/>
                  <a:pt x="4488" y="8949"/>
                  <a:pt x="4488" y="8949"/>
                </a:cubicBezTo>
                <a:close/>
                <a:moveTo>
                  <a:pt x="19636" y="11417"/>
                </a:moveTo>
                <a:cubicBezTo>
                  <a:pt x="14868" y="12343"/>
                  <a:pt x="14868" y="12343"/>
                  <a:pt x="14868" y="12343"/>
                </a:cubicBezTo>
                <a:cubicBezTo>
                  <a:pt x="14868" y="14811"/>
                  <a:pt x="14868" y="14811"/>
                  <a:pt x="14868" y="14811"/>
                </a:cubicBezTo>
                <a:cubicBezTo>
                  <a:pt x="17673" y="14811"/>
                  <a:pt x="17673" y="14811"/>
                  <a:pt x="17673" y="14811"/>
                </a:cubicBezTo>
                <a:cubicBezTo>
                  <a:pt x="19636" y="14811"/>
                  <a:pt x="19636" y="14811"/>
                  <a:pt x="19636" y="14811"/>
                </a:cubicBezTo>
                <a:cubicBezTo>
                  <a:pt x="19636" y="11417"/>
                  <a:pt x="19636" y="11417"/>
                  <a:pt x="19636" y="11417"/>
                </a:cubicBezTo>
                <a:close/>
                <a:moveTo>
                  <a:pt x="1964" y="11417"/>
                </a:moveTo>
                <a:cubicBezTo>
                  <a:pt x="1964" y="14811"/>
                  <a:pt x="1964" y="14811"/>
                  <a:pt x="1964" y="14811"/>
                </a:cubicBezTo>
                <a:cubicBezTo>
                  <a:pt x="4488" y="14811"/>
                  <a:pt x="4488" y="14811"/>
                  <a:pt x="4488" y="14811"/>
                </a:cubicBezTo>
                <a:cubicBezTo>
                  <a:pt x="6732" y="14811"/>
                  <a:pt x="6732" y="14811"/>
                  <a:pt x="6732" y="14811"/>
                </a:cubicBezTo>
                <a:cubicBezTo>
                  <a:pt x="6732" y="12343"/>
                  <a:pt x="6732" y="12343"/>
                  <a:pt x="6732" y="12343"/>
                </a:cubicBezTo>
                <a:lnTo>
                  <a:pt x="1964" y="11417"/>
                </a:lnTo>
                <a:close/>
              </a:path>
            </a:pathLst>
          </a:custGeom>
          <a:solidFill>
            <a:srgbClr val="000000"/>
          </a:solidFill>
          <a:ln w="12700">
            <a:miter lim="400000"/>
          </a:ln>
        </p:spPr>
        <p:txBody>
          <a:bodyPr tIns="91439" bIns="91439"/>
          <a:lstStyle/>
          <a:p>
            <a:endParaRPr/>
          </a:p>
        </p:txBody>
      </p:sp>
      <p:sp>
        <p:nvSpPr>
          <p:cNvPr id="1614" name="Shape 1614"/>
          <p:cNvSpPr/>
          <p:nvPr/>
        </p:nvSpPr>
        <p:spPr>
          <a:xfrm>
            <a:off x="7571923" y="1993630"/>
            <a:ext cx="731263" cy="731263"/>
          </a:xfrm>
          <a:custGeom>
            <a:avLst/>
            <a:gdLst/>
            <a:ahLst/>
            <a:cxnLst>
              <a:cxn ang="0">
                <a:pos x="wd2" y="hd2"/>
              </a:cxn>
              <a:cxn ang="5400000">
                <a:pos x="wd2" y="hd2"/>
              </a:cxn>
              <a:cxn ang="10800000">
                <a:pos x="wd2" y="hd2"/>
              </a:cxn>
              <a:cxn ang="16200000">
                <a:pos x="wd2" y="hd2"/>
              </a:cxn>
            </a:cxnLst>
            <a:rect l="0" t="0" r="r" b="b"/>
            <a:pathLst>
              <a:path w="21600" h="21600" extrusionOk="0">
                <a:moveTo>
                  <a:pt x="9346" y="10385"/>
                </a:moveTo>
                <a:cubicBezTo>
                  <a:pt x="8931" y="5608"/>
                  <a:pt x="8931" y="5608"/>
                  <a:pt x="8931" y="5608"/>
                </a:cubicBezTo>
                <a:cubicBezTo>
                  <a:pt x="11423" y="9554"/>
                  <a:pt x="11423" y="9554"/>
                  <a:pt x="11423" y="9554"/>
                </a:cubicBezTo>
                <a:cubicBezTo>
                  <a:pt x="12462" y="9762"/>
                  <a:pt x="13085" y="10592"/>
                  <a:pt x="13085" y="11631"/>
                </a:cubicBezTo>
                <a:cubicBezTo>
                  <a:pt x="13085" y="12877"/>
                  <a:pt x="12254" y="13915"/>
                  <a:pt x="11008" y="13915"/>
                </a:cubicBezTo>
                <a:cubicBezTo>
                  <a:pt x="9969" y="13915"/>
                  <a:pt x="8931" y="12877"/>
                  <a:pt x="8931" y="11631"/>
                </a:cubicBezTo>
                <a:cubicBezTo>
                  <a:pt x="8931" y="11215"/>
                  <a:pt x="9138" y="10800"/>
                  <a:pt x="9346" y="10385"/>
                </a:cubicBezTo>
                <a:close/>
                <a:moveTo>
                  <a:pt x="10800" y="0"/>
                </a:moveTo>
                <a:cubicBezTo>
                  <a:pt x="7892" y="0"/>
                  <a:pt x="5192" y="1246"/>
                  <a:pt x="3115" y="3115"/>
                </a:cubicBezTo>
                <a:cubicBezTo>
                  <a:pt x="1246" y="5192"/>
                  <a:pt x="0" y="7892"/>
                  <a:pt x="0" y="10800"/>
                </a:cubicBezTo>
                <a:cubicBezTo>
                  <a:pt x="0" y="13708"/>
                  <a:pt x="1246" y="16408"/>
                  <a:pt x="3115" y="18485"/>
                </a:cubicBezTo>
                <a:cubicBezTo>
                  <a:pt x="5192" y="20354"/>
                  <a:pt x="7892" y="21600"/>
                  <a:pt x="10800" y="21600"/>
                </a:cubicBezTo>
                <a:cubicBezTo>
                  <a:pt x="13915" y="21600"/>
                  <a:pt x="16615" y="20354"/>
                  <a:pt x="18485" y="18485"/>
                </a:cubicBezTo>
                <a:cubicBezTo>
                  <a:pt x="20354" y="16408"/>
                  <a:pt x="21600" y="13708"/>
                  <a:pt x="21600" y="10800"/>
                </a:cubicBezTo>
                <a:cubicBezTo>
                  <a:pt x="21600" y="7892"/>
                  <a:pt x="20354" y="5192"/>
                  <a:pt x="18485" y="3115"/>
                </a:cubicBezTo>
                <a:cubicBezTo>
                  <a:pt x="16615" y="1246"/>
                  <a:pt x="13915" y="0"/>
                  <a:pt x="10800" y="0"/>
                </a:cubicBezTo>
                <a:close/>
                <a:moveTo>
                  <a:pt x="17238" y="4569"/>
                </a:moveTo>
                <a:cubicBezTo>
                  <a:pt x="15577" y="2908"/>
                  <a:pt x="13292" y="1869"/>
                  <a:pt x="10800" y="1869"/>
                </a:cubicBezTo>
                <a:cubicBezTo>
                  <a:pt x="8308" y="1869"/>
                  <a:pt x="6231" y="2908"/>
                  <a:pt x="4569" y="4569"/>
                </a:cubicBezTo>
                <a:cubicBezTo>
                  <a:pt x="2908" y="6231"/>
                  <a:pt x="1869" y="8308"/>
                  <a:pt x="1869" y="10800"/>
                </a:cubicBezTo>
                <a:cubicBezTo>
                  <a:pt x="1869" y="13292"/>
                  <a:pt x="2908" y="15577"/>
                  <a:pt x="4569" y="17031"/>
                </a:cubicBezTo>
                <a:cubicBezTo>
                  <a:pt x="6231" y="18692"/>
                  <a:pt x="8308" y="19731"/>
                  <a:pt x="10800" y="19731"/>
                </a:cubicBezTo>
                <a:cubicBezTo>
                  <a:pt x="13292" y="19731"/>
                  <a:pt x="15577" y="18692"/>
                  <a:pt x="17238" y="17031"/>
                </a:cubicBezTo>
                <a:cubicBezTo>
                  <a:pt x="18692" y="15577"/>
                  <a:pt x="19731" y="13292"/>
                  <a:pt x="19731" y="10800"/>
                </a:cubicBezTo>
                <a:cubicBezTo>
                  <a:pt x="19731" y="8308"/>
                  <a:pt x="18692" y="6231"/>
                  <a:pt x="17238" y="4569"/>
                </a:cubicBezTo>
                <a:close/>
                <a:moveTo>
                  <a:pt x="4985" y="13292"/>
                </a:moveTo>
                <a:cubicBezTo>
                  <a:pt x="4777" y="12877"/>
                  <a:pt x="4569" y="12046"/>
                  <a:pt x="4569" y="11423"/>
                </a:cubicBezTo>
                <a:cubicBezTo>
                  <a:pt x="5815" y="11423"/>
                  <a:pt x="5815" y="11423"/>
                  <a:pt x="5815" y="11423"/>
                </a:cubicBezTo>
                <a:cubicBezTo>
                  <a:pt x="5815" y="10177"/>
                  <a:pt x="5815" y="10177"/>
                  <a:pt x="5815" y="10177"/>
                </a:cubicBezTo>
                <a:cubicBezTo>
                  <a:pt x="4569" y="10177"/>
                  <a:pt x="4569" y="10177"/>
                  <a:pt x="4569" y="10177"/>
                </a:cubicBezTo>
                <a:cubicBezTo>
                  <a:pt x="4569" y="9554"/>
                  <a:pt x="4777" y="8931"/>
                  <a:pt x="4985" y="8308"/>
                </a:cubicBezTo>
                <a:cubicBezTo>
                  <a:pt x="5815" y="8931"/>
                  <a:pt x="5815" y="8931"/>
                  <a:pt x="5815" y="8931"/>
                </a:cubicBezTo>
                <a:cubicBezTo>
                  <a:pt x="6646" y="7685"/>
                  <a:pt x="6646" y="7685"/>
                  <a:pt x="6646" y="7685"/>
                </a:cubicBezTo>
                <a:cubicBezTo>
                  <a:pt x="5608" y="7062"/>
                  <a:pt x="5608" y="7062"/>
                  <a:pt x="5608" y="7062"/>
                </a:cubicBezTo>
                <a:cubicBezTo>
                  <a:pt x="5815" y="6854"/>
                  <a:pt x="6023" y="6646"/>
                  <a:pt x="6438" y="6231"/>
                </a:cubicBezTo>
                <a:cubicBezTo>
                  <a:pt x="6438" y="6231"/>
                  <a:pt x="6646" y="6023"/>
                  <a:pt x="6854" y="5815"/>
                </a:cubicBezTo>
                <a:cubicBezTo>
                  <a:pt x="7269" y="6646"/>
                  <a:pt x="7269" y="6646"/>
                  <a:pt x="7269" y="6646"/>
                </a:cubicBezTo>
                <a:cubicBezTo>
                  <a:pt x="8515" y="6023"/>
                  <a:pt x="8515" y="6023"/>
                  <a:pt x="8515" y="6023"/>
                </a:cubicBezTo>
                <a:cubicBezTo>
                  <a:pt x="8100" y="4985"/>
                  <a:pt x="8100" y="4985"/>
                  <a:pt x="8100" y="4985"/>
                </a:cubicBezTo>
                <a:cubicBezTo>
                  <a:pt x="8723" y="4777"/>
                  <a:pt x="9138" y="4569"/>
                  <a:pt x="9762" y="4569"/>
                </a:cubicBezTo>
                <a:cubicBezTo>
                  <a:pt x="9762" y="5400"/>
                  <a:pt x="9762" y="5400"/>
                  <a:pt x="9762" y="5400"/>
                </a:cubicBezTo>
                <a:cubicBezTo>
                  <a:pt x="11215" y="5400"/>
                  <a:pt x="11215" y="5400"/>
                  <a:pt x="11215" y="5400"/>
                </a:cubicBezTo>
                <a:cubicBezTo>
                  <a:pt x="11215" y="4362"/>
                  <a:pt x="11215" y="4362"/>
                  <a:pt x="11215" y="4362"/>
                </a:cubicBezTo>
                <a:cubicBezTo>
                  <a:pt x="11838" y="4569"/>
                  <a:pt x="12254" y="4569"/>
                  <a:pt x="12877" y="4777"/>
                </a:cubicBezTo>
                <a:cubicBezTo>
                  <a:pt x="12462" y="5608"/>
                  <a:pt x="12462" y="5608"/>
                  <a:pt x="12462" y="5608"/>
                </a:cubicBezTo>
                <a:cubicBezTo>
                  <a:pt x="13708" y="6231"/>
                  <a:pt x="13708" y="6231"/>
                  <a:pt x="13708" y="6231"/>
                </a:cubicBezTo>
                <a:cubicBezTo>
                  <a:pt x="14123" y="5400"/>
                  <a:pt x="14123" y="5400"/>
                  <a:pt x="14123" y="5400"/>
                </a:cubicBezTo>
                <a:cubicBezTo>
                  <a:pt x="14538" y="5608"/>
                  <a:pt x="14954" y="6023"/>
                  <a:pt x="15369" y="6231"/>
                </a:cubicBezTo>
                <a:cubicBezTo>
                  <a:pt x="15369" y="6438"/>
                  <a:pt x="15577" y="6438"/>
                  <a:pt x="15577" y="6646"/>
                </a:cubicBezTo>
                <a:cubicBezTo>
                  <a:pt x="14538" y="7062"/>
                  <a:pt x="14538" y="7062"/>
                  <a:pt x="14538" y="7062"/>
                </a:cubicBezTo>
                <a:cubicBezTo>
                  <a:pt x="15369" y="8308"/>
                  <a:pt x="15369" y="8308"/>
                  <a:pt x="15369" y="8308"/>
                </a:cubicBezTo>
                <a:cubicBezTo>
                  <a:pt x="16408" y="7685"/>
                  <a:pt x="16408" y="7685"/>
                  <a:pt x="16408" y="7685"/>
                </a:cubicBezTo>
                <a:cubicBezTo>
                  <a:pt x="16615" y="8308"/>
                  <a:pt x="17031" y="8931"/>
                  <a:pt x="17031" y="9554"/>
                </a:cubicBezTo>
                <a:cubicBezTo>
                  <a:pt x="15785" y="9554"/>
                  <a:pt x="15785" y="9554"/>
                  <a:pt x="15785" y="9554"/>
                </a:cubicBezTo>
                <a:cubicBezTo>
                  <a:pt x="15785" y="10800"/>
                  <a:pt x="15785" y="10800"/>
                  <a:pt x="15785" y="10800"/>
                </a:cubicBezTo>
                <a:cubicBezTo>
                  <a:pt x="17238" y="10800"/>
                  <a:pt x="17238" y="10800"/>
                  <a:pt x="17238" y="10800"/>
                </a:cubicBezTo>
                <a:cubicBezTo>
                  <a:pt x="17238" y="11423"/>
                  <a:pt x="17031" y="12254"/>
                  <a:pt x="16823" y="12877"/>
                </a:cubicBezTo>
                <a:cubicBezTo>
                  <a:pt x="15577" y="12046"/>
                  <a:pt x="15577" y="12046"/>
                  <a:pt x="15577" y="12046"/>
                </a:cubicBezTo>
                <a:cubicBezTo>
                  <a:pt x="14954" y="13292"/>
                  <a:pt x="14954" y="13292"/>
                  <a:pt x="14954" y="13292"/>
                </a:cubicBezTo>
                <a:cubicBezTo>
                  <a:pt x="16200" y="14123"/>
                  <a:pt x="16200" y="14123"/>
                  <a:pt x="16200" y="14123"/>
                </a:cubicBezTo>
                <a:cubicBezTo>
                  <a:pt x="17446" y="14746"/>
                  <a:pt x="17446" y="14746"/>
                  <a:pt x="17446" y="14746"/>
                </a:cubicBezTo>
                <a:cubicBezTo>
                  <a:pt x="18069" y="13708"/>
                  <a:pt x="18692" y="12046"/>
                  <a:pt x="18692" y="10800"/>
                </a:cubicBezTo>
                <a:cubicBezTo>
                  <a:pt x="18692" y="8723"/>
                  <a:pt x="17654" y="6646"/>
                  <a:pt x="16408" y="5400"/>
                </a:cubicBezTo>
                <a:cubicBezTo>
                  <a:pt x="14954" y="3946"/>
                  <a:pt x="13085" y="3115"/>
                  <a:pt x="10800" y="3115"/>
                </a:cubicBezTo>
                <a:cubicBezTo>
                  <a:pt x="8723" y="3115"/>
                  <a:pt x="6854" y="3946"/>
                  <a:pt x="5400" y="5400"/>
                </a:cubicBezTo>
                <a:cubicBezTo>
                  <a:pt x="3946" y="6646"/>
                  <a:pt x="3115" y="8723"/>
                  <a:pt x="3115" y="10800"/>
                </a:cubicBezTo>
                <a:cubicBezTo>
                  <a:pt x="3115" y="12462"/>
                  <a:pt x="3738" y="14123"/>
                  <a:pt x="4569" y="15369"/>
                </a:cubicBezTo>
                <a:cubicBezTo>
                  <a:pt x="5608" y="14538"/>
                  <a:pt x="5608" y="14538"/>
                  <a:pt x="5608" y="14538"/>
                </a:cubicBezTo>
                <a:cubicBezTo>
                  <a:pt x="5608" y="14538"/>
                  <a:pt x="5608" y="14538"/>
                  <a:pt x="5608" y="14538"/>
                </a:cubicBezTo>
                <a:cubicBezTo>
                  <a:pt x="6854" y="13915"/>
                  <a:pt x="6854" y="13915"/>
                  <a:pt x="6854" y="13915"/>
                </a:cubicBezTo>
                <a:cubicBezTo>
                  <a:pt x="6231" y="12669"/>
                  <a:pt x="6231" y="12669"/>
                  <a:pt x="6231" y="12669"/>
                </a:cubicBezTo>
                <a:cubicBezTo>
                  <a:pt x="4985" y="13292"/>
                  <a:pt x="4985" y="13292"/>
                  <a:pt x="4985" y="13292"/>
                </a:cubicBezTo>
                <a:close/>
                <a:moveTo>
                  <a:pt x="11008" y="10592"/>
                </a:moveTo>
                <a:cubicBezTo>
                  <a:pt x="10385" y="10592"/>
                  <a:pt x="9969" y="11008"/>
                  <a:pt x="9969" y="11631"/>
                </a:cubicBezTo>
                <a:cubicBezTo>
                  <a:pt x="9969" y="12254"/>
                  <a:pt x="10385" y="12669"/>
                  <a:pt x="11008" y="12669"/>
                </a:cubicBezTo>
                <a:cubicBezTo>
                  <a:pt x="11631" y="12669"/>
                  <a:pt x="12046" y="12254"/>
                  <a:pt x="12046" y="11631"/>
                </a:cubicBezTo>
                <a:cubicBezTo>
                  <a:pt x="12046" y="11008"/>
                  <a:pt x="11631" y="10592"/>
                  <a:pt x="11008" y="10592"/>
                </a:cubicBezTo>
                <a:close/>
              </a:path>
            </a:pathLst>
          </a:custGeom>
          <a:solidFill>
            <a:srgbClr val="000000"/>
          </a:solidFill>
          <a:ln w="12700">
            <a:miter lim="400000"/>
          </a:ln>
        </p:spPr>
        <p:txBody>
          <a:bodyPr tIns="91439" bIns="91439"/>
          <a:lstStyle/>
          <a:p>
            <a:endParaRPr/>
          </a:p>
        </p:txBody>
      </p:sp>
      <p:sp>
        <p:nvSpPr>
          <p:cNvPr id="1615" name="Shape 1615"/>
          <p:cNvSpPr/>
          <p:nvPr/>
        </p:nvSpPr>
        <p:spPr>
          <a:xfrm>
            <a:off x="10300782" y="3384813"/>
            <a:ext cx="668839" cy="535071"/>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2304" y="3240"/>
                </a:lnTo>
                <a:lnTo>
                  <a:pt x="2976" y="0"/>
                </a:lnTo>
                <a:lnTo>
                  <a:pt x="5472" y="0"/>
                </a:lnTo>
                <a:lnTo>
                  <a:pt x="6336" y="3240"/>
                </a:lnTo>
                <a:lnTo>
                  <a:pt x="14976" y="3240"/>
                </a:lnTo>
                <a:lnTo>
                  <a:pt x="15936" y="0"/>
                </a:lnTo>
                <a:lnTo>
                  <a:pt x="18432" y="0"/>
                </a:lnTo>
                <a:lnTo>
                  <a:pt x="19296" y="3240"/>
                </a:lnTo>
                <a:lnTo>
                  <a:pt x="21312" y="3240"/>
                </a:lnTo>
                <a:lnTo>
                  <a:pt x="21312" y="7200"/>
                </a:lnTo>
                <a:lnTo>
                  <a:pt x="0" y="7200"/>
                </a:lnTo>
                <a:lnTo>
                  <a:pt x="0" y="3240"/>
                </a:lnTo>
                <a:close/>
                <a:moveTo>
                  <a:pt x="8448" y="9720"/>
                </a:moveTo>
                <a:lnTo>
                  <a:pt x="12960" y="9720"/>
                </a:lnTo>
                <a:lnTo>
                  <a:pt x="11616" y="14280"/>
                </a:lnTo>
                <a:lnTo>
                  <a:pt x="13824" y="14280"/>
                </a:lnTo>
                <a:lnTo>
                  <a:pt x="9504" y="19680"/>
                </a:lnTo>
                <a:lnTo>
                  <a:pt x="10176" y="16800"/>
                </a:lnTo>
                <a:lnTo>
                  <a:pt x="7968" y="15120"/>
                </a:lnTo>
                <a:lnTo>
                  <a:pt x="8448" y="9720"/>
                </a:lnTo>
                <a:close/>
                <a:moveTo>
                  <a:pt x="0" y="18240"/>
                </a:moveTo>
                <a:lnTo>
                  <a:pt x="0" y="21600"/>
                </a:lnTo>
                <a:lnTo>
                  <a:pt x="21600" y="21600"/>
                </a:lnTo>
                <a:lnTo>
                  <a:pt x="21600" y="18240"/>
                </a:lnTo>
                <a:lnTo>
                  <a:pt x="19776" y="18240"/>
                </a:lnTo>
                <a:lnTo>
                  <a:pt x="19776" y="8280"/>
                </a:lnTo>
                <a:lnTo>
                  <a:pt x="1632" y="8280"/>
                </a:lnTo>
                <a:lnTo>
                  <a:pt x="1632" y="18240"/>
                </a:lnTo>
                <a:lnTo>
                  <a:pt x="0" y="18240"/>
                </a:lnTo>
                <a:close/>
              </a:path>
            </a:pathLst>
          </a:custGeom>
          <a:solidFill>
            <a:srgbClr val="000000"/>
          </a:solidFill>
          <a:ln w="12700">
            <a:miter lim="400000"/>
          </a:ln>
        </p:spPr>
        <p:txBody>
          <a:bodyPr tIns="91439" bIns="91439"/>
          <a:lstStyle/>
          <a:p>
            <a:endParaRPr/>
          </a:p>
        </p:txBody>
      </p:sp>
      <p:sp>
        <p:nvSpPr>
          <p:cNvPr id="1616" name="Shape 1616"/>
          <p:cNvSpPr/>
          <p:nvPr/>
        </p:nvSpPr>
        <p:spPr>
          <a:xfrm>
            <a:off x="10315646" y="7225430"/>
            <a:ext cx="599545" cy="662895"/>
          </a:xfrm>
          <a:custGeom>
            <a:avLst/>
            <a:gdLst/>
            <a:ahLst/>
            <a:cxnLst>
              <a:cxn ang="0">
                <a:pos x="wd2" y="hd2"/>
              </a:cxn>
              <a:cxn ang="5400000">
                <a:pos x="wd2" y="hd2"/>
              </a:cxn>
              <a:cxn ang="10800000">
                <a:pos x="wd2" y="hd2"/>
              </a:cxn>
              <a:cxn ang="16200000">
                <a:pos x="wd2" y="hd2"/>
              </a:cxn>
            </a:cxnLst>
            <a:rect l="0" t="0" r="r" b="b"/>
            <a:pathLst>
              <a:path w="21460" h="21600" extrusionOk="0">
                <a:moveTo>
                  <a:pt x="18586" y="14477"/>
                </a:moveTo>
                <a:cubicBezTo>
                  <a:pt x="18084" y="14477"/>
                  <a:pt x="17833" y="14477"/>
                  <a:pt x="17581" y="14247"/>
                </a:cubicBezTo>
                <a:cubicBezTo>
                  <a:pt x="17330" y="13787"/>
                  <a:pt x="17833" y="13328"/>
                  <a:pt x="18084" y="13098"/>
                </a:cubicBezTo>
                <a:cubicBezTo>
                  <a:pt x="18335" y="12868"/>
                  <a:pt x="18837" y="12409"/>
                  <a:pt x="19088" y="12179"/>
                </a:cubicBezTo>
                <a:cubicBezTo>
                  <a:pt x="19591" y="11949"/>
                  <a:pt x="19842" y="11719"/>
                  <a:pt x="20093" y="11489"/>
                </a:cubicBezTo>
                <a:cubicBezTo>
                  <a:pt x="20344" y="11260"/>
                  <a:pt x="20595" y="11260"/>
                  <a:pt x="20847" y="11030"/>
                </a:cubicBezTo>
                <a:cubicBezTo>
                  <a:pt x="21349" y="11260"/>
                  <a:pt x="21349" y="11260"/>
                  <a:pt x="21349" y="11260"/>
                </a:cubicBezTo>
                <a:cubicBezTo>
                  <a:pt x="21349" y="11949"/>
                  <a:pt x="21600" y="12638"/>
                  <a:pt x="21349" y="13328"/>
                </a:cubicBezTo>
                <a:cubicBezTo>
                  <a:pt x="21349" y="13787"/>
                  <a:pt x="21349" y="14247"/>
                  <a:pt x="21349" y="14706"/>
                </a:cubicBezTo>
                <a:cubicBezTo>
                  <a:pt x="21349" y="14936"/>
                  <a:pt x="21098" y="15396"/>
                  <a:pt x="20847" y="15626"/>
                </a:cubicBezTo>
                <a:cubicBezTo>
                  <a:pt x="20595" y="15626"/>
                  <a:pt x="20344" y="15396"/>
                  <a:pt x="20093" y="15396"/>
                </a:cubicBezTo>
                <a:cubicBezTo>
                  <a:pt x="19340" y="17004"/>
                  <a:pt x="18084" y="18153"/>
                  <a:pt x="16326" y="19302"/>
                </a:cubicBezTo>
                <a:cubicBezTo>
                  <a:pt x="14819" y="20221"/>
                  <a:pt x="12809" y="20681"/>
                  <a:pt x="11051" y="21370"/>
                </a:cubicBezTo>
                <a:cubicBezTo>
                  <a:pt x="10800" y="21600"/>
                  <a:pt x="10800" y="21600"/>
                  <a:pt x="10800" y="21600"/>
                </a:cubicBezTo>
                <a:cubicBezTo>
                  <a:pt x="10298" y="21370"/>
                  <a:pt x="10298" y="21370"/>
                  <a:pt x="10298" y="21370"/>
                </a:cubicBezTo>
                <a:cubicBezTo>
                  <a:pt x="8540" y="20681"/>
                  <a:pt x="6781" y="20221"/>
                  <a:pt x="5023" y="19302"/>
                </a:cubicBezTo>
                <a:cubicBezTo>
                  <a:pt x="3516" y="18153"/>
                  <a:pt x="2260" y="17004"/>
                  <a:pt x="1507" y="15396"/>
                </a:cubicBezTo>
                <a:cubicBezTo>
                  <a:pt x="1256" y="15396"/>
                  <a:pt x="1005" y="15626"/>
                  <a:pt x="753" y="15626"/>
                </a:cubicBezTo>
                <a:cubicBezTo>
                  <a:pt x="251" y="15396"/>
                  <a:pt x="251" y="14936"/>
                  <a:pt x="251" y="14706"/>
                </a:cubicBezTo>
                <a:cubicBezTo>
                  <a:pt x="0" y="14247"/>
                  <a:pt x="0" y="13787"/>
                  <a:pt x="0" y="13328"/>
                </a:cubicBezTo>
                <a:cubicBezTo>
                  <a:pt x="0" y="12638"/>
                  <a:pt x="0" y="11949"/>
                  <a:pt x="0" y="11260"/>
                </a:cubicBezTo>
                <a:cubicBezTo>
                  <a:pt x="753" y="11030"/>
                  <a:pt x="753" y="11030"/>
                  <a:pt x="753" y="11030"/>
                </a:cubicBezTo>
                <a:cubicBezTo>
                  <a:pt x="1005" y="11260"/>
                  <a:pt x="1256" y="11260"/>
                  <a:pt x="1507" y="11489"/>
                </a:cubicBezTo>
                <a:cubicBezTo>
                  <a:pt x="1758" y="11719"/>
                  <a:pt x="2009" y="11949"/>
                  <a:pt x="2260" y="12179"/>
                </a:cubicBezTo>
                <a:cubicBezTo>
                  <a:pt x="2763" y="12409"/>
                  <a:pt x="3014" y="12868"/>
                  <a:pt x="3516" y="13098"/>
                </a:cubicBezTo>
                <a:cubicBezTo>
                  <a:pt x="3767" y="13328"/>
                  <a:pt x="4019" y="13787"/>
                  <a:pt x="4019" y="14247"/>
                </a:cubicBezTo>
                <a:cubicBezTo>
                  <a:pt x="3767" y="14477"/>
                  <a:pt x="3516" y="14477"/>
                  <a:pt x="3014" y="14477"/>
                </a:cubicBezTo>
                <a:cubicBezTo>
                  <a:pt x="4270" y="16315"/>
                  <a:pt x="7033" y="17464"/>
                  <a:pt x="9293" y="17923"/>
                </a:cubicBezTo>
                <a:cubicBezTo>
                  <a:pt x="9293" y="8272"/>
                  <a:pt x="9293" y="8272"/>
                  <a:pt x="9293" y="8272"/>
                </a:cubicBezTo>
                <a:cubicBezTo>
                  <a:pt x="6781" y="8272"/>
                  <a:pt x="6781" y="8272"/>
                  <a:pt x="6781" y="8272"/>
                </a:cubicBezTo>
                <a:cubicBezTo>
                  <a:pt x="6530" y="8502"/>
                  <a:pt x="6279" y="8732"/>
                  <a:pt x="5777" y="8732"/>
                </a:cubicBezTo>
                <a:cubicBezTo>
                  <a:pt x="5023" y="8732"/>
                  <a:pt x="4270" y="8043"/>
                  <a:pt x="4270" y="7353"/>
                </a:cubicBezTo>
                <a:cubicBezTo>
                  <a:pt x="4270" y="6434"/>
                  <a:pt x="5023" y="5974"/>
                  <a:pt x="5777" y="5974"/>
                </a:cubicBezTo>
                <a:cubicBezTo>
                  <a:pt x="6279" y="5974"/>
                  <a:pt x="6781" y="6204"/>
                  <a:pt x="7033" y="6434"/>
                </a:cubicBezTo>
                <a:cubicBezTo>
                  <a:pt x="9293" y="6434"/>
                  <a:pt x="9293" y="6434"/>
                  <a:pt x="9293" y="6434"/>
                </a:cubicBezTo>
                <a:cubicBezTo>
                  <a:pt x="9293" y="5285"/>
                  <a:pt x="9293" y="5285"/>
                  <a:pt x="9293" y="5285"/>
                </a:cubicBezTo>
                <a:cubicBezTo>
                  <a:pt x="8288" y="4826"/>
                  <a:pt x="7535" y="3906"/>
                  <a:pt x="7535" y="2757"/>
                </a:cubicBezTo>
                <a:cubicBezTo>
                  <a:pt x="7535" y="1149"/>
                  <a:pt x="9042" y="0"/>
                  <a:pt x="10549" y="0"/>
                </a:cubicBezTo>
                <a:cubicBezTo>
                  <a:pt x="12307" y="0"/>
                  <a:pt x="13814" y="1149"/>
                  <a:pt x="13814" y="2757"/>
                </a:cubicBezTo>
                <a:cubicBezTo>
                  <a:pt x="13814" y="3906"/>
                  <a:pt x="13060" y="4826"/>
                  <a:pt x="12056" y="5285"/>
                </a:cubicBezTo>
                <a:cubicBezTo>
                  <a:pt x="12056" y="6434"/>
                  <a:pt x="12056" y="6434"/>
                  <a:pt x="12056" y="6434"/>
                </a:cubicBezTo>
                <a:cubicBezTo>
                  <a:pt x="14316" y="6434"/>
                  <a:pt x="14316" y="6434"/>
                  <a:pt x="14316" y="6434"/>
                </a:cubicBezTo>
                <a:cubicBezTo>
                  <a:pt x="14567" y="6204"/>
                  <a:pt x="15070" y="5974"/>
                  <a:pt x="15572" y="5974"/>
                </a:cubicBezTo>
                <a:cubicBezTo>
                  <a:pt x="16577" y="5974"/>
                  <a:pt x="17079" y="6434"/>
                  <a:pt x="17079" y="7353"/>
                </a:cubicBezTo>
                <a:cubicBezTo>
                  <a:pt x="17079" y="8043"/>
                  <a:pt x="16577" y="8732"/>
                  <a:pt x="15572" y="8732"/>
                </a:cubicBezTo>
                <a:cubicBezTo>
                  <a:pt x="15070" y="8732"/>
                  <a:pt x="14819" y="8502"/>
                  <a:pt x="14567" y="8272"/>
                </a:cubicBezTo>
                <a:cubicBezTo>
                  <a:pt x="12056" y="8272"/>
                  <a:pt x="12056" y="8272"/>
                  <a:pt x="12056" y="8272"/>
                </a:cubicBezTo>
                <a:cubicBezTo>
                  <a:pt x="12056" y="17923"/>
                  <a:pt x="12056" y="17923"/>
                  <a:pt x="12056" y="17923"/>
                </a:cubicBezTo>
                <a:cubicBezTo>
                  <a:pt x="14316" y="17464"/>
                  <a:pt x="17330" y="16545"/>
                  <a:pt x="18586" y="14477"/>
                </a:cubicBezTo>
                <a:close/>
                <a:moveTo>
                  <a:pt x="10549" y="1609"/>
                </a:moveTo>
                <a:cubicBezTo>
                  <a:pt x="10047" y="1609"/>
                  <a:pt x="9544" y="2068"/>
                  <a:pt x="9544" y="2757"/>
                </a:cubicBezTo>
                <a:cubicBezTo>
                  <a:pt x="9544" y="3447"/>
                  <a:pt x="10047" y="3906"/>
                  <a:pt x="10549" y="3906"/>
                </a:cubicBezTo>
                <a:cubicBezTo>
                  <a:pt x="11302" y="3906"/>
                  <a:pt x="11805" y="3447"/>
                  <a:pt x="11805" y="2757"/>
                </a:cubicBezTo>
                <a:cubicBezTo>
                  <a:pt x="11805" y="2068"/>
                  <a:pt x="11302" y="1609"/>
                  <a:pt x="10549" y="1609"/>
                </a:cubicBezTo>
                <a:close/>
              </a:path>
            </a:pathLst>
          </a:custGeom>
          <a:solidFill>
            <a:srgbClr val="000000"/>
          </a:solidFill>
          <a:ln w="12700">
            <a:miter lim="400000"/>
          </a:ln>
        </p:spPr>
        <p:txBody>
          <a:bodyPr tIns="91439" bIns="91439"/>
          <a:lstStyle/>
          <a:p>
            <a:endParaRPr/>
          </a:p>
        </p:txBody>
      </p:sp>
      <p:sp>
        <p:nvSpPr>
          <p:cNvPr id="1617" name="Shape 1617"/>
          <p:cNvSpPr/>
          <p:nvPr/>
        </p:nvSpPr>
        <p:spPr>
          <a:xfrm>
            <a:off x="9007695" y="5945061"/>
            <a:ext cx="694806" cy="614504"/>
          </a:xfrm>
          <a:custGeom>
            <a:avLst/>
            <a:gdLst/>
            <a:ahLst/>
            <a:cxnLst>
              <a:cxn ang="0">
                <a:pos x="wd2" y="hd2"/>
              </a:cxn>
              <a:cxn ang="5400000">
                <a:pos x="wd2" y="hd2"/>
              </a:cxn>
              <a:cxn ang="10800000">
                <a:pos x="wd2" y="hd2"/>
              </a:cxn>
              <a:cxn ang="16200000">
                <a:pos x="wd2" y="hd2"/>
              </a:cxn>
            </a:cxnLst>
            <a:rect l="0" t="0" r="r" b="b"/>
            <a:pathLst>
              <a:path w="21393" h="21364" extrusionOk="0">
                <a:moveTo>
                  <a:pt x="11880" y="746"/>
                </a:moveTo>
                <a:cubicBezTo>
                  <a:pt x="16416" y="9828"/>
                  <a:pt x="16416" y="9828"/>
                  <a:pt x="16416" y="9828"/>
                </a:cubicBezTo>
                <a:cubicBezTo>
                  <a:pt x="16416" y="9828"/>
                  <a:pt x="16416" y="9828"/>
                  <a:pt x="16416" y="9828"/>
                </a:cubicBezTo>
                <a:cubicBezTo>
                  <a:pt x="21168" y="19155"/>
                  <a:pt x="21168" y="19155"/>
                  <a:pt x="21168" y="19155"/>
                </a:cubicBezTo>
                <a:cubicBezTo>
                  <a:pt x="21600" y="19891"/>
                  <a:pt x="21384" y="20628"/>
                  <a:pt x="20736" y="21119"/>
                </a:cubicBezTo>
                <a:cubicBezTo>
                  <a:pt x="20520" y="21364"/>
                  <a:pt x="20088" y="21364"/>
                  <a:pt x="19872" y="21364"/>
                </a:cubicBezTo>
                <a:cubicBezTo>
                  <a:pt x="19872" y="21364"/>
                  <a:pt x="19872" y="21364"/>
                  <a:pt x="19872" y="21364"/>
                </a:cubicBezTo>
                <a:cubicBezTo>
                  <a:pt x="10584" y="21364"/>
                  <a:pt x="10584" y="21364"/>
                  <a:pt x="10584" y="21364"/>
                </a:cubicBezTo>
                <a:cubicBezTo>
                  <a:pt x="1512" y="21364"/>
                  <a:pt x="1512" y="21364"/>
                  <a:pt x="1512" y="21364"/>
                </a:cubicBezTo>
                <a:cubicBezTo>
                  <a:pt x="648" y="21364"/>
                  <a:pt x="0" y="20628"/>
                  <a:pt x="0" y="19891"/>
                </a:cubicBezTo>
                <a:cubicBezTo>
                  <a:pt x="0" y="19400"/>
                  <a:pt x="216" y="19155"/>
                  <a:pt x="216" y="18909"/>
                </a:cubicBezTo>
                <a:cubicBezTo>
                  <a:pt x="4968" y="9828"/>
                  <a:pt x="4968" y="9828"/>
                  <a:pt x="4968" y="9828"/>
                </a:cubicBezTo>
                <a:cubicBezTo>
                  <a:pt x="4968" y="9828"/>
                  <a:pt x="4968" y="9828"/>
                  <a:pt x="4968" y="9828"/>
                </a:cubicBezTo>
                <a:cubicBezTo>
                  <a:pt x="9504" y="746"/>
                  <a:pt x="9504" y="746"/>
                  <a:pt x="9504" y="746"/>
                </a:cubicBezTo>
                <a:cubicBezTo>
                  <a:pt x="9936" y="9"/>
                  <a:pt x="10800" y="-236"/>
                  <a:pt x="11448" y="255"/>
                </a:cubicBezTo>
                <a:cubicBezTo>
                  <a:pt x="11664" y="500"/>
                  <a:pt x="11664" y="500"/>
                  <a:pt x="11880" y="746"/>
                </a:cubicBezTo>
                <a:close/>
                <a:moveTo>
                  <a:pt x="9504" y="8109"/>
                </a:moveTo>
                <a:cubicBezTo>
                  <a:pt x="9504" y="8846"/>
                  <a:pt x="9504" y="8846"/>
                  <a:pt x="9504" y="8846"/>
                </a:cubicBezTo>
                <a:cubicBezTo>
                  <a:pt x="9936" y="14982"/>
                  <a:pt x="9936" y="14982"/>
                  <a:pt x="9936" y="14982"/>
                </a:cubicBezTo>
                <a:cubicBezTo>
                  <a:pt x="11232" y="14982"/>
                  <a:pt x="11232" y="14982"/>
                  <a:pt x="11232" y="14982"/>
                </a:cubicBezTo>
                <a:cubicBezTo>
                  <a:pt x="11664" y="8846"/>
                  <a:pt x="11664" y="8846"/>
                  <a:pt x="11664" y="8846"/>
                </a:cubicBezTo>
                <a:cubicBezTo>
                  <a:pt x="11664" y="8109"/>
                  <a:pt x="11664" y="8109"/>
                  <a:pt x="11664" y="8109"/>
                </a:cubicBezTo>
                <a:cubicBezTo>
                  <a:pt x="9504" y="8109"/>
                  <a:pt x="9504" y="8109"/>
                  <a:pt x="9504" y="8109"/>
                </a:cubicBezTo>
                <a:close/>
                <a:moveTo>
                  <a:pt x="10584" y="17437"/>
                </a:moveTo>
                <a:cubicBezTo>
                  <a:pt x="11232" y="17437"/>
                  <a:pt x="11448" y="17191"/>
                  <a:pt x="11448" y="16700"/>
                </a:cubicBezTo>
                <a:cubicBezTo>
                  <a:pt x="11448" y="15964"/>
                  <a:pt x="11016" y="15719"/>
                  <a:pt x="10584" y="15719"/>
                </a:cubicBezTo>
                <a:cubicBezTo>
                  <a:pt x="10152" y="15719"/>
                  <a:pt x="9720" y="15964"/>
                  <a:pt x="9720" y="16700"/>
                </a:cubicBezTo>
                <a:cubicBezTo>
                  <a:pt x="9720" y="17191"/>
                  <a:pt x="10152" y="17437"/>
                  <a:pt x="10584" y="17437"/>
                </a:cubicBezTo>
                <a:close/>
                <a:moveTo>
                  <a:pt x="14040" y="11546"/>
                </a:moveTo>
                <a:cubicBezTo>
                  <a:pt x="10584" y="4673"/>
                  <a:pt x="10584" y="4673"/>
                  <a:pt x="10584" y="4673"/>
                </a:cubicBezTo>
                <a:cubicBezTo>
                  <a:pt x="7344" y="11300"/>
                  <a:pt x="7344" y="11300"/>
                  <a:pt x="7344" y="11300"/>
                </a:cubicBezTo>
                <a:cubicBezTo>
                  <a:pt x="7344" y="11546"/>
                  <a:pt x="7344" y="11546"/>
                  <a:pt x="7128" y="11546"/>
                </a:cubicBezTo>
                <a:cubicBezTo>
                  <a:pt x="3672" y="18173"/>
                  <a:pt x="3672" y="18173"/>
                  <a:pt x="3672" y="18173"/>
                </a:cubicBezTo>
                <a:cubicBezTo>
                  <a:pt x="10584" y="18173"/>
                  <a:pt x="10584" y="18173"/>
                  <a:pt x="10584" y="18173"/>
                </a:cubicBezTo>
                <a:cubicBezTo>
                  <a:pt x="17496" y="18173"/>
                  <a:pt x="17496" y="18173"/>
                  <a:pt x="17496" y="18173"/>
                </a:cubicBezTo>
                <a:cubicBezTo>
                  <a:pt x="14040" y="11546"/>
                  <a:pt x="14040" y="11546"/>
                  <a:pt x="14040" y="11546"/>
                </a:cubicBezTo>
                <a:cubicBezTo>
                  <a:pt x="14040" y="11546"/>
                  <a:pt x="14040" y="11546"/>
                  <a:pt x="14040" y="11546"/>
                </a:cubicBezTo>
                <a:close/>
              </a:path>
            </a:pathLst>
          </a:custGeom>
          <a:solidFill>
            <a:srgbClr val="000000"/>
          </a:solidFill>
          <a:ln w="12700">
            <a:miter lim="400000"/>
          </a:ln>
        </p:spPr>
        <p:txBody>
          <a:bodyPr tIns="91439" bIns="91439"/>
          <a:lstStyle/>
          <a:p>
            <a:endParaRPr/>
          </a:p>
        </p:txBody>
      </p:sp>
      <p:sp>
        <p:nvSpPr>
          <p:cNvPr id="1618" name="Shape 1618"/>
          <p:cNvSpPr/>
          <p:nvPr/>
        </p:nvSpPr>
        <p:spPr>
          <a:xfrm>
            <a:off x="12931546" y="2085781"/>
            <a:ext cx="654768" cy="645059"/>
          </a:xfrm>
          <a:custGeom>
            <a:avLst/>
            <a:gdLst/>
            <a:ahLst/>
            <a:cxnLst>
              <a:cxn ang="0">
                <a:pos x="wd2" y="hd2"/>
              </a:cxn>
              <a:cxn ang="5400000">
                <a:pos x="wd2" y="hd2"/>
              </a:cxn>
              <a:cxn ang="10800000">
                <a:pos x="wd2" y="hd2"/>
              </a:cxn>
              <a:cxn ang="16200000">
                <a:pos x="wd2" y="hd2"/>
              </a:cxn>
            </a:cxnLst>
            <a:rect l="0" t="0" r="r" b="b"/>
            <a:pathLst>
              <a:path w="21431" h="21600" extrusionOk="0">
                <a:moveTo>
                  <a:pt x="13328" y="12913"/>
                </a:moveTo>
                <a:cubicBezTo>
                  <a:pt x="20681" y="12913"/>
                  <a:pt x="20681" y="12913"/>
                  <a:pt x="20681" y="12913"/>
                </a:cubicBezTo>
                <a:cubicBezTo>
                  <a:pt x="21140" y="12913"/>
                  <a:pt x="21600" y="13148"/>
                  <a:pt x="21370" y="13852"/>
                </a:cubicBezTo>
                <a:cubicBezTo>
                  <a:pt x="20681" y="19957"/>
                  <a:pt x="20681" y="19957"/>
                  <a:pt x="20681" y="19957"/>
                </a:cubicBezTo>
                <a:cubicBezTo>
                  <a:pt x="20451" y="20426"/>
                  <a:pt x="19991" y="20896"/>
                  <a:pt x="19532" y="20896"/>
                </a:cubicBezTo>
                <a:cubicBezTo>
                  <a:pt x="12179" y="20896"/>
                  <a:pt x="12179" y="20896"/>
                  <a:pt x="12179" y="20896"/>
                </a:cubicBezTo>
                <a:cubicBezTo>
                  <a:pt x="11719" y="20896"/>
                  <a:pt x="11260" y="20426"/>
                  <a:pt x="11489" y="19957"/>
                </a:cubicBezTo>
                <a:cubicBezTo>
                  <a:pt x="12409" y="13852"/>
                  <a:pt x="12409" y="13852"/>
                  <a:pt x="12409" y="13852"/>
                </a:cubicBezTo>
                <a:cubicBezTo>
                  <a:pt x="12409" y="13148"/>
                  <a:pt x="12868" y="12913"/>
                  <a:pt x="13328" y="12913"/>
                </a:cubicBezTo>
                <a:close/>
                <a:moveTo>
                  <a:pt x="10570" y="0"/>
                </a:moveTo>
                <a:cubicBezTo>
                  <a:pt x="7813" y="0"/>
                  <a:pt x="5055" y="1174"/>
                  <a:pt x="3217" y="3052"/>
                </a:cubicBezTo>
                <a:cubicBezTo>
                  <a:pt x="1379" y="5165"/>
                  <a:pt x="0" y="7748"/>
                  <a:pt x="0" y="10800"/>
                </a:cubicBezTo>
                <a:cubicBezTo>
                  <a:pt x="0" y="13617"/>
                  <a:pt x="1379" y="16435"/>
                  <a:pt x="3217" y="18313"/>
                </a:cubicBezTo>
                <a:cubicBezTo>
                  <a:pt x="5055" y="20191"/>
                  <a:pt x="7813" y="21600"/>
                  <a:pt x="10570" y="21600"/>
                </a:cubicBezTo>
                <a:cubicBezTo>
                  <a:pt x="10800" y="21600"/>
                  <a:pt x="10800" y="21600"/>
                  <a:pt x="11030" y="21365"/>
                </a:cubicBezTo>
                <a:cubicBezTo>
                  <a:pt x="10570" y="21130"/>
                  <a:pt x="10340" y="20426"/>
                  <a:pt x="10340" y="19722"/>
                </a:cubicBezTo>
                <a:cubicBezTo>
                  <a:pt x="10570" y="19252"/>
                  <a:pt x="10570" y="19252"/>
                  <a:pt x="10570" y="19252"/>
                </a:cubicBezTo>
                <a:cubicBezTo>
                  <a:pt x="8272" y="19252"/>
                  <a:pt x="6204" y="18313"/>
                  <a:pt x="4596" y="16904"/>
                </a:cubicBezTo>
                <a:cubicBezTo>
                  <a:pt x="3217" y="15261"/>
                  <a:pt x="2298" y="13148"/>
                  <a:pt x="2298" y="10800"/>
                </a:cubicBezTo>
                <a:cubicBezTo>
                  <a:pt x="2298" y="8452"/>
                  <a:pt x="3217" y="6104"/>
                  <a:pt x="4596" y="4696"/>
                </a:cubicBezTo>
                <a:cubicBezTo>
                  <a:pt x="6204" y="3052"/>
                  <a:pt x="8272" y="2113"/>
                  <a:pt x="10570" y="2113"/>
                </a:cubicBezTo>
                <a:cubicBezTo>
                  <a:pt x="12868" y="2113"/>
                  <a:pt x="15166" y="3052"/>
                  <a:pt x="16545" y="4696"/>
                </a:cubicBezTo>
                <a:cubicBezTo>
                  <a:pt x="18153" y="6104"/>
                  <a:pt x="19072" y="8452"/>
                  <a:pt x="19072" y="10800"/>
                </a:cubicBezTo>
                <a:cubicBezTo>
                  <a:pt x="19072" y="11035"/>
                  <a:pt x="19072" y="11504"/>
                  <a:pt x="19072" y="11739"/>
                </a:cubicBezTo>
                <a:cubicBezTo>
                  <a:pt x="20681" y="11739"/>
                  <a:pt x="20681" y="11739"/>
                  <a:pt x="20681" y="11739"/>
                </a:cubicBezTo>
                <a:cubicBezTo>
                  <a:pt x="20911" y="11739"/>
                  <a:pt x="20911" y="11739"/>
                  <a:pt x="21140" y="11739"/>
                </a:cubicBezTo>
                <a:cubicBezTo>
                  <a:pt x="21140" y="11504"/>
                  <a:pt x="21140" y="11035"/>
                  <a:pt x="21140" y="10800"/>
                </a:cubicBezTo>
                <a:cubicBezTo>
                  <a:pt x="21140" y="7748"/>
                  <a:pt x="19991" y="5165"/>
                  <a:pt x="18153" y="3052"/>
                </a:cubicBezTo>
                <a:cubicBezTo>
                  <a:pt x="16085" y="1174"/>
                  <a:pt x="13557" y="0"/>
                  <a:pt x="10570" y="0"/>
                </a:cubicBezTo>
                <a:close/>
                <a:moveTo>
                  <a:pt x="10800" y="9626"/>
                </a:moveTo>
                <a:cubicBezTo>
                  <a:pt x="10570" y="9626"/>
                  <a:pt x="10340" y="9626"/>
                  <a:pt x="10340" y="9626"/>
                </a:cubicBezTo>
                <a:cubicBezTo>
                  <a:pt x="9421" y="7983"/>
                  <a:pt x="8272" y="6104"/>
                  <a:pt x="7123" y="4461"/>
                </a:cubicBezTo>
                <a:cubicBezTo>
                  <a:pt x="6894" y="4696"/>
                  <a:pt x="6664" y="4930"/>
                  <a:pt x="6204" y="4930"/>
                </a:cubicBezTo>
                <a:cubicBezTo>
                  <a:pt x="7123" y="7043"/>
                  <a:pt x="8272" y="8687"/>
                  <a:pt x="9421" y="10330"/>
                </a:cubicBezTo>
                <a:cubicBezTo>
                  <a:pt x="9191" y="10565"/>
                  <a:pt x="9191" y="11035"/>
                  <a:pt x="9191" y="11270"/>
                </a:cubicBezTo>
                <a:cubicBezTo>
                  <a:pt x="9191" y="12209"/>
                  <a:pt x="9881" y="12913"/>
                  <a:pt x="10800" y="12913"/>
                </a:cubicBezTo>
                <a:cubicBezTo>
                  <a:pt x="11719" y="12913"/>
                  <a:pt x="12409" y="12209"/>
                  <a:pt x="12409" y="11270"/>
                </a:cubicBezTo>
                <a:cubicBezTo>
                  <a:pt x="12409" y="11270"/>
                  <a:pt x="12409" y="11035"/>
                  <a:pt x="12409" y="11035"/>
                </a:cubicBezTo>
                <a:cubicBezTo>
                  <a:pt x="13328" y="10096"/>
                  <a:pt x="14247" y="9157"/>
                  <a:pt x="14936" y="7748"/>
                </a:cubicBezTo>
                <a:cubicBezTo>
                  <a:pt x="14706" y="7513"/>
                  <a:pt x="14477" y="7278"/>
                  <a:pt x="14247" y="7043"/>
                </a:cubicBezTo>
                <a:cubicBezTo>
                  <a:pt x="13098" y="7983"/>
                  <a:pt x="12179" y="8922"/>
                  <a:pt x="11489" y="9861"/>
                </a:cubicBezTo>
                <a:cubicBezTo>
                  <a:pt x="11260" y="9626"/>
                  <a:pt x="11030" y="9626"/>
                  <a:pt x="10800" y="9626"/>
                </a:cubicBezTo>
                <a:close/>
                <a:moveTo>
                  <a:pt x="19991" y="19487"/>
                </a:moveTo>
                <a:cubicBezTo>
                  <a:pt x="20221" y="17609"/>
                  <a:pt x="20221" y="17609"/>
                  <a:pt x="20221" y="17609"/>
                </a:cubicBezTo>
                <a:cubicBezTo>
                  <a:pt x="20221" y="17609"/>
                  <a:pt x="20221" y="17374"/>
                  <a:pt x="20221" y="17374"/>
                </a:cubicBezTo>
                <a:cubicBezTo>
                  <a:pt x="19991" y="17374"/>
                  <a:pt x="19991" y="17374"/>
                  <a:pt x="19991" y="17374"/>
                </a:cubicBezTo>
                <a:cubicBezTo>
                  <a:pt x="19762" y="17374"/>
                  <a:pt x="19532" y="17374"/>
                  <a:pt x="19532" y="17374"/>
                </a:cubicBezTo>
                <a:cubicBezTo>
                  <a:pt x="19762" y="16670"/>
                  <a:pt x="19762" y="16670"/>
                  <a:pt x="19762" y="16670"/>
                </a:cubicBezTo>
                <a:cubicBezTo>
                  <a:pt x="19072" y="16670"/>
                  <a:pt x="19072" y="16670"/>
                  <a:pt x="19072" y="16670"/>
                </a:cubicBezTo>
                <a:cubicBezTo>
                  <a:pt x="18613" y="19487"/>
                  <a:pt x="18613" y="19487"/>
                  <a:pt x="18613" y="19487"/>
                </a:cubicBezTo>
                <a:cubicBezTo>
                  <a:pt x="19072" y="19487"/>
                  <a:pt x="19072" y="19487"/>
                  <a:pt x="19072" y="19487"/>
                </a:cubicBezTo>
                <a:cubicBezTo>
                  <a:pt x="19532" y="17843"/>
                  <a:pt x="19532" y="17843"/>
                  <a:pt x="19532" y="17843"/>
                </a:cubicBezTo>
                <a:cubicBezTo>
                  <a:pt x="19532" y="17609"/>
                  <a:pt x="19532" y="17609"/>
                  <a:pt x="19532" y="17609"/>
                </a:cubicBezTo>
                <a:cubicBezTo>
                  <a:pt x="19762" y="17609"/>
                  <a:pt x="19762" y="17609"/>
                  <a:pt x="19762" y="17843"/>
                </a:cubicBezTo>
                <a:cubicBezTo>
                  <a:pt x="19302" y="19487"/>
                  <a:pt x="19302" y="19487"/>
                  <a:pt x="19302" y="19487"/>
                </a:cubicBezTo>
                <a:cubicBezTo>
                  <a:pt x="19991" y="19487"/>
                  <a:pt x="19991" y="19487"/>
                  <a:pt x="19991" y="19487"/>
                </a:cubicBezTo>
                <a:close/>
                <a:moveTo>
                  <a:pt x="14936" y="19487"/>
                </a:moveTo>
                <a:cubicBezTo>
                  <a:pt x="15166" y="18783"/>
                  <a:pt x="15166" y="18783"/>
                  <a:pt x="15166" y="18783"/>
                </a:cubicBezTo>
                <a:cubicBezTo>
                  <a:pt x="13787" y="18783"/>
                  <a:pt x="13787" y="18783"/>
                  <a:pt x="13787" y="18783"/>
                </a:cubicBezTo>
                <a:cubicBezTo>
                  <a:pt x="15396" y="16200"/>
                  <a:pt x="15396" y="16200"/>
                  <a:pt x="15396" y="16200"/>
                </a:cubicBezTo>
                <a:cubicBezTo>
                  <a:pt x="15626" y="15965"/>
                  <a:pt x="15626" y="15730"/>
                  <a:pt x="15626" y="15496"/>
                </a:cubicBezTo>
                <a:cubicBezTo>
                  <a:pt x="15855" y="15026"/>
                  <a:pt x="15855" y="14557"/>
                  <a:pt x="15626" y="14322"/>
                </a:cubicBezTo>
                <a:cubicBezTo>
                  <a:pt x="15396" y="14087"/>
                  <a:pt x="15166" y="13852"/>
                  <a:pt x="14706" y="13852"/>
                </a:cubicBezTo>
                <a:cubicBezTo>
                  <a:pt x="13787" y="13852"/>
                  <a:pt x="13328" y="14322"/>
                  <a:pt x="13098" y="15026"/>
                </a:cubicBezTo>
                <a:cubicBezTo>
                  <a:pt x="12868" y="15965"/>
                  <a:pt x="12868" y="15965"/>
                  <a:pt x="12868" y="15965"/>
                </a:cubicBezTo>
                <a:cubicBezTo>
                  <a:pt x="14017" y="15965"/>
                  <a:pt x="14017" y="15965"/>
                  <a:pt x="14017" y="15965"/>
                </a:cubicBezTo>
                <a:cubicBezTo>
                  <a:pt x="14247" y="15026"/>
                  <a:pt x="14247" y="15026"/>
                  <a:pt x="14247" y="15026"/>
                </a:cubicBezTo>
                <a:cubicBezTo>
                  <a:pt x="14247" y="14791"/>
                  <a:pt x="14247" y="14791"/>
                  <a:pt x="14477" y="14791"/>
                </a:cubicBezTo>
                <a:cubicBezTo>
                  <a:pt x="14706" y="14791"/>
                  <a:pt x="14706" y="15026"/>
                  <a:pt x="14706" y="15261"/>
                </a:cubicBezTo>
                <a:cubicBezTo>
                  <a:pt x="14477" y="15730"/>
                  <a:pt x="14477" y="15965"/>
                  <a:pt x="14247" y="16200"/>
                </a:cubicBezTo>
                <a:cubicBezTo>
                  <a:pt x="12409" y="18783"/>
                  <a:pt x="12409" y="18783"/>
                  <a:pt x="12409" y="18783"/>
                </a:cubicBezTo>
                <a:cubicBezTo>
                  <a:pt x="12409" y="19487"/>
                  <a:pt x="12409" y="19487"/>
                  <a:pt x="12409" y="19487"/>
                </a:cubicBezTo>
                <a:cubicBezTo>
                  <a:pt x="14936" y="19487"/>
                  <a:pt x="14936" y="19487"/>
                  <a:pt x="14936" y="19487"/>
                </a:cubicBezTo>
                <a:close/>
                <a:moveTo>
                  <a:pt x="18613" y="18783"/>
                </a:moveTo>
                <a:cubicBezTo>
                  <a:pt x="18613" y="17843"/>
                  <a:pt x="18613" y="17843"/>
                  <a:pt x="18613" y="17843"/>
                </a:cubicBezTo>
                <a:cubicBezTo>
                  <a:pt x="18153" y="17843"/>
                  <a:pt x="18153" y="17843"/>
                  <a:pt x="18153" y="17843"/>
                </a:cubicBezTo>
                <a:cubicBezTo>
                  <a:pt x="18843" y="14087"/>
                  <a:pt x="18843" y="14087"/>
                  <a:pt x="18843" y="14087"/>
                </a:cubicBezTo>
                <a:cubicBezTo>
                  <a:pt x="17234" y="14087"/>
                  <a:pt x="17234" y="14087"/>
                  <a:pt x="17234" y="14087"/>
                </a:cubicBezTo>
                <a:cubicBezTo>
                  <a:pt x="15396" y="17843"/>
                  <a:pt x="15396" y="17843"/>
                  <a:pt x="15396" y="17843"/>
                </a:cubicBezTo>
                <a:cubicBezTo>
                  <a:pt x="15166" y="18783"/>
                  <a:pt x="15166" y="18783"/>
                  <a:pt x="15166" y="18783"/>
                </a:cubicBezTo>
                <a:cubicBezTo>
                  <a:pt x="16774" y="18783"/>
                  <a:pt x="16774" y="18783"/>
                  <a:pt x="16774" y="18783"/>
                </a:cubicBezTo>
                <a:cubicBezTo>
                  <a:pt x="16774" y="19487"/>
                  <a:pt x="16774" y="19487"/>
                  <a:pt x="16774" y="19487"/>
                </a:cubicBezTo>
                <a:cubicBezTo>
                  <a:pt x="17923" y="19487"/>
                  <a:pt x="17923" y="19487"/>
                  <a:pt x="17923" y="19487"/>
                </a:cubicBezTo>
                <a:cubicBezTo>
                  <a:pt x="17923" y="18783"/>
                  <a:pt x="17923" y="18783"/>
                  <a:pt x="17923" y="18783"/>
                </a:cubicBezTo>
                <a:cubicBezTo>
                  <a:pt x="18613" y="18783"/>
                  <a:pt x="18613" y="18783"/>
                  <a:pt x="18613" y="18783"/>
                </a:cubicBezTo>
                <a:close/>
                <a:moveTo>
                  <a:pt x="17004" y="17843"/>
                </a:moveTo>
                <a:cubicBezTo>
                  <a:pt x="17234" y="15730"/>
                  <a:pt x="17234" y="15730"/>
                  <a:pt x="17234" y="15730"/>
                </a:cubicBezTo>
                <a:cubicBezTo>
                  <a:pt x="16545" y="17843"/>
                  <a:pt x="16545" y="17843"/>
                  <a:pt x="16545" y="17843"/>
                </a:cubicBezTo>
                <a:lnTo>
                  <a:pt x="17004" y="17843"/>
                </a:lnTo>
                <a:close/>
              </a:path>
            </a:pathLst>
          </a:custGeom>
          <a:solidFill>
            <a:srgbClr val="000000"/>
          </a:solidFill>
          <a:ln w="12700">
            <a:miter lim="400000"/>
          </a:ln>
        </p:spPr>
        <p:txBody>
          <a:bodyPr tIns="91439" bIns="91439"/>
          <a:lstStyle/>
          <a:p>
            <a:endParaRPr/>
          </a:p>
        </p:txBody>
      </p:sp>
      <p:sp>
        <p:nvSpPr>
          <p:cNvPr id="1619" name="Shape 1619"/>
          <p:cNvSpPr/>
          <p:nvPr/>
        </p:nvSpPr>
        <p:spPr>
          <a:xfrm>
            <a:off x="6454221" y="5953150"/>
            <a:ext cx="603443" cy="716401"/>
          </a:xfrm>
          <a:custGeom>
            <a:avLst/>
            <a:gdLst/>
            <a:ahLst/>
            <a:cxnLst>
              <a:cxn ang="0">
                <a:pos x="wd2" y="hd2"/>
              </a:cxn>
              <a:cxn ang="5400000">
                <a:pos x="wd2" y="hd2"/>
              </a:cxn>
              <a:cxn ang="10800000">
                <a:pos x="wd2" y="hd2"/>
              </a:cxn>
              <a:cxn ang="16200000">
                <a:pos x="wd2" y="hd2"/>
              </a:cxn>
            </a:cxnLst>
            <a:rect l="0" t="0" r="r" b="b"/>
            <a:pathLst>
              <a:path w="21600" h="21600" extrusionOk="0">
                <a:moveTo>
                  <a:pt x="1005" y="0"/>
                </a:moveTo>
                <a:cubicBezTo>
                  <a:pt x="1005" y="0"/>
                  <a:pt x="1005" y="0"/>
                  <a:pt x="1005" y="0"/>
                </a:cubicBezTo>
                <a:cubicBezTo>
                  <a:pt x="1507" y="0"/>
                  <a:pt x="2009" y="424"/>
                  <a:pt x="2009" y="847"/>
                </a:cubicBezTo>
                <a:cubicBezTo>
                  <a:pt x="2009" y="2118"/>
                  <a:pt x="2009" y="2118"/>
                  <a:pt x="2009" y="2118"/>
                </a:cubicBezTo>
                <a:cubicBezTo>
                  <a:pt x="3265" y="1482"/>
                  <a:pt x="5023" y="1271"/>
                  <a:pt x="6530" y="847"/>
                </a:cubicBezTo>
                <a:cubicBezTo>
                  <a:pt x="8540" y="635"/>
                  <a:pt x="10549" y="635"/>
                  <a:pt x="12307" y="635"/>
                </a:cubicBezTo>
                <a:cubicBezTo>
                  <a:pt x="12809" y="635"/>
                  <a:pt x="13060" y="847"/>
                  <a:pt x="13060" y="1271"/>
                </a:cubicBezTo>
                <a:cubicBezTo>
                  <a:pt x="13060" y="1271"/>
                  <a:pt x="13060" y="1271"/>
                  <a:pt x="13060" y="1271"/>
                </a:cubicBezTo>
                <a:cubicBezTo>
                  <a:pt x="13060" y="1271"/>
                  <a:pt x="13060" y="1271"/>
                  <a:pt x="13060" y="1271"/>
                </a:cubicBezTo>
                <a:cubicBezTo>
                  <a:pt x="13060" y="2753"/>
                  <a:pt x="13060" y="2753"/>
                  <a:pt x="13060" y="2753"/>
                </a:cubicBezTo>
                <a:cubicBezTo>
                  <a:pt x="14316" y="2753"/>
                  <a:pt x="15321" y="2541"/>
                  <a:pt x="16326" y="2118"/>
                </a:cubicBezTo>
                <a:cubicBezTo>
                  <a:pt x="17581" y="1906"/>
                  <a:pt x="19088" y="1271"/>
                  <a:pt x="20344" y="635"/>
                </a:cubicBezTo>
                <a:cubicBezTo>
                  <a:pt x="20847" y="424"/>
                  <a:pt x="21349" y="635"/>
                  <a:pt x="21600" y="1059"/>
                </a:cubicBezTo>
                <a:cubicBezTo>
                  <a:pt x="21600" y="1059"/>
                  <a:pt x="21600" y="1271"/>
                  <a:pt x="21600" y="1271"/>
                </a:cubicBezTo>
                <a:cubicBezTo>
                  <a:pt x="21600" y="12071"/>
                  <a:pt x="21600" y="12071"/>
                  <a:pt x="21600" y="12071"/>
                </a:cubicBezTo>
                <a:cubicBezTo>
                  <a:pt x="21600" y="12282"/>
                  <a:pt x="21349" y="12494"/>
                  <a:pt x="21098" y="12706"/>
                </a:cubicBezTo>
                <a:cubicBezTo>
                  <a:pt x="21098" y="12706"/>
                  <a:pt x="21098" y="12706"/>
                  <a:pt x="21098" y="12706"/>
                </a:cubicBezTo>
                <a:cubicBezTo>
                  <a:pt x="19591" y="13553"/>
                  <a:pt x="17581" y="13976"/>
                  <a:pt x="15572" y="14188"/>
                </a:cubicBezTo>
                <a:cubicBezTo>
                  <a:pt x="13814" y="14612"/>
                  <a:pt x="11805" y="14612"/>
                  <a:pt x="9795" y="14612"/>
                </a:cubicBezTo>
                <a:cubicBezTo>
                  <a:pt x="9544" y="14612"/>
                  <a:pt x="9042" y="14400"/>
                  <a:pt x="9042" y="13976"/>
                </a:cubicBezTo>
                <a:cubicBezTo>
                  <a:pt x="9042" y="13976"/>
                  <a:pt x="9042" y="13976"/>
                  <a:pt x="9042" y="13976"/>
                </a:cubicBezTo>
                <a:cubicBezTo>
                  <a:pt x="9042" y="13976"/>
                  <a:pt x="9042" y="13976"/>
                  <a:pt x="9042" y="13976"/>
                </a:cubicBezTo>
                <a:cubicBezTo>
                  <a:pt x="9042" y="12494"/>
                  <a:pt x="9042" y="12494"/>
                  <a:pt x="9042" y="12494"/>
                </a:cubicBezTo>
                <a:cubicBezTo>
                  <a:pt x="8540" y="12494"/>
                  <a:pt x="7786" y="12494"/>
                  <a:pt x="7033" y="12706"/>
                </a:cubicBezTo>
                <a:cubicBezTo>
                  <a:pt x="5526" y="13129"/>
                  <a:pt x="3767" y="13765"/>
                  <a:pt x="2009" y="14400"/>
                </a:cubicBezTo>
                <a:cubicBezTo>
                  <a:pt x="2009" y="20753"/>
                  <a:pt x="2009" y="20753"/>
                  <a:pt x="2009" y="20753"/>
                </a:cubicBezTo>
                <a:cubicBezTo>
                  <a:pt x="2009" y="21176"/>
                  <a:pt x="1507" y="21600"/>
                  <a:pt x="1005" y="21600"/>
                </a:cubicBezTo>
                <a:cubicBezTo>
                  <a:pt x="1005" y="21600"/>
                  <a:pt x="1005" y="21600"/>
                  <a:pt x="1005" y="21600"/>
                </a:cubicBezTo>
                <a:cubicBezTo>
                  <a:pt x="251" y="21600"/>
                  <a:pt x="0" y="21176"/>
                  <a:pt x="0" y="20753"/>
                </a:cubicBezTo>
                <a:cubicBezTo>
                  <a:pt x="0" y="847"/>
                  <a:pt x="0" y="847"/>
                  <a:pt x="0" y="847"/>
                </a:cubicBezTo>
                <a:cubicBezTo>
                  <a:pt x="0" y="424"/>
                  <a:pt x="251" y="0"/>
                  <a:pt x="1005" y="0"/>
                </a:cubicBezTo>
                <a:close/>
                <a:moveTo>
                  <a:pt x="13060" y="11859"/>
                </a:moveTo>
                <a:cubicBezTo>
                  <a:pt x="13060" y="13129"/>
                  <a:pt x="13060" y="13129"/>
                  <a:pt x="13060" y="13129"/>
                </a:cubicBezTo>
                <a:cubicBezTo>
                  <a:pt x="13814" y="13129"/>
                  <a:pt x="14567" y="13129"/>
                  <a:pt x="15321" y="12918"/>
                </a:cubicBezTo>
                <a:cubicBezTo>
                  <a:pt x="15321" y="11012"/>
                  <a:pt x="15321" y="11012"/>
                  <a:pt x="15321" y="11012"/>
                </a:cubicBezTo>
                <a:cubicBezTo>
                  <a:pt x="13060" y="11224"/>
                  <a:pt x="13060" y="11224"/>
                  <a:pt x="13060" y="11224"/>
                </a:cubicBezTo>
                <a:cubicBezTo>
                  <a:pt x="13060" y="11859"/>
                  <a:pt x="13060" y="11859"/>
                  <a:pt x="13060" y="11859"/>
                </a:cubicBezTo>
                <a:close/>
                <a:moveTo>
                  <a:pt x="13060" y="8894"/>
                </a:moveTo>
                <a:cubicBezTo>
                  <a:pt x="15321" y="8471"/>
                  <a:pt x="15321" y="8471"/>
                  <a:pt x="15321" y="8471"/>
                </a:cubicBezTo>
                <a:cubicBezTo>
                  <a:pt x="15321" y="5929"/>
                  <a:pt x="15321" y="5929"/>
                  <a:pt x="15321" y="5929"/>
                </a:cubicBezTo>
                <a:cubicBezTo>
                  <a:pt x="13060" y="6353"/>
                  <a:pt x="13060" y="6353"/>
                  <a:pt x="13060" y="6353"/>
                </a:cubicBezTo>
                <a:cubicBezTo>
                  <a:pt x="13060" y="8894"/>
                  <a:pt x="13060" y="8894"/>
                  <a:pt x="13060" y="8894"/>
                </a:cubicBezTo>
                <a:close/>
                <a:moveTo>
                  <a:pt x="15321" y="8471"/>
                </a:moveTo>
                <a:cubicBezTo>
                  <a:pt x="15321" y="11012"/>
                  <a:pt x="15321" y="11012"/>
                  <a:pt x="15321" y="11012"/>
                </a:cubicBezTo>
                <a:cubicBezTo>
                  <a:pt x="17833" y="10376"/>
                  <a:pt x="17833" y="10376"/>
                  <a:pt x="17833" y="10376"/>
                </a:cubicBezTo>
                <a:cubicBezTo>
                  <a:pt x="17833" y="7835"/>
                  <a:pt x="17833" y="7835"/>
                  <a:pt x="17833" y="7835"/>
                </a:cubicBezTo>
                <a:cubicBezTo>
                  <a:pt x="15321" y="8471"/>
                  <a:pt x="15321" y="8471"/>
                  <a:pt x="15321" y="8471"/>
                </a:cubicBezTo>
                <a:close/>
                <a:moveTo>
                  <a:pt x="17833" y="10376"/>
                </a:moveTo>
                <a:cubicBezTo>
                  <a:pt x="17833" y="12494"/>
                  <a:pt x="17833" y="12494"/>
                  <a:pt x="17833" y="12494"/>
                </a:cubicBezTo>
                <a:cubicBezTo>
                  <a:pt x="18586" y="12282"/>
                  <a:pt x="19340" y="12071"/>
                  <a:pt x="19842" y="11647"/>
                </a:cubicBezTo>
                <a:cubicBezTo>
                  <a:pt x="20093" y="9741"/>
                  <a:pt x="20093" y="9741"/>
                  <a:pt x="20093" y="9741"/>
                </a:cubicBezTo>
                <a:cubicBezTo>
                  <a:pt x="17833" y="10376"/>
                  <a:pt x="17833" y="10376"/>
                  <a:pt x="17833" y="10376"/>
                </a:cubicBezTo>
                <a:close/>
                <a:moveTo>
                  <a:pt x="20093" y="4871"/>
                </a:moveTo>
                <a:cubicBezTo>
                  <a:pt x="17833" y="5294"/>
                  <a:pt x="17833" y="5294"/>
                  <a:pt x="17833" y="5294"/>
                </a:cubicBezTo>
                <a:cubicBezTo>
                  <a:pt x="17833" y="7835"/>
                  <a:pt x="17833" y="7835"/>
                  <a:pt x="17833" y="7835"/>
                </a:cubicBezTo>
                <a:cubicBezTo>
                  <a:pt x="20093" y="7200"/>
                  <a:pt x="20093" y="7200"/>
                  <a:pt x="20093" y="7200"/>
                </a:cubicBezTo>
                <a:cubicBezTo>
                  <a:pt x="20093" y="4871"/>
                  <a:pt x="20093" y="4871"/>
                  <a:pt x="20093" y="4871"/>
                </a:cubicBezTo>
                <a:close/>
                <a:moveTo>
                  <a:pt x="17833" y="5294"/>
                </a:moveTo>
                <a:cubicBezTo>
                  <a:pt x="17833" y="3176"/>
                  <a:pt x="17833" y="3176"/>
                  <a:pt x="17833" y="3176"/>
                </a:cubicBezTo>
                <a:cubicBezTo>
                  <a:pt x="17581" y="3176"/>
                  <a:pt x="17079" y="3388"/>
                  <a:pt x="16828" y="3388"/>
                </a:cubicBezTo>
                <a:cubicBezTo>
                  <a:pt x="16326" y="3600"/>
                  <a:pt x="15823" y="3600"/>
                  <a:pt x="15321" y="3812"/>
                </a:cubicBezTo>
                <a:cubicBezTo>
                  <a:pt x="15321" y="5929"/>
                  <a:pt x="15321" y="5929"/>
                  <a:pt x="15321" y="5929"/>
                </a:cubicBezTo>
                <a:cubicBezTo>
                  <a:pt x="17833" y="5294"/>
                  <a:pt x="17833" y="5294"/>
                  <a:pt x="17833" y="5294"/>
                </a:cubicBezTo>
                <a:close/>
                <a:moveTo>
                  <a:pt x="9544" y="6353"/>
                </a:moveTo>
                <a:cubicBezTo>
                  <a:pt x="11553" y="6353"/>
                  <a:pt x="11553" y="6353"/>
                  <a:pt x="11553" y="6353"/>
                </a:cubicBezTo>
                <a:cubicBezTo>
                  <a:pt x="11553" y="3812"/>
                  <a:pt x="11553" y="3812"/>
                  <a:pt x="11553" y="3812"/>
                </a:cubicBezTo>
                <a:cubicBezTo>
                  <a:pt x="9544" y="3812"/>
                  <a:pt x="9544" y="3812"/>
                  <a:pt x="9544" y="3812"/>
                </a:cubicBezTo>
                <a:cubicBezTo>
                  <a:pt x="9544" y="6353"/>
                  <a:pt x="9544" y="6353"/>
                  <a:pt x="9544" y="6353"/>
                </a:cubicBezTo>
                <a:close/>
                <a:moveTo>
                  <a:pt x="11553" y="8894"/>
                </a:moveTo>
                <a:cubicBezTo>
                  <a:pt x="9544" y="8894"/>
                  <a:pt x="9544" y="8894"/>
                  <a:pt x="9544" y="8894"/>
                </a:cubicBezTo>
                <a:cubicBezTo>
                  <a:pt x="9544" y="11012"/>
                  <a:pt x="9544" y="11012"/>
                  <a:pt x="9544" y="11012"/>
                </a:cubicBezTo>
                <a:cubicBezTo>
                  <a:pt x="9544" y="11012"/>
                  <a:pt x="9544" y="11012"/>
                  <a:pt x="9795" y="11012"/>
                </a:cubicBezTo>
                <a:cubicBezTo>
                  <a:pt x="9795" y="11012"/>
                  <a:pt x="9795" y="11012"/>
                  <a:pt x="9795" y="11012"/>
                </a:cubicBezTo>
                <a:cubicBezTo>
                  <a:pt x="10298" y="11012"/>
                  <a:pt x="10549" y="11012"/>
                  <a:pt x="11051" y="10800"/>
                </a:cubicBezTo>
                <a:cubicBezTo>
                  <a:pt x="11302" y="10800"/>
                  <a:pt x="11553" y="10800"/>
                  <a:pt x="11553" y="10800"/>
                </a:cubicBezTo>
                <a:cubicBezTo>
                  <a:pt x="11553" y="10165"/>
                  <a:pt x="11553" y="10165"/>
                  <a:pt x="11553" y="10165"/>
                </a:cubicBezTo>
                <a:cubicBezTo>
                  <a:pt x="11553" y="9529"/>
                  <a:pt x="11553" y="9529"/>
                  <a:pt x="11553" y="9529"/>
                </a:cubicBezTo>
                <a:cubicBezTo>
                  <a:pt x="11553" y="8894"/>
                  <a:pt x="11553" y="8894"/>
                  <a:pt x="11553" y="8894"/>
                </a:cubicBezTo>
                <a:close/>
                <a:moveTo>
                  <a:pt x="9544" y="8894"/>
                </a:moveTo>
                <a:cubicBezTo>
                  <a:pt x="9544" y="6353"/>
                  <a:pt x="9544" y="6353"/>
                  <a:pt x="9544" y="6353"/>
                </a:cubicBezTo>
                <a:cubicBezTo>
                  <a:pt x="7033" y="6565"/>
                  <a:pt x="7033" y="6565"/>
                  <a:pt x="7033" y="6565"/>
                </a:cubicBezTo>
                <a:cubicBezTo>
                  <a:pt x="7033" y="9106"/>
                  <a:pt x="7033" y="9106"/>
                  <a:pt x="7033" y="9106"/>
                </a:cubicBezTo>
                <a:cubicBezTo>
                  <a:pt x="9544" y="8894"/>
                  <a:pt x="9544" y="8894"/>
                  <a:pt x="9544" y="8894"/>
                </a:cubicBezTo>
                <a:close/>
                <a:moveTo>
                  <a:pt x="9544" y="3812"/>
                </a:moveTo>
                <a:cubicBezTo>
                  <a:pt x="9544" y="1906"/>
                  <a:pt x="9544" y="1906"/>
                  <a:pt x="9544" y="1906"/>
                </a:cubicBezTo>
                <a:cubicBezTo>
                  <a:pt x="8540" y="2118"/>
                  <a:pt x="7786" y="2118"/>
                  <a:pt x="7033" y="2118"/>
                </a:cubicBezTo>
                <a:cubicBezTo>
                  <a:pt x="7033" y="4235"/>
                  <a:pt x="7033" y="4235"/>
                  <a:pt x="7033" y="4235"/>
                </a:cubicBezTo>
                <a:cubicBezTo>
                  <a:pt x="9544" y="3812"/>
                  <a:pt x="9544" y="3812"/>
                  <a:pt x="9544" y="3812"/>
                </a:cubicBezTo>
                <a:close/>
                <a:moveTo>
                  <a:pt x="7033" y="11435"/>
                </a:moveTo>
                <a:cubicBezTo>
                  <a:pt x="7033" y="9106"/>
                  <a:pt x="7033" y="9106"/>
                  <a:pt x="7033" y="9106"/>
                </a:cubicBezTo>
                <a:cubicBezTo>
                  <a:pt x="4521" y="9741"/>
                  <a:pt x="4521" y="9741"/>
                  <a:pt x="4521" y="9741"/>
                </a:cubicBezTo>
                <a:cubicBezTo>
                  <a:pt x="4521" y="12071"/>
                  <a:pt x="4521" y="12071"/>
                  <a:pt x="4521" y="12071"/>
                </a:cubicBezTo>
                <a:cubicBezTo>
                  <a:pt x="5274" y="11859"/>
                  <a:pt x="6028" y="11647"/>
                  <a:pt x="6781" y="11435"/>
                </a:cubicBezTo>
                <a:cubicBezTo>
                  <a:pt x="6781" y="11435"/>
                  <a:pt x="6781" y="11435"/>
                  <a:pt x="7033" y="11435"/>
                </a:cubicBezTo>
                <a:close/>
                <a:moveTo>
                  <a:pt x="2260" y="10376"/>
                </a:moveTo>
                <a:cubicBezTo>
                  <a:pt x="4521" y="9741"/>
                  <a:pt x="4521" y="9741"/>
                  <a:pt x="4521" y="9741"/>
                </a:cubicBezTo>
                <a:cubicBezTo>
                  <a:pt x="4521" y="7412"/>
                  <a:pt x="4521" y="7412"/>
                  <a:pt x="4521" y="7412"/>
                </a:cubicBezTo>
                <a:cubicBezTo>
                  <a:pt x="2260" y="7835"/>
                  <a:pt x="2260" y="7835"/>
                  <a:pt x="2260" y="7835"/>
                </a:cubicBezTo>
                <a:cubicBezTo>
                  <a:pt x="2260" y="8471"/>
                  <a:pt x="2260" y="8471"/>
                  <a:pt x="2260" y="8471"/>
                </a:cubicBezTo>
                <a:cubicBezTo>
                  <a:pt x="2260" y="9106"/>
                  <a:pt x="2260" y="9741"/>
                  <a:pt x="2260" y="10376"/>
                </a:cubicBezTo>
                <a:close/>
                <a:moveTo>
                  <a:pt x="4521" y="7412"/>
                </a:moveTo>
                <a:cubicBezTo>
                  <a:pt x="7033" y="6565"/>
                  <a:pt x="7033" y="6565"/>
                  <a:pt x="7033" y="6565"/>
                </a:cubicBezTo>
                <a:cubicBezTo>
                  <a:pt x="7033" y="4235"/>
                  <a:pt x="7033" y="4235"/>
                  <a:pt x="7033" y="4235"/>
                </a:cubicBezTo>
                <a:cubicBezTo>
                  <a:pt x="4521" y="4871"/>
                  <a:pt x="4521" y="4871"/>
                  <a:pt x="4521" y="4871"/>
                </a:cubicBezTo>
                <a:cubicBezTo>
                  <a:pt x="4521" y="7412"/>
                  <a:pt x="4521" y="7412"/>
                  <a:pt x="4521" y="7412"/>
                </a:cubicBezTo>
                <a:close/>
                <a:moveTo>
                  <a:pt x="4521" y="4871"/>
                </a:moveTo>
                <a:cubicBezTo>
                  <a:pt x="4521" y="2753"/>
                  <a:pt x="4521" y="2753"/>
                  <a:pt x="4521" y="2753"/>
                </a:cubicBezTo>
                <a:cubicBezTo>
                  <a:pt x="3767" y="2965"/>
                  <a:pt x="3014" y="3176"/>
                  <a:pt x="2260" y="3600"/>
                </a:cubicBezTo>
                <a:cubicBezTo>
                  <a:pt x="2260" y="4235"/>
                  <a:pt x="2260" y="4659"/>
                  <a:pt x="2260" y="5294"/>
                </a:cubicBezTo>
                <a:lnTo>
                  <a:pt x="4521" y="4871"/>
                </a:lnTo>
                <a:close/>
              </a:path>
            </a:pathLst>
          </a:custGeom>
          <a:solidFill>
            <a:srgbClr val="000000"/>
          </a:solidFill>
          <a:ln w="12700">
            <a:miter lim="400000"/>
          </a:ln>
        </p:spPr>
        <p:txBody>
          <a:bodyPr tIns="91439" bIns="91439"/>
          <a:lstStyle/>
          <a:p>
            <a:endParaRPr/>
          </a:p>
        </p:txBody>
      </p:sp>
      <p:sp>
        <p:nvSpPr>
          <p:cNvPr id="1620" name="Shape 1620"/>
          <p:cNvSpPr/>
          <p:nvPr/>
        </p:nvSpPr>
        <p:spPr>
          <a:xfrm>
            <a:off x="5095740" y="8465009"/>
            <a:ext cx="570743" cy="787745"/>
          </a:xfrm>
          <a:custGeom>
            <a:avLst/>
            <a:gdLst/>
            <a:ahLst/>
            <a:cxnLst>
              <a:cxn ang="0">
                <a:pos x="wd2" y="hd2"/>
              </a:cxn>
              <a:cxn ang="5400000">
                <a:pos x="wd2" y="hd2"/>
              </a:cxn>
              <a:cxn ang="10800000">
                <a:pos x="wd2" y="hd2"/>
              </a:cxn>
              <a:cxn ang="16200000">
                <a:pos x="wd2" y="hd2"/>
              </a:cxn>
            </a:cxnLst>
            <a:rect l="0" t="0" r="r" b="b"/>
            <a:pathLst>
              <a:path w="21600" h="21600" extrusionOk="0">
                <a:moveTo>
                  <a:pt x="12000" y="5979"/>
                </a:moveTo>
                <a:cubicBezTo>
                  <a:pt x="13600" y="6171"/>
                  <a:pt x="15200" y="6557"/>
                  <a:pt x="16533" y="7136"/>
                </a:cubicBezTo>
                <a:cubicBezTo>
                  <a:pt x="18133" y="5979"/>
                  <a:pt x="18133" y="5979"/>
                  <a:pt x="18133" y="5979"/>
                </a:cubicBezTo>
                <a:cubicBezTo>
                  <a:pt x="19733" y="6943"/>
                  <a:pt x="19733" y="6943"/>
                  <a:pt x="19733" y="6943"/>
                </a:cubicBezTo>
                <a:cubicBezTo>
                  <a:pt x="18400" y="8100"/>
                  <a:pt x="18400" y="8100"/>
                  <a:pt x="18400" y="8100"/>
                </a:cubicBezTo>
                <a:cubicBezTo>
                  <a:pt x="18400" y="8293"/>
                  <a:pt x="18400" y="8293"/>
                  <a:pt x="18400" y="8293"/>
                </a:cubicBezTo>
                <a:cubicBezTo>
                  <a:pt x="20533" y="9643"/>
                  <a:pt x="21600" y="11571"/>
                  <a:pt x="21600" y="13886"/>
                </a:cubicBezTo>
                <a:cubicBezTo>
                  <a:pt x="21600" y="16007"/>
                  <a:pt x="20533" y="17936"/>
                  <a:pt x="18400" y="19286"/>
                </a:cubicBezTo>
                <a:cubicBezTo>
                  <a:pt x="16533" y="20829"/>
                  <a:pt x="13867" y="21600"/>
                  <a:pt x="10933" y="21600"/>
                </a:cubicBezTo>
                <a:cubicBezTo>
                  <a:pt x="7733" y="21600"/>
                  <a:pt x="5067" y="20829"/>
                  <a:pt x="3200" y="19286"/>
                </a:cubicBezTo>
                <a:cubicBezTo>
                  <a:pt x="1333" y="17936"/>
                  <a:pt x="0" y="16007"/>
                  <a:pt x="0" y="13886"/>
                </a:cubicBezTo>
                <a:cubicBezTo>
                  <a:pt x="0" y="11571"/>
                  <a:pt x="1333" y="9643"/>
                  <a:pt x="3200" y="8293"/>
                </a:cubicBezTo>
                <a:cubicBezTo>
                  <a:pt x="4800" y="7136"/>
                  <a:pt x="7200" y="6171"/>
                  <a:pt x="9600" y="5979"/>
                </a:cubicBezTo>
                <a:cubicBezTo>
                  <a:pt x="9600" y="5207"/>
                  <a:pt x="9600" y="5207"/>
                  <a:pt x="9600" y="5207"/>
                </a:cubicBezTo>
                <a:cubicBezTo>
                  <a:pt x="7733" y="5207"/>
                  <a:pt x="7733" y="5207"/>
                  <a:pt x="7733" y="5207"/>
                </a:cubicBezTo>
                <a:cubicBezTo>
                  <a:pt x="7733" y="4050"/>
                  <a:pt x="7733" y="4050"/>
                  <a:pt x="7733" y="4050"/>
                </a:cubicBezTo>
                <a:cubicBezTo>
                  <a:pt x="7733" y="4050"/>
                  <a:pt x="7733" y="4050"/>
                  <a:pt x="7467" y="4050"/>
                </a:cubicBezTo>
                <a:cubicBezTo>
                  <a:pt x="6667" y="3664"/>
                  <a:pt x="5867" y="2893"/>
                  <a:pt x="5867" y="2314"/>
                </a:cubicBezTo>
                <a:cubicBezTo>
                  <a:pt x="5867" y="1543"/>
                  <a:pt x="6667" y="964"/>
                  <a:pt x="7467" y="579"/>
                </a:cubicBezTo>
                <a:cubicBezTo>
                  <a:pt x="8533" y="193"/>
                  <a:pt x="9600" y="0"/>
                  <a:pt x="10933" y="0"/>
                </a:cubicBezTo>
                <a:cubicBezTo>
                  <a:pt x="12000" y="0"/>
                  <a:pt x="13333" y="193"/>
                  <a:pt x="14133" y="579"/>
                </a:cubicBezTo>
                <a:cubicBezTo>
                  <a:pt x="15200" y="964"/>
                  <a:pt x="15733" y="1543"/>
                  <a:pt x="15733" y="2314"/>
                </a:cubicBezTo>
                <a:cubicBezTo>
                  <a:pt x="15733" y="2893"/>
                  <a:pt x="15200" y="3664"/>
                  <a:pt x="14133" y="4050"/>
                </a:cubicBezTo>
                <a:cubicBezTo>
                  <a:pt x="14133" y="4050"/>
                  <a:pt x="13867" y="4050"/>
                  <a:pt x="13867" y="4050"/>
                </a:cubicBezTo>
                <a:cubicBezTo>
                  <a:pt x="13867" y="5207"/>
                  <a:pt x="13867" y="5207"/>
                  <a:pt x="13867" y="5207"/>
                </a:cubicBezTo>
                <a:cubicBezTo>
                  <a:pt x="12000" y="5207"/>
                  <a:pt x="12000" y="5207"/>
                  <a:pt x="12000" y="5207"/>
                </a:cubicBezTo>
                <a:cubicBezTo>
                  <a:pt x="12000" y="5979"/>
                  <a:pt x="12000" y="5979"/>
                  <a:pt x="12000" y="5979"/>
                </a:cubicBezTo>
                <a:close/>
                <a:moveTo>
                  <a:pt x="7733" y="2893"/>
                </a:moveTo>
                <a:cubicBezTo>
                  <a:pt x="7733" y="2700"/>
                  <a:pt x="7733" y="2700"/>
                  <a:pt x="7733" y="2700"/>
                </a:cubicBezTo>
                <a:cubicBezTo>
                  <a:pt x="13867" y="2700"/>
                  <a:pt x="13867" y="2700"/>
                  <a:pt x="13867" y="2700"/>
                </a:cubicBezTo>
                <a:cubicBezTo>
                  <a:pt x="13867" y="2893"/>
                  <a:pt x="13867" y="2893"/>
                  <a:pt x="13867" y="2893"/>
                </a:cubicBezTo>
                <a:cubicBezTo>
                  <a:pt x="14133" y="2700"/>
                  <a:pt x="14133" y="2507"/>
                  <a:pt x="14133" y="2314"/>
                </a:cubicBezTo>
                <a:cubicBezTo>
                  <a:pt x="14133" y="1929"/>
                  <a:pt x="13867" y="1736"/>
                  <a:pt x="13333" y="1543"/>
                </a:cubicBezTo>
                <a:cubicBezTo>
                  <a:pt x="12800" y="1157"/>
                  <a:pt x="11733" y="964"/>
                  <a:pt x="10933" y="964"/>
                </a:cubicBezTo>
                <a:cubicBezTo>
                  <a:pt x="9867" y="964"/>
                  <a:pt x="8800" y="1157"/>
                  <a:pt x="8267" y="1543"/>
                </a:cubicBezTo>
                <a:cubicBezTo>
                  <a:pt x="7733" y="1736"/>
                  <a:pt x="7467" y="1929"/>
                  <a:pt x="7467" y="2314"/>
                </a:cubicBezTo>
                <a:cubicBezTo>
                  <a:pt x="7467" y="2507"/>
                  <a:pt x="7467" y="2700"/>
                  <a:pt x="7733" y="2893"/>
                </a:cubicBezTo>
                <a:close/>
                <a:moveTo>
                  <a:pt x="5333" y="10221"/>
                </a:moveTo>
                <a:cubicBezTo>
                  <a:pt x="6667" y="11186"/>
                  <a:pt x="6667" y="11186"/>
                  <a:pt x="6667" y="11186"/>
                </a:cubicBezTo>
                <a:cubicBezTo>
                  <a:pt x="7200" y="10800"/>
                  <a:pt x="7200" y="10800"/>
                  <a:pt x="7200" y="10800"/>
                </a:cubicBezTo>
                <a:cubicBezTo>
                  <a:pt x="5867" y="9836"/>
                  <a:pt x="5867" y="9836"/>
                  <a:pt x="5867" y="9836"/>
                </a:cubicBezTo>
                <a:cubicBezTo>
                  <a:pt x="5333" y="10221"/>
                  <a:pt x="5333" y="10221"/>
                  <a:pt x="5333" y="10221"/>
                </a:cubicBezTo>
                <a:close/>
                <a:moveTo>
                  <a:pt x="5867" y="17743"/>
                </a:moveTo>
                <a:cubicBezTo>
                  <a:pt x="7200" y="16779"/>
                  <a:pt x="7200" y="16779"/>
                  <a:pt x="7200" y="16779"/>
                </a:cubicBezTo>
                <a:cubicBezTo>
                  <a:pt x="6667" y="16393"/>
                  <a:pt x="6667" y="16393"/>
                  <a:pt x="6667" y="16393"/>
                </a:cubicBezTo>
                <a:cubicBezTo>
                  <a:pt x="5333" y="17357"/>
                  <a:pt x="5333" y="17357"/>
                  <a:pt x="5333" y="17357"/>
                </a:cubicBezTo>
                <a:cubicBezTo>
                  <a:pt x="5867" y="17743"/>
                  <a:pt x="5867" y="17743"/>
                  <a:pt x="5867" y="17743"/>
                </a:cubicBezTo>
                <a:close/>
                <a:moveTo>
                  <a:pt x="16267" y="17357"/>
                </a:moveTo>
                <a:cubicBezTo>
                  <a:pt x="14933" y="16393"/>
                  <a:pt x="14933" y="16393"/>
                  <a:pt x="14933" y="16393"/>
                </a:cubicBezTo>
                <a:cubicBezTo>
                  <a:pt x="14400" y="16779"/>
                  <a:pt x="14400" y="16779"/>
                  <a:pt x="14400" y="16779"/>
                </a:cubicBezTo>
                <a:cubicBezTo>
                  <a:pt x="15733" y="17743"/>
                  <a:pt x="15733" y="17743"/>
                  <a:pt x="15733" y="17743"/>
                </a:cubicBezTo>
                <a:cubicBezTo>
                  <a:pt x="16267" y="17357"/>
                  <a:pt x="16267" y="17357"/>
                  <a:pt x="16267" y="17357"/>
                </a:cubicBezTo>
                <a:close/>
                <a:moveTo>
                  <a:pt x="18133" y="13500"/>
                </a:moveTo>
                <a:cubicBezTo>
                  <a:pt x="16267" y="13500"/>
                  <a:pt x="16267" y="13500"/>
                  <a:pt x="16267" y="13500"/>
                </a:cubicBezTo>
                <a:cubicBezTo>
                  <a:pt x="16267" y="14079"/>
                  <a:pt x="16267" y="14079"/>
                  <a:pt x="16267" y="14079"/>
                </a:cubicBezTo>
                <a:cubicBezTo>
                  <a:pt x="18133" y="14079"/>
                  <a:pt x="18133" y="14079"/>
                  <a:pt x="18133" y="14079"/>
                </a:cubicBezTo>
                <a:cubicBezTo>
                  <a:pt x="18133" y="13500"/>
                  <a:pt x="18133" y="13500"/>
                  <a:pt x="18133" y="13500"/>
                </a:cubicBezTo>
                <a:close/>
                <a:moveTo>
                  <a:pt x="11200" y="19093"/>
                </a:moveTo>
                <a:cubicBezTo>
                  <a:pt x="11200" y="17743"/>
                  <a:pt x="11200" y="17743"/>
                  <a:pt x="11200" y="17743"/>
                </a:cubicBezTo>
                <a:cubicBezTo>
                  <a:pt x="10400" y="17743"/>
                  <a:pt x="10400" y="17743"/>
                  <a:pt x="10400" y="17743"/>
                </a:cubicBezTo>
                <a:cubicBezTo>
                  <a:pt x="10400" y="19093"/>
                  <a:pt x="10400" y="19093"/>
                  <a:pt x="10400" y="19093"/>
                </a:cubicBezTo>
                <a:cubicBezTo>
                  <a:pt x="11200" y="19093"/>
                  <a:pt x="11200" y="19093"/>
                  <a:pt x="11200" y="19093"/>
                </a:cubicBezTo>
                <a:close/>
                <a:moveTo>
                  <a:pt x="3467" y="14079"/>
                </a:moveTo>
                <a:cubicBezTo>
                  <a:pt x="5333" y="14079"/>
                  <a:pt x="5333" y="14079"/>
                  <a:pt x="5333" y="14079"/>
                </a:cubicBezTo>
                <a:cubicBezTo>
                  <a:pt x="5333" y="13500"/>
                  <a:pt x="5333" y="13500"/>
                  <a:pt x="5333" y="13500"/>
                </a:cubicBezTo>
                <a:cubicBezTo>
                  <a:pt x="3467" y="13500"/>
                  <a:pt x="3467" y="13500"/>
                  <a:pt x="3467" y="13500"/>
                </a:cubicBezTo>
                <a:cubicBezTo>
                  <a:pt x="3467" y="14079"/>
                  <a:pt x="3467" y="14079"/>
                  <a:pt x="3467" y="14079"/>
                </a:cubicBezTo>
                <a:close/>
                <a:moveTo>
                  <a:pt x="10400" y="8486"/>
                </a:moveTo>
                <a:cubicBezTo>
                  <a:pt x="10400" y="9836"/>
                  <a:pt x="10400" y="9836"/>
                  <a:pt x="10400" y="9836"/>
                </a:cubicBezTo>
                <a:cubicBezTo>
                  <a:pt x="11200" y="9836"/>
                  <a:pt x="11200" y="9836"/>
                  <a:pt x="11200" y="9836"/>
                </a:cubicBezTo>
                <a:cubicBezTo>
                  <a:pt x="11200" y="8486"/>
                  <a:pt x="11200" y="8486"/>
                  <a:pt x="11200" y="8486"/>
                </a:cubicBezTo>
                <a:cubicBezTo>
                  <a:pt x="10400" y="8486"/>
                  <a:pt x="10400" y="8486"/>
                  <a:pt x="10400" y="8486"/>
                </a:cubicBezTo>
                <a:close/>
                <a:moveTo>
                  <a:pt x="12267" y="13500"/>
                </a:moveTo>
                <a:cubicBezTo>
                  <a:pt x="12000" y="13307"/>
                  <a:pt x="12000" y="13307"/>
                  <a:pt x="12000" y="13114"/>
                </a:cubicBezTo>
                <a:cubicBezTo>
                  <a:pt x="13067" y="12150"/>
                  <a:pt x="14133" y="10993"/>
                  <a:pt x="15200" y="9836"/>
                </a:cubicBezTo>
                <a:cubicBezTo>
                  <a:pt x="14933" y="9643"/>
                  <a:pt x="14667" y="9450"/>
                  <a:pt x="14400" y="9450"/>
                </a:cubicBezTo>
                <a:cubicBezTo>
                  <a:pt x="13067" y="10414"/>
                  <a:pt x="12000" y="11571"/>
                  <a:pt x="10933" y="12921"/>
                </a:cubicBezTo>
                <a:cubicBezTo>
                  <a:pt x="10667" y="12729"/>
                  <a:pt x="10400" y="12729"/>
                  <a:pt x="10133" y="12921"/>
                </a:cubicBezTo>
                <a:cubicBezTo>
                  <a:pt x="9333" y="13114"/>
                  <a:pt x="8800" y="13886"/>
                  <a:pt x="9333" y="14464"/>
                </a:cubicBezTo>
                <a:cubicBezTo>
                  <a:pt x="9600" y="15043"/>
                  <a:pt x="10667" y="15236"/>
                  <a:pt x="11467" y="15043"/>
                </a:cubicBezTo>
                <a:cubicBezTo>
                  <a:pt x="11467" y="15043"/>
                  <a:pt x="11467" y="14850"/>
                  <a:pt x="11733" y="14850"/>
                </a:cubicBezTo>
                <a:cubicBezTo>
                  <a:pt x="12800" y="15236"/>
                  <a:pt x="14133" y="15621"/>
                  <a:pt x="15467" y="15814"/>
                </a:cubicBezTo>
                <a:cubicBezTo>
                  <a:pt x="15467" y="15429"/>
                  <a:pt x="15733" y="15236"/>
                  <a:pt x="15733" y="15043"/>
                </a:cubicBezTo>
                <a:cubicBezTo>
                  <a:pt x="14667" y="14657"/>
                  <a:pt x="13600" y="14271"/>
                  <a:pt x="12267" y="14079"/>
                </a:cubicBezTo>
                <a:cubicBezTo>
                  <a:pt x="12267" y="13886"/>
                  <a:pt x="12267" y="13693"/>
                  <a:pt x="12267" y="13500"/>
                </a:cubicBezTo>
                <a:close/>
                <a:moveTo>
                  <a:pt x="16267" y="9836"/>
                </a:moveTo>
                <a:cubicBezTo>
                  <a:pt x="14933" y="8679"/>
                  <a:pt x="13067" y="8100"/>
                  <a:pt x="10933" y="8100"/>
                </a:cubicBezTo>
                <a:cubicBezTo>
                  <a:pt x="8533" y="8100"/>
                  <a:pt x="6667" y="8679"/>
                  <a:pt x="5333" y="9836"/>
                </a:cubicBezTo>
                <a:cubicBezTo>
                  <a:pt x="3733" y="10800"/>
                  <a:pt x="2933" y="12150"/>
                  <a:pt x="2933" y="13886"/>
                </a:cubicBezTo>
                <a:cubicBezTo>
                  <a:pt x="2933" y="15429"/>
                  <a:pt x="3733" y="16779"/>
                  <a:pt x="5333" y="17743"/>
                </a:cubicBezTo>
                <a:cubicBezTo>
                  <a:pt x="6667" y="18900"/>
                  <a:pt x="8533" y="19479"/>
                  <a:pt x="10933" y="19479"/>
                </a:cubicBezTo>
                <a:cubicBezTo>
                  <a:pt x="13067" y="19479"/>
                  <a:pt x="14933" y="18900"/>
                  <a:pt x="16267" y="17743"/>
                </a:cubicBezTo>
                <a:cubicBezTo>
                  <a:pt x="17867" y="16779"/>
                  <a:pt x="18667" y="15429"/>
                  <a:pt x="18667" y="13886"/>
                </a:cubicBezTo>
                <a:cubicBezTo>
                  <a:pt x="18667" y="12150"/>
                  <a:pt x="17867" y="10800"/>
                  <a:pt x="16267" y="9836"/>
                </a:cubicBezTo>
                <a:close/>
              </a:path>
            </a:pathLst>
          </a:custGeom>
          <a:solidFill>
            <a:srgbClr val="000000"/>
          </a:solidFill>
          <a:ln w="12700">
            <a:miter lim="400000"/>
          </a:ln>
        </p:spPr>
        <p:txBody>
          <a:bodyPr tIns="91439" bIns="91439"/>
          <a:lstStyle/>
          <a:p>
            <a:endParaRPr/>
          </a:p>
        </p:txBody>
      </p:sp>
      <p:sp>
        <p:nvSpPr>
          <p:cNvPr id="1621" name="Shape 1621"/>
          <p:cNvSpPr/>
          <p:nvPr/>
        </p:nvSpPr>
        <p:spPr>
          <a:xfrm>
            <a:off x="7726499" y="7246238"/>
            <a:ext cx="549935" cy="621277"/>
          </a:xfrm>
          <a:custGeom>
            <a:avLst/>
            <a:gdLst/>
            <a:ahLst/>
            <a:cxnLst>
              <a:cxn ang="0">
                <a:pos x="wd2" y="hd2"/>
              </a:cxn>
              <a:cxn ang="5400000">
                <a:pos x="wd2" y="hd2"/>
              </a:cxn>
              <a:cxn ang="10800000">
                <a:pos x="wd2" y="hd2"/>
              </a:cxn>
              <a:cxn ang="16200000">
                <a:pos x="wd2" y="hd2"/>
              </a:cxn>
            </a:cxnLst>
            <a:rect l="0" t="0" r="r" b="b"/>
            <a:pathLst>
              <a:path w="21600" h="21600" extrusionOk="0">
                <a:moveTo>
                  <a:pt x="5538" y="1718"/>
                </a:moveTo>
                <a:cubicBezTo>
                  <a:pt x="5538" y="1964"/>
                  <a:pt x="5815" y="2455"/>
                  <a:pt x="5538" y="2700"/>
                </a:cubicBezTo>
                <a:cubicBezTo>
                  <a:pt x="1385" y="1473"/>
                  <a:pt x="1385" y="1473"/>
                  <a:pt x="1385" y="1473"/>
                </a:cubicBezTo>
                <a:cubicBezTo>
                  <a:pt x="277" y="1964"/>
                  <a:pt x="277" y="1964"/>
                  <a:pt x="277" y="1964"/>
                </a:cubicBezTo>
                <a:cubicBezTo>
                  <a:pt x="0" y="2700"/>
                  <a:pt x="0" y="3927"/>
                  <a:pt x="0" y="4909"/>
                </a:cubicBezTo>
                <a:cubicBezTo>
                  <a:pt x="0" y="6382"/>
                  <a:pt x="277" y="8100"/>
                  <a:pt x="831" y="9327"/>
                </a:cubicBezTo>
                <a:cubicBezTo>
                  <a:pt x="1662" y="10800"/>
                  <a:pt x="2769" y="11782"/>
                  <a:pt x="4708" y="12027"/>
                </a:cubicBezTo>
                <a:cubicBezTo>
                  <a:pt x="4985" y="12273"/>
                  <a:pt x="5262" y="12273"/>
                  <a:pt x="5538" y="12273"/>
                </a:cubicBezTo>
                <a:cubicBezTo>
                  <a:pt x="5538" y="12027"/>
                  <a:pt x="5538" y="12027"/>
                  <a:pt x="5538" y="12027"/>
                </a:cubicBezTo>
                <a:cubicBezTo>
                  <a:pt x="6092" y="12518"/>
                  <a:pt x="7200" y="12764"/>
                  <a:pt x="8585" y="12764"/>
                </a:cubicBezTo>
                <a:cubicBezTo>
                  <a:pt x="8585" y="15709"/>
                  <a:pt x="8585" y="15709"/>
                  <a:pt x="8585" y="15709"/>
                </a:cubicBezTo>
                <a:cubicBezTo>
                  <a:pt x="7477" y="15709"/>
                  <a:pt x="7477" y="15709"/>
                  <a:pt x="7477" y="15709"/>
                </a:cubicBezTo>
                <a:cubicBezTo>
                  <a:pt x="7477" y="16691"/>
                  <a:pt x="7477" y="16691"/>
                  <a:pt x="7477" y="16691"/>
                </a:cubicBezTo>
                <a:cubicBezTo>
                  <a:pt x="4154" y="16691"/>
                  <a:pt x="4154" y="16691"/>
                  <a:pt x="4154" y="16691"/>
                </a:cubicBezTo>
                <a:cubicBezTo>
                  <a:pt x="4154" y="21600"/>
                  <a:pt x="4154" y="21600"/>
                  <a:pt x="4154" y="21600"/>
                </a:cubicBezTo>
                <a:cubicBezTo>
                  <a:pt x="17723" y="21600"/>
                  <a:pt x="17723" y="21600"/>
                  <a:pt x="17723" y="21600"/>
                </a:cubicBezTo>
                <a:cubicBezTo>
                  <a:pt x="17723" y="16691"/>
                  <a:pt x="17723" y="16691"/>
                  <a:pt x="17723" y="16691"/>
                </a:cubicBezTo>
                <a:cubicBezTo>
                  <a:pt x="14400" y="16691"/>
                  <a:pt x="14400" y="16691"/>
                  <a:pt x="14400" y="16691"/>
                </a:cubicBezTo>
                <a:cubicBezTo>
                  <a:pt x="14400" y="15709"/>
                  <a:pt x="14400" y="15709"/>
                  <a:pt x="14400" y="15709"/>
                </a:cubicBezTo>
                <a:cubicBezTo>
                  <a:pt x="13015" y="15709"/>
                  <a:pt x="13015" y="15709"/>
                  <a:pt x="13015" y="15709"/>
                </a:cubicBezTo>
                <a:cubicBezTo>
                  <a:pt x="13015" y="12764"/>
                  <a:pt x="13015" y="12764"/>
                  <a:pt x="13015" y="12764"/>
                </a:cubicBezTo>
                <a:cubicBezTo>
                  <a:pt x="14400" y="12764"/>
                  <a:pt x="15508" y="12518"/>
                  <a:pt x="16062" y="12027"/>
                </a:cubicBezTo>
                <a:cubicBezTo>
                  <a:pt x="16062" y="12273"/>
                  <a:pt x="16062" y="12273"/>
                  <a:pt x="16062" y="12273"/>
                </a:cubicBezTo>
                <a:cubicBezTo>
                  <a:pt x="16338" y="12273"/>
                  <a:pt x="16615" y="12273"/>
                  <a:pt x="16892" y="12027"/>
                </a:cubicBezTo>
                <a:cubicBezTo>
                  <a:pt x="18831" y="11782"/>
                  <a:pt x="19938" y="10800"/>
                  <a:pt x="20769" y="9327"/>
                </a:cubicBezTo>
                <a:cubicBezTo>
                  <a:pt x="21323" y="8100"/>
                  <a:pt x="21600" y="6382"/>
                  <a:pt x="21600" y="4909"/>
                </a:cubicBezTo>
                <a:cubicBezTo>
                  <a:pt x="21600" y="3927"/>
                  <a:pt x="21600" y="2700"/>
                  <a:pt x="21323" y="1964"/>
                </a:cubicBezTo>
                <a:cubicBezTo>
                  <a:pt x="20215" y="1473"/>
                  <a:pt x="20215" y="1473"/>
                  <a:pt x="20215" y="1473"/>
                </a:cubicBezTo>
                <a:cubicBezTo>
                  <a:pt x="16062" y="2700"/>
                  <a:pt x="16062" y="2700"/>
                  <a:pt x="16062" y="2700"/>
                </a:cubicBezTo>
                <a:cubicBezTo>
                  <a:pt x="15785" y="2455"/>
                  <a:pt x="16062" y="1964"/>
                  <a:pt x="16062" y="1718"/>
                </a:cubicBezTo>
                <a:cubicBezTo>
                  <a:pt x="16615" y="1718"/>
                  <a:pt x="16615" y="1718"/>
                  <a:pt x="16615" y="1718"/>
                </a:cubicBezTo>
                <a:cubicBezTo>
                  <a:pt x="16615" y="0"/>
                  <a:pt x="16615" y="0"/>
                  <a:pt x="16615" y="0"/>
                </a:cubicBezTo>
                <a:cubicBezTo>
                  <a:pt x="4708" y="0"/>
                  <a:pt x="4708" y="0"/>
                  <a:pt x="4708" y="0"/>
                </a:cubicBezTo>
                <a:cubicBezTo>
                  <a:pt x="4708" y="1718"/>
                  <a:pt x="4708" y="1718"/>
                  <a:pt x="4708" y="1718"/>
                </a:cubicBezTo>
                <a:cubicBezTo>
                  <a:pt x="5538" y="1718"/>
                  <a:pt x="5538" y="1718"/>
                  <a:pt x="5538" y="1718"/>
                </a:cubicBezTo>
                <a:close/>
                <a:moveTo>
                  <a:pt x="17446" y="10309"/>
                </a:moveTo>
                <a:cubicBezTo>
                  <a:pt x="17723" y="8836"/>
                  <a:pt x="16615" y="6873"/>
                  <a:pt x="16338" y="4909"/>
                </a:cubicBezTo>
                <a:cubicBezTo>
                  <a:pt x="16892" y="5400"/>
                  <a:pt x="16892" y="5400"/>
                  <a:pt x="16892" y="5400"/>
                </a:cubicBezTo>
                <a:cubicBezTo>
                  <a:pt x="18277" y="4418"/>
                  <a:pt x="18277" y="4418"/>
                  <a:pt x="18277" y="4418"/>
                </a:cubicBezTo>
                <a:cubicBezTo>
                  <a:pt x="17723" y="3927"/>
                  <a:pt x="17723" y="3927"/>
                  <a:pt x="17723" y="3927"/>
                </a:cubicBezTo>
                <a:cubicBezTo>
                  <a:pt x="19662" y="3191"/>
                  <a:pt x="19662" y="3191"/>
                  <a:pt x="19662" y="3191"/>
                </a:cubicBezTo>
                <a:cubicBezTo>
                  <a:pt x="19938" y="3682"/>
                  <a:pt x="19938" y="4418"/>
                  <a:pt x="19938" y="4909"/>
                </a:cubicBezTo>
                <a:cubicBezTo>
                  <a:pt x="19662" y="6382"/>
                  <a:pt x="19662" y="7609"/>
                  <a:pt x="19108" y="8836"/>
                </a:cubicBezTo>
                <a:cubicBezTo>
                  <a:pt x="18554" y="9573"/>
                  <a:pt x="18000" y="10064"/>
                  <a:pt x="17446" y="10309"/>
                </a:cubicBezTo>
                <a:close/>
                <a:moveTo>
                  <a:pt x="5262" y="4909"/>
                </a:moveTo>
                <a:cubicBezTo>
                  <a:pt x="4708" y="6873"/>
                  <a:pt x="3877" y="8836"/>
                  <a:pt x="4154" y="10309"/>
                </a:cubicBezTo>
                <a:cubicBezTo>
                  <a:pt x="3600" y="10064"/>
                  <a:pt x="3046" y="9573"/>
                  <a:pt x="2492" y="8836"/>
                </a:cubicBezTo>
                <a:cubicBezTo>
                  <a:pt x="1938" y="7609"/>
                  <a:pt x="1662" y="6382"/>
                  <a:pt x="1662" y="4909"/>
                </a:cubicBezTo>
                <a:cubicBezTo>
                  <a:pt x="1662" y="4418"/>
                  <a:pt x="1662" y="3682"/>
                  <a:pt x="1938" y="3191"/>
                </a:cubicBezTo>
                <a:cubicBezTo>
                  <a:pt x="3877" y="3927"/>
                  <a:pt x="3877" y="3927"/>
                  <a:pt x="3877" y="3927"/>
                </a:cubicBezTo>
                <a:cubicBezTo>
                  <a:pt x="3323" y="4418"/>
                  <a:pt x="3323" y="4418"/>
                  <a:pt x="3323" y="4418"/>
                </a:cubicBezTo>
                <a:cubicBezTo>
                  <a:pt x="4708" y="5400"/>
                  <a:pt x="4708" y="5400"/>
                  <a:pt x="4708" y="5400"/>
                </a:cubicBezTo>
                <a:cubicBezTo>
                  <a:pt x="5262" y="4909"/>
                  <a:pt x="5262" y="4909"/>
                  <a:pt x="5262" y="4909"/>
                </a:cubicBezTo>
                <a:close/>
                <a:moveTo>
                  <a:pt x="8862" y="2455"/>
                </a:moveTo>
                <a:cubicBezTo>
                  <a:pt x="8862" y="11045"/>
                  <a:pt x="8862" y="11045"/>
                  <a:pt x="8862" y="11045"/>
                </a:cubicBezTo>
                <a:cubicBezTo>
                  <a:pt x="8862" y="11045"/>
                  <a:pt x="7477" y="11045"/>
                  <a:pt x="6923" y="10064"/>
                </a:cubicBezTo>
                <a:cubicBezTo>
                  <a:pt x="6646" y="9082"/>
                  <a:pt x="7754" y="3927"/>
                  <a:pt x="7754" y="3436"/>
                </a:cubicBezTo>
                <a:cubicBezTo>
                  <a:pt x="7754" y="3191"/>
                  <a:pt x="7754" y="2455"/>
                  <a:pt x="7754" y="2455"/>
                </a:cubicBezTo>
                <a:lnTo>
                  <a:pt x="8862" y="2455"/>
                </a:lnTo>
                <a:close/>
              </a:path>
            </a:pathLst>
          </a:custGeom>
          <a:solidFill>
            <a:srgbClr val="000000"/>
          </a:solidFill>
          <a:ln w="12700">
            <a:miter lim="400000"/>
          </a:ln>
        </p:spPr>
        <p:txBody>
          <a:bodyPr tIns="91439" bIns="91439"/>
          <a:lstStyle/>
          <a:p>
            <a:endParaRPr/>
          </a:p>
        </p:txBody>
      </p:sp>
      <p:sp>
        <p:nvSpPr>
          <p:cNvPr id="1622" name="Shape 1622"/>
          <p:cNvSpPr/>
          <p:nvPr/>
        </p:nvSpPr>
        <p:spPr>
          <a:xfrm>
            <a:off x="5095740" y="2020385"/>
            <a:ext cx="514263" cy="704511"/>
          </a:xfrm>
          <a:custGeom>
            <a:avLst/>
            <a:gdLst/>
            <a:ahLst/>
            <a:cxnLst>
              <a:cxn ang="0">
                <a:pos x="wd2" y="hd2"/>
              </a:cxn>
              <a:cxn ang="5400000">
                <a:pos x="wd2" y="hd2"/>
              </a:cxn>
              <a:cxn ang="10800000">
                <a:pos x="wd2" y="hd2"/>
              </a:cxn>
              <a:cxn ang="16200000">
                <a:pos x="wd2" y="hd2"/>
              </a:cxn>
            </a:cxnLst>
            <a:rect l="0" t="0" r="r" b="b"/>
            <a:pathLst>
              <a:path w="21600" h="21600" extrusionOk="0">
                <a:moveTo>
                  <a:pt x="10948" y="0"/>
                </a:moveTo>
                <a:cubicBezTo>
                  <a:pt x="13907" y="0"/>
                  <a:pt x="16570" y="648"/>
                  <a:pt x="18641" y="1944"/>
                </a:cubicBezTo>
                <a:cubicBezTo>
                  <a:pt x="20416" y="3240"/>
                  <a:pt x="21600" y="5184"/>
                  <a:pt x="21600" y="7128"/>
                </a:cubicBezTo>
                <a:cubicBezTo>
                  <a:pt x="21600" y="7776"/>
                  <a:pt x="21600" y="8208"/>
                  <a:pt x="21600" y="8640"/>
                </a:cubicBezTo>
                <a:cubicBezTo>
                  <a:pt x="21304" y="9288"/>
                  <a:pt x="21008" y="9720"/>
                  <a:pt x="20712" y="10152"/>
                </a:cubicBezTo>
                <a:cubicBezTo>
                  <a:pt x="20121" y="11448"/>
                  <a:pt x="16570" y="14472"/>
                  <a:pt x="14795" y="15984"/>
                </a:cubicBezTo>
                <a:cubicBezTo>
                  <a:pt x="14499" y="16200"/>
                  <a:pt x="14203" y="16200"/>
                  <a:pt x="14203" y="16416"/>
                </a:cubicBezTo>
                <a:cubicBezTo>
                  <a:pt x="14203" y="17280"/>
                  <a:pt x="14203" y="17280"/>
                  <a:pt x="14203" y="17280"/>
                </a:cubicBezTo>
                <a:cubicBezTo>
                  <a:pt x="13611" y="17280"/>
                  <a:pt x="13611" y="17280"/>
                  <a:pt x="13611" y="17280"/>
                </a:cubicBezTo>
                <a:cubicBezTo>
                  <a:pt x="13019" y="17280"/>
                  <a:pt x="13019" y="17280"/>
                  <a:pt x="13019" y="17280"/>
                </a:cubicBezTo>
                <a:cubicBezTo>
                  <a:pt x="11244" y="17280"/>
                  <a:pt x="11244" y="17280"/>
                  <a:pt x="11244" y="17280"/>
                </a:cubicBezTo>
                <a:cubicBezTo>
                  <a:pt x="10652" y="17280"/>
                  <a:pt x="10652" y="17280"/>
                  <a:pt x="10652" y="17280"/>
                </a:cubicBezTo>
                <a:cubicBezTo>
                  <a:pt x="9173" y="17280"/>
                  <a:pt x="9173" y="17280"/>
                  <a:pt x="9173" y="17280"/>
                </a:cubicBezTo>
                <a:cubicBezTo>
                  <a:pt x="8581" y="17280"/>
                  <a:pt x="8581" y="17280"/>
                  <a:pt x="8581" y="17280"/>
                </a:cubicBezTo>
                <a:cubicBezTo>
                  <a:pt x="7989" y="17280"/>
                  <a:pt x="7989" y="17280"/>
                  <a:pt x="7989" y="17280"/>
                </a:cubicBezTo>
                <a:cubicBezTo>
                  <a:pt x="7989" y="17280"/>
                  <a:pt x="7989" y="17280"/>
                  <a:pt x="7989" y="17280"/>
                </a:cubicBezTo>
                <a:cubicBezTo>
                  <a:pt x="7989" y="16416"/>
                  <a:pt x="7989" y="16416"/>
                  <a:pt x="7989" y="16416"/>
                </a:cubicBezTo>
                <a:cubicBezTo>
                  <a:pt x="7397" y="15984"/>
                  <a:pt x="6805" y="15552"/>
                  <a:pt x="6214" y="15120"/>
                </a:cubicBezTo>
                <a:cubicBezTo>
                  <a:pt x="3255" y="12960"/>
                  <a:pt x="0" y="10368"/>
                  <a:pt x="0" y="7128"/>
                </a:cubicBezTo>
                <a:cubicBezTo>
                  <a:pt x="0" y="5184"/>
                  <a:pt x="1184" y="3240"/>
                  <a:pt x="3255" y="1944"/>
                </a:cubicBezTo>
                <a:cubicBezTo>
                  <a:pt x="5326" y="648"/>
                  <a:pt x="7989" y="0"/>
                  <a:pt x="10948" y="0"/>
                </a:cubicBezTo>
                <a:close/>
                <a:moveTo>
                  <a:pt x="13315" y="18576"/>
                </a:moveTo>
                <a:cubicBezTo>
                  <a:pt x="12723" y="21600"/>
                  <a:pt x="12723" y="21600"/>
                  <a:pt x="12723" y="21600"/>
                </a:cubicBezTo>
                <a:cubicBezTo>
                  <a:pt x="9173" y="21600"/>
                  <a:pt x="9173" y="21600"/>
                  <a:pt x="9173" y="21600"/>
                </a:cubicBezTo>
                <a:cubicBezTo>
                  <a:pt x="8877" y="18576"/>
                  <a:pt x="8877" y="18576"/>
                  <a:pt x="8877" y="18576"/>
                </a:cubicBezTo>
                <a:cubicBezTo>
                  <a:pt x="13315" y="18576"/>
                  <a:pt x="13315" y="18576"/>
                  <a:pt x="13315" y="18576"/>
                </a:cubicBezTo>
                <a:close/>
                <a:moveTo>
                  <a:pt x="10948" y="15984"/>
                </a:moveTo>
                <a:cubicBezTo>
                  <a:pt x="12723" y="15984"/>
                  <a:pt x="12723" y="15984"/>
                  <a:pt x="12723" y="15984"/>
                </a:cubicBezTo>
                <a:cubicBezTo>
                  <a:pt x="14499" y="10584"/>
                  <a:pt x="15978" y="5832"/>
                  <a:pt x="14203" y="1296"/>
                </a:cubicBezTo>
                <a:cubicBezTo>
                  <a:pt x="13019" y="1080"/>
                  <a:pt x="12132" y="864"/>
                  <a:pt x="10948" y="864"/>
                </a:cubicBezTo>
                <a:cubicBezTo>
                  <a:pt x="10948" y="864"/>
                  <a:pt x="10652" y="864"/>
                  <a:pt x="10652" y="864"/>
                </a:cubicBezTo>
                <a:cubicBezTo>
                  <a:pt x="10060" y="5832"/>
                  <a:pt x="10652" y="11016"/>
                  <a:pt x="10948" y="15984"/>
                </a:cubicBezTo>
                <a:close/>
                <a:moveTo>
                  <a:pt x="5030" y="2160"/>
                </a:moveTo>
                <a:cubicBezTo>
                  <a:pt x="1479" y="5400"/>
                  <a:pt x="1775" y="8856"/>
                  <a:pt x="4734" y="12528"/>
                </a:cubicBezTo>
                <a:cubicBezTo>
                  <a:pt x="5622" y="13176"/>
                  <a:pt x="6510" y="13824"/>
                  <a:pt x="7397" y="14472"/>
                </a:cubicBezTo>
                <a:cubicBezTo>
                  <a:pt x="7693" y="14904"/>
                  <a:pt x="8285" y="15120"/>
                  <a:pt x="8877" y="15552"/>
                </a:cubicBezTo>
                <a:cubicBezTo>
                  <a:pt x="7101" y="11232"/>
                  <a:pt x="3847" y="5400"/>
                  <a:pt x="7989" y="1080"/>
                </a:cubicBezTo>
                <a:cubicBezTo>
                  <a:pt x="6805" y="1296"/>
                  <a:pt x="5918" y="1728"/>
                  <a:pt x="5030" y="2160"/>
                </a:cubicBezTo>
                <a:close/>
                <a:moveTo>
                  <a:pt x="17753" y="2808"/>
                </a:moveTo>
                <a:cubicBezTo>
                  <a:pt x="19529" y="5832"/>
                  <a:pt x="18641" y="9720"/>
                  <a:pt x="16570" y="12960"/>
                </a:cubicBezTo>
                <a:cubicBezTo>
                  <a:pt x="17753" y="11664"/>
                  <a:pt x="19233" y="10584"/>
                  <a:pt x="19529" y="9720"/>
                </a:cubicBezTo>
                <a:cubicBezTo>
                  <a:pt x="19825" y="9288"/>
                  <a:pt x="19825" y="8856"/>
                  <a:pt x="20121" y="8424"/>
                </a:cubicBezTo>
                <a:cubicBezTo>
                  <a:pt x="20121" y="7992"/>
                  <a:pt x="20416" y="7560"/>
                  <a:pt x="20416" y="7128"/>
                </a:cubicBezTo>
                <a:cubicBezTo>
                  <a:pt x="20416" y="5400"/>
                  <a:pt x="19233" y="3888"/>
                  <a:pt x="17753" y="2808"/>
                </a:cubicBezTo>
                <a:close/>
              </a:path>
            </a:pathLst>
          </a:custGeom>
          <a:solidFill>
            <a:srgbClr val="000000"/>
          </a:solidFill>
          <a:ln w="12700">
            <a:miter lim="400000"/>
          </a:ln>
        </p:spPr>
        <p:txBody>
          <a:bodyPr tIns="91439" bIns="91439"/>
          <a:lstStyle/>
          <a:p>
            <a:endParaRPr/>
          </a:p>
        </p:txBody>
      </p:sp>
      <p:sp>
        <p:nvSpPr>
          <p:cNvPr id="1623" name="Shape 1623"/>
          <p:cNvSpPr/>
          <p:nvPr/>
        </p:nvSpPr>
        <p:spPr>
          <a:xfrm>
            <a:off x="3811570" y="3308348"/>
            <a:ext cx="505345" cy="703688"/>
          </a:xfrm>
          <a:custGeom>
            <a:avLst/>
            <a:gdLst/>
            <a:ahLst/>
            <a:cxnLst>
              <a:cxn ang="0">
                <a:pos x="wd2" y="hd2"/>
              </a:cxn>
              <a:cxn ang="5400000">
                <a:pos x="wd2" y="hd2"/>
              </a:cxn>
              <a:cxn ang="10800000">
                <a:pos x="wd2" y="hd2"/>
              </a:cxn>
              <a:cxn ang="16200000">
                <a:pos x="wd2" y="hd2"/>
              </a:cxn>
            </a:cxnLst>
            <a:rect l="0" t="0" r="r" b="b"/>
            <a:pathLst>
              <a:path w="21600" h="21394" extrusionOk="0">
                <a:moveTo>
                  <a:pt x="10800" y="8"/>
                </a:moveTo>
                <a:cubicBezTo>
                  <a:pt x="20400" y="-206"/>
                  <a:pt x="21600" y="3857"/>
                  <a:pt x="21600" y="8562"/>
                </a:cubicBezTo>
                <a:cubicBezTo>
                  <a:pt x="21600" y="10487"/>
                  <a:pt x="21000" y="12198"/>
                  <a:pt x="19500" y="13481"/>
                </a:cubicBezTo>
                <a:cubicBezTo>
                  <a:pt x="18600" y="13481"/>
                  <a:pt x="18600" y="13481"/>
                  <a:pt x="18600" y="13481"/>
                </a:cubicBezTo>
                <a:cubicBezTo>
                  <a:pt x="18600" y="14978"/>
                  <a:pt x="18600" y="16689"/>
                  <a:pt x="18900" y="17972"/>
                </a:cubicBezTo>
                <a:cubicBezTo>
                  <a:pt x="17400" y="19255"/>
                  <a:pt x="16200" y="20325"/>
                  <a:pt x="132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10800" y="21394"/>
                  <a:pt x="10800" y="21394"/>
                  <a:pt x="10800" y="21394"/>
                </a:cubicBezTo>
                <a:cubicBezTo>
                  <a:pt x="8700" y="21394"/>
                  <a:pt x="8700" y="21394"/>
                  <a:pt x="8700" y="21394"/>
                </a:cubicBezTo>
                <a:cubicBezTo>
                  <a:pt x="5400" y="20325"/>
                  <a:pt x="4200" y="19255"/>
                  <a:pt x="3000" y="17972"/>
                </a:cubicBezTo>
                <a:cubicBezTo>
                  <a:pt x="3000" y="16689"/>
                  <a:pt x="3000" y="14978"/>
                  <a:pt x="3000" y="13481"/>
                </a:cubicBezTo>
                <a:cubicBezTo>
                  <a:pt x="2100" y="13481"/>
                  <a:pt x="2100" y="13481"/>
                  <a:pt x="2100" y="13481"/>
                </a:cubicBezTo>
                <a:cubicBezTo>
                  <a:pt x="600" y="12198"/>
                  <a:pt x="0" y="10487"/>
                  <a:pt x="0" y="8562"/>
                </a:cubicBezTo>
                <a:cubicBezTo>
                  <a:pt x="0" y="3857"/>
                  <a:pt x="1200" y="8"/>
                  <a:pt x="10800" y="8"/>
                </a:cubicBezTo>
                <a:close/>
                <a:moveTo>
                  <a:pt x="17700" y="13481"/>
                </a:moveTo>
                <a:cubicBezTo>
                  <a:pt x="16200" y="13267"/>
                  <a:pt x="16200" y="13267"/>
                  <a:pt x="16200" y="13267"/>
                </a:cubicBezTo>
                <a:cubicBezTo>
                  <a:pt x="15000" y="14123"/>
                  <a:pt x="15000" y="14123"/>
                  <a:pt x="15000" y="14123"/>
                </a:cubicBezTo>
                <a:cubicBezTo>
                  <a:pt x="15600" y="15834"/>
                  <a:pt x="15600" y="15834"/>
                  <a:pt x="15600" y="15834"/>
                </a:cubicBezTo>
                <a:cubicBezTo>
                  <a:pt x="12600" y="17117"/>
                  <a:pt x="9300" y="17117"/>
                  <a:pt x="6300" y="16047"/>
                </a:cubicBezTo>
                <a:cubicBezTo>
                  <a:pt x="6900" y="14123"/>
                  <a:pt x="6900" y="14123"/>
                  <a:pt x="6900" y="14123"/>
                </a:cubicBezTo>
                <a:cubicBezTo>
                  <a:pt x="6000" y="13267"/>
                  <a:pt x="6000" y="13267"/>
                  <a:pt x="6000" y="13267"/>
                </a:cubicBezTo>
                <a:cubicBezTo>
                  <a:pt x="3900" y="13481"/>
                  <a:pt x="3900" y="13481"/>
                  <a:pt x="3900" y="13481"/>
                </a:cubicBezTo>
                <a:cubicBezTo>
                  <a:pt x="4200" y="14978"/>
                  <a:pt x="4800" y="16475"/>
                  <a:pt x="5700" y="17758"/>
                </a:cubicBezTo>
                <a:cubicBezTo>
                  <a:pt x="6000" y="17544"/>
                  <a:pt x="6000" y="17117"/>
                  <a:pt x="6300" y="16903"/>
                </a:cubicBezTo>
                <a:cubicBezTo>
                  <a:pt x="7500" y="17544"/>
                  <a:pt x="9300" y="17758"/>
                  <a:pt x="10800" y="17758"/>
                </a:cubicBezTo>
                <a:cubicBezTo>
                  <a:pt x="10800" y="17758"/>
                  <a:pt x="10800" y="17758"/>
                  <a:pt x="10800" y="17758"/>
                </a:cubicBezTo>
                <a:cubicBezTo>
                  <a:pt x="10800" y="17758"/>
                  <a:pt x="10800" y="17758"/>
                  <a:pt x="10800" y="17758"/>
                </a:cubicBezTo>
                <a:cubicBezTo>
                  <a:pt x="10800" y="17758"/>
                  <a:pt x="10800" y="17758"/>
                  <a:pt x="10800" y="17758"/>
                </a:cubicBezTo>
                <a:cubicBezTo>
                  <a:pt x="10800" y="17758"/>
                  <a:pt x="10800" y="17758"/>
                  <a:pt x="10800" y="17758"/>
                </a:cubicBezTo>
                <a:cubicBezTo>
                  <a:pt x="12600" y="17758"/>
                  <a:pt x="14100" y="17544"/>
                  <a:pt x="15600" y="16903"/>
                </a:cubicBezTo>
                <a:cubicBezTo>
                  <a:pt x="15600" y="17117"/>
                  <a:pt x="15900" y="17544"/>
                  <a:pt x="15900" y="17758"/>
                </a:cubicBezTo>
                <a:cubicBezTo>
                  <a:pt x="16800" y="16475"/>
                  <a:pt x="17700" y="14978"/>
                  <a:pt x="17700" y="13481"/>
                </a:cubicBezTo>
                <a:close/>
                <a:moveTo>
                  <a:pt x="11700" y="10915"/>
                </a:moveTo>
                <a:cubicBezTo>
                  <a:pt x="11100" y="10915"/>
                  <a:pt x="10800" y="10915"/>
                  <a:pt x="10200" y="10915"/>
                </a:cubicBezTo>
                <a:cubicBezTo>
                  <a:pt x="9600" y="11770"/>
                  <a:pt x="9300" y="12626"/>
                  <a:pt x="9300" y="13481"/>
                </a:cubicBezTo>
                <a:cubicBezTo>
                  <a:pt x="9900" y="13909"/>
                  <a:pt x="10200" y="13909"/>
                  <a:pt x="10500" y="14123"/>
                </a:cubicBezTo>
                <a:cubicBezTo>
                  <a:pt x="10800" y="13695"/>
                  <a:pt x="10800" y="13695"/>
                  <a:pt x="10800" y="13695"/>
                </a:cubicBezTo>
                <a:cubicBezTo>
                  <a:pt x="11100" y="14123"/>
                  <a:pt x="11100" y="14123"/>
                  <a:pt x="11100" y="14123"/>
                </a:cubicBezTo>
                <a:cubicBezTo>
                  <a:pt x="11700" y="13909"/>
                  <a:pt x="12000" y="13909"/>
                  <a:pt x="12300" y="13481"/>
                </a:cubicBezTo>
                <a:cubicBezTo>
                  <a:pt x="12600" y="12626"/>
                  <a:pt x="12300" y="11770"/>
                  <a:pt x="11700" y="10915"/>
                </a:cubicBezTo>
                <a:close/>
                <a:moveTo>
                  <a:pt x="3600" y="8776"/>
                </a:moveTo>
                <a:cubicBezTo>
                  <a:pt x="3600" y="9845"/>
                  <a:pt x="4200" y="10915"/>
                  <a:pt x="5400" y="11770"/>
                </a:cubicBezTo>
                <a:cubicBezTo>
                  <a:pt x="7200" y="11556"/>
                  <a:pt x="8700" y="10701"/>
                  <a:pt x="9900" y="9418"/>
                </a:cubicBezTo>
                <a:cubicBezTo>
                  <a:pt x="9900" y="8990"/>
                  <a:pt x="9600" y="8562"/>
                  <a:pt x="9000" y="7921"/>
                </a:cubicBezTo>
                <a:cubicBezTo>
                  <a:pt x="7200" y="7707"/>
                  <a:pt x="5400" y="8135"/>
                  <a:pt x="3600" y="8776"/>
                </a:cubicBezTo>
                <a:close/>
                <a:moveTo>
                  <a:pt x="18000" y="8776"/>
                </a:moveTo>
                <a:cubicBezTo>
                  <a:pt x="16200" y="8135"/>
                  <a:pt x="14400" y="7707"/>
                  <a:pt x="12600" y="7921"/>
                </a:cubicBezTo>
                <a:cubicBezTo>
                  <a:pt x="12000" y="8562"/>
                  <a:pt x="12000" y="8990"/>
                  <a:pt x="12000" y="9418"/>
                </a:cubicBezTo>
                <a:cubicBezTo>
                  <a:pt x="12900" y="10701"/>
                  <a:pt x="14400" y="11556"/>
                  <a:pt x="16200" y="11770"/>
                </a:cubicBezTo>
                <a:cubicBezTo>
                  <a:pt x="17400" y="10915"/>
                  <a:pt x="18000" y="9845"/>
                  <a:pt x="18000" y="8776"/>
                </a:cubicBezTo>
                <a:close/>
              </a:path>
            </a:pathLst>
          </a:custGeom>
          <a:solidFill>
            <a:srgbClr val="000000"/>
          </a:solidFill>
          <a:ln w="12700">
            <a:miter lim="400000"/>
          </a:ln>
        </p:spPr>
        <p:txBody>
          <a:bodyPr tIns="91439" bIns="91439"/>
          <a:lstStyle/>
          <a:p>
            <a:endParaRPr/>
          </a:p>
        </p:txBody>
      </p:sp>
      <p:sp>
        <p:nvSpPr>
          <p:cNvPr id="1624" name="Shape 1624"/>
          <p:cNvSpPr/>
          <p:nvPr/>
        </p:nvSpPr>
        <p:spPr>
          <a:xfrm>
            <a:off x="7699747" y="4671955"/>
            <a:ext cx="665867" cy="600469"/>
          </a:xfrm>
          <a:custGeom>
            <a:avLst/>
            <a:gdLst/>
            <a:ahLst/>
            <a:cxnLst>
              <a:cxn ang="0">
                <a:pos x="wd2" y="hd2"/>
              </a:cxn>
              <a:cxn ang="5400000">
                <a:pos x="wd2" y="hd2"/>
              </a:cxn>
              <a:cxn ang="10800000">
                <a:pos x="wd2" y="hd2"/>
              </a:cxn>
              <a:cxn ang="16200000">
                <a:pos x="wd2" y="hd2"/>
              </a:cxn>
            </a:cxnLst>
            <a:rect l="0" t="0" r="r" b="b"/>
            <a:pathLst>
              <a:path w="21600" h="21600" extrusionOk="0">
                <a:moveTo>
                  <a:pt x="2274" y="0"/>
                </a:moveTo>
                <a:cubicBezTo>
                  <a:pt x="19326" y="0"/>
                  <a:pt x="19326" y="0"/>
                  <a:pt x="19326" y="0"/>
                </a:cubicBezTo>
                <a:cubicBezTo>
                  <a:pt x="20463" y="0"/>
                  <a:pt x="21600" y="1016"/>
                  <a:pt x="21600" y="2541"/>
                </a:cubicBezTo>
                <a:cubicBezTo>
                  <a:pt x="21600" y="19313"/>
                  <a:pt x="21600" y="19313"/>
                  <a:pt x="21600" y="19313"/>
                </a:cubicBezTo>
                <a:cubicBezTo>
                  <a:pt x="21600" y="20584"/>
                  <a:pt x="20463" y="21600"/>
                  <a:pt x="19326" y="21600"/>
                </a:cubicBezTo>
                <a:cubicBezTo>
                  <a:pt x="2274" y="21600"/>
                  <a:pt x="2274" y="21600"/>
                  <a:pt x="2274" y="21600"/>
                </a:cubicBezTo>
                <a:cubicBezTo>
                  <a:pt x="1137" y="21600"/>
                  <a:pt x="0" y="20584"/>
                  <a:pt x="0" y="19313"/>
                </a:cubicBezTo>
                <a:cubicBezTo>
                  <a:pt x="0" y="2541"/>
                  <a:pt x="0" y="2541"/>
                  <a:pt x="0" y="2541"/>
                </a:cubicBezTo>
                <a:cubicBezTo>
                  <a:pt x="0" y="1016"/>
                  <a:pt x="1137" y="0"/>
                  <a:pt x="2274" y="0"/>
                </a:cubicBezTo>
                <a:close/>
                <a:moveTo>
                  <a:pt x="10914" y="9656"/>
                </a:moveTo>
                <a:cubicBezTo>
                  <a:pt x="10232" y="9656"/>
                  <a:pt x="9777" y="10419"/>
                  <a:pt x="9777" y="11181"/>
                </a:cubicBezTo>
                <a:cubicBezTo>
                  <a:pt x="9777" y="11944"/>
                  <a:pt x="10232" y="12706"/>
                  <a:pt x="10914" y="12706"/>
                </a:cubicBezTo>
                <a:cubicBezTo>
                  <a:pt x="11596" y="12706"/>
                  <a:pt x="12278" y="11944"/>
                  <a:pt x="12278" y="11181"/>
                </a:cubicBezTo>
                <a:cubicBezTo>
                  <a:pt x="12278" y="10419"/>
                  <a:pt x="11596" y="9656"/>
                  <a:pt x="10914" y="9656"/>
                </a:cubicBezTo>
                <a:close/>
                <a:moveTo>
                  <a:pt x="9549" y="9148"/>
                </a:moveTo>
                <a:cubicBezTo>
                  <a:pt x="10004" y="8894"/>
                  <a:pt x="10459" y="8640"/>
                  <a:pt x="10914" y="8640"/>
                </a:cubicBezTo>
                <a:cubicBezTo>
                  <a:pt x="11368" y="8640"/>
                  <a:pt x="11823" y="8894"/>
                  <a:pt x="12278" y="9148"/>
                </a:cubicBezTo>
                <a:cubicBezTo>
                  <a:pt x="12960" y="7624"/>
                  <a:pt x="12960" y="7624"/>
                  <a:pt x="12960" y="7624"/>
                </a:cubicBezTo>
                <a:cubicBezTo>
                  <a:pt x="14552" y="4828"/>
                  <a:pt x="14552" y="4828"/>
                  <a:pt x="14552" y="4828"/>
                </a:cubicBezTo>
                <a:cubicBezTo>
                  <a:pt x="13415" y="4066"/>
                  <a:pt x="12278" y="3558"/>
                  <a:pt x="10914" y="3558"/>
                </a:cubicBezTo>
                <a:cubicBezTo>
                  <a:pt x="9777" y="3558"/>
                  <a:pt x="8413" y="4066"/>
                  <a:pt x="7503" y="4828"/>
                </a:cubicBezTo>
                <a:cubicBezTo>
                  <a:pt x="8867" y="7624"/>
                  <a:pt x="8867" y="7624"/>
                  <a:pt x="8867" y="7624"/>
                </a:cubicBezTo>
                <a:cubicBezTo>
                  <a:pt x="9549" y="9148"/>
                  <a:pt x="9549" y="9148"/>
                  <a:pt x="9549" y="9148"/>
                </a:cubicBezTo>
                <a:close/>
                <a:moveTo>
                  <a:pt x="13187" y="10927"/>
                </a:moveTo>
                <a:cubicBezTo>
                  <a:pt x="13187" y="11435"/>
                  <a:pt x="13187" y="11944"/>
                  <a:pt x="12960" y="12452"/>
                </a:cubicBezTo>
                <a:cubicBezTo>
                  <a:pt x="12733" y="12960"/>
                  <a:pt x="12278" y="13214"/>
                  <a:pt x="12051" y="13468"/>
                </a:cubicBezTo>
                <a:cubicBezTo>
                  <a:pt x="12733" y="14993"/>
                  <a:pt x="12733" y="14993"/>
                  <a:pt x="12733" y="14993"/>
                </a:cubicBezTo>
                <a:cubicBezTo>
                  <a:pt x="14097" y="17788"/>
                  <a:pt x="14097" y="17788"/>
                  <a:pt x="14097" y="17788"/>
                </a:cubicBezTo>
                <a:cubicBezTo>
                  <a:pt x="15234" y="17026"/>
                  <a:pt x="16143" y="16264"/>
                  <a:pt x="16825" y="14993"/>
                </a:cubicBezTo>
                <a:cubicBezTo>
                  <a:pt x="17507" y="13722"/>
                  <a:pt x="17735" y="12198"/>
                  <a:pt x="17735" y="10927"/>
                </a:cubicBezTo>
                <a:cubicBezTo>
                  <a:pt x="14779" y="10927"/>
                  <a:pt x="14779" y="10927"/>
                  <a:pt x="14779" y="10927"/>
                </a:cubicBezTo>
                <a:cubicBezTo>
                  <a:pt x="13187" y="10927"/>
                  <a:pt x="13187" y="10927"/>
                  <a:pt x="13187" y="10927"/>
                </a:cubicBezTo>
                <a:close/>
                <a:moveTo>
                  <a:pt x="10004" y="13468"/>
                </a:moveTo>
                <a:cubicBezTo>
                  <a:pt x="9549" y="13214"/>
                  <a:pt x="9322" y="12960"/>
                  <a:pt x="9095" y="12452"/>
                </a:cubicBezTo>
                <a:cubicBezTo>
                  <a:pt x="8867" y="11944"/>
                  <a:pt x="8640" y="11435"/>
                  <a:pt x="8640" y="10927"/>
                </a:cubicBezTo>
                <a:cubicBezTo>
                  <a:pt x="7048" y="10927"/>
                  <a:pt x="7048" y="10927"/>
                  <a:pt x="7048" y="10927"/>
                </a:cubicBezTo>
                <a:cubicBezTo>
                  <a:pt x="4320" y="10927"/>
                  <a:pt x="4320" y="10927"/>
                  <a:pt x="4320" y="10927"/>
                </a:cubicBezTo>
                <a:cubicBezTo>
                  <a:pt x="4320" y="12452"/>
                  <a:pt x="4547" y="13722"/>
                  <a:pt x="5229" y="14993"/>
                </a:cubicBezTo>
                <a:cubicBezTo>
                  <a:pt x="5912" y="16264"/>
                  <a:pt x="6821" y="17280"/>
                  <a:pt x="7731" y="17788"/>
                </a:cubicBezTo>
                <a:cubicBezTo>
                  <a:pt x="9322" y="14993"/>
                  <a:pt x="9322" y="14993"/>
                  <a:pt x="9322" y="14993"/>
                </a:cubicBezTo>
                <a:lnTo>
                  <a:pt x="10004" y="13468"/>
                </a:lnTo>
                <a:close/>
              </a:path>
            </a:pathLst>
          </a:custGeom>
          <a:solidFill>
            <a:srgbClr val="000000"/>
          </a:solidFill>
          <a:ln w="12700">
            <a:miter lim="400000"/>
          </a:ln>
        </p:spPr>
        <p:txBody>
          <a:bodyPr tIns="91439" bIns="91439"/>
          <a:lstStyle/>
          <a:p>
            <a:endParaRPr/>
          </a:p>
        </p:txBody>
      </p:sp>
      <p:sp>
        <p:nvSpPr>
          <p:cNvPr id="1625" name="Shape 1625"/>
          <p:cNvSpPr/>
          <p:nvPr/>
        </p:nvSpPr>
        <p:spPr>
          <a:xfrm>
            <a:off x="5068984" y="3322389"/>
            <a:ext cx="668839" cy="668839"/>
          </a:xfrm>
          <a:custGeom>
            <a:avLst/>
            <a:gdLst/>
            <a:ahLst/>
            <a:cxnLst>
              <a:cxn ang="0">
                <a:pos x="wd2" y="hd2"/>
              </a:cxn>
              <a:cxn ang="5400000">
                <a:pos x="wd2" y="hd2"/>
              </a:cxn>
              <a:cxn ang="10800000">
                <a:pos x="wd2" y="hd2"/>
              </a:cxn>
              <a:cxn ang="16200000">
                <a:pos x="wd2" y="hd2"/>
              </a:cxn>
            </a:cxnLst>
            <a:rect l="0" t="0" r="r" b="b"/>
            <a:pathLst>
              <a:path w="21600" h="21600" extrusionOk="0">
                <a:moveTo>
                  <a:pt x="4093" y="11141"/>
                </a:moveTo>
                <a:cubicBezTo>
                  <a:pt x="5457" y="11141"/>
                  <a:pt x="5457" y="11141"/>
                  <a:pt x="5457" y="11141"/>
                </a:cubicBezTo>
                <a:cubicBezTo>
                  <a:pt x="5457" y="12733"/>
                  <a:pt x="5457" y="12733"/>
                  <a:pt x="5457" y="12733"/>
                </a:cubicBezTo>
                <a:cubicBezTo>
                  <a:pt x="5457" y="12960"/>
                  <a:pt x="5684" y="12960"/>
                  <a:pt x="5684" y="12960"/>
                </a:cubicBezTo>
                <a:cubicBezTo>
                  <a:pt x="5912" y="12960"/>
                  <a:pt x="6139" y="12960"/>
                  <a:pt x="6139" y="12733"/>
                </a:cubicBezTo>
                <a:cubicBezTo>
                  <a:pt x="6139" y="12051"/>
                  <a:pt x="6139" y="12051"/>
                  <a:pt x="6139" y="12051"/>
                </a:cubicBezTo>
                <a:cubicBezTo>
                  <a:pt x="6139" y="11596"/>
                  <a:pt x="5912" y="11368"/>
                  <a:pt x="5457" y="11141"/>
                </a:cubicBezTo>
                <a:cubicBezTo>
                  <a:pt x="5002" y="10459"/>
                  <a:pt x="4547" y="10232"/>
                  <a:pt x="4320" y="10004"/>
                </a:cubicBezTo>
                <a:cubicBezTo>
                  <a:pt x="4320" y="9777"/>
                  <a:pt x="4093" y="9549"/>
                  <a:pt x="4093" y="9322"/>
                </a:cubicBezTo>
                <a:cubicBezTo>
                  <a:pt x="4093" y="8413"/>
                  <a:pt x="4093" y="8413"/>
                  <a:pt x="4093" y="8413"/>
                </a:cubicBezTo>
                <a:cubicBezTo>
                  <a:pt x="4093" y="7731"/>
                  <a:pt x="4775" y="7276"/>
                  <a:pt x="5912" y="7276"/>
                </a:cubicBezTo>
                <a:cubicBezTo>
                  <a:pt x="6821" y="7276"/>
                  <a:pt x="7276" y="7731"/>
                  <a:pt x="7276" y="8413"/>
                </a:cubicBezTo>
                <a:cubicBezTo>
                  <a:pt x="7276" y="9549"/>
                  <a:pt x="7276" y="9549"/>
                  <a:pt x="7276" y="9549"/>
                </a:cubicBezTo>
                <a:cubicBezTo>
                  <a:pt x="6139" y="9549"/>
                  <a:pt x="6139" y="9549"/>
                  <a:pt x="6139" y="9549"/>
                </a:cubicBezTo>
                <a:cubicBezTo>
                  <a:pt x="6139" y="8413"/>
                  <a:pt x="6139" y="8413"/>
                  <a:pt x="6139" y="8413"/>
                </a:cubicBezTo>
                <a:cubicBezTo>
                  <a:pt x="6139" y="8185"/>
                  <a:pt x="5912" y="8185"/>
                  <a:pt x="5912" y="8185"/>
                </a:cubicBezTo>
                <a:cubicBezTo>
                  <a:pt x="5684" y="8185"/>
                  <a:pt x="5457" y="8185"/>
                  <a:pt x="5457" y="8413"/>
                </a:cubicBezTo>
                <a:cubicBezTo>
                  <a:pt x="5684" y="8867"/>
                  <a:pt x="5684" y="8867"/>
                  <a:pt x="5684" y="8867"/>
                </a:cubicBezTo>
                <a:cubicBezTo>
                  <a:pt x="5684" y="9095"/>
                  <a:pt x="5684" y="9549"/>
                  <a:pt x="6139" y="9777"/>
                </a:cubicBezTo>
                <a:cubicBezTo>
                  <a:pt x="6594" y="10459"/>
                  <a:pt x="7048" y="10686"/>
                  <a:pt x="7276" y="10914"/>
                </a:cubicBezTo>
                <a:cubicBezTo>
                  <a:pt x="7276" y="11141"/>
                  <a:pt x="7503" y="11368"/>
                  <a:pt x="7503" y="11823"/>
                </a:cubicBezTo>
                <a:cubicBezTo>
                  <a:pt x="7503" y="12505"/>
                  <a:pt x="7503" y="12505"/>
                  <a:pt x="7503" y="12505"/>
                </a:cubicBezTo>
                <a:cubicBezTo>
                  <a:pt x="7503" y="13415"/>
                  <a:pt x="6821" y="13869"/>
                  <a:pt x="5684" y="13869"/>
                </a:cubicBezTo>
                <a:cubicBezTo>
                  <a:pt x="4775" y="13869"/>
                  <a:pt x="4093" y="13415"/>
                  <a:pt x="4093" y="12733"/>
                </a:cubicBezTo>
                <a:cubicBezTo>
                  <a:pt x="4093" y="11141"/>
                  <a:pt x="4093" y="11141"/>
                  <a:pt x="4093" y="11141"/>
                </a:cubicBezTo>
                <a:close/>
                <a:moveTo>
                  <a:pt x="0" y="6366"/>
                </a:moveTo>
                <a:cubicBezTo>
                  <a:pt x="0" y="10686"/>
                  <a:pt x="0" y="10686"/>
                  <a:pt x="0" y="10686"/>
                </a:cubicBezTo>
                <a:cubicBezTo>
                  <a:pt x="0" y="15234"/>
                  <a:pt x="0" y="15234"/>
                  <a:pt x="0" y="15234"/>
                </a:cubicBezTo>
                <a:cubicBezTo>
                  <a:pt x="3183" y="18417"/>
                  <a:pt x="3183" y="18417"/>
                  <a:pt x="3183" y="18417"/>
                </a:cubicBezTo>
                <a:cubicBezTo>
                  <a:pt x="6366" y="21600"/>
                  <a:pt x="6366" y="21600"/>
                  <a:pt x="6366" y="21600"/>
                </a:cubicBezTo>
                <a:cubicBezTo>
                  <a:pt x="10914" y="21600"/>
                  <a:pt x="10914" y="21600"/>
                  <a:pt x="10914" y="21600"/>
                </a:cubicBezTo>
                <a:cubicBezTo>
                  <a:pt x="15234" y="21600"/>
                  <a:pt x="15234" y="21600"/>
                  <a:pt x="15234" y="21600"/>
                </a:cubicBezTo>
                <a:cubicBezTo>
                  <a:pt x="18417" y="18417"/>
                  <a:pt x="18417" y="18417"/>
                  <a:pt x="18417" y="18417"/>
                </a:cubicBezTo>
                <a:cubicBezTo>
                  <a:pt x="21600" y="15234"/>
                  <a:pt x="21600" y="15234"/>
                  <a:pt x="21600" y="15234"/>
                </a:cubicBezTo>
                <a:cubicBezTo>
                  <a:pt x="21600" y="10686"/>
                  <a:pt x="21600" y="10686"/>
                  <a:pt x="21600" y="10686"/>
                </a:cubicBezTo>
                <a:cubicBezTo>
                  <a:pt x="21600" y="6139"/>
                  <a:pt x="21600" y="6139"/>
                  <a:pt x="21600" y="6139"/>
                </a:cubicBezTo>
                <a:cubicBezTo>
                  <a:pt x="18417" y="3183"/>
                  <a:pt x="18417" y="3183"/>
                  <a:pt x="18417" y="3183"/>
                </a:cubicBezTo>
                <a:cubicBezTo>
                  <a:pt x="15234" y="0"/>
                  <a:pt x="15234" y="0"/>
                  <a:pt x="15234" y="0"/>
                </a:cubicBezTo>
                <a:cubicBezTo>
                  <a:pt x="10686" y="0"/>
                  <a:pt x="10686" y="0"/>
                  <a:pt x="10686" y="0"/>
                </a:cubicBezTo>
                <a:cubicBezTo>
                  <a:pt x="6366" y="0"/>
                  <a:pt x="6366" y="0"/>
                  <a:pt x="6366" y="0"/>
                </a:cubicBezTo>
                <a:cubicBezTo>
                  <a:pt x="3183" y="3183"/>
                  <a:pt x="3183" y="3183"/>
                  <a:pt x="3183" y="3183"/>
                </a:cubicBezTo>
                <a:cubicBezTo>
                  <a:pt x="0" y="6366"/>
                  <a:pt x="0" y="6366"/>
                  <a:pt x="0" y="6366"/>
                </a:cubicBezTo>
                <a:close/>
                <a:moveTo>
                  <a:pt x="2728" y="7503"/>
                </a:moveTo>
                <a:cubicBezTo>
                  <a:pt x="2728" y="14097"/>
                  <a:pt x="2728" y="14097"/>
                  <a:pt x="2728" y="14097"/>
                </a:cubicBezTo>
                <a:cubicBezTo>
                  <a:pt x="7503" y="18872"/>
                  <a:pt x="7503" y="18872"/>
                  <a:pt x="7503" y="18872"/>
                </a:cubicBezTo>
                <a:cubicBezTo>
                  <a:pt x="14097" y="18644"/>
                  <a:pt x="14097" y="18644"/>
                  <a:pt x="14097" y="18644"/>
                </a:cubicBezTo>
                <a:cubicBezTo>
                  <a:pt x="18872" y="14097"/>
                  <a:pt x="18872" y="14097"/>
                  <a:pt x="18872" y="14097"/>
                </a:cubicBezTo>
                <a:cubicBezTo>
                  <a:pt x="18872" y="7503"/>
                  <a:pt x="18872" y="7503"/>
                  <a:pt x="18872" y="7503"/>
                </a:cubicBezTo>
                <a:cubicBezTo>
                  <a:pt x="14097" y="2728"/>
                  <a:pt x="14097" y="2728"/>
                  <a:pt x="14097" y="2728"/>
                </a:cubicBezTo>
                <a:cubicBezTo>
                  <a:pt x="7503" y="2728"/>
                  <a:pt x="7503" y="2728"/>
                  <a:pt x="7503" y="2728"/>
                </a:cubicBezTo>
                <a:cubicBezTo>
                  <a:pt x="2728" y="7503"/>
                  <a:pt x="2728" y="7503"/>
                  <a:pt x="2728" y="7503"/>
                </a:cubicBezTo>
                <a:close/>
                <a:moveTo>
                  <a:pt x="10686" y="8185"/>
                </a:moveTo>
                <a:cubicBezTo>
                  <a:pt x="10004" y="8185"/>
                  <a:pt x="10004" y="8185"/>
                  <a:pt x="10004" y="8185"/>
                </a:cubicBezTo>
                <a:cubicBezTo>
                  <a:pt x="10004" y="13869"/>
                  <a:pt x="10004" y="13869"/>
                  <a:pt x="10004" y="13869"/>
                </a:cubicBezTo>
                <a:cubicBezTo>
                  <a:pt x="8413" y="13869"/>
                  <a:pt x="8413" y="13869"/>
                  <a:pt x="8413" y="13869"/>
                </a:cubicBezTo>
                <a:cubicBezTo>
                  <a:pt x="8413" y="8185"/>
                  <a:pt x="8413" y="8185"/>
                  <a:pt x="8413" y="8185"/>
                </a:cubicBezTo>
                <a:cubicBezTo>
                  <a:pt x="7731" y="8185"/>
                  <a:pt x="7731" y="8185"/>
                  <a:pt x="7731" y="8185"/>
                </a:cubicBezTo>
                <a:cubicBezTo>
                  <a:pt x="7731" y="7276"/>
                  <a:pt x="7731" y="7276"/>
                  <a:pt x="7731" y="7276"/>
                </a:cubicBezTo>
                <a:cubicBezTo>
                  <a:pt x="10686" y="7276"/>
                  <a:pt x="10686" y="7276"/>
                  <a:pt x="10686" y="7276"/>
                </a:cubicBezTo>
                <a:cubicBezTo>
                  <a:pt x="10686" y="8185"/>
                  <a:pt x="10686" y="8185"/>
                  <a:pt x="10686" y="8185"/>
                </a:cubicBezTo>
                <a:close/>
                <a:moveTo>
                  <a:pt x="10914" y="12733"/>
                </a:moveTo>
                <a:cubicBezTo>
                  <a:pt x="10914" y="8413"/>
                  <a:pt x="10914" y="8413"/>
                  <a:pt x="10914" y="8413"/>
                </a:cubicBezTo>
                <a:cubicBezTo>
                  <a:pt x="10914" y="7731"/>
                  <a:pt x="11596" y="7276"/>
                  <a:pt x="12733" y="7276"/>
                </a:cubicBezTo>
                <a:cubicBezTo>
                  <a:pt x="13642" y="7276"/>
                  <a:pt x="14324" y="7731"/>
                  <a:pt x="14324" y="8413"/>
                </a:cubicBezTo>
                <a:cubicBezTo>
                  <a:pt x="14324" y="12733"/>
                  <a:pt x="14324" y="12733"/>
                  <a:pt x="14324" y="12733"/>
                </a:cubicBezTo>
                <a:cubicBezTo>
                  <a:pt x="14324" y="13187"/>
                  <a:pt x="14097" y="13415"/>
                  <a:pt x="13869" y="13642"/>
                </a:cubicBezTo>
                <a:cubicBezTo>
                  <a:pt x="13415" y="13869"/>
                  <a:pt x="13187" y="13869"/>
                  <a:pt x="12733" y="13869"/>
                </a:cubicBezTo>
                <a:cubicBezTo>
                  <a:pt x="11596" y="13869"/>
                  <a:pt x="10914" y="13415"/>
                  <a:pt x="10914" y="12733"/>
                </a:cubicBezTo>
                <a:close/>
                <a:moveTo>
                  <a:pt x="12960" y="12733"/>
                </a:moveTo>
                <a:cubicBezTo>
                  <a:pt x="12960" y="12960"/>
                  <a:pt x="12733" y="12960"/>
                  <a:pt x="12733" y="12960"/>
                </a:cubicBezTo>
                <a:cubicBezTo>
                  <a:pt x="12505" y="12960"/>
                  <a:pt x="12505" y="12960"/>
                  <a:pt x="12505" y="12733"/>
                </a:cubicBezTo>
                <a:cubicBezTo>
                  <a:pt x="12505" y="8413"/>
                  <a:pt x="12505" y="8413"/>
                  <a:pt x="12505" y="8413"/>
                </a:cubicBezTo>
                <a:cubicBezTo>
                  <a:pt x="12505" y="8185"/>
                  <a:pt x="12505" y="8185"/>
                  <a:pt x="12733" y="8185"/>
                </a:cubicBezTo>
                <a:cubicBezTo>
                  <a:pt x="12733" y="8185"/>
                  <a:pt x="12960" y="8185"/>
                  <a:pt x="12960" y="8413"/>
                </a:cubicBezTo>
                <a:cubicBezTo>
                  <a:pt x="12960" y="12733"/>
                  <a:pt x="12960" y="12733"/>
                  <a:pt x="12960" y="12733"/>
                </a:cubicBezTo>
                <a:close/>
                <a:moveTo>
                  <a:pt x="15916" y="11368"/>
                </a:moveTo>
                <a:cubicBezTo>
                  <a:pt x="15916" y="13869"/>
                  <a:pt x="15916" y="13869"/>
                  <a:pt x="15916" y="13869"/>
                </a:cubicBezTo>
                <a:cubicBezTo>
                  <a:pt x="14552" y="13869"/>
                  <a:pt x="14552" y="13869"/>
                  <a:pt x="14552" y="13869"/>
                </a:cubicBezTo>
                <a:cubicBezTo>
                  <a:pt x="14552" y="7276"/>
                  <a:pt x="14552" y="7276"/>
                  <a:pt x="14552" y="7276"/>
                </a:cubicBezTo>
                <a:cubicBezTo>
                  <a:pt x="16143" y="7276"/>
                  <a:pt x="16143" y="7276"/>
                  <a:pt x="16143" y="7276"/>
                </a:cubicBezTo>
                <a:cubicBezTo>
                  <a:pt x="16598" y="7276"/>
                  <a:pt x="17053" y="7276"/>
                  <a:pt x="17507" y="7503"/>
                </a:cubicBezTo>
                <a:cubicBezTo>
                  <a:pt x="17735" y="7731"/>
                  <a:pt x="17735" y="7958"/>
                  <a:pt x="17735" y="8413"/>
                </a:cubicBezTo>
                <a:cubicBezTo>
                  <a:pt x="17735" y="10232"/>
                  <a:pt x="17735" y="10232"/>
                  <a:pt x="17735" y="10232"/>
                </a:cubicBezTo>
                <a:cubicBezTo>
                  <a:pt x="17735" y="10686"/>
                  <a:pt x="17735" y="10914"/>
                  <a:pt x="17507" y="11141"/>
                </a:cubicBezTo>
                <a:cubicBezTo>
                  <a:pt x="17280" y="11368"/>
                  <a:pt x="16825" y="11368"/>
                  <a:pt x="15916" y="11368"/>
                </a:cubicBezTo>
                <a:close/>
                <a:moveTo>
                  <a:pt x="16371" y="10232"/>
                </a:moveTo>
                <a:cubicBezTo>
                  <a:pt x="16371" y="10459"/>
                  <a:pt x="16371" y="10459"/>
                  <a:pt x="15916" y="10459"/>
                </a:cubicBezTo>
                <a:cubicBezTo>
                  <a:pt x="15916" y="8185"/>
                  <a:pt x="15916" y="8185"/>
                  <a:pt x="15916" y="8185"/>
                </a:cubicBezTo>
                <a:cubicBezTo>
                  <a:pt x="16371" y="8185"/>
                  <a:pt x="16371" y="8413"/>
                  <a:pt x="16371" y="8640"/>
                </a:cubicBezTo>
                <a:lnTo>
                  <a:pt x="16371" y="10232"/>
                </a:lnTo>
                <a:close/>
              </a:path>
            </a:pathLst>
          </a:custGeom>
          <a:solidFill>
            <a:srgbClr val="000000"/>
          </a:solidFill>
          <a:ln w="12700">
            <a:miter lim="400000"/>
          </a:ln>
        </p:spPr>
        <p:txBody>
          <a:bodyPr tIns="91439" bIns="91439"/>
          <a:lstStyle/>
          <a:p>
            <a:endParaRPr/>
          </a:p>
        </p:txBody>
      </p:sp>
      <p:sp>
        <p:nvSpPr>
          <p:cNvPr id="1626" name="Shape 1626"/>
          <p:cNvSpPr/>
          <p:nvPr/>
        </p:nvSpPr>
        <p:spPr>
          <a:xfrm>
            <a:off x="6412605" y="798640"/>
            <a:ext cx="597497" cy="597497"/>
          </a:xfrm>
          <a:custGeom>
            <a:avLst/>
            <a:gdLst/>
            <a:ahLst/>
            <a:cxnLst>
              <a:cxn ang="0">
                <a:pos x="wd2" y="hd2"/>
              </a:cxn>
              <a:cxn ang="5400000">
                <a:pos x="wd2" y="hd2"/>
              </a:cxn>
              <a:cxn ang="10800000">
                <a:pos x="wd2" y="hd2"/>
              </a:cxn>
              <a:cxn ang="16200000">
                <a:pos x="wd2" y="hd2"/>
              </a:cxn>
            </a:cxnLst>
            <a:rect l="0" t="0" r="r" b="b"/>
            <a:pathLst>
              <a:path w="21600" h="21600" extrusionOk="0">
                <a:moveTo>
                  <a:pt x="20329" y="13468"/>
                </a:moveTo>
                <a:cubicBezTo>
                  <a:pt x="20329" y="20329"/>
                  <a:pt x="20329" y="20329"/>
                  <a:pt x="20329" y="20329"/>
                </a:cubicBezTo>
                <a:cubicBezTo>
                  <a:pt x="20329" y="21092"/>
                  <a:pt x="19821" y="21600"/>
                  <a:pt x="18805" y="21600"/>
                </a:cubicBezTo>
                <a:cubicBezTo>
                  <a:pt x="2541" y="21600"/>
                  <a:pt x="2541" y="21600"/>
                  <a:pt x="2541" y="21600"/>
                </a:cubicBezTo>
                <a:cubicBezTo>
                  <a:pt x="1779" y="21600"/>
                  <a:pt x="1271" y="21092"/>
                  <a:pt x="1271" y="20329"/>
                </a:cubicBezTo>
                <a:cubicBezTo>
                  <a:pt x="1271" y="13468"/>
                  <a:pt x="1271" y="13468"/>
                  <a:pt x="1271" y="13468"/>
                </a:cubicBezTo>
                <a:cubicBezTo>
                  <a:pt x="2287" y="13722"/>
                  <a:pt x="3304" y="13976"/>
                  <a:pt x="4320" y="14231"/>
                </a:cubicBezTo>
                <a:cubicBezTo>
                  <a:pt x="4320" y="15247"/>
                  <a:pt x="4320" y="15247"/>
                  <a:pt x="4320" y="15247"/>
                </a:cubicBezTo>
                <a:cubicBezTo>
                  <a:pt x="5082" y="15247"/>
                  <a:pt x="5082" y="15247"/>
                  <a:pt x="5082" y="15247"/>
                </a:cubicBezTo>
                <a:cubicBezTo>
                  <a:pt x="5082" y="17280"/>
                  <a:pt x="5082" y="17280"/>
                  <a:pt x="5082" y="17280"/>
                </a:cubicBezTo>
                <a:cubicBezTo>
                  <a:pt x="6861" y="17280"/>
                  <a:pt x="6861" y="17280"/>
                  <a:pt x="6861" y="17280"/>
                </a:cubicBezTo>
                <a:cubicBezTo>
                  <a:pt x="6861" y="15247"/>
                  <a:pt x="6861" y="15247"/>
                  <a:pt x="6861" y="15247"/>
                </a:cubicBezTo>
                <a:cubicBezTo>
                  <a:pt x="7624" y="15247"/>
                  <a:pt x="7624" y="15247"/>
                  <a:pt x="7624" y="15247"/>
                </a:cubicBezTo>
                <a:cubicBezTo>
                  <a:pt x="7624" y="14485"/>
                  <a:pt x="7624" y="14485"/>
                  <a:pt x="7624" y="14485"/>
                </a:cubicBezTo>
                <a:cubicBezTo>
                  <a:pt x="9656" y="14739"/>
                  <a:pt x="11689" y="14739"/>
                  <a:pt x="13722" y="14485"/>
                </a:cubicBezTo>
                <a:cubicBezTo>
                  <a:pt x="13722" y="15247"/>
                  <a:pt x="13722" y="15247"/>
                  <a:pt x="13722" y="15247"/>
                </a:cubicBezTo>
                <a:cubicBezTo>
                  <a:pt x="14485" y="15247"/>
                  <a:pt x="14485" y="15247"/>
                  <a:pt x="14485" y="15247"/>
                </a:cubicBezTo>
                <a:cubicBezTo>
                  <a:pt x="14485" y="17280"/>
                  <a:pt x="14485" y="17280"/>
                  <a:pt x="14485" y="17280"/>
                </a:cubicBezTo>
                <a:cubicBezTo>
                  <a:pt x="16009" y="17280"/>
                  <a:pt x="16009" y="17280"/>
                  <a:pt x="16009" y="17280"/>
                </a:cubicBezTo>
                <a:cubicBezTo>
                  <a:pt x="16009" y="15247"/>
                  <a:pt x="16009" y="15247"/>
                  <a:pt x="16009" y="15247"/>
                </a:cubicBezTo>
                <a:cubicBezTo>
                  <a:pt x="16772" y="15247"/>
                  <a:pt x="16772" y="15247"/>
                  <a:pt x="16772" y="15247"/>
                </a:cubicBezTo>
                <a:cubicBezTo>
                  <a:pt x="16772" y="14231"/>
                  <a:pt x="16772" y="14231"/>
                  <a:pt x="16772" y="14231"/>
                </a:cubicBezTo>
                <a:cubicBezTo>
                  <a:pt x="18042" y="13976"/>
                  <a:pt x="19059" y="13722"/>
                  <a:pt x="20329" y="13468"/>
                </a:cubicBezTo>
                <a:close/>
                <a:moveTo>
                  <a:pt x="7878" y="0"/>
                </a:moveTo>
                <a:cubicBezTo>
                  <a:pt x="13722" y="0"/>
                  <a:pt x="13722" y="0"/>
                  <a:pt x="13722" y="0"/>
                </a:cubicBezTo>
                <a:cubicBezTo>
                  <a:pt x="14739" y="0"/>
                  <a:pt x="15501" y="762"/>
                  <a:pt x="15501" y="1779"/>
                </a:cubicBezTo>
                <a:cubicBezTo>
                  <a:pt x="15501" y="4066"/>
                  <a:pt x="15501" y="4066"/>
                  <a:pt x="15501" y="4066"/>
                </a:cubicBezTo>
                <a:cubicBezTo>
                  <a:pt x="13468" y="4066"/>
                  <a:pt x="13468" y="4066"/>
                  <a:pt x="13468" y="4066"/>
                </a:cubicBezTo>
                <a:cubicBezTo>
                  <a:pt x="13468" y="2033"/>
                  <a:pt x="13468" y="2033"/>
                  <a:pt x="13468" y="2033"/>
                </a:cubicBezTo>
                <a:cubicBezTo>
                  <a:pt x="8132" y="2033"/>
                  <a:pt x="8132" y="2033"/>
                  <a:pt x="8132" y="2033"/>
                </a:cubicBezTo>
                <a:cubicBezTo>
                  <a:pt x="8132" y="4066"/>
                  <a:pt x="8132" y="4066"/>
                  <a:pt x="8132" y="4066"/>
                </a:cubicBezTo>
                <a:cubicBezTo>
                  <a:pt x="6099" y="4066"/>
                  <a:pt x="6099" y="4066"/>
                  <a:pt x="6099" y="4066"/>
                </a:cubicBezTo>
                <a:cubicBezTo>
                  <a:pt x="6099" y="1779"/>
                  <a:pt x="6099" y="1779"/>
                  <a:pt x="6099" y="1779"/>
                </a:cubicBezTo>
                <a:cubicBezTo>
                  <a:pt x="6099" y="762"/>
                  <a:pt x="6861" y="0"/>
                  <a:pt x="7878" y="0"/>
                </a:cubicBezTo>
                <a:close/>
                <a:moveTo>
                  <a:pt x="0" y="5082"/>
                </a:moveTo>
                <a:cubicBezTo>
                  <a:pt x="0" y="12198"/>
                  <a:pt x="0" y="12198"/>
                  <a:pt x="0" y="12198"/>
                </a:cubicBezTo>
                <a:cubicBezTo>
                  <a:pt x="6861" y="13976"/>
                  <a:pt x="14231" y="13976"/>
                  <a:pt x="21600" y="12198"/>
                </a:cubicBezTo>
                <a:cubicBezTo>
                  <a:pt x="21600" y="5082"/>
                  <a:pt x="21600" y="5082"/>
                  <a:pt x="21600" y="5082"/>
                </a:cubicBezTo>
                <a:lnTo>
                  <a:pt x="0" y="5082"/>
                </a:lnTo>
                <a:close/>
              </a:path>
            </a:pathLst>
          </a:custGeom>
          <a:solidFill>
            <a:srgbClr val="000000"/>
          </a:solidFill>
          <a:ln w="12700">
            <a:miter lim="400000"/>
          </a:ln>
        </p:spPr>
        <p:txBody>
          <a:bodyPr tIns="91439" bIns="91439"/>
          <a:lstStyle/>
          <a:p>
            <a:endParaRPr/>
          </a:p>
        </p:txBody>
      </p:sp>
      <p:sp>
        <p:nvSpPr>
          <p:cNvPr id="1627" name="Shape 1627"/>
          <p:cNvSpPr/>
          <p:nvPr/>
        </p:nvSpPr>
        <p:spPr>
          <a:xfrm>
            <a:off x="11558198" y="9906727"/>
            <a:ext cx="642085" cy="448867"/>
          </a:xfrm>
          <a:custGeom>
            <a:avLst/>
            <a:gdLst/>
            <a:ahLst/>
            <a:cxnLst>
              <a:cxn ang="0">
                <a:pos x="wd2" y="hd2"/>
              </a:cxn>
              <a:cxn ang="5400000">
                <a:pos x="wd2" y="hd2"/>
              </a:cxn>
              <a:cxn ang="10800000">
                <a:pos x="wd2" y="hd2"/>
              </a:cxn>
              <a:cxn ang="16200000">
                <a:pos x="wd2" y="hd2"/>
              </a:cxn>
            </a:cxnLst>
            <a:rect l="0" t="0" r="r" b="b"/>
            <a:pathLst>
              <a:path w="21600" h="21600" extrusionOk="0">
                <a:moveTo>
                  <a:pt x="15429" y="3037"/>
                </a:moveTo>
                <a:cubicBezTo>
                  <a:pt x="8070" y="3037"/>
                  <a:pt x="8070" y="3037"/>
                  <a:pt x="8070" y="3037"/>
                </a:cubicBezTo>
                <a:cubicBezTo>
                  <a:pt x="6409" y="0"/>
                  <a:pt x="6409" y="0"/>
                  <a:pt x="6409" y="0"/>
                </a:cubicBezTo>
                <a:cubicBezTo>
                  <a:pt x="1187" y="0"/>
                  <a:pt x="1187" y="0"/>
                  <a:pt x="1187" y="0"/>
                </a:cubicBezTo>
                <a:cubicBezTo>
                  <a:pt x="475" y="0"/>
                  <a:pt x="0" y="675"/>
                  <a:pt x="0" y="1350"/>
                </a:cubicBezTo>
                <a:cubicBezTo>
                  <a:pt x="0" y="16875"/>
                  <a:pt x="0" y="16875"/>
                  <a:pt x="0" y="16875"/>
                </a:cubicBezTo>
                <a:cubicBezTo>
                  <a:pt x="0" y="17550"/>
                  <a:pt x="475" y="18225"/>
                  <a:pt x="949" y="18225"/>
                </a:cubicBezTo>
                <a:cubicBezTo>
                  <a:pt x="3323" y="8437"/>
                  <a:pt x="3323" y="8437"/>
                  <a:pt x="3323" y="8437"/>
                </a:cubicBezTo>
                <a:cubicBezTo>
                  <a:pt x="3560" y="7425"/>
                  <a:pt x="4035" y="6750"/>
                  <a:pt x="4747" y="6075"/>
                </a:cubicBezTo>
                <a:cubicBezTo>
                  <a:pt x="5222" y="5400"/>
                  <a:pt x="6171" y="4725"/>
                  <a:pt x="6884" y="4725"/>
                </a:cubicBezTo>
                <a:cubicBezTo>
                  <a:pt x="14242" y="4725"/>
                  <a:pt x="14242" y="4725"/>
                  <a:pt x="14242" y="4725"/>
                </a:cubicBezTo>
                <a:cubicBezTo>
                  <a:pt x="15429" y="3037"/>
                  <a:pt x="15429" y="3037"/>
                  <a:pt x="15429" y="3037"/>
                </a:cubicBezTo>
                <a:close/>
                <a:moveTo>
                  <a:pt x="17090" y="5062"/>
                </a:moveTo>
                <a:cubicBezTo>
                  <a:pt x="15666" y="5062"/>
                  <a:pt x="15666" y="5062"/>
                  <a:pt x="15666" y="5062"/>
                </a:cubicBezTo>
                <a:cubicBezTo>
                  <a:pt x="18752" y="337"/>
                  <a:pt x="18752" y="337"/>
                  <a:pt x="18752" y="337"/>
                </a:cubicBezTo>
                <a:cubicBezTo>
                  <a:pt x="21363" y="5062"/>
                  <a:pt x="21363" y="5062"/>
                  <a:pt x="21363" y="5062"/>
                </a:cubicBezTo>
                <a:cubicBezTo>
                  <a:pt x="20176" y="5062"/>
                  <a:pt x="20176" y="5062"/>
                  <a:pt x="20176" y="5062"/>
                </a:cubicBezTo>
                <a:cubicBezTo>
                  <a:pt x="19464" y="9450"/>
                  <a:pt x="17090" y="11813"/>
                  <a:pt x="14004" y="12150"/>
                </a:cubicBezTo>
                <a:cubicBezTo>
                  <a:pt x="14004" y="11137"/>
                  <a:pt x="14004" y="11137"/>
                  <a:pt x="14004" y="11137"/>
                </a:cubicBezTo>
                <a:cubicBezTo>
                  <a:pt x="15666" y="9787"/>
                  <a:pt x="16615" y="7762"/>
                  <a:pt x="17090" y="5062"/>
                </a:cubicBezTo>
                <a:close/>
                <a:moveTo>
                  <a:pt x="18752" y="21600"/>
                </a:moveTo>
                <a:cubicBezTo>
                  <a:pt x="2611" y="21600"/>
                  <a:pt x="2611" y="21600"/>
                  <a:pt x="2611" y="21600"/>
                </a:cubicBezTo>
                <a:cubicBezTo>
                  <a:pt x="5222" y="10463"/>
                  <a:pt x="5222" y="10463"/>
                  <a:pt x="5222" y="10463"/>
                </a:cubicBezTo>
                <a:cubicBezTo>
                  <a:pt x="5459" y="9787"/>
                  <a:pt x="5697" y="9112"/>
                  <a:pt x="6171" y="8775"/>
                </a:cubicBezTo>
                <a:cubicBezTo>
                  <a:pt x="6646" y="8100"/>
                  <a:pt x="7358" y="7762"/>
                  <a:pt x="7833" y="7762"/>
                </a:cubicBezTo>
                <a:cubicBezTo>
                  <a:pt x="14954" y="7762"/>
                  <a:pt x="14954" y="7762"/>
                  <a:pt x="14954" y="7762"/>
                </a:cubicBezTo>
                <a:cubicBezTo>
                  <a:pt x="14479" y="8437"/>
                  <a:pt x="14004" y="9112"/>
                  <a:pt x="13530" y="9450"/>
                </a:cubicBezTo>
                <a:cubicBezTo>
                  <a:pt x="12818" y="10125"/>
                  <a:pt x="12818" y="10125"/>
                  <a:pt x="12818" y="10125"/>
                </a:cubicBezTo>
                <a:cubicBezTo>
                  <a:pt x="12818" y="13837"/>
                  <a:pt x="12818" y="13837"/>
                  <a:pt x="12818" y="13837"/>
                </a:cubicBezTo>
                <a:cubicBezTo>
                  <a:pt x="14004" y="13837"/>
                  <a:pt x="14004" y="13837"/>
                  <a:pt x="14004" y="13837"/>
                </a:cubicBezTo>
                <a:cubicBezTo>
                  <a:pt x="17090" y="13500"/>
                  <a:pt x="19464" y="11475"/>
                  <a:pt x="20651" y="7762"/>
                </a:cubicBezTo>
                <a:cubicBezTo>
                  <a:pt x="20888" y="7762"/>
                  <a:pt x="20888" y="8100"/>
                  <a:pt x="21125" y="8100"/>
                </a:cubicBezTo>
                <a:cubicBezTo>
                  <a:pt x="21125" y="8100"/>
                  <a:pt x="21363" y="8437"/>
                  <a:pt x="21600" y="8437"/>
                </a:cubicBezTo>
                <a:cubicBezTo>
                  <a:pt x="21600" y="8775"/>
                  <a:pt x="21600" y="9112"/>
                  <a:pt x="21600" y="9450"/>
                </a:cubicBezTo>
                <a:cubicBezTo>
                  <a:pt x="21600" y="9450"/>
                  <a:pt x="21600" y="9787"/>
                  <a:pt x="21600" y="10125"/>
                </a:cubicBezTo>
                <a:lnTo>
                  <a:pt x="18752" y="21600"/>
                </a:lnTo>
                <a:close/>
              </a:path>
            </a:pathLst>
          </a:custGeom>
          <a:solidFill>
            <a:srgbClr val="000000"/>
          </a:solidFill>
          <a:ln w="12700">
            <a:miter lim="400000"/>
          </a:ln>
        </p:spPr>
        <p:txBody>
          <a:bodyPr tIns="91439" bIns="91439"/>
          <a:lstStyle/>
          <a:p>
            <a:endParaRPr/>
          </a:p>
        </p:txBody>
      </p:sp>
      <p:sp>
        <p:nvSpPr>
          <p:cNvPr id="1628" name="Shape 1628"/>
          <p:cNvSpPr/>
          <p:nvPr/>
        </p:nvSpPr>
        <p:spPr>
          <a:xfrm>
            <a:off x="12881009" y="9799714"/>
            <a:ext cx="561825" cy="648031"/>
          </a:xfrm>
          <a:custGeom>
            <a:avLst/>
            <a:gdLst/>
            <a:ahLst/>
            <a:cxnLst>
              <a:cxn ang="0">
                <a:pos x="wd2" y="hd2"/>
              </a:cxn>
              <a:cxn ang="5400000">
                <a:pos x="wd2" y="hd2"/>
              </a:cxn>
              <a:cxn ang="10800000">
                <a:pos x="wd2" y="hd2"/>
              </a:cxn>
              <a:cxn ang="16200000">
                <a:pos x="wd2" y="hd2"/>
              </a:cxn>
            </a:cxnLst>
            <a:rect l="0" t="0" r="r" b="b"/>
            <a:pathLst>
              <a:path w="21600" h="21600" extrusionOk="0">
                <a:moveTo>
                  <a:pt x="16740" y="5165"/>
                </a:moveTo>
                <a:cubicBezTo>
                  <a:pt x="9990" y="10096"/>
                  <a:pt x="9990" y="10096"/>
                  <a:pt x="9990" y="10096"/>
                </a:cubicBezTo>
                <a:cubicBezTo>
                  <a:pt x="9990" y="7748"/>
                  <a:pt x="9990" y="7748"/>
                  <a:pt x="9990" y="7748"/>
                </a:cubicBezTo>
                <a:cubicBezTo>
                  <a:pt x="5940" y="8452"/>
                  <a:pt x="2700" y="10330"/>
                  <a:pt x="1350" y="13617"/>
                </a:cubicBezTo>
                <a:cubicBezTo>
                  <a:pt x="0" y="13617"/>
                  <a:pt x="0" y="13617"/>
                  <a:pt x="0" y="13617"/>
                </a:cubicBezTo>
                <a:cubicBezTo>
                  <a:pt x="540" y="7983"/>
                  <a:pt x="3780" y="3757"/>
                  <a:pt x="9990" y="2348"/>
                </a:cubicBezTo>
                <a:cubicBezTo>
                  <a:pt x="9990" y="0"/>
                  <a:pt x="9990" y="0"/>
                  <a:pt x="9990" y="0"/>
                </a:cubicBezTo>
                <a:cubicBezTo>
                  <a:pt x="16740" y="5165"/>
                  <a:pt x="16740" y="5165"/>
                  <a:pt x="16740" y="5165"/>
                </a:cubicBezTo>
                <a:close/>
                <a:moveTo>
                  <a:pt x="11880" y="13852"/>
                </a:moveTo>
                <a:cubicBezTo>
                  <a:pt x="11880" y="11504"/>
                  <a:pt x="11880" y="11504"/>
                  <a:pt x="11880" y="11504"/>
                </a:cubicBezTo>
                <a:cubicBezTo>
                  <a:pt x="4320" y="16670"/>
                  <a:pt x="4320" y="16670"/>
                  <a:pt x="4320" y="16670"/>
                </a:cubicBezTo>
                <a:cubicBezTo>
                  <a:pt x="11880" y="21600"/>
                  <a:pt x="11880" y="21600"/>
                  <a:pt x="11880" y="21600"/>
                </a:cubicBezTo>
                <a:cubicBezTo>
                  <a:pt x="11880" y="19252"/>
                  <a:pt x="11880" y="19252"/>
                  <a:pt x="11880" y="19252"/>
                </a:cubicBezTo>
                <a:cubicBezTo>
                  <a:pt x="17820" y="18078"/>
                  <a:pt x="21060" y="13852"/>
                  <a:pt x="21600" y="8687"/>
                </a:cubicBezTo>
                <a:cubicBezTo>
                  <a:pt x="20250" y="8687"/>
                  <a:pt x="20250" y="8687"/>
                  <a:pt x="20250" y="8687"/>
                </a:cubicBezTo>
                <a:cubicBezTo>
                  <a:pt x="18630" y="11504"/>
                  <a:pt x="15390" y="13148"/>
                  <a:pt x="11880" y="13852"/>
                </a:cubicBezTo>
                <a:close/>
              </a:path>
            </a:pathLst>
          </a:custGeom>
          <a:solidFill>
            <a:srgbClr val="000000"/>
          </a:solidFill>
          <a:ln w="12700">
            <a:miter lim="400000"/>
          </a:ln>
        </p:spPr>
        <p:txBody>
          <a:bodyPr tIns="91439" bIns="91439"/>
          <a:lstStyle/>
          <a:p>
            <a:endParaRPr/>
          </a:p>
        </p:txBody>
      </p:sp>
      <p:sp>
        <p:nvSpPr>
          <p:cNvPr id="1629" name="Shape 1629"/>
          <p:cNvSpPr/>
          <p:nvPr/>
        </p:nvSpPr>
        <p:spPr>
          <a:xfrm>
            <a:off x="14239000" y="9759170"/>
            <a:ext cx="477982" cy="743982"/>
          </a:xfrm>
          <a:custGeom>
            <a:avLst/>
            <a:gdLst/>
            <a:ahLst/>
            <a:cxnLst>
              <a:cxn ang="0">
                <a:pos x="wd2" y="hd2"/>
              </a:cxn>
              <a:cxn ang="5400000">
                <a:pos x="wd2" y="hd2"/>
              </a:cxn>
              <a:cxn ang="10800000">
                <a:pos x="wd2" y="hd2"/>
              </a:cxn>
              <a:cxn ang="16200000">
                <a:pos x="wd2" y="hd2"/>
              </a:cxn>
            </a:cxnLst>
            <a:rect l="0" t="0" r="r" b="b"/>
            <a:pathLst>
              <a:path w="20923" h="21200" extrusionOk="0">
                <a:moveTo>
                  <a:pt x="9197" y="3800"/>
                </a:moveTo>
                <a:cubicBezTo>
                  <a:pt x="9814" y="3800"/>
                  <a:pt x="10122" y="3800"/>
                  <a:pt x="10740" y="3800"/>
                </a:cubicBezTo>
                <a:cubicBezTo>
                  <a:pt x="12591" y="4200"/>
                  <a:pt x="14442" y="5000"/>
                  <a:pt x="15368" y="6200"/>
                </a:cubicBezTo>
                <a:cubicBezTo>
                  <a:pt x="18762" y="10000"/>
                  <a:pt x="18762" y="10000"/>
                  <a:pt x="18762" y="10000"/>
                </a:cubicBezTo>
                <a:cubicBezTo>
                  <a:pt x="19688" y="11000"/>
                  <a:pt x="19997" y="12400"/>
                  <a:pt x="19380" y="13600"/>
                </a:cubicBezTo>
                <a:cubicBezTo>
                  <a:pt x="19380" y="14000"/>
                  <a:pt x="19071" y="14400"/>
                  <a:pt x="19071" y="14600"/>
                </a:cubicBezTo>
                <a:cubicBezTo>
                  <a:pt x="16294" y="11800"/>
                  <a:pt x="16294" y="11800"/>
                  <a:pt x="16294" y="11800"/>
                </a:cubicBezTo>
                <a:cubicBezTo>
                  <a:pt x="15985" y="11400"/>
                  <a:pt x="15368" y="11000"/>
                  <a:pt x="14751" y="10800"/>
                </a:cubicBezTo>
                <a:cubicBezTo>
                  <a:pt x="12282" y="8200"/>
                  <a:pt x="12282" y="8200"/>
                  <a:pt x="12282" y="8200"/>
                </a:cubicBezTo>
                <a:cubicBezTo>
                  <a:pt x="12282" y="7600"/>
                  <a:pt x="12282" y="7200"/>
                  <a:pt x="11974" y="6600"/>
                </a:cubicBezTo>
                <a:cubicBezTo>
                  <a:pt x="9197" y="3800"/>
                  <a:pt x="9197" y="3800"/>
                  <a:pt x="9197" y="3800"/>
                </a:cubicBezTo>
                <a:close/>
                <a:moveTo>
                  <a:pt x="11665" y="11800"/>
                </a:moveTo>
                <a:cubicBezTo>
                  <a:pt x="10431" y="12200"/>
                  <a:pt x="10122" y="13200"/>
                  <a:pt x="10740" y="13800"/>
                </a:cubicBezTo>
                <a:cubicBezTo>
                  <a:pt x="16294" y="20400"/>
                  <a:pt x="16294" y="20400"/>
                  <a:pt x="16294" y="20400"/>
                </a:cubicBezTo>
                <a:cubicBezTo>
                  <a:pt x="17220" y="21200"/>
                  <a:pt x="18454" y="21400"/>
                  <a:pt x="19688" y="21000"/>
                </a:cubicBezTo>
                <a:cubicBezTo>
                  <a:pt x="19688" y="21000"/>
                  <a:pt x="19688" y="21000"/>
                  <a:pt x="19688" y="21000"/>
                </a:cubicBezTo>
                <a:cubicBezTo>
                  <a:pt x="20922" y="20600"/>
                  <a:pt x="21231" y="19600"/>
                  <a:pt x="20614" y="18800"/>
                </a:cubicBezTo>
                <a:cubicBezTo>
                  <a:pt x="14751" y="12400"/>
                  <a:pt x="14751" y="12400"/>
                  <a:pt x="14751" y="12400"/>
                </a:cubicBezTo>
                <a:cubicBezTo>
                  <a:pt x="14134" y="11600"/>
                  <a:pt x="12591" y="11200"/>
                  <a:pt x="11665" y="11800"/>
                </a:cubicBezTo>
                <a:cubicBezTo>
                  <a:pt x="11665" y="11800"/>
                  <a:pt x="11665" y="11800"/>
                  <a:pt x="11665" y="11800"/>
                </a:cubicBezTo>
                <a:close/>
                <a:moveTo>
                  <a:pt x="1174" y="200"/>
                </a:moveTo>
                <a:cubicBezTo>
                  <a:pt x="248" y="600"/>
                  <a:pt x="-369" y="1600"/>
                  <a:pt x="248" y="2400"/>
                </a:cubicBezTo>
                <a:cubicBezTo>
                  <a:pt x="6111" y="8800"/>
                  <a:pt x="6111" y="8800"/>
                  <a:pt x="6111" y="8800"/>
                </a:cubicBezTo>
                <a:cubicBezTo>
                  <a:pt x="6728" y="9600"/>
                  <a:pt x="8271" y="9800"/>
                  <a:pt x="9505" y="9400"/>
                </a:cubicBezTo>
                <a:cubicBezTo>
                  <a:pt x="9505" y="9400"/>
                  <a:pt x="9505" y="9400"/>
                  <a:pt x="9505" y="9400"/>
                </a:cubicBezTo>
                <a:cubicBezTo>
                  <a:pt x="10740" y="9000"/>
                  <a:pt x="11048" y="8000"/>
                  <a:pt x="10431" y="7200"/>
                </a:cubicBezTo>
                <a:cubicBezTo>
                  <a:pt x="4568" y="800"/>
                  <a:pt x="4568" y="800"/>
                  <a:pt x="4568" y="800"/>
                </a:cubicBezTo>
                <a:cubicBezTo>
                  <a:pt x="3951" y="0"/>
                  <a:pt x="2408" y="-200"/>
                  <a:pt x="1174" y="200"/>
                </a:cubicBezTo>
                <a:cubicBezTo>
                  <a:pt x="1174" y="200"/>
                  <a:pt x="1174" y="200"/>
                  <a:pt x="1174" y="200"/>
                </a:cubicBezTo>
                <a:close/>
                <a:moveTo>
                  <a:pt x="11665" y="17400"/>
                </a:moveTo>
                <a:cubicBezTo>
                  <a:pt x="9197" y="14400"/>
                  <a:pt x="9197" y="14400"/>
                  <a:pt x="9197" y="14400"/>
                </a:cubicBezTo>
                <a:cubicBezTo>
                  <a:pt x="8888" y="14000"/>
                  <a:pt x="8580" y="13600"/>
                  <a:pt x="8580" y="13000"/>
                </a:cubicBezTo>
                <a:cubicBezTo>
                  <a:pt x="6420" y="10400"/>
                  <a:pt x="6420" y="10400"/>
                  <a:pt x="6420" y="10400"/>
                </a:cubicBezTo>
                <a:cubicBezTo>
                  <a:pt x="5494" y="10200"/>
                  <a:pt x="5185" y="9800"/>
                  <a:pt x="4568" y="9400"/>
                </a:cubicBezTo>
                <a:cubicBezTo>
                  <a:pt x="2100" y="6400"/>
                  <a:pt x="2100" y="6400"/>
                  <a:pt x="2100" y="6400"/>
                </a:cubicBezTo>
                <a:cubicBezTo>
                  <a:pt x="1791" y="6600"/>
                  <a:pt x="1482" y="7000"/>
                  <a:pt x="1482" y="7400"/>
                </a:cubicBezTo>
                <a:cubicBezTo>
                  <a:pt x="865" y="8600"/>
                  <a:pt x="1174" y="10000"/>
                  <a:pt x="2100" y="11200"/>
                </a:cubicBezTo>
                <a:cubicBezTo>
                  <a:pt x="5494" y="14800"/>
                  <a:pt x="5494" y="14800"/>
                  <a:pt x="5494" y="14800"/>
                </a:cubicBezTo>
                <a:cubicBezTo>
                  <a:pt x="6420" y="16000"/>
                  <a:pt x="8271" y="16800"/>
                  <a:pt x="10122" y="17200"/>
                </a:cubicBezTo>
                <a:cubicBezTo>
                  <a:pt x="10740" y="17200"/>
                  <a:pt x="11357" y="17400"/>
                  <a:pt x="11665" y="17400"/>
                </a:cubicBezTo>
                <a:close/>
              </a:path>
            </a:pathLst>
          </a:custGeom>
          <a:solidFill>
            <a:srgbClr val="000000"/>
          </a:solidFill>
          <a:ln w="12700">
            <a:miter lim="400000"/>
          </a:ln>
        </p:spPr>
        <p:txBody>
          <a:bodyPr tIns="91439" bIns="91439"/>
          <a:lstStyle/>
          <a:p>
            <a:endParaRPr/>
          </a:p>
        </p:txBody>
      </p:sp>
      <p:sp>
        <p:nvSpPr>
          <p:cNvPr id="1630" name="Shape 1630"/>
          <p:cNvSpPr/>
          <p:nvPr/>
        </p:nvSpPr>
        <p:spPr>
          <a:xfrm>
            <a:off x="15517073" y="9841074"/>
            <a:ext cx="527364" cy="598303"/>
          </a:xfrm>
          <a:custGeom>
            <a:avLst/>
            <a:gdLst/>
            <a:ahLst/>
            <a:cxnLst>
              <a:cxn ang="0">
                <a:pos x="wd2" y="hd2"/>
              </a:cxn>
              <a:cxn ang="5400000">
                <a:pos x="wd2" y="hd2"/>
              </a:cxn>
              <a:cxn ang="10800000">
                <a:pos x="wd2" y="hd2"/>
              </a:cxn>
              <a:cxn ang="16200000">
                <a:pos x="wd2" y="hd2"/>
              </a:cxn>
            </a:cxnLst>
            <a:rect l="0" t="0" r="r" b="b"/>
            <a:pathLst>
              <a:path w="21055" h="21104" extrusionOk="0">
                <a:moveTo>
                  <a:pt x="3435" y="1785"/>
                </a:moveTo>
                <a:cubicBezTo>
                  <a:pt x="5398" y="544"/>
                  <a:pt x="7923" y="-201"/>
                  <a:pt x="10448" y="47"/>
                </a:cubicBezTo>
                <a:cubicBezTo>
                  <a:pt x="12692" y="296"/>
                  <a:pt x="14936" y="1537"/>
                  <a:pt x="16339" y="3275"/>
                </a:cubicBezTo>
                <a:cubicBezTo>
                  <a:pt x="18022" y="5013"/>
                  <a:pt x="18583" y="7247"/>
                  <a:pt x="18302" y="9233"/>
                </a:cubicBezTo>
                <a:cubicBezTo>
                  <a:pt x="18022" y="10971"/>
                  <a:pt x="17461" y="12461"/>
                  <a:pt x="16058" y="13702"/>
                </a:cubicBezTo>
                <a:cubicBezTo>
                  <a:pt x="16619" y="13702"/>
                  <a:pt x="17180" y="13951"/>
                  <a:pt x="17741" y="14447"/>
                </a:cubicBezTo>
                <a:cubicBezTo>
                  <a:pt x="20546" y="17923"/>
                  <a:pt x="20546" y="17923"/>
                  <a:pt x="20546" y="17923"/>
                </a:cubicBezTo>
                <a:cubicBezTo>
                  <a:pt x="21388" y="18668"/>
                  <a:pt x="21107" y="19909"/>
                  <a:pt x="20266" y="20654"/>
                </a:cubicBezTo>
                <a:cubicBezTo>
                  <a:pt x="20266" y="20654"/>
                  <a:pt x="20266" y="20654"/>
                  <a:pt x="20266" y="20654"/>
                </a:cubicBezTo>
                <a:cubicBezTo>
                  <a:pt x="19144" y="21399"/>
                  <a:pt x="17741" y="21151"/>
                  <a:pt x="17180" y="20406"/>
                </a:cubicBezTo>
                <a:cubicBezTo>
                  <a:pt x="14094" y="16930"/>
                  <a:pt x="14094" y="16930"/>
                  <a:pt x="14094" y="16930"/>
                </a:cubicBezTo>
                <a:cubicBezTo>
                  <a:pt x="13814" y="16433"/>
                  <a:pt x="13533" y="15937"/>
                  <a:pt x="13533" y="15440"/>
                </a:cubicBezTo>
                <a:cubicBezTo>
                  <a:pt x="11850" y="16185"/>
                  <a:pt x="9887" y="16682"/>
                  <a:pt x="8204" y="16433"/>
                </a:cubicBezTo>
                <a:cubicBezTo>
                  <a:pt x="5679" y="16185"/>
                  <a:pt x="3435" y="15192"/>
                  <a:pt x="2032" y="13206"/>
                </a:cubicBezTo>
                <a:cubicBezTo>
                  <a:pt x="349" y="11468"/>
                  <a:pt x="-212" y="9233"/>
                  <a:pt x="69" y="7247"/>
                </a:cubicBezTo>
                <a:cubicBezTo>
                  <a:pt x="349" y="5261"/>
                  <a:pt x="1471" y="3275"/>
                  <a:pt x="3435" y="1785"/>
                </a:cubicBezTo>
                <a:close/>
                <a:moveTo>
                  <a:pt x="5679" y="7992"/>
                </a:moveTo>
                <a:cubicBezTo>
                  <a:pt x="5679" y="9730"/>
                  <a:pt x="5679" y="9730"/>
                  <a:pt x="5679" y="9730"/>
                </a:cubicBezTo>
                <a:cubicBezTo>
                  <a:pt x="12972" y="9730"/>
                  <a:pt x="12972" y="9730"/>
                  <a:pt x="12972" y="9730"/>
                </a:cubicBezTo>
                <a:cubicBezTo>
                  <a:pt x="12972" y="7992"/>
                  <a:pt x="12972" y="7992"/>
                  <a:pt x="12972" y="7992"/>
                </a:cubicBezTo>
                <a:cubicBezTo>
                  <a:pt x="5679" y="7992"/>
                  <a:pt x="5679" y="7992"/>
                  <a:pt x="5679" y="7992"/>
                </a:cubicBezTo>
                <a:close/>
                <a:moveTo>
                  <a:pt x="4837" y="8737"/>
                </a:moveTo>
                <a:cubicBezTo>
                  <a:pt x="5959" y="6254"/>
                  <a:pt x="8484" y="5013"/>
                  <a:pt x="11850" y="4516"/>
                </a:cubicBezTo>
                <a:cubicBezTo>
                  <a:pt x="8484" y="2778"/>
                  <a:pt x="4276" y="5509"/>
                  <a:pt x="4837" y="8737"/>
                </a:cubicBezTo>
                <a:close/>
                <a:moveTo>
                  <a:pt x="9887" y="2778"/>
                </a:moveTo>
                <a:cubicBezTo>
                  <a:pt x="8484" y="2778"/>
                  <a:pt x="6801" y="3027"/>
                  <a:pt x="5398" y="4020"/>
                </a:cubicBezTo>
                <a:cubicBezTo>
                  <a:pt x="3996" y="5013"/>
                  <a:pt x="3435" y="6254"/>
                  <a:pt x="3154" y="7496"/>
                </a:cubicBezTo>
                <a:cubicBezTo>
                  <a:pt x="2874" y="8985"/>
                  <a:pt x="3435" y="10475"/>
                  <a:pt x="4276" y="11716"/>
                </a:cubicBezTo>
                <a:cubicBezTo>
                  <a:pt x="5398" y="12709"/>
                  <a:pt x="6801" y="13454"/>
                  <a:pt x="8484" y="13702"/>
                </a:cubicBezTo>
                <a:cubicBezTo>
                  <a:pt x="9887" y="13702"/>
                  <a:pt x="11570" y="13454"/>
                  <a:pt x="12972" y="12461"/>
                </a:cubicBezTo>
                <a:cubicBezTo>
                  <a:pt x="14375" y="11716"/>
                  <a:pt x="15217" y="10227"/>
                  <a:pt x="15217" y="8985"/>
                </a:cubicBezTo>
                <a:cubicBezTo>
                  <a:pt x="15497" y="7496"/>
                  <a:pt x="14936" y="6006"/>
                  <a:pt x="14094" y="5013"/>
                </a:cubicBezTo>
                <a:cubicBezTo>
                  <a:pt x="12972" y="3771"/>
                  <a:pt x="11570" y="3027"/>
                  <a:pt x="9887" y="2778"/>
                </a:cubicBezTo>
                <a:close/>
              </a:path>
            </a:pathLst>
          </a:custGeom>
          <a:solidFill>
            <a:srgbClr val="000000"/>
          </a:solidFill>
          <a:ln w="12700">
            <a:miter lim="400000"/>
          </a:ln>
        </p:spPr>
        <p:txBody>
          <a:bodyPr tIns="91439" bIns="91439"/>
          <a:lstStyle/>
          <a:p>
            <a:endParaRPr/>
          </a:p>
        </p:txBody>
      </p:sp>
      <p:sp>
        <p:nvSpPr>
          <p:cNvPr id="1631" name="Shape 1631"/>
          <p:cNvSpPr/>
          <p:nvPr/>
        </p:nvSpPr>
        <p:spPr>
          <a:xfrm>
            <a:off x="15517073" y="8517891"/>
            <a:ext cx="527364" cy="596254"/>
          </a:xfrm>
          <a:custGeom>
            <a:avLst/>
            <a:gdLst/>
            <a:ahLst/>
            <a:cxnLst>
              <a:cxn ang="0">
                <a:pos x="wd2" y="hd2"/>
              </a:cxn>
              <a:cxn ang="5400000">
                <a:pos x="wd2" y="hd2"/>
              </a:cxn>
              <a:cxn ang="10800000">
                <a:pos x="wd2" y="hd2"/>
              </a:cxn>
              <a:cxn ang="16200000">
                <a:pos x="wd2" y="hd2"/>
              </a:cxn>
            </a:cxnLst>
            <a:rect l="0" t="0" r="r" b="b"/>
            <a:pathLst>
              <a:path w="21055" h="21238" extrusionOk="0">
                <a:moveTo>
                  <a:pt x="3435" y="1820"/>
                </a:moveTo>
                <a:cubicBezTo>
                  <a:pt x="5398" y="313"/>
                  <a:pt x="7923" y="-189"/>
                  <a:pt x="10448" y="62"/>
                </a:cubicBezTo>
                <a:cubicBezTo>
                  <a:pt x="12692" y="313"/>
                  <a:pt x="14936" y="1318"/>
                  <a:pt x="16339" y="3076"/>
                </a:cubicBezTo>
                <a:cubicBezTo>
                  <a:pt x="18022" y="5085"/>
                  <a:pt x="18583" y="7095"/>
                  <a:pt x="18302" y="9355"/>
                </a:cubicBezTo>
                <a:cubicBezTo>
                  <a:pt x="18022" y="10862"/>
                  <a:pt x="17461" y="12369"/>
                  <a:pt x="16058" y="13625"/>
                </a:cubicBezTo>
                <a:cubicBezTo>
                  <a:pt x="16619" y="13876"/>
                  <a:pt x="17180" y="14127"/>
                  <a:pt x="17741" y="14630"/>
                </a:cubicBezTo>
                <a:cubicBezTo>
                  <a:pt x="20546" y="17895"/>
                  <a:pt x="20546" y="17895"/>
                  <a:pt x="20546" y="17895"/>
                </a:cubicBezTo>
                <a:cubicBezTo>
                  <a:pt x="21388" y="18899"/>
                  <a:pt x="21107" y="20155"/>
                  <a:pt x="20266" y="20909"/>
                </a:cubicBezTo>
                <a:cubicBezTo>
                  <a:pt x="20266" y="20909"/>
                  <a:pt x="20266" y="20909"/>
                  <a:pt x="20266" y="20909"/>
                </a:cubicBezTo>
                <a:cubicBezTo>
                  <a:pt x="19144" y="21411"/>
                  <a:pt x="17741" y="21411"/>
                  <a:pt x="17180" y="20406"/>
                </a:cubicBezTo>
                <a:cubicBezTo>
                  <a:pt x="14094" y="16890"/>
                  <a:pt x="14094" y="16890"/>
                  <a:pt x="14094" y="16890"/>
                </a:cubicBezTo>
                <a:cubicBezTo>
                  <a:pt x="13814" y="16639"/>
                  <a:pt x="13533" y="16137"/>
                  <a:pt x="13533" y="15634"/>
                </a:cubicBezTo>
                <a:cubicBezTo>
                  <a:pt x="11850" y="16388"/>
                  <a:pt x="9887" y="16639"/>
                  <a:pt x="8204" y="16388"/>
                </a:cubicBezTo>
                <a:cubicBezTo>
                  <a:pt x="5679" y="16137"/>
                  <a:pt x="3435" y="15132"/>
                  <a:pt x="2032" y="13374"/>
                </a:cubicBezTo>
                <a:cubicBezTo>
                  <a:pt x="349" y="11616"/>
                  <a:pt x="-212" y="9355"/>
                  <a:pt x="69" y="7346"/>
                </a:cubicBezTo>
                <a:cubicBezTo>
                  <a:pt x="349" y="5085"/>
                  <a:pt x="1471" y="3076"/>
                  <a:pt x="3435" y="1820"/>
                </a:cubicBezTo>
                <a:close/>
                <a:moveTo>
                  <a:pt x="8204" y="12118"/>
                </a:moveTo>
                <a:cubicBezTo>
                  <a:pt x="10448" y="12118"/>
                  <a:pt x="10448" y="12118"/>
                  <a:pt x="10448" y="12118"/>
                </a:cubicBezTo>
                <a:cubicBezTo>
                  <a:pt x="10448" y="9858"/>
                  <a:pt x="10448" y="9858"/>
                  <a:pt x="10448" y="9858"/>
                </a:cubicBezTo>
                <a:cubicBezTo>
                  <a:pt x="12972" y="9858"/>
                  <a:pt x="12972" y="9858"/>
                  <a:pt x="12972" y="9858"/>
                </a:cubicBezTo>
                <a:cubicBezTo>
                  <a:pt x="12972" y="7848"/>
                  <a:pt x="12972" y="7848"/>
                  <a:pt x="12972" y="7848"/>
                </a:cubicBezTo>
                <a:cubicBezTo>
                  <a:pt x="10448" y="7848"/>
                  <a:pt x="10448" y="7848"/>
                  <a:pt x="10448" y="7848"/>
                </a:cubicBezTo>
                <a:cubicBezTo>
                  <a:pt x="10448" y="5588"/>
                  <a:pt x="10448" y="5588"/>
                  <a:pt x="10448" y="5588"/>
                </a:cubicBezTo>
                <a:cubicBezTo>
                  <a:pt x="8204" y="5588"/>
                  <a:pt x="8204" y="5588"/>
                  <a:pt x="8204" y="5588"/>
                </a:cubicBezTo>
                <a:cubicBezTo>
                  <a:pt x="8204" y="7848"/>
                  <a:pt x="8204" y="7848"/>
                  <a:pt x="8204" y="7848"/>
                </a:cubicBezTo>
                <a:cubicBezTo>
                  <a:pt x="5679" y="7848"/>
                  <a:pt x="5679" y="7848"/>
                  <a:pt x="5679" y="7848"/>
                </a:cubicBezTo>
                <a:cubicBezTo>
                  <a:pt x="5679" y="9858"/>
                  <a:pt x="5679" y="9858"/>
                  <a:pt x="5679" y="9858"/>
                </a:cubicBezTo>
                <a:cubicBezTo>
                  <a:pt x="8204" y="9858"/>
                  <a:pt x="8204" y="9858"/>
                  <a:pt x="8204" y="9858"/>
                </a:cubicBezTo>
                <a:cubicBezTo>
                  <a:pt x="8204" y="12118"/>
                  <a:pt x="8204" y="12118"/>
                  <a:pt x="8204" y="12118"/>
                </a:cubicBezTo>
                <a:close/>
                <a:moveTo>
                  <a:pt x="4837" y="8853"/>
                </a:moveTo>
                <a:cubicBezTo>
                  <a:pt x="5959" y="6341"/>
                  <a:pt x="8484" y="5085"/>
                  <a:pt x="11850" y="4583"/>
                </a:cubicBezTo>
                <a:cubicBezTo>
                  <a:pt x="8484" y="2574"/>
                  <a:pt x="4276" y="5337"/>
                  <a:pt x="4837" y="8853"/>
                </a:cubicBezTo>
                <a:close/>
                <a:moveTo>
                  <a:pt x="9887" y="2825"/>
                </a:moveTo>
                <a:cubicBezTo>
                  <a:pt x="8484" y="2574"/>
                  <a:pt x="6801" y="3076"/>
                  <a:pt x="5398" y="3830"/>
                </a:cubicBezTo>
                <a:cubicBezTo>
                  <a:pt x="3996" y="4834"/>
                  <a:pt x="3435" y="6090"/>
                  <a:pt x="3154" y="7597"/>
                </a:cubicBezTo>
                <a:cubicBezTo>
                  <a:pt x="2874" y="9104"/>
                  <a:pt x="3435" y="10360"/>
                  <a:pt x="4276" y="11616"/>
                </a:cubicBezTo>
                <a:cubicBezTo>
                  <a:pt x="5398" y="12871"/>
                  <a:pt x="6801" y="13625"/>
                  <a:pt x="8484" y="13625"/>
                </a:cubicBezTo>
                <a:cubicBezTo>
                  <a:pt x="9887" y="13876"/>
                  <a:pt x="11570" y="13625"/>
                  <a:pt x="12972" y="12620"/>
                </a:cubicBezTo>
                <a:cubicBezTo>
                  <a:pt x="14375" y="11616"/>
                  <a:pt x="15217" y="10360"/>
                  <a:pt x="15217" y="8853"/>
                </a:cubicBezTo>
                <a:cubicBezTo>
                  <a:pt x="15497" y="7597"/>
                  <a:pt x="14936" y="6090"/>
                  <a:pt x="14094" y="4834"/>
                </a:cubicBezTo>
                <a:cubicBezTo>
                  <a:pt x="12972" y="3578"/>
                  <a:pt x="11570" y="3076"/>
                  <a:pt x="9887" y="2825"/>
                </a:cubicBezTo>
                <a:close/>
              </a:path>
            </a:pathLst>
          </a:custGeom>
          <a:solidFill>
            <a:srgbClr val="000000"/>
          </a:solidFill>
          <a:ln w="12700">
            <a:miter lim="400000"/>
          </a:ln>
        </p:spPr>
        <p:txBody>
          <a:bodyPr tIns="91439" bIns="91439"/>
          <a:lstStyle/>
          <a:p>
            <a:endParaRPr/>
          </a:p>
        </p:txBody>
      </p:sp>
      <p:sp>
        <p:nvSpPr>
          <p:cNvPr id="1632" name="Shape 1632"/>
          <p:cNvSpPr/>
          <p:nvPr/>
        </p:nvSpPr>
        <p:spPr>
          <a:xfrm>
            <a:off x="11558198" y="8542297"/>
            <a:ext cx="585607" cy="576687"/>
          </a:xfrm>
          <a:custGeom>
            <a:avLst/>
            <a:gdLst/>
            <a:ahLst/>
            <a:cxnLst>
              <a:cxn ang="0">
                <a:pos x="wd2" y="hd2"/>
              </a:cxn>
              <a:cxn ang="5400000">
                <a:pos x="wd2" y="hd2"/>
              </a:cxn>
              <a:cxn ang="10800000">
                <a:pos x="wd2" y="hd2"/>
              </a:cxn>
              <a:cxn ang="16200000">
                <a:pos x="wd2" y="hd2"/>
              </a:cxn>
            </a:cxnLst>
            <a:rect l="0" t="0" r="r" b="b"/>
            <a:pathLst>
              <a:path w="21600" h="21600" extrusionOk="0">
                <a:moveTo>
                  <a:pt x="3123" y="0"/>
                </a:moveTo>
                <a:cubicBezTo>
                  <a:pt x="3643" y="0"/>
                  <a:pt x="3643" y="0"/>
                  <a:pt x="3643" y="0"/>
                </a:cubicBezTo>
                <a:cubicBezTo>
                  <a:pt x="3643" y="5005"/>
                  <a:pt x="3643" y="5005"/>
                  <a:pt x="3643" y="5005"/>
                </a:cubicBezTo>
                <a:cubicBezTo>
                  <a:pt x="3643" y="6322"/>
                  <a:pt x="4684" y="7376"/>
                  <a:pt x="5986" y="7376"/>
                </a:cubicBezTo>
                <a:cubicBezTo>
                  <a:pt x="15094" y="7376"/>
                  <a:pt x="15094" y="7376"/>
                  <a:pt x="15094" y="7376"/>
                </a:cubicBezTo>
                <a:cubicBezTo>
                  <a:pt x="16395" y="7376"/>
                  <a:pt x="17436" y="6322"/>
                  <a:pt x="17436" y="5005"/>
                </a:cubicBezTo>
                <a:cubicBezTo>
                  <a:pt x="17436" y="0"/>
                  <a:pt x="17436" y="0"/>
                  <a:pt x="17436" y="0"/>
                </a:cubicBezTo>
                <a:cubicBezTo>
                  <a:pt x="17957" y="0"/>
                  <a:pt x="17957" y="0"/>
                  <a:pt x="17957" y="0"/>
                </a:cubicBezTo>
                <a:cubicBezTo>
                  <a:pt x="21600" y="4215"/>
                  <a:pt x="21600" y="4215"/>
                  <a:pt x="21600" y="4215"/>
                </a:cubicBezTo>
                <a:cubicBezTo>
                  <a:pt x="21600" y="18439"/>
                  <a:pt x="21600" y="18439"/>
                  <a:pt x="21600" y="18439"/>
                </a:cubicBezTo>
                <a:cubicBezTo>
                  <a:pt x="21600" y="20020"/>
                  <a:pt x="20039" y="21600"/>
                  <a:pt x="18477" y="21600"/>
                </a:cubicBezTo>
                <a:cubicBezTo>
                  <a:pt x="3123" y="21600"/>
                  <a:pt x="3123" y="21600"/>
                  <a:pt x="3123" y="21600"/>
                </a:cubicBezTo>
                <a:cubicBezTo>
                  <a:pt x="1561" y="21600"/>
                  <a:pt x="0" y="20020"/>
                  <a:pt x="0" y="18439"/>
                </a:cubicBezTo>
                <a:cubicBezTo>
                  <a:pt x="0" y="3161"/>
                  <a:pt x="0" y="3161"/>
                  <a:pt x="0" y="3161"/>
                </a:cubicBezTo>
                <a:cubicBezTo>
                  <a:pt x="0" y="1317"/>
                  <a:pt x="1561" y="0"/>
                  <a:pt x="3123" y="0"/>
                </a:cubicBezTo>
                <a:close/>
                <a:moveTo>
                  <a:pt x="5725" y="1054"/>
                </a:moveTo>
                <a:cubicBezTo>
                  <a:pt x="5725" y="5268"/>
                  <a:pt x="5725" y="5268"/>
                  <a:pt x="5725" y="5268"/>
                </a:cubicBezTo>
                <a:cubicBezTo>
                  <a:pt x="8588" y="5268"/>
                  <a:pt x="8588" y="5268"/>
                  <a:pt x="8588" y="5268"/>
                </a:cubicBezTo>
                <a:cubicBezTo>
                  <a:pt x="8588" y="1054"/>
                  <a:pt x="8588" y="1054"/>
                  <a:pt x="8588" y="1054"/>
                </a:cubicBezTo>
                <a:cubicBezTo>
                  <a:pt x="5725" y="1054"/>
                  <a:pt x="5725" y="1054"/>
                  <a:pt x="5725" y="1054"/>
                </a:cubicBezTo>
                <a:close/>
                <a:moveTo>
                  <a:pt x="2082" y="17649"/>
                </a:moveTo>
                <a:cubicBezTo>
                  <a:pt x="2082" y="19229"/>
                  <a:pt x="2082" y="19229"/>
                  <a:pt x="2082" y="19229"/>
                </a:cubicBezTo>
                <a:cubicBezTo>
                  <a:pt x="3383" y="19229"/>
                  <a:pt x="3383" y="19229"/>
                  <a:pt x="3383" y="19229"/>
                </a:cubicBezTo>
                <a:cubicBezTo>
                  <a:pt x="3383" y="17649"/>
                  <a:pt x="3383" y="17649"/>
                  <a:pt x="3383" y="17649"/>
                </a:cubicBezTo>
                <a:cubicBezTo>
                  <a:pt x="2082" y="17649"/>
                  <a:pt x="2082" y="17649"/>
                  <a:pt x="2082" y="17649"/>
                </a:cubicBezTo>
                <a:close/>
                <a:moveTo>
                  <a:pt x="17957" y="17649"/>
                </a:moveTo>
                <a:cubicBezTo>
                  <a:pt x="17957" y="19229"/>
                  <a:pt x="17957" y="19229"/>
                  <a:pt x="17957" y="19229"/>
                </a:cubicBezTo>
                <a:cubicBezTo>
                  <a:pt x="19258" y="19229"/>
                  <a:pt x="19258" y="19229"/>
                  <a:pt x="19258" y="19229"/>
                </a:cubicBezTo>
                <a:cubicBezTo>
                  <a:pt x="19258" y="17649"/>
                  <a:pt x="19258" y="17649"/>
                  <a:pt x="19258" y="17649"/>
                </a:cubicBezTo>
                <a:lnTo>
                  <a:pt x="17957" y="17649"/>
                </a:lnTo>
                <a:close/>
              </a:path>
            </a:pathLst>
          </a:custGeom>
          <a:solidFill>
            <a:srgbClr val="000000"/>
          </a:solidFill>
          <a:ln w="12700">
            <a:miter lim="400000"/>
          </a:ln>
        </p:spPr>
        <p:txBody>
          <a:bodyPr tIns="91439" bIns="91439"/>
          <a:lstStyle/>
          <a:p>
            <a:endParaRPr/>
          </a:p>
        </p:txBody>
      </p:sp>
      <p:sp>
        <p:nvSpPr>
          <p:cNvPr id="1633" name="Shape 1633"/>
          <p:cNvSpPr/>
          <p:nvPr/>
        </p:nvSpPr>
        <p:spPr>
          <a:xfrm>
            <a:off x="12768050" y="8546547"/>
            <a:ext cx="760989" cy="557575"/>
          </a:xfrm>
          <a:custGeom>
            <a:avLst/>
            <a:gdLst/>
            <a:ahLst/>
            <a:cxnLst>
              <a:cxn ang="0">
                <a:pos x="wd2" y="hd2"/>
              </a:cxn>
              <a:cxn ang="5400000">
                <a:pos x="wd2" y="hd2"/>
              </a:cxn>
              <a:cxn ang="10800000">
                <a:pos x="wd2" y="hd2"/>
              </a:cxn>
              <a:cxn ang="16200000">
                <a:pos x="wd2" y="hd2"/>
              </a:cxn>
            </a:cxnLst>
            <a:rect l="0" t="0" r="r" b="b"/>
            <a:pathLst>
              <a:path w="21600" h="21102" extrusionOk="0">
                <a:moveTo>
                  <a:pt x="600" y="13902"/>
                </a:moveTo>
                <a:cubicBezTo>
                  <a:pt x="1800" y="13369"/>
                  <a:pt x="3000" y="12569"/>
                  <a:pt x="4200" y="12035"/>
                </a:cubicBezTo>
                <a:cubicBezTo>
                  <a:pt x="4400" y="11769"/>
                  <a:pt x="4800" y="11502"/>
                  <a:pt x="5000" y="11235"/>
                </a:cubicBezTo>
                <a:cubicBezTo>
                  <a:pt x="7000" y="16035"/>
                  <a:pt x="7000" y="16035"/>
                  <a:pt x="7000" y="16035"/>
                </a:cubicBezTo>
                <a:cubicBezTo>
                  <a:pt x="8600" y="11235"/>
                  <a:pt x="8600" y="11235"/>
                  <a:pt x="8600" y="11235"/>
                </a:cubicBezTo>
                <a:cubicBezTo>
                  <a:pt x="9000" y="11502"/>
                  <a:pt x="9200" y="11769"/>
                  <a:pt x="9600" y="12035"/>
                </a:cubicBezTo>
                <a:cubicBezTo>
                  <a:pt x="12000" y="13369"/>
                  <a:pt x="12000" y="13369"/>
                  <a:pt x="12000" y="13369"/>
                </a:cubicBezTo>
                <a:cubicBezTo>
                  <a:pt x="12000" y="13102"/>
                  <a:pt x="12000" y="13102"/>
                  <a:pt x="12000" y="13102"/>
                </a:cubicBezTo>
                <a:cubicBezTo>
                  <a:pt x="13000" y="12569"/>
                  <a:pt x="13800" y="12035"/>
                  <a:pt x="14400" y="12035"/>
                </a:cubicBezTo>
                <a:cubicBezTo>
                  <a:pt x="14800" y="13635"/>
                  <a:pt x="15600" y="14702"/>
                  <a:pt x="16600" y="15769"/>
                </a:cubicBezTo>
                <a:cubicBezTo>
                  <a:pt x="17800" y="14702"/>
                  <a:pt x="18600" y="13369"/>
                  <a:pt x="19200" y="12035"/>
                </a:cubicBezTo>
                <a:cubicBezTo>
                  <a:pt x="19600" y="12035"/>
                  <a:pt x="20400" y="12302"/>
                  <a:pt x="21000" y="12569"/>
                </a:cubicBezTo>
                <a:cubicBezTo>
                  <a:pt x="21600" y="13902"/>
                  <a:pt x="21600" y="16835"/>
                  <a:pt x="21600" y="18702"/>
                </a:cubicBezTo>
                <a:cubicBezTo>
                  <a:pt x="13800" y="18702"/>
                  <a:pt x="13800" y="18702"/>
                  <a:pt x="13800" y="18702"/>
                </a:cubicBezTo>
                <a:cubicBezTo>
                  <a:pt x="14000" y="19502"/>
                  <a:pt x="14000" y="20302"/>
                  <a:pt x="13800" y="21102"/>
                </a:cubicBezTo>
                <a:cubicBezTo>
                  <a:pt x="9200" y="21102"/>
                  <a:pt x="4600" y="21102"/>
                  <a:pt x="0" y="21102"/>
                </a:cubicBezTo>
                <a:cubicBezTo>
                  <a:pt x="0" y="17635"/>
                  <a:pt x="0" y="15235"/>
                  <a:pt x="600" y="13902"/>
                </a:cubicBezTo>
                <a:close/>
                <a:moveTo>
                  <a:pt x="14600" y="6702"/>
                </a:moveTo>
                <a:cubicBezTo>
                  <a:pt x="15800" y="6969"/>
                  <a:pt x="17800" y="6702"/>
                  <a:pt x="18600" y="6169"/>
                </a:cubicBezTo>
                <a:cubicBezTo>
                  <a:pt x="18600" y="6702"/>
                  <a:pt x="18600" y="8302"/>
                  <a:pt x="18400" y="9369"/>
                </a:cubicBezTo>
                <a:cubicBezTo>
                  <a:pt x="18200" y="9902"/>
                  <a:pt x="18000" y="10435"/>
                  <a:pt x="17600" y="10702"/>
                </a:cubicBezTo>
                <a:cubicBezTo>
                  <a:pt x="19800" y="10702"/>
                  <a:pt x="19800" y="10702"/>
                  <a:pt x="19800" y="10702"/>
                </a:cubicBezTo>
                <a:cubicBezTo>
                  <a:pt x="19800" y="10702"/>
                  <a:pt x="19600" y="8569"/>
                  <a:pt x="19600" y="8035"/>
                </a:cubicBezTo>
                <a:cubicBezTo>
                  <a:pt x="20400" y="302"/>
                  <a:pt x="12800" y="302"/>
                  <a:pt x="13800" y="8035"/>
                </a:cubicBezTo>
                <a:cubicBezTo>
                  <a:pt x="13800" y="8569"/>
                  <a:pt x="13600" y="10702"/>
                  <a:pt x="13600" y="10702"/>
                </a:cubicBezTo>
                <a:cubicBezTo>
                  <a:pt x="15600" y="10702"/>
                  <a:pt x="15600" y="10702"/>
                  <a:pt x="15600" y="10702"/>
                </a:cubicBezTo>
                <a:cubicBezTo>
                  <a:pt x="15400" y="10435"/>
                  <a:pt x="15200" y="9902"/>
                  <a:pt x="15000" y="9369"/>
                </a:cubicBezTo>
                <a:cubicBezTo>
                  <a:pt x="14600" y="8569"/>
                  <a:pt x="14600" y="7502"/>
                  <a:pt x="14600" y="6702"/>
                </a:cubicBezTo>
                <a:cubicBezTo>
                  <a:pt x="14600" y="6702"/>
                  <a:pt x="14600" y="6702"/>
                  <a:pt x="14600" y="6702"/>
                </a:cubicBezTo>
                <a:close/>
                <a:moveTo>
                  <a:pt x="4200" y="7769"/>
                </a:moveTo>
                <a:cubicBezTo>
                  <a:pt x="4200" y="6169"/>
                  <a:pt x="4200" y="5102"/>
                  <a:pt x="4400" y="3769"/>
                </a:cubicBezTo>
                <a:cubicBezTo>
                  <a:pt x="5800" y="2702"/>
                  <a:pt x="7400" y="4302"/>
                  <a:pt x="9200" y="3769"/>
                </a:cubicBezTo>
                <a:cubicBezTo>
                  <a:pt x="9400" y="4835"/>
                  <a:pt x="9600" y="6169"/>
                  <a:pt x="9400" y="7769"/>
                </a:cubicBezTo>
                <a:cubicBezTo>
                  <a:pt x="9400" y="7769"/>
                  <a:pt x="10200" y="6969"/>
                  <a:pt x="10400" y="6169"/>
                </a:cubicBezTo>
                <a:cubicBezTo>
                  <a:pt x="10400" y="5369"/>
                  <a:pt x="10200" y="2169"/>
                  <a:pt x="10000" y="1635"/>
                </a:cubicBezTo>
                <a:cubicBezTo>
                  <a:pt x="9000" y="-498"/>
                  <a:pt x="5000" y="-498"/>
                  <a:pt x="3800" y="1369"/>
                </a:cubicBezTo>
                <a:cubicBezTo>
                  <a:pt x="3600" y="1902"/>
                  <a:pt x="3200" y="6169"/>
                  <a:pt x="3600" y="6969"/>
                </a:cubicBezTo>
                <a:cubicBezTo>
                  <a:pt x="3800" y="7502"/>
                  <a:pt x="4200" y="7769"/>
                  <a:pt x="4200" y="7769"/>
                </a:cubicBezTo>
                <a:close/>
              </a:path>
            </a:pathLst>
          </a:custGeom>
          <a:solidFill>
            <a:srgbClr val="000000"/>
          </a:solidFill>
          <a:ln w="12700">
            <a:miter lim="400000"/>
          </a:ln>
        </p:spPr>
        <p:txBody>
          <a:bodyPr tIns="91439" bIns="91439"/>
          <a:lstStyle/>
          <a:p>
            <a:endParaRPr/>
          </a:p>
        </p:txBody>
      </p:sp>
      <p:sp>
        <p:nvSpPr>
          <p:cNvPr id="1634" name="Shape 1634"/>
          <p:cNvSpPr/>
          <p:nvPr/>
        </p:nvSpPr>
        <p:spPr>
          <a:xfrm>
            <a:off x="14230576" y="8470954"/>
            <a:ext cx="543989" cy="653975"/>
          </a:xfrm>
          <a:custGeom>
            <a:avLst/>
            <a:gdLst/>
            <a:ahLst/>
            <a:cxnLst>
              <a:cxn ang="0">
                <a:pos x="wd2" y="hd2"/>
              </a:cxn>
              <a:cxn ang="5400000">
                <a:pos x="wd2" y="hd2"/>
              </a:cxn>
              <a:cxn ang="10800000">
                <a:pos x="wd2" y="hd2"/>
              </a:cxn>
              <a:cxn ang="16200000">
                <a:pos x="wd2" y="hd2"/>
              </a:cxn>
            </a:cxnLst>
            <a:rect l="0" t="0" r="r" b="b"/>
            <a:pathLst>
              <a:path w="21600" h="21600" extrusionOk="0">
                <a:moveTo>
                  <a:pt x="10940" y="2787"/>
                </a:moveTo>
                <a:cubicBezTo>
                  <a:pt x="11501" y="2787"/>
                  <a:pt x="12343" y="2787"/>
                  <a:pt x="12904" y="2787"/>
                </a:cubicBezTo>
                <a:cubicBezTo>
                  <a:pt x="12904" y="2555"/>
                  <a:pt x="12904" y="2323"/>
                  <a:pt x="12623" y="2323"/>
                </a:cubicBezTo>
                <a:cubicBezTo>
                  <a:pt x="12623" y="2090"/>
                  <a:pt x="12343" y="2090"/>
                  <a:pt x="12062" y="2090"/>
                </a:cubicBezTo>
                <a:cubicBezTo>
                  <a:pt x="9538" y="2090"/>
                  <a:pt x="9538" y="2090"/>
                  <a:pt x="9538" y="2090"/>
                </a:cubicBezTo>
                <a:cubicBezTo>
                  <a:pt x="9257" y="2090"/>
                  <a:pt x="8977" y="2090"/>
                  <a:pt x="8977" y="2323"/>
                </a:cubicBezTo>
                <a:cubicBezTo>
                  <a:pt x="8696" y="2323"/>
                  <a:pt x="8696" y="2555"/>
                  <a:pt x="8696" y="2787"/>
                </a:cubicBezTo>
                <a:cubicBezTo>
                  <a:pt x="8696" y="5342"/>
                  <a:pt x="8696" y="5342"/>
                  <a:pt x="8696" y="5342"/>
                </a:cubicBezTo>
                <a:cubicBezTo>
                  <a:pt x="6171" y="5342"/>
                  <a:pt x="6171" y="5342"/>
                  <a:pt x="6171" y="5342"/>
                </a:cubicBezTo>
                <a:cubicBezTo>
                  <a:pt x="6171" y="2787"/>
                  <a:pt x="6171" y="2787"/>
                  <a:pt x="6171" y="2787"/>
                </a:cubicBezTo>
                <a:cubicBezTo>
                  <a:pt x="6171" y="2090"/>
                  <a:pt x="6452" y="1394"/>
                  <a:pt x="7294" y="929"/>
                </a:cubicBezTo>
                <a:cubicBezTo>
                  <a:pt x="7855" y="465"/>
                  <a:pt x="8696" y="0"/>
                  <a:pt x="9538" y="0"/>
                </a:cubicBezTo>
                <a:cubicBezTo>
                  <a:pt x="12062" y="0"/>
                  <a:pt x="12062" y="0"/>
                  <a:pt x="12062" y="0"/>
                </a:cubicBezTo>
                <a:cubicBezTo>
                  <a:pt x="13184" y="0"/>
                  <a:pt x="13745" y="465"/>
                  <a:pt x="14587" y="929"/>
                </a:cubicBezTo>
                <a:cubicBezTo>
                  <a:pt x="15148" y="1394"/>
                  <a:pt x="15429" y="2090"/>
                  <a:pt x="15429" y="2787"/>
                </a:cubicBezTo>
                <a:cubicBezTo>
                  <a:pt x="15429" y="5342"/>
                  <a:pt x="15429" y="5342"/>
                  <a:pt x="15429" y="5342"/>
                </a:cubicBezTo>
                <a:cubicBezTo>
                  <a:pt x="12904" y="5342"/>
                  <a:pt x="12904" y="5342"/>
                  <a:pt x="12904" y="5342"/>
                </a:cubicBezTo>
                <a:cubicBezTo>
                  <a:pt x="12904" y="4877"/>
                  <a:pt x="12904" y="4877"/>
                  <a:pt x="12904" y="4877"/>
                </a:cubicBezTo>
                <a:cubicBezTo>
                  <a:pt x="12343" y="4645"/>
                  <a:pt x="11501" y="4645"/>
                  <a:pt x="10940" y="4645"/>
                </a:cubicBezTo>
                <a:cubicBezTo>
                  <a:pt x="10099" y="4645"/>
                  <a:pt x="10099" y="4645"/>
                  <a:pt x="9538" y="4645"/>
                </a:cubicBezTo>
                <a:cubicBezTo>
                  <a:pt x="9538" y="2787"/>
                  <a:pt x="9538" y="2787"/>
                  <a:pt x="9538" y="2787"/>
                </a:cubicBezTo>
                <a:cubicBezTo>
                  <a:pt x="10099" y="2787"/>
                  <a:pt x="10099" y="2787"/>
                  <a:pt x="10940" y="2787"/>
                </a:cubicBezTo>
                <a:close/>
                <a:moveTo>
                  <a:pt x="4769" y="8594"/>
                </a:moveTo>
                <a:cubicBezTo>
                  <a:pt x="7013" y="8826"/>
                  <a:pt x="7013" y="8826"/>
                  <a:pt x="7013" y="8826"/>
                </a:cubicBezTo>
                <a:cubicBezTo>
                  <a:pt x="7294" y="18348"/>
                  <a:pt x="7294" y="18348"/>
                  <a:pt x="7294" y="18348"/>
                </a:cubicBezTo>
                <a:cubicBezTo>
                  <a:pt x="5049" y="17884"/>
                  <a:pt x="5049" y="17884"/>
                  <a:pt x="5049" y="17884"/>
                </a:cubicBezTo>
                <a:cubicBezTo>
                  <a:pt x="4769" y="8594"/>
                  <a:pt x="4769" y="8594"/>
                  <a:pt x="4769" y="8594"/>
                </a:cubicBezTo>
                <a:close/>
                <a:moveTo>
                  <a:pt x="9818" y="8826"/>
                </a:moveTo>
                <a:cubicBezTo>
                  <a:pt x="12062" y="8826"/>
                  <a:pt x="12062" y="8826"/>
                  <a:pt x="12062" y="8826"/>
                </a:cubicBezTo>
                <a:cubicBezTo>
                  <a:pt x="12062" y="18348"/>
                  <a:pt x="12062" y="18348"/>
                  <a:pt x="12062" y="18348"/>
                </a:cubicBezTo>
                <a:cubicBezTo>
                  <a:pt x="9818" y="18348"/>
                  <a:pt x="9818" y="18348"/>
                  <a:pt x="9818" y="18348"/>
                </a:cubicBezTo>
                <a:cubicBezTo>
                  <a:pt x="9818" y="8826"/>
                  <a:pt x="9818" y="8826"/>
                  <a:pt x="9818" y="8826"/>
                </a:cubicBezTo>
                <a:close/>
                <a:moveTo>
                  <a:pt x="17112" y="8594"/>
                </a:moveTo>
                <a:cubicBezTo>
                  <a:pt x="14587" y="8826"/>
                  <a:pt x="14587" y="8826"/>
                  <a:pt x="14587" y="8826"/>
                </a:cubicBezTo>
                <a:cubicBezTo>
                  <a:pt x="14587" y="18348"/>
                  <a:pt x="14587" y="18348"/>
                  <a:pt x="14587" y="18348"/>
                </a:cubicBezTo>
                <a:cubicBezTo>
                  <a:pt x="16551" y="17884"/>
                  <a:pt x="16551" y="17884"/>
                  <a:pt x="16551" y="17884"/>
                </a:cubicBezTo>
                <a:cubicBezTo>
                  <a:pt x="17112" y="8594"/>
                  <a:pt x="17112" y="8594"/>
                  <a:pt x="17112" y="8594"/>
                </a:cubicBezTo>
                <a:close/>
                <a:moveTo>
                  <a:pt x="1122" y="6968"/>
                </a:moveTo>
                <a:cubicBezTo>
                  <a:pt x="1964" y="17652"/>
                  <a:pt x="1964" y="17652"/>
                  <a:pt x="1964" y="17652"/>
                </a:cubicBezTo>
                <a:cubicBezTo>
                  <a:pt x="1403" y="18116"/>
                  <a:pt x="1122" y="18348"/>
                  <a:pt x="1122" y="18813"/>
                </a:cubicBezTo>
                <a:cubicBezTo>
                  <a:pt x="1122" y="19974"/>
                  <a:pt x="2525" y="20671"/>
                  <a:pt x="4769" y="21135"/>
                </a:cubicBezTo>
                <a:cubicBezTo>
                  <a:pt x="6171" y="21368"/>
                  <a:pt x="8416" y="21600"/>
                  <a:pt x="10940" y="21600"/>
                </a:cubicBezTo>
                <a:cubicBezTo>
                  <a:pt x="13184" y="21600"/>
                  <a:pt x="15429" y="21368"/>
                  <a:pt x="17112" y="21135"/>
                </a:cubicBezTo>
                <a:cubicBezTo>
                  <a:pt x="19075" y="20671"/>
                  <a:pt x="20478" y="19974"/>
                  <a:pt x="20478" y="18813"/>
                </a:cubicBezTo>
                <a:cubicBezTo>
                  <a:pt x="20478" y="18581"/>
                  <a:pt x="20197" y="18116"/>
                  <a:pt x="19917" y="17652"/>
                </a:cubicBezTo>
                <a:cubicBezTo>
                  <a:pt x="20478" y="6968"/>
                  <a:pt x="20478" y="6968"/>
                  <a:pt x="20478" y="6968"/>
                </a:cubicBezTo>
                <a:cubicBezTo>
                  <a:pt x="21039" y="6503"/>
                  <a:pt x="21600" y="6039"/>
                  <a:pt x="21600" y="5342"/>
                </a:cubicBezTo>
                <a:cubicBezTo>
                  <a:pt x="21600" y="4413"/>
                  <a:pt x="20197" y="3716"/>
                  <a:pt x="17953" y="3252"/>
                </a:cubicBezTo>
                <a:cubicBezTo>
                  <a:pt x="17392" y="3252"/>
                  <a:pt x="16831" y="3019"/>
                  <a:pt x="16551" y="3019"/>
                </a:cubicBezTo>
                <a:cubicBezTo>
                  <a:pt x="16551" y="5110"/>
                  <a:pt x="16551" y="5110"/>
                  <a:pt x="16551" y="5110"/>
                </a:cubicBezTo>
                <a:cubicBezTo>
                  <a:pt x="16831" y="5110"/>
                  <a:pt x="17112" y="5110"/>
                  <a:pt x="17392" y="5110"/>
                </a:cubicBezTo>
                <a:cubicBezTo>
                  <a:pt x="18514" y="5342"/>
                  <a:pt x="18514" y="5342"/>
                  <a:pt x="18514" y="5342"/>
                </a:cubicBezTo>
                <a:cubicBezTo>
                  <a:pt x="18514" y="5574"/>
                  <a:pt x="18514" y="5574"/>
                  <a:pt x="17392" y="5574"/>
                </a:cubicBezTo>
                <a:cubicBezTo>
                  <a:pt x="15709" y="6039"/>
                  <a:pt x="13465" y="6271"/>
                  <a:pt x="10940" y="6271"/>
                </a:cubicBezTo>
                <a:cubicBezTo>
                  <a:pt x="8135" y="6271"/>
                  <a:pt x="5891" y="6039"/>
                  <a:pt x="4208" y="5574"/>
                </a:cubicBezTo>
                <a:cubicBezTo>
                  <a:pt x="3086" y="5574"/>
                  <a:pt x="3086" y="5574"/>
                  <a:pt x="3086" y="5342"/>
                </a:cubicBezTo>
                <a:cubicBezTo>
                  <a:pt x="3086" y="5342"/>
                  <a:pt x="3086" y="5342"/>
                  <a:pt x="4208" y="5110"/>
                </a:cubicBezTo>
                <a:cubicBezTo>
                  <a:pt x="4769" y="5110"/>
                  <a:pt x="4769" y="5110"/>
                  <a:pt x="5049" y="5110"/>
                </a:cubicBezTo>
                <a:cubicBezTo>
                  <a:pt x="5049" y="3019"/>
                  <a:pt x="5049" y="3019"/>
                  <a:pt x="5049" y="3019"/>
                </a:cubicBezTo>
                <a:cubicBezTo>
                  <a:pt x="4488" y="3252"/>
                  <a:pt x="4208" y="3252"/>
                  <a:pt x="3927" y="3252"/>
                </a:cubicBezTo>
                <a:cubicBezTo>
                  <a:pt x="1403" y="3716"/>
                  <a:pt x="0" y="4413"/>
                  <a:pt x="0" y="5342"/>
                </a:cubicBezTo>
                <a:cubicBezTo>
                  <a:pt x="0" y="6039"/>
                  <a:pt x="561" y="6503"/>
                  <a:pt x="1122" y="6968"/>
                </a:cubicBezTo>
                <a:close/>
              </a:path>
            </a:pathLst>
          </a:custGeom>
          <a:solidFill>
            <a:srgbClr val="000000"/>
          </a:solidFill>
          <a:ln w="12700">
            <a:miter lim="400000"/>
          </a:ln>
        </p:spPr>
        <p:txBody>
          <a:bodyPr tIns="91439" bIns="91439"/>
          <a:lstStyle/>
          <a:p>
            <a:endParaRPr/>
          </a:p>
        </p:txBody>
      </p:sp>
      <p:sp>
        <p:nvSpPr>
          <p:cNvPr id="1635" name="Shape 1635"/>
          <p:cNvSpPr/>
          <p:nvPr/>
        </p:nvSpPr>
        <p:spPr>
          <a:xfrm>
            <a:off x="11525498" y="5881808"/>
            <a:ext cx="659921" cy="689647"/>
          </a:xfrm>
          <a:custGeom>
            <a:avLst/>
            <a:gdLst/>
            <a:ahLst/>
            <a:cxnLst>
              <a:cxn ang="0">
                <a:pos x="wd2" y="hd2"/>
              </a:cxn>
              <a:cxn ang="5400000">
                <a:pos x="wd2" y="hd2"/>
              </a:cxn>
              <a:cxn ang="10800000">
                <a:pos x="wd2" y="hd2"/>
              </a:cxn>
              <a:cxn ang="16200000">
                <a:pos x="wd2" y="hd2"/>
              </a:cxn>
            </a:cxnLst>
            <a:rect l="0" t="0" r="r" b="b"/>
            <a:pathLst>
              <a:path w="21600" h="21600" extrusionOk="0">
                <a:moveTo>
                  <a:pt x="18613" y="12563"/>
                </a:moveTo>
                <a:cubicBezTo>
                  <a:pt x="18613" y="20939"/>
                  <a:pt x="18613" y="20939"/>
                  <a:pt x="18613" y="20939"/>
                </a:cubicBezTo>
                <a:cubicBezTo>
                  <a:pt x="18613" y="21600"/>
                  <a:pt x="18613" y="21600"/>
                  <a:pt x="18613" y="21600"/>
                </a:cubicBezTo>
                <a:cubicBezTo>
                  <a:pt x="17923" y="21600"/>
                  <a:pt x="17923" y="21600"/>
                  <a:pt x="17923" y="21600"/>
                </a:cubicBezTo>
                <a:cubicBezTo>
                  <a:pt x="15396" y="21600"/>
                  <a:pt x="15396" y="21600"/>
                  <a:pt x="15396" y="21600"/>
                </a:cubicBezTo>
                <a:cubicBezTo>
                  <a:pt x="15396" y="14988"/>
                  <a:pt x="15396" y="14988"/>
                  <a:pt x="15396" y="14988"/>
                </a:cubicBezTo>
                <a:cubicBezTo>
                  <a:pt x="15396" y="14547"/>
                  <a:pt x="14936" y="14106"/>
                  <a:pt x="14247" y="14106"/>
                </a:cubicBezTo>
                <a:cubicBezTo>
                  <a:pt x="11260" y="14106"/>
                  <a:pt x="11260" y="14106"/>
                  <a:pt x="11260" y="14106"/>
                </a:cubicBezTo>
                <a:cubicBezTo>
                  <a:pt x="10800" y="14106"/>
                  <a:pt x="10340" y="14547"/>
                  <a:pt x="10340" y="14988"/>
                </a:cubicBezTo>
                <a:cubicBezTo>
                  <a:pt x="10340" y="21600"/>
                  <a:pt x="10340" y="21600"/>
                  <a:pt x="10340" y="21600"/>
                </a:cubicBezTo>
                <a:cubicBezTo>
                  <a:pt x="3447" y="21600"/>
                  <a:pt x="3447" y="21600"/>
                  <a:pt x="3447" y="21600"/>
                </a:cubicBezTo>
                <a:cubicBezTo>
                  <a:pt x="2757" y="21600"/>
                  <a:pt x="2757" y="21600"/>
                  <a:pt x="2757" y="21600"/>
                </a:cubicBezTo>
                <a:cubicBezTo>
                  <a:pt x="2757" y="20939"/>
                  <a:pt x="2757" y="20939"/>
                  <a:pt x="2757" y="20939"/>
                </a:cubicBezTo>
                <a:cubicBezTo>
                  <a:pt x="2757" y="12563"/>
                  <a:pt x="2757" y="12563"/>
                  <a:pt x="2757" y="12563"/>
                </a:cubicBezTo>
                <a:cubicBezTo>
                  <a:pt x="689" y="12563"/>
                  <a:pt x="689" y="12563"/>
                  <a:pt x="689" y="12563"/>
                </a:cubicBezTo>
                <a:cubicBezTo>
                  <a:pt x="0" y="11020"/>
                  <a:pt x="0" y="11020"/>
                  <a:pt x="0" y="11020"/>
                </a:cubicBezTo>
                <a:cubicBezTo>
                  <a:pt x="10111" y="661"/>
                  <a:pt x="10111" y="661"/>
                  <a:pt x="10111" y="661"/>
                </a:cubicBezTo>
                <a:cubicBezTo>
                  <a:pt x="10800" y="0"/>
                  <a:pt x="10800" y="0"/>
                  <a:pt x="10800" y="0"/>
                </a:cubicBezTo>
                <a:cubicBezTo>
                  <a:pt x="11489" y="661"/>
                  <a:pt x="11489" y="661"/>
                  <a:pt x="11489" y="661"/>
                </a:cubicBezTo>
                <a:cubicBezTo>
                  <a:pt x="21600" y="11020"/>
                  <a:pt x="21600" y="11020"/>
                  <a:pt x="21600" y="11020"/>
                </a:cubicBezTo>
                <a:cubicBezTo>
                  <a:pt x="20681" y="12563"/>
                  <a:pt x="20681" y="12563"/>
                  <a:pt x="20681" y="12563"/>
                </a:cubicBezTo>
                <a:cubicBezTo>
                  <a:pt x="18613" y="12563"/>
                  <a:pt x="18613" y="12563"/>
                  <a:pt x="18613" y="12563"/>
                </a:cubicBezTo>
                <a:close/>
                <a:moveTo>
                  <a:pt x="17004" y="1763"/>
                </a:moveTo>
                <a:cubicBezTo>
                  <a:pt x="17694" y="1763"/>
                  <a:pt x="17694" y="1763"/>
                  <a:pt x="17694" y="1763"/>
                </a:cubicBezTo>
                <a:cubicBezTo>
                  <a:pt x="17694" y="441"/>
                  <a:pt x="17694" y="441"/>
                  <a:pt x="17694" y="441"/>
                </a:cubicBezTo>
                <a:cubicBezTo>
                  <a:pt x="14017" y="441"/>
                  <a:pt x="14017" y="441"/>
                  <a:pt x="14017" y="441"/>
                </a:cubicBezTo>
                <a:cubicBezTo>
                  <a:pt x="14017" y="1763"/>
                  <a:pt x="14017" y="1763"/>
                  <a:pt x="14017" y="1763"/>
                </a:cubicBezTo>
                <a:cubicBezTo>
                  <a:pt x="14706" y="1763"/>
                  <a:pt x="14706" y="1763"/>
                  <a:pt x="14706" y="1763"/>
                </a:cubicBezTo>
                <a:cubicBezTo>
                  <a:pt x="14706" y="2865"/>
                  <a:pt x="14706" y="2865"/>
                  <a:pt x="14706" y="2865"/>
                </a:cubicBezTo>
                <a:cubicBezTo>
                  <a:pt x="17004" y="5510"/>
                  <a:pt x="17004" y="5510"/>
                  <a:pt x="17004" y="5510"/>
                </a:cubicBezTo>
                <a:lnTo>
                  <a:pt x="17004" y="1763"/>
                </a:lnTo>
                <a:close/>
              </a:path>
            </a:pathLst>
          </a:custGeom>
          <a:solidFill>
            <a:srgbClr val="000000"/>
          </a:solidFill>
          <a:ln w="12700">
            <a:miter lim="400000"/>
          </a:ln>
        </p:spPr>
        <p:txBody>
          <a:bodyPr tIns="91439" bIns="91439"/>
          <a:lstStyle/>
          <a:p>
            <a:endParaRPr/>
          </a:p>
        </p:txBody>
      </p:sp>
      <p:sp>
        <p:nvSpPr>
          <p:cNvPr id="1636" name="Shape 1636"/>
          <p:cNvSpPr/>
          <p:nvPr/>
        </p:nvSpPr>
        <p:spPr>
          <a:xfrm>
            <a:off x="12817909" y="7177869"/>
            <a:ext cx="685053" cy="722347"/>
          </a:xfrm>
          <a:custGeom>
            <a:avLst/>
            <a:gdLst/>
            <a:ahLst/>
            <a:cxnLst>
              <a:cxn ang="0">
                <a:pos x="wd2" y="hd2"/>
              </a:cxn>
              <a:cxn ang="5400000">
                <a:pos x="wd2" y="hd2"/>
              </a:cxn>
              <a:cxn ang="10800000">
                <a:pos x="wd2" y="hd2"/>
              </a:cxn>
              <a:cxn ang="16200000">
                <a:pos x="wd2" y="hd2"/>
              </a:cxn>
            </a:cxnLst>
            <a:rect l="0" t="0" r="r" b="b"/>
            <a:pathLst>
              <a:path w="21273" h="21600" extrusionOk="0">
                <a:moveTo>
                  <a:pt x="491" y="7130"/>
                </a:moveTo>
                <a:cubicBezTo>
                  <a:pt x="2672" y="7130"/>
                  <a:pt x="2672" y="7130"/>
                  <a:pt x="2672" y="7130"/>
                </a:cubicBezTo>
                <a:cubicBezTo>
                  <a:pt x="2672" y="10066"/>
                  <a:pt x="2672" y="10066"/>
                  <a:pt x="2672" y="10066"/>
                </a:cubicBezTo>
                <a:cubicBezTo>
                  <a:pt x="2891" y="10066"/>
                  <a:pt x="2891" y="10066"/>
                  <a:pt x="2891" y="10066"/>
                </a:cubicBezTo>
                <a:cubicBezTo>
                  <a:pt x="3109" y="10066"/>
                  <a:pt x="3109" y="10066"/>
                  <a:pt x="3109" y="10066"/>
                </a:cubicBezTo>
                <a:cubicBezTo>
                  <a:pt x="3109" y="419"/>
                  <a:pt x="3109" y="419"/>
                  <a:pt x="3109" y="419"/>
                </a:cubicBezTo>
                <a:cubicBezTo>
                  <a:pt x="3109" y="0"/>
                  <a:pt x="3109" y="0"/>
                  <a:pt x="3109" y="0"/>
                </a:cubicBezTo>
                <a:cubicBezTo>
                  <a:pt x="3763" y="0"/>
                  <a:pt x="3763" y="0"/>
                  <a:pt x="3763" y="0"/>
                </a:cubicBezTo>
                <a:cubicBezTo>
                  <a:pt x="14018" y="0"/>
                  <a:pt x="14018" y="0"/>
                  <a:pt x="14018" y="0"/>
                </a:cubicBezTo>
                <a:cubicBezTo>
                  <a:pt x="14018" y="0"/>
                  <a:pt x="14018" y="0"/>
                  <a:pt x="14018" y="0"/>
                </a:cubicBezTo>
                <a:cubicBezTo>
                  <a:pt x="14236" y="0"/>
                  <a:pt x="14236" y="0"/>
                  <a:pt x="14236" y="0"/>
                </a:cubicBezTo>
                <a:cubicBezTo>
                  <a:pt x="17945" y="1887"/>
                  <a:pt x="17945" y="1887"/>
                  <a:pt x="17945" y="1887"/>
                </a:cubicBezTo>
                <a:cubicBezTo>
                  <a:pt x="18163" y="2097"/>
                  <a:pt x="18163" y="2097"/>
                  <a:pt x="18163" y="2097"/>
                </a:cubicBezTo>
                <a:cubicBezTo>
                  <a:pt x="18163" y="2307"/>
                  <a:pt x="18163" y="2307"/>
                  <a:pt x="18163" y="2307"/>
                </a:cubicBezTo>
                <a:cubicBezTo>
                  <a:pt x="18163" y="10066"/>
                  <a:pt x="18163" y="10066"/>
                  <a:pt x="18163" y="10066"/>
                </a:cubicBezTo>
                <a:cubicBezTo>
                  <a:pt x="18381" y="10066"/>
                  <a:pt x="18381" y="10066"/>
                  <a:pt x="18381" y="10066"/>
                </a:cubicBezTo>
                <a:cubicBezTo>
                  <a:pt x="18818" y="10066"/>
                  <a:pt x="18818" y="10066"/>
                  <a:pt x="18818" y="10066"/>
                </a:cubicBezTo>
                <a:cubicBezTo>
                  <a:pt x="18818" y="7130"/>
                  <a:pt x="18818" y="7130"/>
                  <a:pt x="18818" y="7130"/>
                </a:cubicBezTo>
                <a:cubicBezTo>
                  <a:pt x="20781" y="7130"/>
                  <a:pt x="20781" y="7130"/>
                  <a:pt x="20781" y="7130"/>
                </a:cubicBezTo>
                <a:cubicBezTo>
                  <a:pt x="21436" y="10485"/>
                  <a:pt x="21436" y="14050"/>
                  <a:pt x="20781" y="17406"/>
                </a:cubicBezTo>
                <a:cubicBezTo>
                  <a:pt x="18163" y="17406"/>
                  <a:pt x="18163" y="17406"/>
                  <a:pt x="18163" y="17406"/>
                </a:cubicBezTo>
                <a:cubicBezTo>
                  <a:pt x="18163" y="21600"/>
                  <a:pt x="18163" y="21600"/>
                  <a:pt x="18163" y="21600"/>
                </a:cubicBezTo>
                <a:cubicBezTo>
                  <a:pt x="18163" y="21600"/>
                  <a:pt x="18163" y="21600"/>
                  <a:pt x="18163" y="21600"/>
                </a:cubicBezTo>
                <a:cubicBezTo>
                  <a:pt x="3109" y="21600"/>
                  <a:pt x="3109" y="21600"/>
                  <a:pt x="3109" y="21600"/>
                </a:cubicBezTo>
                <a:cubicBezTo>
                  <a:pt x="3109" y="17406"/>
                  <a:pt x="3109" y="17406"/>
                  <a:pt x="3109" y="17406"/>
                </a:cubicBezTo>
                <a:cubicBezTo>
                  <a:pt x="491" y="17406"/>
                  <a:pt x="491" y="17406"/>
                  <a:pt x="491" y="17406"/>
                </a:cubicBezTo>
                <a:cubicBezTo>
                  <a:pt x="-164" y="14050"/>
                  <a:pt x="-164" y="10695"/>
                  <a:pt x="491" y="7130"/>
                </a:cubicBezTo>
                <a:close/>
                <a:moveTo>
                  <a:pt x="4636" y="10066"/>
                </a:moveTo>
                <a:cubicBezTo>
                  <a:pt x="16854" y="10066"/>
                  <a:pt x="16854" y="10066"/>
                  <a:pt x="16854" y="10066"/>
                </a:cubicBezTo>
                <a:cubicBezTo>
                  <a:pt x="16854" y="3355"/>
                  <a:pt x="16854" y="3355"/>
                  <a:pt x="16854" y="3355"/>
                </a:cubicBezTo>
                <a:cubicBezTo>
                  <a:pt x="14236" y="3355"/>
                  <a:pt x="14236" y="3355"/>
                  <a:pt x="14236" y="3355"/>
                </a:cubicBezTo>
                <a:cubicBezTo>
                  <a:pt x="14018" y="3355"/>
                  <a:pt x="14018" y="3355"/>
                  <a:pt x="14018" y="3355"/>
                </a:cubicBezTo>
                <a:cubicBezTo>
                  <a:pt x="13800" y="2936"/>
                  <a:pt x="13800" y="2936"/>
                  <a:pt x="13800" y="2936"/>
                </a:cubicBezTo>
                <a:cubicBezTo>
                  <a:pt x="13581" y="1468"/>
                  <a:pt x="13581" y="1468"/>
                  <a:pt x="13581" y="1468"/>
                </a:cubicBezTo>
                <a:cubicBezTo>
                  <a:pt x="4636" y="1468"/>
                  <a:pt x="4636" y="1468"/>
                  <a:pt x="4636" y="1468"/>
                </a:cubicBezTo>
                <a:cubicBezTo>
                  <a:pt x="4636" y="10066"/>
                  <a:pt x="4636" y="10066"/>
                  <a:pt x="4636" y="10066"/>
                </a:cubicBezTo>
                <a:close/>
                <a:moveTo>
                  <a:pt x="16636" y="15309"/>
                </a:moveTo>
                <a:cubicBezTo>
                  <a:pt x="4636" y="15309"/>
                  <a:pt x="4636" y="15309"/>
                  <a:pt x="4636" y="15309"/>
                </a:cubicBezTo>
                <a:cubicBezTo>
                  <a:pt x="4636" y="20132"/>
                  <a:pt x="4636" y="20132"/>
                  <a:pt x="4636" y="20132"/>
                </a:cubicBezTo>
                <a:cubicBezTo>
                  <a:pt x="16636" y="20132"/>
                  <a:pt x="16636" y="20132"/>
                  <a:pt x="16636" y="20132"/>
                </a:cubicBezTo>
                <a:cubicBezTo>
                  <a:pt x="16636" y="15309"/>
                  <a:pt x="16636" y="15309"/>
                  <a:pt x="16636" y="15309"/>
                </a:cubicBezTo>
                <a:close/>
                <a:moveTo>
                  <a:pt x="5945" y="3355"/>
                </a:moveTo>
                <a:cubicBezTo>
                  <a:pt x="5945" y="4194"/>
                  <a:pt x="5945" y="4194"/>
                  <a:pt x="5945" y="4194"/>
                </a:cubicBezTo>
                <a:cubicBezTo>
                  <a:pt x="12491" y="4194"/>
                  <a:pt x="12491" y="4194"/>
                  <a:pt x="12491" y="4194"/>
                </a:cubicBezTo>
                <a:cubicBezTo>
                  <a:pt x="12491" y="3355"/>
                  <a:pt x="12491" y="3355"/>
                  <a:pt x="12491" y="3355"/>
                </a:cubicBezTo>
                <a:cubicBezTo>
                  <a:pt x="5945" y="3355"/>
                  <a:pt x="5945" y="3355"/>
                  <a:pt x="5945" y="3355"/>
                </a:cubicBezTo>
                <a:close/>
                <a:moveTo>
                  <a:pt x="5945" y="6920"/>
                </a:moveTo>
                <a:cubicBezTo>
                  <a:pt x="5945" y="7759"/>
                  <a:pt x="5945" y="7759"/>
                  <a:pt x="5945" y="7759"/>
                </a:cubicBezTo>
                <a:cubicBezTo>
                  <a:pt x="15327" y="7759"/>
                  <a:pt x="15327" y="7759"/>
                  <a:pt x="15327" y="7759"/>
                </a:cubicBezTo>
                <a:cubicBezTo>
                  <a:pt x="15327" y="6920"/>
                  <a:pt x="15327" y="6920"/>
                  <a:pt x="15327" y="6920"/>
                </a:cubicBezTo>
                <a:cubicBezTo>
                  <a:pt x="5945" y="6920"/>
                  <a:pt x="5945" y="6920"/>
                  <a:pt x="5945" y="6920"/>
                </a:cubicBezTo>
                <a:close/>
                <a:moveTo>
                  <a:pt x="5945" y="5033"/>
                </a:moveTo>
                <a:cubicBezTo>
                  <a:pt x="5945" y="5872"/>
                  <a:pt x="5945" y="5872"/>
                  <a:pt x="5945" y="5872"/>
                </a:cubicBezTo>
                <a:cubicBezTo>
                  <a:pt x="15327" y="5872"/>
                  <a:pt x="15327" y="5872"/>
                  <a:pt x="15327" y="5872"/>
                </a:cubicBezTo>
                <a:cubicBezTo>
                  <a:pt x="15327" y="5033"/>
                  <a:pt x="15327" y="5033"/>
                  <a:pt x="15327" y="5033"/>
                </a:cubicBezTo>
                <a:cubicBezTo>
                  <a:pt x="5945" y="5033"/>
                  <a:pt x="5945" y="5033"/>
                  <a:pt x="5945" y="5033"/>
                </a:cubicBezTo>
                <a:close/>
                <a:moveTo>
                  <a:pt x="14454" y="1678"/>
                </a:moveTo>
                <a:cubicBezTo>
                  <a:pt x="14454" y="2726"/>
                  <a:pt x="14454" y="2726"/>
                  <a:pt x="14454" y="2726"/>
                </a:cubicBezTo>
                <a:cubicBezTo>
                  <a:pt x="16200" y="2726"/>
                  <a:pt x="16200" y="2726"/>
                  <a:pt x="16200" y="2726"/>
                </a:cubicBezTo>
                <a:cubicBezTo>
                  <a:pt x="14454" y="1678"/>
                  <a:pt x="14454" y="1678"/>
                  <a:pt x="14454" y="1678"/>
                </a:cubicBezTo>
                <a:close/>
                <a:moveTo>
                  <a:pt x="16418" y="11744"/>
                </a:moveTo>
                <a:cubicBezTo>
                  <a:pt x="16418" y="12583"/>
                  <a:pt x="16418" y="12583"/>
                  <a:pt x="16418" y="12583"/>
                </a:cubicBezTo>
                <a:cubicBezTo>
                  <a:pt x="17072" y="12583"/>
                  <a:pt x="17072" y="12583"/>
                  <a:pt x="17072" y="12583"/>
                </a:cubicBezTo>
                <a:cubicBezTo>
                  <a:pt x="18163" y="12583"/>
                  <a:pt x="18163" y="12583"/>
                  <a:pt x="18163" y="12583"/>
                </a:cubicBezTo>
                <a:cubicBezTo>
                  <a:pt x="18818" y="12583"/>
                  <a:pt x="18818" y="12583"/>
                  <a:pt x="18818" y="12583"/>
                </a:cubicBezTo>
                <a:cubicBezTo>
                  <a:pt x="18818" y="11744"/>
                  <a:pt x="18818" y="11744"/>
                  <a:pt x="18818" y="11744"/>
                </a:cubicBezTo>
                <a:cubicBezTo>
                  <a:pt x="18163" y="11744"/>
                  <a:pt x="18163" y="11744"/>
                  <a:pt x="18163" y="11744"/>
                </a:cubicBezTo>
                <a:cubicBezTo>
                  <a:pt x="17072" y="11744"/>
                  <a:pt x="17072" y="11744"/>
                  <a:pt x="17072" y="11744"/>
                </a:cubicBezTo>
                <a:lnTo>
                  <a:pt x="16418" y="11744"/>
                </a:lnTo>
                <a:close/>
              </a:path>
            </a:pathLst>
          </a:custGeom>
          <a:solidFill>
            <a:srgbClr val="000000"/>
          </a:solidFill>
          <a:ln w="12700">
            <a:miter lim="400000"/>
          </a:ln>
        </p:spPr>
        <p:txBody>
          <a:bodyPr tIns="91439" bIns="91439"/>
          <a:lstStyle/>
          <a:p>
            <a:endParaRPr/>
          </a:p>
        </p:txBody>
      </p:sp>
      <p:sp>
        <p:nvSpPr>
          <p:cNvPr id="1637" name="Shape 1637"/>
          <p:cNvSpPr/>
          <p:nvPr/>
        </p:nvSpPr>
        <p:spPr>
          <a:xfrm>
            <a:off x="14260301" y="7204622"/>
            <a:ext cx="513813" cy="681282"/>
          </a:xfrm>
          <a:custGeom>
            <a:avLst/>
            <a:gdLst/>
            <a:ahLst/>
            <a:cxnLst>
              <a:cxn ang="0">
                <a:pos x="wd2" y="hd2"/>
              </a:cxn>
              <a:cxn ang="5400000">
                <a:pos x="wd2" y="hd2"/>
              </a:cxn>
              <a:cxn ang="10800000">
                <a:pos x="wd2" y="hd2"/>
              </a:cxn>
              <a:cxn ang="16200000">
                <a:pos x="wd2" y="hd2"/>
              </a:cxn>
            </a:cxnLst>
            <a:rect l="0" t="0" r="r" b="b"/>
            <a:pathLst>
              <a:path w="21334" h="21524" extrusionOk="0">
                <a:moveTo>
                  <a:pt x="6130" y="0"/>
                </a:moveTo>
                <a:cubicBezTo>
                  <a:pt x="17514" y="0"/>
                  <a:pt x="17514" y="0"/>
                  <a:pt x="17514" y="0"/>
                </a:cubicBezTo>
                <a:cubicBezTo>
                  <a:pt x="18681" y="0"/>
                  <a:pt x="19265" y="223"/>
                  <a:pt x="19849" y="668"/>
                </a:cubicBezTo>
                <a:cubicBezTo>
                  <a:pt x="20432" y="1113"/>
                  <a:pt x="21016" y="1781"/>
                  <a:pt x="21016" y="2449"/>
                </a:cubicBezTo>
                <a:cubicBezTo>
                  <a:pt x="21016" y="12470"/>
                  <a:pt x="21016" y="12470"/>
                  <a:pt x="21016" y="12470"/>
                </a:cubicBezTo>
                <a:cubicBezTo>
                  <a:pt x="20724" y="12247"/>
                  <a:pt x="20432" y="11802"/>
                  <a:pt x="20432" y="11579"/>
                </a:cubicBezTo>
                <a:cubicBezTo>
                  <a:pt x="19849" y="11134"/>
                  <a:pt x="19265" y="10689"/>
                  <a:pt x="18389" y="10466"/>
                </a:cubicBezTo>
                <a:cubicBezTo>
                  <a:pt x="18389" y="2449"/>
                  <a:pt x="18389" y="2449"/>
                  <a:pt x="18389" y="2449"/>
                </a:cubicBezTo>
                <a:cubicBezTo>
                  <a:pt x="18389" y="2227"/>
                  <a:pt x="18389" y="2004"/>
                  <a:pt x="18097" y="2004"/>
                </a:cubicBezTo>
                <a:cubicBezTo>
                  <a:pt x="18097" y="1781"/>
                  <a:pt x="17805" y="1781"/>
                  <a:pt x="17514" y="1781"/>
                </a:cubicBezTo>
                <a:cubicBezTo>
                  <a:pt x="7297" y="1781"/>
                  <a:pt x="7297" y="1781"/>
                  <a:pt x="7297" y="1781"/>
                </a:cubicBezTo>
                <a:cubicBezTo>
                  <a:pt x="7589" y="2449"/>
                  <a:pt x="7589" y="2449"/>
                  <a:pt x="7589" y="2449"/>
                </a:cubicBezTo>
                <a:cubicBezTo>
                  <a:pt x="7589" y="3118"/>
                  <a:pt x="7589" y="3118"/>
                  <a:pt x="7589" y="3118"/>
                </a:cubicBezTo>
                <a:cubicBezTo>
                  <a:pt x="7589" y="3563"/>
                  <a:pt x="7589" y="3786"/>
                  <a:pt x="7589" y="4008"/>
                </a:cubicBezTo>
                <a:cubicBezTo>
                  <a:pt x="7589" y="4231"/>
                  <a:pt x="7297" y="4676"/>
                  <a:pt x="6714" y="4899"/>
                </a:cubicBezTo>
                <a:cubicBezTo>
                  <a:pt x="6422" y="5122"/>
                  <a:pt x="6130" y="5344"/>
                  <a:pt x="5546" y="5344"/>
                </a:cubicBezTo>
                <a:cubicBezTo>
                  <a:pt x="5254" y="5344"/>
                  <a:pt x="4962" y="5344"/>
                  <a:pt x="4670" y="5344"/>
                </a:cubicBezTo>
                <a:cubicBezTo>
                  <a:pt x="3503" y="5344"/>
                  <a:pt x="3503" y="5344"/>
                  <a:pt x="3503" y="5344"/>
                </a:cubicBezTo>
                <a:cubicBezTo>
                  <a:pt x="2335" y="5122"/>
                  <a:pt x="2335" y="5122"/>
                  <a:pt x="2335" y="5122"/>
                </a:cubicBezTo>
                <a:cubicBezTo>
                  <a:pt x="2335" y="17592"/>
                  <a:pt x="2335" y="17592"/>
                  <a:pt x="2335" y="17592"/>
                </a:cubicBezTo>
                <a:cubicBezTo>
                  <a:pt x="2335" y="17814"/>
                  <a:pt x="2627" y="17814"/>
                  <a:pt x="2627" y="18037"/>
                </a:cubicBezTo>
                <a:cubicBezTo>
                  <a:pt x="2627" y="18037"/>
                  <a:pt x="2627" y="18037"/>
                  <a:pt x="2627" y="18037"/>
                </a:cubicBezTo>
                <a:cubicBezTo>
                  <a:pt x="2919" y="18037"/>
                  <a:pt x="2919" y="18260"/>
                  <a:pt x="3211" y="18260"/>
                </a:cubicBezTo>
                <a:cubicBezTo>
                  <a:pt x="8173" y="18260"/>
                  <a:pt x="8173" y="18260"/>
                  <a:pt x="8173" y="18260"/>
                </a:cubicBezTo>
                <a:cubicBezTo>
                  <a:pt x="8173" y="18260"/>
                  <a:pt x="8465" y="18482"/>
                  <a:pt x="8465" y="18705"/>
                </a:cubicBezTo>
                <a:cubicBezTo>
                  <a:pt x="9049" y="19151"/>
                  <a:pt x="9924" y="19596"/>
                  <a:pt x="10800" y="20041"/>
                </a:cubicBezTo>
                <a:cubicBezTo>
                  <a:pt x="3211" y="20041"/>
                  <a:pt x="3211" y="20041"/>
                  <a:pt x="3211" y="20041"/>
                </a:cubicBezTo>
                <a:cubicBezTo>
                  <a:pt x="2335" y="20041"/>
                  <a:pt x="1459" y="19819"/>
                  <a:pt x="876" y="19373"/>
                </a:cubicBezTo>
                <a:cubicBezTo>
                  <a:pt x="876" y="19373"/>
                  <a:pt x="876" y="19373"/>
                  <a:pt x="876" y="19373"/>
                </a:cubicBezTo>
                <a:cubicBezTo>
                  <a:pt x="876" y="19373"/>
                  <a:pt x="876" y="19373"/>
                  <a:pt x="876" y="19373"/>
                </a:cubicBezTo>
                <a:cubicBezTo>
                  <a:pt x="292" y="18928"/>
                  <a:pt x="0" y="18260"/>
                  <a:pt x="0" y="17592"/>
                </a:cubicBezTo>
                <a:cubicBezTo>
                  <a:pt x="0" y="4454"/>
                  <a:pt x="0" y="4454"/>
                  <a:pt x="0" y="4454"/>
                </a:cubicBezTo>
                <a:cubicBezTo>
                  <a:pt x="0" y="4008"/>
                  <a:pt x="0" y="4008"/>
                  <a:pt x="0" y="4008"/>
                </a:cubicBezTo>
                <a:cubicBezTo>
                  <a:pt x="292" y="3786"/>
                  <a:pt x="292" y="3786"/>
                  <a:pt x="292" y="3786"/>
                </a:cubicBezTo>
                <a:cubicBezTo>
                  <a:pt x="5254" y="223"/>
                  <a:pt x="5254" y="223"/>
                  <a:pt x="5254" y="223"/>
                </a:cubicBezTo>
                <a:cubicBezTo>
                  <a:pt x="5546" y="0"/>
                  <a:pt x="5546" y="0"/>
                  <a:pt x="5546" y="0"/>
                </a:cubicBezTo>
                <a:cubicBezTo>
                  <a:pt x="6130" y="0"/>
                  <a:pt x="6130" y="0"/>
                  <a:pt x="6130" y="0"/>
                </a:cubicBezTo>
                <a:close/>
                <a:moveTo>
                  <a:pt x="4962" y="11579"/>
                </a:moveTo>
                <a:cubicBezTo>
                  <a:pt x="4962" y="12470"/>
                  <a:pt x="4962" y="12470"/>
                  <a:pt x="4962" y="12470"/>
                </a:cubicBezTo>
                <a:cubicBezTo>
                  <a:pt x="7881" y="12470"/>
                  <a:pt x="7881" y="12470"/>
                  <a:pt x="7881" y="12470"/>
                </a:cubicBezTo>
                <a:cubicBezTo>
                  <a:pt x="7881" y="11579"/>
                  <a:pt x="7881" y="11579"/>
                  <a:pt x="7881" y="11579"/>
                </a:cubicBezTo>
                <a:cubicBezTo>
                  <a:pt x="4962" y="11579"/>
                  <a:pt x="4962" y="11579"/>
                  <a:pt x="4962" y="11579"/>
                </a:cubicBezTo>
                <a:close/>
                <a:moveTo>
                  <a:pt x="4962" y="8907"/>
                </a:moveTo>
                <a:cubicBezTo>
                  <a:pt x="4962" y="9798"/>
                  <a:pt x="4962" y="9798"/>
                  <a:pt x="4962" y="9798"/>
                </a:cubicBezTo>
                <a:cubicBezTo>
                  <a:pt x="16346" y="9798"/>
                  <a:pt x="16346" y="9798"/>
                  <a:pt x="16346" y="9798"/>
                </a:cubicBezTo>
                <a:cubicBezTo>
                  <a:pt x="16346" y="8907"/>
                  <a:pt x="16346" y="8907"/>
                  <a:pt x="16346" y="8907"/>
                </a:cubicBezTo>
                <a:cubicBezTo>
                  <a:pt x="4962" y="8907"/>
                  <a:pt x="4962" y="8907"/>
                  <a:pt x="4962" y="8907"/>
                </a:cubicBezTo>
                <a:close/>
                <a:moveTo>
                  <a:pt x="4962" y="6235"/>
                </a:moveTo>
                <a:cubicBezTo>
                  <a:pt x="4962" y="7348"/>
                  <a:pt x="4962" y="7348"/>
                  <a:pt x="4962" y="7348"/>
                </a:cubicBezTo>
                <a:cubicBezTo>
                  <a:pt x="16346" y="7348"/>
                  <a:pt x="16346" y="7348"/>
                  <a:pt x="16346" y="7348"/>
                </a:cubicBezTo>
                <a:cubicBezTo>
                  <a:pt x="16346" y="6235"/>
                  <a:pt x="16346" y="6235"/>
                  <a:pt x="16346" y="6235"/>
                </a:cubicBezTo>
                <a:cubicBezTo>
                  <a:pt x="4962" y="6235"/>
                  <a:pt x="4962" y="6235"/>
                  <a:pt x="4962" y="6235"/>
                </a:cubicBezTo>
                <a:close/>
                <a:moveTo>
                  <a:pt x="9924" y="3786"/>
                </a:moveTo>
                <a:cubicBezTo>
                  <a:pt x="9924" y="4899"/>
                  <a:pt x="9924" y="4899"/>
                  <a:pt x="9924" y="4899"/>
                </a:cubicBezTo>
                <a:cubicBezTo>
                  <a:pt x="16346" y="4899"/>
                  <a:pt x="16346" y="4899"/>
                  <a:pt x="16346" y="4899"/>
                </a:cubicBezTo>
                <a:cubicBezTo>
                  <a:pt x="16346" y="3786"/>
                  <a:pt x="16346" y="3786"/>
                  <a:pt x="16346" y="3786"/>
                </a:cubicBezTo>
                <a:cubicBezTo>
                  <a:pt x="9924" y="3786"/>
                  <a:pt x="9924" y="3786"/>
                  <a:pt x="9924" y="3786"/>
                </a:cubicBezTo>
                <a:close/>
                <a:moveTo>
                  <a:pt x="11968" y="15365"/>
                </a:moveTo>
                <a:cubicBezTo>
                  <a:pt x="12551" y="14252"/>
                  <a:pt x="14011" y="13584"/>
                  <a:pt x="16054" y="13361"/>
                </a:cubicBezTo>
                <a:cubicBezTo>
                  <a:pt x="14011" y="12470"/>
                  <a:pt x="11384" y="13806"/>
                  <a:pt x="11968" y="15365"/>
                </a:cubicBezTo>
                <a:close/>
                <a:moveTo>
                  <a:pt x="11092" y="12025"/>
                </a:moveTo>
                <a:cubicBezTo>
                  <a:pt x="9924" y="12693"/>
                  <a:pt x="9341" y="13584"/>
                  <a:pt x="9049" y="14697"/>
                </a:cubicBezTo>
                <a:cubicBezTo>
                  <a:pt x="9049" y="15588"/>
                  <a:pt x="9341" y="16701"/>
                  <a:pt x="10216" y="17592"/>
                </a:cubicBezTo>
                <a:cubicBezTo>
                  <a:pt x="11092" y="18482"/>
                  <a:pt x="12551" y="19151"/>
                  <a:pt x="13719" y="19151"/>
                </a:cubicBezTo>
                <a:cubicBezTo>
                  <a:pt x="14886" y="19373"/>
                  <a:pt x="16054" y="19151"/>
                  <a:pt x="16930" y="18705"/>
                </a:cubicBezTo>
                <a:cubicBezTo>
                  <a:pt x="16930" y="18928"/>
                  <a:pt x="16930" y="19151"/>
                  <a:pt x="17222" y="19373"/>
                </a:cubicBezTo>
                <a:cubicBezTo>
                  <a:pt x="18973" y="21155"/>
                  <a:pt x="18973" y="21155"/>
                  <a:pt x="18973" y="21155"/>
                </a:cubicBezTo>
                <a:cubicBezTo>
                  <a:pt x="19557" y="21600"/>
                  <a:pt x="20141" y="21600"/>
                  <a:pt x="20724" y="21377"/>
                </a:cubicBezTo>
                <a:cubicBezTo>
                  <a:pt x="20724" y="21377"/>
                  <a:pt x="20724" y="21377"/>
                  <a:pt x="20724" y="21377"/>
                </a:cubicBezTo>
                <a:cubicBezTo>
                  <a:pt x="21308" y="20932"/>
                  <a:pt x="21600" y="20264"/>
                  <a:pt x="21016" y="20041"/>
                </a:cubicBezTo>
                <a:cubicBezTo>
                  <a:pt x="19265" y="18260"/>
                  <a:pt x="19265" y="18260"/>
                  <a:pt x="19265" y="18260"/>
                </a:cubicBezTo>
                <a:cubicBezTo>
                  <a:pt x="18973" y="18037"/>
                  <a:pt x="18681" y="17814"/>
                  <a:pt x="18389" y="17814"/>
                </a:cubicBezTo>
                <a:cubicBezTo>
                  <a:pt x="19265" y="17146"/>
                  <a:pt x="19557" y="16478"/>
                  <a:pt x="19849" y="15588"/>
                </a:cubicBezTo>
                <a:cubicBezTo>
                  <a:pt x="19849" y="14697"/>
                  <a:pt x="19557" y="13584"/>
                  <a:pt x="18681" y="12693"/>
                </a:cubicBezTo>
                <a:cubicBezTo>
                  <a:pt x="17805" y="11802"/>
                  <a:pt x="16346" y="11134"/>
                  <a:pt x="15178" y="11134"/>
                </a:cubicBezTo>
                <a:cubicBezTo>
                  <a:pt x="13719" y="10911"/>
                  <a:pt x="12259" y="11134"/>
                  <a:pt x="11092" y="12025"/>
                </a:cubicBezTo>
                <a:close/>
                <a:moveTo>
                  <a:pt x="14886" y="12470"/>
                </a:moveTo>
                <a:cubicBezTo>
                  <a:pt x="14011" y="12470"/>
                  <a:pt x="13135" y="12470"/>
                  <a:pt x="12259" y="12915"/>
                </a:cubicBezTo>
                <a:cubicBezTo>
                  <a:pt x="11384" y="13584"/>
                  <a:pt x="11092" y="14029"/>
                  <a:pt x="10800" y="14920"/>
                </a:cubicBezTo>
                <a:cubicBezTo>
                  <a:pt x="10800" y="15588"/>
                  <a:pt x="11092" y="16256"/>
                  <a:pt x="11676" y="16924"/>
                </a:cubicBezTo>
                <a:cubicBezTo>
                  <a:pt x="12259" y="17369"/>
                  <a:pt x="13135" y="17814"/>
                  <a:pt x="14011" y="17814"/>
                </a:cubicBezTo>
                <a:cubicBezTo>
                  <a:pt x="14886" y="17814"/>
                  <a:pt x="15762" y="17814"/>
                  <a:pt x="16638" y="17369"/>
                </a:cubicBezTo>
                <a:cubicBezTo>
                  <a:pt x="17514" y="16924"/>
                  <a:pt x="17805" y="16256"/>
                  <a:pt x="17805" y="15365"/>
                </a:cubicBezTo>
                <a:cubicBezTo>
                  <a:pt x="18097" y="14697"/>
                  <a:pt x="17805" y="14029"/>
                  <a:pt x="17222" y="13584"/>
                </a:cubicBezTo>
                <a:cubicBezTo>
                  <a:pt x="16638" y="12915"/>
                  <a:pt x="15762" y="12470"/>
                  <a:pt x="14886" y="12470"/>
                </a:cubicBezTo>
                <a:close/>
                <a:moveTo>
                  <a:pt x="6130" y="2004"/>
                </a:moveTo>
                <a:cubicBezTo>
                  <a:pt x="3211" y="4231"/>
                  <a:pt x="3211" y="4231"/>
                  <a:pt x="3211" y="4231"/>
                </a:cubicBezTo>
                <a:cubicBezTo>
                  <a:pt x="3795" y="4231"/>
                  <a:pt x="3795" y="4231"/>
                  <a:pt x="3795" y="4231"/>
                </a:cubicBezTo>
                <a:cubicBezTo>
                  <a:pt x="4962" y="4454"/>
                  <a:pt x="4962" y="4454"/>
                  <a:pt x="4962" y="4454"/>
                </a:cubicBezTo>
                <a:cubicBezTo>
                  <a:pt x="4962" y="4454"/>
                  <a:pt x="4962" y="4454"/>
                  <a:pt x="4962" y="4454"/>
                </a:cubicBezTo>
                <a:cubicBezTo>
                  <a:pt x="4962" y="4454"/>
                  <a:pt x="4962" y="4454"/>
                  <a:pt x="4962" y="4454"/>
                </a:cubicBezTo>
                <a:cubicBezTo>
                  <a:pt x="4962" y="4454"/>
                  <a:pt x="5254" y="4454"/>
                  <a:pt x="5254" y="4454"/>
                </a:cubicBezTo>
                <a:cubicBezTo>
                  <a:pt x="5546" y="4454"/>
                  <a:pt x="5838" y="4231"/>
                  <a:pt x="6130" y="4231"/>
                </a:cubicBezTo>
                <a:cubicBezTo>
                  <a:pt x="6130" y="4008"/>
                  <a:pt x="6422" y="3786"/>
                  <a:pt x="6422" y="3786"/>
                </a:cubicBezTo>
                <a:cubicBezTo>
                  <a:pt x="6422" y="3563"/>
                  <a:pt x="6422" y="3563"/>
                  <a:pt x="6422" y="3340"/>
                </a:cubicBezTo>
                <a:cubicBezTo>
                  <a:pt x="6422" y="3340"/>
                  <a:pt x="6422" y="3340"/>
                  <a:pt x="6422" y="3340"/>
                </a:cubicBezTo>
                <a:cubicBezTo>
                  <a:pt x="6422" y="3340"/>
                  <a:pt x="6422" y="3340"/>
                  <a:pt x="6422" y="3340"/>
                </a:cubicBezTo>
                <a:cubicBezTo>
                  <a:pt x="6130" y="2449"/>
                  <a:pt x="6130" y="2449"/>
                  <a:pt x="6130" y="2449"/>
                </a:cubicBezTo>
                <a:lnTo>
                  <a:pt x="6130" y="2004"/>
                </a:lnTo>
                <a:close/>
              </a:path>
            </a:pathLst>
          </a:custGeom>
          <a:solidFill>
            <a:srgbClr val="000000"/>
          </a:solidFill>
          <a:ln w="12700">
            <a:miter lim="400000"/>
          </a:ln>
        </p:spPr>
        <p:txBody>
          <a:bodyPr tIns="91439" bIns="91439"/>
          <a:lstStyle/>
          <a:p>
            <a:endParaRPr/>
          </a:p>
        </p:txBody>
      </p:sp>
      <p:sp>
        <p:nvSpPr>
          <p:cNvPr id="1638" name="Shape 1638"/>
          <p:cNvSpPr/>
          <p:nvPr/>
        </p:nvSpPr>
        <p:spPr>
          <a:xfrm>
            <a:off x="11546307" y="7246238"/>
            <a:ext cx="582633" cy="585607"/>
          </a:xfrm>
          <a:custGeom>
            <a:avLst/>
            <a:gdLst/>
            <a:ahLst/>
            <a:cxnLst>
              <a:cxn ang="0">
                <a:pos x="wd2" y="hd2"/>
              </a:cxn>
              <a:cxn ang="5400000">
                <a:pos x="wd2" y="hd2"/>
              </a:cxn>
              <a:cxn ang="10800000">
                <a:pos x="wd2" y="hd2"/>
              </a:cxn>
              <a:cxn ang="16200000">
                <a:pos x="wd2" y="hd2"/>
              </a:cxn>
            </a:cxnLst>
            <a:rect l="0" t="0" r="r" b="b"/>
            <a:pathLst>
              <a:path w="21600" h="21600" extrusionOk="0">
                <a:moveTo>
                  <a:pt x="10930" y="0"/>
                </a:moveTo>
                <a:cubicBezTo>
                  <a:pt x="13793" y="0"/>
                  <a:pt x="16655" y="1301"/>
                  <a:pt x="18477" y="3123"/>
                </a:cubicBezTo>
                <a:cubicBezTo>
                  <a:pt x="20559" y="5205"/>
                  <a:pt x="21600" y="7807"/>
                  <a:pt x="21600" y="10670"/>
                </a:cubicBezTo>
                <a:cubicBezTo>
                  <a:pt x="21600" y="13793"/>
                  <a:pt x="20559" y="16395"/>
                  <a:pt x="18477" y="18477"/>
                </a:cubicBezTo>
                <a:cubicBezTo>
                  <a:pt x="16655" y="20299"/>
                  <a:pt x="13793" y="21600"/>
                  <a:pt x="10930" y="21600"/>
                </a:cubicBezTo>
                <a:cubicBezTo>
                  <a:pt x="7807" y="21600"/>
                  <a:pt x="5205" y="20299"/>
                  <a:pt x="3123" y="18477"/>
                </a:cubicBezTo>
                <a:cubicBezTo>
                  <a:pt x="1301" y="16395"/>
                  <a:pt x="0" y="13793"/>
                  <a:pt x="0" y="10670"/>
                </a:cubicBezTo>
                <a:cubicBezTo>
                  <a:pt x="0" y="7807"/>
                  <a:pt x="1301" y="5205"/>
                  <a:pt x="3123" y="3123"/>
                </a:cubicBezTo>
                <a:cubicBezTo>
                  <a:pt x="5205" y="1301"/>
                  <a:pt x="7807" y="0"/>
                  <a:pt x="10930" y="0"/>
                </a:cubicBezTo>
                <a:close/>
                <a:moveTo>
                  <a:pt x="15094" y="11971"/>
                </a:moveTo>
                <a:cubicBezTo>
                  <a:pt x="16135" y="11451"/>
                  <a:pt x="16395" y="10410"/>
                  <a:pt x="15354" y="9629"/>
                </a:cubicBezTo>
                <a:cubicBezTo>
                  <a:pt x="14313" y="9108"/>
                  <a:pt x="13272" y="8588"/>
                  <a:pt x="12492" y="8067"/>
                </a:cubicBezTo>
                <a:cubicBezTo>
                  <a:pt x="11451" y="7547"/>
                  <a:pt x="10670" y="7027"/>
                  <a:pt x="9629" y="6506"/>
                </a:cubicBezTo>
                <a:cubicBezTo>
                  <a:pt x="8588" y="5725"/>
                  <a:pt x="7547" y="6246"/>
                  <a:pt x="7547" y="7547"/>
                </a:cubicBezTo>
                <a:cubicBezTo>
                  <a:pt x="7547" y="8588"/>
                  <a:pt x="7547" y="9629"/>
                  <a:pt x="7547" y="10670"/>
                </a:cubicBezTo>
                <a:cubicBezTo>
                  <a:pt x="7547" y="11711"/>
                  <a:pt x="7547" y="12752"/>
                  <a:pt x="7547" y="13793"/>
                </a:cubicBezTo>
                <a:cubicBezTo>
                  <a:pt x="7547" y="15094"/>
                  <a:pt x="8328" y="15875"/>
                  <a:pt x="9369" y="15354"/>
                </a:cubicBezTo>
                <a:cubicBezTo>
                  <a:pt x="10410" y="14573"/>
                  <a:pt x="11451" y="14053"/>
                  <a:pt x="12492" y="13533"/>
                </a:cubicBezTo>
                <a:cubicBezTo>
                  <a:pt x="13272" y="13012"/>
                  <a:pt x="14313" y="12492"/>
                  <a:pt x="15094" y="11971"/>
                </a:cubicBezTo>
                <a:close/>
                <a:moveTo>
                  <a:pt x="15875" y="5986"/>
                </a:moveTo>
                <a:cubicBezTo>
                  <a:pt x="14573" y="4684"/>
                  <a:pt x="12752" y="3904"/>
                  <a:pt x="10930" y="3904"/>
                </a:cubicBezTo>
                <a:cubicBezTo>
                  <a:pt x="8848" y="3904"/>
                  <a:pt x="7287" y="4684"/>
                  <a:pt x="5986" y="5986"/>
                </a:cubicBezTo>
                <a:cubicBezTo>
                  <a:pt x="4684" y="7027"/>
                  <a:pt x="3904" y="8848"/>
                  <a:pt x="3904" y="10670"/>
                </a:cubicBezTo>
                <a:cubicBezTo>
                  <a:pt x="3904" y="12752"/>
                  <a:pt x="4684" y="14573"/>
                  <a:pt x="5986" y="15614"/>
                </a:cubicBezTo>
                <a:cubicBezTo>
                  <a:pt x="7287" y="16916"/>
                  <a:pt x="8848" y="17696"/>
                  <a:pt x="10930" y="17696"/>
                </a:cubicBezTo>
                <a:cubicBezTo>
                  <a:pt x="12752" y="17696"/>
                  <a:pt x="14573" y="16916"/>
                  <a:pt x="15875" y="15614"/>
                </a:cubicBezTo>
                <a:cubicBezTo>
                  <a:pt x="17176" y="14573"/>
                  <a:pt x="17957" y="12752"/>
                  <a:pt x="17957" y="10670"/>
                </a:cubicBezTo>
                <a:cubicBezTo>
                  <a:pt x="17957" y="8848"/>
                  <a:pt x="17176" y="7027"/>
                  <a:pt x="15875" y="5986"/>
                </a:cubicBezTo>
                <a:close/>
              </a:path>
            </a:pathLst>
          </a:custGeom>
          <a:solidFill>
            <a:srgbClr val="000000"/>
          </a:solidFill>
          <a:ln w="12700">
            <a:miter lim="400000"/>
          </a:ln>
        </p:spPr>
        <p:txBody>
          <a:bodyPr tIns="91439" bIns="91439"/>
          <a:lstStyle/>
          <a:p>
            <a:endParaRPr/>
          </a:p>
        </p:txBody>
      </p:sp>
      <p:sp>
        <p:nvSpPr>
          <p:cNvPr id="1639" name="Shape 1639"/>
          <p:cNvSpPr/>
          <p:nvPr/>
        </p:nvSpPr>
        <p:spPr>
          <a:xfrm>
            <a:off x="15583115" y="7261101"/>
            <a:ext cx="499399" cy="57074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429" y="0"/>
                </a:lnTo>
                <a:lnTo>
                  <a:pt x="15429" y="2363"/>
                </a:lnTo>
                <a:lnTo>
                  <a:pt x="12729" y="2363"/>
                </a:lnTo>
                <a:lnTo>
                  <a:pt x="12729" y="6187"/>
                </a:lnTo>
                <a:lnTo>
                  <a:pt x="8486" y="6187"/>
                </a:lnTo>
                <a:lnTo>
                  <a:pt x="8486" y="12487"/>
                </a:lnTo>
                <a:lnTo>
                  <a:pt x="12729" y="12487"/>
                </a:lnTo>
                <a:lnTo>
                  <a:pt x="12729" y="16312"/>
                </a:lnTo>
                <a:lnTo>
                  <a:pt x="15429" y="16312"/>
                </a:lnTo>
                <a:lnTo>
                  <a:pt x="15429" y="21600"/>
                </a:lnTo>
                <a:lnTo>
                  <a:pt x="7843" y="15413"/>
                </a:lnTo>
                <a:lnTo>
                  <a:pt x="0" y="21600"/>
                </a:lnTo>
                <a:lnTo>
                  <a:pt x="0" y="0"/>
                </a:lnTo>
                <a:close/>
                <a:moveTo>
                  <a:pt x="10929" y="7762"/>
                </a:moveTo>
                <a:lnTo>
                  <a:pt x="10929" y="10688"/>
                </a:lnTo>
                <a:lnTo>
                  <a:pt x="14529" y="10688"/>
                </a:lnTo>
                <a:lnTo>
                  <a:pt x="14529" y="13837"/>
                </a:lnTo>
                <a:lnTo>
                  <a:pt x="17871" y="13837"/>
                </a:lnTo>
                <a:lnTo>
                  <a:pt x="17871" y="10688"/>
                </a:lnTo>
                <a:lnTo>
                  <a:pt x="21600" y="10688"/>
                </a:lnTo>
                <a:lnTo>
                  <a:pt x="21600" y="7762"/>
                </a:lnTo>
                <a:lnTo>
                  <a:pt x="17871" y="7762"/>
                </a:lnTo>
                <a:lnTo>
                  <a:pt x="17871" y="4500"/>
                </a:lnTo>
                <a:lnTo>
                  <a:pt x="14529" y="4500"/>
                </a:lnTo>
                <a:lnTo>
                  <a:pt x="14529" y="7762"/>
                </a:lnTo>
                <a:lnTo>
                  <a:pt x="10929" y="7762"/>
                </a:lnTo>
                <a:close/>
              </a:path>
            </a:pathLst>
          </a:custGeom>
          <a:solidFill>
            <a:srgbClr val="000000"/>
          </a:solidFill>
          <a:ln w="12700">
            <a:miter lim="400000"/>
          </a:ln>
        </p:spPr>
        <p:txBody>
          <a:bodyPr tIns="91439" bIns="91439"/>
          <a:lstStyle/>
          <a:p>
            <a:endParaRPr/>
          </a:p>
        </p:txBody>
      </p:sp>
      <p:sp>
        <p:nvSpPr>
          <p:cNvPr id="1640" name="Shape 1640"/>
          <p:cNvSpPr/>
          <p:nvPr/>
        </p:nvSpPr>
        <p:spPr>
          <a:xfrm>
            <a:off x="12818585" y="6045301"/>
            <a:ext cx="659921" cy="428057"/>
          </a:xfrm>
          <a:custGeom>
            <a:avLst/>
            <a:gdLst/>
            <a:ahLst/>
            <a:cxnLst>
              <a:cxn ang="0">
                <a:pos x="wd2" y="hd2"/>
              </a:cxn>
              <a:cxn ang="5400000">
                <a:pos x="wd2" y="hd2"/>
              </a:cxn>
              <a:cxn ang="10800000">
                <a:pos x="wd2" y="hd2"/>
              </a:cxn>
              <a:cxn ang="16200000">
                <a:pos x="wd2" y="hd2"/>
              </a:cxn>
            </a:cxnLst>
            <a:rect l="0" t="0" r="r" b="b"/>
            <a:pathLst>
              <a:path w="21600" h="21600" extrusionOk="0">
                <a:moveTo>
                  <a:pt x="2987" y="0"/>
                </a:moveTo>
                <a:cubicBezTo>
                  <a:pt x="18843" y="0"/>
                  <a:pt x="18843" y="0"/>
                  <a:pt x="18843" y="0"/>
                </a:cubicBezTo>
                <a:cubicBezTo>
                  <a:pt x="19302" y="0"/>
                  <a:pt x="19991" y="354"/>
                  <a:pt x="20451" y="708"/>
                </a:cubicBezTo>
                <a:cubicBezTo>
                  <a:pt x="10800" y="11685"/>
                  <a:pt x="10800" y="11685"/>
                  <a:pt x="10800" y="11685"/>
                </a:cubicBezTo>
                <a:cubicBezTo>
                  <a:pt x="1379" y="708"/>
                  <a:pt x="1379" y="708"/>
                  <a:pt x="1379" y="708"/>
                </a:cubicBezTo>
                <a:cubicBezTo>
                  <a:pt x="1838" y="354"/>
                  <a:pt x="2298" y="0"/>
                  <a:pt x="2987" y="0"/>
                </a:cubicBezTo>
                <a:close/>
                <a:moveTo>
                  <a:pt x="21600" y="3187"/>
                </a:moveTo>
                <a:cubicBezTo>
                  <a:pt x="15396" y="10269"/>
                  <a:pt x="15396" y="10269"/>
                  <a:pt x="15396" y="10269"/>
                </a:cubicBezTo>
                <a:cubicBezTo>
                  <a:pt x="21370" y="18767"/>
                  <a:pt x="21370" y="18767"/>
                  <a:pt x="21370" y="18767"/>
                </a:cubicBezTo>
                <a:cubicBezTo>
                  <a:pt x="21600" y="18413"/>
                  <a:pt x="21600" y="17705"/>
                  <a:pt x="21600" y="16997"/>
                </a:cubicBezTo>
                <a:cubicBezTo>
                  <a:pt x="21600" y="4249"/>
                  <a:pt x="21600" y="4249"/>
                  <a:pt x="21600" y="4249"/>
                </a:cubicBezTo>
                <a:cubicBezTo>
                  <a:pt x="21600" y="3895"/>
                  <a:pt x="21600" y="3541"/>
                  <a:pt x="21600" y="3187"/>
                </a:cubicBezTo>
                <a:close/>
                <a:moveTo>
                  <a:pt x="19991" y="21246"/>
                </a:moveTo>
                <a:cubicBezTo>
                  <a:pt x="19532" y="21246"/>
                  <a:pt x="19302" y="21600"/>
                  <a:pt x="18843" y="21600"/>
                </a:cubicBezTo>
                <a:cubicBezTo>
                  <a:pt x="2987" y="21600"/>
                  <a:pt x="2987" y="21600"/>
                  <a:pt x="2987" y="21600"/>
                </a:cubicBezTo>
                <a:cubicBezTo>
                  <a:pt x="2298" y="21600"/>
                  <a:pt x="1838" y="21246"/>
                  <a:pt x="1379" y="20892"/>
                </a:cubicBezTo>
                <a:cubicBezTo>
                  <a:pt x="7813" y="12039"/>
                  <a:pt x="7813" y="12039"/>
                  <a:pt x="7813" y="12039"/>
                </a:cubicBezTo>
                <a:cubicBezTo>
                  <a:pt x="10111" y="14872"/>
                  <a:pt x="10111" y="14872"/>
                  <a:pt x="10111" y="14872"/>
                </a:cubicBezTo>
                <a:cubicBezTo>
                  <a:pt x="10800" y="15580"/>
                  <a:pt x="10800" y="15580"/>
                  <a:pt x="10800" y="15580"/>
                </a:cubicBezTo>
                <a:cubicBezTo>
                  <a:pt x="11489" y="14872"/>
                  <a:pt x="11489" y="14872"/>
                  <a:pt x="11489" y="14872"/>
                </a:cubicBezTo>
                <a:cubicBezTo>
                  <a:pt x="13787" y="12393"/>
                  <a:pt x="13787" y="12393"/>
                  <a:pt x="13787" y="12393"/>
                </a:cubicBezTo>
                <a:cubicBezTo>
                  <a:pt x="19991" y="21246"/>
                  <a:pt x="19991" y="21246"/>
                  <a:pt x="19991" y="21246"/>
                </a:cubicBezTo>
                <a:close/>
                <a:moveTo>
                  <a:pt x="230" y="18413"/>
                </a:moveTo>
                <a:cubicBezTo>
                  <a:pt x="6204" y="10269"/>
                  <a:pt x="6204" y="10269"/>
                  <a:pt x="6204" y="10269"/>
                </a:cubicBezTo>
                <a:cubicBezTo>
                  <a:pt x="230" y="3187"/>
                  <a:pt x="230" y="3187"/>
                  <a:pt x="230" y="3187"/>
                </a:cubicBezTo>
                <a:cubicBezTo>
                  <a:pt x="0" y="3541"/>
                  <a:pt x="0" y="3895"/>
                  <a:pt x="0" y="4249"/>
                </a:cubicBezTo>
                <a:cubicBezTo>
                  <a:pt x="0" y="16997"/>
                  <a:pt x="0" y="16997"/>
                  <a:pt x="0" y="16997"/>
                </a:cubicBezTo>
                <a:cubicBezTo>
                  <a:pt x="0" y="17351"/>
                  <a:pt x="0" y="18059"/>
                  <a:pt x="230" y="18413"/>
                </a:cubicBezTo>
                <a:close/>
              </a:path>
            </a:pathLst>
          </a:custGeom>
          <a:solidFill>
            <a:srgbClr val="000000"/>
          </a:solidFill>
          <a:ln w="12700">
            <a:miter lim="400000"/>
          </a:ln>
        </p:spPr>
        <p:txBody>
          <a:bodyPr tIns="91439" bIns="91439"/>
          <a:lstStyle/>
          <a:p>
            <a:endParaRPr/>
          </a:p>
        </p:txBody>
      </p:sp>
      <p:sp>
        <p:nvSpPr>
          <p:cNvPr id="1641" name="Shape 1641"/>
          <p:cNvSpPr/>
          <p:nvPr/>
        </p:nvSpPr>
        <p:spPr>
          <a:xfrm>
            <a:off x="14203824" y="5890726"/>
            <a:ext cx="704511" cy="772881"/>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cubicBezTo>
                  <a:pt x="14040" y="0"/>
                  <a:pt x="14040" y="0"/>
                  <a:pt x="14040" y="0"/>
                </a:cubicBezTo>
                <a:cubicBezTo>
                  <a:pt x="14688" y="0"/>
                  <a:pt x="15336" y="196"/>
                  <a:pt x="15984" y="785"/>
                </a:cubicBezTo>
                <a:cubicBezTo>
                  <a:pt x="16416" y="1178"/>
                  <a:pt x="16632" y="1767"/>
                  <a:pt x="16632" y="2356"/>
                </a:cubicBezTo>
                <a:cubicBezTo>
                  <a:pt x="16632" y="6873"/>
                  <a:pt x="16632" y="6873"/>
                  <a:pt x="16632" y="6873"/>
                </a:cubicBezTo>
                <a:cubicBezTo>
                  <a:pt x="14688" y="7855"/>
                  <a:pt x="14688" y="7855"/>
                  <a:pt x="14688" y="7855"/>
                </a:cubicBezTo>
                <a:cubicBezTo>
                  <a:pt x="14688" y="2356"/>
                  <a:pt x="14688" y="2356"/>
                  <a:pt x="14688" y="2356"/>
                </a:cubicBezTo>
                <a:cubicBezTo>
                  <a:pt x="14688" y="2160"/>
                  <a:pt x="14688" y="2160"/>
                  <a:pt x="14472" y="1964"/>
                </a:cubicBezTo>
                <a:cubicBezTo>
                  <a:pt x="14472" y="1964"/>
                  <a:pt x="14256" y="1767"/>
                  <a:pt x="14040" y="1767"/>
                </a:cubicBezTo>
                <a:cubicBezTo>
                  <a:pt x="6048" y="1767"/>
                  <a:pt x="6048" y="1767"/>
                  <a:pt x="6048" y="1767"/>
                </a:cubicBezTo>
                <a:cubicBezTo>
                  <a:pt x="6048" y="2356"/>
                  <a:pt x="6048" y="2356"/>
                  <a:pt x="6048" y="2356"/>
                </a:cubicBezTo>
                <a:cubicBezTo>
                  <a:pt x="6048" y="3142"/>
                  <a:pt x="6048" y="3142"/>
                  <a:pt x="6048" y="3142"/>
                </a:cubicBezTo>
                <a:cubicBezTo>
                  <a:pt x="6048" y="3338"/>
                  <a:pt x="6048" y="3535"/>
                  <a:pt x="6048" y="3731"/>
                </a:cubicBezTo>
                <a:cubicBezTo>
                  <a:pt x="6048" y="4124"/>
                  <a:pt x="5832" y="4516"/>
                  <a:pt x="5400" y="4713"/>
                </a:cubicBezTo>
                <a:cubicBezTo>
                  <a:pt x="5184" y="4909"/>
                  <a:pt x="4968" y="5105"/>
                  <a:pt x="4536" y="5105"/>
                </a:cubicBezTo>
                <a:cubicBezTo>
                  <a:pt x="4320" y="5105"/>
                  <a:pt x="4104" y="5105"/>
                  <a:pt x="3888" y="5105"/>
                </a:cubicBezTo>
                <a:cubicBezTo>
                  <a:pt x="3024" y="5105"/>
                  <a:pt x="3024" y="5105"/>
                  <a:pt x="3024" y="5105"/>
                </a:cubicBezTo>
                <a:cubicBezTo>
                  <a:pt x="1944" y="4909"/>
                  <a:pt x="1944" y="4909"/>
                  <a:pt x="1944" y="4909"/>
                </a:cubicBezTo>
                <a:cubicBezTo>
                  <a:pt x="1944" y="16691"/>
                  <a:pt x="1944" y="16691"/>
                  <a:pt x="1944" y="16691"/>
                </a:cubicBezTo>
                <a:cubicBezTo>
                  <a:pt x="1944" y="16887"/>
                  <a:pt x="2160" y="16887"/>
                  <a:pt x="2160" y="17084"/>
                </a:cubicBezTo>
                <a:cubicBezTo>
                  <a:pt x="2160" y="17084"/>
                  <a:pt x="2160" y="17084"/>
                  <a:pt x="2160" y="17084"/>
                </a:cubicBezTo>
                <a:cubicBezTo>
                  <a:pt x="2376" y="17084"/>
                  <a:pt x="2376" y="17280"/>
                  <a:pt x="2592" y="17280"/>
                </a:cubicBezTo>
                <a:cubicBezTo>
                  <a:pt x="9720" y="17280"/>
                  <a:pt x="9720" y="17280"/>
                  <a:pt x="9720" y="17280"/>
                </a:cubicBezTo>
                <a:cubicBezTo>
                  <a:pt x="9504" y="19047"/>
                  <a:pt x="9504" y="19047"/>
                  <a:pt x="9504" y="19047"/>
                </a:cubicBezTo>
                <a:cubicBezTo>
                  <a:pt x="2592" y="19047"/>
                  <a:pt x="2592" y="19047"/>
                  <a:pt x="2592" y="19047"/>
                </a:cubicBezTo>
                <a:cubicBezTo>
                  <a:pt x="1944" y="19047"/>
                  <a:pt x="1296" y="18851"/>
                  <a:pt x="864" y="18262"/>
                </a:cubicBezTo>
                <a:cubicBezTo>
                  <a:pt x="864" y="18262"/>
                  <a:pt x="864" y="18262"/>
                  <a:pt x="864" y="18262"/>
                </a:cubicBezTo>
                <a:cubicBezTo>
                  <a:pt x="864" y="18262"/>
                  <a:pt x="864" y="18262"/>
                  <a:pt x="864" y="18262"/>
                </a:cubicBezTo>
                <a:cubicBezTo>
                  <a:pt x="432" y="17869"/>
                  <a:pt x="0" y="17280"/>
                  <a:pt x="0" y="16691"/>
                </a:cubicBezTo>
                <a:cubicBezTo>
                  <a:pt x="0" y="4320"/>
                  <a:pt x="0" y="4320"/>
                  <a:pt x="0" y="4320"/>
                </a:cubicBezTo>
                <a:cubicBezTo>
                  <a:pt x="0" y="3927"/>
                  <a:pt x="0" y="3927"/>
                  <a:pt x="0" y="3927"/>
                </a:cubicBezTo>
                <a:cubicBezTo>
                  <a:pt x="432" y="3731"/>
                  <a:pt x="432" y="3731"/>
                  <a:pt x="432" y="3731"/>
                </a:cubicBezTo>
                <a:cubicBezTo>
                  <a:pt x="4320" y="196"/>
                  <a:pt x="4320" y="196"/>
                  <a:pt x="4320" y="196"/>
                </a:cubicBezTo>
                <a:cubicBezTo>
                  <a:pt x="4536" y="0"/>
                  <a:pt x="4536" y="0"/>
                  <a:pt x="4536" y="0"/>
                </a:cubicBezTo>
                <a:cubicBezTo>
                  <a:pt x="4968" y="0"/>
                  <a:pt x="4968" y="0"/>
                  <a:pt x="4968" y="0"/>
                </a:cubicBezTo>
                <a:close/>
                <a:moveTo>
                  <a:pt x="19440" y="8836"/>
                </a:moveTo>
                <a:cubicBezTo>
                  <a:pt x="19440" y="8444"/>
                  <a:pt x="19440" y="8444"/>
                  <a:pt x="19440" y="8444"/>
                </a:cubicBezTo>
                <a:cubicBezTo>
                  <a:pt x="18144" y="7658"/>
                  <a:pt x="18144" y="7658"/>
                  <a:pt x="18144" y="7658"/>
                </a:cubicBezTo>
                <a:cubicBezTo>
                  <a:pt x="16200" y="8640"/>
                  <a:pt x="16200" y="8640"/>
                  <a:pt x="16200" y="8640"/>
                </a:cubicBezTo>
                <a:cubicBezTo>
                  <a:pt x="17928" y="9229"/>
                  <a:pt x="17928" y="9229"/>
                  <a:pt x="17928" y="9229"/>
                </a:cubicBezTo>
                <a:cubicBezTo>
                  <a:pt x="19656" y="10211"/>
                  <a:pt x="19656" y="10211"/>
                  <a:pt x="19656" y="10211"/>
                </a:cubicBezTo>
                <a:cubicBezTo>
                  <a:pt x="20304" y="10407"/>
                  <a:pt x="20304" y="10407"/>
                  <a:pt x="20304" y="10407"/>
                </a:cubicBezTo>
                <a:cubicBezTo>
                  <a:pt x="19872" y="12175"/>
                  <a:pt x="19008" y="13745"/>
                  <a:pt x="17712" y="15120"/>
                </a:cubicBezTo>
                <a:cubicBezTo>
                  <a:pt x="18576" y="15905"/>
                  <a:pt x="18576" y="15905"/>
                  <a:pt x="18576" y="15905"/>
                </a:cubicBezTo>
                <a:cubicBezTo>
                  <a:pt x="20088" y="14335"/>
                  <a:pt x="21168" y="12371"/>
                  <a:pt x="21600" y="10407"/>
                </a:cubicBezTo>
                <a:cubicBezTo>
                  <a:pt x="21600" y="10015"/>
                  <a:pt x="21600" y="10015"/>
                  <a:pt x="21600" y="10015"/>
                </a:cubicBezTo>
                <a:cubicBezTo>
                  <a:pt x="21168" y="9818"/>
                  <a:pt x="21168" y="9818"/>
                  <a:pt x="21168" y="9818"/>
                </a:cubicBezTo>
                <a:cubicBezTo>
                  <a:pt x="19440" y="8836"/>
                  <a:pt x="19440" y="8836"/>
                  <a:pt x="19440" y="8836"/>
                </a:cubicBezTo>
                <a:close/>
                <a:moveTo>
                  <a:pt x="15984" y="9229"/>
                </a:moveTo>
                <a:cubicBezTo>
                  <a:pt x="13824" y="11389"/>
                  <a:pt x="12528" y="13745"/>
                  <a:pt x="11664" y="16495"/>
                </a:cubicBezTo>
                <a:cubicBezTo>
                  <a:pt x="12744" y="16887"/>
                  <a:pt x="13824" y="17476"/>
                  <a:pt x="15120" y="18065"/>
                </a:cubicBezTo>
                <a:cubicBezTo>
                  <a:pt x="16848" y="15905"/>
                  <a:pt x="18360" y="13353"/>
                  <a:pt x="19440" y="10800"/>
                </a:cubicBezTo>
                <a:cubicBezTo>
                  <a:pt x="18144" y="10211"/>
                  <a:pt x="17064" y="9818"/>
                  <a:pt x="15984" y="9229"/>
                </a:cubicBezTo>
                <a:close/>
                <a:moveTo>
                  <a:pt x="11232" y="17084"/>
                </a:moveTo>
                <a:cubicBezTo>
                  <a:pt x="10800" y="20225"/>
                  <a:pt x="10800" y="20225"/>
                  <a:pt x="10800" y="20225"/>
                </a:cubicBezTo>
                <a:cubicBezTo>
                  <a:pt x="11016" y="20225"/>
                  <a:pt x="11016" y="20225"/>
                  <a:pt x="11016" y="20225"/>
                </a:cubicBezTo>
                <a:cubicBezTo>
                  <a:pt x="10800" y="21207"/>
                  <a:pt x="10800" y="21207"/>
                  <a:pt x="10800" y="21207"/>
                </a:cubicBezTo>
                <a:cubicBezTo>
                  <a:pt x="11232" y="21600"/>
                  <a:pt x="11232" y="21600"/>
                  <a:pt x="11232" y="21600"/>
                </a:cubicBezTo>
                <a:cubicBezTo>
                  <a:pt x="11880" y="20815"/>
                  <a:pt x="11880" y="20815"/>
                  <a:pt x="11880" y="20815"/>
                </a:cubicBezTo>
                <a:cubicBezTo>
                  <a:pt x="12096" y="20815"/>
                  <a:pt x="12096" y="20815"/>
                  <a:pt x="12096" y="20815"/>
                </a:cubicBezTo>
                <a:cubicBezTo>
                  <a:pt x="14688" y="18655"/>
                  <a:pt x="14688" y="18655"/>
                  <a:pt x="14688" y="18655"/>
                </a:cubicBezTo>
                <a:cubicBezTo>
                  <a:pt x="11232" y="17084"/>
                  <a:pt x="11232" y="17084"/>
                  <a:pt x="11232" y="17084"/>
                </a:cubicBezTo>
                <a:close/>
                <a:moveTo>
                  <a:pt x="3888" y="10996"/>
                </a:moveTo>
                <a:cubicBezTo>
                  <a:pt x="3888" y="11782"/>
                  <a:pt x="3888" y="11782"/>
                  <a:pt x="3888" y="11782"/>
                </a:cubicBezTo>
                <a:cubicBezTo>
                  <a:pt x="6480" y="11782"/>
                  <a:pt x="6480" y="11782"/>
                  <a:pt x="6480" y="11782"/>
                </a:cubicBezTo>
                <a:cubicBezTo>
                  <a:pt x="6480" y="10996"/>
                  <a:pt x="6480" y="10996"/>
                  <a:pt x="6480" y="10996"/>
                </a:cubicBezTo>
                <a:cubicBezTo>
                  <a:pt x="3888" y="10996"/>
                  <a:pt x="3888" y="10996"/>
                  <a:pt x="3888" y="10996"/>
                </a:cubicBezTo>
                <a:close/>
                <a:moveTo>
                  <a:pt x="3888" y="8444"/>
                </a:moveTo>
                <a:cubicBezTo>
                  <a:pt x="3888" y="9425"/>
                  <a:pt x="3888" y="9425"/>
                  <a:pt x="3888" y="9425"/>
                </a:cubicBezTo>
                <a:cubicBezTo>
                  <a:pt x="12960" y="9425"/>
                  <a:pt x="12960" y="9425"/>
                  <a:pt x="12960" y="9425"/>
                </a:cubicBezTo>
                <a:cubicBezTo>
                  <a:pt x="12960" y="8444"/>
                  <a:pt x="12960" y="8444"/>
                  <a:pt x="12960" y="8444"/>
                </a:cubicBezTo>
                <a:cubicBezTo>
                  <a:pt x="3888" y="8444"/>
                  <a:pt x="3888" y="8444"/>
                  <a:pt x="3888" y="8444"/>
                </a:cubicBezTo>
                <a:close/>
                <a:moveTo>
                  <a:pt x="3888" y="6087"/>
                </a:moveTo>
                <a:cubicBezTo>
                  <a:pt x="3888" y="7069"/>
                  <a:pt x="3888" y="7069"/>
                  <a:pt x="3888" y="7069"/>
                </a:cubicBezTo>
                <a:cubicBezTo>
                  <a:pt x="12960" y="7069"/>
                  <a:pt x="12960" y="7069"/>
                  <a:pt x="12960" y="7069"/>
                </a:cubicBezTo>
                <a:cubicBezTo>
                  <a:pt x="12960" y="6087"/>
                  <a:pt x="12960" y="6087"/>
                  <a:pt x="12960" y="6087"/>
                </a:cubicBezTo>
                <a:cubicBezTo>
                  <a:pt x="3888" y="6087"/>
                  <a:pt x="3888" y="6087"/>
                  <a:pt x="3888" y="6087"/>
                </a:cubicBezTo>
                <a:close/>
                <a:moveTo>
                  <a:pt x="7992" y="3731"/>
                </a:moveTo>
                <a:cubicBezTo>
                  <a:pt x="7992" y="4713"/>
                  <a:pt x="7992" y="4713"/>
                  <a:pt x="7992" y="4713"/>
                </a:cubicBezTo>
                <a:cubicBezTo>
                  <a:pt x="12960" y="4713"/>
                  <a:pt x="12960" y="4713"/>
                  <a:pt x="12960" y="4713"/>
                </a:cubicBezTo>
                <a:cubicBezTo>
                  <a:pt x="12960" y="3731"/>
                  <a:pt x="12960" y="3731"/>
                  <a:pt x="12960" y="3731"/>
                </a:cubicBezTo>
                <a:cubicBezTo>
                  <a:pt x="7992" y="3731"/>
                  <a:pt x="7992" y="3731"/>
                  <a:pt x="7992" y="3731"/>
                </a:cubicBezTo>
                <a:close/>
                <a:moveTo>
                  <a:pt x="2592" y="4124"/>
                </a:moveTo>
                <a:cubicBezTo>
                  <a:pt x="3024" y="4124"/>
                  <a:pt x="3024" y="4124"/>
                  <a:pt x="3024" y="4124"/>
                </a:cubicBezTo>
                <a:cubicBezTo>
                  <a:pt x="3888" y="4320"/>
                  <a:pt x="3888" y="4320"/>
                  <a:pt x="3888" y="4320"/>
                </a:cubicBezTo>
                <a:cubicBezTo>
                  <a:pt x="3888" y="4320"/>
                  <a:pt x="3888" y="4320"/>
                  <a:pt x="3888" y="4320"/>
                </a:cubicBezTo>
                <a:cubicBezTo>
                  <a:pt x="4104" y="4320"/>
                  <a:pt x="4104" y="4320"/>
                  <a:pt x="4104" y="4320"/>
                </a:cubicBezTo>
                <a:cubicBezTo>
                  <a:pt x="4104" y="4320"/>
                  <a:pt x="4104" y="4320"/>
                  <a:pt x="4320" y="4320"/>
                </a:cubicBezTo>
                <a:cubicBezTo>
                  <a:pt x="4536" y="4320"/>
                  <a:pt x="4752" y="4124"/>
                  <a:pt x="4752" y="3927"/>
                </a:cubicBezTo>
                <a:cubicBezTo>
                  <a:pt x="4968" y="3927"/>
                  <a:pt x="5184" y="3731"/>
                  <a:pt x="5184" y="3535"/>
                </a:cubicBezTo>
                <a:cubicBezTo>
                  <a:pt x="5184" y="3535"/>
                  <a:pt x="5184" y="3338"/>
                  <a:pt x="5184" y="3338"/>
                </a:cubicBezTo>
                <a:cubicBezTo>
                  <a:pt x="5184" y="3338"/>
                  <a:pt x="5184" y="3338"/>
                  <a:pt x="5184" y="3338"/>
                </a:cubicBezTo>
                <a:cubicBezTo>
                  <a:pt x="5184" y="3142"/>
                  <a:pt x="5184" y="3142"/>
                  <a:pt x="5184" y="3142"/>
                </a:cubicBezTo>
                <a:cubicBezTo>
                  <a:pt x="4968" y="2356"/>
                  <a:pt x="4968" y="2356"/>
                  <a:pt x="4968" y="2356"/>
                </a:cubicBezTo>
                <a:cubicBezTo>
                  <a:pt x="4968" y="2160"/>
                  <a:pt x="4968" y="2160"/>
                  <a:pt x="4968" y="2160"/>
                </a:cubicBezTo>
                <a:lnTo>
                  <a:pt x="2592" y="4124"/>
                </a:lnTo>
                <a:close/>
              </a:path>
            </a:pathLst>
          </a:custGeom>
          <a:solidFill>
            <a:srgbClr val="000000"/>
          </a:solidFill>
          <a:ln w="12700">
            <a:miter lim="400000"/>
          </a:ln>
        </p:spPr>
        <p:txBody>
          <a:bodyPr tIns="91439" bIns="91439"/>
          <a:lstStyle/>
          <a:p>
            <a:endParaRPr/>
          </a:p>
        </p:txBody>
      </p:sp>
      <p:sp>
        <p:nvSpPr>
          <p:cNvPr id="1642" name="Shape 1642"/>
          <p:cNvSpPr/>
          <p:nvPr/>
        </p:nvSpPr>
        <p:spPr>
          <a:xfrm>
            <a:off x="15482045" y="5982877"/>
            <a:ext cx="642085" cy="567771"/>
          </a:xfrm>
          <a:custGeom>
            <a:avLst/>
            <a:gdLst/>
            <a:ahLst/>
            <a:cxnLst>
              <a:cxn ang="0">
                <a:pos x="wd2" y="hd2"/>
              </a:cxn>
              <a:cxn ang="5400000">
                <a:pos x="wd2" y="hd2"/>
              </a:cxn>
              <a:cxn ang="10800000">
                <a:pos x="wd2" y="hd2"/>
              </a:cxn>
              <a:cxn ang="16200000">
                <a:pos x="wd2" y="hd2"/>
              </a:cxn>
            </a:cxnLst>
            <a:rect l="0" t="0" r="r" b="b"/>
            <a:pathLst>
              <a:path w="21600" h="21600" extrusionOk="0">
                <a:moveTo>
                  <a:pt x="21600" y="4533"/>
                </a:moveTo>
                <a:cubicBezTo>
                  <a:pt x="21600" y="16800"/>
                  <a:pt x="21600" y="16800"/>
                  <a:pt x="21600" y="16800"/>
                </a:cubicBezTo>
                <a:cubicBezTo>
                  <a:pt x="21600" y="18133"/>
                  <a:pt x="21125" y="19200"/>
                  <a:pt x="20413" y="20267"/>
                </a:cubicBezTo>
                <a:cubicBezTo>
                  <a:pt x="19701" y="21067"/>
                  <a:pt x="18514" y="21600"/>
                  <a:pt x="17565" y="21600"/>
                </a:cubicBezTo>
                <a:cubicBezTo>
                  <a:pt x="4035" y="21600"/>
                  <a:pt x="4035" y="21600"/>
                  <a:pt x="4035" y="21600"/>
                </a:cubicBezTo>
                <a:cubicBezTo>
                  <a:pt x="3086" y="21600"/>
                  <a:pt x="1899" y="21067"/>
                  <a:pt x="1187" y="20267"/>
                </a:cubicBezTo>
                <a:cubicBezTo>
                  <a:pt x="475" y="19200"/>
                  <a:pt x="0" y="18133"/>
                  <a:pt x="0" y="16800"/>
                </a:cubicBezTo>
                <a:cubicBezTo>
                  <a:pt x="0" y="4533"/>
                  <a:pt x="0" y="4533"/>
                  <a:pt x="0" y="4533"/>
                </a:cubicBezTo>
                <a:cubicBezTo>
                  <a:pt x="0" y="3200"/>
                  <a:pt x="0" y="3200"/>
                  <a:pt x="0" y="3200"/>
                </a:cubicBezTo>
                <a:cubicBezTo>
                  <a:pt x="1187" y="3200"/>
                  <a:pt x="1187" y="3200"/>
                  <a:pt x="1187" y="3200"/>
                </a:cubicBezTo>
                <a:cubicBezTo>
                  <a:pt x="3560" y="3200"/>
                  <a:pt x="3560" y="3200"/>
                  <a:pt x="3560" y="3200"/>
                </a:cubicBezTo>
                <a:cubicBezTo>
                  <a:pt x="3560" y="6400"/>
                  <a:pt x="3560" y="6400"/>
                  <a:pt x="3560" y="6400"/>
                </a:cubicBezTo>
                <a:cubicBezTo>
                  <a:pt x="3560" y="7467"/>
                  <a:pt x="4273" y="8000"/>
                  <a:pt x="4985" y="8000"/>
                </a:cubicBezTo>
                <a:cubicBezTo>
                  <a:pt x="4985" y="8000"/>
                  <a:pt x="4985" y="8000"/>
                  <a:pt x="4985" y="8000"/>
                </a:cubicBezTo>
                <a:cubicBezTo>
                  <a:pt x="5222" y="8000"/>
                  <a:pt x="5459" y="8000"/>
                  <a:pt x="5697" y="8000"/>
                </a:cubicBezTo>
                <a:cubicBezTo>
                  <a:pt x="5222" y="7467"/>
                  <a:pt x="4985" y="7200"/>
                  <a:pt x="4985" y="6400"/>
                </a:cubicBezTo>
                <a:cubicBezTo>
                  <a:pt x="4985" y="1600"/>
                  <a:pt x="4985" y="1600"/>
                  <a:pt x="4985" y="1600"/>
                </a:cubicBezTo>
                <a:cubicBezTo>
                  <a:pt x="4985" y="800"/>
                  <a:pt x="5697" y="0"/>
                  <a:pt x="6409" y="0"/>
                </a:cubicBezTo>
                <a:cubicBezTo>
                  <a:pt x="6409" y="0"/>
                  <a:pt x="6409" y="0"/>
                  <a:pt x="6409" y="0"/>
                </a:cubicBezTo>
                <a:cubicBezTo>
                  <a:pt x="7121" y="0"/>
                  <a:pt x="7833" y="800"/>
                  <a:pt x="7833" y="1600"/>
                </a:cubicBezTo>
                <a:cubicBezTo>
                  <a:pt x="7833" y="3200"/>
                  <a:pt x="7833" y="3200"/>
                  <a:pt x="7833" y="3200"/>
                </a:cubicBezTo>
                <a:cubicBezTo>
                  <a:pt x="14004" y="3200"/>
                  <a:pt x="14004" y="3200"/>
                  <a:pt x="14004" y="3200"/>
                </a:cubicBezTo>
                <a:cubicBezTo>
                  <a:pt x="14004" y="6400"/>
                  <a:pt x="14004" y="6400"/>
                  <a:pt x="14004" y="6400"/>
                </a:cubicBezTo>
                <a:cubicBezTo>
                  <a:pt x="14004" y="7467"/>
                  <a:pt x="14479" y="8000"/>
                  <a:pt x="15191" y="8000"/>
                </a:cubicBezTo>
                <a:cubicBezTo>
                  <a:pt x="15191" y="8000"/>
                  <a:pt x="15191" y="8000"/>
                  <a:pt x="15191" y="8000"/>
                </a:cubicBezTo>
                <a:cubicBezTo>
                  <a:pt x="15666" y="8000"/>
                  <a:pt x="15903" y="8000"/>
                  <a:pt x="15903" y="8000"/>
                </a:cubicBezTo>
                <a:cubicBezTo>
                  <a:pt x="15666" y="7467"/>
                  <a:pt x="15191" y="7200"/>
                  <a:pt x="15191" y="6400"/>
                </a:cubicBezTo>
                <a:cubicBezTo>
                  <a:pt x="15191" y="1600"/>
                  <a:pt x="15191" y="1600"/>
                  <a:pt x="15191" y="1600"/>
                </a:cubicBezTo>
                <a:cubicBezTo>
                  <a:pt x="15191" y="800"/>
                  <a:pt x="15903" y="0"/>
                  <a:pt x="16615" y="0"/>
                </a:cubicBezTo>
                <a:cubicBezTo>
                  <a:pt x="16615" y="0"/>
                  <a:pt x="16615" y="0"/>
                  <a:pt x="16615" y="0"/>
                </a:cubicBezTo>
                <a:cubicBezTo>
                  <a:pt x="17565" y="0"/>
                  <a:pt x="18040" y="800"/>
                  <a:pt x="18040" y="1600"/>
                </a:cubicBezTo>
                <a:cubicBezTo>
                  <a:pt x="18040" y="3200"/>
                  <a:pt x="18040" y="3200"/>
                  <a:pt x="18040" y="3200"/>
                </a:cubicBezTo>
                <a:cubicBezTo>
                  <a:pt x="20413" y="3200"/>
                  <a:pt x="20413" y="3200"/>
                  <a:pt x="20413" y="3200"/>
                </a:cubicBezTo>
                <a:cubicBezTo>
                  <a:pt x="21600" y="3200"/>
                  <a:pt x="21600" y="3200"/>
                  <a:pt x="21600" y="3200"/>
                </a:cubicBezTo>
                <a:cubicBezTo>
                  <a:pt x="21600" y="4533"/>
                  <a:pt x="21600" y="4533"/>
                  <a:pt x="21600" y="4533"/>
                </a:cubicBezTo>
                <a:close/>
                <a:moveTo>
                  <a:pt x="10444" y="18133"/>
                </a:moveTo>
                <a:cubicBezTo>
                  <a:pt x="10444" y="10667"/>
                  <a:pt x="10444" y="10667"/>
                  <a:pt x="10444" y="10667"/>
                </a:cubicBezTo>
                <a:cubicBezTo>
                  <a:pt x="9257" y="10667"/>
                  <a:pt x="9257" y="10667"/>
                  <a:pt x="9257" y="10667"/>
                </a:cubicBezTo>
                <a:cubicBezTo>
                  <a:pt x="9257" y="10667"/>
                  <a:pt x="9257" y="10933"/>
                  <a:pt x="9020" y="11200"/>
                </a:cubicBezTo>
                <a:cubicBezTo>
                  <a:pt x="8782" y="11467"/>
                  <a:pt x="8782" y="11467"/>
                  <a:pt x="8545" y="11467"/>
                </a:cubicBezTo>
                <a:cubicBezTo>
                  <a:pt x="8545" y="12533"/>
                  <a:pt x="8545" y="12533"/>
                  <a:pt x="8545" y="12533"/>
                </a:cubicBezTo>
                <a:cubicBezTo>
                  <a:pt x="9020" y="12533"/>
                  <a:pt x="9020" y="12533"/>
                  <a:pt x="9020" y="12533"/>
                </a:cubicBezTo>
                <a:cubicBezTo>
                  <a:pt x="9020" y="18133"/>
                  <a:pt x="9020" y="18133"/>
                  <a:pt x="9020" y="18133"/>
                </a:cubicBezTo>
                <a:cubicBezTo>
                  <a:pt x="10444" y="18133"/>
                  <a:pt x="10444" y="18133"/>
                  <a:pt x="10444" y="18133"/>
                </a:cubicBezTo>
                <a:close/>
                <a:moveTo>
                  <a:pt x="12818" y="18133"/>
                </a:moveTo>
                <a:cubicBezTo>
                  <a:pt x="12818" y="10667"/>
                  <a:pt x="12818" y="10667"/>
                  <a:pt x="12818" y="10667"/>
                </a:cubicBezTo>
                <a:cubicBezTo>
                  <a:pt x="11631" y="10667"/>
                  <a:pt x="11631" y="10667"/>
                  <a:pt x="11631" y="10667"/>
                </a:cubicBezTo>
                <a:cubicBezTo>
                  <a:pt x="11631" y="10667"/>
                  <a:pt x="11631" y="10933"/>
                  <a:pt x="11393" y="11200"/>
                </a:cubicBezTo>
                <a:cubicBezTo>
                  <a:pt x="11156" y="11467"/>
                  <a:pt x="11156" y="11467"/>
                  <a:pt x="10919" y="11467"/>
                </a:cubicBezTo>
                <a:cubicBezTo>
                  <a:pt x="10919" y="12533"/>
                  <a:pt x="10919" y="12533"/>
                  <a:pt x="10919" y="12533"/>
                </a:cubicBezTo>
                <a:cubicBezTo>
                  <a:pt x="11393" y="12533"/>
                  <a:pt x="11393" y="12533"/>
                  <a:pt x="11393" y="12533"/>
                </a:cubicBezTo>
                <a:cubicBezTo>
                  <a:pt x="11393" y="18133"/>
                  <a:pt x="11393" y="18133"/>
                  <a:pt x="11393" y="18133"/>
                </a:cubicBezTo>
                <a:cubicBezTo>
                  <a:pt x="12818" y="18133"/>
                  <a:pt x="12818" y="18133"/>
                  <a:pt x="12818" y="18133"/>
                </a:cubicBezTo>
                <a:close/>
                <a:moveTo>
                  <a:pt x="19226" y="9600"/>
                </a:moveTo>
                <a:cubicBezTo>
                  <a:pt x="2374" y="9600"/>
                  <a:pt x="2374" y="9600"/>
                  <a:pt x="2374" y="9600"/>
                </a:cubicBezTo>
                <a:cubicBezTo>
                  <a:pt x="2374" y="16800"/>
                  <a:pt x="2374" y="16800"/>
                  <a:pt x="2374" y="16800"/>
                </a:cubicBezTo>
                <a:cubicBezTo>
                  <a:pt x="2374" y="17333"/>
                  <a:pt x="2611" y="17867"/>
                  <a:pt x="2848" y="18400"/>
                </a:cubicBezTo>
                <a:cubicBezTo>
                  <a:pt x="3086" y="18667"/>
                  <a:pt x="3560" y="18933"/>
                  <a:pt x="4035" y="18933"/>
                </a:cubicBezTo>
                <a:cubicBezTo>
                  <a:pt x="17565" y="18933"/>
                  <a:pt x="17565" y="18933"/>
                  <a:pt x="17565" y="18933"/>
                </a:cubicBezTo>
                <a:cubicBezTo>
                  <a:pt x="18040" y="18933"/>
                  <a:pt x="18514" y="18667"/>
                  <a:pt x="18752" y="18400"/>
                </a:cubicBezTo>
                <a:cubicBezTo>
                  <a:pt x="18989" y="17867"/>
                  <a:pt x="19226" y="17333"/>
                  <a:pt x="19226" y="16800"/>
                </a:cubicBezTo>
                <a:lnTo>
                  <a:pt x="19226" y="9600"/>
                </a:lnTo>
                <a:close/>
              </a:path>
            </a:pathLst>
          </a:custGeom>
          <a:solidFill>
            <a:srgbClr val="000000"/>
          </a:solidFill>
          <a:ln w="12700">
            <a:miter lim="400000"/>
          </a:ln>
        </p:spPr>
        <p:txBody>
          <a:bodyPr tIns="91439" bIns="91439"/>
          <a:lstStyle/>
          <a:p>
            <a:endParaRPr/>
          </a:p>
        </p:txBody>
      </p:sp>
      <p:sp>
        <p:nvSpPr>
          <p:cNvPr id="1643" name="Shape 1643"/>
          <p:cNvSpPr/>
          <p:nvPr/>
        </p:nvSpPr>
        <p:spPr>
          <a:xfrm>
            <a:off x="7705691" y="9963205"/>
            <a:ext cx="659921" cy="478593"/>
          </a:xfrm>
          <a:custGeom>
            <a:avLst/>
            <a:gdLst/>
            <a:ahLst/>
            <a:cxnLst>
              <a:cxn ang="0">
                <a:pos x="wd2" y="hd2"/>
              </a:cxn>
              <a:cxn ang="5400000">
                <a:pos x="wd2" y="hd2"/>
              </a:cxn>
              <a:cxn ang="10800000">
                <a:pos x="wd2" y="hd2"/>
              </a:cxn>
              <a:cxn ang="16200000">
                <a:pos x="wd2" y="hd2"/>
              </a:cxn>
            </a:cxnLst>
            <a:rect l="0" t="0" r="r" b="b"/>
            <a:pathLst>
              <a:path w="21600" h="21600" extrusionOk="0">
                <a:moveTo>
                  <a:pt x="18613" y="21600"/>
                </a:moveTo>
                <a:cubicBezTo>
                  <a:pt x="21370" y="10165"/>
                  <a:pt x="21370" y="10165"/>
                  <a:pt x="21370" y="10165"/>
                </a:cubicBezTo>
                <a:cubicBezTo>
                  <a:pt x="21600" y="9847"/>
                  <a:pt x="21600" y="9847"/>
                  <a:pt x="21600" y="9529"/>
                </a:cubicBezTo>
                <a:cubicBezTo>
                  <a:pt x="21600" y="9212"/>
                  <a:pt x="21600" y="8894"/>
                  <a:pt x="21370" y="8576"/>
                </a:cubicBezTo>
                <a:cubicBezTo>
                  <a:pt x="21370" y="8576"/>
                  <a:pt x="21140" y="8259"/>
                  <a:pt x="20911" y="8259"/>
                </a:cubicBezTo>
                <a:cubicBezTo>
                  <a:pt x="17464" y="14294"/>
                  <a:pt x="17464" y="14294"/>
                  <a:pt x="17464" y="14294"/>
                </a:cubicBezTo>
                <a:cubicBezTo>
                  <a:pt x="13557" y="7941"/>
                  <a:pt x="13557" y="7941"/>
                  <a:pt x="13557" y="7941"/>
                </a:cubicBezTo>
                <a:cubicBezTo>
                  <a:pt x="7583" y="7941"/>
                  <a:pt x="7583" y="7941"/>
                  <a:pt x="7583" y="7941"/>
                </a:cubicBezTo>
                <a:cubicBezTo>
                  <a:pt x="7123" y="7941"/>
                  <a:pt x="6664" y="8259"/>
                  <a:pt x="6204" y="8894"/>
                </a:cubicBezTo>
                <a:cubicBezTo>
                  <a:pt x="5745" y="9212"/>
                  <a:pt x="5285" y="9847"/>
                  <a:pt x="5055" y="10800"/>
                </a:cubicBezTo>
                <a:cubicBezTo>
                  <a:pt x="2298" y="21600"/>
                  <a:pt x="2298" y="21600"/>
                  <a:pt x="2298" y="21600"/>
                </a:cubicBezTo>
                <a:cubicBezTo>
                  <a:pt x="18613" y="21600"/>
                  <a:pt x="18613" y="21600"/>
                  <a:pt x="18613" y="21600"/>
                </a:cubicBezTo>
                <a:close/>
                <a:moveTo>
                  <a:pt x="15855" y="6988"/>
                </a:moveTo>
                <a:cubicBezTo>
                  <a:pt x="15396" y="4447"/>
                  <a:pt x="14247" y="2224"/>
                  <a:pt x="12638" y="1271"/>
                </a:cubicBezTo>
                <a:cubicBezTo>
                  <a:pt x="12638" y="0"/>
                  <a:pt x="12638" y="0"/>
                  <a:pt x="12638" y="0"/>
                </a:cubicBezTo>
                <a:cubicBezTo>
                  <a:pt x="15626" y="635"/>
                  <a:pt x="18153" y="2859"/>
                  <a:pt x="18843" y="6988"/>
                </a:cubicBezTo>
                <a:cubicBezTo>
                  <a:pt x="20221" y="6988"/>
                  <a:pt x="20221" y="6988"/>
                  <a:pt x="20221" y="6988"/>
                </a:cubicBezTo>
                <a:cubicBezTo>
                  <a:pt x="17464" y="11753"/>
                  <a:pt x="17464" y="11753"/>
                  <a:pt x="17464" y="11753"/>
                </a:cubicBezTo>
                <a:cubicBezTo>
                  <a:pt x="14477" y="6988"/>
                  <a:pt x="14477" y="6988"/>
                  <a:pt x="14477" y="6988"/>
                </a:cubicBezTo>
                <a:cubicBezTo>
                  <a:pt x="15855" y="6988"/>
                  <a:pt x="15855" y="6988"/>
                  <a:pt x="15855" y="6988"/>
                </a:cubicBezTo>
                <a:close/>
                <a:moveTo>
                  <a:pt x="12868" y="3176"/>
                </a:moveTo>
                <a:cubicBezTo>
                  <a:pt x="13328" y="3812"/>
                  <a:pt x="13787" y="4447"/>
                  <a:pt x="14017" y="5082"/>
                </a:cubicBezTo>
                <a:cubicBezTo>
                  <a:pt x="6664" y="5082"/>
                  <a:pt x="6664" y="5082"/>
                  <a:pt x="6664" y="5082"/>
                </a:cubicBezTo>
                <a:cubicBezTo>
                  <a:pt x="5974" y="5082"/>
                  <a:pt x="5285" y="5400"/>
                  <a:pt x="4596" y="6035"/>
                </a:cubicBezTo>
                <a:cubicBezTo>
                  <a:pt x="3906" y="6671"/>
                  <a:pt x="3447" y="7624"/>
                  <a:pt x="3217" y="8576"/>
                </a:cubicBezTo>
                <a:cubicBezTo>
                  <a:pt x="919" y="18106"/>
                  <a:pt x="919" y="18106"/>
                  <a:pt x="919" y="18106"/>
                </a:cubicBezTo>
                <a:cubicBezTo>
                  <a:pt x="230" y="18106"/>
                  <a:pt x="0" y="17471"/>
                  <a:pt x="0" y="16835"/>
                </a:cubicBezTo>
                <a:cubicBezTo>
                  <a:pt x="0" y="1588"/>
                  <a:pt x="0" y="1588"/>
                  <a:pt x="0" y="1588"/>
                </a:cubicBezTo>
                <a:cubicBezTo>
                  <a:pt x="0" y="953"/>
                  <a:pt x="460" y="318"/>
                  <a:pt x="919" y="318"/>
                </a:cubicBezTo>
                <a:cubicBezTo>
                  <a:pt x="6204" y="318"/>
                  <a:pt x="6204" y="318"/>
                  <a:pt x="6204" y="318"/>
                </a:cubicBezTo>
                <a:cubicBezTo>
                  <a:pt x="8043" y="3176"/>
                  <a:pt x="8043" y="3176"/>
                  <a:pt x="8043" y="3176"/>
                </a:cubicBezTo>
                <a:lnTo>
                  <a:pt x="12868" y="3176"/>
                </a:lnTo>
                <a:close/>
              </a:path>
            </a:pathLst>
          </a:custGeom>
          <a:solidFill>
            <a:srgbClr val="000000"/>
          </a:solidFill>
          <a:ln w="12700">
            <a:miter lim="400000"/>
          </a:ln>
        </p:spPr>
        <p:txBody>
          <a:bodyPr tIns="91439" bIns="91439"/>
          <a:lstStyle/>
          <a:p>
            <a:endParaRPr/>
          </a:p>
        </p:txBody>
      </p:sp>
      <p:sp>
        <p:nvSpPr>
          <p:cNvPr id="1644" name="Shape 1644"/>
          <p:cNvSpPr/>
          <p:nvPr/>
        </p:nvSpPr>
        <p:spPr>
          <a:xfrm>
            <a:off x="6376934" y="9912671"/>
            <a:ext cx="659921" cy="535071"/>
          </a:xfrm>
          <a:custGeom>
            <a:avLst/>
            <a:gdLst/>
            <a:ahLst/>
            <a:cxnLst>
              <a:cxn ang="0">
                <a:pos x="wd2" y="hd2"/>
              </a:cxn>
              <a:cxn ang="5400000">
                <a:pos x="wd2" y="hd2"/>
              </a:cxn>
              <a:cxn ang="10800000">
                <a:pos x="wd2" y="hd2"/>
              </a:cxn>
              <a:cxn ang="16200000">
                <a:pos x="wd2" y="hd2"/>
              </a:cxn>
            </a:cxnLst>
            <a:rect l="0" t="0" r="r" b="b"/>
            <a:pathLst>
              <a:path w="21600" h="21600" extrusionOk="0">
                <a:moveTo>
                  <a:pt x="17464" y="4547"/>
                </a:moveTo>
                <a:cubicBezTo>
                  <a:pt x="17464" y="3979"/>
                  <a:pt x="17464" y="3979"/>
                  <a:pt x="17464" y="3979"/>
                </a:cubicBezTo>
                <a:cubicBezTo>
                  <a:pt x="17464" y="3411"/>
                  <a:pt x="17004" y="2842"/>
                  <a:pt x="16545" y="2842"/>
                </a:cubicBezTo>
                <a:cubicBezTo>
                  <a:pt x="8043" y="2842"/>
                  <a:pt x="8043" y="2842"/>
                  <a:pt x="8043" y="2842"/>
                </a:cubicBezTo>
                <a:cubicBezTo>
                  <a:pt x="6204" y="0"/>
                  <a:pt x="6204" y="0"/>
                  <a:pt x="6204" y="0"/>
                </a:cubicBezTo>
                <a:cubicBezTo>
                  <a:pt x="919" y="0"/>
                  <a:pt x="919" y="0"/>
                  <a:pt x="919" y="0"/>
                </a:cubicBezTo>
                <a:cubicBezTo>
                  <a:pt x="460" y="0"/>
                  <a:pt x="0" y="568"/>
                  <a:pt x="0" y="1421"/>
                </a:cubicBezTo>
                <a:cubicBezTo>
                  <a:pt x="0" y="15063"/>
                  <a:pt x="0" y="15063"/>
                  <a:pt x="0" y="15063"/>
                </a:cubicBezTo>
                <a:cubicBezTo>
                  <a:pt x="0" y="15632"/>
                  <a:pt x="230" y="16200"/>
                  <a:pt x="919" y="16200"/>
                </a:cubicBezTo>
                <a:cubicBezTo>
                  <a:pt x="3217" y="7674"/>
                  <a:pt x="3217" y="7674"/>
                  <a:pt x="3217" y="7674"/>
                </a:cubicBezTo>
                <a:cubicBezTo>
                  <a:pt x="3447" y="6821"/>
                  <a:pt x="3906" y="5968"/>
                  <a:pt x="4596" y="5400"/>
                </a:cubicBezTo>
                <a:cubicBezTo>
                  <a:pt x="5285" y="4832"/>
                  <a:pt x="5974" y="4547"/>
                  <a:pt x="6664" y="4547"/>
                </a:cubicBezTo>
                <a:cubicBezTo>
                  <a:pt x="17464" y="4547"/>
                  <a:pt x="17464" y="4547"/>
                  <a:pt x="17464" y="4547"/>
                </a:cubicBezTo>
                <a:close/>
                <a:moveTo>
                  <a:pt x="16545" y="11368"/>
                </a:moveTo>
                <a:cubicBezTo>
                  <a:pt x="17694" y="11368"/>
                  <a:pt x="18843" y="11937"/>
                  <a:pt x="19532" y="12789"/>
                </a:cubicBezTo>
                <a:cubicBezTo>
                  <a:pt x="20451" y="13642"/>
                  <a:pt x="20911" y="15063"/>
                  <a:pt x="20911" y="16484"/>
                </a:cubicBezTo>
                <a:cubicBezTo>
                  <a:pt x="20911" y="17905"/>
                  <a:pt x="20451" y="19042"/>
                  <a:pt x="19532" y="20179"/>
                </a:cubicBezTo>
                <a:cubicBezTo>
                  <a:pt x="18843" y="21032"/>
                  <a:pt x="17694" y="21600"/>
                  <a:pt x="16545" y="21600"/>
                </a:cubicBezTo>
                <a:cubicBezTo>
                  <a:pt x="15396" y="21600"/>
                  <a:pt x="14477" y="21032"/>
                  <a:pt x="13787" y="20179"/>
                </a:cubicBezTo>
                <a:cubicBezTo>
                  <a:pt x="12868" y="19042"/>
                  <a:pt x="12409" y="17905"/>
                  <a:pt x="12409" y="16484"/>
                </a:cubicBezTo>
                <a:cubicBezTo>
                  <a:pt x="12409" y="15063"/>
                  <a:pt x="12868" y="13642"/>
                  <a:pt x="13787" y="12789"/>
                </a:cubicBezTo>
                <a:cubicBezTo>
                  <a:pt x="14477" y="11937"/>
                  <a:pt x="15396" y="11368"/>
                  <a:pt x="16545" y="11368"/>
                </a:cubicBezTo>
                <a:close/>
                <a:moveTo>
                  <a:pt x="19072" y="15063"/>
                </a:moveTo>
                <a:cubicBezTo>
                  <a:pt x="19072" y="15347"/>
                  <a:pt x="19302" y="15916"/>
                  <a:pt x="19302" y="16484"/>
                </a:cubicBezTo>
                <a:cubicBezTo>
                  <a:pt x="19302" y="17337"/>
                  <a:pt x="19072" y="18189"/>
                  <a:pt x="18383" y="18758"/>
                </a:cubicBezTo>
                <a:cubicBezTo>
                  <a:pt x="17923" y="19326"/>
                  <a:pt x="17464" y="19611"/>
                  <a:pt x="16545" y="19611"/>
                </a:cubicBezTo>
                <a:cubicBezTo>
                  <a:pt x="16315" y="19611"/>
                  <a:pt x="15855" y="19611"/>
                  <a:pt x="15396" y="19326"/>
                </a:cubicBezTo>
                <a:cubicBezTo>
                  <a:pt x="19072" y="15063"/>
                  <a:pt x="19072" y="15063"/>
                  <a:pt x="19072" y="15063"/>
                </a:cubicBezTo>
                <a:close/>
                <a:moveTo>
                  <a:pt x="14247" y="17905"/>
                </a:moveTo>
                <a:cubicBezTo>
                  <a:pt x="14017" y="17337"/>
                  <a:pt x="14017" y="17053"/>
                  <a:pt x="14017" y="16484"/>
                </a:cubicBezTo>
                <a:cubicBezTo>
                  <a:pt x="14017" y="15632"/>
                  <a:pt x="14247" y="14779"/>
                  <a:pt x="14706" y="14211"/>
                </a:cubicBezTo>
                <a:cubicBezTo>
                  <a:pt x="15166" y="13642"/>
                  <a:pt x="15855" y="13074"/>
                  <a:pt x="16545" y="13074"/>
                </a:cubicBezTo>
                <a:cubicBezTo>
                  <a:pt x="17004" y="13074"/>
                  <a:pt x="17464" y="13358"/>
                  <a:pt x="17694" y="13642"/>
                </a:cubicBezTo>
                <a:cubicBezTo>
                  <a:pt x="14247" y="17905"/>
                  <a:pt x="14247" y="17905"/>
                  <a:pt x="14247" y="17905"/>
                </a:cubicBezTo>
                <a:close/>
                <a:moveTo>
                  <a:pt x="20681" y="11937"/>
                </a:moveTo>
                <a:cubicBezTo>
                  <a:pt x="19762" y="10516"/>
                  <a:pt x="18153" y="9663"/>
                  <a:pt x="16545" y="9663"/>
                </a:cubicBezTo>
                <a:cubicBezTo>
                  <a:pt x="13557" y="9663"/>
                  <a:pt x="11260" y="12789"/>
                  <a:pt x="11260" y="16484"/>
                </a:cubicBezTo>
                <a:cubicBezTo>
                  <a:pt x="11260" y="17337"/>
                  <a:pt x="11260" y="18474"/>
                  <a:pt x="11719" y="19042"/>
                </a:cubicBezTo>
                <a:cubicBezTo>
                  <a:pt x="2298" y="19042"/>
                  <a:pt x="2298" y="19042"/>
                  <a:pt x="2298" y="19042"/>
                </a:cubicBezTo>
                <a:cubicBezTo>
                  <a:pt x="5055" y="9379"/>
                  <a:pt x="5055" y="9379"/>
                  <a:pt x="5055" y="9379"/>
                </a:cubicBezTo>
                <a:cubicBezTo>
                  <a:pt x="5285" y="8811"/>
                  <a:pt x="5745" y="8242"/>
                  <a:pt x="6204" y="7674"/>
                </a:cubicBezTo>
                <a:cubicBezTo>
                  <a:pt x="6664" y="7389"/>
                  <a:pt x="7123" y="7105"/>
                  <a:pt x="7583" y="7105"/>
                </a:cubicBezTo>
                <a:cubicBezTo>
                  <a:pt x="20451" y="7105"/>
                  <a:pt x="20451" y="7105"/>
                  <a:pt x="20451" y="7105"/>
                </a:cubicBezTo>
                <a:cubicBezTo>
                  <a:pt x="20681" y="7105"/>
                  <a:pt x="20911" y="7105"/>
                  <a:pt x="20911" y="7105"/>
                </a:cubicBezTo>
                <a:cubicBezTo>
                  <a:pt x="21140" y="7389"/>
                  <a:pt x="21370" y="7389"/>
                  <a:pt x="21370" y="7674"/>
                </a:cubicBezTo>
                <a:cubicBezTo>
                  <a:pt x="21600" y="7958"/>
                  <a:pt x="21600" y="7958"/>
                  <a:pt x="21600" y="8242"/>
                </a:cubicBezTo>
                <a:cubicBezTo>
                  <a:pt x="21600" y="8526"/>
                  <a:pt x="21600" y="8811"/>
                  <a:pt x="21370" y="9095"/>
                </a:cubicBezTo>
                <a:lnTo>
                  <a:pt x="20681" y="11937"/>
                </a:lnTo>
                <a:close/>
              </a:path>
            </a:pathLst>
          </a:custGeom>
          <a:solidFill>
            <a:srgbClr val="000000"/>
          </a:solidFill>
          <a:ln w="12700">
            <a:miter lim="400000"/>
          </a:ln>
        </p:spPr>
        <p:txBody>
          <a:bodyPr tIns="91439" bIns="91439"/>
          <a:lstStyle/>
          <a:p>
            <a:endParaRPr/>
          </a:p>
        </p:txBody>
      </p:sp>
      <p:sp>
        <p:nvSpPr>
          <p:cNvPr id="1645" name="Shape 1645"/>
          <p:cNvSpPr/>
          <p:nvPr/>
        </p:nvSpPr>
        <p:spPr>
          <a:xfrm>
            <a:off x="9007695" y="9942397"/>
            <a:ext cx="680731" cy="505345"/>
          </a:xfrm>
          <a:custGeom>
            <a:avLst/>
            <a:gdLst/>
            <a:ahLst/>
            <a:cxnLst>
              <a:cxn ang="0">
                <a:pos x="wd2" y="hd2"/>
              </a:cxn>
              <a:cxn ang="5400000">
                <a:pos x="wd2" y="hd2"/>
              </a:cxn>
              <a:cxn ang="10800000">
                <a:pos x="wd2" y="hd2"/>
              </a:cxn>
              <a:cxn ang="16200000">
                <a:pos x="wd2" y="hd2"/>
              </a:cxn>
            </a:cxnLst>
            <a:rect l="0" t="0" r="r" b="b"/>
            <a:pathLst>
              <a:path w="21600" h="21600" extrusionOk="0">
                <a:moveTo>
                  <a:pt x="17592" y="4800"/>
                </a:moveTo>
                <a:cubicBezTo>
                  <a:pt x="17592" y="4200"/>
                  <a:pt x="17592" y="4200"/>
                  <a:pt x="17592" y="4200"/>
                </a:cubicBezTo>
                <a:cubicBezTo>
                  <a:pt x="17592" y="3600"/>
                  <a:pt x="16924" y="3000"/>
                  <a:pt x="16478" y="3000"/>
                </a:cubicBezTo>
                <a:cubicBezTo>
                  <a:pt x="8016" y="3000"/>
                  <a:pt x="8016" y="3000"/>
                  <a:pt x="8016" y="3000"/>
                </a:cubicBezTo>
                <a:cubicBezTo>
                  <a:pt x="6235" y="0"/>
                  <a:pt x="6235" y="0"/>
                  <a:pt x="6235" y="0"/>
                </a:cubicBezTo>
                <a:cubicBezTo>
                  <a:pt x="891" y="0"/>
                  <a:pt x="891" y="0"/>
                  <a:pt x="891" y="0"/>
                </a:cubicBezTo>
                <a:cubicBezTo>
                  <a:pt x="445" y="0"/>
                  <a:pt x="0" y="600"/>
                  <a:pt x="0" y="1500"/>
                </a:cubicBezTo>
                <a:cubicBezTo>
                  <a:pt x="0" y="16200"/>
                  <a:pt x="0" y="16200"/>
                  <a:pt x="0" y="16200"/>
                </a:cubicBezTo>
                <a:cubicBezTo>
                  <a:pt x="0" y="16800"/>
                  <a:pt x="445" y="17400"/>
                  <a:pt x="891" y="17400"/>
                </a:cubicBezTo>
                <a:cubicBezTo>
                  <a:pt x="3118" y="8100"/>
                  <a:pt x="3118" y="8100"/>
                  <a:pt x="3118" y="8100"/>
                </a:cubicBezTo>
                <a:cubicBezTo>
                  <a:pt x="3340" y="7200"/>
                  <a:pt x="4008" y="6300"/>
                  <a:pt x="4454" y="5700"/>
                </a:cubicBezTo>
                <a:cubicBezTo>
                  <a:pt x="5122" y="5100"/>
                  <a:pt x="6012" y="4800"/>
                  <a:pt x="6680" y="4800"/>
                </a:cubicBezTo>
                <a:cubicBezTo>
                  <a:pt x="17592" y="4800"/>
                  <a:pt x="17592" y="4800"/>
                  <a:pt x="17592" y="4800"/>
                </a:cubicBezTo>
                <a:close/>
                <a:moveTo>
                  <a:pt x="17592" y="10800"/>
                </a:moveTo>
                <a:cubicBezTo>
                  <a:pt x="18705" y="10800"/>
                  <a:pt x="19819" y="11400"/>
                  <a:pt x="20487" y="12300"/>
                </a:cubicBezTo>
                <a:cubicBezTo>
                  <a:pt x="21155" y="13200"/>
                  <a:pt x="21600" y="14700"/>
                  <a:pt x="21600" y="16200"/>
                </a:cubicBezTo>
                <a:cubicBezTo>
                  <a:pt x="21600" y="17700"/>
                  <a:pt x="21155" y="18900"/>
                  <a:pt x="20487" y="20100"/>
                </a:cubicBezTo>
                <a:cubicBezTo>
                  <a:pt x="19819" y="21000"/>
                  <a:pt x="18705" y="21600"/>
                  <a:pt x="17592" y="21600"/>
                </a:cubicBezTo>
                <a:cubicBezTo>
                  <a:pt x="16478" y="21600"/>
                  <a:pt x="15588" y="21000"/>
                  <a:pt x="14697" y="20100"/>
                </a:cubicBezTo>
                <a:cubicBezTo>
                  <a:pt x="14029" y="18900"/>
                  <a:pt x="13584" y="17700"/>
                  <a:pt x="13584" y="16200"/>
                </a:cubicBezTo>
                <a:cubicBezTo>
                  <a:pt x="13584" y="14700"/>
                  <a:pt x="14029" y="13200"/>
                  <a:pt x="14697" y="12300"/>
                </a:cubicBezTo>
                <a:cubicBezTo>
                  <a:pt x="15588" y="11400"/>
                  <a:pt x="16478" y="10800"/>
                  <a:pt x="17592" y="10800"/>
                </a:cubicBezTo>
                <a:close/>
                <a:moveTo>
                  <a:pt x="18705" y="19200"/>
                </a:moveTo>
                <a:cubicBezTo>
                  <a:pt x="17592" y="17700"/>
                  <a:pt x="17592" y="17700"/>
                  <a:pt x="17592" y="17700"/>
                </a:cubicBezTo>
                <a:cubicBezTo>
                  <a:pt x="16478" y="19200"/>
                  <a:pt x="16478" y="19200"/>
                  <a:pt x="16478" y="19200"/>
                </a:cubicBezTo>
                <a:cubicBezTo>
                  <a:pt x="16924" y="19500"/>
                  <a:pt x="17369" y="19500"/>
                  <a:pt x="17592" y="19500"/>
                </a:cubicBezTo>
                <a:cubicBezTo>
                  <a:pt x="18037" y="19500"/>
                  <a:pt x="18482" y="19500"/>
                  <a:pt x="18705" y="19200"/>
                </a:cubicBezTo>
                <a:close/>
                <a:moveTo>
                  <a:pt x="16478" y="16200"/>
                </a:moveTo>
                <a:cubicBezTo>
                  <a:pt x="15365" y="17700"/>
                  <a:pt x="15365" y="17700"/>
                  <a:pt x="15365" y="17700"/>
                </a:cubicBezTo>
                <a:cubicBezTo>
                  <a:pt x="15142" y="17100"/>
                  <a:pt x="15142" y="16800"/>
                  <a:pt x="15142" y="16200"/>
                </a:cubicBezTo>
                <a:cubicBezTo>
                  <a:pt x="15142" y="15600"/>
                  <a:pt x="15142" y="15000"/>
                  <a:pt x="15365" y="14700"/>
                </a:cubicBezTo>
                <a:cubicBezTo>
                  <a:pt x="16478" y="16200"/>
                  <a:pt x="16478" y="16200"/>
                  <a:pt x="16478" y="16200"/>
                </a:cubicBezTo>
                <a:close/>
                <a:moveTo>
                  <a:pt x="16478" y="13200"/>
                </a:moveTo>
                <a:cubicBezTo>
                  <a:pt x="16924" y="12900"/>
                  <a:pt x="17369" y="12600"/>
                  <a:pt x="17592" y="12600"/>
                </a:cubicBezTo>
                <a:cubicBezTo>
                  <a:pt x="18037" y="12600"/>
                  <a:pt x="18482" y="12900"/>
                  <a:pt x="18705" y="13200"/>
                </a:cubicBezTo>
                <a:cubicBezTo>
                  <a:pt x="17592" y="14700"/>
                  <a:pt x="17592" y="14700"/>
                  <a:pt x="17592" y="14700"/>
                </a:cubicBezTo>
                <a:cubicBezTo>
                  <a:pt x="16478" y="13200"/>
                  <a:pt x="16478" y="13200"/>
                  <a:pt x="16478" y="13200"/>
                </a:cubicBezTo>
                <a:close/>
                <a:moveTo>
                  <a:pt x="18928" y="16200"/>
                </a:moveTo>
                <a:cubicBezTo>
                  <a:pt x="20041" y="17700"/>
                  <a:pt x="20041" y="17700"/>
                  <a:pt x="20041" y="17700"/>
                </a:cubicBezTo>
                <a:cubicBezTo>
                  <a:pt x="20041" y="17100"/>
                  <a:pt x="20264" y="16800"/>
                  <a:pt x="20264" y="16200"/>
                </a:cubicBezTo>
                <a:cubicBezTo>
                  <a:pt x="20264" y="15600"/>
                  <a:pt x="20041" y="15000"/>
                  <a:pt x="20041" y="14700"/>
                </a:cubicBezTo>
                <a:cubicBezTo>
                  <a:pt x="18928" y="16200"/>
                  <a:pt x="18928" y="16200"/>
                  <a:pt x="18928" y="16200"/>
                </a:cubicBezTo>
                <a:close/>
                <a:moveTo>
                  <a:pt x="21155" y="10800"/>
                </a:moveTo>
                <a:cubicBezTo>
                  <a:pt x="20264" y="9600"/>
                  <a:pt x="18928" y="9000"/>
                  <a:pt x="17592" y="9000"/>
                </a:cubicBezTo>
                <a:cubicBezTo>
                  <a:pt x="14697" y="9000"/>
                  <a:pt x="12247" y="12300"/>
                  <a:pt x="12247" y="16200"/>
                </a:cubicBezTo>
                <a:cubicBezTo>
                  <a:pt x="12247" y="18000"/>
                  <a:pt x="12693" y="19500"/>
                  <a:pt x="13584" y="20700"/>
                </a:cubicBezTo>
                <a:cubicBezTo>
                  <a:pt x="2449" y="20700"/>
                  <a:pt x="2449" y="20700"/>
                  <a:pt x="2449" y="20700"/>
                </a:cubicBezTo>
                <a:cubicBezTo>
                  <a:pt x="5122" y="10200"/>
                  <a:pt x="5122" y="10200"/>
                  <a:pt x="5122" y="10200"/>
                </a:cubicBezTo>
                <a:cubicBezTo>
                  <a:pt x="5344" y="9300"/>
                  <a:pt x="5567" y="8700"/>
                  <a:pt x="6012" y="8400"/>
                </a:cubicBezTo>
                <a:cubicBezTo>
                  <a:pt x="6680" y="7800"/>
                  <a:pt x="7126" y="7500"/>
                  <a:pt x="7571" y="7500"/>
                </a:cubicBezTo>
                <a:cubicBezTo>
                  <a:pt x="20487" y="7500"/>
                  <a:pt x="20487" y="7500"/>
                  <a:pt x="20487" y="7500"/>
                </a:cubicBezTo>
                <a:cubicBezTo>
                  <a:pt x="20487" y="7500"/>
                  <a:pt x="20709" y="7500"/>
                  <a:pt x="20932" y="7800"/>
                </a:cubicBezTo>
                <a:cubicBezTo>
                  <a:pt x="21155" y="7800"/>
                  <a:pt x="21155" y="7800"/>
                  <a:pt x="21377" y="8100"/>
                </a:cubicBezTo>
                <a:cubicBezTo>
                  <a:pt x="21377" y="8400"/>
                  <a:pt x="21600" y="8700"/>
                  <a:pt x="21600" y="9000"/>
                </a:cubicBezTo>
                <a:cubicBezTo>
                  <a:pt x="21600" y="9300"/>
                  <a:pt x="21377" y="9300"/>
                  <a:pt x="21377" y="9600"/>
                </a:cubicBezTo>
                <a:lnTo>
                  <a:pt x="21155" y="10800"/>
                </a:lnTo>
                <a:close/>
              </a:path>
            </a:pathLst>
          </a:custGeom>
          <a:solidFill>
            <a:srgbClr val="000000"/>
          </a:solidFill>
          <a:ln w="12700">
            <a:miter lim="400000"/>
          </a:ln>
        </p:spPr>
        <p:txBody>
          <a:bodyPr tIns="91439" bIns="91439"/>
          <a:lstStyle/>
          <a:p>
            <a:endParaRPr/>
          </a:p>
        </p:txBody>
      </p:sp>
      <p:sp>
        <p:nvSpPr>
          <p:cNvPr id="1646" name="Shape 1646"/>
          <p:cNvSpPr/>
          <p:nvPr/>
        </p:nvSpPr>
        <p:spPr>
          <a:xfrm>
            <a:off x="10327536" y="9942397"/>
            <a:ext cx="685462" cy="546961"/>
          </a:xfrm>
          <a:custGeom>
            <a:avLst/>
            <a:gdLst/>
            <a:ahLst/>
            <a:cxnLst>
              <a:cxn ang="0">
                <a:pos x="wd2" y="hd2"/>
              </a:cxn>
              <a:cxn ang="5400000">
                <a:pos x="wd2" y="hd2"/>
              </a:cxn>
              <a:cxn ang="10800000">
                <a:pos x="wd2" y="hd2"/>
              </a:cxn>
              <a:cxn ang="16200000">
                <a:pos x="wd2" y="hd2"/>
              </a:cxn>
            </a:cxnLst>
            <a:rect l="0" t="0" r="r" b="b"/>
            <a:pathLst>
              <a:path w="19305" h="21600" extrusionOk="0">
                <a:moveTo>
                  <a:pt x="15655" y="4431"/>
                </a:moveTo>
                <a:cubicBezTo>
                  <a:pt x="15655" y="3877"/>
                  <a:pt x="15655" y="3877"/>
                  <a:pt x="15655" y="3877"/>
                </a:cubicBezTo>
                <a:cubicBezTo>
                  <a:pt x="15655" y="3323"/>
                  <a:pt x="15259" y="2769"/>
                  <a:pt x="14664" y="2769"/>
                </a:cubicBezTo>
                <a:cubicBezTo>
                  <a:pt x="7134" y="2769"/>
                  <a:pt x="7134" y="2769"/>
                  <a:pt x="7134" y="2769"/>
                </a:cubicBezTo>
                <a:cubicBezTo>
                  <a:pt x="5549" y="0"/>
                  <a:pt x="5549" y="0"/>
                  <a:pt x="5549" y="0"/>
                </a:cubicBezTo>
                <a:cubicBezTo>
                  <a:pt x="991" y="0"/>
                  <a:pt x="991" y="0"/>
                  <a:pt x="991" y="0"/>
                </a:cubicBezTo>
                <a:cubicBezTo>
                  <a:pt x="396" y="0"/>
                  <a:pt x="0" y="554"/>
                  <a:pt x="0" y="1385"/>
                </a:cubicBezTo>
                <a:cubicBezTo>
                  <a:pt x="0" y="14954"/>
                  <a:pt x="0" y="14954"/>
                  <a:pt x="0" y="14954"/>
                </a:cubicBezTo>
                <a:cubicBezTo>
                  <a:pt x="0" y="15508"/>
                  <a:pt x="396" y="16062"/>
                  <a:pt x="793" y="16062"/>
                </a:cubicBezTo>
                <a:cubicBezTo>
                  <a:pt x="2774" y="7477"/>
                  <a:pt x="2774" y="7477"/>
                  <a:pt x="2774" y="7477"/>
                </a:cubicBezTo>
                <a:cubicBezTo>
                  <a:pt x="3171" y="6646"/>
                  <a:pt x="3567" y="5815"/>
                  <a:pt x="4161" y="5262"/>
                </a:cubicBezTo>
                <a:cubicBezTo>
                  <a:pt x="4558" y="4708"/>
                  <a:pt x="5350" y="4431"/>
                  <a:pt x="5945" y="4431"/>
                </a:cubicBezTo>
                <a:cubicBezTo>
                  <a:pt x="15655" y="4431"/>
                  <a:pt x="15655" y="4431"/>
                  <a:pt x="15655" y="4431"/>
                </a:cubicBezTo>
                <a:close/>
                <a:moveTo>
                  <a:pt x="15259" y="21600"/>
                </a:moveTo>
                <a:cubicBezTo>
                  <a:pt x="8917" y="16338"/>
                  <a:pt x="10899" y="9138"/>
                  <a:pt x="15259" y="11908"/>
                </a:cubicBezTo>
                <a:cubicBezTo>
                  <a:pt x="19618" y="9138"/>
                  <a:pt x="21600" y="16338"/>
                  <a:pt x="15259" y="21600"/>
                </a:cubicBezTo>
                <a:close/>
                <a:moveTo>
                  <a:pt x="12484" y="16062"/>
                </a:moveTo>
                <a:cubicBezTo>
                  <a:pt x="12286" y="15785"/>
                  <a:pt x="12088" y="15231"/>
                  <a:pt x="12088" y="14954"/>
                </a:cubicBezTo>
                <a:cubicBezTo>
                  <a:pt x="12683" y="14954"/>
                  <a:pt x="12683" y="14954"/>
                  <a:pt x="12683" y="14954"/>
                </a:cubicBezTo>
                <a:cubicBezTo>
                  <a:pt x="12484" y="15508"/>
                  <a:pt x="12484" y="15785"/>
                  <a:pt x="12484" y="16062"/>
                </a:cubicBezTo>
                <a:close/>
                <a:moveTo>
                  <a:pt x="12088" y="14123"/>
                </a:moveTo>
                <a:cubicBezTo>
                  <a:pt x="12286" y="12738"/>
                  <a:pt x="13277" y="12462"/>
                  <a:pt x="14664" y="12738"/>
                </a:cubicBezTo>
                <a:cubicBezTo>
                  <a:pt x="13872" y="13015"/>
                  <a:pt x="13277" y="13292"/>
                  <a:pt x="12881" y="14400"/>
                </a:cubicBezTo>
                <a:cubicBezTo>
                  <a:pt x="12088" y="14123"/>
                  <a:pt x="12088" y="14123"/>
                  <a:pt x="12088" y="14123"/>
                </a:cubicBezTo>
                <a:close/>
                <a:moveTo>
                  <a:pt x="18826" y="9969"/>
                </a:moveTo>
                <a:cubicBezTo>
                  <a:pt x="17835" y="9138"/>
                  <a:pt x="16448" y="9138"/>
                  <a:pt x="15259" y="9692"/>
                </a:cubicBezTo>
                <a:cubicBezTo>
                  <a:pt x="13673" y="9138"/>
                  <a:pt x="11890" y="9138"/>
                  <a:pt x="10701" y="11077"/>
                </a:cubicBezTo>
                <a:cubicBezTo>
                  <a:pt x="9512" y="12738"/>
                  <a:pt x="9710" y="15231"/>
                  <a:pt x="10305" y="17169"/>
                </a:cubicBezTo>
                <a:cubicBezTo>
                  <a:pt x="10503" y="17723"/>
                  <a:pt x="10701" y="18554"/>
                  <a:pt x="11097" y="19108"/>
                </a:cubicBezTo>
                <a:cubicBezTo>
                  <a:pt x="2180" y="19108"/>
                  <a:pt x="2180" y="19108"/>
                  <a:pt x="2180" y="19108"/>
                </a:cubicBezTo>
                <a:cubicBezTo>
                  <a:pt x="4558" y="9415"/>
                  <a:pt x="4558" y="9415"/>
                  <a:pt x="4558" y="9415"/>
                </a:cubicBezTo>
                <a:cubicBezTo>
                  <a:pt x="4756" y="8585"/>
                  <a:pt x="4954" y="8031"/>
                  <a:pt x="5549" y="7754"/>
                </a:cubicBezTo>
                <a:cubicBezTo>
                  <a:pt x="5945" y="7200"/>
                  <a:pt x="6341" y="6923"/>
                  <a:pt x="6738" y="6923"/>
                </a:cubicBezTo>
                <a:cubicBezTo>
                  <a:pt x="18231" y="6923"/>
                  <a:pt x="18231" y="6923"/>
                  <a:pt x="18231" y="6923"/>
                </a:cubicBezTo>
                <a:cubicBezTo>
                  <a:pt x="18429" y="6923"/>
                  <a:pt x="18429" y="6923"/>
                  <a:pt x="18628" y="7200"/>
                </a:cubicBezTo>
                <a:cubicBezTo>
                  <a:pt x="18826" y="7200"/>
                  <a:pt x="18826" y="7200"/>
                  <a:pt x="19024" y="7477"/>
                </a:cubicBezTo>
                <a:cubicBezTo>
                  <a:pt x="19024" y="7754"/>
                  <a:pt x="19222" y="8031"/>
                  <a:pt x="19222" y="8308"/>
                </a:cubicBezTo>
                <a:cubicBezTo>
                  <a:pt x="19222" y="8585"/>
                  <a:pt x="19222" y="8585"/>
                  <a:pt x="19024" y="8862"/>
                </a:cubicBezTo>
                <a:lnTo>
                  <a:pt x="18826" y="9969"/>
                </a:lnTo>
                <a:close/>
              </a:path>
            </a:pathLst>
          </a:custGeom>
          <a:solidFill>
            <a:srgbClr val="000000"/>
          </a:solidFill>
          <a:ln w="12700">
            <a:miter lim="400000"/>
          </a:ln>
        </p:spPr>
        <p:txBody>
          <a:bodyPr tIns="91439" bIns="91439"/>
          <a:lstStyle/>
          <a:p>
            <a:endParaRPr/>
          </a:p>
        </p:txBody>
      </p:sp>
      <p:sp>
        <p:nvSpPr>
          <p:cNvPr id="1647" name="Shape 1647"/>
          <p:cNvSpPr/>
          <p:nvPr/>
        </p:nvSpPr>
        <p:spPr>
          <a:xfrm>
            <a:off x="5042232" y="11137389"/>
            <a:ext cx="680731" cy="680731"/>
          </a:xfrm>
          <a:custGeom>
            <a:avLst/>
            <a:gdLst/>
            <a:ahLst/>
            <a:cxnLst>
              <a:cxn ang="0">
                <a:pos x="wd2" y="hd2"/>
              </a:cxn>
              <a:cxn ang="5400000">
                <a:pos x="wd2" y="hd2"/>
              </a:cxn>
              <a:cxn ang="10800000">
                <a:pos x="wd2" y="hd2"/>
              </a:cxn>
              <a:cxn ang="16200000">
                <a:pos x="wd2" y="hd2"/>
              </a:cxn>
            </a:cxnLst>
            <a:rect l="0" t="0" r="r" b="b"/>
            <a:pathLst>
              <a:path w="21600" h="21600" extrusionOk="0">
                <a:moveTo>
                  <a:pt x="9353" y="3118"/>
                </a:moveTo>
                <a:cubicBezTo>
                  <a:pt x="12247" y="3118"/>
                  <a:pt x="12247" y="3118"/>
                  <a:pt x="12247" y="3118"/>
                </a:cubicBezTo>
                <a:cubicBezTo>
                  <a:pt x="10689" y="0"/>
                  <a:pt x="10689" y="0"/>
                  <a:pt x="10689" y="0"/>
                </a:cubicBezTo>
                <a:cubicBezTo>
                  <a:pt x="9353" y="3118"/>
                  <a:pt x="9353" y="3118"/>
                  <a:pt x="9353" y="3118"/>
                </a:cubicBezTo>
                <a:close/>
                <a:moveTo>
                  <a:pt x="10911" y="4008"/>
                </a:moveTo>
                <a:cubicBezTo>
                  <a:pt x="14474" y="4008"/>
                  <a:pt x="17592" y="6903"/>
                  <a:pt x="17592" y="10689"/>
                </a:cubicBezTo>
                <a:cubicBezTo>
                  <a:pt x="17592" y="14474"/>
                  <a:pt x="14474" y="17592"/>
                  <a:pt x="10911" y="17592"/>
                </a:cubicBezTo>
                <a:cubicBezTo>
                  <a:pt x="7126" y="17592"/>
                  <a:pt x="4008" y="14474"/>
                  <a:pt x="4008" y="10689"/>
                </a:cubicBezTo>
                <a:cubicBezTo>
                  <a:pt x="4008" y="6903"/>
                  <a:pt x="7126" y="4008"/>
                  <a:pt x="10911" y="4008"/>
                </a:cubicBezTo>
                <a:close/>
                <a:moveTo>
                  <a:pt x="13361" y="3340"/>
                </a:moveTo>
                <a:cubicBezTo>
                  <a:pt x="15810" y="4899"/>
                  <a:pt x="15810" y="4899"/>
                  <a:pt x="15810" y="4899"/>
                </a:cubicBezTo>
                <a:cubicBezTo>
                  <a:pt x="16256" y="1336"/>
                  <a:pt x="16256" y="1336"/>
                  <a:pt x="16256" y="1336"/>
                </a:cubicBezTo>
                <a:cubicBezTo>
                  <a:pt x="13361" y="3340"/>
                  <a:pt x="13361" y="3340"/>
                  <a:pt x="13361" y="3340"/>
                </a:cubicBezTo>
                <a:close/>
                <a:moveTo>
                  <a:pt x="16701" y="5567"/>
                </a:moveTo>
                <a:cubicBezTo>
                  <a:pt x="18037" y="8016"/>
                  <a:pt x="18037" y="8016"/>
                  <a:pt x="18037" y="8016"/>
                </a:cubicBezTo>
                <a:cubicBezTo>
                  <a:pt x="20264" y="5344"/>
                  <a:pt x="20264" y="5344"/>
                  <a:pt x="20264" y="5344"/>
                </a:cubicBezTo>
                <a:cubicBezTo>
                  <a:pt x="16701" y="5567"/>
                  <a:pt x="16701" y="5567"/>
                  <a:pt x="16701" y="5567"/>
                </a:cubicBezTo>
                <a:close/>
                <a:moveTo>
                  <a:pt x="18482" y="9353"/>
                </a:moveTo>
                <a:cubicBezTo>
                  <a:pt x="18482" y="12025"/>
                  <a:pt x="18482" y="12025"/>
                  <a:pt x="18482" y="12025"/>
                </a:cubicBezTo>
                <a:cubicBezTo>
                  <a:pt x="21600" y="10689"/>
                  <a:pt x="21600" y="10689"/>
                  <a:pt x="21600" y="10689"/>
                </a:cubicBezTo>
                <a:cubicBezTo>
                  <a:pt x="18482" y="9353"/>
                  <a:pt x="18482" y="9353"/>
                  <a:pt x="18482" y="9353"/>
                </a:cubicBezTo>
                <a:close/>
                <a:moveTo>
                  <a:pt x="18260" y="13361"/>
                </a:moveTo>
                <a:cubicBezTo>
                  <a:pt x="16701" y="15810"/>
                  <a:pt x="16701" y="15810"/>
                  <a:pt x="16701" y="15810"/>
                </a:cubicBezTo>
                <a:cubicBezTo>
                  <a:pt x="20264" y="16033"/>
                  <a:pt x="20264" y="16033"/>
                  <a:pt x="20264" y="16033"/>
                </a:cubicBezTo>
                <a:cubicBezTo>
                  <a:pt x="18260" y="13361"/>
                  <a:pt x="18260" y="13361"/>
                  <a:pt x="18260" y="13361"/>
                </a:cubicBezTo>
                <a:close/>
                <a:moveTo>
                  <a:pt x="16033" y="16701"/>
                </a:moveTo>
                <a:cubicBezTo>
                  <a:pt x="13584" y="18037"/>
                  <a:pt x="13584" y="18037"/>
                  <a:pt x="13584" y="18037"/>
                </a:cubicBezTo>
                <a:cubicBezTo>
                  <a:pt x="16256" y="20041"/>
                  <a:pt x="16256" y="20041"/>
                  <a:pt x="16256" y="20041"/>
                </a:cubicBezTo>
                <a:cubicBezTo>
                  <a:pt x="16033" y="16701"/>
                  <a:pt x="16033" y="16701"/>
                  <a:pt x="16033" y="16701"/>
                </a:cubicBezTo>
                <a:close/>
                <a:moveTo>
                  <a:pt x="12247" y="18482"/>
                </a:moveTo>
                <a:cubicBezTo>
                  <a:pt x="9575" y="18482"/>
                  <a:pt x="9575" y="18482"/>
                  <a:pt x="9575" y="18482"/>
                </a:cubicBezTo>
                <a:cubicBezTo>
                  <a:pt x="10911" y="21600"/>
                  <a:pt x="10911" y="21600"/>
                  <a:pt x="10911" y="21600"/>
                </a:cubicBezTo>
                <a:cubicBezTo>
                  <a:pt x="12247" y="18482"/>
                  <a:pt x="12247" y="18482"/>
                  <a:pt x="12247" y="18482"/>
                </a:cubicBezTo>
                <a:close/>
                <a:moveTo>
                  <a:pt x="8239" y="18037"/>
                </a:moveTo>
                <a:cubicBezTo>
                  <a:pt x="5790" y="16701"/>
                  <a:pt x="5790" y="16701"/>
                  <a:pt x="5790" y="16701"/>
                </a:cubicBezTo>
                <a:cubicBezTo>
                  <a:pt x="5567" y="20264"/>
                  <a:pt x="5567" y="20264"/>
                  <a:pt x="5567" y="20264"/>
                </a:cubicBezTo>
                <a:cubicBezTo>
                  <a:pt x="8239" y="18037"/>
                  <a:pt x="8239" y="18037"/>
                  <a:pt x="8239" y="18037"/>
                </a:cubicBezTo>
                <a:close/>
                <a:moveTo>
                  <a:pt x="4899" y="15810"/>
                </a:moveTo>
                <a:cubicBezTo>
                  <a:pt x="3563" y="13361"/>
                  <a:pt x="3563" y="13361"/>
                  <a:pt x="3563" y="13361"/>
                </a:cubicBezTo>
                <a:cubicBezTo>
                  <a:pt x="1559" y="16256"/>
                  <a:pt x="1559" y="16256"/>
                  <a:pt x="1559" y="16256"/>
                </a:cubicBezTo>
                <a:cubicBezTo>
                  <a:pt x="4899" y="15810"/>
                  <a:pt x="4899" y="15810"/>
                  <a:pt x="4899" y="15810"/>
                </a:cubicBezTo>
                <a:close/>
                <a:moveTo>
                  <a:pt x="3118" y="12247"/>
                </a:moveTo>
                <a:cubicBezTo>
                  <a:pt x="3118" y="9353"/>
                  <a:pt x="3118" y="9353"/>
                  <a:pt x="3118" y="9353"/>
                </a:cubicBezTo>
                <a:cubicBezTo>
                  <a:pt x="0" y="10911"/>
                  <a:pt x="0" y="10911"/>
                  <a:pt x="0" y="10911"/>
                </a:cubicBezTo>
                <a:cubicBezTo>
                  <a:pt x="3118" y="12247"/>
                  <a:pt x="3118" y="12247"/>
                  <a:pt x="3118" y="12247"/>
                </a:cubicBezTo>
                <a:close/>
                <a:moveTo>
                  <a:pt x="3340" y="8239"/>
                </a:moveTo>
                <a:cubicBezTo>
                  <a:pt x="4899" y="5790"/>
                  <a:pt x="4899" y="5790"/>
                  <a:pt x="4899" y="5790"/>
                </a:cubicBezTo>
                <a:cubicBezTo>
                  <a:pt x="1336" y="5344"/>
                  <a:pt x="1336" y="5344"/>
                  <a:pt x="1336" y="5344"/>
                </a:cubicBezTo>
                <a:cubicBezTo>
                  <a:pt x="3340" y="8239"/>
                  <a:pt x="3340" y="8239"/>
                  <a:pt x="3340" y="8239"/>
                </a:cubicBezTo>
                <a:close/>
                <a:moveTo>
                  <a:pt x="5790" y="4899"/>
                </a:moveTo>
                <a:cubicBezTo>
                  <a:pt x="8239" y="3563"/>
                  <a:pt x="8239" y="3563"/>
                  <a:pt x="8239" y="3563"/>
                </a:cubicBezTo>
                <a:cubicBezTo>
                  <a:pt x="5344" y="1336"/>
                  <a:pt x="5344" y="1336"/>
                  <a:pt x="5344" y="1336"/>
                </a:cubicBezTo>
                <a:lnTo>
                  <a:pt x="5790" y="4899"/>
                </a:lnTo>
                <a:close/>
              </a:path>
            </a:pathLst>
          </a:custGeom>
          <a:solidFill>
            <a:srgbClr val="000000"/>
          </a:solidFill>
          <a:ln w="12700">
            <a:miter lim="400000"/>
          </a:ln>
        </p:spPr>
        <p:txBody>
          <a:bodyPr tIns="91439" bIns="91439"/>
          <a:lstStyle/>
          <a:p>
            <a:endParaRPr/>
          </a:p>
        </p:txBody>
      </p:sp>
      <p:sp>
        <p:nvSpPr>
          <p:cNvPr id="1648" name="Shape 1648"/>
          <p:cNvSpPr/>
          <p:nvPr/>
        </p:nvSpPr>
        <p:spPr>
          <a:xfrm>
            <a:off x="9019588" y="8542297"/>
            <a:ext cx="591551" cy="669962"/>
          </a:xfrm>
          <a:custGeom>
            <a:avLst/>
            <a:gdLst/>
            <a:ahLst/>
            <a:cxnLst>
              <a:cxn ang="0">
                <a:pos x="wd2" y="hd2"/>
              </a:cxn>
              <a:cxn ang="5400000">
                <a:pos x="wd2" y="hd2"/>
              </a:cxn>
              <a:cxn ang="10800000">
                <a:pos x="wd2" y="hd2"/>
              </a:cxn>
              <a:cxn ang="16200000">
                <a:pos x="wd2" y="hd2"/>
              </a:cxn>
            </a:cxnLst>
            <a:rect l="0" t="0" r="r" b="b"/>
            <a:pathLst>
              <a:path w="21600" h="21446" extrusionOk="0">
                <a:moveTo>
                  <a:pt x="12857" y="20700"/>
                </a:moveTo>
                <a:cubicBezTo>
                  <a:pt x="13371" y="19800"/>
                  <a:pt x="14143" y="18900"/>
                  <a:pt x="14657" y="18225"/>
                </a:cubicBezTo>
                <a:cubicBezTo>
                  <a:pt x="14914" y="17775"/>
                  <a:pt x="14914" y="17325"/>
                  <a:pt x="14400" y="16875"/>
                </a:cubicBezTo>
                <a:cubicBezTo>
                  <a:pt x="13371" y="15975"/>
                  <a:pt x="12343" y="15075"/>
                  <a:pt x="11057" y="14175"/>
                </a:cubicBezTo>
                <a:cubicBezTo>
                  <a:pt x="10543" y="13725"/>
                  <a:pt x="10286" y="13725"/>
                  <a:pt x="9771" y="13950"/>
                </a:cubicBezTo>
                <a:cubicBezTo>
                  <a:pt x="9000" y="14175"/>
                  <a:pt x="8486" y="14625"/>
                  <a:pt x="7714" y="15075"/>
                </a:cubicBezTo>
                <a:cubicBezTo>
                  <a:pt x="5400" y="11925"/>
                  <a:pt x="4886" y="10125"/>
                  <a:pt x="4371" y="7875"/>
                </a:cubicBezTo>
                <a:cubicBezTo>
                  <a:pt x="5143" y="7650"/>
                  <a:pt x="5914" y="7200"/>
                  <a:pt x="6686" y="6975"/>
                </a:cubicBezTo>
                <a:cubicBezTo>
                  <a:pt x="6943" y="6750"/>
                  <a:pt x="7200" y="6300"/>
                  <a:pt x="6943" y="5625"/>
                </a:cubicBezTo>
                <a:cubicBezTo>
                  <a:pt x="6686" y="4500"/>
                  <a:pt x="6171" y="3150"/>
                  <a:pt x="5657" y="1800"/>
                </a:cubicBezTo>
                <a:cubicBezTo>
                  <a:pt x="5657" y="1350"/>
                  <a:pt x="5143" y="900"/>
                  <a:pt x="4629" y="900"/>
                </a:cubicBezTo>
                <a:cubicBezTo>
                  <a:pt x="3600" y="1125"/>
                  <a:pt x="2314" y="1125"/>
                  <a:pt x="1029" y="1350"/>
                </a:cubicBezTo>
                <a:cubicBezTo>
                  <a:pt x="0" y="1350"/>
                  <a:pt x="0" y="1575"/>
                  <a:pt x="0" y="2250"/>
                </a:cubicBezTo>
                <a:cubicBezTo>
                  <a:pt x="257" y="10350"/>
                  <a:pt x="3857" y="17550"/>
                  <a:pt x="11057" y="21150"/>
                </a:cubicBezTo>
                <a:cubicBezTo>
                  <a:pt x="11829" y="21600"/>
                  <a:pt x="12086" y="21600"/>
                  <a:pt x="12857" y="20700"/>
                </a:cubicBezTo>
                <a:close/>
                <a:moveTo>
                  <a:pt x="11571" y="11925"/>
                </a:moveTo>
                <a:cubicBezTo>
                  <a:pt x="8229" y="11925"/>
                  <a:pt x="8229" y="11925"/>
                  <a:pt x="8229" y="11925"/>
                </a:cubicBezTo>
                <a:cubicBezTo>
                  <a:pt x="8229" y="11250"/>
                  <a:pt x="8229" y="11250"/>
                  <a:pt x="8229" y="11250"/>
                </a:cubicBezTo>
                <a:cubicBezTo>
                  <a:pt x="10286" y="8550"/>
                  <a:pt x="10286" y="8550"/>
                  <a:pt x="10286" y="8550"/>
                </a:cubicBezTo>
                <a:cubicBezTo>
                  <a:pt x="10543" y="8100"/>
                  <a:pt x="10800" y="7650"/>
                  <a:pt x="10800" y="7200"/>
                </a:cubicBezTo>
                <a:cubicBezTo>
                  <a:pt x="10800" y="6975"/>
                  <a:pt x="10800" y="6750"/>
                  <a:pt x="10543" y="6750"/>
                </a:cubicBezTo>
                <a:cubicBezTo>
                  <a:pt x="10286" y="6750"/>
                  <a:pt x="10286" y="6975"/>
                  <a:pt x="10286" y="6975"/>
                </a:cubicBezTo>
                <a:cubicBezTo>
                  <a:pt x="10029" y="8100"/>
                  <a:pt x="10029" y="8100"/>
                  <a:pt x="10029" y="8100"/>
                </a:cubicBezTo>
                <a:cubicBezTo>
                  <a:pt x="8743" y="8100"/>
                  <a:pt x="8743" y="8100"/>
                  <a:pt x="8743" y="8100"/>
                </a:cubicBezTo>
                <a:cubicBezTo>
                  <a:pt x="8743" y="6975"/>
                  <a:pt x="8743" y="6975"/>
                  <a:pt x="8743" y="6975"/>
                </a:cubicBezTo>
                <a:cubicBezTo>
                  <a:pt x="9000" y="6300"/>
                  <a:pt x="9514" y="5850"/>
                  <a:pt x="10800" y="5850"/>
                </a:cubicBezTo>
                <a:cubicBezTo>
                  <a:pt x="11314" y="5850"/>
                  <a:pt x="11829" y="6075"/>
                  <a:pt x="12086" y="6300"/>
                </a:cubicBezTo>
                <a:cubicBezTo>
                  <a:pt x="12343" y="6525"/>
                  <a:pt x="12343" y="6975"/>
                  <a:pt x="12086" y="7650"/>
                </a:cubicBezTo>
                <a:cubicBezTo>
                  <a:pt x="12086" y="7875"/>
                  <a:pt x="12086" y="8100"/>
                  <a:pt x="12086" y="8325"/>
                </a:cubicBezTo>
                <a:cubicBezTo>
                  <a:pt x="9771" y="11250"/>
                  <a:pt x="9771" y="11250"/>
                  <a:pt x="9771" y="11250"/>
                </a:cubicBezTo>
                <a:cubicBezTo>
                  <a:pt x="11829" y="11250"/>
                  <a:pt x="11829" y="11250"/>
                  <a:pt x="11829" y="11250"/>
                </a:cubicBezTo>
                <a:cubicBezTo>
                  <a:pt x="11571" y="11925"/>
                  <a:pt x="11571" y="11925"/>
                  <a:pt x="11571" y="11925"/>
                </a:cubicBezTo>
                <a:close/>
                <a:moveTo>
                  <a:pt x="16200" y="11250"/>
                </a:moveTo>
                <a:cubicBezTo>
                  <a:pt x="15429" y="11250"/>
                  <a:pt x="15429" y="11250"/>
                  <a:pt x="15429" y="11250"/>
                </a:cubicBezTo>
                <a:cubicBezTo>
                  <a:pt x="15429" y="11925"/>
                  <a:pt x="15429" y="11925"/>
                  <a:pt x="15429" y="11925"/>
                </a:cubicBezTo>
                <a:cubicBezTo>
                  <a:pt x="13886" y="11925"/>
                  <a:pt x="13886" y="11925"/>
                  <a:pt x="13886" y="11925"/>
                </a:cubicBezTo>
                <a:cubicBezTo>
                  <a:pt x="13886" y="11250"/>
                  <a:pt x="13886" y="11250"/>
                  <a:pt x="13886" y="11250"/>
                </a:cubicBezTo>
                <a:cubicBezTo>
                  <a:pt x="11829" y="11250"/>
                  <a:pt x="11829" y="11250"/>
                  <a:pt x="11829" y="11250"/>
                </a:cubicBezTo>
                <a:cubicBezTo>
                  <a:pt x="12086" y="10350"/>
                  <a:pt x="12086" y="10350"/>
                  <a:pt x="12086" y="10350"/>
                </a:cubicBezTo>
                <a:cubicBezTo>
                  <a:pt x="14143" y="5850"/>
                  <a:pt x="14143" y="5850"/>
                  <a:pt x="14143" y="5850"/>
                </a:cubicBezTo>
                <a:cubicBezTo>
                  <a:pt x="16200" y="5850"/>
                  <a:pt x="16200" y="5850"/>
                  <a:pt x="16200" y="5850"/>
                </a:cubicBezTo>
                <a:cubicBezTo>
                  <a:pt x="15686" y="10350"/>
                  <a:pt x="15686" y="10350"/>
                  <a:pt x="15686" y="10350"/>
                </a:cubicBezTo>
                <a:cubicBezTo>
                  <a:pt x="16200" y="10350"/>
                  <a:pt x="16200" y="10350"/>
                  <a:pt x="16200" y="10350"/>
                </a:cubicBezTo>
                <a:cubicBezTo>
                  <a:pt x="16200" y="11250"/>
                  <a:pt x="16200" y="11250"/>
                  <a:pt x="16200" y="11250"/>
                </a:cubicBezTo>
                <a:close/>
                <a:moveTo>
                  <a:pt x="14143" y="10350"/>
                </a:moveTo>
                <a:cubicBezTo>
                  <a:pt x="13371" y="10350"/>
                  <a:pt x="13371" y="10350"/>
                  <a:pt x="13371" y="10350"/>
                </a:cubicBezTo>
                <a:cubicBezTo>
                  <a:pt x="14400" y="7875"/>
                  <a:pt x="14400" y="7875"/>
                  <a:pt x="14400" y="7875"/>
                </a:cubicBezTo>
                <a:cubicBezTo>
                  <a:pt x="14143" y="10350"/>
                  <a:pt x="14143" y="10350"/>
                  <a:pt x="14143" y="10350"/>
                </a:cubicBezTo>
                <a:close/>
                <a:moveTo>
                  <a:pt x="11057" y="0"/>
                </a:moveTo>
                <a:cubicBezTo>
                  <a:pt x="13886" y="0"/>
                  <a:pt x="16714" y="1125"/>
                  <a:pt x="18514" y="2700"/>
                </a:cubicBezTo>
                <a:cubicBezTo>
                  <a:pt x="20571" y="4500"/>
                  <a:pt x="21600" y="6750"/>
                  <a:pt x="21600" y="9225"/>
                </a:cubicBezTo>
                <a:cubicBezTo>
                  <a:pt x="21600" y="11925"/>
                  <a:pt x="20571" y="14175"/>
                  <a:pt x="18514" y="15975"/>
                </a:cubicBezTo>
                <a:cubicBezTo>
                  <a:pt x="18000" y="16425"/>
                  <a:pt x="17486" y="16875"/>
                  <a:pt x="16714" y="17100"/>
                </a:cubicBezTo>
                <a:cubicBezTo>
                  <a:pt x="16714" y="16875"/>
                  <a:pt x="16457" y="16650"/>
                  <a:pt x="16200" y="16425"/>
                </a:cubicBezTo>
                <a:cubicBezTo>
                  <a:pt x="15171" y="15525"/>
                  <a:pt x="15171" y="15525"/>
                  <a:pt x="15171" y="15525"/>
                </a:cubicBezTo>
                <a:cubicBezTo>
                  <a:pt x="15686" y="15300"/>
                  <a:pt x="16457" y="14850"/>
                  <a:pt x="16971" y="14400"/>
                </a:cubicBezTo>
                <a:cubicBezTo>
                  <a:pt x="18257" y="13050"/>
                  <a:pt x="19286" y="11250"/>
                  <a:pt x="19286" y="9225"/>
                </a:cubicBezTo>
                <a:cubicBezTo>
                  <a:pt x="19286" y="7425"/>
                  <a:pt x="18257" y="5625"/>
                  <a:pt x="16971" y="4275"/>
                </a:cubicBezTo>
                <a:cubicBezTo>
                  <a:pt x="15429" y="2925"/>
                  <a:pt x="13371" y="2250"/>
                  <a:pt x="11057" y="2250"/>
                </a:cubicBezTo>
                <a:cubicBezTo>
                  <a:pt x="10029" y="2250"/>
                  <a:pt x="9000" y="2475"/>
                  <a:pt x="7971" y="2700"/>
                </a:cubicBezTo>
                <a:cubicBezTo>
                  <a:pt x="7457" y="1350"/>
                  <a:pt x="7457" y="1350"/>
                  <a:pt x="7457" y="1350"/>
                </a:cubicBezTo>
                <a:cubicBezTo>
                  <a:pt x="7457" y="1125"/>
                  <a:pt x="7200" y="900"/>
                  <a:pt x="7200" y="675"/>
                </a:cubicBezTo>
                <a:cubicBezTo>
                  <a:pt x="8486" y="225"/>
                  <a:pt x="9771" y="0"/>
                  <a:pt x="11057" y="0"/>
                </a:cubicBezTo>
                <a:close/>
              </a:path>
            </a:pathLst>
          </a:custGeom>
          <a:solidFill>
            <a:srgbClr val="000000"/>
          </a:solidFill>
          <a:ln w="12700">
            <a:miter lim="400000"/>
          </a:ln>
        </p:spPr>
        <p:txBody>
          <a:bodyPr tIns="91439" bIns="91439"/>
          <a:lstStyle/>
          <a:p>
            <a:endParaRPr/>
          </a:p>
        </p:txBody>
      </p:sp>
      <p:sp>
        <p:nvSpPr>
          <p:cNvPr id="1649" name="Shape 1649"/>
          <p:cNvSpPr/>
          <p:nvPr/>
        </p:nvSpPr>
        <p:spPr>
          <a:xfrm>
            <a:off x="5097336" y="9835384"/>
            <a:ext cx="647808" cy="710457"/>
          </a:xfrm>
          <a:custGeom>
            <a:avLst/>
            <a:gdLst/>
            <a:ahLst/>
            <a:cxnLst>
              <a:cxn ang="0">
                <a:pos x="wd2" y="hd2"/>
              </a:cxn>
              <a:cxn ang="5400000">
                <a:pos x="wd2" y="hd2"/>
              </a:cxn>
              <a:cxn ang="10800000">
                <a:pos x="wd2" y="hd2"/>
              </a:cxn>
              <a:cxn ang="16200000">
                <a:pos x="wd2" y="hd2"/>
              </a:cxn>
            </a:cxnLst>
            <a:rect l="0" t="0" r="r" b="b"/>
            <a:pathLst>
              <a:path w="20736" h="21600" extrusionOk="0">
                <a:moveTo>
                  <a:pt x="4068" y="18392"/>
                </a:moveTo>
                <a:cubicBezTo>
                  <a:pt x="2268" y="16681"/>
                  <a:pt x="1368" y="14543"/>
                  <a:pt x="1143" y="12404"/>
                </a:cubicBezTo>
                <a:cubicBezTo>
                  <a:pt x="1143" y="10265"/>
                  <a:pt x="1818" y="8127"/>
                  <a:pt x="3618" y="6202"/>
                </a:cubicBezTo>
                <a:cubicBezTo>
                  <a:pt x="4968" y="4705"/>
                  <a:pt x="6993" y="3850"/>
                  <a:pt x="9018" y="3636"/>
                </a:cubicBezTo>
                <a:cubicBezTo>
                  <a:pt x="8793" y="1925"/>
                  <a:pt x="8793" y="1925"/>
                  <a:pt x="8793" y="1925"/>
                </a:cubicBezTo>
                <a:cubicBezTo>
                  <a:pt x="7668" y="2139"/>
                  <a:pt x="7668" y="2139"/>
                  <a:pt x="7668" y="2139"/>
                </a:cubicBezTo>
                <a:cubicBezTo>
                  <a:pt x="7443" y="1069"/>
                  <a:pt x="7443" y="1069"/>
                  <a:pt x="7443" y="1069"/>
                </a:cubicBezTo>
                <a:cubicBezTo>
                  <a:pt x="10368" y="642"/>
                  <a:pt x="10368" y="642"/>
                  <a:pt x="10368" y="642"/>
                </a:cubicBezTo>
                <a:cubicBezTo>
                  <a:pt x="10593" y="1711"/>
                  <a:pt x="10593" y="1711"/>
                  <a:pt x="10593" y="1711"/>
                </a:cubicBezTo>
                <a:cubicBezTo>
                  <a:pt x="9468" y="1925"/>
                  <a:pt x="9468" y="1925"/>
                  <a:pt x="9468" y="1925"/>
                </a:cubicBezTo>
                <a:cubicBezTo>
                  <a:pt x="9918" y="3422"/>
                  <a:pt x="9918" y="3422"/>
                  <a:pt x="9918" y="3422"/>
                </a:cubicBezTo>
                <a:cubicBezTo>
                  <a:pt x="12168" y="3422"/>
                  <a:pt x="14418" y="4063"/>
                  <a:pt x="16218" y="5774"/>
                </a:cubicBezTo>
                <a:cubicBezTo>
                  <a:pt x="18018" y="7271"/>
                  <a:pt x="19143" y="9410"/>
                  <a:pt x="19143" y="11549"/>
                </a:cubicBezTo>
                <a:cubicBezTo>
                  <a:pt x="19368" y="13901"/>
                  <a:pt x="18468" y="16040"/>
                  <a:pt x="16893" y="17750"/>
                </a:cubicBezTo>
                <a:cubicBezTo>
                  <a:pt x="16668" y="17964"/>
                  <a:pt x="16668" y="17964"/>
                  <a:pt x="16443" y="18178"/>
                </a:cubicBezTo>
                <a:cubicBezTo>
                  <a:pt x="17343" y="21600"/>
                  <a:pt x="17343" y="21600"/>
                  <a:pt x="17343" y="21600"/>
                </a:cubicBezTo>
                <a:cubicBezTo>
                  <a:pt x="16218" y="21600"/>
                  <a:pt x="16218" y="21600"/>
                  <a:pt x="16218" y="21600"/>
                </a:cubicBezTo>
                <a:cubicBezTo>
                  <a:pt x="13743" y="19889"/>
                  <a:pt x="13743" y="19889"/>
                  <a:pt x="13743" y="19889"/>
                </a:cubicBezTo>
                <a:cubicBezTo>
                  <a:pt x="12843" y="20317"/>
                  <a:pt x="11718" y="20531"/>
                  <a:pt x="10593" y="20531"/>
                </a:cubicBezTo>
                <a:cubicBezTo>
                  <a:pt x="9468" y="20531"/>
                  <a:pt x="8118" y="20317"/>
                  <a:pt x="6768" y="19889"/>
                </a:cubicBezTo>
                <a:cubicBezTo>
                  <a:pt x="4518" y="21600"/>
                  <a:pt x="4518" y="21600"/>
                  <a:pt x="4518" y="21600"/>
                </a:cubicBezTo>
                <a:cubicBezTo>
                  <a:pt x="3393" y="21600"/>
                  <a:pt x="3393" y="21600"/>
                  <a:pt x="3393" y="21600"/>
                </a:cubicBezTo>
                <a:cubicBezTo>
                  <a:pt x="4293" y="18392"/>
                  <a:pt x="4293" y="18392"/>
                  <a:pt x="4293" y="18392"/>
                </a:cubicBezTo>
                <a:cubicBezTo>
                  <a:pt x="4068" y="18392"/>
                  <a:pt x="4068" y="18392"/>
                  <a:pt x="4068" y="18392"/>
                </a:cubicBezTo>
                <a:close/>
                <a:moveTo>
                  <a:pt x="18018" y="1283"/>
                </a:moveTo>
                <a:cubicBezTo>
                  <a:pt x="16218" y="642"/>
                  <a:pt x="14418" y="1069"/>
                  <a:pt x="13068" y="2352"/>
                </a:cubicBezTo>
                <a:cubicBezTo>
                  <a:pt x="20268" y="6630"/>
                  <a:pt x="20268" y="6630"/>
                  <a:pt x="20268" y="6630"/>
                </a:cubicBezTo>
                <a:cubicBezTo>
                  <a:pt x="21168" y="5133"/>
                  <a:pt x="20718" y="3208"/>
                  <a:pt x="19368" y="1925"/>
                </a:cubicBezTo>
                <a:cubicBezTo>
                  <a:pt x="20268" y="642"/>
                  <a:pt x="20268" y="642"/>
                  <a:pt x="20268" y="642"/>
                </a:cubicBezTo>
                <a:cubicBezTo>
                  <a:pt x="18918" y="0"/>
                  <a:pt x="18918" y="0"/>
                  <a:pt x="18918" y="0"/>
                </a:cubicBezTo>
                <a:cubicBezTo>
                  <a:pt x="18018" y="1283"/>
                  <a:pt x="18018" y="1283"/>
                  <a:pt x="18018" y="1283"/>
                </a:cubicBezTo>
                <a:close/>
                <a:moveTo>
                  <a:pt x="2718" y="1283"/>
                </a:moveTo>
                <a:cubicBezTo>
                  <a:pt x="1818" y="0"/>
                  <a:pt x="1818" y="0"/>
                  <a:pt x="1818" y="0"/>
                </a:cubicBezTo>
                <a:cubicBezTo>
                  <a:pt x="468" y="642"/>
                  <a:pt x="468" y="642"/>
                  <a:pt x="468" y="642"/>
                </a:cubicBezTo>
                <a:cubicBezTo>
                  <a:pt x="1368" y="1925"/>
                  <a:pt x="1368" y="1925"/>
                  <a:pt x="1368" y="1925"/>
                </a:cubicBezTo>
                <a:cubicBezTo>
                  <a:pt x="18" y="3208"/>
                  <a:pt x="-432" y="5133"/>
                  <a:pt x="468" y="6630"/>
                </a:cubicBezTo>
                <a:cubicBezTo>
                  <a:pt x="7668" y="2352"/>
                  <a:pt x="7668" y="2352"/>
                  <a:pt x="7668" y="2352"/>
                </a:cubicBezTo>
                <a:cubicBezTo>
                  <a:pt x="6318" y="1069"/>
                  <a:pt x="4293" y="642"/>
                  <a:pt x="2718" y="1283"/>
                </a:cubicBezTo>
                <a:close/>
                <a:moveTo>
                  <a:pt x="9243" y="11549"/>
                </a:moveTo>
                <a:cubicBezTo>
                  <a:pt x="9018" y="11762"/>
                  <a:pt x="9018" y="11762"/>
                  <a:pt x="9018" y="11976"/>
                </a:cubicBezTo>
                <a:cubicBezTo>
                  <a:pt x="7443" y="12190"/>
                  <a:pt x="5868" y="12404"/>
                  <a:pt x="4518" y="13046"/>
                </a:cubicBezTo>
                <a:cubicBezTo>
                  <a:pt x="4518" y="13259"/>
                  <a:pt x="4518" y="13473"/>
                  <a:pt x="4518" y="13687"/>
                </a:cubicBezTo>
                <a:cubicBezTo>
                  <a:pt x="6093" y="13473"/>
                  <a:pt x="7893" y="13259"/>
                  <a:pt x="9243" y="12618"/>
                </a:cubicBezTo>
                <a:cubicBezTo>
                  <a:pt x="9468" y="12832"/>
                  <a:pt x="9693" y="13046"/>
                  <a:pt x="9918" y="13046"/>
                </a:cubicBezTo>
                <a:cubicBezTo>
                  <a:pt x="10593" y="13259"/>
                  <a:pt x="11493" y="13046"/>
                  <a:pt x="11718" y="12404"/>
                </a:cubicBezTo>
                <a:cubicBezTo>
                  <a:pt x="11943" y="11762"/>
                  <a:pt x="11493" y="10907"/>
                  <a:pt x="10818" y="10693"/>
                </a:cubicBezTo>
                <a:cubicBezTo>
                  <a:pt x="10818" y="10693"/>
                  <a:pt x="10593" y="10693"/>
                  <a:pt x="10593" y="10693"/>
                </a:cubicBezTo>
                <a:cubicBezTo>
                  <a:pt x="10143" y="9838"/>
                  <a:pt x="9468" y="8768"/>
                  <a:pt x="8793" y="7913"/>
                </a:cubicBezTo>
                <a:cubicBezTo>
                  <a:pt x="8568" y="8127"/>
                  <a:pt x="8343" y="8341"/>
                  <a:pt x="8118" y="8341"/>
                </a:cubicBezTo>
                <a:cubicBezTo>
                  <a:pt x="8343" y="9410"/>
                  <a:pt x="8793" y="10265"/>
                  <a:pt x="9468" y="11121"/>
                </a:cubicBezTo>
                <a:cubicBezTo>
                  <a:pt x="9243" y="11121"/>
                  <a:pt x="9243" y="11335"/>
                  <a:pt x="9243" y="11549"/>
                </a:cubicBezTo>
                <a:close/>
                <a:moveTo>
                  <a:pt x="3618" y="12404"/>
                </a:moveTo>
                <a:cubicBezTo>
                  <a:pt x="3843" y="13901"/>
                  <a:pt x="4518" y="15398"/>
                  <a:pt x="5868" y="16681"/>
                </a:cubicBezTo>
                <a:cubicBezTo>
                  <a:pt x="7218" y="17750"/>
                  <a:pt x="8793" y="18392"/>
                  <a:pt x="10593" y="18178"/>
                </a:cubicBezTo>
                <a:cubicBezTo>
                  <a:pt x="12168" y="18178"/>
                  <a:pt x="13743" y="17537"/>
                  <a:pt x="15093" y="16253"/>
                </a:cubicBezTo>
                <a:cubicBezTo>
                  <a:pt x="16218" y="14970"/>
                  <a:pt x="16893" y="13259"/>
                  <a:pt x="16668" y="11762"/>
                </a:cubicBezTo>
                <a:cubicBezTo>
                  <a:pt x="16668" y="10051"/>
                  <a:pt x="15993" y="8554"/>
                  <a:pt x="14643" y="7485"/>
                </a:cubicBezTo>
                <a:cubicBezTo>
                  <a:pt x="13293" y="6202"/>
                  <a:pt x="11493" y="5774"/>
                  <a:pt x="9918" y="5774"/>
                </a:cubicBezTo>
                <a:cubicBezTo>
                  <a:pt x="8118" y="5988"/>
                  <a:pt x="6543" y="6630"/>
                  <a:pt x="5418" y="7913"/>
                </a:cubicBezTo>
                <a:cubicBezTo>
                  <a:pt x="4068" y="9196"/>
                  <a:pt x="3618" y="10693"/>
                  <a:pt x="3618" y="12404"/>
                </a:cubicBezTo>
                <a:close/>
              </a:path>
            </a:pathLst>
          </a:custGeom>
          <a:solidFill>
            <a:srgbClr val="000000"/>
          </a:solidFill>
          <a:ln w="12700">
            <a:miter lim="400000"/>
          </a:ln>
        </p:spPr>
        <p:txBody>
          <a:bodyPr tIns="91439" bIns="91439"/>
          <a:lstStyle/>
          <a:p>
            <a:endParaRPr/>
          </a:p>
        </p:txBody>
      </p:sp>
      <p:sp>
        <p:nvSpPr>
          <p:cNvPr id="1650" name="Shape 1650"/>
          <p:cNvSpPr/>
          <p:nvPr/>
        </p:nvSpPr>
        <p:spPr>
          <a:xfrm>
            <a:off x="10223493" y="8464267"/>
            <a:ext cx="793689" cy="732671"/>
          </a:xfrm>
          <a:custGeom>
            <a:avLst/>
            <a:gdLst/>
            <a:ahLst/>
            <a:cxnLst>
              <a:cxn ang="0">
                <a:pos x="wd2" y="hd2"/>
              </a:cxn>
              <a:cxn ang="5400000">
                <a:pos x="wd2" y="hd2"/>
              </a:cxn>
              <a:cxn ang="10800000">
                <a:pos x="wd2" y="hd2"/>
              </a:cxn>
              <a:cxn ang="16200000">
                <a:pos x="wd2" y="hd2"/>
              </a:cxn>
            </a:cxnLst>
            <a:rect l="0" t="0" r="r" b="b"/>
            <a:pathLst>
              <a:path w="21600" h="20796" extrusionOk="0">
                <a:moveTo>
                  <a:pt x="10896" y="7999"/>
                </a:moveTo>
                <a:cubicBezTo>
                  <a:pt x="12042" y="7999"/>
                  <a:pt x="12998" y="8999"/>
                  <a:pt x="12998" y="10399"/>
                </a:cubicBezTo>
                <a:cubicBezTo>
                  <a:pt x="12998" y="11599"/>
                  <a:pt x="12042" y="12599"/>
                  <a:pt x="10896" y="12599"/>
                </a:cubicBezTo>
                <a:cubicBezTo>
                  <a:pt x="9558" y="12599"/>
                  <a:pt x="8602" y="11599"/>
                  <a:pt x="8602" y="10399"/>
                </a:cubicBezTo>
                <a:cubicBezTo>
                  <a:pt x="8602" y="8999"/>
                  <a:pt x="9558" y="7999"/>
                  <a:pt x="10896" y="7999"/>
                </a:cubicBezTo>
                <a:close/>
                <a:moveTo>
                  <a:pt x="9175" y="5999"/>
                </a:moveTo>
                <a:cubicBezTo>
                  <a:pt x="6881" y="5999"/>
                  <a:pt x="4970" y="6399"/>
                  <a:pt x="3632" y="6999"/>
                </a:cubicBezTo>
                <a:cubicBezTo>
                  <a:pt x="1338" y="7799"/>
                  <a:pt x="0" y="8999"/>
                  <a:pt x="0" y="10399"/>
                </a:cubicBezTo>
                <a:cubicBezTo>
                  <a:pt x="0" y="11599"/>
                  <a:pt x="1338" y="12799"/>
                  <a:pt x="3250" y="13599"/>
                </a:cubicBezTo>
                <a:cubicBezTo>
                  <a:pt x="2485" y="15599"/>
                  <a:pt x="2294" y="17399"/>
                  <a:pt x="3250" y="18199"/>
                </a:cubicBezTo>
                <a:cubicBezTo>
                  <a:pt x="4205" y="19199"/>
                  <a:pt x="5926" y="19199"/>
                  <a:pt x="8028" y="17999"/>
                </a:cubicBezTo>
                <a:cubicBezTo>
                  <a:pt x="9175" y="17399"/>
                  <a:pt x="10513" y="16399"/>
                  <a:pt x="11851" y="15199"/>
                </a:cubicBezTo>
                <a:cubicBezTo>
                  <a:pt x="9175" y="15199"/>
                  <a:pt x="9175" y="15199"/>
                  <a:pt x="9175" y="15199"/>
                </a:cubicBezTo>
                <a:cubicBezTo>
                  <a:pt x="8411" y="15799"/>
                  <a:pt x="7837" y="16199"/>
                  <a:pt x="7264" y="16399"/>
                </a:cubicBezTo>
                <a:cubicBezTo>
                  <a:pt x="5926" y="17199"/>
                  <a:pt x="4779" y="17399"/>
                  <a:pt x="4396" y="16999"/>
                </a:cubicBezTo>
                <a:cubicBezTo>
                  <a:pt x="4014" y="16599"/>
                  <a:pt x="4396" y="15599"/>
                  <a:pt x="4970" y="14199"/>
                </a:cubicBezTo>
                <a:cubicBezTo>
                  <a:pt x="4970" y="14199"/>
                  <a:pt x="4970" y="14199"/>
                  <a:pt x="4970" y="14199"/>
                </a:cubicBezTo>
                <a:cubicBezTo>
                  <a:pt x="6690" y="14599"/>
                  <a:pt x="8602" y="14799"/>
                  <a:pt x="10896" y="14799"/>
                </a:cubicBezTo>
                <a:cubicBezTo>
                  <a:pt x="12234" y="14799"/>
                  <a:pt x="13572" y="14599"/>
                  <a:pt x="14719" y="14399"/>
                </a:cubicBezTo>
                <a:cubicBezTo>
                  <a:pt x="14910" y="14999"/>
                  <a:pt x="14910" y="15599"/>
                  <a:pt x="15101" y="15999"/>
                </a:cubicBezTo>
                <a:cubicBezTo>
                  <a:pt x="15101" y="17599"/>
                  <a:pt x="15101" y="18599"/>
                  <a:pt x="14527" y="18799"/>
                </a:cubicBezTo>
                <a:cubicBezTo>
                  <a:pt x="14145" y="19199"/>
                  <a:pt x="13189" y="18599"/>
                  <a:pt x="12234" y="17399"/>
                </a:cubicBezTo>
                <a:cubicBezTo>
                  <a:pt x="11851" y="17199"/>
                  <a:pt x="11660" y="16799"/>
                  <a:pt x="11469" y="16399"/>
                </a:cubicBezTo>
                <a:cubicBezTo>
                  <a:pt x="9940" y="17399"/>
                  <a:pt x="9940" y="17399"/>
                  <a:pt x="9940" y="17399"/>
                </a:cubicBezTo>
                <a:cubicBezTo>
                  <a:pt x="10322" y="17799"/>
                  <a:pt x="10704" y="18199"/>
                  <a:pt x="10896" y="18599"/>
                </a:cubicBezTo>
                <a:cubicBezTo>
                  <a:pt x="12425" y="20399"/>
                  <a:pt x="14145" y="21199"/>
                  <a:pt x="15292" y="20599"/>
                </a:cubicBezTo>
                <a:cubicBezTo>
                  <a:pt x="16439" y="19999"/>
                  <a:pt x="17012" y="18199"/>
                  <a:pt x="16821" y="15799"/>
                </a:cubicBezTo>
                <a:cubicBezTo>
                  <a:pt x="16630" y="15399"/>
                  <a:pt x="16630" y="14799"/>
                  <a:pt x="16439" y="14199"/>
                </a:cubicBezTo>
                <a:cubicBezTo>
                  <a:pt x="17012" y="13999"/>
                  <a:pt x="17586" y="13799"/>
                  <a:pt x="18159" y="13599"/>
                </a:cubicBezTo>
                <a:cubicBezTo>
                  <a:pt x="20262" y="12999"/>
                  <a:pt x="21600" y="11799"/>
                  <a:pt x="21600" y="10399"/>
                </a:cubicBezTo>
                <a:cubicBezTo>
                  <a:pt x="21600" y="8999"/>
                  <a:pt x="20262" y="7799"/>
                  <a:pt x="18159" y="6999"/>
                </a:cubicBezTo>
                <a:cubicBezTo>
                  <a:pt x="16821" y="6599"/>
                  <a:pt x="15292" y="6199"/>
                  <a:pt x="13381" y="5999"/>
                </a:cubicBezTo>
                <a:cubicBezTo>
                  <a:pt x="13189" y="5799"/>
                  <a:pt x="13189" y="5399"/>
                  <a:pt x="12998" y="5199"/>
                </a:cubicBezTo>
                <a:cubicBezTo>
                  <a:pt x="13381" y="4799"/>
                  <a:pt x="13954" y="4399"/>
                  <a:pt x="14527" y="4199"/>
                </a:cubicBezTo>
                <a:cubicBezTo>
                  <a:pt x="15865" y="3599"/>
                  <a:pt x="16821" y="3199"/>
                  <a:pt x="17204" y="3599"/>
                </a:cubicBezTo>
                <a:cubicBezTo>
                  <a:pt x="17586" y="3999"/>
                  <a:pt x="17395" y="4999"/>
                  <a:pt x="16821" y="6199"/>
                </a:cubicBezTo>
                <a:cubicBezTo>
                  <a:pt x="18542" y="6599"/>
                  <a:pt x="18542" y="6599"/>
                  <a:pt x="18542" y="6599"/>
                </a:cubicBezTo>
                <a:cubicBezTo>
                  <a:pt x="19306" y="4799"/>
                  <a:pt x="19306" y="3199"/>
                  <a:pt x="18350" y="2399"/>
                </a:cubicBezTo>
                <a:cubicBezTo>
                  <a:pt x="17395" y="1399"/>
                  <a:pt x="15674" y="1599"/>
                  <a:pt x="13763" y="2599"/>
                </a:cubicBezTo>
                <a:cubicBezTo>
                  <a:pt x="13189" y="2799"/>
                  <a:pt x="12616" y="3199"/>
                  <a:pt x="12042" y="3599"/>
                </a:cubicBezTo>
                <a:cubicBezTo>
                  <a:pt x="11469" y="2999"/>
                  <a:pt x="11087" y="2599"/>
                  <a:pt x="10704" y="1999"/>
                </a:cubicBezTo>
                <a:cubicBezTo>
                  <a:pt x="9175" y="399"/>
                  <a:pt x="7455" y="-401"/>
                  <a:pt x="6308" y="199"/>
                </a:cubicBezTo>
                <a:cubicBezTo>
                  <a:pt x="5161" y="799"/>
                  <a:pt x="4588" y="2399"/>
                  <a:pt x="4970" y="4799"/>
                </a:cubicBezTo>
                <a:cubicBezTo>
                  <a:pt x="4970" y="4999"/>
                  <a:pt x="4970" y="5199"/>
                  <a:pt x="4970" y="5399"/>
                </a:cubicBezTo>
                <a:cubicBezTo>
                  <a:pt x="6690" y="5399"/>
                  <a:pt x="6690" y="5399"/>
                  <a:pt x="6690" y="5399"/>
                </a:cubicBezTo>
                <a:cubicBezTo>
                  <a:pt x="6690" y="4999"/>
                  <a:pt x="6690" y="4799"/>
                  <a:pt x="6499" y="4599"/>
                </a:cubicBezTo>
                <a:cubicBezTo>
                  <a:pt x="6499" y="2999"/>
                  <a:pt x="6499" y="1999"/>
                  <a:pt x="7073" y="1799"/>
                </a:cubicBezTo>
                <a:cubicBezTo>
                  <a:pt x="7455" y="1599"/>
                  <a:pt x="8411" y="2199"/>
                  <a:pt x="9366" y="3199"/>
                </a:cubicBezTo>
                <a:cubicBezTo>
                  <a:pt x="9749" y="3599"/>
                  <a:pt x="10131" y="4199"/>
                  <a:pt x="10513" y="4599"/>
                </a:cubicBezTo>
                <a:cubicBezTo>
                  <a:pt x="10131" y="4999"/>
                  <a:pt x="9558" y="5599"/>
                  <a:pt x="9175" y="5999"/>
                </a:cubicBezTo>
                <a:close/>
                <a:moveTo>
                  <a:pt x="14336" y="7999"/>
                </a:moveTo>
                <a:cubicBezTo>
                  <a:pt x="15674" y="8199"/>
                  <a:pt x="16630" y="8399"/>
                  <a:pt x="17586" y="8599"/>
                </a:cubicBezTo>
                <a:cubicBezTo>
                  <a:pt x="18924" y="9199"/>
                  <a:pt x="19880" y="9799"/>
                  <a:pt x="19880" y="10399"/>
                </a:cubicBezTo>
                <a:cubicBezTo>
                  <a:pt x="19880" y="10799"/>
                  <a:pt x="18924" y="11399"/>
                  <a:pt x="17586" y="11999"/>
                </a:cubicBezTo>
                <a:cubicBezTo>
                  <a:pt x="17012" y="12199"/>
                  <a:pt x="16630" y="12199"/>
                  <a:pt x="16057" y="12399"/>
                </a:cubicBezTo>
                <a:cubicBezTo>
                  <a:pt x="15674" y="11199"/>
                  <a:pt x="15292" y="9799"/>
                  <a:pt x="14719" y="8399"/>
                </a:cubicBezTo>
                <a:cubicBezTo>
                  <a:pt x="14527" y="8399"/>
                  <a:pt x="14527" y="8199"/>
                  <a:pt x="14336" y="7999"/>
                </a:cubicBezTo>
                <a:close/>
                <a:moveTo>
                  <a:pt x="14336" y="12799"/>
                </a:moveTo>
                <a:cubicBezTo>
                  <a:pt x="13954" y="11599"/>
                  <a:pt x="13572" y="10399"/>
                  <a:pt x="13189" y="9199"/>
                </a:cubicBezTo>
                <a:cubicBezTo>
                  <a:pt x="12807" y="8799"/>
                  <a:pt x="12616" y="8199"/>
                  <a:pt x="12425" y="7799"/>
                </a:cubicBezTo>
                <a:cubicBezTo>
                  <a:pt x="11851" y="7799"/>
                  <a:pt x="11278" y="7799"/>
                  <a:pt x="10896" y="7799"/>
                </a:cubicBezTo>
                <a:cubicBezTo>
                  <a:pt x="10513" y="7799"/>
                  <a:pt x="10131" y="7799"/>
                  <a:pt x="9749" y="7799"/>
                </a:cubicBezTo>
                <a:cubicBezTo>
                  <a:pt x="9558" y="7999"/>
                  <a:pt x="9366" y="8199"/>
                  <a:pt x="8984" y="8399"/>
                </a:cubicBezTo>
                <a:cubicBezTo>
                  <a:pt x="8984" y="8399"/>
                  <a:pt x="8984" y="8399"/>
                  <a:pt x="8984" y="8399"/>
                </a:cubicBezTo>
                <a:cubicBezTo>
                  <a:pt x="7837" y="9799"/>
                  <a:pt x="6690" y="11199"/>
                  <a:pt x="5926" y="12399"/>
                </a:cubicBezTo>
                <a:cubicBezTo>
                  <a:pt x="7264" y="12799"/>
                  <a:pt x="8984" y="12999"/>
                  <a:pt x="10896" y="12999"/>
                </a:cubicBezTo>
                <a:cubicBezTo>
                  <a:pt x="12042" y="12999"/>
                  <a:pt x="13189" y="12799"/>
                  <a:pt x="14336" y="12799"/>
                </a:cubicBezTo>
                <a:close/>
                <a:moveTo>
                  <a:pt x="4205" y="11999"/>
                </a:moveTo>
                <a:cubicBezTo>
                  <a:pt x="4205" y="11999"/>
                  <a:pt x="4205" y="11999"/>
                  <a:pt x="4205" y="11999"/>
                </a:cubicBezTo>
                <a:cubicBezTo>
                  <a:pt x="2676" y="11399"/>
                  <a:pt x="1720" y="10799"/>
                  <a:pt x="1720" y="10399"/>
                </a:cubicBezTo>
                <a:cubicBezTo>
                  <a:pt x="1720" y="9799"/>
                  <a:pt x="2676" y="9199"/>
                  <a:pt x="4205" y="8599"/>
                </a:cubicBezTo>
                <a:cubicBezTo>
                  <a:pt x="4970" y="8399"/>
                  <a:pt x="5926" y="8199"/>
                  <a:pt x="7073" y="7999"/>
                </a:cubicBezTo>
                <a:cubicBezTo>
                  <a:pt x="5926" y="9399"/>
                  <a:pt x="4970" y="10799"/>
                  <a:pt x="4205" y="11999"/>
                </a:cubicBezTo>
                <a:close/>
                <a:moveTo>
                  <a:pt x="12234" y="9599"/>
                </a:moveTo>
                <a:cubicBezTo>
                  <a:pt x="12042" y="10599"/>
                  <a:pt x="11660" y="11399"/>
                  <a:pt x="10896" y="11999"/>
                </a:cubicBezTo>
                <a:cubicBezTo>
                  <a:pt x="12042" y="11999"/>
                  <a:pt x="12616" y="10599"/>
                  <a:pt x="12234" y="9599"/>
                </a:cubicBezTo>
                <a:close/>
                <a:moveTo>
                  <a:pt x="9366" y="10999"/>
                </a:moveTo>
                <a:cubicBezTo>
                  <a:pt x="9366" y="10599"/>
                  <a:pt x="9558" y="10399"/>
                  <a:pt x="9558" y="10199"/>
                </a:cubicBezTo>
                <a:cubicBezTo>
                  <a:pt x="9366" y="9999"/>
                  <a:pt x="9366" y="9999"/>
                  <a:pt x="9366" y="9999"/>
                </a:cubicBezTo>
                <a:cubicBezTo>
                  <a:pt x="9175" y="10399"/>
                  <a:pt x="9175" y="10599"/>
                  <a:pt x="9366" y="10999"/>
                </a:cubicBezTo>
                <a:close/>
                <a:moveTo>
                  <a:pt x="9366" y="9599"/>
                </a:moveTo>
                <a:cubicBezTo>
                  <a:pt x="9749" y="9999"/>
                  <a:pt x="9749" y="9999"/>
                  <a:pt x="9749" y="9999"/>
                </a:cubicBezTo>
                <a:cubicBezTo>
                  <a:pt x="10131" y="9599"/>
                  <a:pt x="10513" y="9399"/>
                  <a:pt x="10896" y="8999"/>
                </a:cubicBezTo>
                <a:cubicBezTo>
                  <a:pt x="10704" y="8599"/>
                  <a:pt x="10704" y="8599"/>
                  <a:pt x="10704" y="8599"/>
                </a:cubicBezTo>
                <a:cubicBezTo>
                  <a:pt x="10131" y="8599"/>
                  <a:pt x="9558" y="8999"/>
                  <a:pt x="9366" y="9599"/>
                </a:cubicBezTo>
                <a:close/>
                <a:moveTo>
                  <a:pt x="11087" y="8599"/>
                </a:moveTo>
                <a:cubicBezTo>
                  <a:pt x="11087" y="8999"/>
                  <a:pt x="11087" y="8999"/>
                  <a:pt x="11087" y="8999"/>
                </a:cubicBezTo>
                <a:cubicBezTo>
                  <a:pt x="11278" y="8799"/>
                  <a:pt x="11278" y="8799"/>
                  <a:pt x="11469" y="8799"/>
                </a:cubicBezTo>
                <a:cubicBezTo>
                  <a:pt x="11278" y="8599"/>
                  <a:pt x="11087" y="8599"/>
                  <a:pt x="11087" y="8599"/>
                </a:cubicBezTo>
                <a:close/>
              </a:path>
            </a:pathLst>
          </a:custGeom>
          <a:solidFill>
            <a:srgbClr val="000000"/>
          </a:solidFill>
          <a:ln w="12700">
            <a:miter lim="400000"/>
          </a:ln>
        </p:spPr>
        <p:txBody>
          <a:bodyPr tIns="91439" bIns="91439"/>
          <a:lstStyle/>
          <a:p>
            <a:endParaRPr/>
          </a:p>
        </p:txBody>
      </p:sp>
      <p:sp>
        <p:nvSpPr>
          <p:cNvPr id="1651" name="Shape 1651"/>
          <p:cNvSpPr/>
          <p:nvPr/>
        </p:nvSpPr>
        <p:spPr>
          <a:xfrm>
            <a:off x="7697685" y="8548241"/>
            <a:ext cx="649376" cy="633169"/>
          </a:xfrm>
          <a:custGeom>
            <a:avLst/>
            <a:gdLst/>
            <a:ahLst/>
            <a:cxnLst>
              <a:cxn ang="0">
                <a:pos x="wd2" y="hd2"/>
              </a:cxn>
              <a:cxn ang="5400000">
                <a:pos x="wd2" y="hd2"/>
              </a:cxn>
              <a:cxn ang="10800000">
                <a:pos x="wd2" y="hd2"/>
              </a:cxn>
              <a:cxn ang="16200000">
                <a:pos x="wd2" y="hd2"/>
              </a:cxn>
            </a:cxnLst>
            <a:rect l="0" t="0" r="r" b="b"/>
            <a:pathLst>
              <a:path w="20605" h="21600" extrusionOk="0">
                <a:moveTo>
                  <a:pt x="7867" y="21600"/>
                </a:moveTo>
                <a:cubicBezTo>
                  <a:pt x="3413" y="20400"/>
                  <a:pt x="-595" y="17280"/>
                  <a:pt x="73" y="11520"/>
                </a:cubicBezTo>
                <a:cubicBezTo>
                  <a:pt x="4527" y="10560"/>
                  <a:pt x="7867" y="12720"/>
                  <a:pt x="9648" y="15600"/>
                </a:cubicBezTo>
                <a:cubicBezTo>
                  <a:pt x="9648" y="11280"/>
                  <a:pt x="9648" y="11280"/>
                  <a:pt x="9648" y="11280"/>
                </a:cubicBezTo>
                <a:cubicBezTo>
                  <a:pt x="4527" y="9600"/>
                  <a:pt x="3413" y="2880"/>
                  <a:pt x="7644" y="0"/>
                </a:cubicBezTo>
                <a:cubicBezTo>
                  <a:pt x="8758" y="3120"/>
                  <a:pt x="8758" y="3120"/>
                  <a:pt x="8758" y="3120"/>
                </a:cubicBezTo>
                <a:cubicBezTo>
                  <a:pt x="10539" y="240"/>
                  <a:pt x="10539" y="240"/>
                  <a:pt x="10539" y="240"/>
                </a:cubicBezTo>
                <a:cubicBezTo>
                  <a:pt x="12320" y="3120"/>
                  <a:pt x="12320" y="3120"/>
                  <a:pt x="12320" y="3120"/>
                </a:cubicBezTo>
                <a:cubicBezTo>
                  <a:pt x="13434" y="0"/>
                  <a:pt x="13434" y="0"/>
                  <a:pt x="13434" y="0"/>
                </a:cubicBezTo>
                <a:cubicBezTo>
                  <a:pt x="17442" y="2880"/>
                  <a:pt x="16551" y="9600"/>
                  <a:pt x="11652" y="11280"/>
                </a:cubicBezTo>
                <a:cubicBezTo>
                  <a:pt x="11652" y="21600"/>
                  <a:pt x="11652" y="21600"/>
                  <a:pt x="11652" y="21600"/>
                </a:cubicBezTo>
                <a:cubicBezTo>
                  <a:pt x="7867" y="21600"/>
                  <a:pt x="7867" y="21600"/>
                  <a:pt x="7867" y="21600"/>
                </a:cubicBezTo>
                <a:close/>
                <a:moveTo>
                  <a:pt x="13211" y="21600"/>
                </a:moveTo>
                <a:cubicBezTo>
                  <a:pt x="14325" y="21600"/>
                  <a:pt x="14325" y="21600"/>
                  <a:pt x="14325" y="21600"/>
                </a:cubicBezTo>
                <a:cubicBezTo>
                  <a:pt x="18110" y="20160"/>
                  <a:pt x="21005" y="15840"/>
                  <a:pt x="20560" y="11760"/>
                </a:cubicBezTo>
                <a:cubicBezTo>
                  <a:pt x="17442" y="11280"/>
                  <a:pt x="14993" y="12000"/>
                  <a:pt x="13211" y="13440"/>
                </a:cubicBezTo>
                <a:lnTo>
                  <a:pt x="13211" y="21600"/>
                </a:lnTo>
                <a:close/>
              </a:path>
            </a:pathLst>
          </a:custGeom>
          <a:solidFill>
            <a:srgbClr val="000000"/>
          </a:solidFill>
          <a:ln w="12700">
            <a:miter lim="400000"/>
          </a:ln>
        </p:spPr>
        <p:txBody>
          <a:bodyPr tIns="91439" bIns="91439"/>
          <a:lstStyle/>
          <a:p>
            <a:endParaRPr/>
          </a:p>
        </p:txBody>
      </p:sp>
      <p:sp>
        <p:nvSpPr>
          <p:cNvPr id="1652" name="Shape 1652"/>
          <p:cNvSpPr/>
          <p:nvPr/>
        </p:nvSpPr>
        <p:spPr>
          <a:xfrm>
            <a:off x="7797841" y="11152251"/>
            <a:ext cx="413195" cy="665867"/>
          </a:xfrm>
          <a:custGeom>
            <a:avLst/>
            <a:gdLst/>
            <a:ahLst/>
            <a:cxnLst>
              <a:cxn ang="0">
                <a:pos x="wd2" y="hd2"/>
              </a:cxn>
              <a:cxn ang="5400000">
                <a:pos x="wd2" y="hd2"/>
              </a:cxn>
              <a:cxn ang="10800000">
                <a:pos x="wd2" y="hd2"/>
              </a:cxn>
              <a:cxn ang="16200000">
                <a:pos x="wd2" y="hd2"/>
              </a:cxn>
            </a:cxnLst>
            <a:rect l="0" t="0" r="r" b="b"/>
            <a:pathLst>
              <a:path w="21600" h="21600" extrusionOk="0">
                <a:moveTo>
                  <a:pt x="5125" y="1364"/>
                </a:moveTo>
                <a:cubicBezTo>
                  <a:pt x="6956" y="1364"/>
                  <a:pt x="6956" y="1364"/>
                  <a:pt x="6956" y="1364"/>
                </a:cubicBezTo>
                <a:cubicBezTo>
                  <a:pt x="6956" y="0"/>
                  <a:pt x="6956" y="0"/>
                  <a:pt x="6956" y="0"/>
                </a:cubicBezTo>
                <a:cubicBezTo>
                  <a:pt x="14644" y="0"/>
                  <a:pt x="14644" y="0"/>
                  <a:pt x="14644" y="0"/>
                </a:cubicBezTo>
                <a:cubicBezTo>
                  <a:pt x="14644" y="1364"/>
                  <a:pt x="14644" y="1364"/>
                  <a:pt x="14644" y="1364"/>
                </a:cubicBezTo>
                <a:cubicBezTo>
                  <a:pt x="16475" y="1364"/>
                  <a:pt x="16475" y="1364"/>
                  <a:pt x="16475" y="1364"/>
                </a:cubicBezTo>
                <a:cubicBezTo>
                  <a:pt x="17939" y="1364"/>
                  <a:pt x="19037" y="1592"/>
                  <a:pt x="20136" y="2274"/>
                </a:cubicBezTo>
                <a:cubicBezTo>
                  <a:pt x="20868" y="2728"/>
                  <a:pt x="21600" y="3411"/>
                  <a:pt x="21600" y="4320"/>
                </a:cubicBezTo>
                <a:cubicBezTo>
                  <a:pt x="21600" y="18417"/>
                  <a:pt x="21600" y="18417"/>
                  <a:pt x="21600" y="18417"/>
                </a:cubicBezTo>
                <a:cubicBezTo>
                  <a:pt x="21600" y="19326"/>
                  <a:pt x="20868" y="20008"/>
                  <a:pt x="20136" y="20691"/>
                </a:cubicBezTo>
                <a:cubicBezTo>
                  <a:pt x="20136" y="20691"/>
                  <a:pt x="20136" y="20691"/>
                  <a:pt x="20136" y="20691"/>
                </a:cubicBezTo>
                <a:cubicBezTo>
                  <a:pt x="19037" y="21145"/>
                  <a:pt x="17939" y="21600"/>
                  <a:pt x="16475" y="21600"/>
                </a:cubicBezTo>
                <a:cubicBezTo>
                  <a:pt x="5125" y="21600"/>
                  <a:pt x="5125" y="21600"/>
                  <a:pt x="5125" y="21600"/>
                </a:cubicBezTo>
                <a:cubicBezTo>
                  <a:pt x="3661" y="21600"/>
                  <a:pt x="2563" y="21145"/>
                  <a:pt x="1464" y="20691"/>
                </a:cubicBezTo>
                <a:cubicBezTo>
                  <a:pt x="732" y="20008"/>
                  <a:pt x="0" y="19326"/>
                  <a:pt x="0" y="18417"/>
                </a:cubicBezTo>
                <a:cubicBezTo>
                  <a:pt x="0" y="4320"/>
                  <a:pt x="0" y="4320"/>
                  <a:pt x="0" y="4320"/>
                </a:cubicBezTo>
                <a:cubicBezTo>
                  <a:pt x="0" y="3411"/>
                  <a:pt x="732" y="2728"/>
                  <a:pt x="1464" y="2274"/>
                </a:cubicBezTo>
                <a:cubicBezTo>
                  <a:pt x="1464" y="2274"/>
                  <a:pt x="1464" y="2274"/>
                  <a:pt x="1464" y="2274"/>
                </a:cubicBezTo>
                <a:cubicBezTo>
                  <a:pt x="1464" y="2274"/>
                  <a:pt x="1464" y="2274"/>
                  <a:pt x="1464" y="2274"/>
                </a:cubicBezTo>
                <a:cubicBezTo>
                  <a:pt x="2563" y="1592"/>
                  <a:pt x="3661" y="1364"/>
                  <a:pt x="5125" y="1364"/>
                </a:cubicBezTo>
                <a:close/>
                <a:moveTo>
                  <a:pt x="6956" y="5229"/>
                </a:moveTo>
                <a:cubicBezTo>
                  <a:pt x="6956" y="6366"/>
                  <a:pt x="6956" y="6366"/>
                  <a:pt x="6956" y="6366"/>
                </a:cubicBezTo>
                <a:cubicBezTo>
                  <a:pt x="9885" y="6366"/>
                  <a:pt x="9885" y="6366"/>
                  <a:pt x="9885" y="6366"/>
                </a:cubicBezTo>
                <a:cubicBezTo>
                  <a:pt x="9885" y="8185"/>
                  <a:pt x="9885" y="8185"/>
                  <a:pt x="9885" y="8185"/>
                </a:cubicBezTo>
                <a:cubicBezTo>
                  <a:pt x="11349" y="8185"/>
                  <a:pt x="11349" y="8185"/>
                  <a:pt x="11349" y="8185"/>
                </a:cubicBezTo>
                <a:cubicBezTo>
                  <a:pt x="11349" y="6366"/>
                  <a:pt x="11349" y="6366"/>
                  <a:pt x="11349" y="6366"/>
                </a:cubicBezTo>
                <a:cubicBezTo>
                  <a:pt x="14278" y="6366"/>
                  <a:pt x="14278" y="6366"/>
                  <a:pt x="14278" y="6366"/>
                </a:cubicBezTo>
                <a:cubicBezTo>
                  <a:pt x="14278" y="5229"/>
                  <a:pt x="14278" y="5229"/>
                  <a:pt x="14278" y="5229"/>
                </a:cubicBezTo>
                <a:cubicBezTo>
                  <a:pt x="11349" y="5229"/>
                  <a:pt x="11349" y="5229"/>
                  <a:pt x="11349" y="5229"/>
                </a:cubicBezTo>
                <a:cubicBezTo>
                  <a:pt x="11349" y="3411"/>
                  <a:pt x="11349" y="3411"/>
                  <a:pt x="11349" y="3411"/>
                </a:cubicBezTo>
                <a:cubicBezTo>
                  <a:pt x="9885" y="3411"/>
                  <a:pt x="9885" y="3411"/>
                  <a:pt x="9885" y="3411"/>
                </a:cubicBezTo>
                <a:cubicBezTo>
                  <a:pt x="9885" y="5229"/>
                  <a:pt x="9885" y="5229"/>
                  <a:pt x="9885" y="5229"/>
                </a:cubicBezTo>
                <a:cubicBezTo>
                  <a:pt x="6956" y="5229"/>
                  <a:pt x="6956" y="5229"/>
                  <a:pt x="6956" y="5229"/>
                </a:cubicBezTo>
                <a:close/>
                <a:moveTo>
                  <a:pt x="4759" y="8640"/>
                </a:moveTo>
                <a:cubicBezTo>
                  <a:pt x="4759" y="10004"/>
                  <a:pt x="4759" y="10004"/>
                  <a:pt x="4759" y="10004"/>
                </a:cubicBezTo>
                <a:cubicBezTo>
                  <a:pt x="16475" y="10004"/>
                  <a:pt x="16475" y="10004"/>
                  <a:pt x="16475" y="10004"/>
                </a:cubicBezTo>
                <a:cubicBezTo>
                  <a:pt x="16475" y="8640"/>
                  <a:pt x="16475" y="8640"/>
                  <a:pt x="16475" y="8640"/>
                </a:cubicBezTo>
                <a:cubicBezTo>
                  <a:pt x="4759" y="8640"/>
                  <a:pt x="4759" y="8640"/>
                  <a:pt x="4759" y="8640"/>
                </a:cubicBezTo>
                <a:close/>
                <a:moveTo>
                  <a:pt x="4759" y="10459"/>
                </a:moveTo>
                <a:cubicBezTo>
                  <a:pt x="4759" y="12051"/>
                  <a:pt x="4759" y="12051"/>
                  <a:pt x="4759" y="12051"/>
                </a:cubicBezTo>
                <a:cubicBezTo>
                  <a:pt x="16475" y="12051"/>
                  <a:pt x="16475" y="12051"/>
                  <a:pt x="16475" y="12051"/>
                </a:cubicBezTo>
                <a:cubicBezTo>
                  <a:pt x="16475" y="10459"/>
                  <a:pt x="16475" y="10459"/>
                  <a:pt x="16475" y="10459"/>
                </a:cubicBezTo>
                <a:cubicBezTo>
                  <a:pt x="4759" y="10459"/>
                  <a:pt x="4759" y="10459"/>
                  <a:pt x="4759" y="10459"/>
                </a:cubicBezTo>
                <a:close/>
                <a:moveTo>
                  <a:pt x="4759" y="12505"/>
                </a:moveTo>
                <a:cubicBezTo>
                  <a:pt x="4759" y="14097"/>
                  <a:pt x="4759" y="14097"/>
                  <a:pt x="4759" y="14097"/>
                </a:cubicBezTo>
                <a:cubicBezTo>
                  <a:pt x="16475" y="14097"/>
                  <a:pt x="16475" y="14097"/>
                  <a:pt x="16475" y="14097"/>
                </a:cubicBezTo>
                <a:cubicBezTo>
                  <a:pt x="16475" y="12505"/>
                  <a:pt x="16475" y="12505"/>
                  <a:pt x="16475" y="12505"/>
                </a:cubicBezTo>
                <a:cubicBezTo>
                  <a:pt x="4759" y="12505"/>
                  <a:pt x="4759" y="12505"/>
                  <a:pt x="4759" y="12505"/>
                </a:cubicBezTo>
                <a:close/>
                <a:moveTo>
                  <a:pt x="4759" y="14779"/>
                </a:moveTo>
                <a:cubicBezTo>
                  <a:pt x="4759" y="16143"/>
                  <a:pt x="4759" y="16143"/>
                  <a:pt x="4759" y="16143"/>
                </a:cubicBezTo>
                <a:cubicBezTo>
                  <a:pt x="16475" y="16143"/>
                  <a:pt x="16475" y="16143"/>
                  <a:pt x="16475" y="16143"/>
                </a:cubicBezTo>
                <a:cubicBezTo>
                  <a:pt x="16475" y="14779"/>
                  <a:pt x="16475" y="14779"/>
                  <a:pt x="16475" y="14779"/>
                </a:cubicBezTo>
                <a:cubicBezTo>
                  <a:pt x="4759" y="14779"/>
                  <a:pt x="4759" y="14779"/>
                  <a:pt x="4759" y="14779"/>
                </a:cubicBezTo>
                <a:close/>
                <a:moveTo>
                  <a:pt x="4759" y="16825"/>
                </a:moveTo>
                <a:cubicBezTo>
                  <a:pt x="4759" y="18189"/>
                  <a:pt x="4759" y="18189"/>
                  <a:pt x="4759" y="18189"/>
                </a:cubicBezTo>
                <a:cubicBezTo>
                  <a:pt x="16475" y="18189"/>
                  <a:pt x="16475" y="18189"/>
                  <a:pt x="16475" y="18189"/>
                </a:cubicBezTo>
                <a:cubicBezTo>
                  <a:pt x="16475" y="16825"/>
                  <a:pt x="16475" y="16825"/>
                  <a:pt x="16475" y="16825"/>
                </a:cubicBezTo>
                <a:cubicBezTo>
                  <a:pt x="4759" y="16825"/>
                  <a:pt x="4759" y="16825"/>
                  <a:pt x="4759" y="16825"/>
                </a:cubicBezTo>
                <a:close/>
                <a:moveTo>
                  <a:pt x="16475" y="3183"/>
                </a:moveTo>
                <a:cubicBezTo>
                  <a:pt x="5125" y="3183"/>
                  <a:pt x="5125" y="3183"/>
                  <a:pt x="5125" y="3183"/>
                </a:cubicBezTo>
                <a:cubicBezTo>
                  <a:pt x="4393" y="3183"/>
                  <a:pt x="4027" y="3183"/>
                  <a:pt x="3661" y="3411"/>
                </a:cubicBezTo>
                <a:cubicBezTo>
                  <a:pt x="3661" y="3411"/>
                  <a:pt x="3661" y="3411"/>
                  <a:pt x="3661" y="3411"/>
                </a:cubicBezTo>
                <a:cubicBezTo>
                  <a:pt x="3295" y="3638"/>
                  <a:pt x="2929" y="4093"/>
                  <a:pt x="2929" y="4320"/>
                </a:cubicBezTo>
                <a:cubicBezTo>
                  <a:pt x="2929" y="18417"/>
                  <a:pt x="2929" y="18417"/>
                  <a:pt x="2929" y="18417"/>
                </a:cubicBezTo>
                <a:cubicBezTo>
                  <a:pt x="2929" y="18872"/>
                  <a:pt x="3295" y="19099"/>
                  <a:pt x="3661" y="19326"/>
                </a:cubicBezTo>
                <a:cubicBezTo>
                  <a:pt x="4027" y="19554"/>
                  <a:pt x="4393" y="19781"/>
                  <a:pt x="5125" y="19781"/>
                </a:cubicBezTo>
                <a:cubicBezTo>
                  <a:pt x="16475" y="19781"/>
                  <a:pt x="16475" y="19781"/>
                  <a:pt x="16475" y="19781"/>
                </a:cubicBezTo>
                <a:cubicBezTo>
                  <a:pt x="17207" y="19781"/>
                  <a:pt x="17573" y="19554"/>
                  <a:pt x="17939" y="19326"/>
                </a:cubicBezTo>
                <a:cubicBezTo>
                  <a:pt x="18305" y="19099"/>
                  <a:pt x="18671" y="18872"/>
                  <a:pt x="18671" y="18417"/>
                </a:cubicBezTo>
                <a:cubicBezTo>
                  <a:pt x="18671" y="4320"/>
                  <a:pt x="18671" y="4320"/>
                  <a:pt x="18671" y="4320"/>
                </a:cubicBezTo>
                <a:cubicBezTo>
                  <a:pt x="18671" y="4093"/>
                  <a:pt x="18305" y="3638"/>
                  <a:pt x="17939" y="3411"/>
                </a:cubicBezTo>
                <a:cubicBezTo>
                  <a:pt x="17573" y="3183"/>
                  <a:pt x="17207" y="3183"/>
                  <a:pt x="16475" y="3183"/>
                </a:cubicBezTo>
                <a:close/>
              </a:path>
            </a:pathLst>
          </a:custGeom>
          <a:solidFill>
            <a:srgbClr val="000000"/>
          </a:solidFill>
          <a:ln w="12700">
            <a:miter lim="400000"/>
          </a:ln>
        </p:spPr>
        <p:txBody>
          <a:bodyPr tIns="91439" bIns="91439"/>
          <a:lstStyle/>
          <a:p>
            <a:endParaRPr/>
          </a:p>
        </p:txBody>
      </p:sp>
      <p:sp>
        <p:nvSpPr>
          <p:cNvPr id="1653" name="Shape 1653"/>
          <p:cNvSpPr/>
          <p:nvPr/>
        </p:nvSpPr>
        <p:spPr>
          <a:xfrm>
            <a:off x="6395077" y="11158195"/>
            <a:ext cx="605812" cy="695593"/>
          </a:xfrm>
          <a:custGeom>
            <a:avLst/>
            <a:gdLst/>
            <a:ahLst/>
            <a:cxnLst>
              <a:cxn ang="0">
                <a:pos x="wd2" y="hd2"/>
              </a:cxn>
              <a:cxn ang="5400000">
                <a:pos x="wd2" y="hd2"/>
              </a:cxn>
              <a:cxn ang="10800000">
                <a:pos x="wd2" y="hd2"/>
              </a:cxn>
              <a:cxn ang="16200000">
                <a:pos x="wd2" y="hd2"/>
              </a:cxn>
            </a:cxnLst>
            <a:rect l="0" t="0" r="r" b="b"/>
            <a:pathLst>
              <a:path w="18974" h="21600" extrusionOk="0">
                <a:moveTo>
                  <a:pt x="9096" y="16582"/>
                </a:moveTo>
                <a:cubicBezTo>
                  <a:pt x="8875" y="16364"/>
                  <a:pt x="8655" y="15927"/>
                  <a:pt x="8434" y="15273"/>
                </a:cubicBezTo>
                <a:cubicBezTo>
                  <a:pt x="8214" y="15491"/>
                  <a:pt x="7994" y="15927"/>
                  <a:pt x="7773" y="16145"/>
                </a:cubicBezTo>
                <a:cubicBezTo>
                  <a:pt x="7332" y="16582"/>
                  <a:pt x="7332" y="16582"/>
                  <a:pt x="7332" y="16582"/>
                </a:cubicBezTo>
                <a:cubicBezTo>
                  <a:pt x="6671" y="16364"/>
                  <a:pt x="6671" y="16364"/>
                  <a:pt x="6671" y="16364"/>
                </a:cubicBezTo>
                <a:cubicBezTo>
                  <a:pt x="5128" y="15709"/>
                  <a:pt x="500" y="13527"/>
                  <a:pt x="59" y="9818"/>
                </a:cubicBezTo>
                <a:cubicBezTo>
                  <a:pt x="-382" y="6109"/>
                  <a:pt x="1822" y="4145"/>
                  <a:pt x="1161" y="2182"/>
                </a:cubicBezTo>
                <a:cubicBezTo>
                  <a:pt x="4247" y="2836"/>
                  <a:pt x="6891" y="4145"/>
                  <a:pt x="8434" y="5673"/>
                </a:cubicBezTo>
                <a:cubicBezTo>
                  <a:pt x="11079" y="2400"/>
                  <a:pt x="14385" y="2400"/>
                  <a:pt x="15267" y="0"/>
                </a:cubicBezTo>
                <a:cubicBezTo>
                  <a:pt x="21218" y="8291"/>
                  <a:pt x="20336" y="16145"/>
                  <a:pt x="10198" y="17236"/>
                </a:cubicBezTo>
                <a:cubicBezTo>
                  <a:pt x="9316" y="18764"/>
                  <a:pt x="8434" y="20291"/>
                  <a:pt x="7332" y="21600"/>
                </a:cubicBezTo>
                <a:cubicBezTo>
                  <a:pt x="6010" y="20727"/>
                  <a:pt x="6010" y="20727"/>
                  <a:pt x="6010" y="20727"/>
                </a:cubicBezTo>
                <a:cubicBezTo>
                  <a:pt x="7112" y="19418"/>
                  <a:pt x="8214" y="18109"/>
                  <a:pt x="9096" y="16582"/>
                </a:cubicBezTo>
                <a:close/>
                <a:moveTo>
                  <a:pt x="9977" y="12436"/>
                </a:moveTo>
                <a:cubicBezTo>
                  <a:pt x="10198" y="13091"/>
                  <a:pt x="10418" y="13527"/>
                  <a:pt x="10638" y="13745"/>
                </a:cubicBezTo>
                <a:cubicBezTo>
                  <a:pt x="11961" y="10691"/>
                  <a:pt x="13063" y="7200"/>
                  <a:pt x="13945" y="3927"/>
                </a:cubicBezTo>
                <a:cubicBezTo>
                  <a:pt x="13063" y="4800"/>
                  <a:pt x="11300" y="5236"/>
                  <a:pt x="9977" y="6982"/>
                </a:cubicBezTo>
                <a:cubicBezTo>
                  <a:pt x="9977" y="7200"/>
                  <a:pt x="9757" y="7200"/>
                  <a:pt x="9757" y="7418"/>
                </a:cubicBezTo>
                <a:cubicBezTo>
                  <a:pt x="10638" y="8945"/>
                  <a:pt x="10638" y="10691"/>
                  <a:pt x="9977" y="12436"/>
                </a:cubicBezTo>
                <a:close/>
                <a:moveTo>
                  <a:pt x="5789" y="13745"/>
                </a:moveTo>
                <a:cubicBezTo>
                  <a:pt x="5128" y="10691"/>
                  <a:pt x="4467" y="7855"/>
                  <a:pt x="3145" y="5236"/>
                </a:cubicBezTo>
                <a:cubicBezTo>
                  <a:pt x="3145" y="5236"/>
                  <a:pt x="3145" y="5236"/>
                  <a:pt x="3145" y="5236"/>
                </a:cubicBezTo>
                <a:cubicBezTo>
                  <a:pt x="4467" y="7200"/>
                  <a:pt x="6010" y="10036"/>
                  <a:pt x="6891" y="13309"/>
                </a:cubicBezTo>
                <a:cubicBezTo>
                  <a:pt x="9977" y="9600"/>
                  <a:pt x="7994" y="5891"/>
                  <a:pt x="2483" y="4582"/>
                </a:cubicBezTo>
                <a:cubicBezTo>
                  <a:pt x="2924" y="5891"/>
                  <a:pt x="1602" y="7200"/>
                  <a:pt x="1822" y="9600"/>
                </a:cubicBezTo>
                <a:cubicBezTo>
                  <a:pt x="2042" y="12218"/>
                  <a:pt x="4908" y="13309"/>
                  <a:pt x="5789" y="13745"/>
                </a:cubicBezTo>
                <a:close/>
                <a:moveTo>
                  <a:pt x="11740" y="13964"/>
                </a:moveTo>
                <a:cubicBezTo>
                  <a:pt x="17251" y="13091"/>
                  <a:pt x="17912" y="8727"/>
                  <a:pt x="14606" y="3927"/>
                </a:cubicBezTo>
                <a:cubicBezTo>
                  <a:pt x="14385" y="6764"/>
                  <a:pt x="13283" y="10473"/>
                  <a:pt x="11740" y="13964"/>
                </a:cubicBezTo>
                <a:close/>
              </a:path>
            </a:pathLst>
          </a:custGeom>
          <a:solidFill>
            <a:srgbClr val="000000"/>
          </a:solidFill>
          <a:ln w="12700">
            <a:miter lim="400000"/>
          </a:ln>
        </p:spPr>
        <p:txBody>
          <a:bodyPr tIns="91439" bIns="91439"/>
          <a:lstStyle/>
          <a:p>
            <a:endParaRPr/>
          </a:p>
        </p:txBody>
      </p:sp>
      <p:sp>
        <p:nvSpPr>
          <p:cNvPr id="1654" name="Shape 1654"/>
          <p:cNvSpPr/>
          <p:nvPr/>
        </p:nvSpPr>
        <p:spPr>
          <a:xfrm>
            <a:off x="9043368" y="12437522"/>
            <a:ext cx="552907" cy="673819"/>
          </a:xfrm>
          <a:custGeom>
            <a:avLst/>
            <a:gdLst/>
            <a:ahLst/>
            <a:cxnLst>
              <a:cxn ang="0">
                <a:pos x="wd2" y="hd2"/>
              </a:cxn>
              <a:cxn ang="5400000">
                <a:pos x="wd2" y="hd2"/>
              </a:cxn>
              <a:cxn ang="10800000">
                <a:pos x="wd2" y="hd2"/>
              </a:cxn>
              <a:cxn ang="16200000">
                <a:pos x="wd2" y="hd2"/>
              </a:cxn>
            </a:cxnLst>
            <a:rect l="0" t="0" r="r" b="b"/>
            <a:pathLst>
              <a:path w="21600" h="21288" extrusionOk="0">
                <a:moveTo>
                  <a:pt x="9843" y="5789"/>
                </a:moveTo>
                <a:cubicBezTo>
                  <a:pt x="9023" y="3785"/>
                  <a:pt x="8203" y="1558"/>
                  <a:pt x="10937" y="0"/>
                </a:cubicBezTo>
                <a:cubicBezTo>
                  <a:pt x="12577" y="890"/>
                  <a:pt x="12577" y="890"/>
                  <a:pt x="12577" y="890"/>
                </a:cubicBezTo>
                <a:cubicBezTo>
                  <a:pt x="10390" y="2226"/>
                  <a:pt x="10663" y="4231"/>
                  <a:pt x="11210" y="5789"/>
                </a:cubicBezTo>
                <a:cubicBezTo>
                  <a:pt x="10937" y="5789"/>
                  <a:pt x="10937" y="5789"/>
                  <a:pt x="10663" y="5789"/>
                </a:cubicBezTo>
                <a:cubicBezTo>
                  <a:pt x="10390" y="5789"/>
                  <a:pt x="10116" y="5789"/>
                  <a:pt x="9843" y="5789"/>
                </a:cubicBezTo>
                <a:close/>
                <a:moveTo>
                  <a:pt x="10390" y="14697"/>
                </a:moveTo>
                <a:cubicBezTo>
                  <a:pt x="10390" y="14697"/>
                  <a:pt x="10390" y="12915"/>
                  <a:pt x="9296" y="12692"/>
                </a:cubicBezTo>
                <a:cubicBezTo>
                  <a:pt x="8203" y="12692"/>
                  <a:pt x="7656" y="13583"/>
                  <a:pt x="7929" y="14029"/>
                </a:cubicBezTo>
                <a:cubicBezTo>
                  <a:pt x="8203" y="14474"/>
                  <a:pt x="10390" y="14697"/>
                  <a:pt x="10390" y="14697"/>
                </a:cubicBezTo>
                <a:close/>
                <a:moveTo>
                  <a:pt x="11210" y="14697"/>
                </a:moveTo>
                <a:cubicBezTo>
                  <a:pt x="11210" y="14697"/>
                  <a:pt x="11484" y="12915"/>
                  <a:pt x="12577" y="12692"/>
                </a:cubicBezTo>
                <a:cubicBezTo>
                  <a:pt x="13671" y="12692"/>
                  <a:pt x="14218" y="13583"/>
                  <a:pt x="13671" y="14029"/>
                </a:cubicBezTo>
                <a:cubicBezTo>
                  <a:pt x="13397" y="14474"/>
                  <a:pt x="11210" y="14697"/>
                  <a:pt x="11210" y="14697"/>
                </a:cubicBezTo>
                <a:close/>
                <a:moveTo>
                  <a:pt x="10937" y="20709"/>
                </a:moveTo>
                <a:cubicBezTo>
                  <a:pt x="9023" y="21377"/>
                  <a:pt x="7929" y="21377"/>
                  <a:pt x="6835" y="21154"/>
                </a:cubicBezTo>
                <a:cubicBezTo>
                  <a:pt x="5742" y="20932"/>
                  <a:pt x="5195" y="20486"/>
                  <a:pt x="4375" y="19596"/>
                </a:cubicBezTo>
                <a:cubicBezTo>
                  <a:pt x="3828" y="18928"/>
                  <a:pt x="3281" y="18259"/>
                  <a:pt x="2734" y="17814"/>
                </a:cubicBezTo>
                <a:cubicBezTo>
                  <a:pt x="2187" y="17146"/>
                  <a:pt x="1914" y="16478"/>
                  <a:pt x="1367" y="15810"/>
                </a:cubicBezTo>
                <a:cubicBezTo>
                  <a:pt x="820" y="14697"/>
                  <a:pt x="0" y="13361"/>
                  <a:pt x="0" y="12024"/>
                </a:cubicBezTo>
                <a:cubicBezTo>
                  <a:pt x="0" y="10466"/>
                  <a:pt x="273" y="9130"/>
                  <a:pt x="1914" y="8016"/>
                </a:cubicBezTo>
                <a:cubicBezTo>
                  <a:pt x="3008" y="7125"/>
                  <a:pt x="4375" y="6680"/>
                  <a:pt x="6015" y="6457"/>
                </a:cubicBezTo>
                <a:cubicBezTo>
                  <a:pt x="7382" y="6235"/>
                  <a:pt x="9023" y="6235"/>
                  <a:pt x="10937" y="6680"/>
                </a:cubicBezTo>
                <a:cubicBezTo>
                  <a:pt x="12577" y="6235"/>
                  <a:pt x="14218" y="6235"/>
                  <a:pt x="15585" y="6457"/>
                </a:cubicBezTo>
                <a:cubicBezTo>
                  <a:pt x="17225" y="6680"/>
                  <a:pt x="18592" y="7125"/>
                  <a:pt x="19686" y="8016"/>
                </a:cubicBezTo>
                <a:cubicBezTo>
                  <a:pt x="21327" y="9130"/>
                  <a:pt x="21600" y="10466"/>
                  <a:pt x="21600" y="12024"/>
                </a:cubicBezTo>
                <a:cubicBezTo>
                  <a:pt x="21600" y="13361"/>
                  <a:pt x="20780" y="14697"/>
                  <a:pt x="20233" y="15810"/>
                </a:cubicBezTo>
                <a:cubicBezTo>
                  <a:pt x="19686" y="16478"/>
                  <a:pt x="19413" y="17146"/>
                  <a:pt x="18866" y="17814"/>
                </a:cubicBezTo>
                <a:cubicBezTo>
                  <a:pt x="18319" y="18259"/>
                  <a:pt x="17772" y="18928"/>
                  <a:pt x="17225" y="19596"/>
                </a:cubicBezTo>
                <a:cubicBezTo>
                  <a:pt x="16405" y="20486"/>
                  <a:pt x="15858" y="20932"/>
                  <a:pt x="14765" y="21154"/>
                </a:cubicBezTo>
                <a:cubicBezTo>
                  <a:pt x="13671" y="21377"/>
                  <a:pt x="12577" y="21377"/>
                  <a:pt x="10937" y="20709"/>
                </a:cubicBezTo>
                <a:close/>
                <a:moveTo>
                  <a:pt x="7929" y="18928"/>
                </a:moveTo>
                <a:cubicBezTo>
                  <a:pt x="7382" y="18928"/>
                  <a:pt x="7109" y="18482"/>
                  <a:pt x="6562" y="18037"/>
                </a:cubicBezTo>
                <a:cubicBezTo>
                  <a:pt x="6015" y="17591"/>
                  <a:pt x="5742" y="16923"/>
                  <a:pt x="5195" y="16478"/>
                </a:cubicBezTo>
                <a:cubicBezTo>
                  <a:pt x="4922" y="16033"/>
                  <a:pt x="4648" y="15587"/>
                  <a:pt x="4101" y="14919"/>
                </a:cubicBezTo>
                <a:cubicBezTo>
                  <a:pt x="3554" y="14029"/>
                  <a:pt x="3281" y="13138"/>
                  <a:pt x="3008" y="12247"/>
                </a:cubicBezTo>
                <a:cubicBezTo>
                  <a:pt x="3008" y="11356"/>
                  <a:pt x="3281" y="10466"/>
                  <a:pt x="4375" y="9798"/>
                </a:cubicBezTo>
                <a:cubicBezTo>
                  <a:pt x="4922" y="9130"/>
                  <a:pt x="5742" y="8907"/>
                  <a:pt x="6835" y="8684"/>
                </a:cubicBezTo>
                <a:cubicBezTo>
                  <a:pt x="7929" y="8684"/>
                  <a:pt x="9296" y="8684"/>
                  <a:pt x="10663" y="8907"/>
                </a:cubicBezTo>
                <a:cubicBezTo>
                  <a:pt x="10937" y="8907"/>
                  <a:pt x="10937" y="8907"/>
                  <a:pt x="10937" y="8907"/>
                </a:cubicBezTo>
                <a:cubicBezTo>
                  <a:pt x="10937" y="8907"/>
                  <a:pt x="10937" y="8907"/>
                  <a:pt x="10937" y="8907"/>
                </a:cubicBezTo>
                <a:cubicBezTo>
                  <a:pt x="12304" y="8684"/>
                  <a:pt x="13671" y="8684"/>
                  <a:pt x="14765" y="8684"/>
                </a:cubicBezTo>
                <a:cubicBezTo>
                  <a:pt x="15858" y="8907"/>
                  <a:pt x="16678" y="9130"/>
                  <a:pt x="17225" y="9798"/>
                </a:cubicBezTo>
                <a:cubicBezTo>
                  <a:pt x="18319" y="10466"/>
                  <a:pt x="18592" y="11356"/>
                  <a:pt x="18592" y="12247"/>
                </a:cubicBezTo>
                <a:cubicBezTo>
                  <a:pt x="18319" y="13138"/>
                  <a:pt x="18046" y="14029"/>
                  <a:pt x="17499" y="14919"/>
                </a:cubicBezTo>
                <a:cubicBezTo>
                  <a:pt x="16952" y="15587"/>
                  <a:pt x="16678" y="16033"/>
                  <a:pt x="16405" y="16478"/>
                </a:cubicBezTo>
                <a:cubicBezTo>
                  <a:pt x="15858" y="16923"/>
                  <a:pt x="15585" y="17591"/>
                  <a:pt x="15038" y="18037"/>
                </a:cubicBezTo>
                <a:cubicBezTo>
                  <a:pt x="14491" y="18482"/>
                  <a:pt x="14218" y="18928"/>
                  <a:pt x="13671" y="18928"/>
                </a:cubicBezTo>
                <a:cubicBezTo>
                  <a:pt x="13124" y="19150"/>
                  <a:pt x="12304" y="18928"/>
                  <a:pt x="11210" y="18259"/>
                </a:cubicBezTo>
                <a:cubicBezTo>
                  <a:pt x="10937" y="18259"/>
                  <a:pt x="10937" y="18259"/>
                  <a:pt x="10937" y="18259"/>
                </a:cubicBezTo>
                <a:cubicBezTo>
                  <a:pt x="10390" y="18259"/>
                  <a:pt x="10390" y="18259"/>
                  <a:pt x="10390" y="18259"/>
                </a:cubicBezTo>
                <a:cubicBezTo>
                  <a:pt x="9296" y="18928"/>
                  <a:pt x="8476" y="19150"/>
                  <a:pt x="7929" y="18928"/>
                </a:cubicBezTo>
                <a:close/>
                <a:moveTo>
                  <a:pt x="11757" y="3117"/>
                </a:moveTo>
                <a:cubicBezTo>
                  <a:pt x="12030" y="2895"/>
                  <a:pt x="12030" y="2895"/>
                  <a:pt x="12304" y="2672"/>
                </a:cubicBezTo>
                <a:cubicBezTo>
                  <a:pt x="14218" y="2226"/>
                  <a:pt x="17772" y="2004"/>
                  <a:pt x="17772" y="2004"/>
                </a:cubicBezTo>
                <a:cubicBezTo>
                  <a:pt x="15858" y="2449"/>
                  <a:pt x="13397" y="3117"/>
                  <a:pt x="12030" y="4231"/>
                </a:cubicBezTo>
                <a:cubicBezTo>
                  <a:pt x="12851" y="4676"/>
                  <a:pt x="13944" y="5344"/>
                  <a:pt x="16132" y="4899"/>
                </a:cubicBezTo>
                <a:cubicBezTo>
                  <a:pt x="18592" y="4676"/>
                  <a:pt x="21327" y="2226"/>
                  <a:pt x="21327" y="2226"/>
                </a:cubicBezTo>
                <a:cubicBezTo>
                  <a:pt x="21327" y="2226"/>
                  <a:pt x="16952" y="-223"/>
                  <a:pt x="14765" y="445"/>
                </a:cubicBezTo>
                <a:cubicBezTo>
                  <a:pt x="13124" y="890"/>
                  <a:pt x="12030" y="2226"/>
                  <a:pt x="11757" y="3117"/>
                </a:cubicBezTo>
                <a:close/>
              </a:path>
            </a:pathLst>
          </a:custGeom>
          <a:solidFill>
            <a:srgbClr val="000000"/>
          </a:solidFill>
          <a:ln w="12700">
            <a:miter lim="400000"/>
          </a:ln>
        </p:spPr>
        <p:txBody>
          <a:bodyPr tIns="91439" bIns="91439"/>
          <a:lstStyle/>
          <a:p>
            <a:endParaRPr/>
          </a:p>
        </p:txBody>
      </p:sp>
      <p:sp>
        <p:nvSpPr>
          <p:cNvPr id="1655" name="Shape 1655"/>
          <p:cNvSpPr/>
          <p:nvPr/>
        </p:nvSpPr>
        <p:spPr>
          <a:xfrm>
            <a:off x="10392933" y="12409668"/>
            <a:ext cx="469673" cy="746127"/>
          </a:xfrm>
          <a:custGeom>
            <a:avLst/>
            <a:gdLst/>
            <a:ahLst/>
            <a:cxnLst>
              <a:cxn ang="0">
                <a:pos x="wd2" y="hd2"/>
              </a:cxn>
              <a:cxn ang="5400000">
                <a:pos x="wd2" y="hd2"/>
              </a:cxn>
              <a:cxn ang="10800000">
                <a:pos x="wd2" y="hd2"/>
              </a:cxn>
              <a:cxn ang="16200000">
                <a:pos x="wd2" y="hd2"/>
              </a:cxn>
            </a:cxnLst>
            <a:rect l="0" t="0" r="r" b="b"/>
            <a:pathLst>
              <a:path w="21600" h="21600" extrusionOk="0">
                <a:moveTo>
                  <a:pt x="10639" y="0"/>
                </a:moveTo>
                <a:cubicBezTo>
                  <a:pt x="13863" y="0"/>
                  <a:pt x="16442" y="815"/>
                  <a:pt x="18376" y="2038"/>
                </a:cubicBezTo>
                <a:cubicBezTo>
                  <a:pt x="20310" y="3260"/>
                  <a:pt x="21600" y="5094"/>
                  <a:pt x="21600" y="6928"/>
                </a:cubicBezTo>
                <a:cubicBezTo>
                  <a:pt x="21600" y="8151"/>
                  <a:pt x="20955" y="9374"/>
                  <a:pt x="19988" y="10392"/>
                </a:cubicBezTo>
                <a:cubicBezTo>
                  <a:pt x="19021" y="11411"/>
                  <a:pt x="18054" y="12023"/>
                  <a:pt x="16442" y="12634"/>
                </a:cubicBezTo>
                <a:cubicBezTo>
                  <a:pt x="16442" y="13449"/>
                  <a:pt x="16442" y="13449"/>
                  <a:pt x="16442" y="13449"/>
                </a:cubicBezTo>
                <a:cubicBezTo>
                  <a:pt x="17087" y="13449"/>
                  <a:pt x="17087" y="13449"/>
                  <a:pt x="17087" y="13449"/>
                </a:cubicBezTo>
                <a:cubicBezTo>
                  <a:pt x="17731" y="13245"/>
                  <a:pt x="17731" y="13245"/>
                  <a:pt x="17731" y="13245"/>
                </a:cubicBezTo>
                <a:cubicBezTo>
                  <a:pt x="18054" y="13857"/>
                  <a:pt x="18054" y="13857"/>
                  <a:pt x="18054" y="13857"/>
                </a:cubicBezTo>
                <a:cubicBezTo>
                  <a:pt x="18376" y="14264"/>
                  <a:pt x="18376" y="14672"/>
                  <a:pt x="18376" y="14875"/>
                </a:cubicBezTo>
                <a:cubicBezTo>
                  <a:pt x="18376" y="15283"/>
                  <a:pt x="18376" y="15691"/>
                  <a:pt x="18054" y="16098"/>
                </a:cubicBezTo>
                <a:cubicBezTo>
                  <a:pt x="18054" y="16302"/>
                  <a:pt x="18054" y="16302"/>
                  <a:pt x="18054" y="16302"/>
                </a:cubicBezTo>
                <a:cubicBezTo>
                  <a:pt x="18054" y="16302"/>
                  <a:pt x="18054" y="16302"/>
                  <a:pt x="18054" y="16302"/>
                </a:cubicBezTo>
                <a:cubicBezTo>
                  <a:pt x="18376" y="16709"/>
                  <a:pt x="18376" y="17117"/>
                  <a:pt x="18376" y="17525"/>
                </a:cubicBezTo>
                <a:cubicBezTo>
                  <a:pt x="18376" y="17932"/>
                  <a:pt x="18376" y="18340"/>
                  <a:pt x="18054" y="18747"/>
                </a:cubicBezTo>
                <a:cubicBezTo>
                  <a:pt x="17731" y="18951"/>
                  <a:pt x="17731" y="18951"/>
                  <a:pt x="17731" y="18951"/>
                </a:cubicBezTo>
                <a:cubicBezTo>
                  <a:pt x="17087" y="19155"/>
                  <a:pt x="17087" y="19155"/>
                  <a:pt x="17087" y="19155"/>
                </a:cubicBezTo>
                <a:cubicBezTo>
                  <a:pt x="4836" y="19766"/>
                  <a:pt x="4836" y="19766"/>
                  <a:pt x="4836" y="19766"/>
                </a:cubicBezTo>
                <a:cubicBezTo>
                  <a:pt x="4191" y="19766"/>
                  <a:pt x="4191" y="19766"/>
                  <a:pt x="4191" y="19766"/>
                </a:cubicBezTo>
                <a:cubicBezTo>
                  <a:pt x="3869" y="19358"/>
                  <a:pt x="3869" y="19358"/>
                  <a:pt x="3869" y="19358"/>
                </a:cubicBezTo>
                <a:cubicBezTo>
                  <a:pt x="3546" y="18951"/>
                  <a:pt x="3546" y="18543"/>
                  <a:pt x="3224" y="18340"/>
                </a:cubicBezTo>
                <a:cubicBezTo>
                  <a:pt x="3224" y="17932"/>
                  <a:pt x="3546" y="17525"/>
                  <a:pt x="3869" y="16913"/>
                </a:cubicBezTo>
                <a:cubicBezTo>
                  <a:pt x="3869" y="16913"/>
                  <a:pt x="3869" y="16913"/>
                  <a:pt x="3869" y="16913"/>
                </a:cubicBezTo>
                <a:cubicBezTo>
                  <a:pt x="3869" y="16709"/>
                  <a:pt x="3869" y="16709"/>
                  <a:pt x="3869" y="16709"/>
                </a:cubicBezTo>
                <a:cubicBezTo>
                  <a:pt x="3546" y="16506"/>
                  <a:pt x="3546" y="16098"/>
                  <a:pt x="3224" y="15691"/>
                </a:cubicBezTo>
                <a:cubicBezTo>
                  <a:pt x="3224" y="15283"/>
                  <a:pt x="3546" y="14875"/>
                  <a:pt x="3869" y="14468"/>
                </a:cubicBezTo>
                <a:cubicBezTo>
                  <a:pt x="4191" y="14060"/>
                  <a:pt x="4191" y="14060"/>
                  <a:pt x="4191" y="14060"/>
                </a:cubicBezTo>
                <a:cubicBezTo>
                  <a:pt x="4836" y="14060"/>
                  <a:pt x="4836" y="14060"/>
                  <a:pt x="4836" y="14060"/>
                </a:cubicBezTo>
                <a:cubicBezTo>
                  <a:pt x="5158" y="14060"/>
                  <a:pt x="5158" y="14060"/>
                  <a:pt x="5158" y="14060"/>
                </a:cubicBezTo>
                <a:cubicBezTo>
                  <a:pt x="5158" y="12838"/>
                  <a:pt x="5158" y="12838"/>
                  <a:pt x="5158" y="12838"/>
                </a:cubicBezTo>
                <a:cubicBezTo>
                  <a:pt x="3546" y="12226"/>
                  <a:pt x="2257" y="11411"/>
                  <a:pt x="1612" y="10392"/>
                </a:cubicBezTo>
                <a:cubicBezTo>
                  <a:pt x="645" y="9374"/>
                  <a:pt x="0" y="8151"/>
                  <a:pt x="0" y="6928"/>
                </a:cubicBezTo>
                <a:cubicBezTo>
                  <a:pt x="0" y="5094"/>
                  <a:pt x="1290" y="3260"/>
                  <a:pt x="3224" y="2038"/>
                </a:cubicBezTo>
                <a:cubicBezTo>
                  <a:pt x="5158" y="815"/>
                  <a:pt x="7737" y="0"/>
                  <a:pt x="10639" y="0"/>
                </a:cubicBezTo>
                <a:close/>
                <a:moveTo>
                  <a:pt x="8382" y="8151"/>
                </a:moveTo>
                <a:cubicBezTo>
                  <a:pt x="8704" y="8355"/>
                  <a:pt x="8704" y="8355"/>
                  <a:pt x="9027" y="8355"/>
                </a:cubicBezTo>
                <a:cubicBezTo>
                  <a:pt x="9027" y="8355"/>
                  <a:pt x="9349" y="8355"/>
                  <a:pt x="9672" y="8151"/>
                </a:cubicBezTo>
                <a:cubicBezTo>
                  <a:pt x="9672" y="7947"/>
                  <a:pt x="9672" y="7947"/>
                  <a:pt x="9672" y="7947"/>
                </a:cubicBezTo>
                <a:cubicBezTo>
                  <a:pt x="9994" y="8151"/>
                  <a:pt x="9994" y="8151"/>
                  <a:pt x="9994" y="8151"/>
                </a:cubicBezTo>
                <a:cubicBezTo>
                  <a:pt x="10316" y="8355"/>
                  <a:pt x="10316" y="8355"/>
                  <a:pt x="10639" y="8355"/>
                </a:cubicBezTo>
                <a:cubicBezTo>
                  <a:pt x="10961" y="8355"/>
                  <a:pt x="11284" y="8355"/>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355"/>
                  <a:pt x="13540" y="8151"/>
                </a:cubicBezTo>
                <a:cubicBezTo>
                  <a:pt x="13863" y="7743"/>
                  <a:pt x="13863" y="7743"/>
                  <a:pt x="13863" y="7743"/>
                </a:cubicBezTo>
                <a:cubicBezTo>
                  <a:pt x="14830" y="8151"/>
                  <a:pt x="14830" y="8151"/>
                  <a:pt x="14830" y="8151"/>
                </a:cubicBezTo>
                <a:cubicBezTo>
                  <a:pt x="12573" y="10596"/>
                  <a:pt x="12573" y="10596"/>
                  <a:pt x="12573" y="10596"/>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596"/>
                  <a:pt x="18054" y="9577"/>
                </a:cubicBezTo>
                <a:cubicBezTo>
                  <a:pt x="19021" y="8966"/>
                  <a:pt x="19343" y="7947"/>
                  <a:pt x="19343" y="6928"/>
                </a:cubicBezTo>
                <a:cubicBezTo>
                  <a:pt x="19343" y="5502"/>
                  <a:pt x="18376" y="4075"/>
                  <a:pt x="16764" y="3057"/>
                </a:cubicBezTo>
                <a:cubicBezTo>
                  <a:pt x="15152" y="2038"/>
                  <a:pt x="13218" y="1426"/>
                  <a:pt x="10639" y="1426"/>
                </a:cubicBezTo>
                <a:cubicBezTo>
                  <a:pt x="8382" y="1426"/>
                  <a:pt x="6125" y="2038"/>
                  <a:pt x="4836" y="3057"/>
                </a:cubicBezTo>
                <a:cubicBezTo>
                  <a:pt x="3224" y="4075"/>
                  <a:pt x="2257" y="5502"/>
                  <a:pt x="2257" y="6928"/>
                </a:cubicBezTo>
                <a:cubicBezTo>
                  <a:pt x="2257" y="7947"/>
                  <a:pt x="2579" y="8966"/>
                  <a:pt x="3546" y="9781"/>
                </a:cubicBezTo>
                <a:cubicBezTo>
                  <a:pt x="4191" y="10596"/>
                  <a:pt x="5481" y="11208"/>
                  <a:pt x="6770" y="11819"/>
                </a:cubicBezTo>
                <a:cubicBezTo>
                  <a:pt x="7415" y="12023"/>
                  <a:pt x="7415" y="12023"/>
                  <a:pt x="7415" y="12023"/>
                </a:cubicBezTo>
                <a:cubicBezTo>
                  <a:pt x="7415" y="12430"/>
                  <a:pt x="7415" y="12430"/>
                  <a:pt x="7415" y="12430"/>
                </a:cubicBezTo>
                <a:cubicBezTo>
                  <a:pt x="7415" y="13653"/>
                  <a:pt x="7415" y="13653"/>
                  <a:pt x="7415" y="13653"/>
                </a:cubicBezTo>
                <a:cubicBezTo>
                  <a:pt x="9349" y="13653"/>
                  <a:pt x="9349" y="13653"/>
                  <a:pt x="9349" y="13653"/>
                </a:cubicBezTo>
                <a:cubicBezTo>
                  <a:pt x="9349" y="10596"/>
                  <a:pt x="9349" y="10596"/>
                  <a:pt x="9349" y="10596"/>
                </a:cubicBezTo>
                <a:cubicBezTo>
                  <a:pt x="7093" y="8151"/>
                  <a:pt x="7093" y="8151"/>
                  <a:pt x="7093" y="8151"/>
                </a:cubicBezTo>
                <a:cubicBezTo>
                  <a:pt x="8060" y="7743"/>
                  <a:pt x="8060" y="7743"/>
                  <a:pt x="8060" y="7743"/>
                </a:cubicBezTo>
                <a:cubicBezTo>
                  <a:pt x="8382" y="8151"/>
                  <a:pt x="8382" y="8151"/>
                  <a:pt x="8382" y="8151"/>
                </a:cubicBezTo>
                <a:close/>
                <a:moveTo>
                  <a:pt x="12896" y="8762"/>
                </a:moveTo>
                <a:cubicBezTo>
                  <a:pt x="12896" y="8762"/>
                  <a:pt x="12896" y="8762"/>
                  <a:pt x="12573" y="8762"/>
                </a:cubicBezTo>
                <a:cubicBezTo>
                  <a:pt x="12251" y="8762"/>
                  <a:pt x="11928" y="8762"/>
                  <a:pt x="11606" y="8558"/>
                </a:cubicBezTo>
                <a:cubicBezTo>
                  <a:pt x="11284" y="8558"/>
                  <a:pt x="10961" y="8762"/>
                  <a:pt x="10639" y="8762"/>
                </a:cubicBezTo>
                <a:cubicBezTo>
                  <a:pt x="10316" y="8762"/>
                  <a:pt x="9994" y="8558"/>
                  <a:pt x="9672" y="8558"/>
                </a:cubicBezTo>
                <a:cubicBezTo>
                  <a:pt x="9349" y="8558"/>
                  <a:pt x="9027" y="8762"/>
                  <a:pt x="9027" y="8762"/>
                </a:cubicBezTo>
                <a:cubicBezTo>
                  <a:pt x="8704" y="8762"/>
                  <a:pt x="8704" y="8762"/>
                  <a:pt x="8704" y="8558"/>
                </a:cubicBezTo>
                <a:cubicBezTo>
                  <a:pt x="10316" y="10189"/>
                  <a:pt x="10316" y="10189"/>
                  <a:pt x="10316" y="10189"/>
                </a:cubicBezTo>
                <a:cubicBezTo>
                  <a:pt x="10316" y="10392"/>
                  <a:pt x="10316" y="10392"/>
                  <a:pt x="10316" y="10392"/>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392"/>
                  <a:pt x="11284" y="10392"/>
                  <a:pt x="11284" y="10392"/>
                </a:cubicBezTo>
                <a:cubicBezTo>
                  <a:pt x="11284" y="10189"/>
                  <a:pt x="11284" y="10189"/>
                  <a:pt x="11284" y="10189"/>
                </a:cubicBezTo>
                <a:cubicBezTo>
                  <a:pt x="12896" y="8762"/>
                  <a:pt x="12896" y="8762"/>
                  <a:pt x="12896" y="8762"/>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766"/>
                  <a:pt x="13863" y="19766"/>
                  <a:pt x="13863" y="19562"/>
                </a:cubicBezTo>
                <a:close/>
                <a:moveTo>
                  <a:pt x="16119" y="17321"/>
                </a:moveTo>
                <a:cubicBezTo>
                  <a:pt x="5481" y="17932"/>
                  <a:pt x="5481" y="17932"/>
                  <a:pt x="5481" y="17932"/>
                </a:cubicBezTo>
                <a:cubicBezTo>
                  <a:pt x="5481" y="18136"/>
                  <a:pt x="5481" y="18136"/>
                  <a:pt x="5481" y="18136"/>
                </a:cubicBezTo>
                <a:cubicBezTo>
                  <a:pt x="5481" y="18136"/>
                  <a:pt x="5481" y="18340"/>
                  <a:pt x="5481" y="18340"/>
                </a:cubicBezTo>
                <a:cubicBezTo>
                  <a:pt x="16119" y="17728"/>
                  <a:pt x="16119" y="17728"/>
                  <a:pt x="16119" y="17728"/>
                </a:cubicBezTo>
                <a:cubicBezTo>
                  <a:pt x="16119" y="17728"/>
                  <a:pt x="16119" y="17525"/>
                  <a:pt x="16119" y="17525"/>
                </a:cubicBezTo>
                <a:cubicBezTo>
                  <a:pt x="16119" y="17525"/>
                  <a:pt x="16119" y="17525"/>
                  <a:pt x="16119" y="17321"/>
                </a:cubicBezTo>
                <a:close/>
                <a:moveTo>
                  <a:pt x="16119" y="14875"/>
                </a:moveTo>
                <a:cubicBezTo>
                  <a:pt x="5481" y="15487"/>
                  <a:pt x="5481" y="15487"/>
                  <a:pt x="5481" y="15487"/>
                </a:cubicBezTo>
                <a:cubicBezTo>
                  <a:pt x="5481" y="15487"/>
                  <a:pt x="5481" y="15487"/>
                  <a:pt x="5481" y="15691"/>
                </a:cubicBezTo>
                <a:cubicBezTo>
                  <a:pt x="5481" y="15691"/>
                  <a:pt x="5481" y="15691"/>
                  <a:pt x="5481" y="15691"/>
                </a:cubicBezTo>
                <a:cubicBezTo>
                  <a:pt x="16119" y="15079"/>
                  <a:pt x="16119" y="15079"/>
                  <a:pt x="16119" y="15079"/>
                </a:cubicBezTo>
                <a:cubicBezTo>
                  <a:pt x="16119" y="15079"/>
                  <a:pt x="16119" y="15079"/>
                  <a:pt x="16119" y="14875"/>
                </a:cubicBezTo>
                <a:cubicBezTo>
                  <a:pt x="16119" y="14875"/>
                  <a:pt x="16119" y="14875"/>
                  <a:pt x="16119" y="14875"/>
                </a:cubicBezTo>
                <a:close/>
              </a:path>
            </a:pathLst>
          </a:custGeom>
          <a:solidFill>
            <a:srgbClr val="000000"/>
          </a:solidFill>
          <a:ln w="12700">
            <a:miter lim="400000"/>
          </a:ln>
        </p:spPr>
        <p:txBody>
          <a:bodyPr tIns="91439" bIns="91439"/>
          <a:lstStyle/>
          <a:p>
            <a:endParaRPr/>
          </a:p>
        </p:txBody>
      </p:sp>
      <p:sp>
        <p:nvSpPr>
          <p:cNvPr id="1656" name="Shape 1656"/>
          <p:cNvSpPr/>
          <p:nvPr/>
        </p:nvSpPr>
        <p:spPr>
          <a:xfrm>
            <a:off x="9064176" y="11184949"/>
            <a:ext cx="478593" cy="653975"/>
          </a:xfrm>
          <a:custGeom>
            <a:avLst/>
            <a:gdLst/>
            <a:ahLst/>
            <a:cxnLst>
              <a:cxn ang="0">
                <a:pos x="wd2" y="hd2"/>
              </a:cxn>
              <a:cxn ang="5400000">
                <a:pos x="wd2" y="hd2"/>
              </a:cxn>
              <a:cxn ang="10800000">
                <a:pos x="wd2" y="hd2"/>
              </a:cxn>
              <a:cxn ang="16200000">
                <a:pos x="wd2" y="hd2"/>
              </a:cxn>
            </a:cxnLst>
            <a:rect l="0" t="0" r="r" b="b"/>
            <a:pathLst>
              <a:path w="21600" h="21600" extrusionOk="0">
                <a:moveTo>
                  <a:pt x="3176" y="0"/>
                </a:moveTo>
                <a:cubicBezTo>
                  <a:pt x="18741" y="0"/>
                  <a:pt x="18741" y="0"/>
                  <a:pt x="18741" y="0"/>
                </a:cubicBezTo>
                <a:cubicBezTo>
                  <a:pt x="20012" y="0"/>
                  <a:pt x="20012" y="0"/>
                  <a:pt x="20012" y="0"/>
                </a:cubicBezTo>
                <a:cubicBezTo>
                  <a:pt x="20012" y="1161"/>
                  <a:pt x="20012" y="1161"/>
                  <a:pt x="20012" y="1161"/>
                </a:cubicBezTo>
                <a:cubicBezTo>
                  <a:pt x="20012" y="7200"/>
                  <a:pt x="20012" y="7200"/>
                  <a:pt x="20012" y="7200"/>
                </a:cubicBezTo>
                <a:cubicBezTo>
                  <a:pt x="21600" y="7200"/>
                  <a:pt x="21600" y="7200"/>
                  <a:pt x="21600" y="7200"/>
                </a:cubicBezTo>
                <a:cubicBezTo>
                  <a:pt x="21600" y="13703"/>
                  <a:pt x="21600" y="13703"/>
                  <a:pt x="21600" y="13703"/>
                </a:cubicBezTo>
                <a:cubicBezTo>
                  <a:pt x="21600" y="18116"/>
                  <a:pt x="16835" y="21600"/>
                  <a:pt x="10800" y="21600"/>
                </a:cubicBezTo>
                <a:cubicBezTo>
                  <a:pt x="10800" y="21600"/>
                  <a:pt x="10800" y="21600"/>
                  <a:pt x="10800" y="21600"/>
                </a:cubicBezTo>
                <a:cubicBezTo>
                  <a:pt x="4765" y="21600"/>
                  <a:pt x="0" y="18116"/>
                  <a:pt x="0" y="13703"/>
                </a:cubicBezTo>
                <a:cubicBezTo>
                  <a:pt x="0" y="7200"/>
                  <a:pt x="0" y="7200"/>
                  <a:pt x="0" y="7200"/>
                </a:cubicBezTo>
                <a:cubicBezTo>
                  <a:pt x="1906" y="7200"/>
                  <a:pt x="1906" y="7200"/>
                  <a:pt x="1906" y="7200"/>
                </a:cubicBezTo>
                <a:cubicBezTo>
                  <a:pt x="1906" y="1161"/>
                  <a:pt x="1906" y="1161"/>
                  <a:pt x="1906" y="1161"/>
                </a:cubicBezTo>
                <a:cubicBezTo>
                  <a:pt x="1906" y="0"/>
                  <a:pt x="1906" y="0"/>
                  <a:pt x="1906" y="0"/>
                </a:cubicBezTo>
                <a:cubicBezTo>
                  <a:pt x="3176" y="0"/>
                  <a:pt x="3176" y="0"/>
                  <a:pt x="3176" y="0"/>
                </a:cubicBezTo>
                <a:close/>
                <a:moveTo>
                  <a:pt x="12388" y="3948"/>
                </a:moveTo>
                <a:cubicBezTo>
                  <a:pt x="12388" y="5342"/>
                  <a:pt x="12388" y="5342"/>
                  <a:pt x="12388" y="5342"/>
                </a:cubicBezTo>
                <a:cubicBezTo>
                  <a:pt x="15565" y="5342"/>
                  <a:pt x="15565" y="5342"/>
                  <a:pt x="15565" y="5342"/>
                </a:cubicBezTo>
                <a:cubicBezTo>
                  <a:pt x="15565" y="3948"/>
                  <a:pt x="15565" y="3948"/>
                  <a:pt x="15565" y="3948"/>
                </a:cubicBezTo>
                <a:cubicBezTo>
                  <a:pt x="12388" y="3948"/>
                  <a:pt x="12388" y="3948"/>
                  <a:pt x="12388" y="3948"/>
                </a:cubicBezTo>
                <a:close/>
                <a:moveTo>
                  <a:pt x="6035" y="3948"/>
                </a:moveTo>
                <a:cubicBezTo>
                  <a:pt x="6035" y="5342"/>
                  <a:pt x="6035" y="5342"/>
                  <a:pt x="6035" y="5342"/>
                </a:cubicBezTo>
                <a:cubicBezTo>
                  <a:pt x="9212" y="5342"/>
                  <a:pt x="9212" y="5342"/>
                  <a:pt x="9212" y="5342"/>
                </a:cubicBezTo>
                <a:cubicBezTo>
                  <a:pt x="9212" y="3948"/>
                  <a:pt x="9212" y="3948"/>
                  <a:pt x="9212" y="3948"/>
                </a:cubicBezTo>
                <a:cubicBezTo>
                  <a:pt x="6035" y="3948"/>
                  <a:pt x="6035" y="3948"/>
                  <a:pt x="6035" y="3948"/>
                </a:cubicBezTo>
                <a:close/>
                <a:moveTo>
                  <a:pt x="4447" y="7200"/>
                </a:moveTo>
                <a:cubicBezTo>
                  <a:pt x="17153" y="7200"/>
                  <a:pt x="17153" y="7200"/>
                  <a:pt x="17153" y="7200"/>
                </a:cubicBezTo>
                <a:cubicBezTo>
                  <a:pt x="17153" y="2090"/>
                  <a:pt x="17153" y="2090"/>
                  <a:pt x="17153" y="2090"/>
                </a:cubicBezTo>
                <a:cubicBezTo>
                  <a:pt x="4447" y="2090"/>
                  <a:pt x="4447" y="2090"/>
                  <a:pt x="4447" y="2090"/>
                </a:cubicBezTo>
                <a:lnTo>
                  <a:pt x="4447" y="7200"/>
                </a:lnTo>
                <a:close/>
              </a:path>
            </a:pathLst>
          </a:custGeom>
          <a:solidFill>
            <a:srgbClr val="000000"/>
          </a:solidFill>
          <a:ln w="12700">
            <a:miter lim="400000"/>
          </a:ln>
        </p:spPr>
        <p:txBody>
          <a:bodyPr tIns="91439" bIns="91439"/>
          <a:lstStyle/>
          <a:p>
            <a:endParaRPr/>
          </a:p>
        </p:txBody>
      </p:sp>
      <p:sp>
        <p:nvSpPr>
          <p:cNvPr id="1657" name="Shape 1657"/>
          <p:cNvSpPr/>
          <p:nvPr/>
        </p:nvSpPr>
        <p:spPr>
          <a:xfrm>
            <a:off x="6356125" y="8624855"/>
            <a:ext cx="706061" cy="535748"/>
          </a:xfrm>
          <a:custGeom>
            <a:avLst/>
            <a:gdLst/>
            <a:ahLst/>
            <a:cxnLst>
              <a:cxn ang="0">
                <a:pos x="wd2" y="hd2"/>
              </a:cxn>
              <a:cxn ang="5400000">
                <a:pos x="wd2" y="hd2"/>
              </a:cxn>
              <a:cxn ang="10800000">
                <a:pos x="wd2" y="hd2"/>
              </a:cxn>
              <a:cxn ang="16200000">
                <a:pos x="wd2" y="hd2"/>
              </a:cxn>
            </a:cxnLst>
            <a:rect l="0" t="0" r="r" b="b"/>
            <a:pathLst>
              <a:path w="21466" h="21390" extrusionOk="0">
                <a:moveTo>
                  <a:pt x="1711" y="632"/>
                </a:moveTo>
                <a:cubicBezTo>
                  <a:pt x="3208" y="-210"/>
                  <a:pt x="4705" y="-210"/>
                  <a:pt x="6202" y="632"/>
                </a:cubicBezTo>
                <a:cubicBezTo>
                  <a:pt x="6202" y="2315"/>
                  <a:pt x="6202" y="2315"/>
                  <a:pt x="6202" y="2315"/>
                </a:cubicBezTo>
                <a:cubicBezTo>
                  <a:pt x="5560" y="2034"/>
                  <a:pt x="5133" y="1754"/>
                  <a:pt x="4491" y="1754"/>
                </a:cubicBezTo>
                <a:cubicBezTo>
                  <a:pt x="3422" y="1754"/>
                  <a:pt x="2352" y="2315"/>
                  <a:pt x="1711" y="3437"/>
                </a:cubicBezTo>
                <a:cubicBezTo>
                  <a:pt x="1711" y="632"/>
                  <a:pt x="1711" y="632"/>
                  <a:pt x="1711" y="632"/>
                </a:cubicBezTo>
                <a:close/>
                <a:moveTo>
                  <a:pt x="4919" y="2876"/>
                </a:moveTo>
                <a:cubicBezTo>
                  <a:pt x="2566" y="2876"/>
                  <a:pt x="642" y="5400"/>
                  <a:pt x="642" y="8486"/>
                </a:cubicBezTo>
                <a:cubicBezTo>
                  <a:pt x="642" y="9047"/>
                  <a:pt x="642" y="9608"/>
                  <a:pt x="855" y="10169"/>
                </a:cubicBezTo>
                <a:cubicBezTo>
                  <a:pt x="214" y="13255"/>
                  <a:pt x="0" y="16341"/>
                  <a:pt x="0" y="19987"/>
                </a:cubicBezTo>
                <a:cubicBezTo>
                  <a:pt x="1069" y="21390"/>
                  <a:pt x="2139" y="21390"/>
                  <a:pt x="3208" y="21390"/>
                </a:cubicBezTo>
                <a:cubicBezTo>
                  <a:pt x="4705" y="19146"/>
                  <a:pt x="5774" y="16621"/>
                  <a:pt x="6844" y="13535"/>
                </a:cubicBezTo>
                <a:cubicBezTo>
                  <a:pt x="7271" y="13255"/>
                  <a:pt x="7699" y="12974"/>
                  <a:pt x="7913" y="12413"/>
                </a:cubicBezTo>
                <a:cubicBezTo>
                  <a:pt x="13687" y="12413"/>
                  <a:pt x="13687" y="12413"/>
                  <a:pt x="13687" y="12413"/>
                </a:cubicBezTo>
                <a:cubicBezTo>
                  <a:pt x="13901" y="12694"/>
                  <a:pt x="14115" y="13255"/>
                  <a:pt x="14543" y="13535"/>
                </a:cubicBezTo>
                <a:cubicBezTo>
                  <a:pt x="15612" y="16621"/>
                  <a:pt x="16895" y="19146"/>
                  <a:pt x="18178" y="21390"/>
                </a:cubicBezTo>
                <a:cubicBezTo>
                  <a:pt x="19248" y="21390"/>
                  <a:pt x="20317" y="21390"/>
                  <a:pt x="21386" y="19987"/>
                </a:cubicBezTo>
                <a:cubicBezTo>
                  <a:pt x="21600" y="16341"/>
                  <a:pt x="21386" y="13255"/>
                  <a:pt x="20745" y="10450"/>
                </a:cubicBezTo>
                <a:cubicBezTo>
                  <a:pt x="20745" y="9889"/>
                  <a:pt x="20958" y="9328"/>
                  <a:pt x="20958" y="8767"/>
                </a:cubicBezTo>
                <a:cubicBezTo>
                  <a:pt x="20958" y="5681"/>
                  <a:pt x="19034" y="3156"/>
                  <a:pt x="16681" y="3156"/>
                </a:cubicBezTo>
                <a:cubicBezTo>
                  <a:pt x="15398" y="3156"/>
                  <a:pt x="14115" y="3998"/>
                  <a:pt x="13473" y="5120"/>
                </a:cubicBezTo>
                <a:cubicBezTo>
                  <a:pt x="8127" y="5120"/>
                  <a:pt x="8127" y="5120"/>
                  <a:pt x="8127" y="5120"/>
                </a:cubicBezTo>
                <a:cubicBezTo>
                  <a:pt x="7485" y="3998"/>
                  <a:pt x="6202" y="2876"/>
                  <a:pt x="4919" y="2876"/>
                </a:cubicBezTo>
                <a:close/>
                <a:moveTo>
                  <a:pt x="10907" y="8206"/>
                </a:moveTo>
                <a:cubicBezTo>
                  <a:pt x="12618" y="8206"/>
                  <a:pt x="12618" y="8206"/>
                  <a:pt x="12618" y="8206"/>
                </a:cubicBezTo>
                <a:cubicBezTo>
                  <a:pt x="12618" y="9328"/>
                  <a:pt x="12618" y="9328"/>
                  <a:pt x="12618" y="9328"/>
                </a:cubicBezTo>
                <a:cubicBezTo>
                  <a:pt x="10907" y="9328"/>
                  <a:pt x="10907" y="9328"/>
                  <a:pt x="10907" y="9328"/>
                </a:cubicBezTo>
                <a:cubicBezTo>
                  <a:pt x="10907" y="8206"/>
                  <a:pt x="10907" y="8206"/>
                  <a:pt x="10907" y="8206"/>
                </a:cubicBezTo>
                <a:close/>
                <a:moveTo>
                  <a:pt x="8982" y="8206"/>
                </a:moveTo>
                <a:cubicBezTo>
                  <a:pt x="10479" y="8206"/>
                  <a:pt x="10479" y="8206"/>
                  <a:pt x="10479" y="8206"/>
                </a:cubicBezTo>
                <a:cubicBezTo>
                  <a:pt x="10479" y="9328"/>
                  <a:pt x="10479" y="9328"/>
                  <a:pt x="10479" y="9328"/>
                </a:cubicBezTo>
                <a:cubicBezTo>
                  <a:pt x="8982" y="9328"/>
                  <a:pt x="8982" y="9328"/>
                  <a:pt x="8982" y="9328"/>
                </a:cubicBezTo>
                <a:cubicBezTo>
                  <a:pt x="8982" y="8206"/>
                  <a:pt x="8982" y="8206"/>
                  <a:pt x="8982" y="8206"/>
                </a:cubicBezTo>
                <a:close/>
                <a:moveTo>
                  <a:pt x="17109" y="9047"/>
                </a:moveTo>
                <a:cubicBezTo>
                  <a:pt x="17537" y="9047"/>
                  <a:pt x="17964" y="9328"/>
                  <a:pt x="18178" y="9889"/>
                </a:cubicBezTo>
                <a:cubicBezTo>
                  <a:pt x="18178" y="10450"/>
                  <a:pt x="17964" y="11011"/>
                  <a:pt x="17537" y="11291"/>
                </a:cubicBezTo>
                <a:cubicBezTo>
                  <a:pt x="17109" y="11291"/>
                  <a:pt x="16681" y="11011"/>
                  <a:pt x="16467" y="10450"/>
                </a:cubicBezTo>
                <a:cubicBezTo>
                  <a:pt x="16467" y="9889"/>
                  <a:pt x="16681" y="9328"/>
                  <a:pt x="17109" y="9047"/>
                </a:cubicBezTo>
                <a:close/>
                <a:moveTo>
                  <a:pt x="15184" y="7364"/>
                </a:moveTo>
                <a:cubicBezTo>
                  <a:pt x="15612" y="7084"/>
                  <a:pt x="16040" y="7645"/>
                  <a:pt x="16253" y="8206"/>
                </a:cubicBezTo>
                <a:cubicBezTo>
                  <a:pt x="16253" y="8767"/>
                  <a:pt x="16040" y="9328"/>
                  <a:pt x="15612" y="9608"/>
                </a:cubicBezTo>
                <a:cubicBezTo>
                  <a:pt x="14970" y="9608"/>
                  <a:pt x="14543" y="9328"/>
                  <a:pt x="14543" y="8767"/>
                </a:cubicBezTo>
                <a:cubicBezTo>
                  <a:pt x="14329" y="7925"/>
                  <a:pt x="14756" y="7364"/>
                  <a:pt x="15184" y="7364"/>
                </a:cubicBezTo>
                <a:close/>
                <a:moveTo>
                  <a:pt x="16253" y="4839"/>
                </a:moveTo>
                <a:cubicBezTo>
                  <a:pt x="16895" y="4559"/>
                  <a:pt x="17323" y="5120"/>
                  <a:pt x="17323" y="5681"/>
                </a:cubicBezTo>
                <a:cubicBezTo>
                  <a:pt x="17537" y="6242"/>
                  <a:pt x="17109" y="6803"/>
                  <a:pt x="16681" y="7084"/>
                </a:cubicBezTo>
                <a:cubicBezTo>
                  <a:pt x="16253" y="7084"/>
                  <a:pt x="15826" y="6803"/>
                  <a:pt x="15612" y="6242"/>
                </a:cubicBezTo>
                <a:cubicBezTo>
                  <a:pt x="15612" y="5681"/>
                  <a:pt x="15826" y="4839"/>
                  <a:pt x="16253" y="4839"/>
                </a:cubicBezTo>
                <a:close/>
                <a:moveTo>
                  <a:pt x="18392" y="6242"/>
                </a:moveTo>
                <a:cubicBezTo>
                  <a:pt x="18820" y="6242"/>
                  <a:pt x="19248" y="6522"/>
                  <a:pt x="19248" y="7084"/>
                </a:cubicBezTo>
                <a:cubicBezTo>
                  <a:pt x="19461" y="7645"/>
                  <a:pt x="19034" y="8206"/>
                  <a:pt x="18606" y="8486"/>
                </a:cubicBezTo>
                <a:cubicBezTo>
                  <a:pt x="18178" y="8486"/>
                  <a:pt x="17750" y="8206"/>
                  <a:pt x="17750" y="7645"/>
                </a:cubicBezTo>
                <a:cubicBezTo>
                  <a:pt x="17537" y="7084"/>
                  <a:pt x="17964" y="6522"/>
                  <a:pt x="18392" y="6242"/>
                </a:cubicBezTo>
                <a:close/>
                <a:moveTo>
                  <a:pt x="6844" y="6803"/>
                </a:moveTo>
                <a:cubicBezTo>
                  <a:pt x="6630" y="9889"/>
                  <a:pt x="6630" y="9889"/>
                  <a:pt x="6630" y="9889"/>
                </a:cubicBezTo>
                <a:cubicBezTo>
                  <a:pt x="5347" y="8206"/>
                  <a:pt x="5347" y="8206"/>
                  <a:pt x="5347" y="8206"/>
                </a:cubicBezTo>
                <a:cubicBezTo>
                  <a:pt x="6844" y="6803"/>
                  <a:pt x="6844" y="6803"/>
                  <a:pt x="6844" y="6803"/>
                </a:cubicBezTo>
                <a:close/>
                <a:moveTo>
                  <a:pt x="5560" y="10730"/>
                </a:moveTo>
                <a:cubicBezTo>
                  <a:pt x="2994" y="10450"/>
                  <a:pt x="2994" y="10450"/>
                  <a:pt x="2994" y="10450"/>
                </a:cubicBezTo>
                <a:cubicBezTo>
                  <a:pt x="4491" y="9047"/>
                  <a:pt x="4491" y="9047"/>
                  <a:pt x="4491" y="9047"/>
                </a:cubicBezTo>
                <a:cubicBezTo>
                  <a:pt x="5560" y="10730"/>
                  <a:pt x="5560" y="10730"/>
                  <a:pt x="5560" y="10730"/>
                </a:cubicBezTo>
                <a:close/>
                <a:moveTo>
                  <a:pt x="2352" y="9047"/>
                </a:moveTo>
                <a:cubicBezTo>
                  <a:pt x="2780" y="5961"/>
                  <a:pt x="2780" y="5961"/>
                  <a:pt x="2780" y="5961"/>
                </a:cubicBezTo>
                <a:cubicBezTo>
                  <a:pt x="3636" y="7645"/>
                  <a:pt x="3636" y="7645"/>
                  <a:pt x="3636" y="7645"/>
                </a:cubicBezTo>
                <a:cubicBezTo>
                  <a:pt x="2352" y="9047"/>
                  <a:pt x="2352" y="9047"/>
                  <a:pt x="2352" y="9047"/>
                </a:cubicBezTo>
                <a:close/>
                <a:moveTo>
                  <a:pt x="3636" y="5120"/>
                </a:moveTo>
                <a:cubicBezTo>
                  <a:pt x="5988" y="5400"/>
                  <a:pt x="5988" y="5400"/>
                  <a:pt x="5988" y="5400"/>
                </a:cubicBezTo>
                <a:cubicBezTo>
                  <a:pt x="4705" y="6803"/>
                  <a:pt x="4705" y="6803"/>
                  <a:pt x="4705" y="6803"/>
                </a:cubicBezTo>
                <a:cubicBezTo>
                  <a:pt x="3636" y="5120"/>
                  <a:pt x="3636" y="5120"/>
                  <a:pt x="3636" y="5120"/>
                </a:cubicBezTo>
                <a:close/>
                <a:moveTo>
                  <a:pt x="19675" y="632"/>
                </a:moveTo>
                <a:cubicBezTo>
                  <a:pt x="19675" y="3437"/>
                  <a:pt x="19675" y="3437"/>
                  <a:pt x="19675" y="3437"/>
                </a:cubicBezTo>
                <a:cubicBezTo>
                  <a:pt x="18820" y="2315"/>
                  <a:pt x="17750" y="1754"/>
                  <a:pt x="16681" y="1754"/>
                </a:cubicBezTo>
                <a:cubicBezTo>
                  <a:pt x="16253" y="1754"/>
                  <a:pt x="15612" y="2034"/>
                  <a:pt x="15184" y="2315"/>
                </a:cubicBezTo>
                <a:cubicBezTo>
                  <a:pt x="15184" y="632"/>
                  <a:pt x="15184" y="632"/>
                  <a:pt x="15184" y="632"/>
                </a:cubicBezTo>
                <a:cubicBezTo>
                  <a:pt x="16681" y="-210"/>
                  <a:pt x="18178" y="-210"/>
                  <a:pt x="19675" y="632"/>
                </a:cubicBezTo>
                <a:close/>
              </a:path>
            </a:pathLst>
          </a:custGeom>
          <a:solidFill>
            <a:srgbClr val="000000"/>
          </a:solidFill>
          <a:ln w="12700">
            <a:miter lim="400000"/>
          </a:ln>
        </p:spPr>
        <p:txBody>
          <a:bodyPr tIns="91439" bIns="91439"/>
          <a:lstStyle/>
          <a:p>
            <a:endParaRPr/>
          </a:p>
        </p:txBody>
      </p:sp>
      <p:sp>
        <p:nvSpPr>
          <p:cNvPr id="1658" name="Shape 1658"/>
          <p:cNvSpPr/>
          <p:nvPr/>
        </p:nvSpPr>
        <p:spPr>
          <a:xfrm>
            <a:off x="7720554" y="12445338"/>
            <a:ext cx="639113" cy="639113"/>
          </a:xfrm>
          <a:custGeom>
            <a:avLst/>
            <a:gdLst/>
            <a:ahLst/>
            <a:cxnLst>
              <a:cxn ang="0">
                <a:pos x="wd2" y="hd2"/>
              </a:cxn>
              <a:cxn ang="5400000">
                <a:pos x="wd2" y="hd2"/>
              </a:cxn>
              <a:cxn ang="10800000">
                <a:pos x="wd2" y="hd2"/>
              </a:cxn>
              <a:cxn ang="16200000">
                <a:pos x="wd2" y="hd2"/>
              </a:cxn>
            </a:cxnLst>
            <a:rect l="0" t="0" r="r" b="b"/>
            <a:pathLst>
              <a:path w="21600" h="21600" extrusionOk="0">
                <a:moveTo>
                  <a:pt x="10919" y="0"/>
                </a:moveTo>
                <a:cubicBezTo>
                  <a:pt x="13767" y="0"/>
                  <a:pt x="16615" y="1187"/>
                  <a:pt x="18514" y="3323"/>
                </a:cubicBezTo>
                <a:cubicBezTo>
                  <a:pt x="20413" y="5222"/>
                  <a:pt x="21600" y="7833"/>
                  <a:pt x="21600" y="10919"/>
                </a:cubicBezTo>
                <a:cubicBezTo>
                  <a:pt x="21600" y="13767"/>
                  <a:pt x="20413" y="16615"/>
                  <a:pt x="18514" y="18514"/>
                </a:cubicBezTo>
                <a:cubicBezTo>
                  <a:pt x="16615" y="20413"/>
                  <a:pt x="13767" y="21600"/>
                  <a:pt x="10919" y="21600"/>
                </a:cubicBezTo>
                <a:cubicBezTo>
                  <a:pt x="7833" y="21600"/>
                  <a:pt x="5222" y="20413"/>
                  <a:pt x="3086" y="18514"/>
                </a:cubicBezTo>
                <a:cubicBezTo>
                  <a:pt x="1187" y="16615"/>
                  <a:pt x="0" y="13767"/>
                  <a:pt x="0" y="10919"/>
                </a:cubicBezTo>
                <a:cubicBezTo>
                  <a:pt x="0" y="7833"/>
                  <a:pt x="1187" y="5222"/>
                  <a:pt x="3086" y="3323"/>
                </a:cubicBezTo>
                <a:cubicBezTo>
                  <a:pt x="5222" y="1187"/>
                  <a:pt x="7833" y="0"/>
                  <a:pt x="10919" y="0"/>
                </a:cubicBezTo>
                <a:close/>
                <a:moveTo>
                  <a:pt x="14954" y="12105"/>
                </a:moveTo>
                <a:cubicBezTo>
                  <a:pt x="16141" y="11393"/>
                  <a:pt x="16378" y="10444"/>
                  <a:pt x="15191" y="9732"/>
                </a:cubicBezTo>
                <a:cubicBezTo>
                  <a:pt x="14242" y="9257"/>
                  <a:pt x="13292" y="8545"/>
                  <a:pt x="12343" y="8070"/>
                </a:cubicBezTo>
                <a:cubicBezTo>
                  <a:pt x="11393" y="7596"/>
                  <a:pt x="10444" y="7121"/>
                  <a:pt x="9732" y="6409"/>
                </a:cubicBezTo>
                <a:cubicBezTo>
                  <a:pt x="8545" y="5934"/>
                  <a:pt x="7596" y="6171"/>
                  <a:pt x="7596" y="7596"/>
                </a:cubicBezTo>
                <a:cubicBezTo>
                  <a:pt x="7596" y="8545"/>
                  <a:pt x="7596" y="9732"/>
                  <a:pt x="7596" y="10919"/>
                </a:cubicBezTo>
                <a:cubicBezTo>
                  <a:pt x="7596" y="11868"/>
                  <a:pt x="7596" y="13055"/>
                  <a:pt x="7596" y="14004"/>
                </a:cubicBezTo>
                <a:cubicBezTo>
                  <a:pt x="7596" y="15191"/>
                  <a:pt x="8308" y="15903"/>
                  <a:pt x="9495" y="15429"/>
                </a:cubicBezTo>
                <a:cubicBezTo>
                  <a:pt x="10444" y="14716"/>
                  <a:pt x="11393" y="14242"/>
                  <a:pt x="12343" y="13767"/>
                </a:cubicBezTo>
                <a:cubicBezTo>
                  <a:pt x="13292" y="13055"/>
                  <a:pt x="14242" y="12580"/>
                  <a:pt x="14954" y="12105"/>
                </a:cubicBezTo>
                <a:close/>
                <a:moveTo>
                  <a:pt x="15666" y="5934"/>
                </a:moveTo>
                <a:cubicBezTo>
                  <a:pt x="14479" y="4747"/>
                  <a:pt x="12818" y="3798"/>
                  <a:pt x="10919" y="3798"/>
                </a:cubicBezTo>
                <a:cubicBezTo>
                  <a:pt x="9020" y="3798"/>
                  <a:pt x="7121" y="4747"/>
                  <a:pt x="5934" y="5934"/>
                </a:cubicBezTo>
                <a:cubicBezTo>
                  <a:pt x="4747" y="7121"/>
                  <a:pt x="3798" y="9020"/>
                  <a:pt x="3798" y="10919"/>
                </a:cubicBezTo>
                <a:cubicBezTo>
                  <a:pt x="3798" y="12818"/>
                  <a:pt x="4747" y="14479"/>
                  <a:pt x="5934" y="15903"/>
                </a:cubicBezTo>
                <a:cubicBezTo>
                  <a:pt x="7121" y="17090"/>
                  <a:pt x="9020" y="17802"/>
                  <a:pt x="10919" y="17802"/>
                </a:cubicBezTo>
                <a:cubicBezTo>
                  <a:pt x="12818" y="17802"/>
                  <a:pt x="14479" y="17090"/>
                  <a:pt x="15666" y="15903"/>
                </a:cubicBezTo>
                <a:cubicBezTo>
                  <a:pt x="17090" y="14479"/>
                  <a:pt x="17802" y="12818"/>
                  <a:pt x="17802" y="10919"/>
                </a:cubicBezTo>
                <a:cubicBezTo>
                  <a:pt x="17802" y="9020"/>
                  <a:pt x="17090" y="7121"/>
                  <a:pt x="15666" y="5934"/>
                </a:cubicBezTo>
                <a:close/>
              </a:path>
            </a:pathLst>
          </a:custGeom>
          <a:solidFill>
            <a:srgbClr val="000000"/>
          </a:solidFill>
          <a:ln w="12700">
            <a:miter lim="400000"/>
          </a:ln>
        </p:spPr>
        <p:txBody>
          <a:bodyPr tIns="91439" bIns="91439"/>
          <a:lstStyle/>
          <a:p>
            <a:endParaRPr/>
          </a:p>
        </p:txBody>
      </p:sp>
      <p:sp>
        <p:nvSpPr>
          <p:cNvPr id="1659" name="Shape 1659"/>
          <p:cNvSpPr/>
          <p:nvPr/>
        </p:nvSpPr>
        <p:spPr>
          <a:xfrm>
            <a:off x="11593931" y="11179006"/>
            <a:ext cx="677631" cy="627223"/>
          </a:xfrm>
          <a:custGeom>
            <a:avLst/>
            <a:gdLst/>
            <a:ahLst/>
            <a:cxnLst>
              <a:cxn ang="0">
                <a:pos x="wd2" y="hd2"/>
              </a:cxn>
              <a:cxn ang="5400000">
                <a:pos x="wd2" y="hd2"/>
              </a:cxn>
              <a:cxn ang="10800000">
                <a:pos x="wd2" y="hd2"/>
              </a:cxn>
              <a:cxn ang="16200000">
                <a:pos x="wd2" y="hd2"/>
              </a:cxn>
            </a:cxnLst>
            <a:rect l="0" t="0" r="r" b="b"/>
            <a:pathLst>
              <a:path w="21224" h="21600" extrusionOk="0">
                <a:moveTo>
                  <a:pt x="17004" y="8980"/>
                </a:moveTo>
                <a:cubicBezTo>
                  <a:pt x="16783" y="7524"/>
                  <a:pt x="16122" y="6310"/>
                  <a:pt x="15241" y="5097"/>
                </a:cubicBezTo>
                <a:cubicBezTo>
                  <a:pt x="14139" y="3883"/>
                  <a:pt x="12375" y="3155"/>
                  <a:pt x="10612" y="3155"/>
                </a:cubicBezTo>
                <a:cubicBezTo>
                  <a:pt x="8849" y="3155"/>
                  <a:pt x="7306" y="3883"/>
                  <a:pt x="5983" y="5097"/>
                </a:cubicBezTo>
                <a:cubicBezTo>
                  <a:pt x="5102" y="6310"/>
                  <a:pt x="4441" y="7524"/>
                  <a:pt x="4220" y="8980"/>
                </a:cubicBezTo>
                <a:cubicBezTo>
                  <a:pt x="5102" y="9222"/>
                  <a:pt x="5763" y="9708"/>
                  <a:pt x="6204" y="10921"/>
                </a:cubicBezTo>
                <a:cubicBezTo>
                  <a:pt x="7967" y="16503"/>
                  <a:pt x="7967" y="16503"/>
                  <a:pt x="7967" y="16503"/>
                </a:cubicBezTo>
                <a:cubicBezTo>
                  <a:pt x="8408" y="18202"/>
                  <a:pt x="7747" y="19901"/>
                  <a:pt x="6204" y="20629"/>
                </a:cubicBezTo>
                <a:cubicBezTo>
                  <a:pt x="3779" y="21600"/>
                  <a:pt x="3779" y="21600"/>
                  <a:pt x="3779" y="21600"/>
                </a:cubicBezTo>
                <a:cubicBezTo>
                  <a:pt x="3559" y="21357"/>
                  <a:pt x="3559" y="21357"/>
                  <a:pt x="3559" y="21357"/>
                </a:cubicBezTo>
                <a:cubicBezTo>
                  <a:pt x="694" y="18202"/>
                  <a:pt x="-188" y="14319"/>
                  <a:pt x="32" y="10193"/>
                </a:cubicBezTo>
                <a:cubicBezTo>
                  <a:pt x="32" y="9951"/>
                  <a:pt x="32" y="9951"/>
                  <a:pt x="32" y="9951"/>
                </a:cubicBezTo>
                <a:cubicBezTo>
                  <a:pt x="473" y="9708"/>
                  <a:pt x="914" y="9465"/>
                  <a:pt x="1355" y="9222"/>
                </a:cubicBezTo>
                <a:cubicBezTo>
                  <a:pt x="1575" y="6796"/>
                  <a:pt x="2457" y="4611"/>
                  <a:pt x="4000" y="2912"/>
                </a:cubicBezTo>
                <a:cubicBezTo>
                  <a:pt x="5763" y="971"/>
                  <a:pt x="8188" y="0"/>
                  <a:pt x="10612" y="0"/>
                </a:cubicBezTo>
                <a:cubicBezTo>
                  <a:pt x="13257" y="0"/>
                  <a:pt x="15461" y="971"/>
                  <a:pt x="17224" y="2912"/>
                </a:cubicBezTo>
                <a:cubicBezTo>
                  <a:pt x="18767" y="4611"/>
                  <a:pt x="19869" y="7038"/>
                  <a:pt x="20090" y="9465"/>
                </a:cubicBezTo>
                <a:cubicBezTo>
                  <a:pt x="20530" y="9465"/>
                  <a:pt x="20751" y="9708"/>
                  <a:pt x="21192" y="9951"/>
                </a:cubicBezTo>
                <a:cubicBezTo>
                  <a:pt x="21192" y="10193"/>
                  <a:pt x="21192" y="10193"/>
                  <a:pt x="21192" y="10193"/>
                </a:cubicBezTo>
                <a:cubicBezTo>
                  <a:pt x="21412" y="14319"/>
                  <a:pt x="20530" y="18202"/>
                  <a:pt x="17665" y="21357"/>
                </a:cubicBezTo>
                <a:cubicBezTo>
                  <a:pt x="17445" y="21600"/>
                  <a:pt x="17445" y="21600"/>
                  <a:pt x="17445" y="21600"/>
                </a:cubicBezTo>
                <a:cubicBezTo>
                  <a:pt x="15020" y="20629"/>
                  <a:pt x="15020" y="20629"/>
                  <a:pt x="15020" y="20629"/>
                </a:cubicBezTo>
                <a:cubicBezTo>
                  <a:pt x="13477" y="19901"/>
                  <a:pt x="12596" y="18202"/>
                  <a:pt x="13257" y="16503"/>
                </a:cubicBezTo>
                <a:cubicBezTo>
                  <a:pt x="15020" y="10921"/>
                  <a:pt x="15020" y="10921"/>
                  <a:pt x="15020" y="10921"/>
                </a:cubicBezTo>
                <a:cubicBezTo>
                  <a:pt x="15461" y="9708"/>
                  <a:pt x="16122" y="9222"/>
                  <a:pt x="17004" y="8980"/>
                </a:cubicBezTo>
                <a:close/>
                <a:moveTo>
                  <a:pt x="1796" y="11892"/>
                </a:moveTo>
                <a:cubicBezTo>
                  <a:pt x="1796" y="14562"/>
                  <a:pt x="2457" y="16989"/>
                  <a:pt x="4000" y="18688"/>
                </a:cubicBezTo>
                <a:cubicBezTo>
                  <a:pt x="4220" y="18445"/>
                  <a:pt x="4441" y="18445"/>
                  <a:pt x="4881" y="18202"/>
                </a:cubicBezTo>
                <a:cubicBezTo>
                  <a:pt x="4220" y="16018"/>
                  <a:pt x="3339" y="13834"/>
                  <a:pt x="2677" y="11649"/>
                </a:cubicBezTo>
                <a:cubicBezTo>
                  <a:pt x="2457" y="11892"/>
                  <a:pt x="2016" y="11892"/>
                  <a:pt x="1796" y="11892"/>
                </a:cubicBezTo>
                <a:close/>
                <a:moveTo>
                  <a:pt x="19428" y="11892"/>
                </a:moveTo>
                <a:cubicBezTo>
                  <a:pt x="19208" y="11892"/>
                  <a:pt x="18767" y="11892"/>
                  <a:pt x="18547" y="11649"/>
                </a:cubicBezTo>
                <a:cubicBezTo>
                  <a:pt x="17665" y="13834"/>
                  <a:pt x="17004" y="16018"/>
                  <a:pt x="16343" y="18202"/>
                </a:cubicBezTo>
                <a:cubicBezTo>
                  <a:pt x="16783" y="18445"/>
                  <a:pt x="17004" y="18445"/>
                  <a:pt x="17224" y="18688"/>
                </a:cubicBezTo>
                <a:cubicBezTo>
                  <a:pt x="18767" y="16989"/>
                  <a:pt x="19428" y="14562"/>
                  <a:pt x="19428" y="11892"/>
                </a:cubicBezTo>
                <a:close/>
              </a:path>
            </a:pathLst>
          </a:custGeom>
          <a:solidFill>
            <a:srgbClr val="000000"/>
          </a:solidFill>
          <a:ln w="12700">
            <a:miter lim="400000"/>
          </a:ln>
        </p:spPr>
        <p:txBody>
          <a:bodyPr tIns="91439" bIns="91439"/>
          <a:lstStyle/>
          <a:p>
            <a:endParaRPr/>
          </a:p>
        </p:txBody>
      </p:sp>
      <p:sp>
        <p:nvSpPr>
          <p:cNvPr id="1660" name="Shape 1660"/>
          <p:cNvSpPr/>
          <p:nvPr/>
        </p:nvSpPr>
        <p:spPr>
          <a:xfrm>
            <a:off x="12958298" y="11250348"/>
            <a:ext cx="591551" cy="511291"/>
          </a:xfrm>
          <a:custGeom>
            <a:avLst/>
            <a:gdLst/>
            <a:ahLst/>
            <a:cxnLst>
              <a:cxn ang="0">
                <a:pos x="wd2" y="hd2"/>
              </a:cxn>
              <a:cxn ang="5400000">
                <a:pos x="wd2" y="hd2"/>
              </a:cxn>
              <a:cxn ang="10800000">
                <a:pos x="wd2" y="hd2"/>
              </a:cxn>
              <a:cxn ang="16200000">
                <a:pos x="wd2" y="hd2"/>
              </a:cxn>
            </a:cxnLst>
            <a:rect l="0" t="0" r="r" b="b"/>
            <a:pathLst>
              <a:path w="21600" h="21600" extrusionOk="0">
                <a:moveTo>
                  <a:pt x="4629" y="0"/>
                </a:moveTo>
                <a:cubicBezTo>
                  <a:pt x="5657" y="0"/>
                  <a:pt x="6429" y="888"/>
                  <a:pt x="6686" y="2071"/>
                </a:cubicBezTo>
                <a:cubicBezTo>
                  <a:pt x="2571" y="2071"/>
                  <a:pt x="2571" y="2071"/>
                  <a:pt x="2571" y="2071"/>
                </a:cubicBezTo>
                <a:cubicBezTo>
                  <a:pt x="2571" y="888"/>
                  <a:pt x="3600" y="0"/>
                  <a:pt x="4629" y="0"/>
                </a:cubicBezTo>
                <a:close/>
                <a:moveTo>
                  <a:pt x="12600" y="4438"/>
                </a:moveTo>
                <a:cubicBezTo>
                  <a:pt x="14400" y="4438"/>
                  <a:pt x="16200" y="5326"/>
                  <a:pt x="17229" y="6510"/>
                </a:cubicBezTo>
                <a:cubicBezTo>
                  <a:pt x="18514" y="7989"/>
                  <a:pt x="19286" y="10060"/>
                  <a:pt x="19286" y="12132"/>
                </a:cubicBezTo>
                <a:cubicBezTo>
                  <a:pt x="19286" y="14203"/>
                  <a:pt x="18514" y="16274"/>
                  <a:pt x="17229" y="17753"/>
                </a:cubicBezTo>
                <a:cubicBezTo>
                  <a:pt x="16200" y="18937"/>
                  <a:pt x="14400" y="19825"/>
                  <a:pt x="12600" y="19825"/>
                </a:cubicBezTo>
                <a:cubicBezTo>
                  <a:pt x="10543" y="19825"/>
                  <a:pt x="9000" y="18937"/>
                  <a:pt x="7714" y="17753"/>
                </a:cubicBezTo>
                <a:cubicBezTo>
                  <a:pt x="6429" y="16274"/>
                  <a:pt x="5657" y="14203"/>
                  <a:pt x="5657" y="12132"/>
                </a:cubicBezTo>
                <a:cubicBezTo>
                  <a:pt x="5657" y="10060"/>
                  <a:pt x="6429" y="7989"/>
                  <a:pt x="7714" y="6510"/>
                </a:cubicBezTo>
                <a:cubicBezTo>
                  <a:pt x="9000" y="5326"/>
                  <a:pt x="10543" y="4438"/>
                  <a:pt x="12600" y="4438"/>
                </a:cubicBezTo>
                <a:close/>
                <a:moveTo>
                  <a:pt x="11571" y="8285"/>
                </a:moveTo>
                <a:cubicBezTo>
                  <a:pt x="10800" y="7693"/>
                  <a:pt x="9514" y="8285"/>
                  <a:pt x="9000" y="9764"/>
                </a:cubicBezTo>
                <a:cubicBezTo>
                  <a:pt x="8229" y="10948"/>
                  <a:pt x="8486" y="12427"/>
                  <a:pt x="9257" y="13019"/>
                </a:cubicBezTo>
                <a:cubicBezTo>
                  <a:pt x="10286" y="13611"/>
                  <a:pt x="10543" y="12427"/>
                  <a:pt x="11314" y="11244"/>
                </a:cubicBezTo>
                <a:cubicBezTo>
                  <a:pt x="11829" y="9764"/>
                  <a:pt x="12600" y="8877"/>
                  <a:pt x="11571" y="8285"/>
                </a:cubicBezTo>
                <a:close/>
                <a:moveTo>
                  <a:pt x="15943" y="8285"/>
                </a:moveTo>
                <a:cubicBezTo>
                  <a:pt x="14914" y="7397"/>
                  <a:pt x="13886" y="6805"/>
                  <a:pt x="12600" y="6805"/>
                </a:cubicBezTo>
                <a:cubicBezTo>
                  <a:pt x="11314" y="6805"/>
                  <a:pt x="10029" y="7397"/>
                  <a:pt x="9257" y="8285"/>
                </a:cubicBezTo>
                <a:cubicBezTo>
                  <a:pt x="8486" y="9173"/>
                  <a:pt x="7971" y="10652"/>
                  <a:pt x="7971" y="12132"/>
                </a:cubicBezTo>
                <a:cubicBezTo>
                  <a:pt x="7971" y="13611"/>
                  <a:pt x="8486" y="14795"/>
                  <a:pt x="9257" y="15978"/>
                </a:cubicBezTo>
                <a:cubicBezTo>
                  <a:pt x="10029" y="16866"/>
                  <a:pt x="11314" y="17458"/>
                  <a:pt x="12600" y="17458"/>
                </a:cubicBezTo>
                <a:cubicBezTo>
                  <a:pt x="13886" y="17458"/>
                  <a:pt x="14914" y="16866"/>
                  <a:pt x="15943" y="15978"/>
                </a:cubicBezTo>
                <a:cubicBezTo>
                  <a:pt x="16714" y="14795"/>
                  <a:pt x="17229" y="13611"/>
                  <a:pt x="17229" y="12132"/>
                </a:cubicBezTo>
                <a:cubicBezTo>
                  <a:pt x="17229" y="10652"/>
                  <a:pt x="16714" y="9173"/>
                  <a:pt x="15943" y="8285"/>
                </a:cubicBezTo>
                <a:close/>
                <a:moveTo>
                  <a:pt x="9000" y="0"/>
                </a:moveTo>
                <a:cubicBezTo>
                  <a:pt x="7457" y="3255"/>
                  <a:pt x="7457" y="3255"/>
                  <a:pt x="7457" y="3255"/>
                </a:cubicBezTo>
                <a:cubicBezTo>
                  <a:pt x="2314" y="3255"/>
                  <a:pt x="2314" y="3255"/>
                  <a:pt x="2314" y="3255"/>
                </a:cubicBezTo>
                <a:cubicBezTo>
                  <a:pt x="1029" y="3255"/>
                  <a:pt x="0" y="4438"/>
                  <a:pt x="0" y="6214"/>
                </a:cubicBezTo>
                <a:cubicBezTo>
                  <a:pt x="0" y="18641"/>
                  <a:pt x="0" y="18641"/>
                  <a:pt x="0" y="18641"/>
                </a:cubicBezTo>
                <a:cubicBezTo>
                  <a:pt x="0" y="20416"/>
                  <a:pt x="1029" y="21600"/>
                  <a:pt x="2314" y="21600"/>
                </a:cubicBezTo>
                <a:cubicBezTo>
                  <a:pt x="19029" y="21600"/>
                  <a:pt x="19029" y="21600"/>
                  <a:pt x="19029" y="21600"/>
                </a:cubicBezTo>
                <a:cubicBezTo>
                  <a:pt x="20314" y="21600"/>
                  <a:pt x="21600" y="20416"/>
                  <a:pt x="21600" y="18641"/>
                </a:cubicBezTo>
                <a:cubicBezTo>
                  <a:pt x="21600" y="6214"/>
                  <a:pt x="21600" y="6214"/>
                  <a:pt x="21600" y="6214"/>
                </a:cubicBezTo>
                <a:cubicBezTo>
                  <a:pt x="21600" y="4438"/>
                  <a:pt x="20314" y="3255"/>
                  <a:pt x="19029" y="3255"/>
                </a:cubicBezTo>
                <a:cubicBezTo>
                  <a:pt x="18257" y="3255"/>
                  <a:pt x="18257" y="3255"/>
                  <a:pt x="18257" y="3255"/>
                </a:cubicBezTo>
                <a:cubicBezTo>
                  <a:pt x="16457" y="0"/>
                  <a:pt x="16457" y="0"/>
                  <a:pt x="16457" y="0"/>
                </a:cubicBezTo>
                <a:lnTo>
                  <a:pt x="9000" y="0"/>
                </a:lnTo>
                <a:close/>
              </a:path>
            </a:pathLst>
          </a:custGeom>
          <a:solidFill>
            <a:srgbClr val="000000"/>
          </a:solidFill>
          <a:ln w="12700">
            <a:miter lim="400000"/>
          </a:ln>
        </p:spPr>
        <p:txBody>
          <a:bodyPr tIns="91439" bIns="91439"/>
          <a:lstStyle/>
          <a:p>
            <a:endParaRPr/>
          </a:p>
        </p:txBody>
      </p:sp>
      <p:sp>
        <p:nvSpPr>
          <p:cNvPr id="1661" name="Shape 1661"/>
          <p:cNvSpPr/>
          <p:nvPr/>
        </p:nvSpPr>
        <p:spPr>
          <a:xfrm>
            <a:off x="14239493" y="11208732"/>
            <a:ext cx="597497" cy="588579"/>
          </a:xfrm>
          <a:custGeom>
            <a:avLst/>
            <a:gdLst/>
            <a:ahLst/>
            <a:cxnLst>
              <a:cxn ang="0">
                <a:pos x="wd2" y="hd2"/>
              </a:cxn>
              <a:cxn ang="5400000">
                <a:pos x="wd2" y="hd2"/>
              </a:cxn>
              <a:cxn ang="10800000">
                <a:pos x="wd2" y="hd2"/>
              </a:cxn>
              <a:cxn ang="16200000">
                <a:pos x="wd2" y="hd2"/>
              </a:cxn>
            </a:cxnLst>
            <a:rect l="0" t="0" r="r" b="b"/>
            <a:pathLst>
              <a:path w="21600" h="21600" extrusionOk="0">
                <a:moveTo>
                  <a:pt x="10927" y="0"/>
                </a:moveTo>
                <a:cubicBezTo>
                  <a:pt x="13722" y="0"/>
                  <a:pt x="16518" y="1029"/>
                  <a:pt x="18551" y="3086"/>
                </a:cubicBezTo>
                <a:cubicBezTo>
                  <a:pt x="20329" y="5143"/>
                  <a:pt x="21600" y="7714"/>
                  <a:pt x="21600" y="10800"/>
                </a:cubicBezTo>
                <a:cubicBezTo>
                  <a:pt x="21600" y="13886"/>
                  <a:pt x="20329" y="16457"/>
                  <a:pt x="18551" y="18514"/>
                </a:cubicBezTo>
                <a:cubicBezTo>
                  <a:pt x="16518" y="20314"/>
                  <a:pt x="13722" y="21600"/>
                  <a:pt x="10927" y="21600"/>
                </a:cubicBezTo>
                <a:cubicBezTo>
                  <a:pt x="7878" y="21600"/>
                  <a:pt x="5082" y="20314"/>
                  <a:pt x="3304" y="18514"/>
                </a:cubicBezTo>
                <a:cubicBezTo>
                  <a:pt x="1271" y="16457"/>
                  <a:pt x="0" y="13886"/>
                  <a:pt x="0" y="10800"/>
                </a:cubicBezTo>
                <a:cubicBezTo>
                  <a:pt x="0" y="7714"/>
                  <a:pt x="1271" y="5143"/>
                  <a:pt x="3304" y="3086"/>
                </a:cubicBezTo>
                <a:cubicBezTo>
                  <a:pt x="5082" y="1029"/>
                  <a:pt x="7878" y="0"/>
                  <a:pt x="10927" y="0"/>
                </a:cubicBezTo>
                <a:close/>
                <a:moveTo>
                  <a:pt x="15755" y="5914"/>
                </a:moveTo>
                <a:cubicBezTo>
                  <a:pt x="14485" y="4629"/>
                  <a:pt x="12706" y="3857"/>
                  <a:pt x="10927" y="3857"/>
                </a:cubicBezTo>
                <a:cubicBezTo>
                  <a:pt x="8894" y="3857"/>
                  <a:pt x="7369" y="4629"/>
                  <a:pt x="6099" y="5914"/>
                </a:cubicBezTo>
                <a:cubicBezTo>
                  <a:pt x="4828" y="7200"/>
                  <a:pt x="4066" y="9000"/>
                  <a:pt x="4066" y="10800"/>
                </a:cubicBezTo>
                <a:cubicBezTo>
                  <a:pt x="4066" y="12600"/>
                  <a:pt x="4828" y="14400"/>
                  <a:pt x="6099" y="15686"/>
                </a:cubicBezTo>
                <a:cubicBezTo>
                  <a:pt x="7369" y="16971"/>
                  <a:pt x="8894" y="17743"/>
                  <a:pt x="10927" y="17743"/>
                </a:cubicBezTo>
                <a:cubicBezTo>
                  <a:pt x="12706" y="17743"/>
                  <a:pt x="14485" y="16971"/>
                  <a:pt x="15755" y="15686"/>
                </a:cubicBezTo>
                <a:cubicBezTo>
                  <a:pt x="16772" y="14400"/>
                  <a:pt x="17534" y="12600"/>
                  <a:pt x="17534" y="10800"/>
                </a:cubicBezTo>
                <a:cubicBezTo>
                  <a:pt x="17534" y="9000"/>
                  <a:pt x="16772" y="7200"/>
                  <a:pt x="15755" y="5914"/>
                </a:cubicBezTo>
                <a:close/>
                <a:moveTo>
                  <a:pt x="8894" y="5914"/>
                </a:moveTo>
                <a:cubicBezTo>
                  <a:pt x="6861" y="6686"/>
                  <a:pt x="6099" y="7971"/>
                  <a:pt x="5591" y="9257"/>
                </a:cubicBezTo>
                <a:cubicBezTo>
                  <a:pt x="11181" y="7971"/>
                  <a:pt x="11181" y="7971"/>
                  <a:pt x="11181" y="7971"/>
                </a:cubicBezTo>
                <a:cubicBezTo>
                  <a:pt x="8894" y="5914"/>
                  <a:pt x="8894" y="5914"/>
                  <a:pt x="8894" y="5914"/>
                </a:cubicBezTo>
                <a:close/>
                <a:moveTo>
                  <a:pt x="5591" y="10029"/>
                </a:moveTo>
                <a:cubicBezTo>
                  <a:pt x="5336" y="12086"/>
                  <a:pt x="6099" y="13629"/>
                  <a:pt x="7115" y="14657"/>
                </a:cubicBezTo>
                <a:cubicBezTo>
                  <a:pt x="8640" y="9257"/>
                  <a:pt x="8640" y="9257"/>
                  <a:pt x="8640" y="9257"/>
                </a:cubicBezTo>
                <a:cubicBezTo>
                  <a:pt x="5591" y="10029"/>
                  <a:pt x="5591" y="10029"/>
                  <a:pt x="5591" y="10029"/>
                </a:cubicBezTo>
                <a:close/>
                <a:moveTo>
                  <a:pt x="7624" y="15171"/>
                </a:moveTo>
                <a:cubicBezTo>
                  <a:pt x="9148" y="16200"/>
                  <a:pt x="10673" y="16457"/>
                  <a:pt x="12198" y="16200"/>
                </a:cubicBezTo>
                <a:cubicBezTo>
                  <a:pt x="8640" y="12086"/>
                  <a:pt x="8640" y="12086"/>
                  <a:pt x="8640" y="12086"/>
                </a:cubicBezTo>
                <a:cubicBezTo>
                  <a:pt x="7624" y="15171"/>
                  <a:pt x="7624" y="15171"/>
                  <a:pt x="7624" y="15171"/>
                </a:cubicBezTo>
                <a:close/>
                <a:moveTo>
                  <a:pt x="12960" y="15686"/>
                </a:moveTo>
                <a:cubicBezTo>
                  <a:pt x="14739" y="14914"/>
                  <a:pt x="15501" y="13629"/>
                  <a:pt x="16009" y="12343"/>
                </a:cubicBezTo>
                <a:cubicBezTo>
                  <a:pt x="10673" y="13629"/>
                  <a:pt x="10673" y="13629"/>
                  <a:pt x="10673" y="13629"/>
                </a:cubicBezTo>
                <a:cubicBezTo>
                  <a:pt x="12960" y="15686"/>
                  <a:pt x="12960" y="15686"/>
                  <a:pt x="12960" y="15686"/>
                </a:cubicBezTo>
                <a:close/>
                <a:moveTo>
                  <a:pt x="16264" y="11571"/>
                </a:moveTo>
                <a:cubicBezTo>
                  <a:pt x="16264" y="9514"/>
                  <a:pt x="15755" y="8229"/>
                  <a:pt x="14739" y="6943"/>
                </a:cubicBezTo>
                <a:cubicBezTo>
                  <a:pt x="13214" y="12343"/>
                  <a:pt x="13214" y="12343"/>
                  <a:pt x="13214" y="12343"/>
                </a:cubicBezTo>
                <a:cubicBezTo>
                  <a:pt x="16264" y="11571"/>
                  <a:pt x="16264" y="11571"/>
                  <a:pt x="16264" y="11571"/>
                </a:cubicBezTo>
                <a:close/>
                <a:moveTo>
                  <a:pt x="13976" y="6429"/>
                </a:moveTo>
                <a:cubicBezTo>
                  <a:pt x="12452" y="5400"/>
                  <a:pt x="10927" y="5143"/>
                  <a:pt x="9656" y="5657"/>
                </a:cubicBezTo>
                <a:cubicBezTo>
                  <a:pt x="13468" y="9257"/>
                  <a:pt x="13468" y="9257"/>
                  <a:pt x="13468" y="9257"/>
                </a:cubicBezTo>
                <a:lnTo>
                  <a:pt x="13976" y="6429"/>
                </a:lnTo>
                <a:close/>
              </a:path>
            </a:pathLst>
          </a:custGeom>
          <a:solidFill>
            <a:srgbClr val="000000"/>
          </a:solidFill>
          <a:ln w="12700">
            <a:miter lim="400000"/>
          </a:ln>
        </p:spPr>
        <p:txBody>
          <a:bodyPr tIns="91439" bIns="91439"/>
          <a:lstStyle/>
          <a:p>
            <a:endParaRPr/>
          </a:p>
        </p:txBody>
      </p:sp>
      <p:sp>
        <p:nvSpPr>
          <p:cNvPr id="1662" name="Shape 1662"/>
          <p:cNvSpPr/>
          <p:nvPr/>
        </p:nvSpPr>
        <p:spPr>
          <a:xfrm>
            <a:off x="15526633" y="11108749"/>
            <a:ext cx="632090" cy="646943"/>
          </a:xfrm>
          <a:custGeom>
            <a:avLst/>
            <a:gdLst/>
            <a:ahLst/>
            <a:cxnLst>
              <a:cxn ang="0">
                <a:pos x="wd2" y="hd2"/>
              </a:cxn>
              <a:cxn ang="5400000">
                <a:pos x="wd2" y="hd2"/>
              </a:cxn>
              <a:cxn ang="10800000">
                <a:pos x="wd2" y="hd2"/>
              </a:cxn>
              <a:cxn ang="16200000">
                <a:pos x="wd2" y="hd2"/>
              </a:cxn>
            </a:cxnLst>
            <a:rect l="0" t="0" r="r" b="b"/>
            <a:pathLst>
              <a:path w="21363" h="21368" extrusionOk="0">
                <a:moveTo>
                  <a:pt x="18989" y="9987"/>
                </a:moveTo>
                <a:cubicBezTo>
                  <a:pt x="20651" y="8362"/>
                  <a:pt x="20651" y="8362"/>
                  <a:pt x="20651" y="8362"/>
                </a:cubicBezTo>
                <a:cubicBezTo>
                  <a:pt x="21600" y="7433"/>
                  <a:pt x="21600" y="6039"/>
                  <a:pt x="20651" y="5110"/>
                </a:cubicBezTo>
                <a:cubicBezTo>
                  <a:pt x="16141" y="697"/>
                  <a:pt x="16141" y="697"/>
                  <a:pt x="16141" y="697"/>
                </a:cubicBezTo>
                <a:cubicBezTo>
                  <a:pt x="15191" y="-232"/>
                  <a:pt x="13767" y="-232"/>
                  <a:pt x="12818" y="697"/>
                </a:cubicBezTo>
                <a:cubicBezTo>
                  <a:pt x="11156" y="2323"/>
                  <a:pt x="11156" y="2323"/>
                  <a:pt x="11156" y="2323"/>
                </a:cubicBezTo>
                <a:cubicBezTo>
                  <a:pt x="18989" y="9987"/>
                  <a:pt x="18989" y="9987"/>
                  <a:pt x="18989" y="9987"/>
                </a:cubicBezTo>
                <a:close/>
                <a:moveTo>
                  <a:pt x="12343" y="5110"/>
                </a:moveTo>
                <a:cubicBezTo>
                  <a:pt x="16141" y="8826"/>
                  <a:pt x="16141" y="8826"/>
                  <a:pt x="16141" y="8826"/>
                </a:cubicBezTo>
                <a:cubicBezTo>
                  <a:pt x="18277" y="10916"/>
                  <a:pt x="18277" y="10916"/>
                  <a:pt x="18277" y="10916"/>
                </a:cubicBezTo>
                <a:cubicBezTo>
                  <a:pt x="10207" y="18581"/>
                  <a:pt x="10207" y="18581"/>
                  <a:pt x="10207" y="18581"/>
                </a:cubicBezTo>
                <a:cubicBezTo>
                  <a:pt x="8308" y="19045"/>
                  <a:pt x="7833" y="18116"/>
                  <a:pt x="8070" y="16723"/>
                </a:cubicBezTo>
                <a:cubicBezTo>
                  <a:pt x="6171" y="16491"/>
                  <a:pt x="4747" y="15562"/>
                  <a:pt x="4510" y="13471"/>
                </a:cubicBezTo>
                <a:cubicBezTo>
                  <a:pt x="9732" y="8362"/>
                  <a:pt x="9732" y="8362"/>
                  <a:pt x="9732" y="8362"/>
                </a:cubicBezTo>
                <a:cubicBezTo>
                  <a:pt x="9257" y="7665"/>
                  <a:pt x="9257" y="7665"/>
                  <a:pt x="9257" y="7665"/>
                </a:cubicBezTo>
                <a:cubicBezTo>
                  <a:pt x="3798" y="13007"/>
                  <a:pt x="3798" y="13007"/>
                  <a:pt x="3798" y="13007"/>
                </a:cubicBezTo>
                <a:cubicBezTo>
                  <a:pt x="2374" y="13239"/>
                  <a:pt x="2136" y="12310"/>
                  <a:pt x="2374" y="10916"/>
                </a:cubicBezTo>
                <a:cubicBezTo>
                  <a:pt x="4985" y="8362"/>
                  <a:pt x="7596" y="5807"/>
                  <a:pt x="10207" y="3020"/>
                </a:cubicBezTo>
                <a:cubicBezTo>
                  <a:pt x="12343" y="5110"/>
                  <a:pt x="12343" y="5110"/>
                  <a:pt x="12343" y="5110"/>
                </a:cubicBezTo>
                <a:close/>
                <a:moveTo>
                  <a:pt x="949" y="15794"/>
                </a:moveTo>
                <a:cubicBezTo>
                  <a:pt x="0" y="19742"/>
                  <a:pt x="0" y="19742"/>
                  <a:pt x="0" y="19742"/>
                </a:cubicBezTo>
                <a:cubicBezTo>
                  <a:pt x="1424" y="21368"/>
                  <a:pt x="1424" y="21368"/>
                  <a:pt x="1424" y="21368"/>
                </a:cubicBezTo>
                <a:cubicBezTo>
                  <a:pt x="5697" y="20439"/>
                  <a:pt x="5697" y="20439"/>
                  <a:pt x="5697" y="20439"/>
                </a:cubicBezTo>
                <a:lnTo>
                  <a:pt x="949" y="15794"/>
                </a:lnTo>
                <a:close/>
              </a:path>
            </a:pathLst>
          </a:custGeom>
          <a:solidFill>
            <a:srgbClr val="000000"/>
          </a:solidFill>
          <a:ln w="12700">
            <a:miter lim="400000"/>
          </a:ln>
        </p:spPr>
        <p:txBody>
          <a:bodyPr tIns="91439" bIns="91439"/>
          <a:lstStyle/>
          <a:p>
            <a:endParaRPr/>
          </a:p>
        </p:txBody>
      </p:sp>
      <p:sp>
        <p:nvSpPr>
          <p:cNvPr id="1663" name="Shape 1663"/>
          <p:cNvSpPr/>
          <p:nvPr/>
        </p:nvSpPr>
        <p:spPr>
          <a:xfrm>
            <a:off x="14264684" y="12439394"/>
            <a:ext cx="542578" cy="692080"/>
          </a:xfrm>
          <a:custGeom>
            <a:avLst/>
            <a:gdLst/>
            <a:ahLst/>
            <a:cxnLst>
              <a:cxn ang="0">
                <a:pos x="wd2" y="hd2"/>
              </a:cxn>
              <a:cxn ang="5400000">
                <a:pos x="wd2" y="hd2"/>
              </a:cxn>
              <a:cxn ang="10800000">
                <a:pos x="wd2" y="hd2"/>
              </a:cxn>
              <a:cxn ang="16200000">
                <a:pos x="wd2" y="hd2"/>
              </a:cxn>
            </a:cxnLst>
            <a:rect l="0" t="0" r="r" b="b"/>
            <a:pathLst>
              <a:path w="21427" h="21491" extrusionOk="0">
                <a:moveTo>
                  <a:pt x="4812" y="15273"/>
                </a:moveTo>
                <a:cubicBezTo>
                  <a:pt x="5365" y="15055"/>
                  <a:pt x="5919" y="15055"/>
                  <a:pt x="6196" y="15055"/>
                </a:cubicBezTo>
                <a:cubicBezTo>
                  <a:pt x="6473" y="15273"/>
                  <a:pt x="6750" y="15491"/>
                  <a:pt x="6750" y="15927"/>
                </a:cubicBezTo>
                <a:cubicBezTo>
                  <a:pt x="6750" y="16582"/>
                  <a:pt x="6750" y="17236"/>
                  <a:pt x="6196" y="17891"/>
                </a:cubicBezTo>
                <a:cubicBezTo>
                  <a:pt x="5642" y="18545"/>
                  <a:pt x="5089" y="18982"/>
                  <a:pt x="4535" y="19200"/>
                </a:cubicBezTo>
                <a:cubicBezTo>
                  <a:pt x="3981" y="19418"/>
                  <a:pt x="3704" y="19418"/>
                  <a:pt x="3150" y="19418"/>
                </a:cubicBezTo>
                <a:cubicBezTo>
                  <a:pt x="2873" y="19200"/>
                  <a:pt x="2596" y="18764"/>
                  <a:pt x="2596" y="18545"/>
                </a:cubicBezTo>
                <a:cubicBezTo>
                  <a:pt x="2596" y="17891"/>
                  <a:pt x="2596" y="17236"/>
                  <a:pt x="3150" y="16582"/>
                </a:cubicBezTo>
                <a:cubicBezTo>
                  <a:pt x="3704" y="15927"/>
                  <a:pt x="4258" y="15491"/>
                  <a:pt x="4812" y="15273"/>
                </a:cubicBezTo>
                <a:close/>
                <a:moveTo>
                  <a:pt x="6196" y="0"/>
                </a:moveTo>
                <a:cubicBezTo>
                  <a:pt x="4258" y="1309"/>
                  <a:pt x="2596" y="3273"/>
                  <a:pt x="4258" y="6545"/>
                </a:cubicBezTo>
                <a:cubicBezTo>
                  <a:pt x="13119" y="18545"/>
                  <a:pt x="13119" y="18545"/>
                  <a:pt x="13119" y="18545"/>
                </a:cubicBezTo>
                <a:cubicBezTo>
                  <a:pt x="13119" y="18764"/>
                  <a:pt x="13119" y="18764"/>
                  <a:pt x="13119" y="18982"/>
                </a:cubicBezTo>
                <a:cubicBezTo>
                  <a:pt x="13396" y="19200"/>
                  <a:pt x="13396" y="19200"/>
                  <a:pt x="13396" y="19200"/>
                </a:cubicBezTo>
                <a:cubicBezTo>
                  <a:pt x="13396" y="19200"/>
                  <a:pt x="13396" y="19200"/>
                  <a:pt x="13396" y="19200"/>
                </a:cubicBezTo>
                <a:cubicBezTo>
                  <a:pt x="13950" y="19855"/>
                  <a:pt x="14781" y="20509"/>
                  <a:pt x="15889" y="20945"/>
                </a:cubicBezTo>
                <a:cubicBezTo>
                  <a:pt x="16996" y="21382"/>
                  <a:pt x="18381" y="21382"/>
                  <a:pt x="19489" y="20945"/>
                </a:cubicBezTo>
                <a:cubicBezTo>
                  <a:pt x="20596" y="20509"/>
                  <a:pt x="21150" y="19636"/>
                  <a:pt x="21427" y="18545"/>
                </a:cubicBezTo>
                <a:cubicBezTo>
                  <a:pt x="21427" y="17455"/>
                  <a:pt x="21150" y="16364"/>
                  <a:pt x="20596" y="15491"/>
                </a:cubicBezTo>
                <a:cubicBezTo>
                  <a:pt x="19765" y="14400"/>
                  <a:pt x="18935" y="13527"/>
                  <a:pt x="17827" y="13091"/>
                </a:cubicBezTo>
                <a:cubicBezTo>
                  <a:pt x="16442" y="12655"/>
                  <a:pt x="15335" y="12655"/>
                  <a:pt x="14227" y="13091"/>
                </a:cubicBezTo>
                <a:cubicBezTo>
                  <a:pt x="13673" y="13309"/>
                  <a:pt x="13119" y="13745"/>
                  <a:pt x="12842" y="14182"/>
                </a:cubicBezTo>
                <a:cubicBezTo>
                  <a:pt x="12289" y="13309"/>
                  <a:pt x="11735" y="12436"/>
                  <a:pt x="11458" y="12000"/>
                </a:cubicBezTo>
                <a:cubicBezTo>
                  <a:pt x="12012" y="11127"/>
                  <a:pt x="12012" y="10473"/>
                  <a:pt x="12565" y="9600"/>
                </a:cubicBezTo>
                <a:cubicBezTo>
                  <a:pt x="10627" y="6327"/>
                  <a:pt x="8412" y="3055"/>
                  <a:pt x="6196" y="0"/>
                </a:cubicBezTo>
                <a:close/>
                <a:moveTo>
                  <a:pt x="10073" y="9600"/>
                </a:moveTo>
                <a:cubicBezTo>
                  <a:pt x="10627" y="9600"/>
                  <a:pt x="10904" y="10036"/>
                  <a:pt x="10904" y="10473"/>
                </a:cubicBezTo>
                <a:cubicBezTo>
                  <a:pt x="10904" y="10909"/>
                  <a:pt x="10627" y="11345"/>
                  <a:pt x="10073" y="11345"/>
                </a:cubicBezTo>
                <a:cubicBezTo>
                  <a:pt x="9242" y="11345"/>
                  <a:pt x="8965" y="10909"/>
                  <a:pt x="8965" y="10473"/>
                </a:cubicBezTo>
                <a:cubicBezTo>
                  <a:pt x="8965" y="10036"/>
                  <a:pt x="9242" y="9600"/>
                  <a:pt x="10073" y="9600"/>
                </a:cubicBezTo>
                <a:close/>
                <a:moveTo>
                  <a:pt x="16719" y="15055"/>
                </a:moveTo>
                <a:cubicBezTo>
                  <a:pt x="17273" y="15273"/>
                  <a:pt x="17827" y="15709"/>
                  <a:pt x="18381" y="16364"/>
                </a:cubicBezTo>
                <a:cubicBezTo>
                  <a:pt x="18658" y="17018"/>
                  <a:pt x="18935" y="17673"/>
                  <a:pt x="18935" y="18327"/>
                </a:cubicBezTo>
                <a:cubicBezTo>
                  <a:pt x="18658" y="18764"/>
                  <a:pt x="18658" y="18982"/>
                  <a:pt x="18104" y="19200"/>
                </a:cubicBezTo>
                <a:cubicBezTo>
                  <a:pt x="17827" y="19200"/>
                  <a:pt x="17550" y="19200"/>
                  <a:pt x="16996" y="18982"/>
                </a:cubicBezTo>
                <a:cubicBezTo>
                  <a:pt x="16442" y="18764"/>
                  <a:pt x="15612" y="18327"/>
                  <a:pt x="15335" y="17673"/>
                </a:cubicBezTo>
                <a:cubicBezTo>
                  <a:pt x="14781" y="17018"/>
                  <a:pt x="14781" y="16364"/>
                  <a:pt x="14781" y="15709"/>
                </a:cubicBezTo>
                <a:cubicBezTo>
                  <a:pt x="14781" y="15491"/>
                  <a:pt x="15058" y="15055"/>
                  <a:pt x="15335" y="14836"/>
                </a:cubicBezTo>
                <a:cubicBezTo>
                  <a:pt x="15612" y="14836"/>
                  <a:pt x="16165" y="14836"/>
                  <a:pt x="16719" y="15055"/>
                </a:cubicBezTo>
                <a:close/>
                <a:moveTo>
                  <a:pt x="15889" y="0"/>
                </a:moveTo>
                <a:cubicBezTo>
                  <a:pt x="17827" y="1309"/>
                  <a:pt x="19489" y="3273"/>
                  <a:pt x="18104" y="6545"/>
                </a:cubicBezTo>
                <a:cubicBezTo>
                  <a:pt x="13673" y="12436"/>
                  <a:pt x="13673" y="12436"/>
                  <a:pt x="13673" y="12436"/>
                </a:cubicBezTo>
                <a:cubicBezTo>
                  <a:pt x="13673" y="12436"/>
                  <a:pt x="13673" y="12436"/>
                  <a:pt x="13673" y="12436"/>
                </a:cubicBezTo>
                <a:cubicBezTo>
                  <a:pt x="13396" y="12218"/>
                  <a:pt x="13396" y="12218"/>
                  <a:pt x="13396" y="12000"/>
                </a:cubicBezTo>
                <a:cubicBezTo>
                  <a:pt x="13673" y="11345"/>
                  <a:pt x="13950" y="10691"/>
                  <a:pt x="14227" y="9818"/>
                </a:cubicBezTo>
                <a:cubicBezTo>
                  <a:pt x="14504" y="9600"/>
                  <a:pt x="14504" y="9600"/>
                  <a:pt x="14504" y="9600"/>
                </a:cubicBezTo>
                <a:cubicBezTo>
                  <a:pt x="14227" y="9164"/>
                  <a:pt x="14227" y="9164"/>
                  <a:pt x="14227" y="9164"/>
                </a:cubicBezTo>
                <a:cubicBezTo>
                  <a:pt x="12012" y="5673"/>
                  <a:pt x="12012" y="5673"/>
                  <a:pt x="12012" y="5673"/>
                </a:cubicBezTo>
                <a:cubicBezTo>
                  <a:pt x="15889" y="0"/>
                  <a:pt x="15889" y="0"/>
                  <a:pt x="15889" y="0"/>
                </a:cubicBezTo>
                <a:close/>
                <a:moveTo>
                  <a:pt x="7304" y="13309"/>
                </a:moveTo>
                <a:cubicBezTo>
                  <a:pt x="7304" y="13309"/>
                  <a:pt x="7304" y="13309"/>
                  <a:pt x="7304" y="13309"/>
                </a:cubicBezTo>
                <a:cubicBezTo>
                  <a:pt x="6196" y="12873"/>
                  <a:pt x="4812" y="12873"/>
                  <a:pt x="3704" y="13309"/>
                </a:cubicBezTo>
                <a:cubicBezTo>
                  <a:pt x="2596" y="13745"/>
                  <a:pt x="1489" y="14618"/>
                  <a:pt x="935" y="15709"/>
                </a:cubicBezTo>
                <a:cubicBezTo>
                  <a:pt x="104" y="16582"/>
                  <a:pt x="-173" y="17673"/>
                  <a:pt x="104" y="18764"/>
                </a:cubicBezTo>
                <a:cubicBezTo>
                  <a:pt x="104" y="19636"/>
                  <a:pt x="935" y="20727"/>
                  <a:pt x="2042" y="21164"/>
                </a:cubicBezTo>
                <a:cubicBezTo>
                  <a:pt x="3150" y="21600"/>
                  <a:pt x="4535" y="21600"/>
                  <a:pt x="5642" y="21164"/>
                </a:cubicBezTo>
                <a:cubicBezTo>
                  <a:pt x="6473" y="20727"/>
                  <a:pt x="7581" y="20073"/>
                  <a:pt x="8135" y="19418"/>
                </a:cubicBezTo>
                <a:cubicBezTo>
                  <a:pt x="8135" y="19418"/>
                  <a:pt x="8135" y="19418"/>
                  <a:pt x="8135" y="19418"/>
                </a:cubicBezTo>
                <a:cubicBezTo>
                  <a:pt x="8135" y="19200"/>
                  <a:pt x="8135" y="19200"/>
                  <a:pt x="8135" y="19200"/>
                </a:cubicBezTo>
                <a:cubicBezTo>
                  <a:pt x="8412" y="18982"/>
                  <a:pt x="8412" y="18982"/>
                  <a:pt x="8412" y="18764"/>
                </a:cubicBezTo>
                <a:cubicBezTo>
                  <a:pt x="10073" y="16800"/>
                  <a:pt x="10073" y="16800"/>
                  <a:pt x="10073" y="16800"/>
                </a:cubicBezTo>
                <a:lnTo>
                  <a:pt x="7304" y="13309"/>
                </a:lnTo>
                <a:close/>
              </a:path>
            </a:pathLst>
          </a:custGeom>
          <a:solidFill>
            <a:srgbClr val="000000"/>
          </a:solidFill>
          <a:ln w="12700">
            <a:miter lim="400000"/>
          </a:ln>
        </p:spPr>
        <p:txBody>
          <a:bodyPr tIns="91439" bIns="91439"/>
          <a:lstStyle/>
          <a:p>
            <a:endParaRPr/>
          </a:p>
        </p:txBody>
      </p:sp>
      <p:sp>
        <p:nvSpPr>
          <p:cNvPr id="1664" name="Shape 1664"/>
          <p:cNvSpPr/>
          <p:nvPr/>
        </p:nvSpPr>
        <p:spPr>
          <a:xfrm>
            <a:off x="15496908" y="12430473"/>
            <a:ext cx="689647" cy="68964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665" y="0"/>
                  <a:pt x="16531" y="1322"/>
                  <a:pt x="18294" y="3306"/>
                </a:cubicBezTo>
                <a:cubicBezTo>
                  <a:pt x="20278" y="5069"/>
                  <a:pt x="21600" y="7935"/>
                  <a:pt x="21600" y="10800"/>
                </a:cubicBezTo>
                <a:cubicBezTo>
                  <a:pt x="21600" y="13665"/>
                  <a:pt x="20278" y="16531"/>
                  <a:pt x="18294" y="18294"/>
                </a:cubicBezTo>
                <a:cubicBezTo>
                  <a:pt x="16531" y="20278"/>
                  <a:pt x="13665" y="21600"/>
                  <a:pt x="10800" y="21600"/>
                </a:cubicBezTo>
                <a:cubicBezTo>
                  <a:pt x="7935" y="21600"/>
                  <a:pt x="5069" y="20278"/>
                  <a:pt x="3306" y="18294"/>
                </a:cubicBezTo>
                <a:cubicBezTo>
                  <a:pt x="1322" y="16531"/>
                  <a:pt x="0" y="13665"/>
                  <a:pt x="0" y="10800"/>
                </a:cubicBezTo>
                <a:cubicBezTo>
                  <a:pt x="0" y="7935"/>
                  <a:pt x="1322" y="5069"/>
                  <a:pt x="3306" y="3306"/>
                </a:cubicBezTo>
                <a:cubicBezTo>
                  <a:pt x="5069" y="1322"/>
                  <a:pt x="7935" y="0"/>
                  <a:pt x="10800" y="0"/>
                </a:cubicBezTo>
                <a:close/>
                <a:moveTo>
                  <a:pt x="12122" y="10359"/>
                </a:moveTo>
                <a:cubicBezTo>
                  <a:pt x="12122" y="10139"/>
                  <a:pt x="11902" y="10139"/>
                  <a:pt x="11902" y="9918"/>
                </a:cubicBezTo>
                <a:cubicBezTo>
                  <a:pt x="13004" y="8596"/>
                  <a:pt x="14106" y="7053"/>
                  <a:pt x="15208" y="5290"/>
                </a:cubicBezTo>
                <a:cubicBezTo>
                  <a:pt x="14988" y="5069"/>
                  <a:pt x="14767" y="4849"/>
                  <a:pt x="14327" y="4849"/>
                </a:cubicBezTo>
                <a:cubicBezTo>
                  <a:pt x="13004" y="6171"/>
                  <a:pt x="11902" y="7714"/>
                  <a:pt x="11020" y="9478"/>
                </a:cubicBezTo>
                <a:cubicBezTo>
                  <a:pt x="10800" y="9478"/>
                  <a:pt x="10359" y="9478"/>
                  <a:pt x="10139" y="9698"/>
                </a:cubicBezTo>
                <a:cubicBezTo>
                  <a:pt x="9257" y="9918"/>
                  <a:pt x="9037" y="10800"/>
                  <a:pt x="9257" y="11682"/>
                </a:cubicBezTo>
                <a:cubicBezTo>
                  <a:pt x="9698" y="12343"/>
                  <a:pt x="10580" y="12784"/>
                  <a:pt x="11241" y="12563"/>
                </a:cubicBezTo>
                <a:cubicBezTo>
                  <a:pt x="11461" y="12343"/>
                  <a:pt x="11461" y="12343"/>
                  <a:pt x="11682" y="12343"/>
                </a:cubicBezTo>
                <a:cubicBezTo>
                  <a:pt x="12784" y="12784"/>
                  <a:pt x="14106" y="13224"/>
                  <a:pt x="15429" y="13445"/>
                </a:cubicBezTo>
                <a:cubicBezTo>
                  <a:pt x="15429" y="13224"/>
                  <a:pt x="15649" y="12784"/>
                  <a:pt x="15649" y="12563"/>
                </a:cubicBezTo>
                <a:cubicBezTo>
                  <a:pt x="14547" y="11902"/>
                  <a:pt x="13445" y="11461"/>
                  <a:pt x="12343" y="11020"/>
                </a:cubicBezTo>
                <a:cubicBezTo>
                  <a:pt x="12343" y="10800"/>
                  <a:pt x="12343" y="10580"/>
                  <a:pt x="12122" y="10359"/>
                </a:cubicBezTo>
                <a:close/>
                <a:moveTo>
                  <a:pt x="16310" y="5290"/>
                </a:moveTo>
                <a:cubicBezTo>
                  <a:pt x="14988" y="3967"/>
                  <a:pt x="13004" y="3086"/>
                  <a:pt x="10800" y="3086"/>
                </a:cubicBezTo>
                <a:cubicBezTo>
                  <a:pt x="8596" y="3086"/>
                  <a:pt x="6612" y="3967"/>
                  <a:pt x="5290" y="5290"/>
                </a:cubicBezTo>
                <a:cubicBezTo>
                  <a:pt x="3747" y="6612"/>
                  <a:pt x="2865" y="8596"/>
                  <a:pt x="2865" y="10800"/>
                </a:cubicBezTo>
                <a:cubicBezTo>
                  <a:pt x="2865" y="13004"/>
                  <a:pt x="3747" y="14988"/>
                  <a:pt x="5290" y="16310"/>
                </a:cubicBezTo>
                <a:cubicBezTo>
                  <a:pt x="6612" y="17853"/>
                  <a:pt x="8596" y="18735"/>
                  <a:pt x="10800" y="18735"/>
                </a:cubicBezTo>
                <a:cubicBezTo>
                  <a:pt x="13004" y="18735"/>
                  <a:pt x="14988" y="17853"/>
                  <a:pt x="16310" y="16310"/>
                </a:cubicBezTo>
                <a:cubicBezTo>
                  <a:pt x="17633" y="14988"/>
                  <a:pt x="18514" y="13004"/>
                  <a:pt x="18514" y="10800"/>
                </a:cubicBezTo>
                <a:cubicBezTo>
                  <a:pt x="18514" y="8596"/>
                  <a:pt x="17633" y="6612"/>
                  <a:pt x="16310" y="5290"/>
                </a:cubicBezTo>
                <a:close/>
              </a:path>
            </a:pathLst>
          </a:custGeom>
          <a:solidFill>
            <a:srgbClr val="000000"/>
          </a:solidFill>
          <a:ln w="12700">
            <a:miter lim="400000"/>
          </a:ln>
        </p:spPr>
        <p:txBody>
          <a:bodyPr tIns="91439" bIns="91439"/>
          <a:lstStyle/>
          <a:p>
            <a:endParaRPr/>
          </a:p>
        </p:txBody>
      </p:sp>
      <p:sp>
        <p:nvSpPr>
          <p:cNvPr id="1665" name="Shape 1665"/>
          <p:cNvSpPr/>
          <p:nvPr/>
        </p:nvSpPr>
        <p:spPr>
          <a:xfrm>
            <a:off x="12895874" y="12347241"/>
            <a:ext cx="695593" cy="766935"/>
          </a:xfrm>
          <a:custGeom>
            <a:avLst/>
            <a:gdLst/>
            <a:ahLst/>
            <a:cxnLst>
              <a:cxn ang="0">
                <a:pos x="wd2" y="hd2"/>
              </a:cxn>
              <a:cxn ang="5400000">
                <a:pos x="wd2" y="hd2"/>
              </a:cxn>
              <a:cxn ang="10800000">
                <a:pos x="wd2" y="hd2"/>
              </a:cxn>
              <a:cxn ang="16200000">
                <a:pos x="wd2" y="hd2"/>
              </a:cxn>
            </a:cxnLst>
            <a:rect l="0" t="0" r="r" b="b"/>
            <a:pathLst>
              <a:path w="21600" h="21600" extrusionOk="0">
                <a:moveTo>
                  <a:pt x="3273" y="11494"/>
                </a:moveTo>
                <a:cubicBezTo>
                  <a:pt x="5455" y="11494"/>
                  <a:pt x="5455" y="11494"/>
                  <a:pt x="5455" y="11494"/>
                </a:cubicBezTo>
                <a:cubicBezTo>
                  <a:pt x="5455" y="12088"/>
                  <a:pt x="5455" y="12088"/>
                  <a:pt x="5455" y="12088"/>
                </a:cubicBezTo>
                <a:cubicBezTo>
                  <a:pt x="3273" y="12088"/>
                  <a:pt x="3273" y="12088"/>
                  <a:pt x="3273" y="12088"/>
                </a:cubicBezTo>
                <a:cubicBezTo>
                  <a:pt x="3273" y="11494"/>
                  <a:pt x="3273" y="11494"/>
                  <a:pt x="3273" y="11494"/>
                </a:cubicBezTo>
                <a:close/>
                <a:moveTo>
                  <a:pt x="11127" y="10899"/>
                </a:moveTo>
                <a:cubicBezTo>
                  <a:pt x="11345" y="10899"/>
                  <a:pt x="11345" y="10899"/>
                  <a:pt x="11564" y="10899"/>
                </a:cubicBezTo>
                <a:cubicBezTo>
                  <a:pt x="12218" y="10305"/>
                  <a:pt x="13091" y="9512"/>
                  <a:pt x="13745" y="9116"/>
                </a:cubicBezTo>
                <a:cubicBezTo>
                  <a:pt x="13964" y="9116"/>
                  <a:pt x="14182" y="9314"/>
                  <a:pt x="14400" y="9512"/>
                </a:cubicBezTo>
                <a:cubicBezTo>
                  <a:pt x="13745" y="10503"/>
                  <a:pt x="13091" y="11097"/>
                  <a:pt x="12218" y="11692"/>
                </a:cubicBezTo>
                <a:cubicBezTo>
                  <a:pt x="12436" y="11890"/>
                  <a:pt x="12436" y="11890"/>
                  <a:pt x="12436" y="12088"/>
                </a:cubicBezTo>
                <a:cubicBezTo>
                  <a:pt x="12436" y="12683"/>
                  <a:pt x="11782" y="13277"/>
                  <a:pt x="11127" y="13277"/>
                </a:cubicBezTo>
                <a:cubicBezTo>
                  <a:pt x="10255" y="13277"/>
                  <a:pt x="9818" y="12683"/>
                  <a:pt x="9818" y="12088"/>
                </a:cubicBezTo>
                <a:cubicBezTo>
                  <a:pt x="9818" y="11692"/>
                  <a:pt x="9818" y="11494"/>
                  <a:pt x="10036" y="11295"/>
                </a:cubicBezTo>
                <a:cubicBezTo>
                  <a:pt x="8945" y="10106"/>
                  <a:pt x="8291" y="8917"/>
                  <a:pt x="7636" y="7530"/>
                </a:cubicBezTo>
                <a:cubicBezTo>
                  <a:pt x="7855" y="7530"/>
                  <a:pt x="8073" y="7332"/>
                  <a:pt x="8291" y="7332"/>
                </a:cubicBezTo>
                <a:cubicBezTo>
                  <a:pt x="9164" y="8323"/>
                  <a:pt x="10036" y="9710"/>
                  <a:pt x="10691" y="10899"/>
                </a:cubicBezTo>
                <a:cubicBezTo>
                  <a:pt x="10691" y="10899"/>
                  <a:pt x="10909" y="10899"/>
                  <a:pt x="11127" y="10899"/>
                </a:cubicBezTo>
                <a:close/>
                <a:moveTo>
                  <a:pt x="9164" y="4360"/>
                </a:moveTo>
                <a:cubicBezTo>
                  <a:pt x="9164" y="6539"/>
                  <a:pt x="9164" y="6539"/>
                  <a:pt x="9164" y="6539"/>
                </a:cubicBezTo>
                <a:cubicBezTo>
                  <a:pt x="15273" y="3369"/>
                  <a:pt x="15273" y="3369"/>
                  <a:pt x="15273" y="3369"/>
                </a:cubicBezTo>
                <a:cubicBezTo>
                  <a:pt x="9164" y="0"/>
                  <a:pt x="9164" y="0"/>
                  <a:pt x="9164" y="0"/>
                </a:cubicBezTo>
                <a:cubicBezTo>
                  <a:pt x="9164" y="2180"/>
                  <a:pt x="9164" y="2180"/>
                  <a:pt x="9164" y="2180"/>
                </a:cubicBezTo>
                <a:cubicBezTo>
                  <a:pt x="6982" y="2378"/>
                  <a:pt x="4800" y="3369"/>
                  <a:pt x="3273" y="4954"/>
                </a:cubicBezTo>
                <a:cubicBezTo>
                  <a:pt x="1091" y="6738"/>
                  <a:pt x="0" y="9116"/>
                  <a:pt x="0" y="11890"/>
                </a:cubicBezTo>
                <a:cubicBezTo>
                  <a:pt x="0" y="14466"/>
                  <a:pt x="1091" y="16844"/>
                  <a:pt x="3273" y="18628"/>
                </a:cubicBezTo>
                <a:cubicBezTo>
                  <a:pt x="5236" y="20609"/>
                  <a:pt x="7855" y="21600"/>
                  <a:pt x="10691" y="21600"/>
                </a:cubicBezTo>
                <a:cubicBezTo>
                  <a:pt x="13745" y="21600"/>
                  <a:pt x="16364" y="20609"/>
                  <a:pt x="18327" y="18628"/>
                </a:cubicBezTo>
                <a:cubicBezTo>
                  <a:pt x="19636" y="17637"/>
                  <a:pt x="20509" y="16250"/>
                  <a:pt x="20945" y="14862"/>
                </a:cubicBezTo>
                <a:cubicBezTo>
                  <a:pt x="21164" y="14466"/>
                  <a:pt x="21164" y="14466"/>
                  <a:pt x="21164" y="14466"/>
                </a:cubicBezTo>
                <a:cubicBezTo>
                  <a:pt x="18764" y="13872"/>
                  <a:pt x="18764" y="13872"/>
                  <a:pt x="18764" y="13872"/>
                </a:cubicBezTo>
                <a:cubicBezTo>
                  <a:pt x="18545" y="14070"/>
                  <a:pt x="18545" y="14070"/>
                  <a:pt x="18545" y="14070"/>
                </a:cubicBezTo>
                <a:cubicBezTo>
                  <a:pt x="18327" y="15259"/>
                  <a:pt x="17455" y="16250"/>
                  <a:pt x="16582" y="17042"/>
                </a:cubicBezTo>
                <a:cubicBezTo>
                  <a:pt x="15055" y="18429"/>
                  <a:pt x="13091" y="19222"/>
                  <a:pt x="10691" y="19222"/>
                </a:cubicBezTo>
                <a:cubicBezTo>
                  <a:pt x="8509" y="19222"/>
                  <a:pt x="6545" y="18429"/>
                  <a:pt x="5018" y="17042"/>
                </a:cubicBezTo>
                <a:cubicBezTo>
                  <a:pt x="3491" y="15655"/>
                  <a:pt x="2618" y="13872"/>
                  <a:pt x="2618" y="11890"/>
                </a:cubicBezTo>
                <a:cubicBezTo>
                  <a:pt x="2618" y="9908"/>
                  <a:pt x="3491" y="7927"/>
                  <a:pt x="5018" y="6539"/>
                </a:cubicBezTo>
                <a:cubicBezTo>
                  <a:pt x="6109" y="5549"/>
                  <a:pt x="7636" y="4756"/>
                  <a:pt x="9164" y="4360"/>
                </a:cubicBezTo>
                <a:close/>
                <a:moveTo>
                  <a:pt x="18982" y="10701"/>
                </a:moveTo>
                <a:cubicBezTo>
                  <a:pt x="18982" y="10305"/>
                  <a:pt x="18764" y="9710"/>
                  <a:pt x="18545" y="9314"/>
                </a:cubicBezTo>
                <a:cubicBezTo>
                  <a:pt x="18327" y="8917"/>
                  <a:pt x="18327" y="8917"/>
                  <a:pt x="18327" y="8917"/>
                </a:cubicBezTo>
                <a:cubicBezTo>
                  <a:pt x="20727" y="8125"/>
                  <a:pt x="20727" y="8125"/>
                  <a:pt x="20727" y="8125"/>
                </a:cubicBezTo>
                <a:cubicBezTo>
                  <a:pt x="20945" y="8521"/>
                  <a:pt x="20945" y="8521"/>
                  <a:pt x="20945" y="8521"/>
                </a:cubicBezTo>
                <a:cubicBezTo>
                  <a:pt x="21164" y="9116"/>
                  <a:pt x="21382" y="9908"/>
                  <a:pt x="21382" y="10503"/>
                </a:cubicBezTo>
                <a:cubicBezTo>
                  <a:pt x="21600" y="10899"/>
                  <a:pt x="21600" y="10899"/>
                  <a:pt x="21600" y="10899"/>
                </a:cubicBezTo>
                <a:cubicBezTo>
                  <a:pt x="18982" y="11097"/>
                  <a:pt x="18982" y="11097"/>
                  <a:pt x="18982" y="11097"/>
                </a:cubicBezTo>
                <a:cubicBezTo>
                  <a:pt x="18982" y="10701"/>
                  <a:pt x="18982" y="10701"/>
                  <a:pt x="18982" y="10701"/>
                </a:cubicBezTo>
                <a:close/>
                <a:moveTo>
                  <a:pt x="18982" y="13277"/>
                </a:moveTo>
                <a:cubicBezTo>
                  <a:pt x="18982" y="12683"/>
                  <a:pt x="18982" y="12286"/>
                  <a:pt x="18982" y="11890"/>
                </a:cubicBezTo>
                <a:cubicBezTo>
                  <a:pt x="18982" y="11692"/>
                  <a:pt x="18982" y="11692"/>
                  <a:pt x="18982" y="11692"/>
                </a:cubicBezTo>
                <a:cubicBezTo>
                  <a:pt x="18982" y="11295"/>
                  <a:pt x="18982" y="11295"/>
                  <a:pt x="18982" y="11295"/>
                </a:cubicBezTo>
                <a:cubicBezTo>
                  <a:pt x="21600" y="11295"/>
                  <a:pt x="21600" y="11295"/>
                  <a:pt x="21600" y="11295"/>
                </a:cubicBezTo>
                <a:cubicBezTo>
                  <a:pt x="21600" y="11692"/>
                  <a:pt x="21600" y="11692"/>
                  <a:pt x="21600" y="11692"/>
                </a:cubicBezTo>
                <a:cubicBezTo>
                  <a:pt x="21600" y="11692"/>
                  <a:pt x="21600" y="11692"/>
                  <a:pt x="21600" y="11890"/>
                </a:cubicBezTo>
                <a:cubicBezTo>
                  <a:pt x="21600" y="12484"/>
                  <a:pt x="21600" y="13079"/>
                  <a:pt x="21382" y="13673"/>
                </a:cubicBezTo>
                <a:cubicBezTo>
                  <a:pt x="21164" y="14070"/>
                  <a:pt x="21164" y="14070"/>
                  <a:pt x="21164" y="14070"/>
                </a:cubicBezTo>
                <a:cubicBezTo>
                  <a:pt x="18764" y="13475"/>
                  <a:pt x="18764" y="13475"/>
                  <a:pt x="18764" y="13475"/>
                </a:cubicBezTo>
                <a:cubicBezTo>
                  <a:pt x="18982" y="13277"/>
                  <a:pt x="18982" y="13277"/>
                  <a:pt x="18982" y="13277"/>
                </a:cubicBezTo>
                <a:close/>
                <a:moveTo>
                  <a:pt x="18109" y="8323"/>
                </a:moveTo>
                <a:cubicBezTo>
                  <a:pt x="17891" y="7927"/>
                  <a:pt x="17673" y="7530"/>
                  <a:pt x="17455" y="7332"/>
                </a:cubicBezTo>
                <a:cubicBezTo>
                  <a:pt x="17018" y="6936"/>
                  <a:pt x="17018" y="6936"/>
                  <a:pt x="17018" y="6936"/>
                </a:cubicBezTo>
                <a:cubicBezTo>
                  <a:pt x="19200" y="5549"/>
                  <a:pt x="19200" y="5549"/>
                  <a:pt x="19200" y="5549"/>
                </a:cubicBezTo>
                <a:cubicBezTo>
                  <a:pt x="19418" y="5945"/>
                  <a:pt x="19418" y="5945"/>
                  <a:pt x="19418" y="5945"/>
                </a:cubicBezTo>
                <a:cubicBezTo>
                  <a:pt x="19855" y="6341"/>
                  <a:pt x="20073" y="6936"/>
                  <a:pt x="20509" y="7530"/>
                </a:cubicBezTo>
                <a:cubicBezTo>
                  <a:pt x="20727" y="7927"/>
                  <a:pt x="20727" y="7927"/>
                  <a:pt x="20727" y="7927"/>
                </a:cubicBezTo>
                <a:cubicBezTo>
                  <a:pt x="18327" y="8719"/>
                  <a:pt x="18327" y="8719"/>
                  <a:pt x="18327" y="8719"/>
                </a:cubicBezTo>
                <a:cubicBezTo>
                  <a:pt x="18109" y="8323"/>
                  <a:pt x="18109" y="8323"/>
                  <a:pt x="18109" y="8323"/>
                </a:cubicBezTo>
                <a:close/>
                <a:moveTo>
                  <a:pt x="16800" y="6738"/>
                </a:moveTo>
                <a:cubicBezTo>
                  <a:pt x="16582" y="6539"/>
                  <a:pt x="16582" y="6539"/>
                  <a:pt x="16582" y="6539"/>
                </a:cubicBezTo>
                <a:cubicBezTo>
                  <a:pt x="16364" y="6143"/>
                  <a:pt x="15927" y="5945"/>
                  <a:pt x="15491" y="5549"/>
                </a:cubicBezTo>
                <a:cubicBezTo>
                  <a:pt x="15055" y="5350"/>
                  <a:pt x="15055" y="5350"/>
                  <a:pt x="15055" y="5350"/>
                </a:cubicBezTo>
                <a:cubicBezTo>
                  <a:pt x="16582" y="3567"/>
                  <a:pt x="16582" y="3567"/>
                  <a:pt x="16582" y="3567"/>
                </a:cubicBezTo>
                <a:cubicBezTo>
                  <a:pt x="17018" y="3765"/>
                  <a:pt x="17018" y="3765"/>
                  <a:pt x="17018" y="3765"/>
                </a:cubicBezTo>
                <a:cubicBezTo>
                  <a:pt x="17455" y="4161"/>
                  <a:pt x="17891" y="4558"/>
                  <a:pt x="18327" y="4954"/>
                </a:cubicBezTo>
                <a:cubicBezTo>
                  <a:pt x="18545" y="4954"/>
                  <a:pt x="18545" y="4954"/>
                  <a:pt x="18545" y="4954"/>
                </a:cubicBezTo>
                <a:cubicBezTo>
                  <a:pt x="18764" y="5350"/>
                  <a:pt x="18764" y="5350"/>
                  <a:pt x="18764" y="5350"/>
                </a:cubicBezTo>
                <a:cubicBezTo>
                  <a:pt x="16800" y="6738"/>
                  <a:pt x="16800" y="6738"/>
                  <a:pt x="16800" y="6738"/>
                </a:cubicBezTo>
                <a:close/>
                <a:moveTo>
                  <a:pt x="10909" y="18429"/>
                </a:moveTo>
                <a:cubicBezTo>
                  <a:pt x="10909" y="16448"/>
                  <a:pt x="10909" y="16448"/>
                  <a:pt x="10909" y="16448"/>
                </a:cubicBezTo>
                <a:cubicBezTo>
                  <a:pt x="11564" y="16448"/>
                  <a:pt x="11564" y="16448"/>
                  <a:pt x="11564" y="16448"/>
                </a:cubicBezTo>
                <a:cubicBezTo>
                  <a:pt x="11564" y="18429"/>
                  <a:pt x="11564" y="18429"/>
                  <a:pt x="11564" y="18429"/>
                </a:cubicBezTo>
                <a:cubicBezTo>
                  <a:pt x="10909" y="18429"/>
                  <a:pt x="10909" y="18429"/>
                  <a:pt x="10909" y="18429"/>
                </a:cubicBezTo>
                <a:close/>
                <a:moveTo>
                  <a:pt x="16145" y="16448"/>
                </a:moveTo>
                <a:cubicBezTo>
                  <a:pt x="14618" y="15061"/>
                  <a:pt x="14618" y="15061"/>
                  <a:pt x="14618" y="15061"/>
                </a:cubicBezTo>
                <a:cubicBezTo>
                  <a:pt x="15273" y="14664"/>
                  <a:pt x="15273" y="14664"/>
                  <a:pt x="15273" y="14664"/>
                </a:cubicBezTo>
                <a:cubicBezTo>
                  <a:pt x="16800" y="16051"/>
                  <a:pt x="16800" y="16051"/>
                  <a:pt x="16800" y="16051"/>
                </a:cubicBezTo>
                <a:cubicBezTo>
                  <a:pt x="16145" y="16448"/>
                  <a:pt x="16145" y="16448"/>
                  <a:pt x="16145" y="16448"/>
                </a:cubicBezTo>
                <a:close/>
                <a:moveTo>
                  <a:pt x="5455" y="16448"/>
                </a:moveTo>
                <a:cubicBezTo>
                  <a:pt x="6982" y="15061"/>
                  <a:pt x="6982" y="15061"/>
                  <a:pt x="6982" y="15061"/>
                </a:cubicBezTo>
                <a:cubicBezTo>
                  <a:pt x="7418" y="15457"/>
                  <a:pt x="7418" y="15457"/>
                  <a:pt x="7418" y="15457"/>
                </a:cubicBezTo>
                <a:cubicBezTo>
                  <a:pt x="5891" y="16844"/>
                  <a:pt x="5891" y="16844"/>
                  <a:pt x="5891" y="16844"/>
                </a:cubicBezTo>
                <a:cubicBezTo>
                  <a:pt x="5455" y="16448"/>
                  <a:pt x="5455" y="16448"/>
                  <a:pt x="5455" y="16448"/>
                </a:cubicBezTo>
                <a:close/>
                <a:moveTo>
                  <a:pt x="5673" y="6539"/>
                </a:moveTo>
                <a:cubicBezTo>
                  <a:pt x="7200" y="7927"/>
                  <a:pt x="7200" y="7927"/>
                  <a:pt x="7200" y="7927"/>
                </a:cubicBezTo>
                <a:cubicBezTo>
                  <a:pt x="6545" y="8521"/>
                  <a:pt x="6545" y="8521"/>
                  <a:pt x="6545" y="8521"/>
                </a:cubicBezTo>
                <a:cubicBezTo>
                  <a:pt x="5018" y="7134"/>
                  <a:pt x="5018" y="7134"/>
                  <a:pt x="5018" y="7134"/>
                </a:cubicBezTo>
                <a:cubicBezTo>
                  <a:pt x="5673" y="6539"/>
                  <a:pt x="5673" y="6539"/>
                  <a:pt x="5673" y="6539"/>
                </a:cubicBezTo>
                <a:close/>
                <a:moveTo>
                  <a:pt x="16364" y="6738"/>
                </a:moveTo>
                <a:cubicBezTo>
                  <a:pt x="15927" y="6341"/>
                  <a:pt x="15927" y="6341"/>
                  <a:pt x="15927" y="6341"/>
                </a:cubicBezTo>
                <a:cubicBezTo>
                  <a:pt x="14400" y="7728"/>
                  <a:pt x="14400" y="7728"/>
                  <a:pt x="14400" y="7728"/>
                </a:cubicBezTo>
                <a:cubicBezTo>
                  <a:pt x="14836" y="8125"/>
                  <a:pt x="14836" y="8125"/>
                  <a:pt x="14836" y="8125"/>
                </a:cubicBezTo>
                <a:cubicBezTo>
                  <a:pt x="16364" y="6738"/>
                  <a:pt x="16364" y="6738"/>
                  <a:pt x="16364" y="6738"/>
                </a:cubicBezTo>
                <a:close/>
                <a:moveTo>
                  <a:pt x="18545" y="11692"/>
                </a:moveTo>
                <a:cubicBezTo>
                  <a:pt x="16364" y="11692"/>
                  <a:pt x="16364" y="11692"/>
                  <a:pt x="16364" y="11692"/>
                </a:cubicBezTo>
                <a:cubicBezTo>
                  <a:pt x="16364" y="11097"/>
                  <a:pt x="16364" y="11097"/>
                  <a:pt x="16364" y="11097"/>
                </a:cubicBezTo>
                <a:cubicBezTo>
                  <a:pt x="18545" y="11097"/>
                  <a:pt x="18545" y="11097"/>
                  <a:pt x="18545" y="11097"/>
                </a:cubicBezTo>
                <a:lnTo>
                  <a:pt x="18545" y="11692"/>
                </a:lnTo>
                <a:close/>
              </a:path>
            </a:pathLst>
          </a:custGeom>
          <a:solidFill>
            <a:srgbClr val="000000"/>
          </a:solidFill>
          <a:ln w="12700">
            <a:miter lim="400000"/>
          </a:ln>
        </p:spPr>
        <p:txBody>
          <a:bodyPr tIns="91439" bIns="91439"/>
          <a:lstStyle/>
          <a:p>
            <a:endParaRPr/>
          </a:p>
        </p:txBody>
      </p:sp>
      <p:sp>
        <p:nvSpPr>
          <p:cNvPr id="1666" name="Shape 1666"/>
          <p:cNvSpPr/>
          <p:nvPr/>
        </p:nvSpPr>
        <p:spPr>
          <a:xfrm>
            <a:off x="11552253" y="12487767"/>
            <a:ext cx="781799" cy="584794"/>
          </a:xfrm>
          <a:custGeom>
            <a:avLst/>
            <a:gdLst/>
            <a:ahLst/>
            <a:cxnLst>
              <a:cxn ang="0">
                <a:pos x="wd2" y="hd2"/>
              </a:cxn>
              <a:cxn ang="5400000">
                <a:pos x="wd2" y="hd2"/>
              </a:cxn>
              <a:cxn ang="10800000">
                <a:pos x="wd2" y="hd2"/>
              </a:cxn>
              <a:cxn ang="16200000">
                <a:pos x="wd2" y="hd2"/>
              </a:cxn>
            </a:cxnLst>
            <a:rect l="0" t="0" r="r" b="b"/>
            <a:pathLst>
              <a:path w="21600" h="21353" extrusionOk="0">
                <a:moveTo>
                  <a:pt x="3308" y="267"/>
                </a:moveTo>
                <a:cubicBezTo>
                  <a:pt x="4281" y="-247"/>
                  <a:pt x="5059" y="10"/>
                  <a:pt x="5643" y="782"/>
                </a:cubicBezTo>
                <a:cubicBezTo>
                  <a:pt x="5254" y="5153"/>
                  <a:pt x="4670" y="9267"/>
                  <a:pt x="3892" y="12867"/>
                </a:cubicBezTo>
                <a:cubicBezTo>
                  <a:pt x="2919" y="12610"/>
                  <a:pt x="1946" y="12353"/>
                  <a:pt x="973" y="12096"/>
                </a:cubicBezTo>
                <a:cubicBezTo>
                  <a:pt x="1168" y="7724"/>
                  <a:pt x="2141" y="3610"/>
                  <a:pt x="3308" y="267"/>
                </a:cubicBezTo>
                <a:close/>
                <a:moveTo>
                  <a:pt x="3892" y="17239"/>
                </a:moveTo>
                <a:cubicBezTo>
                  <a:pt x="3308" y="19296"/>
                  <a:pt x="3308" y="19296"/>
                  <a:pt x="3308" y="19296"/>
                </a:cubicBezTo>
                <a:cubicBezTo>
                  <a:pt x="14400" y="19296"/>
                  <a:pt x="15568" y="19296"/>
                  <a:pt x="20822" y="19296"/>
                </a:cubicBezTo>
                <a:cubicBezTo>
                  <a:pt x="21600" y="19296"/>
                  <a:pt x="21600" y="19296"/>
                  <a:pt x="21600" y="19296"/>
                </a:cubicBezTo>
                <a:cubicBezTo>
                  <a:pt x="21600" y="18267"/>
                  <a:pt x="21600" y="18267"/>
                  <a:pt x="21600" y="18267"/>
                </a:cubicBezTo>
                <a:cubicBezTo>
                  <a:pt x="21600" y="6696"/>
                  <a:pt x="21600" y="6696"/>
                  <a:pt x="21600" y="6696"/>
                </a:cubicBezTo>
                <a:cubicBezTo>
                  <a:pt x="21600" y="6439"/>
                  <a:pt x="21600" y="6439"/>
                  <a:pt x="21600" y="6439"/>
                </a:cubicBezTo>
                <a:cubicBezTo>
                  <a:pt x="21405" y="5924"/>
                  <a:pt x="21405" y="5924"/>
                  <a:pt x="21405" y="5924"/>
                </a:cubicBezTo>
                <a:cubicBezTo>
                  <a:pt x="18681" y="2582"/>
                  <a:pt x="18681" y="2582"/>
                  <a:pt x="18681" y="2582"/>
                </a:cubicBezTo>
                <a:cubicBezTo>
                  <a:pt x="18486" y="2324"/>
                  <a:pt x="18486" y="2324"/>
                  <a:pt x="18486" y="2324"/>
                </a:cubicBezTo>
                <a:cubicBezTo>
                  <a:pt x="18097" y="2324"/>
                  <a:pt x="18097" y="2324"/>
                  <a:pt x="18097" y="2324"/>
                </a:cubicBezTo>
                <a:cubicBezTo>
                  <a:pt x="6422" y="2324"/>
                  <a:pt x="6422" y="2324"/>
                  <a:pt x="6422" y="2324"/>
                </a:cubicBezTo>
                <a:cubicBezTo>
                  <a:pt x="6422" y="2839"/>
                  <a:pt x="6422" y="3610"/>
                  <a:pt x="6422" y="4124"/>
                </a:cubicBezTo>
                <a:cubicBezTo>
                  <a:pt x="17319" y="4124"/>
                  <a:pt x="17319" y="4124"/>
                  <a:pt x="17319" y="4124"/>
                </a:cubicBezTo>
                <a:cubicBezTo>
                  <a:pt x="17124" y="7210"/>
                  <a:pt x="17124" y="7210"/>
                  <a:pt x="17124" y="7210"/>
                </a:cubicBezTo>
                <a:cubicBezTo>
                  <a:pt x="17124" y="7724"/>
                  <a:pt x="17124" y="7724"/>
                  <a:pt x="17124" y="7724"/>
                </a:cubicBezTo>
                <a:cubicBezTo>
                  <a:pt x="17514" y="7724"/>
                  <a:pt x="17514" y="7724"/>
                  <a:pt x="17514" y="7724"/>
                </a:cubicBezTo>
                <a:cubicBezTo>
                  <a:pt x="20238" y="7724"/>
                  <a:pt x="20238" y="7724"/>
                  <a:pt x="20238" y="7724"/>
                </a:cubicBezTo>
                <a:cubicBezTo>
                  <a:pt x="20238" y="17239"/>
                  <a:pt x="20238" y="17239"/>
                  <a:pt x="20238" y="17239"/>
                </a:cubicBezTo>
                <a:cubicBezTo>
                  <a:pt x="16346" y="17239"/>
                  <a:pt x="11870" y="17239"/>
                  <a:pt x="3892" y="17239"/>
                </a:cubicBezTo>
                <a:close/>
                <a:moveTo>
                  <a:pt x="19849" y="6696"/>
                </a:moveTo>
                <a:cubicBezTo>
                  <a:pt x="17903" y="6696"/>
                  <a:pt x="17903" y="6696"/>
                  <a:pt x="17903" y="6696"/>
                </a:cubicBezTo>
                <a:cubicBezTo>
                  <a:pt x="18097" y="4639"/>
                  <a:pt x="18097" y="4639"/>
                  <a:pt x="18097" y="4639"/>
                </a:cubicBezTo>
                <a:cubicBezTo>
                  <a:pt x="19849" y="6696"/>
                  <a:pt x="19849" y="6696"/>
                  <a:pt x="19849" y="6696"/>
                </a:cubicBezTo>
                <a:close/>
                <a:moveTo>
                  <a:pt x="6616" y="11324"/>
                </a:moveTo>
                <a:cubicBezTo>
                  <a:pt x="15373" y="11324"/>
                  <a:pt x="15373" y="11324"/>
                  <a:pt x="15373" y="11324"/>
                </a:cubicBezTo>
                <a:cubicBezTo>
                  <a:pt x="15373" y="12096"/>
                  <a:pt x="15373" y="12096"/>
                  <a:pt x="15373" y="12096"/>
                </a:cubicBezTo>
                <a:cubicBezTo>
                  <a:pt x="6616" y="12096"/>
                  <a:pt x="6616" y="12096"/>
                  <a:pt x="6616" y="12096"/>
                </a:cubicBezTo>
                <a:cubicBezTo>
                  <a:pt x="6616" y="11324"/>
                  <a:pt x="6616" y="11324"/>
                  <a:pt x="6616" y="11324"/>
                </a:cubicBezTo>
                <a:close/>
                <a:moveTo>
                  <a:pt x="6616" y="8496"/>
                </a:moveTo>
                <a:cubicBezTo>
                  <a:pt x="14595" y="8496"/>
                  <a:pt x="14595" y="8496"/>
                  <a:pt x="14595" y="8496"/>
                </a:cubicBezTo>
                <a:cubicBezTo>
                  <a:pt x="14595" y="9267"/>
                  <a:pt x="14595" y="9267"/>
                  <a:pt x="14595" y="9267"/>
                </a:cubicBezTo>
                <a:cubicBezTo>
                  <a:pt x="6616" y="9267"/>
                  <a:pt x="6616" y="9267"/>
                  <a:pt x="6616" y="9267"/>
                </a:cubicBezTo>
                <a:cubicBezTo>
                  <a:pt x="6616" y="8496"/>
                  <a:pt x="6616" y="8496"/>
                  <a:pt x="6616" y="8496"/>
                </a:cubicBezTo>
                <a:close/>
                <a:moveTo>
                  <a:pt x="6616" y="5667"/>
                </a:moveTo>
                <a:cubicBezTo>
                  <a:pt x="14595" y="5667"/>
                  <a:pt x="14595" y="5667"/>
                  <a:pt x="14595" y="5667"/>
                </a:cubicBezTo>
                <a:cubicBezTo>
                  <a:pt x="14595" y="6439"/>
                  <a:pt x="14595" y="6439"/>
                  <a:pt x="14595" y="6439"/>
                </a:cubicBezTo>
                <a:cubicBezTo>
                  <a:pt x="6616" y="6439"/>
                  <a:pt x="6616" y="6439"/>
                  <a:pt x="6616" y="6439"/>
                </a:cubicBezTo>
                <a:cubicBezTo>
                  <a:pt x="6616" y="5667"/>
                  <a:pt x="6616" y="5667"/>
                  <a:pt x="6616" y="5667"/>
                </a:cubicBezTo>
                <a:close/>
                <a:moveTo>
                  <a:pt x="778" y="17753"/>
                </a:moveTo>
                <a:cubicBezTo>
                  <a:pt x="1946" y="18267"/>
                  <a:pt x="1946" y="18267"/>
                  <a:pt x="1946" y="18267"/>
                </a:cubicBezTo>
                <a:cubicBezTo>
                  <a:pt x="1946" y="20067"/>
                  <a:pt x="1946" y="20067"/>
                  <a:pt x="1946" y="20067"/>
                </a:cubicBezTo>
                <a:cubicBezTo>
                  <a:pt x="973" y="21353"/>
                  <a:pt x="973" y="21353"/>
                  <a:pt x="973" y="21353"/>
                </a:cubicBezTo>
                <a:cubicBezTo>
                  <a:pt x="778" y="21353"/>
                  <a:pt x="584" y="21096"/>
                  <a:pt x="389" y="21096"/>
                </a:cubicBezTo>
                <a:cubicBezTo>
                  <a:pt x="0" y="19296"/>
                  <a:pt x="0" y="19296"/>
                  <a:pt x="0" y="19296"/>
                </a:cubicBezTo>
                <a:cubicBezTo>
                  <a:pt x="778" y="17753"/>
                  <a:pt x="778" y="17753"/>
                  <a:pt x="778" y="17753"/>
                </a:cubicBezTo>
                <a:close/>
                <a:moveTo>
                  <a:pt x="778" y="12867"/>
                </a:moveTo>
                <a:cubicBezTo>
                  <a:pt x="778" y="14410"/>
                  <a:pt x="584" y="15953"/>
                  <a:pt x="389" y="17239"/>
                </a:cubicBezTo>
                <a:cubicBezTo>
                  <a:pt x="1168" y="17496"/>
                  <a:pt x="1751" y="17753"/>
                  <a:pt x="2530" y="18010"/>
                </a:cubicBezTo>
                <a:cubicBezTo>
                  <a:pt x="2724" y="16467"/>
                  <a:pt x="3114" y="15182"/>
                  <a:pt x="3503" y="13639"/>
                </a:cubicBezTo>
                <a:cubicBezTo>
                  <a:pt x="2724" y="13382"/>
                  <a:pt x="1751" y="13124"/>
                  <a:pt x="778" y="12867"/>
                </a:cubicBezTo>
                <a:close/>
              </a:path>
            </a:pathLst>
          </a:custGeom>
          <a:solidFill>
            <a:srgbClr val="000000"/>
          </a:solidFill>
          <a:ln w="12700">
            <a:miter lim="400000"/>
          </a:ln>
        </p:spPr>
        <p:txBody>
          <a:bodyPr tIns="91439" bIns="91439"/>
          <a:lstStyle/>
          <a:p>
            <a:endParaRPr/>
          </a:p>
        </p:txBody>
      </p:sp>
      <p:sp>
        <p:nvSpPr>
          <p:cNvPr id="1667" name="Shape 1667"/>
          <p:cNvSpPr/>
          <p:nvPr/>
        </p:nvSpPr>
        <p:spPr>
          <a:xfrm>
            <a:off x="10300782" y="11157525"/>
            <a:ext cx="639113" cy="648701"/>
          </a:xfrm>
          <a:custGeom>
            <a:avLst/>
            <a:gdLst/>
            <a:ahLst/>
            <a:cxnLst>
              <a:cxn ang="0">
                <a:pos x="wd2" y="hd2"/>
              </a:cxn>
              <a:cxn ang="5400000">
                <a:pos x="wd2" y="hd2"/>
              </a:cxn>
              <a:cxn ang="10800000">
                <a:pos x="wd2" y="hd2"/>
              </a:cxn>
              <a:cxn ang="16200000">
                <a:pos x="wd2" y="hd2"/>
              </a:cxn>
            </a:cxnLst>
            <a:rect l="0" t="0" r="r" b="b"/>
            <a:pathLst>
              <a:path w="21600" h="21426" extrusionOk="0">
                <a:moveTo>
                  <a:pt x="20651" y="8884"/>
                </a:moveTo>
                <a:cubicBezTo>
                  <a:pt x="21125" y="9116"/>
                  <a:pt x="21600" y="9813"/>
                  <a:pt x="21600" y="10510"/>
                </a:cubicBezTo>
                <a:cubicBezTo>
                  <a:pt x="21600" y="19103"/>
                  <a:pt x="21600" y="19103"/>
                  <a:pt x="21600" y="19103"/>
                </a:cubicBezTo>
                <a:cubicBezTo>
                  <a:pt x="21600" y="20497"/>
                  <a:pt x="20413" y="21426"/>
                  <a:pt x="19226" y="21426"/>
                </a:cubicBezTo>
                <a:cubicBezTo>
                  <a:pt x="2374" y="21426"/>
                  <a:pt x="2374" y="21426"/>
                  <a:pt x="2374" y="21426"/>
                </a:cubicBezTo>
                <a:cubicBezTo>
                  <a:pt x="1187" y="21426"/>
                  <a:pt x="0" y="20497"/>
                  <a:pt x="0" y="19103"/>
                </a:cubicBezTo>
                <a:cubicBezTo>
                  <a:pt x="0" y="10510"/>
                  <a:pt x="0" y="10510"/>
                  <a:pt x="0" y="10510"/>
                </a:cubicBezTo>
                <a:cubicBezTo>
                  <a:pt x="0" y="10045"/>
                  <a:pt x="237" y="9349"/>
                  <a:pt x="712" y="9116"/>
                </a:cubicBezTo>
                <a:cubicBezTo>
                  <a:pt x="712" y="9116"/>
                  <a:pt x="712" y="9116"/>
                  <a:pt x="712" y="9116"/>
                </a:cubicBezTo>
                <a:cubicBezTo>
                  <a:pt x="712" y="9116"/>
                  <a:pt x="712" y="9116"/>
                  <a:pt x="712" y="9116"/>
                </a:cubicBezTo>
                <a:cubicBezTo>
                  <a:pt x="712" y="9116"/>
                  <a:pt x="712" y="9116"/>
                  <a:pt x="712" y="8884"/>
                </a:cubicBezTo>
                <a:cubicBezTo>
                  <a:pt x="9495" y="523"/>
                  <a:pt x="9495" y="523"/>
                  <a:pt x="9495" y="523"/>
                </a:cubicBezTo>
                <a:cubicBezTo>
                  <a:pt x="10207" y="-174"/>
                  <a:pt x="11156" y="-174"/>
                  <a:pt x="12105" y="523"/>
                </a:cubicBezTo>
                <a:cubicBezTo>
                  <a:pt x="20651" y="8884"/>
                  <a:pt x="20651" y="8884"/>
                  <a:pt x="20651" y="8884"/>
                </a:cubicBezTo>
                <a:close/>
                <a:moveTo>
                  <a:pt x="3798" y="6794"/>
                </a:moveTo>
                <a:cubicBezTo>
                  <a:pt x="3798" y="11903"/>
                  <a:pt x="3798" y="11903"/>
                  <a:pt x="3798" y="11903"/>
                </a:cubicBezTo>
                <a:cubicBezTo>
                  <a:pt x="10919" y="17245"/>
                  <a:pt x="10919" y="17245"/>
                  <a:pt x="10919" y="17245"/>
                </a:cubicBezTo>
                <a:cubicBezTo>
                  <a:pt x="17327" y="12368"/>
                  <a:pt x="17327" y="12368"/>
                  <a:pt x="17327" y="12368"/>
                </a:cubicBezTo>
                <a:cubicBezTo>
                  <a:pt x="17327" y="6794"/>
                  <a:pt x="17327" y="6794"/>
                  <a:pt x="17327" y="6794"/>
                </a:cubicBezTo>
                <a:cubicBezTo>
                  <a:pt x="3798" y="6794"/>
                  <a:pt x="3798" y="6794"/>
                  <a:pt x="3798" y="6794"/>
                </a:cubicBezTo>
                <a:close/>
                <a:moveTo>
                  <a:pt x="6171" y="7955"/>
                </a:moveTo>
                <a:cubicBezTo>
                  <a:pt x="6171" y="8884"/>
                  <a:pt x="6171" y="8884"/>
                  <a:pt x="6171" y="8884"/>
                </a:cubicBezTo>
                <a:cubicBezTo>
                  <a:pt x="15191" y="8884"/>
                  <a:pt x="15191" y="8884"/>
                  <a:pt x="15191" y="8884"/>
                </a:cubicBezTo>
                <a:cubicBezTo>
                  <a:pt x="15191" y="7955"/>
                  <a:pt x="15191" y="7955"/>
                  <a:pt x="15191" y="7955"/>
                </a:cubicBezTo>
                <a:cubicBezTo>
                  <a:pt x="6171" y="7955"/>
                  <a:pt x="6171" y="7955"/>
                  <a:pt x="6171" y="7955"/>
                </a:cubicBezTo>
                <a:close/>
                <a:moveTo>
                  <a:pt x="6171" y="11671"/>
                </a:moveTo>
                <a:cubicBezTo>
                  <a:pt x="6171" y="12600"/>
                  <a:pt x="6171" y="12600"/>
                  <a:pt x="6171" y="12600"/>
                </a:cubicBezTo>
                <a:cubicBezTo>
                  <a:pt x="15191" y="12600"/>
                  <a:pt x="15191" y="12600"/>
                  <a:pt x="15191" y="12600"/>
                </a:cubicBezTo>
                <a:cubicBezTo>
                  <a:pt x="15191" y="11671"/>
                  <a:pt x="15191" y="11671"/>
                  <a:pt x="15191" y="11671"/>
                </a:cubicBezTo>
                <a:cubicBezTo>
                  <a:pt x="6171" y="11671"/>
                  <a:pt x="6171" y="11671"/>
                  <a:pt x="6171" y="11671"/>
                </a:cubicBezTo>
                <a:close/>
                <a:moveTo>
                  <a:pt x="6171" y="9813"/>
                </a:moveTo>
                <a:cubicBezTo>
                  <a:pt x="6171" y="10742"/>
                  <a:pt x="6171" y="10742"/>
                  <a:pt x="6171" y="10742"/>
                </a:cubicBezTo>
                <a:cubicBezTo>
                  <a:pt x="15191" y="10742"/>
                  <a:pt x="15191" y="10742"/>
                  <a:pt x="15191" y="10742"/>
                </a:cubicBezTo>
                <a:cubicBezTo>
                  <a:pt x="15191" y="9813"/>
                  <a:pt x="15191" y="9813"/>
                  <a:pt x="15191" y="9813"/>
                </a:cubicBezTo>
                <a:cubicBezTo>
                  <a:pt x="6171" y="9813"/>
                  <a:pt x="6171" y="9813"/>
                  <a:pt x="6171" y="9813"/>
                </a:cubicBezTo>
                <a:close/>
                <a:moveTo>
                  <a:pt x="2374" y="20032"/>
                </a:moveTo>
                <a:cubicBezTo>
                  <a:pt x="6646" y="16084"/>
                  <a:pt x="6646" y="16084"/>
                  <a:pt x="6646" y="16084"/>
                </a:cubicBezTo>
                <a:cubicBezTo>
                  <a:pt x="6884" y="15852"/>
                  <a:pt x="6884" y="15620"/>
                  <a:pt x="6646" y="15387"/>
                </a:cubicBezTo>
                <a:cubicBezTo>
                  <a:pt x="6646" y="15155"/>
                  <a:pt x="6409" y="15155"/>
                  <a:pt x="6171" y="15387"/>
                </a:cubicBezTo>
                <a:cubicBezTo>
                  <a:pt x="1899" y="19336"/>
                  <a:pt x="1899" y="19336"/>
                  <a:pt x="1899" y="19336"/>
                </a:cubicBezTo>
                <a:cubicBezTo>
                  <a:pt x="1662" y="19568"/>
                  <a:pt x="1662" y="19800"/>
                  <a:pt x="1899" y="20032"/>
                </a:cubicBezTo>
                <a:cubicBezTo>
                  <a:pt x="1899" y="20265"/>
                  <a:pt x="2374" y="20265"/>
                  <a:pt x="2374" y="20032"/>
                </a:cubicBezTo>
                <a:close/>
                <a:moveTo>
                  <a:pt x="20176" y="19336"/>
                </a:moveTo>
                <a:cubicBezTo>
                  <a:pt x="15903" y="15387"/>
                  <a:pt x="15903" y="15387"/>
                  <a:pt x="15903" y="15387"/>
                </a:cubicBezTo>
                <a:cubicBezTo>
                  <a:pt x="15666" y="15155"/>
                  <a:pt x="15429" y="15155"/>
                  <a:pt x="15191" y="15387"/>
                </a:cubicBezTo>
                <a:cubicBezTo>
                  <a:pt x="14954" y="15620"/>
                  <a:pt x="14954" y="15852"/>
                  <a:pt x="15191" y="16084"/>
                </a:cubicBezTo>
                <a:cubicBezTo>
                  <a:pt x="19464" y="20032"/>
                  <a:pt x="19464" y="20032"/>
                  <a:pt x="19464" y="20032"/>
                </a:cubicBezTo>
                <a:cubicBezTo>
                  <a:pt x="19701" y="20265"/>
                  <a:pt x="19938" y="20265"/>
                  <a:pt x="20176" y="20032"/>
                </a:cubicBezTo>
                <a:cubicBezTo>
                  <a:pt x="20176" y="19800"/>
                  <a:pt x="20176" y="19568"/>
                  <a:pt x="20176" y="19336"/>
                </a:cubicBezTo>
                <a:close/>
              </a:path>
            </a:pathLst>
          </a:custGeom>
          <a:solidFill>
            <a:srgbClr val="000000"/>
          </a:solidFill>
          <a:ln w="12700">
            <a:miter lim="400000"/>
          </a:ln>
        </p:spPr>
        <p:txBody>
          <a:bodyPr tIns="91439" bIns="91439"/>
          <a:lstStyle/>
          <a:p>
            <a:endParaRPr/>
          </a:p>
        </p:txBody>
      </p:sp>
      <p:sp>
        <p:nvSpPr>
          <p:cNvPr id="1668" name="Shape 1668"/>
          <p:cNvSpPr/>
          <p:nvPr/>
        </p:nvSpPr>
        <p:spPr>
          <a:xfrm>
            <a:off x="3704556" y="11164141"/>
            <a:ext cx="766935" cy="564797"/>
          </a:xfrm>
          <a:custGeom>
            <a:avLst/>
            <a:gdLst/>
            <a:ahLst/>
            <a:cxnLst>
              <a:cxn ang="0">
                <a:pos x="wd2" y="hd2"/>
              </a:cxn>
              <a:cxn ang="5400000">
                <a:pos x="wd2" y="hd2"/>
              </a:cxn>
              <a:cxn ang="10800000">
                <a:pos x="wd2" y="hd2"/>
              </a:cxn>
              <a:cxn ang="16200000">
                <a:pos x="wd2" y="hd2"/>
              </a:cxn>
            </a:cxnLst>
            <a:rect l="0" t="0" r="r" b="b"/>
            <a:pathLst>
              <a:path w="21600" h="21600" extrusionOk="0">
                <a:moveTo>
                  <a:pt x="20763" y="4320"/>
                </a:moveTo>
                <a:lnTo>
                  <a:pt x="4940" y="4320"/>
                </a:lnTo>
                <a:lnTo>
                  <a:pt x="4940" y="18076"/>
                </a:lnTo>
                <a:lnTo>
                  <a:pt x="21600" y="18076"/>
                </a:lnTo>
                <a:lnTo>
                  <a:pt x="21600" y="4320"/>
                </a:lnTo>
                <a:lnTo>
                  <a:pt x="20763" y="4320"/>
                </a:lnTo>
                <a:close/>
                <a:moveTo>
                  <a:pt x="7535" y="10800"/>
                </a:moveTo>
                <a:lnTo>
                  <a:pt x="8958" y="10800"/>
                </a:lnTo>
                <a:lnTo>
                  <a:pt x="8958" y="11027"/>
                </a:lnTo>
                <a:lnTo>
                  <a:pt x="9126" y="11368"/>
                </a:lnTo>
                <a:lnTo>
                  <a:pt x="9544" y="8867"/>
                </a:lnTo>
                <a:lnTo>
                  <a:pt x="10130" y="8867"/>
                </a:lnTo>
                <a:lnTo>
                  <a:pt x="10465" y="10232"/>
                </a:lnTo>
                <a:lnTo>
                  <a:pt x="10716" y="9777"/>
                </a:lnTo>
                <a:lnTo>
                  <a:pt x="11135" y="9208"/>
                </a:lnTo>
                <a:lnTo>
                  <a:pt x="11302" y="10004"/>
                </a:lnTo>
                <a:lnTo>
                  <a:pt x="12474" y="12392"/>
                </a:lnTo>
                <a:lnTo>
                  <a:pt x="12642" y="10232"/>
                </a:lnTo>
                <a:lnTo>
                  <a:pt x="12893" y="9208"/>
                </a:lnTo>
                <a:lnTo>
                  <a:pt x="13479" y="10232"/>
                </a:lnTo>
                <a:lnTo>
                  <a:pt x="13647" y="10800"/>
                </a:lnTo>
                <a:lnTo>
                  <a:pt x="14651" y="9208"/>
                </a:lnTo>
                <a:lnTo>
                  <a:pt x="15237" y="9208"/>
                </a:lnTo>
                <a:lnTo>
                  <a:pt x="16074" y="11596"/>
                </a:lnTo>
                <a:lnTo>
                  <a:pt x="16074" y="10800"/>
                </a:lnTo>
                <a:lnTo>
                  <a:pt x="16242" y="10232"/>
                </a:lnTo>
                <a:lnTo>
                  <a:pt x="18837" y="10232"/>
                </a:lnTo>
                <a:lnTo>
                  <a:pt x="18837" y="11368"/>
                </a:lnTo>
                <a:lnTo>
                  <a:pt x="16828" y="11368"/>
                </a:lnTo>
                <a:lnTo>
                  <a:pt x="16409" y="13187"/>
                </a:lnTo>
                <a:lnTo>
                  <a:pt x="15823" y="13187"/>
                </a:lnTo>
                <a:lnTo>
                  <a:pt x="14819" y="10573"/>
                </a:lnTo>
                <a:lnTo>
                  <a:pt x="14065" y="12164"/>
                </a:lnTo>
                <a:lnTo>
                  <a:pt x="13898" y="12733"/>
                </a:lnTo>
                <a:lnTo>
                  <a:pt x="13479" y="12164"/>
                </a:lnTo>
                <a:lnTo>
                  <a:pt x="13312" y="11596"/>
                </a:lnTo>
                <a:lnTo>
                  <a:pt x="12893" y="13983"/>
                </a:lnTo>
                <a:lnTo>
                  <a:pt x="12307" y="13983"/>
                </a:lnTo>
                <a:lnTo>
                  <a:pt x="10884" y="10800"/>
                </a:lnTo>
                <a:lnTo>
                  <a:pt x="10130" y="11823"/>
                </a:lnTo>
                <a:lnTo>
                  <a:pt x="10130" y="11368"/>
                </a:lnTo>
                <a:lnTo>
                  <a:pt x="9879" y="10800"/>
                </a:lnTo>
                <a:lnTo>
                  <a:pt x="9544" y="12960"/>
                </a:lnTo>
                <a:lnTo>
                  <a:pt x="8958" y="12960"/>
                </a:lnTo>
                <a:lnTo>
                  <a:pt x="8288" y="11596"/>
                </a:lnTo>
                <a:lnTo>
                  <a:pt x="7535" y="11596"/>
                </a:lnTo>
                <a:lnTo>
                  <a:pt x="7535" y="10800"/>
                </a:lnTo>
                <a:close/>
                <a:moveTo>
                  <a:pt x="7367" y="21600"/>
                </a:moveTo>
                <a:lnTo>
                  <a:pt x="0" y="21600"/>
                </a:lnTo>
                <a:lnTo>
                  <a:pt x="0" y="0"/>
                </a:lnTo>
                <a:lnTo>
                  <a:pt x="7367" y="0"/>
                </a:lnTo>
                <a:lnTo>
                  <a:pt x="7367" y="2956"/>
                </a:lnTo>
                <a:lnTo>
                  <a:pt x="586" y="2956"/>
                </a:lnTo>
                <a:lnTo>
                  <a:pt x="586" y="6480"/>
                </a:lnTo>
                <a:lnTo>
                  <a:pt x="3767" y="6480"/>
                </a:lnTo>
                <a:lnTo>
                  <a:pt x="3767" y="7276"/>
                </a:lnTo>
                <a:lnTo>
                  <a:pt x="586" y="7276"/>
                </a:lnTo>
                <a:lnTo>
                  <a:pt x="586" y="10800"/>
                </a:lnTo>
                <a:lnTo>
                  <a:pt x="3767" y="10800"/>
                </a:lnTo>
                <a:lnTo>
                  <a:pt x="3767" y="19440"/>
                </a:lnTo>
                <a:lnTo>
                  <a:pt x="7367" y="19440"/>
                </a:lnTo>
                <a:lnTo>
                  <a:pt x="7367" y="21600"/>
                </a:lnTo>
                <a:close/>
                <a:moveTo>
                  <a:pt x="2009" y="12164"/>
                </a:moveTo>
                <a:lnTo>
                  <a:pt x="837" y="12164"/>
                </a:lnTo>
                <a:lnTo>
                  <a:pt x="837" y="13187"/>
                </a:lnTo>
                <a:lnTo>
                  <a:pt x="2009" y="13187"/>
                </a:lnTo>
                <a:lnTo>
                  <a:pt x="2009" y="12164"/>
                </a:lnTo>
                <a:close/>
                <a:moveTo>
                  <a:pt x="2009" y="13983"/>
                </a:moveTo>
                <a:lnTo>
                  <a:pt x="837" y="13983"/>
                </a:lnTo>
                <a:lnTo>
                  <a:pt x="837" y="14779"/>
                </a:lnTo>
                <a:lnTo>
                  <a:pt x="2009" y="14779"/>
                </a:lnTo>
                <a:lnTo>
                  <a:pt x="2009" y="13983"/>
                </a:lnTo>
                <a:close/>
                <a:moveTo>
                  <a:pt x="3767" y="3752"/>
                </a:moveTo>
                <a:lnTo>
                  <a:pt x="1423" y="3752"/>
                </a:lnTo>
                <a:lnTo>
                  <a:pt x="1423" y="5684"/>
                </a:lnTo>
                <a:lnTo>
                  <a:pt x="3767" y="5684"/>
                </a:lnTo>
                <a:lnTo>
                  <a:pt x="3767" y="3752"/>
                </a:lnTo>
                <a:close/>
                <a:moveTo>
                  <a:pt x="3767" y="8413"/>
                </a:moveTo>
                <a:lnTo>
                  <a:pt x="1423" y="8413"/>
                </a:lnTo>
                <a:lnTo>
                  <a:pt x="1423" y="10004"/>
                </a:lnTo>
                <a:lnTo>
                  <a:pt x="3767" y="10004"/>
                </a:lnTo>
                <a:lnTo>
                  <a:pt x="3767" y="8413"/>
                </a:lnTo>
                <a:close/>
                <a:moveTo>
                  <a:pt x="17247" y="20463"/>
                </a:moveTo>
                <a:lnTo>
                  <a:pt x="16074" y="20463"/>
                </a:lnTo>
                <a:lnTo>
                  <a:pt x="16074" y="18644"/>
                </a:lnTo>
                <a:lnTo>
                  <a:pt x="10716" y="18644"/>
                </a:lnTo>
                <a:lnTo>
                  <a:pt x="10716" y="20463"/>
                </a:lnTo>
                <a:lnTo>
                  <a:pt x="9544" y="20463"/>
                </a:lnTo>
                <a:lnTo>
                  <a:pt x="9544" y="21600"/>
                </a:lnTo>
                <a:lnTo>
                  <a:pt x="17247" y="21600"/>
                </a:lnTo>
                <a:lnTo>
                  <a:pt x="17247" y="20463"/>
                </a:lnTo>
                <a:close/>
                <a:moveTo>
                  <a:pt x="6781" y="6707"/>
                </a:moveTo>
                <a:lnTo>
                  <a:pt x="19591" y="6707"/>
                </a:lnTo>
                <a:lnTo>
                  <a:pt x="19591" y="15688"/>
                </a:lnTo>
                <a:lnTo>
                  <a:pt x="6781" y="15688"/>
                </a:lnTo>
                <a:lnTo>
                  <a:pt x="6781" y="6707"/>
                </a:lnTo>
                <a:close/>
              </a:path>
            </a:pathLst>
          </a:custGeom>
          <a:solidFill>
            <a:srgbClr val="000000"/>
          </a:solidFill>
          <a:ln w="12700">
            <a:miter lim="400000"/>
          </a:ln>
        </p:spPr>
        <p:txBody>
          <a:bodyPr tIns="91439" bIns="91439"/>
          <a:lstStyle/>
          <a:p>
            <a:endParaRPr/>
          </a:p>
        </p:txBody>
      </p:sp>
      <p:sp>
        <p:nvSpPr>
          <p:cNvPr id="1669" name="Shape 1669"/>
          <p:cNvSpPr/>
          <p:nvPr/>
        </p:nvSpPr>
        <p:spPr>
          <a:xfrm>
            <a:off x="3734282" y="9865110"/>
            <a:ext cx="588579" cy="659921"/>
          </a:xfrm>
          <a:custGeom>
            <a:avLst/>
            <a:gdLst/>
            <a:ahLst/>
            <a:cxnLst>
              <a:cxn ang="0">
                <a:pos x="wd2" y="hd2"/>
              </a:cxn>
              <a:cxn ang="5400000">
                <a:pos x="wd2" y="hd2"/>
              </a:cxn>
              <a:cxn ang="10800000">
                <a:pos x="wd2" y="hd2"/>
              </a:cxn>
              <a:cxn ang="16200000">
                <a:pos x="wd2" y="hd2"/>
              </a:cxn>
            </a:cxnLst>
            <a:rect l="0" t="0" r="r" b="b"/>
            <a:pathLst>
              <a:path w="21600" h="21600" extrusionOk="0">
                <a:moveTo>
                  <a:pt x="18771" y="18843"/>
                </a:moveTo>
                <a:cubicBezTo>
                  <a:pt x="18771" y="19991"/>
                  <a:pt x="18771" y="19991"/>
                  <a:pt x="18771" y="19991"/>
                </a:cubicBezTo>
                <a:cubicBezTo>
                  <a:pt x="15171" y="19991"/>
                  <a:pt x="15171" y="19991"/>
                  <a:pt x="15171" y="19991"/>
                </a:cubicBezTo>
                <a:cubicBezTo>
                  <a:pt x="15171" y="18843"/>
                  <a:pt x="15171" y="18843"/>
                  <a:pt x="15171" y="18843"/>
                </a:cubicBezTo>
                <a:cubicBezTo>
                  <a:pt x="14914" y="18843"/>
                  <a:pt x="14657" y="18843"/>
                  <a:pt x="14400" y="18613"/>
                </a:cubicBezTo>
                <a:cubicBezTo>
                  <a:pt x="14400" y="15396"/>
                  <a:pt x="14400" y="15396"/>
                  <a:pt x="14400" y="15396"/>
                </a:cubicBezTo>
                <a:cubicBezTo>
                  <a:pt x="14400" y="13787"/>
                  <a:pt x="14400" y="13787"/>
                  <a:pt x="14400" y="13787"/>
                </a:cubicBezTo>
                <a:cubicBezTo>
                  <a:pt x="14400" y="12409"/>
                  <a:pt x="14400" y="12409"/>
                  <a:pt x="14400" y="12409"/>
                </a:cubicBezTo>
                <a:cubicBezTo>
                  <a:pt x="16200" y="12409"/>
                  <a:pt x="16200" y="12409"/>
                  <a:pt x="16200" y="12409"/>
                </a:cubicBezTo>
                <a:cubicBezTo>
                  <a:pt x="16200" y="16085"/>
                  <a:pt x="16200" y="16085"/>
                  <a:pt x="16200" y="16085"/>
                </a:cubicBezTo>
                <a:cubicBezTo>
                  <a:pt x="16200" y="16545"/>
                  <a:pt x="16457" y="16774"/>
                  <a:pt x="16971" y="16774"/>
                </a:cubicBezTo>
                <a:cubicBezTo>
                  <a:pt x="17229" y="16774"/>
                  <a:pt x="17486" y="16545"/>
                  <a:pt x="17486" y="16085"/>
                </a:cubicBezTo>
                <a:cubicBezTo>
                  <a:pt x="17486" y="14247"/>
                  <a:pt x="17486" y="14247"/>
                  <a:pt x="17486" y="14247"/>
                </a:cubicBezTo>
                <a:cubicBezTo>
                  <a:pt x="17486" y="13787"/>
                  <a:pt x="17486" y="13328"/>
                  <a:pt x="16971" y="13098"/>
                </a:cubicBezTo>
                <a:cubicBezTo>
                  <a:pt x="16714" y="12638"/>
                  <a:pt x="15943" y="11719"/>
                  <a:pt x="14400" y="10570"/>
                </a:cubicBezTo>
                <a:cubicBezTo>
                  <a:pt x="14400" y="8043"/>
                  <a:pt x="14400" y="8043"/>
                  <a:pt x="14400" y="8043"/>
                </a:cubicBezTo>
                <a:cubicBezTo>
                  <a:pt x="14400" y="6434"/>
                  <a:pt x="14400" y="6434"/>
                  <a:pt x="14400" y="6434"/>
                </a:cubicBezTo>
                <a:cubicBezTo>
                  <a:pt x="14400" y="2987"/>
                  <a:pt x="14400" y="2987"/>
                  <a:pt x="14400" y="2987"/>
                </a:cubicBezTo>
                <a:cubicBezTo>
                  <a:pt x="14657" y="2987"/>
                  <a:pt x="14914" y="2757"/>
                  <a:pt x="15171" y="2757"/>
                </a:cubicBezTo>
                <a:cubicBezTo>
                  <a:pt x="15171" y="1609"/>
                  <a:pt x="15171" y="1609"/>
                  <a:pt x="15171" y="1609"/>
                </a:cubicBezTo>
                <a:cubicBezTo>
                  <a:pt x="18771" y="1609"/>
                  <a:pt x="18771" y="1609"/>
                  <a:pt x="18771" y="1609"/>
                </a:cubicBezTo>
                <a:cubicBezTo>
                  <a:pt x="18771" y="2757"/>
                  <a:pt x="18771" y="2757"/>
                  <a:pt x="18771" y="2757"/>
                </a:cubicBezTo>
                <a:cubicBezTo>
                  <a:pt x="20314" y="3217"/>
                  <a:pt x="21086" y="3906"/>
                  <a:pt x="21086" y="5515"/>
                </a:cubicBezTo>
                <a:cubicBezTo>
                  <a:pt x="21086" y="8272"/>
                  <a:pt x="21086" y="8272"/>
                  <a:pt x="21086" y="8272"/>
                </a:cubicBezTo>
                <a:cubicBezTo>
                  <a:pt x="17486" y="8272"/>
                  <a:pt x="17486" y="8272"/>
                  <a:pt x="17486" y="8272"/>
                </a:cubicBezTo>
                <a:cubicBezTo>
                  <a:pt x="17486" y="5285"/>
                  <a:pt x="17486" y="5285"/>
                  <a:pt x="17486" y="5285"/>
                </a:cubicBezTo>
                <a:cubicBezTo>
                  <a:pt x="17486" y="5055"/>
                  <a:pt x="17486" y="4826"/>
                  <a:pt x="16971" y="4826"/>
                </a:cubicBezTo>
                <a:cubicBezTo>
                  <a:pt x="16457" y="4826"/>
                  <a:pt x="16457" y="5055"/>
                  <a:pt x="16457" y="5745"/>
                </a:cubicBezTo>
                <a:cubicBezTo>
                  <a:pt x="16457" y="6894"/>
                  <a:pt x="16457" y="6894"/>
                  <a:pt x="16457" y="6894"/>
                </a:cubicBezTo>
                <a:cubicBezTo>
                  <a:pt x="16457" y="7353"/>
                  <a:pt x="16971" y="8043"/>
                  <a:pt x="17743" y="8962"/>
                </a:cubicBezTo>
                <a:cubicBezTo>
                  <a:pt x="19543" y="10570"/>
                  <a:pt x="20571" y="11489"/>
                  <a:pt x="21086" y="12179"/>
                </a:cubicBezTo>
                <a:cubicBezTo>
                  <a:pt x="21343" y="12638"/>
                  <a:pt x="21600" y="13098"/>
                  <a:pt x="21600" y="13787"/>
                </a:cubicBezTo>
                <a:cubicBezTo>
                  <a:pt x="21600" y="15855"/>
                  <a:pt x="21600" y="15855"/>
                  <a:pt x="21600" y="15855"/>
                </a:cubicBezTo>
                <a:cubicBezTo>
                  <a:pt x="21600" y="17464"/>
                  <a:pt x="20571" y="18613"/>
                  <a:pt x="18771" y="18843"/>
                </a:cubicBezTo>
                <a:close/>
                <a:moveTo>
                  <a:pt x="12086" y="0"/>
                </a:moveTo>
                <a:cubicBezTo>
                  <a:pt x="12343" y="0"/>
                  <a:pt x="12600" y="0"/>
                  <a:pt x="12857" y="230"/>
                </a:cubicBezTo>
                <a:cubicBezTo>
                  <a:pt x="12857" y="2757"/>
                  <a:pt x="12857" y="2757"/>
                  <a:pt x="12857" y="2757"/>
                </a:cubicBezTo>
                <a:cubicBezTo>
                  <a:pt x="12857" y="6434"/>
                  <a:pt x="12857" y="6434"/>
                  <a:pt x="12857" y="6434"/>
                </a:cubicBezTo>
                <a:cubicBezTo>
                  <a:pt x="12857" y="8043"/>
                  <a:pt x="12857" y="8043"/>
                  <a:pt x="12857" y="8043"/>
                </a:cubicBezTo>
                <a:cubicBezTo>
                  <a:pt x="12857" y="13787"/>
                  <a:pt x="12857" y="13787"/>
                  <a:pt x="12857" y="13787"/>
                </a:cubicBezTo>
                <a:cubicBezTo>
                  <a:pt x="12857" y="15396"/>
                  <a:pt x="12857" y="15396"/>
                  <a:pt x="12857" y="15396"/>
                </a:cubicBezTo>
                <a:cubicBezTo>
                  <a:pt x="12857" y="19072"/>
                  <a:pt x="12857" y="19072"/>
                  <a:pt x="12857" y="19072"/>
                </a:cubicBezTo>
                <a:cubicBezTo>
                  <a:pt x="12857" y="21600"/>
                  <a:pt x="12857" y="21600"/>
                  <a:pt x="12857" y="21600"/>
                </a:cubicBezTo>
                <a:cubicBezTo>
                  <a:pt x="12600" y="21600"/>
                  <a:pt x="12343" y="21600"/>
                  <a:pt x="12086" y="21600"/>
                </a:cubicBezTo>
                <a:cubicBezTo>
                  <a:pt x="8743" y="21600"/>
                  <a:pt x="5657" y="20451"/>
                  <a:pt x="3343" y="18613"/>
                </a:cubicBezTo>
                <a:cubicBezTo>
                  <a:pt x="1286" y="16545"/>
                  <a:pt x="0" y="13787"/>
                  <a:pt x="0" y="10800"/>
                </a:cubicBezTo>
                <a:cubicBezTo>
                  <a:pt x="0" y="7813"/>
                  <a:pt x="1286" y="5285"/>
                  <a:pt x="3343" y="3217"/>
                </a:cubicBezTo>
                <a:cubicBezTo>
                  <a:pt x="5657" y="1379"/>
                  <a:pt x="8743" y="0"/>
                  <a:pt x="12086" y="0"/>
                </a:cubicBezTo>
                <a:close/>
                <a:moveTo>
                  <a:pt x="10286" y="15166"/>
                </a:moveTo>
                <a:cubicBezTo>
                  <a:pt x="9257" y="15166"/>
                  <a:pt x="8486" y="15166"/>
                  <a:pt x="7714" y="14936"/>
                </a:cubicBezTo>
                <a:cubicBezTo>
                  <a:pt x="8229" y="15626"/>
                  <a:pt x="8486" y="16545"/>
                  <a:pt x="9000" y="17004"/>
                </a:cubicBezTo>
                <a:cubicBezTo>
                  <a:pt x="9257" y="17694"/>
                  <a:pt x="9771" y="17923"/>
                  <a:pt x="10286" y="18383"/>
                </a:cubicBezTo>
                <a:cubicBezTo>
                  <a:pt x="10286" y="15166"/>
                  <a:pt x="10286" y="15166"/>
                  <a:pt x="10286" y="15166"/>
                </a:cubicBezTo>
                <a:close/>
                <a:moveTo>
                  <a:pt x="5657" y="14247"/>
                </a:moveTo>
                <a:cubicBezTo>
                  <a:pt x="5400" y="14247"/>
                  <a:pt x="5400" y="14247"/>
                  <a:pt x="5400" y="14247"/>
                </a:cubicBezTo>
                <a:cubicBezTo>
                  <a:pt x="4629" y="14017"/>
                  <a:pt x="3857" y="13557"/>
                  <a:pt x="3086" y="13098"/>
                </a:cubicBezTo>
                <a:cubicBezTo>
                  <a:pt x="3600" y="14477"/>
                  <a:pt x="4371" y="15626"/>
                  <a:pt x="5400" y="16774"/>
                </a:cubicBezTo>
                <a:cubicBezTo>
                  <a:pt x="5914" y="17234"/>
                  <a:pt x="6686" y="17464"/>
                  <a:pt x="7200" y="17923"/>
                </a:cubicBezTo>
                <a:cubicBezTo>
                  <a:pt x="6429" y="16774"/>
                  <a:pt x="5914" y="15626"/>
                  <a:pt x="5657" y="14247"/>
                </a:cubicBezTo>
                <a:close/>
                <a:moveTo>
                  <a:pt x="3086" y="8502"/>
                </a:moveTo>
                <a:cubicBezTo>
                  <a:pt x="3857" y="8272"/>
                  <a:pt x="4629" y="7813"/>
                  <a:pt x="5400" y="7583"/>
                </a:cubicBezTo>
                <a:cubicBezTo>
                  <a:pt x="5657" y="7583"/>
                  <a:pt x="5657" y="7583"/>
                  <a:pt x="5657" y="7583"/>
                </a:cubicBezTo>
                <a:cubicBezTo>
                  <a:pt x="5914" y="6204"/>
                  <a:pt x="6429" y="4826"/>
                  <a:pt x="7200" y="3906"/>
                </a:cubicBezTo>
                <a:cubicBezTo>
                  <a:pt x="6686" y="4366"/>
                  <a:pt x="5914" y="4596"/>
                  <a:pt x="5400" y="5055"/>
                </a:cubicBezTo>
                <a:cubicBezTo>
                  <a:pt x="4371" y="5974"/>
                  <a:pt x="3600" y="7353"/>
                  <a:pt x="3086" y="8502"/>
                </a:cubicBezTo>
                <a:close/>
                <a:moveTo>
                  <a:pt x="7714" y="6894"/>
                </a:moveTo>
                <a:cubicBezTo>
                  <a:pt x="8486" y="6664"/>
                  <a:pt x="9257" y="6664"/>
                  <a:pt x="10286" y="6434"/>
                </a:cubicBezTo>
                <a:cubicBezTo>
                  <a:pt x="10286" y="3447"/>
                  <a:pt x="10286" y="3447"/>
                  <a:pt x="10286" y="3447"/>
                </a:cubicBezTo>
                <a:cubicBezTo>
                  <a:pt x="9771" y="3906"/>
                  <a:pt x="9257" y="4136"/>
                  <a:pt x="9000" y="4596"/>
                </a:cubicBezTo>
                <a:cubicBezTo>
                  <a:pt x="8486" y="5285"/>
                  <a:pt x="8229" y="5974"/>
                  <a:pt x="7714" y="6894"/>
                </a:cubicBezTo>
                <a:close/>
                <a:moveTo>
                  <a:pt x="10286" y="8272"/>
                </a:moveTo>
                <a:cubicBezTo>
                  <a:pt x="9000" y="8502"/>
                  <a:pt x="8229" y="8502"/>
                  <a:pt x="7200" y="8732"/>
                </a:cubicBezTo>
                <a:cubicBezTo>
                  <a:pt x="7200" y="9421"/>
                  <a:pt x="6943" y="10111"/>
                  <a:pt x="6943" y="10800"/>
                </a:cubicBezTo>
                <a:cubicBezTo>
                  <a:pt x="6943" y="11719"/>
                  <a:pt x="7200" y="12409"/>
                  <a:pt x="7200" y="13098"/>
                </a:cubicBezTo>
                <a:cubicBezTo>
                  <a:pt x="8229" y="13328"/>
                  <a:pt x="9000" y="13328"/>
                  <a:pt x="10286" y="13557"/>
                </a:cubicBezTo>
                <a:cubicBezTo>
                  <a:pt x="10286" y="8272"/>
                  <a:pt x="10286" y="8272"/>
                  <a:pt x="10286" y="8272"/>
                </a:cubicBezTo>
                <a:close/>
                <a:moveTo>
                  <a:pt x="5143" y="9421"/>
                </a:moveTo>
                <a:cubicBezTo>
                  <a:pt x="4114" y="9881"/>
                  <a:pt x="3600" y="10340"/>
                  <a:pt x="3600" y="10800"/>
                </a:cubicBezTo>
                <a:cubicBezTo>
                  <a:pt x="3600" y="11260"/>
                  <a:pt x="4114" y="11949"/>
                  <a:pt x="5143" y="12179"/>
                </a:cubicBezTo>
                <a:cubicBezTo>
                  <a:pt x="5143" y="11719"/>
                  <a:pt x="5143" y="11260"/>
                  <a:pt x="5143" y="10800"/>
                </a:cubicBezTo>
                <a:cubicBezTo>
                  <a:pt x="5143" y="10340"/>
                  <a:pt x="5143" y="9881"/>
                  <a:pt x="5143" y="9421"/>
                </a:cubicBezTo>
                <a:close/>
              </a:path>
            </a:pathLst>
          </a:custGeom>
          <a:solidFill>
            <a:srgbClr val="000000"/>
          </a:solidFill>
          <a:ln w="12700">
            <a:miter lim="400000"/>
          </a:ln>
        </p:spPr>
        <p:txBody>
          <a:bodyPr tIns="91439" bIns="91439"/>
          <a:lstStyle/>
          <a:p>
            <a:endParaRPr/>
          </a:p>
        </p:txBody>
      </p:sp>
      <p:sp>
        <p:nvSpPr>
          <p:cNvPr id="1670" name="Shape 1670"/>
          <p:cNvSpPr/>
          <p:nvPr/>
        </p:nvSpPr>
        <p:spPr>
          <a:xfrm>
            <a:off x="5063040" y="12439394"/>
            <a:ext cx="661973" cy="653975"/>
          </a:xfrm>
          <a:custGeom>
            <a:avLst/>
            <a:gdLst/>
            <a:ahLst/>
            <a:cxnLst>
              <a:cxn ang="0">
                <a:pos x="wd2" y="hd2"/>
              </a:cxn>
              <a:cxn ang="5400000">
                <a:pos x="wd2" y="hd2"/>
              </a:cxn>
              <a:cxn ang="10800000">
                <a:pos x="wd2" y="hd2"/>
              </a:cxn>
              <a:cxn ang="16200000">
                <a:pos x="wd2" y="hd2"/>
              </a:cxn>
            </a:cxnLst>
            <a:rect l="0" t="0" r="r" b="b"/>
            <a:pathLst>
              <a:path w="21474" h="21600" extrusionOk="0">
                <a:moveTo>
                  <a:pt x="18189" y="5806"/>
                </a:moveTo>
                <a:cubicBezTo>
                  <a:pt x="19326" y="5806"/>
                  <a:pt x="19326" y="5806"/>
                  <a:pt x="19326" y="5806"/>
                </a:cubicBezTo>
                <a:cubicBezTo>
                  <a:pt x="19326" y="5806"/>
                  <a:pt x="19326" y="5806"/>
                  <a:pt x="19326" y="5806"/>
                </a:cubicBezTo>
                <a:cubicBezTo>
                  <a:pt x="19326" y="5806"/>
                  <a:pt x="19326" y="5574"/>
                  <a:pt x="19554" y="5110"/>
                </a:cubicBezTo>
                <a:cubicBezTo>
                  <a:pt x="19554" y="4877"/>
                  <a:pt x="19554" y="4413"/>
                  <a:pt x="19554" y="4181"/>
                </a:cubicBezTo>
                <a:cubicBezTo>
                  <a:pt x="19554" y="3716"/>
                  <a:pt x="19554" y="3484"/>
                  <a:pt x="19554" y="3019"/>
                </a:cubicBezTo>
                <a:cubicBezTo>
                  <a:pt x="19326" y="2555"/>
                  <a:pt x="18872" y="1858"/>
                  <a:pt x="18189" y="1858"/>
                </a:cubicBezTo>
                <a:cubicBezTo>
                  <a:pt x="18189" y="1858"/>
                  <a:pt x="18189" y="1858"/>
                  <a:pt x="18189" y="1858"/>
                </a:cubicBezTo>
                <a:cubicBezTo>
                  <a:pt x="7958" y="1858"/>
                  <a:pt x="7958" y="1858"/>
                  <a:pt x="7958" y="1858"/>
                </a:cubicBezTo>
                <a:cubicBezTo>
                  <a:pt x="7958" y="2090"/>
                  <a:pt x="8185" y="2323"/>
                  <a:pt x="8185" y="2555"/>
                </a:cubicBezTo>
                <a:cubicBezTo>
                  <a:pt x="8413" y="3019"/>
                  <a:pt x="8413" y="3484"/>
                  <a:pt x="8413" y="4181"/>
                </a:cubicBezTo>
                <a:cubicBezTo>
                  <a:pt x="8413" y="4645"/>
                  <a:pt x="8413" y="5110"/>
                  <a:pt x="8185" y="5574"/>
                </a:cubicBezTo>
                <a:cubicBezTo>
                  <a:pt x="8185" y="5574"/>
                  <a:pt x="8185" y="5806"/>
                  <a:pt x="8185" y="5806"/>
                </a:cubicBezTo>
                <a:cubicBezTo>
                  <a:pt x="18189" y="5806"/>
                  <a:pt x="18189" y="5806"/>
                  <a:pt x="18189" y="5806"/>
                </a:cubicBezTo>
                <a:close/>
                <a:moveTo>
                  <a:pt x="11823" y="10219"/>
                </a:moveTo>
                <a:cubicBezTo>
                  <a:pt x="9777" y="10219"/>
                  <a:pt x="7958" y="12077"/>
                  <a:pt x="7958" y="14400"/>
                </a:cubicBezTo>
                <a:cubicBezTo>
                  <a:pt x="7958" y="16490"/>
                  <a:pt x="9777" y="18348"/>
                  <a:pt x="11823" y="18348"/>
                </a:cubicBezTo>
                <a:cubicBezTo>
                  <a:pt x="13187" y="18348"/>
                  <a:pt x="14324" y="17652"/>
                  <a:pt x="15006" y="16723"/>
                </a:cubicBezTo>
                <a:cubicBezTo>
                  <a:pt x="11823" y="14400"/>
                  <a:pt x="11823" y="14400"/>
                  <a:pt x="11823" y="14400"/>
                </a:cubicBezTo>
                <a:cubicBezTo>
                  <a:pt x="12505" y="10452"/>
                  <a:pt x="12505" y="10452"/>
                  <a:pt x="12505" y="10452"/>
                </a:cubicBezTo>
                <a:cubicBezTo>
                  <a:pt x="12278" y="10452"/>
                  <a:pt x="12051" y="10219"/>
                  <a:pt x="11823" y="10219"/>
                </a:cubicBezTo>
                <a:close/>
                <a:moveTo>
                  <a:pt x="15916" y="15329"/>
                </a:moveTo>
                <a:cubicBezTo>
                  <a:pt x="13869" y="13703"/>
                  <a:pt x="13869" y="13703"/>
                  <a:pt x="13869" y="13703"/>
                </a:cubicBezTo>
                <a:cubicBezTo>
                  <a:pt x="14097" y="13703"/>
                  <a:pt x="14097" y="13703"/>
                  <a:pt x="14097" y="13703"/>
                </a:cubicBezTo>
                <a:cubicBezTo>
                  <a:pt x="15916" y="15097"/>
                  <a:pt x="15916" y="15097"/>
                  <a:pt x="15916" y="15097"/>
                </a:cubicBezTo>
                <a:cubicBezTo>
                  <a:pt x="15916" y="15329"/>
                  <a:pt x="15916" y="15329"/>
                  <a:pt x="15916" y="15329"/>
                </a:cubicBezTo>
                <a:close/>
                <a:moveTo>
                  <a:pt x="13642" y="13935"/>
                </a:moveTo>
                <a:cubicBezTo>
                  <a:pt x="15916" y="15561"/>
                  <a:pt x="15916" y="15561"/>
                  <a:pt x="15916" y="15561"/>
                </a:cubicBezTo>
                <a:cubicBezTo>
                  <a:pt x="15916" y="15561"/>
                  <a:pt x="15688" y="15794"/>
                  <a:pt x="15688" y="15794"/>
                </a:cubicBezTo>
                <a:cubicBezTo>
                  <a:pt x="13642" y="13935"/>
                  <a:pt x="13642" y="13935"/>
                  <a:pt x="13642" y="13935"/>
                </a:cubicBezTo>
                <a:cubicBezTo>
                  <a:pt x="13642" y="13935"/>
                  <a:pt x="13642" y="13935"/>
                  <a:pt x="13642" y="13935"/>
                </a:cubicBezTo>
                <a:close/>
                <a:moveTo>
                  <a:pt x="15916" y="12774"/>
                </a:moveTo>
                <a:cubicBezTo>
                  <a:pt x="15688" y="12542"/>
                  <a:pt x="15688" y="12542"/>
                  <a:pt x="15688" y="12542"/>
                </a:cubicBezTo>
                <a:cubicBezTo>
                  <a:pt x="15916" y="12542"/>
                  <a:pt x="15916" y="12542"/>
                  <a:pt x="15916" y="12542"/>
                </a:cubicBezTo>
                <a:cubicBezTo>
                  <a:pt x="15916" y="12542"/>
                  <a:pt x="15916" y="12542"/>
                  <a:pt x="15916" y="12774"/>
                </a:cubicBezTo>
                <a:close/>
                <a:moveTo>
                  <a:pt x="15461" y="12774"/>
                </a:moveTo>
                <a:cubicBezTo>
                  <a:pt x="15461" y="12774"/>
                  <a:pt x="15461" y="12774"/>
                  <a:pt x="15461" y="12774"/>
                </a:cubicBezTo>
                <a:cubicBezTo>
                  <a:pt x="16143" y="13471"/>
                  <a:pt x="16143" y="13471"/>
                  <a:pt x="16143" y="13471"/>
                </a:cubicBezTo>
                <a:cubicBezTo>
                  <a:pt x="16143" y="13239"/>
                  <a:pt x="16143" y="13239"/>
                  <a:pt x="16143" y="13006"/>
                </a:cubicBezTo>
                <a:cubicBezTo>
                  <a:pt x="15461" y="12774"/>
                  <a:pt x="15461" y="12774"/>
                  <a:pt x="15461" y="12774"/>
                </a:cubicBezTo>
                <a:close/>
                <a:moveTo>
                  <a:pt x="15234" y="13006"/>
                </a:moveTo>
                <a:cubicBezTo>
                  <a:pt x="16143" y="13703"/>
                  <a:pt x="16143" y="13703"/>
                  <a:pt x="16143" y="13703"/>
                </a:cubicBezTo>
                <a:cubicBezTo>
                  <a:pt x="16143" y="13703"/>
                  <a:pt x="16143" y="13935"/>
                  <a:pt x="16143" y="13935"/>
                </a:cubicBezTo>
                <a:cubicBezTo>
                  <a:pt x="15006" y="13006"/>
                  <a:pt x="15006" y="13006"/>
                  <a:pt x="15006" y="13006"/>
                </a:cubicBezTo>
                <a:cubicBezTo>
                  <a:pt x="15234" y="13006"/>
                  <a:pt x="15234" y="13006"/>
                  <a:pt x="15234" y="13006"/>
                </a:cubicBezTo>
                <a:close/>
                <a:moveTo>
                  <a:pt x="14779" y="13239"/>
                </a:moveTo>
                <a:cubicBezTo>
                  <a:pt x="16143" y="14168"/>
                  <a:pt x="16143" y="14168"/>
                  <a:pt x="16143" y="14168"/>
                </a:cubicBezTo>
                <a:cubicBezTo>
                  <a:pt x="16143" y="14400"/>
                  <a:pt x="16143" y="14400"/>
                  <a:pt x="16143" y="14400"/>
                </a:cubicBezTo>
                <a:cubicBezTo>
                  <a:pt x="14552" y="13239"/>
                  <a:pt x="14552" y="13239"/>
                  <a:pt x="14552" y="13239"/>
                </a:cubicBezTo>
                <a:cubicBezTo>
                  <a:pt x="14779" y="13239"/>
                  <a:pt x="14779" y="13239"/>
                  <a:pt x="14779" y="13239"/>
                </a:cubicBezTo>
                <a:close/>
                <a:moveTo>
                  <a:pt x="14552" y="13471"/>
                </a:moveTo>
                <a:cubicBezTo>
                  <a:pt x="16143" y="14865"/>
                  <a:pt x="16143" y="14865"/>
                  <a:pt x="16143" y="14865"/>
                </a:cubicBezTo>
                <a:cubicBezTo>
                  <a:pt x="16143" y="14865"/>
                  <a:pt x="16143" y="14865"/>
                  <a:pt x="16143" y="14865"/>
                </a:cubicBezTo>
                <a:cubicBezTo>
                  <a:pt x="14324" y="13471"/>
                  <a:pt x="14324" y="13471"/>
                  <a:pt x="14324" y="13471"/>
                </a:cubicBezTo>
                <a:cubicBezTo>
                  <a:pt x="14552" y="13471"/>
                  <a:pt x="14552" y="13471"/>
                  <a:pt x="14552" y="13471"/>
                </a:cubicBezTo>
                <a:close/>
                <a:moveTo>
                  <a:pt x="16143" y="10684"/>
                </a:moveTo>
                <a:cubicBezTo>
                  <a:pt x="16143" y="10916"/>
                  <a:pt x="16143" y="10916"/>
                  <a:pt x="16143" y="10916"/>
                </a:cubicBezTo>
                <a:cubicBezTo>
                  <a:pt x="15916" y="11148"/>
                  <a:pt x="15916" y="11148"/>
                  <a:pt x="15916" y="11148"/>
                </a:cubicBezTo>
                <a:cubicBezTo>
                  <a:pt x="13187" y="13006"/>
                  <a:pt x="13187" y="13006"/>
                  <a:pt x="13187" y="13006"/>
                </a:cubicBezTo>
                <a:cubicBezTo>
                  <a:pt x="12733" y="13239"/>
                  <a:pt x="12733" y="13239"/>
                  <a:pt x="12733" y="13239"/>
                </a:cubicBezTo>
                <a:cubicBezTo>
                  <a:pt x="12733" y="12542"/>
                  <a:pt x="12733" y="12542"/>
                  <a:pt x="12733" y="12542"/>
                </a:cubicBezTo>
                <a:cubicBezTo>
                  <a:pt x="13415" y="9290"/>
                  <a:pt x="13415" y="9290"/>
                  <a:pt x="13415" y="9290"/>
                </a:cubicBezTo>
                <a:cubicBezTo>
                  <a:pt x="13415" y="9058"/>
                  <a:pt x="13415" y="9058"/>
                  <a:pt x="13415" y="9058"/>
                </a:cubicBezTo>
                <a:cubicBezTo>
                  <a:pt x="13642" y="9058"/>
                  <a:pt x="13642" y="9058"/>
                  <a:pt x="13642" y="9058"/>
                </a:cubicBezTo>
                <a:cubicBezTo>
                  <a:pt x="14097" y="9058"/>
                  <a:pt x="14552" y="9290"/>
                  <a:pt x="15006" y="9523"/>
                </a:cubicBezTo>
                <a:cubicBezTo>
                  <a:pt x="15461" y="9755"/>
                  <a:pt x="15916" y="10219"/>
                  <a:pt x="16143" y="10684"/>
                </a:cubicBezTo>
                <a:close/>
                <a:moveTo>
                  <a:pt x="14779" y="9987"/>
                </a:moveTo>
                <a:cubicBezTo>
                  <a:pt x="15006" y="10219"/>
                  <a:pt x="15234" y="10452"/>
                  <a:pt x="15461" y="10684"/>
                </a:cubicBezTo>
                <a:cubicBezTo>
                  <a:pt x="13415" y="12077"/>
                  <a:pt x="13415" y="12077"/>
                  <a:pt x="13415" y="12077"/>
                </a:cubicBezTo>
                <a:cubicBezTo>
                  <a:pt x="13869" y="9755"/>
                  <a:pt x="13869" y="9755"/>
                  <a:pt x="13869" y="9755"/>
                </a:cubicBezTo>
                <a:cubicBezTo>
                  <a:pt x="14097" y="9755"/>
                  <a:pt x="14552" y="9987"/>
                  <a:pt x="14779" y="9987"/>
                </a:cubicBezTo>
                <a:close/>
                <a:moveTo>
                  <a:pt x="16143" y="16258"/>
                </a:moveTo>
                <a:cubicBezTo>
                  <a:pt x="15916" y="16490"/>
                  <a:pt x="15916" y="16490"/>
                  <a:pt x="15916" y="16490"/>
                </a:cubicBezTo>
                <a:cubicBezTo>
                  <a:pt x="15688" y="16490"/>
                  <a:pt x="15688" y="16490"/>
                  <a:pt x="15688" y="16490"/>
                </a:cubicBezTo>
                <a:cubicBezTo>
                  <a:pt x="12960" y="14168"/>
                  <a:pt x="12960" y="14168"/>
                  <a:pt x="12960" y="14168"/>
                </a:cubicBezTo>
                <a:cubicBezTo>
                  <a:pt x="12505" y="13935"/>
                  <a:pt x="12505" y="13935"/>
                  <a:pt x="12505" y="13935"/>
                </a:cubicBezTo>
                <a:cubicBezTo>
                  <a:pt x="12960" y="13703"/>
                  <a:pt x="12960" y="13703"/>
                  <a:pt x="12960" y="13703"/>
                </a:cubicBezTo>
                <a:cubicBezTo>
                  <a:pt x="15688" y="11845"/>
                  <a:pt x="15688" y="11845"/>
                  <a:pt x="15688" y="11845"/>
                </a:cubicBezTo>
                <a:cubicBezTo>
                  <a:pt x="15916" y="11613"/>
                  <a:pt x="15916" y="11613"/>
                  <a:pt x="15916" y="11613"/>
                </a:cubicBezTo>
                <a:cubicBezTo>
                  <a:pt x="16143" y="11845"/>
                  <a:pt x="16143" y="11845"/>
                  <a:pt x="16143" y="11845"/>
                </a:cubicBezTo>
                <a:cubicBezTo>
                  <a:pt x="16371" y="12310"/>
                  <a:pt x="16598" y="12542"/>
                  <a:pt x="16598" y="13006"/>
                </a:cubicBezTo>
                <a:cubicBezTo>
                  <a:pt x="16825" y="13239"/>
                  <a:pt x="16825" y="13703"/>
                  <a:pt x="16825" y="13935"/>
                </a:cubicBezTo>
                <a:cubicBezTo>
                  <a:pt x="16825" y="14400"/>
                  <a:pt x="16825" y="14865"/>
                  <a:pt x="16598" y="15329"/>
                </a:cubicBezTo>
                <a:cubicBezTo>
                  <a:pt x="16371" y="15561"/>
                  <a:pt x="16371" y="16026"/>
                  <a:pt x="16143" y="16258"/>
                </a:cubicBezTo>
                <a:close/>
                <a:moveTo>
                  <a:pt x="18189" y="0"/>
                </a:moveTo>
                <a:cubicBezTo>
                  <a:pt x="19781" y="0"/>
                  <a:pt x="20918" y="1161"/>
                  <a:pt x="21145" y="2555"/>
                </a:cubicBezTo>
                <a:cubicBezTo>
                  <a:pt x="21373" y="3019"/>
                  <a:pt x="21373" y="3484"/>
                  <a:pt x="21373" y="4181"/>
                </a:cubicBezTo>
                <a:cubicBezTo>
                  <a:pt x="21600" y="4645"/>
                  <a:pt x="21373" y="5110"/>
                  <a:pt x="21373" y="5574"/>
                </a:cubicBezTo>
                <a:cubicBezTo>
                  <a:pt x="21145" y="6503"/>
                  <a:pt x="20691" y="7200"/>
                  <a:pt x="20236" y="7665"/>
                </a:cubicBezTo>
                <a:cubicBezTo>
                  <a:pt x="20236" y="20671"/>
                  <a:pt x="20236" y="20671"/>
                  <a:pt x="20236" y="20671"/>
                </a:cubicBezTo>
                <a:cubicBezTo>
                  <a:pt x="19326" y="21600"/>
                  <a:pt x="19326" y="21600"/>
                  <a:pt x="19326" y="21600"/>
                </a:cubicBezTo>
                <a:cubicBezTo>
                  <a:pt x="5002" y="21600"/>
                  <a:pt x="5002" y="21600"/>
                  <a:pt x="5002" y="21600"/>
                </a:cubicBezTo>
                <a:cubicBezTo>
                  <a:pt x="4093" y="20671"/>
                  <a:pt x="4093" y="20671"/>
                  <a:pt x="4093" y="20671"/>
                </a:cubicBezTo>
                <a:cubicBezTo>
                  <a:pt x="4093" y="15794"/>
                  <a:pt x="4093" y="15794"/>
                  <a:pt x="4093" y="15794"/>
                </a:cubicBezTo>
                <a:cubicBezTo>
                  <a:pt x="909" y="15794"/>
                  <a:pt x="909" y="15794"/>
                  <a:pt x="909" y="15794"/>
                </a:cubicBezTo>
                <a:cubicBezTo>
                  <a:pt x="0" y="14865"/>
                  <a:pt x="0" y="14865"/>
                  <a:pt x="0" y="14865"/>
                </a:cubicBezTo>
                <a:cubicBezTo>
                  <a:pt x="1819" y="2787"/>
                  <a:pt x="1819" y="2787"/>
                  <a:pt x="1819" y="2787"/>
                </a:cubicBezTo>
                <a:cubicBezTo>
                  <a:pt x="1819" y="1858"/>
                  <a:pt x="2274" y="1394"/>
                  <a:pt x="2956" y="697"/>
                </a:cubicBezTo>
                <a:cubicBezTo>
                  <a:pt x="3411" y="232"/>
                  <a:pt x="4320" y="0"/>
                  <a:pt x="5002" y="0"/>
                </a:cubicBezTo>
                <a:cubicBezTo>
                  <a:pt x="5002" y="0"/>
                  <a:pt x="5002" y="0"/>
                  <a:pt x="5002" y="0"/>
                </a:cubicBezTo>
                <a:cubicBezTo>
                  <a:pt x="5002" y="0"/>
                  <a:pt x="5002" y="0"/>
                  <a:pt x="5002" y="0"/>
                </a:cubicBezTo>
                <a:cubicBezTo>
                  <a:pt x="18189" y="0"/>
                  <a:pt x="18189" y="0"/>
                  <a:pt x="18189" y="0"/>
                </a:cubicBezTo>
                <a:cubicBezTo>
                  <a:pt x="18189" y="0"/>
                  <a:pt x="18189" y="0"/>
                  <a:pt x="18189" y="0"/>
                </a:cubicBezTo>
                <a:close/>
                <a:moveTo>
                  <a:pt x="6366" y="7897"/>
                </a:moveTo>
                <a:cubicBezTo>
                  <a:pt x="6366" y="7897"/>
                  <a:pt x="6366" y="7897"/>
                  <a:pt x="6366" y="7897"/>
                </a:cubicBezTo>
                <a:cubicBezTo>
                  <a:pt x="18189" y="7897"/>
                  <a:pt x="18189" y="7897"/>
                  <a:pt x="18189" y="7897"/>
                </a:cubicBezTo>
                <a:cubicBezTo>
                  <a:pt x="18189" y="19742"/>
                  <a:pt x="18189" y="19742"/>
                  <a:pt x="18189" y="19742"/>
                </a:cubicBezTo>
                <a:cubicBezTo>
                  <a:pt x="5912" y="19742"/>
                  <a:pt x="5912" y="19742"/>
                  <a:pt x="5912" y="19742"/>
                </a:cubicBezTo>
                <a:cubicBezTo>
                  <a:pt x="5912" y="15794"/>
                  <a:pt x="5912" y="15794"/>
                  <a:pt x="5912" y="15794"/>
                </a:cubicBezTo>
                <a:cubicBezTo>
                  <a:pt x="5912" y="13935"/>
                  <a:pt x="5912" y="13935"/>
                  <a:pt x="5912" y="13935"/>
                </a:cubicBezTo>
                <a:cubicBezTo>
                  <a:pt x="5912" y="7665"/>
                  <a:pt x="5912" y="7665"/>
                  <a:pt x="5912" y="7665"/>
                </a:cubicBezTo>
                <a:cubicBezTo>
                  <a:pt x="6139" y="7897"/>
                  <a:pt x="6139" y="7897"/>
                  <a:pt x="6366" y="7897"/>
                </a:cubicBezTo>
                <a:close/>
                <a:moveTo>
                  <a:pt x="4093" y="13935"/>
                </a:moveTo>
                <a:cubicBezTo>
                  <a:pt x="4093" y="5574"/>
                  <a:pt x="4093" y="5574"/>
                  <a:pt x="4093" y="5574"/>
                </a:cubicBezTo>
                <a:cubicBezTo>
                  <a:pt x="5912" y="5342"/>
                  <a:pt x="5912" y="5342"/>
                  <a:pt x="5912" y="5342"/>
                </a:cubicBezTo>
                <a:cubicBezTo>
                  <a:pt x="5912" y="5342"/>
                  <a:pt x="5912" y="5806"/>
                  <a:pt x="6366" y="5806"/>
                </a:cubicBezTo>
                <a:cubicBezTo>
                  <a:pt x="6366" y="5806"/>
                  <a:pt x="6366" y="5574"/>
                  <a:pt x="6366" y="5110"/>
                </a:cubicBezTo>
                <a:cubicBezTo>
                  <a:pt x="6594" y="4877"/>
                  <a:pt x="6594" y="4413"/>
                  <a:pt x="6594" y="4181"/>
                </a:cubicBezTo>
                <a:cubicBezTo>
                  <a:pt x="6594" y="3716"/>
                  <a:pt x="6366" y="3484"/>
                  <a:pt x="6366" y="3019"/>
                </a:cubicBezTo>
                <a:cubicBezTo>
                  <a:pt x="6139" y="2555"/>
                  <a:pt x="5684" y="1858"/>
                  <a:pt x="5002" y="1858"/>
                </a:cubicBezTo>
                <a:cubicBezTo>
                  <a:pt x="4775" y="1858"/>
                  <a:pt x="4320" y="2090"/>
                  <a:pt x="4093" y="2323"/>
                </a:cubicBezTo>
                <a:cubicBezTo>
                  <a:pt x="3865" y="2555"/>
                  <a:pt x="3638" y="2555"/>
                  <a:pt x="3638" y="2787"/>
                </a:cubicBezTo>
                <a:cubicBezTo>
                  <a:pt x="1819" y="13935"/>
                  <a:pt x="1819" y="13935"/>
                  <a:pt x="1819" y="13935"/>
                </a:cubicBezTo>
                <a:lnTo>
                  <a:pt x="4093" y="13935"/>
                </a:lnTo>
                <a:close/>
              </a:path>
            </a:pathLst>
          </a:custGeom>
          <a:solidFill>
            <a:srgbClr val="000000"/>
          </a:solidFill>
          <a:ln w="12700">
            <a:miter lim="400000"/>
          </a:ln>
        </p:spPr>
        <p:txBody>
          <a:bodyPr tIns="91439" bIns="91439"/>
          <a:lstStyle/>
          <a:p>
            <a:endParaRPr/>
          </a:p>
        </p:txBody>
      </p:sp>
      <p:sp>
        <p:nvSpPr>
          <p:cNvPr id="1671" name="Shape 1671"/>
          <p:cNvSpPr/>
          <p:nvPr/>
        </p:nvSpPr>
        <p:spPr>
          <a:xfrm>
            <a:off x="6299646" y="12523635"/>
            <a:ext cx="814497" cy="513253"/>
          </a:xfrm>
          <a:custGeom>
            <a:avLst/>
            <a:gdLst/>
            <a:ahLst/>
            <a:cxnLst>
              <a:cxn ang="0">
                <a:pos x="wd2" y="hd2"/>
              </a:cxn>
              <a:cxn ang="5400000">
                <a:pos x="wd2" y="hd2"/>
              </a:cxn>
              <a:cxn ang="10800000">
                <a:pos x="wd2" y="hd2"/>
              </a:cxn>
              <a:cxn ang="16200000">
                <a:pos x="wd2" y="hd2"/>
              </a:cxn>
            </a:cxnLst>
            <a:rect l="0" t="0" r="r" b="b"/>
            <a:pathLst>
              <a:path w="21600" h="20952" extrusionOk="0">
                <a:moveTo>
                  <a:pt x="13407" y="7704"/>
                </a:moveTo>
                <a:cubicBezTo>
                  <a:pt x="13407" y="7416"/>
                  <a:pt x="13407" y="7128"/>
                  <a:pt x="13407" y="7128"/>
                </a:cubicBezTo>
                <a:cubicBezTo>
                  <a:pt x="13407" y="4824"/>
                  <a:pt x="13407" y="4824"/>
                  <a:pt x="13407" y="4824"/>
                </a:cubicBezTo>
                <a:cubicBezTo>
                  <a:pt x="13221" y="4824"/>
                  <a:pt x="13034" y="4824"/>
                  <a:pt x="12848" y="4824"/>
                </a:cubicBezTo>
                <a:cubicBezTo>
                  <a:pt x="12662" y="3384"/>
                  <a:pt x="12662" y="3384"/>
                  <a:pt x="12662" y="3384"/>
                </a:cubicBezTo>
                <a:cubicBezTo>
                  <a:pt x="12103" y="4824"/>
                  <a:pt x="12103" y="4824"/>
                  <a:pt x="12103" y="4824"/>
                </a:cubicBezTo>
                <a:cubicBezTo>
                  <a:pt x="11172" y="5400"/>
                  <a:pt x="10428" y="5688"/>
                  <a:pt x="8752" y="4536"/>
                </a:cubicBezTo>
                <a:cubicBezTo>
                  <a:pt x="8566" y="4536"/>
                  <a:pt x="8566" y="4536"/>
                  <a:pt x="8566" y="4536"/>
                </a:cubicBezTo>
                <a:cubicBezTo>
                  <a:pt x="8566" y="7128"/>
                  <a:pt x="8566" y="7128"/>
                  <a:pt x="8566" y="7128"/>
                </a:cubicBezTo>
                <a:cubicBezTo>
                  <a:pt x="8566" y="7128"/>
                  <a:pt x="8566" y="7416"/>
                  <a:pt x="8566" y="7704"/>
                </a:cubicBezTo>
                <a:cubicBezTo>
                  <a:pt x="7076" y="5976"/>
                  <a:pt x="7634" y="5112"/>
                  <a:pt x="7262" y="1944"/>
                </a:cubicBezTo>
                <a:cubicBezTo>
                  <a:pt x="8379" y="-648"/>
                  <a:pt x="13966" y="-648"/>
                  <a:pt x="14710" y="1944"/>
                </a:cubicBezTo>
                <a:cubicBezTo>
                  <a:pt x="14524" y="4248"/>
                  <a:pt x="14710" y="6264"/>
                  <a:pt x="13593" y="7704"/>
                </a:cubicBezTo>
                <a:cubicBezTo>
                  <a:pt x="13407" y="7704"/>
                  <a:pt x="13407" y="7704"/>
                  <a:pt x="13407" y="7704"/>
                </a:cubicBezTo>
                <a:close/>
                <a:moveTo>
                  <a:pt x="1490" y="9720"/>
                </a:moveTo>
                <a:cubicBezTo>
                  <a:pt x="1303" y="7992"/>
                  <a:pt x="1303" y="7128"/>
                  <a:pt x="1490" y="5976"/>
                </a:cubicBezTo>
                <a:cubicBezTo>
                  <a:pt x="3352" y="6552"/>
                  <a:pt x="3724" y="3960"/>
                  <a:pt x="5400" y="5976"/>
                </a:cubicBezTo>
                <a:cubicBezTo>
                  <a:pt x="5586" y="7128"/>
                  <a:pt x="5586" y="8568"/>
                  <a:pt x="5400" y="9432"/>
                </a:cubicBezTo>
                <a:cubicBezTo>
                  <a:pt x="5400" y="10296"/>
                  <a:pt x="5214" y="10872"/>
                  <a:pt x="4841" y="11448"/>
                </a:cubicBezTo>
                <a:cubicBezTo>
                  <a:pt x="4469" y="12024"/>
                  <a:pt x="3910" y="12600"/>
                  <a:pt x="3352" y="12600"/>
                </a:cubicBezTo>
                <a:cubicBezTo>
                  <a:pt x="3352" y="12600"/>
                  <a:pt x="3352" y="12600"/>
                  <a:pt x="3352" y="12600"/>
                </a:cubicBezTo>
                <a:cubicBezTo>
                  <a:pt x="2793" y="12600"/>
                  <a:pt x="2421" y="12024"/>
                  <a:pt x="2048" y="11448"/>
                </a:cubicBezTo>
                <a:cubicBezTo>
                  <a:pt x="1676" y="10872"/>
                  <a:pt x="1490" y="10296"/>
                  <a:pt x="1490" y="9720"/>
                </a:cubicBezTo>
                <a:close/>
                <a:moveTo>
                  <a:pt x="4655" y="12600"/>
                </a:moveTo>
                <a:cubicBezTo>
                  <a:pt x="4097" y="14328"/>
                  <a:pt x="2607" y="14328"/>
                  <a:pt x="2234" y="12600"/>
                </a:cubicBezTo>
                <a:cubicBezTo>
                  <a:pt x="745" y="13176"/>
                  <a:pt x="745" y="13176"/>
                  <a:pt x="745" y="13176"/>
                </a:cubicBezTo>
                <a:cubicBezTo>
                  <a:pt x="745" y="13176"/>
                  <a:pt x="745" y="13176"/>
                  <a:pt x="745" y="13176"/>
                </a:cubicBezTo>
                <a:cubicBezTo>
                  <a:pt x="559" y="13176"/>
                  <a:pt x="559" y="13176"/>
                  <a:pt x="559" y="13176"/>
                </a:cubicBezTo>
                <a:cubicBezTo>
                  <a:pt x="372" y="13752"/>
                  <a:pt x="186" y="14040"/>
                  <a:pt x="0" y="14904"/>
                </a:cubicBezTo>
                <a:cubicBezTo>
                  <a:pt x="0" y="15480"/>
                  <a:pt x="0" y="16056"/>
                  <a:pt x="0" y="16920"/>
                </a:cubicBezTo>
                <a:cubicBezTo>
                  <a:pt x="186" y="17208"/>
                  <a:pt x="186" y="17208"/>
                  <a:pt x="186" y="17208"/>
                </a:cubicBezTo>
                <a:cubicBezTo>
                  <a:pt x="372" y="17208"/>
                  <a:pt x="372" y="17208"/>
                  <a:pt x="372" y="17208"/>
                </a:cubicBezTo>
                <a:cubicBezTo>
                  <a:pt x="4841" y="17208"/>
                  <a:pt x="4841" y="17208"/>
                  <a:pt x="4841" y="17208"/>
                </a:cubicBezTo>
                <a:cubicBezTo>
                  <a:pt x="4655" y="18072"/>
                  <a:pt x="4841" y="19224"/>
                  <a:pt x="4841" y="20376"/>
                </a:cubicBezTo>
                <a:cubicBezTo>
                  <a:pt x="5028" y="20952"/>
                  <a:pt x="5028" y="20952"/>
                  <a:pt x="5028" y="20952"/>
                </a:cubicBezTo>
                <a:cubicBezTo>
                  <a:pt x="5214" y="20952"/>
                  <a:pt x="5214" y="20952"/>
                  <a:pt x="5214" y="20952"/>
                </a:cubicBezTo>
                <a:cubicBezTo>
                  <a:pt x="16759" y="20952"/>
                  <a:pt x="16759" y="20952"/>
                  <a:pt x="16759" y="20952"/>
                </a:cubicBezTo>
                <a:cubicBezTo>
                  <a:pt x="17131" y="20952"/>
                  <a:pt x="17131" y="20952"/>
                  <a:pt x="17131" y="20952"/>
                </a:cubicBezTo>
                <a:cubicBezTo>
                  <a:pt x="17131" y="20376"/>
                  <a:pt x="17131" y="20376"/>
                  <a:pt x="17131" y="20376"/>
                </a:cubicBezTo>
                <a:cubicBezTo>
                  <a:pt x="17317" y="19224"/>
                  <a:pt x="17317" y="18360"/>
                  <a:pt x="17317" y="17208"/>
                </a:cubicBezTo>
                <a:cubicBezTo>
                  <a:pt x="21414" y="17208"/>
                  <a:pt x="21414" y="17208"/>
                  <a:pt x="21414" y="17208"/>
                </a:cubicBezTo>
                <a:cubicBezTo>
                  <a:pt x="21600" y="17208"/>
                  <a:pt x="21600" y="17208"/>
                  <a:pt x="21600" y="17208"/>
                </a:cubicBezTo>
                <a:cubicBezTo>
                  <a:pt x="21600" y="16920"/>
                  <a:pt x="21600" y="16920"/>
                  <a:pt x="21600" y="16920"/>
                </a:cubicBezTo>
                <a:cubicBezTo>
                  <a:pt x="21600" y="16344"/>
                  <a:pt x="21600" y="15768"/>
                  <a:pt x="21600" y="15192"/>
                </a:cubicBezTo>
                <a:cubicBezTo>
                  <a:pt x="21600" y="14328"/>
                  <a:pt x="21414" y="13752"/>
                  <a:pt x="21228" y="13464"/>
                </a:cubicBezTo>
                <a:cubicBezTo>
                  <a:pt x="21041" y="13176"/>
                  <a:pt x="21041" y="13176"/>
                  <a:pt x="21041" y="13176"/>
                </a:cubicBezTo>
                <a:cubicBezTo>
                  <a:pt x="21041" y="13176"/>
                  <a:pt x="21041" y="13176"/>
                  <a:pt x="21041" y="13176"/>
                </a:cubicBezTo>
                <a:cubicBezTo>
                  <a:pt x="19552" y="12600"/>
                  <a:pt x="19552" y="12600"/>
                  <a:pt x="19552" y="12600"/>
                </a:cubicBezTo>
                <a:cubicBezTo>
                  <a:pt x="19179" y="12888"/>
                  <a:pt x="19179" y="12888"/>
                  <a:pt x="19179" y="12888"/>
                </a:cubicBezTo>
                <a:cubicBezTo>
                  <a:pt x="18248" y="16344"/>
                  <a:pt x="18248" y="16344"/>
                  <a:pt x="18248" y="16344"/>
                </a:cubicBezTo>
                <a:cubicBezTo>
                  <a:pt x="17317" y="12888"/>
                  <a:pt x="17317" y="12888"/>
                  <a:pt x="17317" y="12888"/>
                </a:cubicBezTo>
                <a:cubicBezTo>
                  <a:pt x="16945" y="12600"/>
                  <a:pt x="16945" y="12600"/>
                  <a:pt x="16945" y="12600"/>
                </a:cubicBezTo>
                <a:cubicBezTo>
                  <a:pt x="15641" y="13176"/>
                  <a:pt x="15641" y="13176"/>
                  <a:pt x="15641" y="13176"/>
                </a:cubicBezTo>
                <a:cubicBezTo>
                  <a:pt x="13407" y="12312"/>
                  <a:pt x="13407" y="12312"/>
                  <a:pt x="13407" y="12312"/>
                </a:cubicBezTo>
                <a:cubicBezTo>
                  <a:pt x="12848" y="12888"/>
                  <a:pt x="12848" y="12888"/>
                  <a:pt x="12848" y="12888"/>
                </a:cubicBezTo>
                <a:cubicBezTo>
                  <a:pt x="12848" y="13752"/>
                  <a:pt x="12848" y="13752"/>
                  <a:pt x="12848" y="13752"/>
                </a:cubicBezTo>
                <a:cubicBezTo>
                  <a:pt x="11917" y="18648"/>
                  <a:pt x="11917" y="18648"/>
                  <a:pt x="11917" y="18648"/>
                </a:cubicBezTo>
                <a:cubicBezTo>
                  <a:pt x="11917" y="18648"/>
                  <a:pt x="11917" y="18648"/>
                  <a:pt x="11917" y="18648"/>
                </a:cubicBezTo>
                <a:cubicBezTo>
                  <a:pt x="11545" y="14904"/>
                  <a:pt x="11545" y="14904"/>
                  <a:pt x="11545" y="14904"/>
                </a:cubicBezTo>
                <a:cubicBezTo>
                  <a:pt x="11917" y="14328"/>
                  <a:pt x="11917" y="14328"/>
                  <a:pt x="11917" y="14328"/>
                </a:cubicBezTo>
                <a:cubicBezTo>
                  <a:pt x="11731" y="12888"/>
                  <a:pt x="11731" y="12888"/>
                  <a:pt x="11731" y="12888"/>
                </a:cubicBezTo>
                <a:cubicBezTo>
                  <a:pt x="11172" y="12888"/>
                  <a:pt x="11172" y="12888"/>
                  <a:pt x="11172" y="12888"/>
                </a:cubicBezTo>
                <a:cubicBezTo>
                  <a:pt x="10986" y="12888"/>
                  <a:pt x="10986" y="12888"/>
                  <a:pt x="10986" y="12888"/>
                </a:cubicBezTo>
                <a:cubicBezTo>
                  <a:pt x="10428" y="12888"/>
                  <a:pt x="10428" y="12888"/>
                  <a:pt x="10428" y="12888"/>
                </a:cubicBezTo>
                <a:cubicBezTo>
                  <a:pt x="10241" y="14328"/>
                  <a:pt x="10241" y="14328"/>
                  <a:pt x="10241" y="14328"/>
                </a:cubicBezTo>
                <a:cubicBezTo>
                  <a:pt x="10614" y="14904"/>
                  <a:pt x="10614" y="14904"/>
                  <a:pt x="10614" y="14904"/>
                </a:cubicBezTo>
                <a:cubicBezTo>
                  <a:pt x="10055" y="18648"/>
                  <a:pt x="10055" y="18648"/>
                  <a:pt x="10055" y="18648"/>
                </a:cubicBezTo>
                <a:cubicBezTo>
                  <a:pt x="9124" y="13752"/>
                  <a:pt x="9124" y="13752"/>
                  <a:pt x="9124" y="13752"/>
                </a:cubicBezTo>
                <a:cubicBezTo>
                  <a:pt x="9124" y="12888"/>
                  <a:pt x="9124" y="12888"/>
                  <a:pt x="9124" y="12888"/>
                </a:cubicBezTo>
                <a:cubicBezTo>
                  <a:pt x="8752" y="12312"/>
                  <a:pt x="8752" y="12312"/>
                  <a:pt x="8752" y="12312"/>
                </a:cubicBezTo>
                <a:cubicBezTo>
                  <a:pt x="6145" y="13176"/>
                  <a:pt x="6145" y="13176"/>
                  <a:pt x="6145" y="13176"/>
                </a:cubicBezTo>
                <a:cubicBezTo>
                  <a:pt x="6145" y="13176"/>
                  <a:pt x="6145" y="13176"/>
                  <a:pt x="6145" y="13176"/>
                </a:cubicBezTo>
                <a:cubicBezTo>
                  <a:pt x="4655" y="12600"/>
                  <a:pt x="4655" y="12600"/>
                  <a:pt x="4655" y="12600"/>
                </a:cubicBezTo>
                <a:close/>
                <a:moveTo>
                  <a:pt x="16200" y="9720"/>
                </a:moveTo>
                <a:cubicBezTo>
                  <a:pt x="16200" y="7992"/>
                  <a:pt x="16014" y="6552"/>
                  <a:pt x="16200" y="5400"/>
                </a:cubicBezTo>
                <a:cubicBezTo>
                  <a:pt x="16945" y="4536"/>
                  <a:pt x="19738" y="4536"/>
                  <a:pt x="20297" y="5400"/>
                </a:cubicBezTo>
                <a:cubicBezTo>
                  <a:pt x="20297" y="6840"/>
                  <a:pt x="20297" y="8568"/>
                  <a:pt x="20297" y="9432"/>
                </a:cubicBezTo>
                <a:cubicBezTo>
                  <a:pt x="20110" y="10296"/>
                  <a:pt x="19924" y="10872"/>
                  <a:pt x="19738" y="11448"/>
                </a:cubicBezTo>
                <a:cubicBezTo>
                  <a:pt x="19366" y="12024"/>
                  <a:pt x="18807" y="12600"/>
                  <a:pt x="18248" y="12600"/>
                </a:cubicBezTo>
                <a:cubicBezTo>
                  <a:pt x="18248" y="12600"/>
                  <a:pt x="18248" y="12600"/>
                  <a:pt x="18248" y="12600"/>
                </a:cubicBezTo>
                <a:cubicBezTo>
                  <a:pt x="17690" y="12600"/>
                  <a:pt x="17131" y="12024"/>
                  <a:pt x="16759" y="11448"/>
                </a:cubicBezTo>
                <a:cubicBezTo>
                  <a:pt x="16572" y="10872"/>
                  <a:pt x="16386" y="10296"/>
                  <a:pt x="16200" y="9720"/>
                </a:cubicBezTo>
                <a:close/>
              </a:path>
            </a:pathLst>
          </a:custGeom>
          <a:solidFill>
            <a:srgbClr val="000000"/>
          </a:solidFill>
          <a:ln w="12700">
            <a:miter lim="400000"/>
          </a:ln>
        </p:spPr>
        <p:txBody>
          <a:bodyPr tIns="91439" bIns="91439"/>
          <a:lstStyle/>
          <a:p>
            <a:endParaRPr/>
          </a:p>
        </p:txBody>
      </p:sp>
      <p:sp>
        <p:nvSpPr>
          <p:cNvPr id="1672" name="Shape 1672"/>
          <p:cNvSpPr/>
          <p:nvPr/>
        </p:nvSpPr>
        <p:spPr>
          <a:xfrm>
            <a:off x="3719417" y="8533379"/>
            <a:ext cx="674785" cy="67775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725" y="0"/>
                  <a:pt x="16425" y="1350"/>
                  <a:pt x="18450" y="3150"/>
                </a:cubicBezTo>
                <a:cubicBezTo>
                  <a:pt x="20475" y="5175"/>
                  <a:pt x="21600" y="7875"/>
                  <a:pt x="21600" y="10800"/>
                </a:cubicBezTo>
                <a:cubicBezTo>
                  <a:pt x="21600" y="13950"/>
                  <a:pt x="20475" y="16650"/>
                  <a:pt x="18450" y="18450"/>
                </a:cubicBezTo>
                <a:cubicBezTo>
                  <a:pt x="16425" y="20475"/>
                  <a:pt x="13725" y="21600"/>
                  <a:pt x="10800" y="21600"/>
                </a:cubicBezTo>
                <a:cubicBezTo>
                  <a:pt x="7875" y="21600"/>
                  <a:pt x="5175" y="20475"/>
                  <a:pt x="3150" y="18450"/>
                </a:cubicBezTo>
                <a:cubicBezTo>
                  <a:pt x="1125" y="16650"/>
                  <a:pt x="0" y="13950"/>
                  <a:pt x="0" y="10800"/>
                </a:cubicBezTo>
                <a:cubicBezTo>
                  <a:pt x="0" y="7875"/>
                  <a:pt x="1125" y="5175"/>
                  <a:pt x="3150" y="3150"/>
                </a:cubicBezTo>
                <a:cubicBezTo>
                  <a:pt x="5175" y="1350"/>
                  <a:pt x="7875" y="0"/>
                  <a:pt x="10800" y="0"/>
                </a:cubicBezTo>
                <a:close/>
                <a:moveTo>
                  <a:pt x="3825" y="8100"/>
                </a:moveTo>
                <a:cubicBezTo>
                  <a:pt x="4950" y="6075"/>
                  <a:pt x="6750" y="4950"/>
                  <a:pt x="8550" y="4725"/>
                </a:cubicBezTo>
                <a:cubicBezTo>
                  <a:pt x="9450" y="8550"/>
                  <a:pt x="9450" y="8550"/>
                  <a:pt x="9450" y="8550"/>
                </a:cubicBezTo>
                <a:cubicBezTo>
                  <a:pt x="8550" y="9000"/>
                  <a:pt x="8100" y="9900"/>
                  <a:pt x="8100" y="10800"/>
                </a:cubicBezTo>
                <a:cubicBezTo>
                  <a:pt x="8100" y="12150"/>
                  <a:pt x="9225" y="13275"/>
                  <a:pt x="10350" y="13500"/>
                </a:cubicBezTo>
                <a:cubicBezTo>
                  <a:pt x="10800" y="14850"/>
                  <a:pt x="10800" y="14850"/>
                  <a:pt x="10800" y="14850"/>
                </a:cubicBezTo>
                <a:cubicBezTo>
                  <a:pt x="13725" y="13725"/>
                  <a:pt x="13725" y="13725"/>
                  <a:pt x="13725" y="13725"/>
                </a:cubicBezTo>
                <a:cubicBezTo>
                  <a:pt x="13050" y="12375"/>
                  <a:pt x="13050" y="12375"/>
                  <a:pt x="13050" y="12375"/>
                </a:cubicBezTo>
                <a:cubicBezTo>
                  <a:pt x="13275" y="11925"/>
                  <a:pt x="13500" y="11475"/>
                  <a:pt x="13500" y="10800"/>
                </a:cubicBezTo>
                <a:cubicBezTo>
                  <a:pt x="13500" y="9450"/>
                  <a:pt x="12375" y="8100"/>
                  <a:pt x="10800" y="8100"/>
                </a:cubicBezTo>
                <a:cubicBezTo>
                  <a:pt x="10800" y="8100"/>
                  <a:pt x="10800" y="8100"/>
                  <a:pt x="10575" y="8100"/>
                </a:cubicBezTo>
                <a:cubicBezTo>
                  <a:pt x="8775" y="4725"/>
                  <a:pt x="8775" y="4725"/>
                  <a:pt x="8775" y="4725"/>
                </a:cubicBezTo>
                <a:cubicBezTo>
                  <a:pt x="11925" y="4500"/>
                  <a:pt x="15300" y="6750"/>
                  <a:pt x="15525" y="11250"/>
                </a:cubicBezTo>
                <a:cubicBezTo>
                  <a:pt x="16650" y="11250"/>
                  <a:pt x="17325" y="11250"/>
                  <a:pt x="18450" y="11250"/>
                </a:cubicBezTo>
                <a:cubicBezTo>
                  <a:pt x="18225" y="2250"/>
                  <a:pt x="6300" y="225"/>
                  <a:pt x="3825" y="8100"/>
                </a:cubicBezTo>
                <a:close/>
                <a:moveTo>
                  <a:pt x="11700" y="11925"/>
                </a:moveTo>
                <a:cubicBezTo>
                  <a:pt x="11700" y="11925"/>
                  <a:pt x="11700" y="11925"/>
                  <a:pt x="11700" y="11925"/>
                </a:cubicBezTo>
                <a:cubicBezTo>
                  <a:pt x="11700" y="11700"/>
                  <a:pt x="11700" y="11700"/>
                  <a:pt x="11700"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700"/>
                  <a:pt x="11925" y="11700"/>
                  <a:pt x="11925" y="11700"/>
                </a:cubicBezTo>
                <a:cubicBezTo>
                  <a:pt x="11925" y="11475"/>
                  <a:pt x="11925" y="11475"/>
                  <a:pt x="11925" y="11475"/>
                </a:cubicBezTo>
                <a:cubicBezTo>
                  <a:pt x="11925" y="11475"/>
                  <a:pt x="11925" y="11475"/>
                  <a:pt x="11925" y="11475"/>
                </a:cubicBezTo>
                <a:cubicBezTo>
                  <a:pt x="11925" y="11475"/>
                  <a:pt x="11925" y="11475"/>
                  <a:pt x="11925" y="11475"/>
                </a:cubicBezTo>
                <a:cubicBezTo>
                  <a:pt x="11925" y="11475"/>
                  <a:pt x="12150" y="11475"/>
                  <a:pt x="12150" y="11475"/>
                </a:cubicBezTo>
                <a:cubicBezTo>
                  <a:pt x="12150" y="11475"/>
                  <a:pt x="12150" y="11475"/>
                  <a:pt x="12150" y="11475"/>
                </a:cubicBezTo>
                <a:cubicBezTo>
                  <a:pt x="12150" y="11475"/>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250"/>
                  <a:pt x="12150" y="11250"/>
                  <a:pt x="12150" y="11250"/>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1025"/>
                  <a:pt x="12150" y="11025"/>
                </a:cubicBezTo>
                <a:cubicBezTo>
                  <a:pt x="12150" y="11025"/>
                  <a:pt x="12150" y="10800"/>
                  <a:pt x="12150" y="10800"/>
                </a:cubicBezTo>
                <a:cubicBezTo>
                  <a:pt x="12150" y="10350"/>
                  <a:pt x="11925" y="9900"/>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475" y="9675"/>
                  <a:pt x="11475" y="9675"/>
                  <a:pt x="11475"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250" y="9675"/>
                  <a:pt x="11250" y="9675"/>
                  <a:pt x="11250" y="9675"/>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1025" y="9450"/>
                  <a:pt x="11025" y="9450"/>
                  <a:pt x="11025"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800" y="9450"/>
                  <a:pt x="10800" y="9450"/>
                  <a:pt x="10800" y="9450"/>
                </a:cubicBezTo>
                <a:cubicBezTo>
                  <a:pt x="10575" y="9450"/>
                  <a:pt x="10575" y="9450"/>
                  <a:pt x="10575" y="9450"/>
                </a:cubicBezTo>
                <a:cubicBezTo>
                  <a:pt x="10575" y="9450"/>
                  <a:pt x="10575" y="9450"/>
                  <a:pt x="10575" y="9450"/>
                </a:cubicBezTo>
                <a:cubicBezTo>
                  <a:pt x="10575" y="9450"/>
                  <a:pt x="10575" y="9450"/>
                  <a:pt x="10575" y="9450"/>
                </a:cubicBezTo>
                <a:cubicBezTo>
                  <a:pt x="10575" y="9450"/>
                  <a:pt x="10575" y="9450"/>
                  <a:pt x="10575" y="9450"/>
                </a:cubicBezTo>
                <a:cubicBezTo>
                  <a:pt x="10575" y="9450"/>
                  <a:pt x="10575" y="9450"/>
                  <a:pt x="10575" y="9450"/>
                </a:cubicBezTo>
                <a:cubicBezTo>
                  <a:pt x="10575" y="9450"/>
                  <a:pt x="10575" y="9450"/>
                  <a:pt x="10575" y="9450"/>
                </a:cubicBezTo>
                <a:cubicBezTo>
                  <a:pt x="10575" y="9450"/>
                  <a:pt x="10575" y="9450"/>
                  <a:pt x="10575" y="9450"/>
                </a:cubicBezTo>
                <a:cubicBezTo>
                  <a:pt x="10575" y="9450"/>
                  <a:pt x="10575" y="9450"/>
                  <a:pt x="10575" y="9675"/>
                </a:cubicBezTo>
                <a:cubicBezTo>
                  <a:pt x="10575" y="9675"/>
                  <a:pt x="10575" y="9675"/>
                  <a:pt x="10575" y="9675"/>
                </a:cubicBezTo>
                <a:cubicBezTo>
                  <a:pt x="10575" y="9675"/>
                  <a:pt x="10575" y="9675"/>
                  <a:pt x="10575"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350" y="9675"/>
                  <a:pt x="10350" y="9675"/>
                  <a:pt x="10350"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10125" y="9675"/>
                  <a:pt x="10125" y="9675"/>
                  <a:pt x="10125" y="9675"/>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900" y="9900"/>
                  <a:pt x="9900" y="9900"/>
                  <a:pt x="9900" y="9900"/>
                </a:cubicBezTo>
                <a:cubicBezTo>
                  <a:pt x="9675" y="9900"/>
                  <a:pt x="9675" y="9900"/>
                  <a:pt x="9675" y="9900"/>
                </a:cubicBezTo>
                <a:cubicBezTo>
                  <a:pt x="9675" y="9900"/>
                  <a:pt x="9675" y="9900"/>
                  <a:pt x="9675" y="9900"/>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675" y="10125"/>
                  <a:pt x="9675" y="10125"/>
                  <a:pt x="9675" y="10125"/>
                </a:cubicBezTo>
                <a:cubicBezTo>
                  <a:pt x="9450" y="10350"/>
                  <a:pt x="9450" y="10575"/>
                  <a:pt x="9450" y="10800"/>
                </a:cubicBezTo>
                <a:cubicBezTo>
                  <a:pt x="9450" y="11475"/>
                  <a:pt x="9675" y="1170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125" y="12150"/>
                  <a:pt x="10125" y="12150"/>
                  <a:pt x="10125"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350" y="12150"/>
                  <a:pt x="10350" y="12150"/>
                  <a:pt x="10350"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575" y="12150"/>
                  <a:pt x="10575" y="12150"/>
                  <a:pt x="10575"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0800" y="12150"/>
                  <a:pt x="10800" y="12150"/>
                  <a:pt x="10800"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025" y="12150"/>
                  <a:pt x="11025" y="12150"/>
                  <a:pt x="11025"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250" y="12150"/>
                  <a:pt x="11250" y="12150"/>
                  <a:pt x="11250"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2150"/>
                  <a:pt x="11475" y="12150"/>
                  <a:pt x="11475" y="12150"/>
                </a:cubicBezTo>
                <a:cubicBezTo>
                  <a:pt x="11475" y="11925"/>
                  <a:pt x="11475" y="11925"/>
                  <a:pt x="11475" y="11925"/>
                </a:cubicBezTo>
                <a:cubicBezTo>
                  <a:pt x="11475" y="11925"/>
                  <a:pt x="11475" y="11925"/>
                  <a:pt x="11475" y="11925"/>
                </a:cubicBezTo>
                <a:cubicBezTo>
                  <a:pt x="11475" y="11925"/>
                  <a:pt x="11475" y="11925"/>
                  <a:pt x="11475" y="11925"/>
                </a:cubicBezTo>
                <a:cubicBezTo>
                  <a:pt x="11475" y="11925"/>
                  <a:pt x="11475" y="11925"/>
                  <a:pt x="11475"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ubicBezTo>
                  <a:pt x="11700" y="11925"/>
                  <a:pt x="11700" y="11925"/>
                  <a:pt x="11700" y="11925"/>
                </a:cubicBezTo>
                <a:close/>
                <a:moveTo>
                  <a:pt x="17100" y="4500"/>
                </a:moveTo>
                <a:cubicBezTo>
                  <a:pt x="15525" y="2925"/>
                  <a:pt x="13275" y="2025"/>
                  <a:pt x="10800" y="2025"/>
                </a:cubicBezTo>
                <a:cubicBezTo>
                  <a:pt x="8325" y="2025"/>
                  <a:pt x="6075" y="2925"/>
                  <a:pt x="4500" y="4500"/>
                </a:cubicBezTo>
                <a:cubicBezTo>
                  <a:pt x="2925" y="6300"/>
                  <a:pt x="1800" y="8325"/>
                  <a:pt x="1800" y="10800"/>
                </a:cubicBezTo>
                <a:cubicBezTo>
                  <a:pt x="1800" y="13275"/>
                  <a:pt x="2925" y="15525"/>
                  <a:pt x="4500" y="17100"/>
                </a:cubicBezTo>
                <a:cubicBezTo>
                  <a:pt x="6075" y="18900"/>
                  <a:pt x="8325" y="19800"/>
                  <a:pt x="10800" y="19800"/>
                </a:cubicBezTo>
                <a:cubicBezTo>
                  <a:pt x="13275" y="19800"/>
                  <a:pt x="15525" y="18900"/>
                  <a:pt x="17100" y="17100"/>
                </a:cubicBezTo>
                <a:cubicBezTo>
                  <a:pt x="18675" y="15525"/>
                  <a:pt x="19800" y="13275"/>
                  <a:pt x="19800" y="10800"/>
                </a:cubicBezTo>
                <a:cubicBezTo>
                  <a:pt x="19800" y="8325"/>
                  <a:pt x="18675" y="6300"/>
                  <a:pt x="17100" y="4500"/>
                </a:cubicBezTo>
                <a:close/>
              </a:path>
            </a:pathLst>
          </a:custGeom>
          <a:solidFill>
            <a:srgbClr val="000000"/>
          </a:solidFill>
          <a:ln w="12700">
            <a:miter lim="400000"/>
          </a:ln>
        </p:spPr>
        <p:txBody>
          <a:bodyPr tIns="91439" bIns="91439"/>
          <a:lstStyle/>
          <a:p>
            <a:endParaRPr/>
          </a:p>
        </p:txBody>
      </p:sp>
      <p:sp>
        <p:nvSpPr>
          <p:cNvPr id="1673" name="Shape 1673"/>
          <p:cNvSpPr/>
          <p:nvPr/>
        </p:nvSpPr>
        <p:spPr>
          <a:xfrm>
            <a:off x="6418550" y="7240293"/>
            <a:ext cx="555881" cy="648031"/>
          </a:xfrm>
          <a:custGeom>
            <a:avLst/>
            <a:gdLst/>
            <a:ahLst/>
            <a:cxnLst>
              <a:cxn ang="0">
                <a:pos x="wd2" y="hd2"/>
              </a:cxn>
              <a:cxn ang="5400000">
                <a:pos x="wd2" y="hd2"/>
              </a:cxn>
              <a:cxn ang="10800000">
                <a:pos x="wd2" y="hd2"/>
              </a:cxn>
              <a:cxn ang="16200000">
                <a:pos x="wd2" y="hd2"/>
              </a:cxn>
            </a:cxnLst>
            <a:rect l="0" t="0" r="r" b="b"/>
            <a:pathLst>
              <a:path w="21600" h="21600" extrusionOk="0">
                <a:moveTo>
                  <a:pt x="21600" y="1409"/>
                </a:moveTo>
                <a:cubicBezTo>
                  <a:pt x="2734" y="1409"/>
                  <a:pt x="2734" y="1409"/>
                  <a:pt x="2734" y="1409"/>
                </a:cubicBezTo>
                <a:cubicBezTo>
                  <a:pt x="2461" y="1643"/>
                  <a:pt x="2187" y="1878"/>
                  <a:pt x="2187" y="2113"/>
                </a:cubicBezTo>
                <a:cubicBezTo>
                  <a:pt x="1914" y="2348"/>
                  <a:pt x="1914" y="2583"/>
                  <a:pt x="1914" y="2817"/>
                </a:cubicBezTo>
                <a:cubicBezTo>
                  <a:pt x="1914" y="3052"/>
                  <a:pt x="1914" y="3287"/>
                  <a:pt x="2187" y="3522"/>
                </a:cubicBezTo>
                <a:cubicBezTo>
                  <a:pt x="2187" y="3757"/>
                  <a:pt x="2461" y="4226"/>
                  <a:pt x="2734" y="4226"/>
                </a:cubicBezTo>
                <a:cubicBezTo>
                  <a:pt x="3828" y="4226"/>
                  <a:pt x="3828" y="4226"/>
                  <a:pt x="3828" y="4226"/>
                </a:cubicBezTo>
                <a:cubicBezTo>
                  <a:pt x="3554" y="4696"/>
                  <a:pt x="3008" y="5165"/>
                  <a:pt x="3008" y="5165"/>
                </a:cubicBezTo>
                <a:cubicBezTo>
                  <a:pt x="3008" y="12913"/>
                  <a:pt x="3008" y="12913"/>
                  <a:pt x="3008" y="12913"/>
                </a:cubicBezTo>
                <a:cubicBezTo>
                  <a:pt x="5742" y="11035"/>
                  <a:pt x="5742" y="11035"/>
                  <a:pt x="5742" y="11035"/>
                </a:cubicBezTo>
                <a:cubicBezTo>
                  <a:pt x="9023" y="12678"/>
                  <a:pt x="9023" y="12678"/>
                  <a:pt x="9023" y="12678"/>
                </a:cubicBezTo>
                <a:cubicBezTo>
                  <a:pt x="9023" y="5165"/>
                  <a:pt x="9023" y="5165"/>
                  <a:pt x="9023" y="5165"/>
                </a:cubicBezTo>
                <a:cubicBezTo>
                  <a:pt x="9843" y="4226"/>
                  <a:pt x="9843" y="4226"/>
                  <a:pt x="9843" y="4226"/>
                </a:cubicBezTo>
                <a:cubicBezTo>
                  <a:pt x="21600" y="4226"/>
                  <a:pt x="21600" y="4226"/>
                  <a:pt x="21600" y="4226"/>
                </a:cubicBezTo>
                <a:cubicBezTo>
                  <a:pt x="21600" y="5165"/>
                  <a:pt x="21600" y="5165"/>
                  <a:pt x="21600" y="5165"/>
                </a:cubicBezTo>
                <a:cubicBezTo>
                  <a:pt x="21600" y="5870"/>
                  <a:pt x="21600" y="5870"/>
                  <a:pt x="21600" y="5870"/>
                </a:cubicBezTo>
                <a:cubicBezTo>
                  <a:pt x="21600" y="21600"/>
                  <a:pt x="21600" y="21600"/>
                  <a:pt x="21600" y="21600"/>
                </a:cubicBezTo>
                <a:cubicBezTo>
                  <a:pt x="3554" y="21600"/>
                  <a:pt x="3554" y="21600"/>
                  <a:pt x="3554" y="21600"/>
                </a:cubicBezTo>
                <a:cubicBezTo>
                  <a:pt x="1914" y="21365"/>
                  <a:pt x="547" y="21130"/>
                  <a:pt x="273" y="19957"/>
                </a:cubicBezTo>
                <a:cubicBezTo>
                  <a:pt x="273" y="3052"/>
                  <a:pt x="273" y="3052"/>
                  <a:pt x="273" y="3052"/>
                </a:cubicBezTo>
                <a:cubicBezTo>
                  <a:pt x="0" y="3052"/>
                  <a:pt x="0" y="2817"/>
                  <a:pt x="0" y="2817"/>
                </a:cubicBezTo>
                <a:cubicBezTo>
                  <a:pt x="273" y="2348"/>
                  <a:pt x="273" y="1878"/>
                  <a:pt x="547" y="1409"/>
                </a:cubicBezTo>
                <a:cubicBezTo>
                  <a:pt x="820" y="704"/>
                  <a:pt x="1367" y="235"/>
                  <a:pt x="2187" y="0"/>
                </a:cubicBezTo>
                <a:cubicBezTo>
                  <a:pt x="2461" y="0"/>
                  <a:pt x="2461" y="0"/>
                  <a:pt x="2461" y="0"/>
                </a:cubicBezTo>
                <a:cubicBezTo>
                  <a:pt x="2734" y="0"/>
                  <a:pt x="2734" y="0"/>
                  <a:pt x="2734" y="0"/>
                </a:cubicBezTo>
                <a:cubicBezTo>
                  <a:pt x="21600" y="0"/>
                  <a:pt x="21600" y="0"/>
                  <a:pt x="21600" y="0"/>
                </a:cubicBezTo>
                <a:cubicBezTo>
                  <a:pt x="21600" y="1409"/>
                  <a:pt x="21600" y="1409"/>
                  <a:pt x="21600" y="1409"/>
                </a:cubicBezTo>
                <a:close/>
                <a:moveTo>
                  <a:pt x="3281" y="3757"/>
                </a:moveTo>
                <a:cubicBezTo>
                  <a:pt x="20233" y="3757"/>
                  <a:pt x="20233" y="3757"/>
                  <a:pt x="20233" y="3757"/>
                </a:cubicBezTo>
                <a:cubicBezTo>
                  <a:pt x="20233" y="3287"/>
                  <a:pt x="20233" y="3287"/>
                  <a:pt x="20233" y="3287"/>
                </a:cubicBezTo>
                <a:cubicBezTo>
                  <a:pt x="3008" y="3287"/>
                  <a:pt x="3008" y="3287"/>
                  <a:pt x="3008" y="3287"/>
                </a:cubicBezTo>
                <a:cubicBezTo>
                  <a:pt x="3281" y="3757"/>
                  <a:pt x="3281" y="3757"/>
                  <a:pt x="3281" y="3757"/>
                </a:cubicBezTo>
                <a:close/>
                <a:moveTo>
                  <a:pt x="3008" y="2817"/>
                </a:moveTo>
                <a:cubicBezTo>
                  <a:pt x="3008" y="3052"/>
                  <a:pt x="3008" y="3052"/>
                  <a:pt x="3008" y="3052"/>
                </a:cubicBezTo>
                <a:cubicBezTo>
                  <a:pt x="20233" y="3052"/>
                  <a:pt x="20233" y="3052"/>
                  <a:pt x="20233" y="3052"/>
                </a:cubicBezTo>
                <a:cubicBezTo>
                  <a:pt x="20233" y="2817"/>
                  <a:pt x="20233" y="2817"/>
                  <a:pt x="20233" y="2817"/>
                </a:cubicBezTo>
                <a:cubicBezTo>
                  <a:pt x="3008" y="2817"/>
                  <a:pt x="3008" y="2817"/>
                  <a:pt x="3008" y="2817"/>
                </a:cubicBezTo>
                <a:close/>
                <a:moveTo>
                  <a:pt x="3281" y="2113"/>
                </a:moveTo>
                <a:cubicBezTo>
                  <a:pt x="3008" y="2348"/>
                  <a:pt x="3008" y="2348"/>
                  <a:pt x="3008" y="2348"/>
                </a:cubicBezTo>
                <a:cubicBezTo>
                  <a:pt x="20233" y="2348"/>
                  <a:pt x="20233" y="2348"/>
                  <a:pt x="20233" y="2348"/>
                </a:cubicBezTo>
                <a:cubicBezTo>
                  <a:pt x="20233" y="2113"/>
                  <a:pt x="20233" y="2113"/>
                  <a:pt x="20233" y="2113"/>
                </a:cubicBezTo>
                <a:lnTo>
                  <a:pt x="3281" y="2113"/>
                </a:lnTo>
                <a:close/>
              </a:path>
            </a:pathLst>
          </a:custGeom>
          <a:solidFill>
            <a:srgbClr val="000000"/>
          </a:solidFill>
          <a:ln w="12700">
            <a:miter lim="400000"/>
          </a:ln>
        </p:spPr>
        <p:txBody>
          <a:bodyPr tIns="91439" bIns="91439"/>
          <a:lstStyle/>
          <a:p>
            <a:endParaRPr/>
          </a:p>
        </p:txBody>
      </p:sp>
      <p:sp>
        <p:nvSpPr>
          <p:cNvPr id="1674" name="Shape 1674"/>
          <p:cNvSpPr/>
          <p:nvPr/>
        </p:nvSpPr>
        <p:spPr>
          <a:xfrm>
            <a:off x="9098901" y="7186009"/>
            <a:ext cx="525075" cy="743931"/>
          </a:xfrm>
          <a:custGeom>
            <a:avLst/>
            <a:gdLst/>
            <a:ahLst/>
            <a:cxnLst>
              <a:cxn ang="0">
                <a:pos x="wd2" y="hd2"/>
              </a:cxn>
              <a:cxn ang="5400000">
                <a:pos x="wd2" y="hd2"/>
              </a:cxn>
              <a:cxn ang="10800000">
                <a:pos x="wd2" y="hd2"/>
              </a:cxn>
              <a:cxn ang="16200000">
                <a:pos x="wd2" y="hd2"/>
              </a:cxn>
            </a:cxnLst>
            <a:rect l="0" t="0" r="r" b="b"/>
            <a:pathLst>
              <a:path w="20964" h="20246" extrusionOk="0">
                <a:moveTo>
                  <a:pt x="5292" y="5719"/>
                </a:moveTo>
                <a:cubicBezTo>
                  <a:pt x="5012" y="3998"/>
                  <a:pt x="5012" y="2278"/>
                  <a:pt x="5292" y="940"/>
                </a:cubicBezTo>
                <a:cubicBezTo>
                  <a:pt x="10061" y="-1354"/>
                  <a:pt x="12025" y="1322"/>
                  <a:pt x="15672" y="940"/>
                </a:cubicBezTo>
                <a:cubicBezTo>
                  <a:pt x="15952" y="2469"/>
                  <a:pt x="15952" y="4381"/>
                  <a:pt x="15391" y="5527"/>
                </a:cubicBezTo>
                <a:cubicBezTo>
                  <a:pt x="15391" y="6483"/>
                  <a:pt x="14830" y="7057"/>
                  <a:pt x="14269" y="7630"/>
                </a:cubicBezTo>
                <a:cubicBezTo>
                  <a:pt x="13147" y="8395"/>
                  <a:pt x="12025" y="8968"/>
                  <a:pt x="10342" y="8968"/>
                </a:cubicBezTo>
                <a:cubicBezTo>
                  <a:pt x="10342" y="8968"/>
                  <a:pt x="10342" y="8968"/>
                  <a:pt x="10342" y="8968"/>
                </a:cubicBezTo>
                <a:cubicBezTo>
                  <a:pt x="8939" y="8968"/>
                  <a:pt x="7537" y="8395"/>
                  <a:pt x="6695" y="7630"/>
                </a:cubicBezTo>
                <a:cubicBezTo>
                  <a:pt x="6134" y="7057"/>
                  <a:pt x="5573" y="6483"/>
                  <a:pt x="5292" y="5719"/>
                </a:cubicBezTo>
                <a:close/>
                <a:moveTo>
                  <a:pt x="3048" y="19290"/>
                </a:moveTo>
                <a:cubicBezTo>
                  <a:pt x="18196" y="19290"/>
                  <a:pt x="18196" y="19290"/>
                  <a:pt x="18196" y="19290"/>
                </a:cubicBezTo>
                <a:cubicBezTo>
                  <a:pt x="17355" y="20246"/>
                  <a:pt x="17355" y="20246"/>
                  <a:pt x="17355" y="20246"/>
                </a:cubicBezTo>
                <a:cubicBezTo>
                  <a:pt x="3890" y="20246"/>
                  <a:pt x="3890" y="20246"/>
                  <a:pt x="3890" y="20246"/>
                </a:cubicBezTo>
                <a:cubicBezTo>
                  <a:pt x="3048" y="19290"/>
                  <a:pt x="3048" y="19290"/>
                  <a:pt x="3048" y="19290"/>
                </a:cubicBezTo>
                <a:close/>
                <a:moveTo>
                  <a:pt x="19038" y="11453"/>
                </a:moveTo>
                <a:cubicBezTo>
                  <a:pt x="20721" y="15850"/>
                  <a:pt x="20721" y="15850"/>
                  <a:pt x="20721" y="15850"/>
                </a:cubicBezTo>
                <a:cubicBezTo>
                  <a:pt x="21282" y="17379"/>
                  <a:pt x="21001" y="18526"/>
                  <a:pt x="18477" y="18526"/>
                </a:cubicBezTo>
                <a:cubicBezTo>
                  <a:pt x="17916" y="18526"/>
                  <a:pt x="17916" y="18526"/>
                  <a:pt x="17916" y="18526"/>
                </a:cubicBezTo>
                <a:cubicBezTo>
                  <a:pt x="17916" y="12600"/>
                  <a:pt x="17916" y="12600"/>
                  <a:pt x="17916" y="12600"/>
                </a:cubicBezTo>
                <a:cubicBezTo>
                  <a:pt x="11183" y="12600"/>
                  <a:pt x="11183" y="12600"/>
                  <a:pt x="11183" y="12600"/>
                </a:cubicBezTo>
                <a:cubicBezTo>
                  <a:pt x="13147" y="9542"/>
                  <a:pt x="13147" y="9542"/>
                  <a:pt x="13147" y="9542"/>
                </a:cubicBezTo>
                <a:cubicBezTo>
                  <a:pt x="13708" y="9159"/>
                  <a:pt x="13708" y="9159"/>
                  <a:pt x="13708" y="9159"/>
                </a:cubicBezTo>
                <a:cubicBezTo>
                  <a:pt x="17635" y="9733"/>
                  <a:pt x="17635" y="9733"/>
                  <a:pt x="17635" y="9733"/>
                </a:cubicBezTo>
                <a:cubicBezTo>
                  <a:pt x="17916" y="9733"/>
                  <a:pt x="17916" y="9733"/>
                  <a:pt x="17916" y="9733"/>
                </a:cubicBezTo>
                <a:cubicBezTo>
                  <a:pt x="17916" y="9924"/>
                  <a:pt x="17916" y="9924"/>
                  <a:pt x="17916" y="9924"/>
                </a:cubicBezTo>
                <a:cubicBezTo>
                  <a:pt x="18477" y="10306"/>
                  <a:pt x="18757" y="10880"/>
                  <a:pt x="19038" y="11644"/>
                </a:cubicBezTo>
                <a:cubicBezTo>
                  <a:pt x="19038" y="11453"/>
                  <a:pt x="19038" y="11453"/>
                  <a:pt x="19038" y="11453"/>
                </a:cubicBezTo>
                <a:close/>
                <a:moveTo>
                  <a:pt x="3329" y="18526"/>
                </a:moveTo>
                <a:cubicBezTo>
                  <a:pt x="2487" y="18526"/>
                  <a:pt x="2487" y="18526"/>
                  <a:pt x="2487" y="18526"/>
                </a:cubicBezTo>
                <a:cubicBezTo>
                  <a:pt x="-37" y="18526"/>
                  <a:pt x="-318" y="17379"/>
                  <a:pt x="243" y="15850"/>
                </a:cubicBezTo>
                <a:cubicBezTo>
                  <a:pt x="1926" y="11453"/>
                  <a:pt x="1926" y="11453"/>
                  <a:pt x="1926" y="11453"/>
                </a:cubicBezTo>
                <a:cubicBezTo>
                  <a:pt x="1926" y="10880"/>
                  <a:pt x="2487" y="10306"/>
                  <a:pt x="3329" y="9733"/>
                </a:cubicBezTo>
                <a:cubicBezTo>
                  <a:pt x="3329" y="9733"/>
                  <a:pt x="3329" y="9733"/>
                  <a:pt x="3329" y="9733"/>
                </a:cubicBezTo>
                <a:cubicBezTo>
                  <a:pt x="3609" y="9733"/>
                  <a:pt x="3609" y="9733"/>
                  <a:pt x="3609" y="9733"/>
                </a:cubicBezTo>
                <a:cubicBezTo>
                  <a:pt x="7256" y="9159"/>
                  <a:pt x="7256" y="9159"/>
                  <a:pt x="7256" y="9159"/>
                </a:cubicBezTo>
                <a:cubicBezTo>
                  <a:pt x="7817" y="9542"/>
                  <a:pt x="7817" y="9542"/>
                  <a:pt x="7817" y="9542"/>
                </a:cubicBezTo>
                <a:cubicBezTo>
                  <a:pt x="10061" y="12600"/>
                  <a:pt x="10061" y="12600"/>
                  <a:pt x="10061" y="12600"/>
                </a:cubicBezTo>
                <a:cubicBezTo>
                  <a:pt x="3329" y="12600"/>
                  <a:pt x="3329" y="12600"/>
                  <a:pt x="3329" y="12600"/>
                </a:cubicBezTo>
                <a:lnTo>
                  <a:pt x="3329" y="18526"/>
                </a:lnTo>
                <a:close/>
              </a:path>
            </a:pathLst>
          </a:custGeom>
          <a:solidFill>
            <a:srgbClr val="000000"/>
          </a:solidFill>
          <a:ln w="12700">
            <a:miter lim="400000"/>
          </a:ln>
        </p:spPr>
        <p:txBody>
          <a:bodyPr tIns="91439" bIns="91439"/>
          <a:lstStyle/>
          <a:p>
            <a:endParaRPr/>
          </a:p>
        </p:txBody>
      </p:sp>
      <p:sp>
        <p:nvSpPr>
          <p:cNvPr id="1675" name="Shape 1675"/>
          <p:cNvSpPr/>
          <p:nvPr/>
        </p:nvSpPr>
        <p:spPr>
          <a:xfrm>
            <a:off x="10313780" y="5982877"/>
            <a:ext cx="655843" cy="567771"/>
          </a:xfrm>
          <a:custGeom>
            <a:avLst/>
            <a:gdLst/>
            <a:ahLst/>
            <a:cxnLst>
              <a:cxn ang="0">
                <a:pos x="wd2" y="hd2"/>
              </a:cxn>
              <a:cxn ang="5400000">
                <a:pos x="wd2" y="hd2"/>
              </a:cxn>
              <a:cxn ang="10800000">
                <a:pos x="wd2" y="hd2"/>
              </a:cxn>
              <a:cxn ang="16200000">
                <a:pos x="wd2" y="hd2"/>
              </a:cxn>
            </a:cxnLst>
            <a:rect l="0" t="0" r="r" b="b"/>
            <a:pathLst>
              <a:path w="21370" h="21600" extrusionOk="0">
                <a:moveTo>
                  <a:pt x="689" y="5067"/>
                </a:moveTo>
                <a:cubicBezTo>
                  <a:pt x="10340" y="5067"/>
                  <a:pt x="10340" y="5067"/>
                  <a:pt x="10340" y="5067"/>
                </a:cubicBezTo>
                <a:cubicBezTo>
                  <a:pt x="11259" y="4267"/>
                  <a:pt x="11259" y="4267"/>
                  <a:pt x="11259" y="4267"/>
                </a:cubicBezTo>
                <a:cubicBezTo>
                  <a:pt x="16544" y="0"/>
                  <a:pt x="16544" y="0"/>
                  <a:pt x="16544" y="0"/>
                </a:cubicBezTo>
                <a:cubicBezTo>
                  <a:pt x="16544" y="8800"/>
                  <a:pt x="16544" y="8800"/>
                  <a:pt x="16544" y="8800"/>
                </a:cubicBezTo>
                <a:cubicBezTo>
                  <a:pt x="16544" y="17600"/>
                  <a:pt x="16544" y="17600"/>
                  <a:pt x="16544" y="17600"/>
                </a:cubicBezTo>
                <a:cubicBezTo>
                  <a:pt x="11259" y="13067"/>
                  <a:pt x="11259" y="13067"/>
                  <a:pt x="11259" y="13067"/>
                </a:cubicBezTo>
                <a:cubicBezTo>
                  <a:pt x="10340" y="12533"/>
                  <a:pt x="10340" y="12533"/>
                  <a:pt x="10340" y="12533"/>
                </a:cubicBezTo>
                <a:cubicBezTo>
                  <a:pt x="7353" y="12533"/>
                  <a:pt x="7353" y="12533"/>
                  <a:pt x="7353" y="12533"/>
                </a:cubicBezTo>
                <a:cubicBezTo>
                  <a:pt x="8961" y="18667"/>
                  <a:pt x="8961" y="18667"/>
                  <a:pt x="8961" y="18667"/>
                </a:cubicBezTo>
                <a:cubicBezTo>
                  <a:pt x="10110" y="18667"/>
                  <a:pt x="10110" y="18667"/>
                  <a:pt x="10110" y="18667"/>
                </a:cubicBezTo>
                <a:cubicBezTo>
                  <a:pt x="10110" y="21600"/>
                  <a:pt x="10110" y="21600"/>
                  <a:pt x="10110" y="21600"/>
                </a:cubicBezTo>
                <a:cubicBezTo>
                  <a:pt x="9651" y="21600"/>
                  <a:pt x="9651" y="21600"/>
                  <a:pt x="9651" y="21600"/>
                </a:cubicBezTo>
                <a:cubicBezTo>
                  <a:pt x="4596" y="21600"/>
                  <a:pt x="4596" y="21600"/>
                  <a:pt x="4596" y="21600"/>
                </a:cubicBezTo>
                <a:cubicBezTo>
                  <a:pt x="2298" y="12533"/>
                  <a:pt x="2298" y="12533"/>
                  <a:pt x="2298" y="12533"/>
                </a:cubicBezTo>
                <a:cubicBezTo>
                  <a:pt x="689" y="12533"/>
                  <a:pt x="689" y="12533"/>
                  <a:pt x="689" y="12533"/>
                </a:cubicBezTo>
                <a:cubicBezTo>
                  <a:pt x="-230" y="9867"/>
                  <a:pt x="-230" y="7467"/>
                  <a:pt x="689" y="5067"/>
                </a:cubicBezTo>
                <a:close/>
                <a:moveTo>
                  <a:pt x="19761" y="6133"/>
                </a:moveTo>
                <a:cubicBezTo>
                  <a:pt x="20681" y="6400"/>
                  <a:pt x="21370" y="7467"/>
                  <a:pt x="21370" y="8800"/>
                </a:cubicBezTo>
                <a:cubicBezTo>
                  <a:pt x="21370" y="10133"/>
                  <a:pt x="20681" y="11200"/>
                  <a:pt x="19761" y="11467"/>
                </a:cubicBezTo>
                <a:cubicBezTo>
                  <a:pt x="19761" y="17600"/>
                  <a:pt x="19761" y="17600"/>
                  <a:pt x="19761" y="17600"/>
                </a:cubicBezTo>
                <a:cubicBezTo>
                  <a:pt x="17693" y="17600"/>
                  <a:pt x="17693" y="17600"/>
                  <a:pt x="17693" y="17600"/>
                </a:cubicBezTo>
                <a:cubicBezTo>
                  <a:pt x="17693" y="0"/>
                  <a:pt x="17693" y="0"/>
                  <a:pt x="17693" y="0"/>
                </a:cubicBezTo>
                <a:cubicBezTo>
                  <a:pt x="19761" y="0"/>
                  <a:pt x="19761" y="0"/>
                  <a:pt x="19761" y="0"/>
                </a:cubicBezTo>
                <a:cubicBezTo>
                  <a:pt x="19761" y="6133"/>
                  <a:pt x="19761" y="6133"/>
                  <a:pt x="19761" y="6133"/>
                </a:cubicBezTo>
                <a:close/>
                <a:moveTo>
                  <a:pt x="10340" y="13067"/>
                </a:moveTo>
                <a:cubicBezTo>
                  <a:pt x="8272" y="13067"/>
                  <a:pt x="8272" y="13067"/>
                  <a:pt x="8272" y="13067"/>
                </a:cubicBezTo>
                <a:cubicBezTo>
                  <a:pt x="8961" y="16267"/>
                  <a:pt x="8961" y="16267"/>
                  <a:pt x="8961" y="16267"/>
                </a:cubicBezTo>
                <a:cubicBezTo>
                  <a:pt x="9651" y="16267"/>
                  <a:pt x="9651" y="16267"/>
                  <a:pt x="9651" y="16267"/>
                </a:cubicBezTo>
                <a:cubicBezTo>
                  <a:pt x="9651" y="15200"/>
                  <a:pt x="9651" y="15200"/>
                  <a:pt x="9651" y="15200"/>
                </a:cubicBezTo>
                <a:lnTo>
                  <a:pt x="10340" y="13067"/>
                </a:lnTo>
                <a:close/>
              </a:path>
            </a:pathLst>
          </a:custGeom>
          <a:solidFill>
            <a:srgbClr val="000000"/>
          </a:solidFill>
          <a:ln w="12700">
            <a:miter lim="400000"/>
          </a:ln>
        </p:spPr>
        <p:txBody>
          <a:bodyPr tIns="91439" bIns="91439"/>
          <a:lstStyle/>
          <a:p>
            <a:endParaRPr/>
          </a:p>
        </p:txBody>
      </p:sp>
      <p:sp>
        <p:nvSpPr>
          <p:cNvPr id="1676" name="Shape 1676"/>
          <p:cNvSpPr/>
          <p:nvPr/>
        </p:nvSpPr>
        <p:spPr>
          <a:xfrm>
            <a:off x="3761035" y="12362105"/>
            <a:ext cx="674785" cy="695593"/>
          </a:xfrm>
          <a:custGeom>
            <a:avLst/>
            <a:gdLst/>
            <a:ahLst/>
            <a:cxnLst>
              <a:cxn ang="0">
                <a:pos x="wd2" y="hd2"/>
              </a:cxn>
              <a:cxn ang="5400000">
                <a:pos x="wd2" y="hd2"/>
              </a:cxn>
              <a:cxn ang="10800000">
                <a:pos x="wd2" y="hd2"/>
              </a:cxn>
              <a:cxn ang="16200000">
                <a:pos x="wd2" y="hd2"/>
              </a:cxn>
            </a:cxnLst>
            <a:rect l="0" t="0" r="r" b="b"/>
            <a:pathLst>
              <a:path w="21600" h="21600" extrusionOk="0">
                <a:moveTo>
                  <a:pt x="1125" y="9164"/>
                </a:moveTo>
                <a:cubicBezTo>
                  <a:pt x="6300" y="9164"/>
                  <a:pt x="11475" y="9164"/>
                  <a:pt x="16650" y="9164"/>
                </a:cubicBezTo>
                <a:cubicBezTo>
                  <a:pt x="16875" y="8945"/>
                  <a:pt x="17100" y="8945"/>
                  <a:pt x="17325" y="8945"/>
                </a:cubicBezTo>
                <a:cubicBezTo>
                  <a:pt x="18675" y="8945"/>
                  <a:pt x="19575" y="9382"/>
                  <a:pt x="20475" y="10255"/>
                </a:cubicBezTo>
                <a:cubicBezTo>
                  <a:pt x="21150" y="10909"/>
                  <a:pt x="21600" y="12000"/>
                  <a:pt x="21600" y="13091"/>
                </a:cubicBezTo>
                <a:cubicBezTo>
                  <a:pt x="21600" y="14182"/>
                  <a:pt x="21150" y="15273"/>
                  <a:pt x="20475" y="15927"/>
                </a:cubicBezTo>
                <a:cubicBezTo>
                  <a:pt x="19575" y="16582"/>
                  <a:pt x="18675" y="17018"/>
                  <a:pt x="17325" y="17018"/>
                </a:cubicBezTo>
                <a:cubicBezTo>
                  <a:pt x="16650" y="17018"/>
                  <a:pt x="15975" y="17018"/>
                  <a:pt x="15300" y="16582"/>
                </a:cubicBezTo>
                <a:cubicBezTo>
                  <a:pt x="15075" y="17236"/>
                  <a:pt x="14625" y="17891"/>
                  <a:pt x="13950" y="18545"/>
                </a:cubicBezTo>
                <a:cubicBezTo>
                  <a:pt x="15075" y="18545"/>
                  <a:pt x="15075" y="18545"/>
                  <a:pt x="15075" y="18545"/>
                </a:cubicBezTo>
                <a:cubicBezTo>
                  <a:pt x="18900" y="18545"/>
                  <a:pt x="18900" y="18545"/>
                  <a:pt x="18900" y="18545"/>
                </a:cubicBezTo>
                <a:cubicBezTo>
                  <a:pt x="15975" y="21600"/>
                  <a:pt x="15975" y="21600"/>
                  <a:pt x="15975" y="21600"/>
                </a:cubicBezTo>
                <a:cubicBezTo>
                  <a:pt x="3825" y="21600"/>
                  <a:pt x="3825" y="21600"/>
                  <a:pt x="3825" y="21600"/>
                </a:cubicBezTo>
                <a:cubicBezTo>
                  <a:pt x="2700" y="21600"/>
                  <a:pt x="2700" y="21600"/>
                  <a:pt x="2700" y="21600"/>
                </a:cubicBezTo>
                <a:cubicBezTo>
                  <a:pt x="0" y="18545"/>
                  <a:pt x="0" y="18545"/>
                  <a:pt x="0" y="18545"/>
                </a:cubicBezTo>
                <a:cubicBezTo>
                  <a:pt x="3825" y="18545"/>
                  <a:pt x="3825" y="18545"/>
                  <a:pt x="3825" y="18545"/>
                </a:cubicBezTo>
                <a:cubicBezTo>
                  <a:pt x="4725" y="18545"/>
                  <a:pt x="4725" y="18545"/>
                  <a:pt x="4725" y="18545"/>
                </a:cubicBezTo>
                <a:cubicBezTo>
                  <a:pt x="2475" y="15709"/>
                  <a:pt x="1350" y="12655"/>
                  <a:pt x="1125" y="9164"/>
                </a:cubicBezTo>
                <a:close/>
                <a:moveTo>
                  <a:pt x="12600" y="7855"/>
                </a:moveTo>
                <a:cubicBezTo>
                  <a:pt x="9450" y="3273"/>
                  <a:pt x="13275" y="4145"/>
                  <a:pt x="12375" y="1309"/>
                </a:cubicBezTo>
                <a:cubicBezTo>
                  <a:pt x="14400" y="3927"/>
                  <a:pt x="11250" y="4145"/>
                  <a:pt x="12600" y="7855"/>
                </a:cubicBezTo>
                <a:close/>
                <a:moveTo>
                  <a:pt x="9675" y="6545"/>
                </a:moveTo>
                <a:cubicBezTo>
                  <a:pt x="8325" y="2836"/>
                  <a:pt x="11475" y="2618"/>
                  <a:pt x="9450" y="0"/>
                </a:cubicBezTo>
                <a:cubicBezTo>
                  <a:pt x="10350" y="3055"/>
                  <a:pt x="6525" y="2182"/>
                  <a:pt x="9675" y="6545"/>
                </a:cubicBezTo>
                <a:close/>
                <a:moveTo>
                  <a:pt x="6750" y="7418"/>
                </a:moveTo>
                <a:cubicBezTo>
                  <a:pt x="3600" y="3055"/>
                  <a:pt x="7425" y="3927"/>
                  <a:pt x="6525" y="873"/>
                </a:cubicBezTo>
                <a:cubicBezTo>
                  <a:pt x="8550" y="3709"/>
                  <a:pt x="5400" y="3709"/>
                  <a:pt x="6750" y="7418"/>
                </a:cubicBezTo>
                <a:close/>
                <a:moveTo>
                  <a:pt x="3375" y="11564"/>
                </a:moveTo>
                <a:cubicBezTo>
                  <a:pt x="3825" y="13527"/>
                  <a:pt x="4725" y="15709"/>
                  <a:pt x="5850" y="17455"/>
                </a:cubicBezTo>
                <a:cubicBezTo>
                  <a:pt x="7425" y="16364"/>
                  <a:pt x="7425" y="16364"/>
                  <a:pt x="7425" y="16364"/>
                </a:cubicBezTo>
                <a:cubicBezTo>
                  <a:pt x="6525" y="14836"/>
                  <a:pt x="5625" y="12873"/>
                  <a:pt x="5400" y="11345"/>
                </a:cubicBezTo>
                <a:cubicBezTo>
                  <a:pt x="3375" y="11564"/>
                  <a:pt x="3375" y="11564"/>
                  <a:pt x="3375" y="11564"/>
                </a:cubicBezTo>
                <a:close/>
                <a:moveTo>
                  <a:pt x="17325" y="10909"/>
                </a:moveTo>
                <a:cubicBezTo>
                  <a:pt x="17100" y="12218"/>
                  <a:pt x="16650" y="13527"/>
                  <a:pt x="16200" y="14836"/>
                </a:cubicBezTo>
                <a:cubicBezTo>
                  <a:pt x="16650" y="15055"/>
                  <a:pt x="16875" y="15273"/>
                  <a:pt x="17325" y="15273"/>
                </a:cubicBezTo>
                <a:cubicBezTo>
                  <a:pt x="18000" y="15273"/>
                  <a:pt x="18675" y="15055"/>
                  <a:pt x="18900" y="14618"/>
                </a:cubicBezTo>
                <a:cubicBezTo>
                  <a:pt x="19350" y="14182"/>
                  <a:pt x="19575" y="13745"/>
                  <a:pt x="19575" y="13091"/>
                </a:cubicBezTo>
                <a:cubicBezTo>
                  <a:pt x="19575" y="12436"/>
                  <a:pt x="19350" y="12000"/>
                  <a:pt x="18900" y="11564"/>
                </a:cubicBezTo>
                <a:cubicBezTo>
                  <a:pt x="18675" y="11127"/>
                  <a:pt x="18000" y="10909"/>
                  <a:pt x="17325" y="10909"/>
                </a:cubicBezTo>
                <a:cubicBezTo>
                  <a:pt x="17325" y="10909"/>
                  <a:pt x="17325" y="10909"/>
                  <a:pt x="17325" y="10909"/>
                </a:cubicBezTo>
                <a:close/>
              </a:path>
            </a:pathLst>
          </a:custGeom>
          <a:solidFill>
            <a:srgbClr val="000000"/>
          </a:solidFill>
          <a:ln w="12700">
            <a:miter lim="400000"/>
          </a:ln>
        </p:spPr>
        <p:txBody>
          <a:bodyPr tIns="91439" bIns="91439"/>
          <a:lstStyle/>
          <a:p>
            <a:endParaRPr/>
          </a:p>
        </p:txBody>
      </p:sp>
      <p:sp>
        <p:nvSpPr>
          <p:cNvPr id="1677" name="Shape 1677"/>
          <p:cNvSpPr/>
          <p:nvPr/>
        </p:nvSpPr>
        <p:spPr>
          <a:xfrm>
            <a:off x="14239493" y="4686818"/>
            <a:ext cx="597497" cy="549935"/>
          </a:xfrm>
          <a:custGeom>
            <a:avLst/>
            <a:gdLst/>
            <a:ahLst/>
            <a:cxnLst>
              <a:cxn ang="0">
                <a:pos x="wd2" y="hd2"/>
              </a:cxn>
              <a:cxn ang="5400000">
                <a:pos x="wd2" y="hd2"/>
              </a:cxn>
              <a:cxn ang="10800000">
                <a:pos x="wd2" y="hd2"/>
              </a:cxn>
              <a:cxn ang="16200000">
                <a:pos x="wd2" y="hd2"/>
              </a:cxn>
            </a:cxnLst>
            <a:rect l="0" t="0" r="r" b="b"/>
            <a:pathLst>
              <a:path w="21600" h="21600" extrusionOk="0">
                <a:moveTo>
                  <a:pt x="7369" y="0"/>
                </a:moveTo>
                <a:cubicBezTo>
                  <a:pt x="254" y="1938"/>
                  <a:pt x="8386" y="7754"/>
                  <a:pt x="8640" y="8031"/>
                </a:cubicBezTo>
                <a:cubicBezTo>
                  <a:pt x="2033" y="8031"/>
                  <a:pt x="2033" y="8031"/>
                  <a:pt x="2033" y="8031"/>
                </a:cubicBezTo>
                <a:cubicBezTo>
                  <a:pt x="1525" y="8031"/>
                  <a:pt x="1525" y="8031"/>
                  <a:pt x="1525" y="8031"/>
                </a:cubicBezTo>
                <a:cubicBezTo>
                  <a:pt x="762" y="8031"/>
                  <a:pt x="0" y="8862"/>
                  <a:pt x="0" y="9692"/>
                </a:cubicBezTo>
                <a:cubicBezTo>
                  <a:pt x="0" y="9692"/>
                  <a:pt x="0" y="9692"/>
                  <a:pt x="0" y="9692"/>
                </a:cubicBezTo>
                <a:cubicBezTo>
                  <a:pt x="0" y="10523"/>
                  <a:pt x="254" y="11354"/>
                  <a:pt x="1016" y="11631"/>
                </a:cubicBezTo>
                <a:cubicBezTo>
                  <a:pt x="508" y="11908"/>
                  <a:pt x="0" y="12462"/>
                  <a:pt x="0" y="13015"/>
                </a:cubicBezTo>
                <a:cubicBezTo>
                  <a:pt x="0" y="13015"/>
                  <a:pt x="0" y="13015"/>
                  <a:pt x="0" y="13015"/>
                </a:cubicBezTo>
                <a:cubicBezTo>
                  <a:pt x="0" y="14123"/>
                  <a:pt x="508" y="14677"/>
                  <a:pt x="1271" y="14954"/>
                </a:cubicBezTo>
                <a:cubicBezTo>
                  <a:pt x="1016" y="15231"/>
                  <a:pt x="1016" y="15785"/>
                  <a:pt x="1016" y="16062"/>
                </a:cubicBezTo>
                <a:cubicBezTo>
                  <a:pt x="1016" y="16062"/>
                  <a:pt x="1016" y="16062"/>
                  <a:pt x="1016" y="16062"/>
                </a:cubicBezTo>
                <a:cubicBezTo>
                  <a:pt x="1016" y="17169"/>
                  <a:pt x="1779" y="18000"/>
                  <a:pt x="2541" y="18000"/>
                </a:cubicBezTo>
                <a:cubicBezTo>
                  <a:pt x="2795" y="18000"/>
                  <a:pt x="2795" y="18000"/>
                  <a:pt x="2795" y="18000"/>
                </a:cubicBezTo>
                <a:cubicBezTo>
                  <a:pt x="2287" y="18277"/>
                  <a:pt x="2287" y="18831"/>
                  <a:pt x="2287" y="19385"/>
                </a:cubicBezTo>
                <a:cubicBezTo>
                  <a:pt x="2287" y="19385"/>
                  <a:pt x="2287" y="19385"/>
                  <a:pt x="2287" y="19385"/>
                </a:cubicBezTo>
                <a:cubicBezTo>
                  <a:pt x="2287" y="20492"/>
                  <a:pt x="3049" y="21323"/>
                  <a:pt x="3812" y="21323"/>
                </a:cubicBezTo>
                <a:cubicBezTo>
                  <a:pt x="7369" y="21323"/>
                  <a:pt x="7369" y="21323"/>
                  <a:pt x="7369" y="21323"/>
                </a:cubicBezTo>
                <a:cubicBezTo>
                  <a:pt x="11435" y="21323"/>
                  <a:pt x="11435" y="21323"/>
                  <a:pt x="11435" y="21323"/>
                </a:cubicBezTo>
                <a:cubicBezTo>
                  <a:pt x="11689" y="21323"/>
                  <a:pt x="11689" y="21323"/>
                  <a:pt x="11689" y="21323"/>
                </a:cubicBezTo>
                <a:cubicBezTo>
                  <a:pt x="12960" y="19662"/>
                  <a:pt x="12960" y="19662"/>
                  <a:pt x="12960" y="19662"/>
                </a:cubicBezTo>
                <a:cubicBezTo>
                  <a:pt x="16772" y="19108"/>
                  <a:pt x="16772" y="19108"/>
                  <a:pt x="16772" y="19108"/>
                </a:cubicBezTo>
                <a:cubicBezTo>
                  <a:pt x="16772" y="21600"/>
                  <a:pt x="16772" y="21600"/>
                  <a:pt x="16772" y="21600"/>
                </a:cubicBezTo>
                <a:cubicBezTo>
                  <a:pt x="21600" y="21600"/>
                  <a:pt x="21600" y="21600"/>
                  <a:pt x="21600" y="21600"/>
                </a:cubicBezTo>
                <a:cubicBezTo>
                  <a:pt x="21600" y="6923"/>
                  <a:pt x="21600" y="6923"/>
                  <a:pt x="21600" y="6923"/>
                </a:cubicBezTo>
                <a:cubicBezTo>
                  <a:pt x="16772" y="6923"/>
                  <a:pt x="16772" y="6923"/>
                  <a:pt x="16772" y="6923"/>
                </a:cubicBezTo>
                <a:cubicBezTo>
                  <a:pt x="16772" y="8862"/>
                  <a:pt x="16772" y="8862"/>
                  <a:pt x="16772" y="8862"/>
                </a:cubicBezTo>
                <a:cubicBezTo>
                  <a:pt x="15501" y="8862"/>
                  <a:pt x="15501" y="8862"/>
                  <a:pt x="15501" y="8862"/>
                </a:cubicBezTo>
                <a:cubicBezTo>
                  <a:pt x="14485" y="4431"/>
                  <a:pt x="8132" y="4708"/>
                  <a:pt x="7369" y="0"/>
                </a:cubicBezTo>
                <a:close/>
              </a:path>
            </a:pathLst>
          </a:custGeom>
          <a:solidFill>
            <a:srgbClr val="000000"/>
          </a:solidFill>
          <a:ln w="12700">
            <a:miter lim="400000"/>
          </a:ln>
        </p:spPr>
        <p:txBody>
          <a:bodyPr tIns="91439" bIns="91439"/>
          <a:lstStyle/>
          <a:p>
            <a:endParaRPr/>
          </a:p>
        </p:txBody>
      </p:sp>
      <p:sp>
        <p:nvSpPr>
          <p:cNvPr id="1678" name="Shape 1678"/>
          <p:cNvSpPr/>
          <p:nvPr/>
        </p:nvSpPr>
        <p:spPr>
          <a:xfrm>
            <a:off x="14183013" y="3343197"/>
            <a:ext cx="659921" cy="698565"/>
          </a:xfrm>
          <a:custGeom>
            <a:avLst/>
            <a:gdLst/>
            <a:ahLst/>
            <a:cxnLst>
              <a:cxn ang="0">
                <a:pos x="wd2" y="hd2"/>
              </a:cxn>
              <a:cxn ang="5400000">
                <a:pos x="wd2" y="hd2"/>
              </a:cxn>
              <a:cxn ang="10800000">
                <a:pos x="wd2" y="hd2"/>
              </a:cxn>
              <a:cxn ang="16200000">
                <a:pos x="wd2" y="hd2"/>
              </a:cxn>
            </a:cxnLst>
            <a:rect l="0" t="0" r="r" b="b"/>
            <a:pathLst>
              <a:path w="21600" h="21600" extrusionOk="0">
                <a:moveTo>
                  <a:pt x="14692" y="1746"/>
                </a:moveTo>
                <a:lnTo>
                  <a:pt x="16541" y="2666"/>
                </a:lnTo>
                <a:lnTo>
                  <a:pt x="19751" y="1746"/>
                </a:lnTo>
                <a:lnTo>
                  <a:pt x="17708" y="643"/>
                </a:lnTo>
                <a:lnTo>
                  <a:pt x="14692" y="1746"/>
                </a:lnTo>
                <a:close/>
                <a:moveTo>
                  <a:pt x="3016" y="15717"/>
                </a:moveTo>
                <a:lnTo>
                  <a:pt x="681" y="14614"/>
                </a:lnTo>
                <a:lnTo>
                  <a:pt x="681" y="19394"/>
                </a:lnTo>
                <a:lnTo>
                  <a:pt x="3016" y="20497"/>
                </a:lnTo>
                <a:lnTo>
                  <a:pt x="3016" y="15717"/>
                </a:lnTo>
                <a:close/>
                <a:moveTo>
                  <a:pt x="8465" y="9559"/>
                </a:moveTo>
                <a:lnTo>
                  <a:pt x="10605" y="10478"/>
                </a:lnTo>
                <a:lnTo>
                  <a:pt x="13330" y="9375"/>
                </a:lnTo>
                <a:lnTo>
                  <a:pt x="11286" y="8548"/>
                </a:lnTo>
                <a:lnTo>
                  <a:pt x="8465" y="9559"/>
                </a:lnTo>
                <a:close/>
                <a:moveTo>
                  <a:pt x="6616" y="9375"/>
                </a:moveTo>
                <a:lnTo>
                  <a:pt x="7395" y="9191"/>
                </a:lnTo>
                <a:lnTo>
                  <a:pt x="11286" y="7629"/>
                </a:lnTo>
                <a:lnTo>
                  <a:pt x="11481" y="7629"/>
                </a:lnTo>
                <a:lnTo>
                  <a:pt x="12843" y="8272"/>
                </a:lnTo>
                <a:lnTo>
                  <a:pt x="12843" y="1746"/>
                </a:lnTo>
                <a:lnTo>
                  <a:pt x="13524" y="1287"/>
                </a:lnTo>
                <a:lnTo>
                  <a:pt x="17514" y="0"/>
                </a:lnTo>
                <a:lnTo>
                  <a:pt x="17708" y="0"/>
                </a:lnTo>
                <a:lnTo>
                  <a:pt x="20919" y="1287"/>
                </a:lnTo>
                <a:lnTo>
                  <a:pt x="21600" y="1746"/>
                </a:lnTo>
                <a:lnTo>
                  <a:pt x="21600" y="15442"/>
                </a:lnTo>
                <a:lnTo>
                  <a:pt x="16832" y="17188"/>
                </a:lnTo>
                <a:lnTo>
                  <a:pt x="16346" y="17004"/>
                </a:lnTo>
                <a:lnTo>
                  <a:pt x="15373" y="16545"/>
                </a:lnTo>
                <a:lnTo>
                  <a:pt x="15373" y="17648"/>
                </a:lnTo>
                <a:lnTo>
                  <a:pt x="10314" y="19394"/>
                </a:lnTo>
                <a:lnTo>
                  <a:pt x="9924" y="19210"/>
                </a:lnTo>
                <a:lnTo>
                  <a:pt x="8757" y="18475"/>
                </a:lnTo>
                <a:lnTo>
                  <a:pt x="8757" y="19854"/>
                </a:lnTo>
                <a:lnTo>
                  <a:pt x="3697" y="21600"/>
                </a:lnTo>
                <a:lnTo>
                  <a:pt x="3211" y="21324"/>
                </a:lnTo>
                <a:lnTo>
                  <a:pt x="195" y="20037"/>
                </a:lnTo>
                <a:lnTo>
                  <a:pt x="0" y="19854"/>
                </a:lnTo>
                <a:lnTo>
                  <a:pt x="0" y="13511"/>
                </a:lnTo>
                <a:lnTo>
                  <a:pt x="681" y="13328"/>
                </a:lnTo>
                <a:lnTo>
                  <a:pt x="4573" y="11765"/>
                </a:lnTo>
                <a:lnTo>
                  <a:pt x="4865" y="11765"/>
                </a:lnTo>
                <a:lnTo>
                  <a:pt x="7784" y="13328"/>
                </a:lnTo>
                <a:lnTo>
                  <a:pt x="8757" y="13511"/>
                </a:lnTo>
                <a:lnTo>
                  <a:pt x="8757" y="17831"/>
                </a:lnTo>
                <a:lnTo>
                  <a:pt x="9632" y="18291"/>
                </a:lnTo>
                <a:lnTo>
                  <a:pt x="9632" y="11581"/>
                </a:lnTo>
                <a:lnTo>
                  <a:pt x="7395" y="10478"/>
                </a:lnTo>
                <a:lnTo>
                  <a:pt x="7395" y="13052"/>
                </a:lnTo>
                <a:lnTo>
                  <a:pt x="6616" y="12684"/>
                </a:lnTo>
                <a:lnTo>
                  <a:pt x="6616" y="9375"/>
                </a:lnTo>
                <a:close/>
                <a:moveTo>
                  <a:pt x="13524" y="8732"/>
                </a:moveTo>
                <a:lnTo>
                  <a:pt x="14497" y="9191"/>
                </a:lnTo>
                <a:lnTo>
                  <a:pt x="15373" y="9375"/>
                </a:lnTo>
                <a:lnTo>
                  <a:pt x="15373" y="15717"/>
                </a:lnTo>
                <a:lnTo>
                  <a:pt x="16054" y="16085"/>
                </a:lnTo>
                <a:lnTo>
                  <a:pt x="16054" y="3952"/>
                </a:lnTo>
                <a:lnTo>
                  <a:pt x="13524" y="2849"/>
                </a:lnTo>
                <a:lnTo>
                  <a:pt x="13524" y="8732"/>
                </a:lnTo>
                <a:close/>
                <a:moveTo>
                  <a:pt x="1849" y="13695"/>
                </a:moveTo>
                <a:lnTo>
                  <a:pt x="3697" y="14614"/>
                </a:lnTo>
                <a:lnTo>
                  <a:pt x="6908" y="13511"/>
                </a:lnTo>
                <a:lnTo>
                  <a:pt x="4573" y="12684"/>
                </a:lnTo>
                <a:lnTo>
                  <a:pt x="1849" y="13695"/>
                </a:lnTo>
                <a:close/>
                <a:moveTo>
                  <a:pt x="16832" y="3493"/>
                </a:moveTo>
                <a:lnTo>
                  <a:pt x="16832" y="3309"/>
                </a:lnTo>
                <a:lnTo>
                  <a:pt x="16832" y="3493"/>
                </a:lnTo>
                <a:close/>
              </a:path>
            </a:pathLst>
          </a:custGeom>
          <a:solidFill>
            <a:srgbClr val="000000"/>
          </a:solidFill>
          <a:ln w="12700">
            <a:miter lim="400000"/>
          </a:ln>
        </p:spPr>
        <p:txBody>
          <a:bodyPr tIns="91439" bIns="91439"/>
          <a:lstStyle/>
          <a:p>
            <a:endParaRPr/>
          </a:p>
        </p:txBody>
      </p:sp>
      <p:sp>
        <p:nvSpPr>
          <p:cNvPr id="1679" name="Shape 1679"/>
          <p:cNvSpPr/>
          <p:nvPr/>
        </p:nvSpPr>
        <p:spPr>
          <a:xfrm>
            <a:off x="15630678" y="4686058"/>
            <a:ext cx="436975" cy="592310"/>
          </a:xfrm>
          <a:custGeom>
            <a:avLst/>
            <a:gdLst/>
            <a:ahLst/>
            <a:cxnLst>
              <a:cxn ang="0">
                <a:pos x="wd2" y="hd2"/>
              </a:cxn>
              <a:cxn ang="5400000">
                <a:pos x="wd2" y="hd2"/>
              </a:cxn>
              <a:cxn ang="10800000">
                <a:pos x="wd2" y="hd2"/>
              </a:cxn>
              <a:cxn ang="16200000">
                <a:pos x="wd2" y="hd2"/>
              </a:cxn>
            </a:cxnLst>
            <a:rect l="0" t="0" r="r" b="b"/>
            <a:pathLst>
              <a:path w="21600" h="21098" extrusionOk="0">
                <a:moveTo>
                  <a:pt x="0" y="1507"/>
                </a:moveTo>
                <a:cubicBezTo>
                  <a:pt x="7316" y="-502"/>
                  <a:pt x="14632" y="-502"/>
                  <a:pt x="21600" y="1507"/>
                </a:cubicBezTo>
                <a:cubicBezTo>
                  <a:pt x="21600" y="8038"/>
                  <a:pt x="21600" y="14568"/>
                  <a:pt x="21600" y="21098"/>
                </a:cubicBezTo>
                <a:cubicBezTo>
                  <a:pt x="14284" y="21098"/>
                  <a:pt x="7316" y="21098"/>
                  <a:pt x="0" y="21098"/>
                </a:cubicBezTo>
                <a:cubicBezTo>
                  <a:pt x="0" y="14568"/>
                  <a:pt x="0" y="8038"/>
                  <a:pt x="0" y="1507"/>
                </a:cubicBezTo>
                <a:close/>
                <a:moveTo>
                  <a:pt x="2787" y="3014"/>
                </a:moveTo>
                <a:cubicBezTo>
                  <a:pt x="2787" y="6782"/>
                  <a:pt x="2787" y="6782"/>
                  <a:pt x="2787" y="6782"/>
                </a:cubicBezTo>
                <a:cubicBezTo>
                  <a:pt x="18813" y="6782"/>
                  <a:pt x="18813" y="6782"/>
                  <a:pt x="18813" y="6782"/>
                </a:cubicBezTo>
                <a:cubicBezTo>
                  <a:pt x="18813" y="3014"/>
                  <a:pt x="18813" y="3014"/>
                  <a:pt x="18813" y="3014"/>
                </a:cubicBezTo>
                <a:cubicBezTo>
                  <a:pt x="2787" y="3014"/>
                  <a:pt x="2787" y="3014"/>
                  <a:pt x="2787" y="3014"/>
                </a:cubicBezTo>
                <a:close/>
                <a:moveTo>
                  <a:pt x="4529" y="8540"/>
                </a:moveTo>
                <a:cubicBezTo>
                  <a:pt x="3484" y="8540"/>
                  <a:pt x="2787" y="9042"/>
                  <a:pt x="2787" y="9796"/>
                </a:cubicBezTo>
                <a:cubicBezTo>
                  <a:pt x="2787" y="10549"/>
                  <a:pt x="3484" y="11051"/>
                  <a:pt x="4529" y="11051"/>
                </a:cubicBezTo>
                <a:cubicBezTo>
                  <a:pt x="5574" y="11051"/>
                  <a:pt x="6271" y="10549"/>
                  <a:pt x="6271" y="9796"/>
                </a:cubicBezTo>
                <a:cubicBezTo>
                  <a:pt x="6271" y="9042"/>
                  <a:pt x="5574" y="8540"/>
                  <a:pt x="4529" y="8540"/>
                </a:cubicBezTo>
                <a:close/>
                <a:moveTo>
                  <a:pt x="17419" y="15321"/>
                </a:moveTo>
                <a:cubicBezTo>
                  <a:pt x="16374" y="15321"/>
                  <a:pt x="15677" y="16075"/>
                  <a:pt x="15677" y="16577"/>
                </a:cubicBezTo>
                <a:cubicBezTo>
                  <a:pt x="15677" y="17331"/>
                  <a:pt x="16374" y="17833"/>
                  <a:pt x="17419" y="17833"/>
                </a:cubicBezTo>
                <a:cubicBezTo>
                  <a:pt x="18116" y="17833"/>
                  <a:pt x="18813" y="17331"/>
                  <a:pt x="18813" y="16577"/>
                </a:cubicBezTo>
                <a:cubicBezTo>
                  <a:pt x="18813" y="16075"/>
                  <a:pt x="18116" y="15321"/>
                  <a:pt x="17419" y="15321"/>
                </a:cubicBezTo>
                <a:close/>
                <a:moveTo>
                  <a:pt x="12890" y="15321"/>
                </a:moveTo>
                <a:cubicBezTo>
                  <a:pt x="11845" y="15321"/>
                  <a:pt x="11148" y="16075"/>
                  <a:pt x="11148" y="16577"/>
                </a:cubicBezTo>
                <a:cubicBezTo>
                  <a:pt x="11148" y="17331"/>
                  <a:pt x="11845" y="17833"/>
                  <a:pt x="12890" y="17833"/>
                </a:cubicBezTo>
                <a:cubicBezTo>
                  <a:pt x="13935" y="17833"/>
                  <a:pt x="14632" y="17331"/>
                  <a:pt x="14632" y="16577"/>
                </a:cubicBezTo>
                <a:cubicBezTo>
                  <a:pt x="14632" y="16075"/>
                  <a:pt x="13935" y="15321"/>
                  <a:pt x="12890" y="15321"/>
                </a:cubicBezTo>
                <a:close/>
                <a:moveTo>
                  <a:pt x="8710" y="15321"/>
                </a:moveTo>
                <a:cubicBezTo>
                  <a:pt x="7665" y="15321"/>
                  <a:pt x="6968" y="16075"/>
                  <a:pt x="6968" y="16577"/>
                </a:cubicBezTo>
                <a:cubicBezTo>
                  <a:pt x="6968" y="17331"/>
                  <a:pt x="7665" y="17833"/>
                  <a:pt x="8710" y="17833"/>
                </a:cubicBezTo>
                <a:cubicBezTo>
                  <a:pt x="9755" y="17833"/>
                  <a:pt x="10452" y="17331"/>
                  <a:pt x="10452" y="16577"/>
                </a:cubicBezTo>
                <a:cubicBezTo>
                  <a:pt x="10452" y="16075"/>
                  <a:pt x="9755" y="15321"/>
                  <a:pt x="8710" y="15321"/>
                </a:cubicBezTo>
                <a:close/>
                <a:moveTo>
                  <a:pt x="4529" y="15321"/>
                </a:moveTo>
                <a:cubicBezTo>
                  <a:pt x="3484" y="15321"/>
                  <a:pt x="2787" y="16075"/>
                  <a:pt x="2787" y="16577"/>
                </a:cubicBezTo>
                <a:cubicBezTo>
                  <a:pt x="2787" y="17331"/>
                  <a:pt x="3484" y="17833"/>
                  <a:pt x="4529" y="17833"/>
                </a:cubicBezTo>
                <a:cubicBezTo>
                  <a:pt x="5574" y="17833"/>
                  <a:pt x="6271" y="17331"/>
                  <a:pt x="6271" y="16577"/>
                </a:cubicBezTo>
                <a:cubicBezTo>
                  <a:pt x="6271" y="16075"/>
                  <a:pt x="5574" y="15321"/>
                  <a:pt x="4529" y="15321"/>
                </a:cubicBezTo>
                <a:close/>
                <a:moveTo>
                  <a:pt x="17419" y="12056"/>
                </a:moveTo>
                <a:cubicBezTo>
                  <a:pt x="16374" y="12056"/>
                  <a:pt x="15677" y="12558"/>
                  <a:pt x="15677" y="13312"/>
                </a:cubicBezTo>
                <a:cubicBezTo>
                  <a:pt x="15677" y="13814"/>
                  <a:pt x="16374" y="14568"/>
                  <a:pt x="17419" y="14568"/>
                </a:cubicBezTo>
                <a:cubicBezTo>
                  <a:pt x="18116" y="14568"/>
                  <a:pt x="18813" y="13814"/>
                  <a:pt x="18813" y="13312"/>
                </a:cubicBezTo>
                <a:cubicBezTo>
                  <a:pt x="18813" y="12558"/>
                  <a:pt x="18116" y="12056"/>
                  <a:pt x="17419" y="12056"/>
                </a:cubicBezTo>
                <a:close/>
                <a:moveTo>
                  <a:pt x="12890" y="12056"/>
                </a:moveTo>
                <a:cubicBezTo>
                  <a:pt x="11845" y="12056"/>
                  <a:pt x="11148" y="12558"/>
                  <a:pt x="11148" y="13312"/>
                </a:cubicBezTo>
                <a:cubicBezTo>
                  <a:pt x="11148" y="13814"/>
                  <a:pt x="11845" y="14568"/>
                  <a:pt x="12890" y="14568"/>
                </a:cubicBezTo>
                <a:cubicBezTo>
                  <a:pt x="13935" y="14568"/>
                  <a:pt x="14632" y="13814"/>
                  <a:pt x="14632" y="13312"/>
                </a:cubicBezTo>
                <a:cubicBezTo>
                  <a:pt x="14632" y="12558"/>
                  <a:pt x="13935" y="12056"/>
                  <a:pt x="12890" y="12056"/>
                </a:cubicBezTo>
                <a:close/>
                <a:moveTo>
                  <a:pt x="8710" y="12056"/>
                </a:moveTo>
                <a:cubicBezTo>
                  <a:pt x="7665" y="12056"/>
                  <a:pt x="6968" y="12558"/>
                  <a:pt x="6968" y="13312"/>
                </a:cubicBezTo>
                <a:cubicBezTo>
                  <a:pt x="6968" y="13814"/>
                  <a:pt x="7665" y="14568"/>
                  <a:pt x="8710" y="14568"/>
                </a:cubicBezTo>
                <a:cubicBezTo>
                  <a:pt x="9755" y="14568"/>
                  <a:pt x="10452" y="13814"/>
                  <a:pt x="10452" y="13312"/>
                </a:cubicBezTo>
                <a:cubicBezTo>
                  <a:pt x="10452" y="12558"/>
                  <a:pt x="9755" y="12056"/>
                  <a:pt x="8710" y="12056"/>
                </a:cubicBezTo>
                <a:close/>
                <a:moveTo>
                  <a:pt x="4529" y="12056"/>
                </a:moveTo>
                <a:cubicBezTo>
                  <a:pt x="3484" y="12056"/>
                  <a:pt x="2787" y="12558"/>
                  <a:pt x="2787" y="13312"/>
                </a:cubicBezTo>
                <a:cubicBezTo>
                  <a:pt x="2787" y="13814"/>
                  <a:pt x="3484" y="14568"/>
                  <a:pt x="4529" y="14568"/>
                </a:cubicBezTo>
                <a:cubicBezTo>
                  <a:pt x="5574" y="14568"/>
                  <a:pt x="6271" y="13814"/>
                  <a:pt x="6271" y="13312"/>
                </a:cubicBezTo>
                <a:cubicBezTo>
                  <a:pt x="6271" y="12558"/>
                  <a:pt x="5574" y="12056"/>
                  <a:pt x="4529" y="12056"/>
                </a:cubicBezTo>
                <a:close/>
                <a:moveTo>
                  <a:pt x="17419" y="8540"/>
                </a:moveTo>
                <a:cubicBezTo>
                  <a:pt x="16374" y="8540"/>
                  <a:pt x="15677" y="9042"/>
                  <a:pt x="15677" y="9796"/>
                </a:cubicBezTo>
                <a:cubicBezTo>
                  <a:pt x="15677" y="10549"/>
                  <a:pt x="16374" y="11051"/>
                  <a:pt x="17419" y="11051"/>
                </a:cubicBezTo>
                <a:cubicBezTo>
                  <a:pt x="18116" y="11051"/>
                  <a:pt x="18813" y="10549"/>
                  <a:pt x="18813" y="9796"/>
                </a:cubicBezTo>
                <a:cubicBezTo>
                  <a:pt x="18813" y="9042"/>
                  <a:pt x="18116" y="8540"/>
                  <a:pt x="17419" y="8540"/>
                </a:cubicBezTo>
                <a:close/>
                <a:moveTo>
                  <a:pt x="12890" y="8540"/>
                </a:moveTo>
                <a:cubicBezTo>
                  <a:pt x="11845" y="8540"/>
                  <a:pt x="11148" y="9042"/>
                  <a:pt x="11148" y="9796"/>
                </a:cubicBezTo>
                <a:cubicBezTo>
                  <a:pt x="11148" y="10549"/>
                  <a:pt x="11845" y="11051"/>
                  <a:pt x="12890" y="11051"/>
                </a:cubicBezTo>
                <a:cubicBezTo>
                  <a:pt x="13935" y="11051"/>
                  <a:pt x="14632" y="10549"/>
                  <a:pt x="14632" y="9796"/>
                </a:cubicBezTo>
                <a:cubicBezTo>
                  <a:pt x="14632" y="9042"/>
                  <a:pt x="13935" y="8540"/>
                  <a:pt x="12890" y="8540"/>
                </a:cubicBezTo>
                <a:close/>
                <a:moveTo>
                  <a:pt x="8710" y="8540"/>
                </a:moveTo>
                <a:cubicBezTo>
                  <a:pt x="7665" y="8540"/>
                  <a:pt x="6968" y="9042"/>
                  <a:pt x="6968" y="9796"/>
                </a:cubicBezTo>
                <a:cubicBezTo>
                  <a:pt x="6968" y="10549"/>
                  <a:pt x="7665" y="11051"/>
                  <a:pt x="8710" y="11051"/>
                </a:cubicBezTo>
                <a:cubicBezTo>
                  <a:pt x="9755" y="11051"/>
                  <a:pt x="10452" y="10549"/>
                  <a:pt x="10452" y="9796"/>
                </a:cubicBezTo>
                <a:cubicBezTo>
                  <a:pt x="10452" y="9042"/>
                  <a:pt x="9755" y="8540"/>
                  <a:pt x="8710" y="8540"/>
                </a:cubicBezTo>
                <a:close/>
              </a:path>
            </a:pathLst>
          </a:custGeom>
          <a:solidFill>
            <a:srgbClr val="000000"/>
          </a:solidFill>
          <a:ln w="12700">
            <a:miter lim="400000"/>
          </a:ln>
        </p:spPr>
        <p:txBody>
          <a:bodyPr tIns="91439" bIns="91439"/>
          <a:lstStyle/>
          <a:p>
            <a:endParaRPr/>
          </a:p>
        </p:txBody>
      </p:sp>
      <p:sp>
        <p:nvSpPr>
          <p:cNvPr id="1680" name="Shape 1680"/>
          <p:cNvSpPr/>
          <p:nvPr/>
        </p:nvSpPr>
        <p:spPr>
          <a:xfrm>
            <a:off x="12916682" y="3307526"/>
            <a:ext cx="627223" cy="668839"/>
          </a:xfrm>
          <a:custGeom>
            <a:avLst/>
            <a:gdLst/>
            <a:ahLst/>
            <a:cxnLst>
              <a:cxn ang="0">
                <a:pos x="wd2" y="hd2"/>
              </a:cxn>
              <a:cxn ang="5400000">
                <a:pos x="wd2" y="hd2"/>
              </a:cxn>
              <a:cxn ang="10800000">
                <a:pos x="wd2" y="hd2"/>
              </a:cxn>
              <a:cxn ang="16200000">
                <a:pos x="wd2" y="hd2"/>
              </a:cxn>
            </a:cxnLst>
            <a:rect l="0" t="0" r="r" b="b"/>
            <a:pathLst>
              <a:path w="21600" h="21600" extrusionOk="0">
                <a:moveTo>
                  <a:pt x="18202" y="5002"/>
                </a:moveTo>
                <a:cubicBezTo>
                  <a:pt x="20144" y="6594"/>
                  <a:pt x="21600" y="9095"/>
                  <a:pt x="21600" y="12051"/>
                </a:cubicBezTo>
                <a:cubicBezTo>
                  <a:pt x="21600" y="14324"/>
                  <a:pt x="20629" y="16598"/>
                  <a:pt x="18930" y="18189"/>
                </a:cubicBezTo>
                <a:cubicBezTo>
                  <a:pt x="11407" y="12051"/>
                  <a:pt x="11407" y="12051"/>
                  <a:pt x="11407" y="12051"/>
                </a:cubicBezTo>
                <a:cubicBezTo>
                  <a:pt x="18202" y="5002"/>
                  <a:pt x="18202" y="5002"/>
                  <a:pt x="18202" y="5002"/>
                </a:cubicBezTo>
                <a:close/>
                <a:moveTo>
                  <a:pt x="18445" y="18872"/>
                </a:moveTo>
                <a:cubicBezTo>
                  <a:pt x="17960" y="19326"/>
                  <a:pt x="17474" y="19781"/>
                  <a:pt x="16746" y="20008"/>
                </a:cubicBezTo>
                <a:cubicBezTo>
                  <a:pt x="17960" y="18417"/>
                  <a:pt x="17960" y="18417"/>
                  <a:pt x="17960" y="18417"/>
                </a:cubicBezTo>
                <a:cubicBezTo>
                  <a:pt x="18445" y="18872"/>
                  <a:pt x="18445" y="18872"/>
                  <a:pt x="18445" y="18872"/>
                </a:cubicBezTo>
                <a:close/>
                <a:moveTo>
                  <a:pt x="15533" y="20918"/>
                </a:moveTo>
                <a:cubicBezTo>
                  <a:pt x="17474" y="17962"/>
                  <a:pt x="17474" y="17962"/>
                  <a:pt x="17474" y="17962"/>
                </a:cubicBezTo>
                <a:cubicBezTo>
                  <a:pt x="16989" y="17507"/>
                  <a:pt x="16989" y="17507"/>
                  <a:pt x="16989" y="17507"/>
                </a:cubicBezTo>
                <a:cubicBezTo>
                  <a:pt x="14562" y="21373"/>
                  <a:pt x="14562" y="21373"/>
                  <a:pt x="14562" y="21373"/>
                </a:cubicBezTo>
                <a:cubicBezTo>
                  <a:pt x="14804" y="21145"/>
                  <a:pt x="15290" y="20918"/>
                  <a:pt x="15533" y="20918"/>
                </a:cubicBezTo>
                <a:close/>
                <a:moveTo>
                  <a:pt x="14076" y="20691"/>
                </a:moveTo>
                <a:cubicBezTo>
                  <a:pt x="16261" y="17053"/>
                  <a:pt x="16261" y="17053"/>
                  <a:pt x="16261" y="17053"/>
                </a:cubicBezTo>
                <a:cubicBezTo>
                  <a:pt x="15775" y="16825"/>
                  <a:pt x="15775" y="16825"/>
                  <a:pt x="15775" y="16825"/>
                </a:cubicBezTo>
                <a:cubicBezTo>
                  <a:pt x="13834" y="20008"/>
                  <a:pt x="13834" y="20008"/>
                  <a:pt x="13834" y="20008"/>
                </a:cubicBezTo>
                <a:cubicBezTo>
                  <a:pt x="14076" y="20691"/>
                  <a:pt x="14076" y="20691"/>
                  <a:pt x="14076" y="20691"/>
                </a:cubicBezTo>
                <a:close/>
                <a:moveTo>
                  <a:pt x="13591" y="19099"/>
                </a:moveTo>
                <a:cubicBezTo>
                  <a:pt x="15290" y="16371"/>
                  <a:pt x="15290" y="16371"/>
                  <a:pt x="15290" y="16371"/>
                </a:cubicBezTo>
                <a:cubicBezTo>
                  <a:pt x="14804" y="15916"/>
                  <a:pt x="14804" y="15916"/>
                  <a:pt x="14804" y="15916"/>
                </a:cubicBezTo>
                <a:cubicBezTo>
                  <a:pt x="13348" y="18417"/>
                  <a:pt x="13348" y="18417"/>
                  <a:pt x="13348" y="18417"/>
                </a:cubicBezTo>
                <a:cubicBezTo>
                  <a:pt x="13591" y="19099"/>
                  <a:pt x="13591" y="19099"/>
                  <a:pt x="13591" y="19099"/>
                </a:cubicBezTo>
                <a:close/>
                <a:moveTo>
                  <a:pt x="12863" y="17735"/>
                </a:moveTo>
                <a:cubicBezTo>
                  <a:pt x="14319" y="15461"/>
                  <a:pt x="14319" y="15461"/>
                  <a:pt x="14319" y="15461"/>
                </a:cubicBezTo>
                <a:cubicBezTo>
                  <a:pt x="13834" y="15006"/>
                  <a:pt x="13834" y="15006"/>
                  <a:pt x="13834" y="15006"/>
                </a:cubicBezTo>
                <a:cubicBezTo>
                  <a:pt x="12620" y="17053"/>
                  <a:pt x="12620" y="17053"/>
                  <a:pt x="12620" y="17053"/>
                </a:cubicBezTo>
                <a:cubicBezTo>
                  <a:pt x="12863" y="17735"/>
                  <a:pt x="12863" y="17735"/>
                  <a:pt x="12863" y="17735"/>
                </a:cubicBezTo>
                <a:close/>
                <a:moveTo>
                  <a:pt x="12378" y="16143"/>
                </a:moveTo>
                <a:cubicBezTo>
                  <a:pt x="13348" y="14552"/>
                  <a:pt x="13348" y="14552"/>
                  <a:pt x="13348" y="14552"/>
                </a:cubicBezTo>
                <a:cubicBezTo>
                  <a:pt x="12863" y="14097"/>
                  <a:pt x="12863" y="14097"/>
                  <a:pt x="12863" y="14097"/>
                </a:cubicBezTo>
                <a:cubicBezTo>
                  <a:pt x="12135" y="15461"/>
                  <a:pt x="12135" y="15461"/>
                  <a:pt x="12135" y="15461"/>
                </a:cubicBezTo>
                <a:cubicBezTo>
                  <a:pt x="12378" y="16143"/>
                  <a:pt x="12378" y="16143"/>
                  <a:pt x="12378" y="16143"/>
                </a:cubicBezTo>
                <a:close/>
                <a:moveTo>
                  <a:pt x="11649" y="14779"/>
                </a:moveTo>
                <a:cubicBezTo>
                  <a:pt x="12378" y="13869"/>
                  <a:pt x="12378" y="13869"/>
                  <a:pt x="12378" y="13869"/>
                </a:cubicBezTo>
                <a:cubicBezTo>
                  <a:pt x="11892" y="13415"/>
                  <a:pt x="11892" y="13415"/>
                  <a:pt x="11892" y="13415"/>
                </a:cubicBezTo>
                <a:cubicBezTo>
                  <a:pt x="11407" y="13869"/>
                  <a:pt x="11407" y="13869"/>
                  <a:pt x="11407" y="13869"/>
                </a:cubicBezTo>
                <a:cubicBezTo>
                  <a:pt x="11649" y="14779"/>
                  <a:pt x="11649" y="14779"/>
                  <a:pt x="11649" y="14779"/>
                </a:cubicBezTo>
                <a:close/>
                <a:moveTo>
                  <a:pt x="11164" y="13187"/>
                </a:moveTo>
                <a:cubicBezTo>
                  <a:pt x="10921" y="12505"/>
                  <a:pt x="10921" y="12505"/>
                  <a:pt x="10921" y="12505"/>
                </a:cubicBezTo>
                <a:cubicBezTo>
                  <a:pt x="11407" y="12960"/>
                  <a:pt x="11407" y="12960"/>
                  <a:pt x="11407" y="12960"/>
                </a:cubicBezTo>
                <a:cubicBezTo>
                  <a:pt x="11164" y="13187"/>
                  <a:pt x="11164" y="13187"/>
                  <a:pt x="11164" y="13187"/>
                </a:cubicBezTo>
                <a:close/>
                <a:moveTo>
                  <a:pt x="14319" y="3865"/>
                </a:moveTo>
                <a:cubicBezTo>
                  <a:pt x="9951" y="12278"/>
                  <a:pt x="9951" y="12278"/>
                  <a:pt x="9951" y="12278"/>
                </a:cubicBezTo>
                <a:cubicBezTo>
                  <a:pt x="9951" y="12278"/>
                  <a:pt x="9222" y="6366"/>
                  <a:pt x="8737" y="2956"/>
                </a:cubicBezTo>
                <a:cubicBezTo>
                  <a:pt x="3883" y="3411"/>
                  <a:pt x="0" y="7503"/>
                  <a:pt x="0" y="12278"/>
                </a:cubicBezTo>
                <a:cubicBezTo>
                  <a:pt x="0" y="17507"/>
                  <a:pt x="4369" y="21600"/>
                  <a:pt x="9951" y="21600"/>
                </a:cubicBezTo>
                <a:cubicBezTo>
                  <a:pt x="11164" y="21600"/>
                  <a:pt x="12378" y="21373"/>
                  <a:pt x="13348" y="21145"/>
                </a:cubicBezTo>
                <a:cubicBezTo>
                  <a:pt x="9951" y="12278"/>
                  <a:pt x="9951" y="12278"/>
                  <a:pt x="9951" y="12278"/>
                </a:cubicBezTo>
                <a:cubicBezTo>
                  <a:pt x="16503" y="5229"/>
                  <a:pt x="16503" y="5229"/>
                  <a:pt x="16503" y="5229"/>
                </a:cubicBezTo>
                <a:cubicBezTo>
                  <a:pt x="16018" y="4547"/>
                  <a:pt x="15290" y="4093"/>
                  <a:pt x="14319" y="3865"/>
                </a:cubicBezTo>
                <a:close/>
                <a:moveTo>
                  <a:pt x="10436" y="0"/>
                </a:moveTo>
                <a:cubicBezTo>
                  <a:pt x="9951" y="0"/>
                  <a:pt x="9708" y="0"/>
                  <a:pt x="9222" y="0"/>
                </a:cubicBezTo>
                <a:cubicBezTo>
                  <a:pt x="9708" y="3411"/>
                  <a:pt x="10436" y="9322"/>
                  <a:pt x="10436" y="9322"/>
                </a:cubicBezTo>
                <a:cubicBezTo>
                  <a:pt x="14804" y="909"/>
                  <a:pt x="14804" y="909"/>
                  <a:pt x="14804" y="909"/>
                </a:cubicBezTo>
                <a:cubicBezTo>
                  <a:pt x="13591" y="227"/>
                  <a:pt x="11892" y="0"/>
                  <a:pt x="10436" y="0"/>
                </a:cubicBezTo>
                <a:close/>
              </a:path>
            </a:pathLst>
          </a:custGeom>
          <a:solidFill>
            <a:srgbClr val="000000"/>
          </a:solidFill>
          <a:ln w="12700">
            <a:miter lim="400000"/>
          </a:ln>
        </p:spPr>
        <p:txBody>
          <a:bodyPr tIns="91439" bIns="91439"/>
          <a:lstStyle/>
          <a:p>
            <a:endParaRPr/>
          </a:p>
        </p:txBody>
      </p:sp>
      <p:sp>
        <p:nvSpPr>
          <p:cNvPr id="1681" name="Shape 1681"/>
          <p:cNvSpPr/>
          <p:nvPr/>
        </p:nvSpPr>
        <p:spPr>
          <a:xfrm>
            <a:off x="15490964" y="3485882"/>
            <a:ext cx="695593" cy="454811"/>
          </a:xfrm>
          <a:custGeom>
            <a:avLst/>
            <a:gdLst/>
            <a:ahLst/>
            <a:cxnLst>
              <a:cxn ang="0">
                <a:pos x="wd2" y="hd2"/>
              </a:cxn>
              <a:cxn ang="5400000">
                <a:pos x="wd2" y="hd2"/>
              </a:cxn>
              <a:cxn ang="10800000">
                <a:pos x="wd2" y="hd2"/>
              </a:cxn>
              <a:cxn ang="16200000">
                <a:pos x="wd2" y="hd2"/>
              </a:cxn>
            </a:cxnLst>
            <a:rect l="0" t="0" r="r" b="b"/>
            <a:pathLst>
              <a:path w="21600" h="21600" extrusionOk="0">
                <a:moveTo>
                  <a:pt x="3927" y="19274"/>
                </a:moveTo>
                <a:cubicBezTo>
                  <a:pt x="6545" y="19274"/>
                  <a:pt x="9164" y="19938"/>
                  <a:pt x="11564" y="21600"/>
                </a:cubicBezTo>
                <a:cubicBezTo>
                  <a:pt x="13964" y="19938"/>
                  <a:pt x="16364" y="18942"/>
                  <a:pt x="18982" y="18942"/>
                </a:cubicBezTo>
                <a:cubicBezTo>
                  <a:pt x="18982" y="7643"/>
                  <a:pt x="18982" y="7643"/>
                  <a:pt x="18982" y="7643"/>
                </a:cubicBezTo>
                <a:cubicBezTo>
                  <a:pt x="11564" y="9305"/>
                  <a:pt x="11564" y="9305"/>
                  <a:pt x="11564" y="9305"/>
                </a:cubicBezTo>
                <a:cubicBezTo>
                  <a:pt x="3927" y="7643"/>
                  <a:pt x="3927" y="7643"/>
                  <a:pt x="3927" y="7643"/>
                </a:cubicBezTo>
                <a:cubicBezTo>
                  <a:pt x="3927" y="19274"/>
                  <a:pt x="3927" y="19274"/>
                  <a:pt x="3927" y="19274"/>
                </a:cubicBezTo>
                <a:close/>
                <a:moveTo>
                  <a:pt x="21600" y="2658"/>
                </a:moveTo>
                <a:cubicBezTo>
                  <a:pt x="21600" y="5649"/>
                  <a:pt x="21600" y="5649"/>
                  <a:pt x="21600" y="5649"/>
                </a:cubicBezTo>
                <a:cubicBezTo>
                  <a:pt x="11564" y="7975"/>
                  <a:pt x="11564" y="7975"/>
                  <a:pt x="11564" y="7975"/>
                </a:cubicBezTo>
                <a:cubicBezTo>
                  <a:pt x="1527" y="5649"/>
                  <a:pt x="1527" y="5649"/>
                  <a:pt x="1527" y="5649"/>
                </a:cubicBezTo>
                <a:cubicBezTo>
                  <a:pt x="1527" y="11298"/>
                  <a:pt x="1527" y="11298"/>
                  <a:pt x="1527" y="11298"/>
                </a:cubicBezTo>
                <a:cubicBezTo>
                  <a:pt x="1745" y="11631"/>
                  <a:pt x="1964" y="11963"/>
                  <a:pt x="1964" y="12295"/>
                </a:cubicBezTo>
                <a:cubicBezTo>
                  <a:pt x="1964" y="12960"/>
                  <a:pt x="1527" y="13625"/>
                  <a:pt x="1091" y="13625"/>
                </a:cubicBezTo>
                <a:cubicBezTo>
                  <a:pt x="873" y="13625"/>
                  <a:pt x="436" y="12960"/>
                  <a:pt x="436" y="12295"/>
                </a:cubicBezTo>
                <a:cubicBezTo>
                  <a:pt x="436" y="11963"/>
                  <a:pt x="655" y="11631"/>
                  <a:pt x="873" y="11298"/>
                </a:cubicBezTo>
                <a:cubicBezTo>
                  <a:pt x="873" y="8308"/>
                  <a:pt x="873" y="5649"/>
                  <a:pt x="873" y="2658"/>
                </a:cubicBezTo>
                <a:cubicBezTo>
                  <a:pt x="11564" y="0"/>
                  <a:pt x="11564" y="0"/>
                  <a:pt x="11564" y="0"/>
                </a:cubicBezTo>
                <a:cubicBezTo>
                  <a:pt x="21600" y="2658"/>
                  <a:pt x="21600" y="2658"/>
                  <a:pt x="21600" y="2658"/>
                </a:cubicBezTo>
                <a:close/>
                <a:moveTo>
                  <a:pt x="1745" y="13957"/>
                </a:moveTo>
                <a:cubicBezTo>
                  <a:pt x="1309" y="14289"/>
                  <a:pt x="1091" y="14289"/>
                  <a:pt x="655" y="13957"/>
                </a:cubicBezTo>
                <a:cubicBezTo>
                  <a:pt x="436" y="15618"/>
                  <a:pt x="218" y="17280"/>
                  <a:pt x="0" y="19274"/>
                </a:cubicBezTo>
                <a:cubicBezTo>
                  <a:pt x="218" y="19274"/>
                  <a:pt x="436" y="19274"/>
                  <a:pt x="436" y="19274"/>
                </a:cubicBezTo>
                <a:cubicBezTo>
                  <a:pt x="655" y="18609"/>
                  <a:pt x="655" y="18609"/>
                  <a:pt x="655" y="18609"/>
                </a:cubicBezTo>
                <a:cubicBezTo>
                  <a:pt x="655" y="19274"/>
                  <a:pt x="655" y="19274"/>
                  <a:pt x="655" y="19274"/>
                </a:cubicBezTo>
                <a:cubicBezTo>
                  <a:pt x="873" y="19606"/>
                  <a:pt x="1091" y="19606"/>
                  <a:pt x="1309" y="19606"/>
                </a:cubicBezTo>
                <a:cubicBezTo>
                  <a:pt x="1527" y="18942"/>
                  <a:pt x="1527" y="18942"/>
                  <a:pt x="1527" y="18942"/>
                </a:cubicBezTo>
                <a:cubicBezTo>
                  <a:pt x="1527" y="19606"/>
                  <a:pt x="1527" y="19606"/>
                  <a:pt x="1527" y="19606"/>
                </a:cubicBezTo>
                <a:cubicBezTo>
                  <a:pt x="1527" y="19606"/>
                  <a:pt x="1745" y="19606"/>
                  <a:pt x="1745" y="19606"/>
                </a:cubicBezTo>
                <a:cubicBezTo>
                  <a:pt x="1745" y="16948"/>
                  <a:pt x="1745" y="16948"/>
                  <a:pt x="1745" y="16948"/>
                </a:cubicBezTo>
                <a:cubicBezTo>
                  <a:pt x="1964" y="19274"/>
                  <a:pt x="1964" y="19274"/>
                  <a:pt x="1964" y="19274"/>
                </a:cubicBezTo>
                <a:cubicBezTo>
                  <a:pt x="2182" y="19274"/>
                  <a:pt x="2182" y="19274"/>
                  <a:pt x="2400" y="19274"/>
                </a:cubicBezTo>
                <a:cubicBezTo>
                  <a:pt x="2182" y="17280"/>
                  <a:pt x="1964" y="15618"/>
                  <a:pt x="1745" y="13957"/>
                </a:cubicBezTo>
                <a:close/>
              </a:path>
            </a:pathLst>
          </a:custGeom>
          <a:solidFill>
            <a:srgbClr val="000000"/>
          </a:solidFill>
          <a:ln w="12700">
            <a:miter lim="400000"/>
          </a:ln>
        </p:spPr>
        <p:txBody>
          <a:bodyPr tIns="91439" bIns="91439"/>
          <a:lstStyle/>
          <a:p>
            <a:endParaRPr/>
          </a:p>
        </p:txBody>
      </p:sp>
      <p:sp>
        <p:nvSpPr>
          <p:cNvPr id="1682" name="Shape 1682"/>
          <p:cNvSpPr/>
          <p:nvPr/>
        </p:nvSpPr>
        <p:spPr>
          <a:xfrm>
            <a:off x="11629542" y="3408593"/>
            <a:ext cx="653975" cy="618305"/>
          </a:xfrm>
          <a:custGeom>
            <a:avLst/>
            <a:gdLst/>
            <a:ahLst/>
            <a:cxnLst>
              <a:cxn ang="0">
                <a:pos x="wd2" y="hd2"/>
              </a:cxn>
              <a:cxn ang="5400000">
                <a:pos x="wd2" y="hd2"/>
              </a:cxn>
              <a:cxn ang="10800000">
                <a:pos x="wd2" y="hd2"/>
              </a:cxn>
              <a:cxn ang="16200000">
                <a:pos x="wd2" y="hd2"/>
              </a:cxn>
            </a:cxnLst>
            <a:rect l="0" t="0" r="r" b="b"/>
            <a:pathLst>
              <a:path w="21600" h="21600" extrusionOk="0">
                <a:moveTo>
                  <a:pt x="1161" y="0"/>
                </a:moveTo>
                <a:cubicBezTo>
                  <a:pt x="20671" y="0"/>
                  <a:pt x="20671" y="0"/>
                  <a:pt x="20671" y="0"/>
                </a:cubicBezTo>
                <a:cubicBezTo>
                  <a:pt x="21600" y="0"/>
                  <a:pt x="21600" y="0"/>
                  <a:pt x="21600" y="0"/>
                </a:cubicBezTo>
                <a:cubicBezTo>
                  <a:pt x="21600" y="1227"/>
                  <a:pt x="21600" y="1227"/>
                  <a:pt x="21600" y="1227"/>
                </a:cubicBezTo>
                <a:cubicBezTo>
                  <a:pt x="21600" y="16936"/>
                  <a:pt x="21600" y="16936"/>
                  <a:pt x="21600" y="16936"/>
                </a:cubicBezTo>
                <a:cubicBezTo>
                  <a:pt x="21600" y="18164"/>
                  <a:pt x="21600" y="18164"/>
                  <a:pt x="21600" y="18164"/>
                </a:cubicBezTo>
                <a:cubicBezTo>
                  <a:pt x="20671" y="18164"/>
                  <a:pt x="20671" y="18164"/>
                  <a:pt x="20671" y="18164"/>
                </a:cubicBezTo>
                <a:cubicBezTo>
                  <a:pt x="18813" y="18164"/>
                  <a:pt x="18813" y="18164"/>
                  <a:pt x="18813" y="18164"/>
                </a:cubicBezTo>
                <a:cubicBezTo>
                  <a:pt x="18581" y="17673"/>
                  <a:pt x="18581" y="17673"/>
                  <a:pt x="18581" y="17673"/>
                </a:cubicBezTo>
                <a:cubicBezTo>
                  <a:pt x="18813" y="16936"/>
                  <a:pt x="19045" y="16445"/>
                  <a:pt x="19045" y="15955"/>
                </a:cubicBezTo>
                <a:cubicBezTo>
                  <a:pt x="19510" y="15955"/>
                  <a:pt x="19510" y="15955"/>
                  <a:pt x="19510" y="15955"/>
                </a:cubicBezTo>
                <a:cubicBezTo>
                  <a:pt x="19510" y="2455"/>
                  <a:pt x="19510" y="2455"/>
                  <a:pt x="19510" y="2455"/>
                </a:cubicBezTo>
                <a:cubicBezTo>
                  <a:pt x="2323" y="2455"/>
                  <a:pt x="2323" y="2455"/>
                  <a:pt x="2323" y="2455"/>
                </a:cubicBezTo>
                <a:cubicBezTo>
                  <a:pt x="2323" y="15955"/>
                  <a:pt x="2323" y="15955"/>
                  <a:pt x="2323" y="15955"/>
                </a:cubicBezTo>
                <a:cubicBezTo>
                  <a:pt x="10684" y="15955"/>
                  <a:pt x="10684" y="15955"/>
                  <a:pt x="10684" y="15955"/>
                </a:cubicBezTo>
                <a:cubicBezTo>
                  <a:pt x="10684" y="16445"/>
                  <a:pt x="10916" y="16936"/>
                  <a:pt x="11148" y="17673"/>
                </a:cubicBezTo>
                <a:cubicBezTo>
                  <a:pt x="10916" y="18164"/>
                  <a:pt x="10916" y="18164"/>
                  <a:pt x="10916" y="18164"/>
                </a:cubicBezTo>
                <a:cubicBezTo>
                  <a:pt x="1161" y="18164"/>
                  <a:pt x="1161" y="18164"/>
                  <a:pt x="1161" y="18164"/>
                </a:cubicBezTo>
                <a:cubicBezTo>
                  <a:pt x="0" y="18164"/>
                  <a:pt x="0" y="18164"/>
                  <a:pt x="0" y="18164"/>
                </a:cubicBezTo>
                <a:cubicBezTo>
                  <a:pt x="0" y="16936"/>
                  <a:pt x="0" y="16936"/>
                  <a:pt x="0" y="16936"/>
                </a:cubicBezTo>
                <a:cubicBezTo>
                  <a:pt x="0" y="1227"/>
                  <a:pt x="0" y="1227"/>
                  <a:pt x="0" y="1227"/>
                </a:cubicBezTo>
                <a:cubicBezTo>
                  <a:pt x="0" y="0"/>
                  <a:pt x="0" y="0"/>
                  <a:pt x="0" y="0"/>
                </a:cubicBezTo>
                <a:cubicBezTo>
                  <a:pt x="1161" y="0"/>
                  <a:pt x="1161" y="0"/>
                  <a:pt x="1161" y="0"/>
                </a:cubicBezTo>
                <a:close/>
                <a:moveTo>
                  <a:pt x="14865" y="12518"/>
                </a:moveTo>
                <a:cubicBezTo>
                  <a:pt x="13239" y="12518"/>
                  <a:pt x="12077" y="13745"/>
                  <a:pt x="12077" y="15464"/>
                </a:cubicBezTo>
                <a:cubicBezTo>
                  <a:pt x="12077" y="16200"/>
                  <a:pt x="12310" y="16936"/>
                  <a:pt x="12774" y="17427"/>
                </a:cubicBezTo>
                <a:cubicBezTo>
                  <a:pt x="11613" y="20127"/>
                  <a:pt x="11613" y="20127"/>
                  <a:pt x="11613" y="20127"/>
                </a:cubicBezTo>
                <a:cubicBezTo>
                  <a:pt x="13239" y="20127"/>
                  <a:pt x="13239" y="20127"/>
                  <a:pt x="13239" y="20127"/>
                </a:cubicBezTo>
                <a:cubicBezTo>
                  <a:pt x="14168" y="21109"/>
                  <a:pt x="14168" y="21109"/>
                  <a:pt x="14168" y="21109"/>
                </a:cubicBezTo>
                <a:cubicBezTo>
                  <a:pt x="14865" y="19145"/>
                  <a:pt x="14865" y="19145"/>
                  <a:pt x="14865" y="19145"/>
                </a:cubicBezTo>
                <a:cubicBezTo>
                  <a:pt x="15794" y="21600"/>
                  <a:pt x="15794" y="21600"/>
                  <a:pt x="15794" y="21600"/>
                </a:cubicBezTo>
                <a:cubicBezTo>
                  <a:pt x="16723" y="20618"/>
                  <a:pt x="16723" y="20618"/>
                  <a:pt x="16723" y="20618"/>
                </a:cubicBezTo>
                <a:cubicBezTo>
                  <a:pt x="18116" y="20618"/>
                  <a:pt x="18116" y="20618"/>
                  <a:pt x="18116" y="20618"/>
                </a:cubicBezTo>
                <a:cubicBezTo>
                  <a:pt x="17187" y="17427"/>
                  <a:pt x="17187" y="17427"/>
                  <a:pt x="17187" y="17427"/>
                </a:cubicBezTo>
                <a:cubicBezTo>
                  <a:pt x="17419" y="16936"/>
                  <a:pt x="17652" y="16200"/>
                  <a:pt x="17652" y="15464"/>
                </a:cubicBezTo>
                <a:cubicBezTo>
                  <a:pt x="17652" y="13745"/>
                  <a:pt x="16490" y="12518"/>
                  <a:pt x="14865" y="12518"/>
                </a:cubicBezTo>
                <a:close/>
                <a:moveTo>
                  <a:pt x="16490" y="16445"/>
                </a:moveTo>
                <a:cubicBezTo>
                  <a:pt x="16026" y="16691"/>
                  <a:pt x="15561" y="16936"/>
                  <a:pt x="14865" y="16936"/>
                </a:cubicBezTo>
                <a:cubicBezTo>
                  <a:pt x="14400" y="16936"/>
                  <a:pt x="13703" y="16691"/>
                  <a:pt x="13239" y="16445"/>
                </a:cubicBezTo>
                <a:cubicBezTo>
                  <a:pt x="13471" y="16936"/>
                  <a:pt x="14168" y="17673"/>
                  <a:pt x="14865" y="17673"/>
                </a:cubicBezTo>
                <a:cubicBezTo>
                  <a:pt x="15561" y="17673"/>
                  <a:pt x="16258" y="17182"/>
                  <a:pt x="16490" y="16445"/>
                </a:cubicBezTo>
                <a:close/>
                <a:moveTo>
                  <a:pt x="14400" y="13500"/>
                </a:moveTo>
                <a:cubicBezTo>
                  <a:pt x="14865" y="13500"/>
                  <a:pt x="15329" y="13745"/>
                  <a:pt x="15794" y="14236"/>
                </a:cubicBezTo>
                <a:cubicBezTo>
                  <a:pt x="16258" y="14727"/>
                  <a:pt x="16490" y="15218"/>
                  <a:pt x="16490" y="15709"/>
                </a:cubicBezTo>
                <a:cubicBezTo>
                  <a:pt x="16955" y="15218"/>
                  <a:pt x="16723" y="14236"/>
                  <a:pt x="16258" y="13745"/>
                </a:cubicBezTo>
                <a:cubicBezTo>
                  <a:pt x="15794" y="13255"/>
                  <a:pt x="15097" y="13255"/>
                  <a:pt x="14400" y="13500"/>
                </a:cubicBezTo>
                <a:close/>
                <a:moveTo>
                  <a:pt x="4181" y="10064"/>
                </a:moveTo>
                <a:cubicBezTo>
                  <a:pt x="4181" y="11291"/>
                  <a:pt x="4181" y="11291"/>
                  <a:pt x="4181" y="11291"/>
                </a:cubicBezTo>
                <a:cubicBezTo>
                  <a:pt x="17884" y="11291"/>
                  <a:pt x="17884" y="11291"/>
                  <a:pt x="17884" y="11291"/>
                </a:cubicBezTo>
                <a:cubicBezTo>
                  <a:pt x="17884" y="10064"/>
                  <a:pt x="17884" y="10064"/>
                  <a:pt x="17884" y="10064"/>
                </a:cubicBezTo>
                <a:cubicBezTo>
                  <a:pt x="4181" y="10064"/>
                  <a:pt x="4181" y="10064"/>
                  <a:pt x="4181" y="10064"/>
                </a:cubicBezTo>
                <a:close/>
                <a:moveTo>
                  <a:pt x="10916" y="7118"/>
                </a:moveTo>
                <a:cubicBezTo>
                  <a:pt x="10916" y="8345"/>
                  <a:pt x="10916" y="8345"/>
                  <a:pt x="10916" y="8345"/>
                </a:cubicBezTo>
                <a:cubicBezTo>
                  <a:pt x="17884" y="8345"/>
                  <a:pt x="17884" y="8345"/>
                  <a:pt x="17884" y="8345"/>
                </a:cubicBezTo>
                <a:cubicBezTo>
                  <a:pt x="17884" y="7118"/>
                  <a:pt x="17884" y="7118"/>
                  <a:pt x="17884" y="7118"/>
                </a:cubicBezTo>
                <a:cubicBezTo>
                  <a:pt x="10916" y="7118"/>
                  <a:pt x="10916" y="7118"/>
                  <a:pt x="10916" y="7118"/>
                </a:cubicBezTo>
                <a:close/>
                <a:moveTo>
                  <a:pt x="10916" y="4173"/>
                </a:moveTo>
                <a:cubicBezTo>
                  <a:pt x="10916" y="5400"/>
                  <a:pt x="10916" y="5400"/>
                  <a:pt x="10916" y="5400"/>
                </a:cubicBezTo>
                <a:cubicBezTo>
                  <a:pt x="17884" y="5400"/>
                  <a:pt x="17884" y="5400"/>
                  <a:pt x="17884" y="5400"/>
                </a:cubicBezTo>
                <a:cubicBezTo>
                  <a:pt x="17884" y="4173"/>
                  <a:pt x="17884" y="4173"/>
                  <a:pt x="17884" y="4173"/>
                </a:cubicBezTo>
                <a:cubicBezTo>
                  <a:pt x="10916" y="4173"/>
                  <a:pt x="10916" y="4173"/>
                  <a:pt x="10916" y="4173"/>
                </a:cubicBezTo>
                <a:close/>
                <a:moveTo>
                  <a:pt x="4181" y="4173"/>
                </a:moveTo>
                <a:cubicBezTo>
                  <a:pt x="4181" y="8591"/>
                  <a:pt x="4181" y="8591"/>
                  <a:pt x="4181" y="8591"/>
                </a:cubicBezTo>
                <a:cubicBezTo>
                  <a:pt x="9290" y="8591"/>
                  <a:pt x="9290" y="8591"/>
                  <a:pt x="9290" y="8591"/>
                </a:cubicBezTo>
                <a:cubicBezTo>
                  <a:pt x="9290" y="4173"/>
                  <a:pt x="9290" y="4173"/>
                  <a:pt x="9290" y="4173"/>
                </a:cubicBezTo>
                <a:lnTo>
                  <a:pt x="4181" y="4173"/>
                </a:lnTo>
                <a:close/>
              </a:path>
            </a:pathLst>
          </a:custGeom>
          <a:solidFill>
            <a:srgbClr val="000000"/>
          </a:solidFill>
          <a:ln w="12700">
            <a:miter lim="400000"/>
          </a:ln>
        </p:spPr>
        <p:txBody>
          <a:bodyPr tIns="91439" bIns="91439"/>
          <a:lstStyle/>
          <a:p>
            <a:endParaRPr/>
          </a:p>
        </p:txBody>
      </p:sp>
      <p:sp>
        <p:nvSpPr>
          <p:cNvPr id="1683" name="Shape 1683"/>
          <p:cNvSpPr/>
          <p:nvPr/>
        </p:nvSpPr>
        <p:spPr>
          <a:xfrm>
            <a:off x="12895874" y="4602013"/>
            <a:ext cx="597497" cy="717971"/>
          </a:xfrm>
          <a:custGeom>
            <a:avLst/>
            <a:gdLst/>
            <a:ahLst/>
            <a:cxnLst>
              <a:cxn ang="0">
                <a:pos x="wd2" y="hd2"/>
              </a:cxn>
              <a:cxn ang="5400000">
                <a:pos x="wd2" y="hd2"/>
              </a:cxn>
              <a:cxn ang="10800000">
                <a:pos x="wd2" y="hd2"/>
              </a:cxn>
              <a:cxn ang="16200000">
                <a:pos x="wd2" y="hd2"/>
              </a:cxn>
            </a:cxnLst>
            <a:rect l="0" t="0" r="r" b="b"/>
            <a:pathLst>
              <a:path w="21600" h="20785" extrusionOk="0">
                <a:moveTo>
                  <a:pt x="12452" y="4483"/>
                </a:moveTo>
                <a:cubicBezTo>
                  <a:pt x="11944" y="4076"/>
                  <a:pt x="10165" y="3057"/>
                  <a:pt x="8386" y="3668"/>
                </a:cubicBezTo>
                <a:cubicBezTo>
                  <a:pt x="6353" y="4279"/>
                  <a:pt x="5591" y="6113"/>
                  <a:pt x="6607" y="7743"/>
                </a:cubicBezTo>
                <a:cubicBezTo>
                  <a:pt x="7624" y="9374"/>
                  <a:pt x="8386" y="9985"/>
                  <a:pt x="8640" y="10393"/>
                </a:cubicBezTo>
                <a:cubicBezTo>
                  <a:pt x="8894" y="10596"/>
                  <a:pt x="8640" y="11004"/>
                  <a:pt x="8894" y="11208"/>
                </a:cubicBezTo>
                <a:cubicBezTo>
                  <a:pt x="9148" y="12227"/>
                  <a:pt x="11689" y="12634"/>
                  <a:pt x="12452" y="12023"/>
                </a:cubicBezTo>
                <a:cubicBezTo>
                  <a:pt x="13214" y="12634"/>
                  <a:pt x="15755" y="12227"/>
                  <a:pt x="16009" y="11208"/>
                </a:cubicBezTo>
                <a:cubicBezTo>
                  <a:pt x="16009" y="11004"/>
                  <a:pt x="16009" y="10596"/>
                  <a:pt x="16009" y="10393"/>
                </a:cubicBezTo>
                <a:cubicBezTo>
                  <a:pt x="16264" y="9985"/>
                  <a:pt x="17280" y="9374"/>
                  <a:pt x="18296" y="7743"/>
                </a:cubicBezTo>
                <a:cubicBezTo>
                  <a:pt x="19313" y="6113"/>
                  <a:pt x="18551" y="4279"/>
                  <a:pt x="16264" y="3668"/>
                </a:cubicBezTo>
                <a:cubicBezTo>
                  <a:pt x="14739" y="3057"/>
                  <a:pt x="12960" y="4076"/>
                  <a:pt x="12452" y="4483"/>
                </a:cubicBezTo>
                <a:close/>
                <a:moveTo>
                  <a:pt x="21346" y="14876"/>
                </a:moveTo>
                <a:cubicBezTo>
                  <a:pt x="3558" y="14876"/>
                  <a:pt x="3558" y="14876"/>
                  <a:pt x="3558" y="14876"/>
                </a:cubicBezTo>
                <a:cubicBezTo>
                  <a:pt x="2795" y="15487"/>
                  <a:pt x="2541" y="16098"/>
                  <a:pt x="2795" y="16913"/>
                </a:cubicBezTo>
                <a:cubicBezTo>
                  <a:pt x="2795" y="16913"/>
                  <a:pt x="2795" y="16913"/>
                  <a:pt x="2795" y="16913"/>
                </a:cubicBezTo>
                <a:cubicBezTo>
                  <a:pt x="2795" y="17525"/>
                  <a:pt x="3049" y="18136"/>
                  <a:pt x="3558" y="18747"/>
                </a:cubicBezTo>
                <a:cubicBezTo>
                  <a:pt x="21600" y="18747"/>
                  <a:pt x="21600" y="18747"/>
                  <a:pt x="21600" y="18747"/>
                </a:cubicBezTo>
                <a:cubicBezTo>
                  <a:pt x="21600" y="20785"/>
                  <a:pt x="21600" y="20785"/>
                  <a:pt x="21600" y="20785"/>
                </a:cubicBezTo>
                <a:cubicBezTo>
                  <a:pt x="3049" y="20785"/>
                  <a:pt x="3049" y="20785"/>
                  <a:pt x="3049" y="20785"/>
                </a:cubicBezTo>
                <a:cubicBezTo>
                  <a:pt x="2541" y="20785"/>
                  <a:pt x="2541" y="20785"/>
                  <a:pt x="2541" y="20785"/>
                </a:cubicBezTo>
                <a:cubicBezTo>
                  <a:pt x="2033" y="20581"/>
                  <a:pt x="2033" y="20581"/>
                  <a:pt x="2033" y="20581"/>
                </a:cubicBezTo>
                <a:cubicBezTo>
                  <a:pt x="2033" y="20377"/>
                  <a:pt x="1779" y="20377"/>
                  <a:pt x="1779" y="20377"/>
                </a:cubicBezTo>
                <a:cubicBezTo>
                  <a:pt x="762" y="19359"/>
                  <a:pt x="0" y="18136"/>
                  <a:pt x="0" y="16913"/>
                </a:cubicBezTo>
                <a:cubicBezTo>
                  <a:pt x="0" y="16913"/>
                  <a:pt x="0" y="16913"/>
                  <a:pt x="0" y="16913"/>
                </a:cubicBezTo>
                <a:cubicBezTo>
                  <a:pt x="0" y="15691"/>
                  <a:pt x="508" y="14264"/>
                  <a:pt x="1779" y="13245"/>
                </a:cubicBezTo>
                <a:cubicBezTo>
                  <a:pt x="1779" y="13245"/>
                  <a:pt x="1779" y="13042"/>
                  <a:pt x="2033" y="13042"/>
                </a:cubicBezTo>
                <a:cubicBezTo>
                  <a:pt x="2287" y="12634"/>
                  <a:pt x="2287" y="12634"/>
                  <a:pt x="2287" y="12634"/>
                </a:cubicBezTo>
                <a:cubicBezTo>
                  <a:pt x="3049" y="12634"/>
                  <a:pt x="3049" y="12634"/>
                  <a:pt x="3049" y="12634"/>
                </a:cubicBezTo>
                <a:cubicBezTo>
                  <a:pt x="21346" y="12634"/>
                  <a:pt x="21346" y="12634"/>
                  <a:pt x="21346" y="12634"/>
                </a:cubicBezTo>
                <a:cubicBezTo>
                  <a:pt x="21346" y="14876"/>
                  <a:pt x="21346" y="14876"/>
                  <a:pt x="21346" y="14876"/>
                </a:cubicBezTo>
                <a:close/>
                <a:moveTo>
                  <a:pt x="4066" y="17728"/>
                </a:moveTo>
                <a:cubicBezTo>
                  <a:pt x="4066" y="18136"/>
                  <a:pt x="4066" y="18136"/>
                  <a:pt x="4066" y="18136"/>
                </a:cubicBezTo>
                <a:cubicBezTo>
                  <a:pt x="19821" y="18136"/>
                  <a:pt x="19821" y="18136"/>
                  <a:pt x="19821" y="18136"/>
                </a:cubicBezTo>
                <a:cubicBezTo>
                  <a:pt x="19821" y="17728"/>
                  <a:pt x="19821" y="17728"/>
                  <a:pt x="19821" y="17728"/>
                </a:cubicBezTo>
                <a:cubicBezTo>
                  <a:pt x="4066" y="17728"/>
                  <a:pt x="4066" y="17728"/>
                  <a:pt x="4066" y="17728"/>
                </a:cubicBezTo>
                <a:close/>
                <a:moveTo>
                  <a:pt x="4066" y="15487"/>
                </a:moveTo>
                <a:cubicBezTo>
                  <a:pt x="4066" y="15894"/>
                  <a:pt x="4066" y="15894"/>
                  <a:pt x="4066" y="15894"/>
                </a:cubicBezTo>
                <a:cubicBezTo>
                  <a:pt x="19821" y="15894"/>
                  <a:pt x="19821" y="15894"/>
                  <a:pt x="19821" y="15894"/>
                </a:cubicBezTo>
                <a:cubicBezTo>
                  <a:pt x="19821" y="15487"/>
                  <a:pt x="19821" y="15487"/>
                  <a:pt x="19821" y="15487"/>
                </a:cubicBezTo>
                <a:cubicBezTo>
                  <a:pt x="4066" y="15487"/>
                  <a:pt x="4066" y="15487"/>
                  <a:pt x="4066" y="15487"/>
                </a:cubicBezTo>
                <a:close/>
                <a:moveTo>
                  <a:pt x="4066" y="16506"/>
                </a:moveTo>
                <a:cubicBezTo>
                  <a:pt x="4066" y="17117"/>
                  <a:pt x="4066" y="17117"/>
                  <a:pt x="4066" y="17117"/>
                </a:cubicBezTo>
                <a:cubicBezTo>
                  <a:pt x="19821" y="17117"/>
                  <a:pt x="19821" y="17117"/>
                  <a:pt x="19821" y="17117"/>
                </a:cubicBezTo>
                <a:cubicBezTo>
                  <a:pt x="19821" y="16506"/>
                  <a:pt x="19821" y="16506"/>
                  <a:pt x="19821" y="16506"/>
                </a:cubicBezTo>
                <a:cubicBezTo>
                  <a:pt x="4066" y="16506"/>
                  <a:pt x="4066" y="16506"/>
                  <a:pt x="4066" y="16506"/>
                </a:cubicBezTo>
                <a:close/>
                <a:moveTo>
                  <a:pt x="12706" y="1223"/>
                </a:moveTo>
                <a:cubicBezTo>
                  <a:pt x="13722" y="-815"/>
                  <a:pt x="16264" y="204"/>
                  <a:pt x="18551" y="815"/>
                </a:cubicBezTo>
                <a:cubicBezTo>
                  <a:pt x="17534" y="2038"/>
                  <a:pt x="14739" y="2853"/>
                  <a:pt x="12960" y="2242"/>
                </a:cubicBezTo>
                <a:cubicBezTo>
                  <a:pt x="12960" y="2853"/>
                  <a:pt x="12706" y="3464"/>
                  <a:pt x="12706" y="4076"/>
                </a:cubicBezTo>
                <a:cubicBezTo>
                  <a:pt x="12198" y="4076"/>
                  <a:pt x="12198" y="4076"/>
                  <a:pt x="12198" y="4076"/>
                </a:cubicBezTo>
                <a:cubicBezTo>
                  <a:pt x="12198" y="2649"/>
                  <a:pt x="11689" y="1834"/>
                  <a:pt x="10165" y="815"/>
                </a:cubicBezTo>
                <a:cubicBezTo>
                  <a:pt x="11689" y="0"/>
                  <a:pt x="11689" y="0"/>
                  <a:pt x="11689" y="0"/>
                </a:cubicBezTo>
                <a:cubicBezTo>
                  <a:pt x="12198" y="408"/>
                  <a:pt x="12706" y="815"/>
                  <a:pt x="12706" y="1223"/>
                </a:cubicBezTo>
                <a:close/>
              </a:path>
            </a:pathLst>
          </a:custGeom>
          <a:solidFill>
            <a:srgbClr val="000000"/>
          </a:solidFill>
          <a:ln w="12700">
            <a:miter lim="400000"/>
          </a:ln>
        </p:spPr>
        <p:txBody>
          <a:bodyPr tIns="91439" bIns="91439"/>
          <a:lstStyle/>
          <a:p>
            <a:endParaRPr/>
          </a:p>
        </p:txBody>
      </p:sp>
      <p:sp>
        <p:nvSpPr>
          <p:cNvPr id="1684" name="Shape 1684"/>
          <p:cNvSpPr/>
          <p:nvPr/>
        </p:nvSpPr>
        <p:spPr>
          <a:xfrm>
            <a:off x="5033314" y="5968014"/>
            <a:ext cx="710457" cy="633169"/>
          </a:xfrm>
          <a:custGeom>
            <a:avLst/>
            <a:gdLst/>
            <a:ahLst/>
            <a:cxnLst>
              <a:cxn ang="0">
                <a:pos x="wd2" y="hd2"/>
              </a:cxn>
              <a:cxn ang="5400000">
                <a:pos x="wd2" y="hd2"/>
              </a:cxn>
              <a:cxn ang="10800000">
                <a:pos x="wd2" y="hd2"/>
              </a:cxn>
              <a:cxn ang="16200000">
                <a:pos x="wd2" y="hd2"/>
              </a:cxn>
            </a:cxnLst>
            <a:rect l="0" t="0" r="r" b="b"/>
            <a:pathLst>
              <a:path w="21600" h="21600" extrusionOk="0">
                <a:moveTo>
                  <a:pt x="7699" y="18480"/>
                </a:moveTo>
                <a:cubicBezTo>
                  <a:pt x="7699" y="18720"/>
                  <a:pt x="7913" y="18960"/>
                  <a:pt x="8341" y="19200"/>
                </a:cubicBezTo>
                <a:cubicBezTo>
                  <a:pt x="8554" y="19200"/>
                  <a:pt x="8768" y="19200"/>
                  <a:pt x="8982" y="19200"/>
                </a:cubicBezTo>
                <a:cubicBezTo>
                  <a:pt x="9196" y="19200"/>
                  <a:pt x="9196" y="18960"/>
                  <a:pt x="9410" y="18960"/>
                </a:cubicBezTo>
                <a:cubicBezTo>
                  <a:pt x="9624" y="18720"/>
                  <a:pt x="9838" y="18480"/>
                  <a:pt x="9838" y="18000"/>
                </a:cubicBezTo>
                <a:cubicBezTo>
                  <a:pt x="9838" y="18000"/>
                  <a:pt x="9838" y="18000"/>
                  <a:pt x="9838" y="18000"/>
                </a:cubicBezTo>
                <a:cubicBezTo>
                  <a:pt x="9838" y="11280"/>
                  <a:pt x="9838" y="11280"/>
                  <a:pt x="9838" y="11280"/>
                </a:cubicBezTo>
                <a:cubicBezTo>
                  <a:pt x="8341" y="11280"/>
                  <a:pt x="7271" y="11760"/>
                  <a:pt x="6416" y="12480"/>
                </a:cubicBezTo>
                <a:cubicBezTo>
                  <a:pt x="4063" y="11280"/>
                  <a:pt x="1925" y="11280"/>
                  <a:pt x="0" y="12480"/>
                </a:cubicBezTo>
                <a:cubicBezTo>
                  <a:pt x="428" y="6240"/>
                  <a:pt x="3422" y="2160"/>
                  <a:pt x="9410" y="1440"/>
                </a:cubicBezTo>
                <a:cubicBezTo>
                  <a:pt x="9838" y="0"/>
                  <a:pt x="9838" y="0"/>
                  <a:pt x="9838" y="0"/>
                </a:cubicBezTo>
                <a:cubicBezTo>
                  <a:pt x="11762" y="0"/>
                  <a:pt x="11762" y="0"/>
                  <a:pt x="11762" y="0"/>
                </a:cubicBezTo>
                <a:cubicBezTo>
                  <a:pt x="12190" y="1440"/>
                  <a:pt x="12190" y="1440"/>
                  <a:pt x="12190" y="1440"/>
                </a:cubicBezTo>
                <a:cubicBezTo>
                  <a:pt x="18178" y="2160"/>
                  <a:pt x="21172" y="6240"/>
                  <a:pt x="21600" y="12480"/>
                </a:cubicBezTo>
                <a:cubicBezTo>
                  <a:pt x="19675" y="11280"/>
                  <a:pt x="17750" y="11280"/>
                  <a:pt x="15398" y="12480"/>
                </a:cubicBezTo>
                <a:cubicBezTo>
                  <a:pt x="14329" y="11760"/>
                  <a:pt x="13473" y="11280"/>
                  <a:pt x="11976" y="11280"/>
                </a:cubicBezTo>
                <a:cubicBezTo>
                  <a:pt x="11976" y="18000"/>
                  <a:pt x="11976" y="18000"/>
                  <a:pt x="11976" y="18000"/>
                </a:cubicBezTo>
                <a:cubicBezTo>
                  <a:pt x="11976" y="18000"/>
                  <a:pt x="11976" y="18000"/>
                  <a:pt x="11976" y="18000"/>
                </a:cubicBezTo>
                <a:cubicBezTo>
                  <a:pt x="11976" y="19440"/>
                  <a:pt x="11549" y="20400"/>
                  <a:pt x="10693" y="21120"/>
                </a:cubicBezTo>
                <a:cubicBezTo>
                  <a:pt x="10265" y="21360"/>
                  <a:pt x="9624" y="21600"/>
                  <a:pt x="9196" y="21600"/>
                </a:cubicBezTo>
                <a:cubicBezTo>
                  <a:pt x="8554" y="21600"/>
                  <a:pt x="8127" y="21600"/>
                  <a:pt x="7699" y="21360"/>
                </a:cubicBezTo>
                <a:cubicBezTo>
                  <a:pt x="6630" y="21120"/>
                  <a:pt x="5774" y="20160"/>
                  <a:pt x="5560" y="18960"/>
                </a:cubicBezTo>
                <a:cubicBezTo>
                  <a:pt x="7699" y="18480"/>
                  <a:pt x="7699" y="18480"/>
                  <a:pt x="7699" y="18480"/>
                </a:cubicBezTo>
                <a:close/>
                <a:moveTo>
                  <a:pt x="15398" y="10320"/>
                </a:moveTo>
                <a:cubicBezTo>
                  <a:pt x="16040" y="10080"/>
                  <a:pt x="16467" y="9840"/>
                  <a:pt x="17109" y="9840"/>
                </a:cubicBezTo>
                <a:cubicBezTo>
                  <a:pt x="16681" y="5520"/>
                  <a:pt x="14756" y="3840"/>
                  <a:pt x="12190" y="3120"/>
                </a:cubicBezTo>
                <a:cubicBezTo>
                  <a:pt x="14329" y="4800"/>
                  <a:pt x="15612" y="6960"/>
                  <a:pt x="15398" y="10320"/>
                </a:cubicBezTo>
                <a:close/>
                <a:moveTo>
                  <a:pt x="2139" y="9600"/>
                </a:moveTo>
                <a:cubicBezTo>
                  <a:pt x="2994" y="9600"/>
                  <a:pt x="3636" y="9600"/>
                  <a:pt x="4277" y="9360"/>
                </a:cubicBezTo>
                <a:cubicBezTo>
                  <a:pt x="5347" y="7440"/>
                  <a:pt x="6202" y="5520"/>
                  <a:pt x="7057" y="3840"/>
                </a:cubicBezTo>
                <a:cubicBezTo>
                  <a:pt x="4277" y="4560"/>
                  <a:pt x="2780" y="6480"/>
                  <a:pt x="2139" y="9600"/>
                </a:cubicBezTo>
                <a:close/>
              </a:path>
            </a:pathLst>
          </a:custGeom>
          <a:solidFill>
            <a:srgbClr val="000000"/>
          </a:solidFill>
          <a:ln w="12700">
            <a:miter lim="400000"/>
          </a:ln>
        </p:spPr>
        <p:txBody>
          <a:bodyPr tIns="91439" bIns="91439"/>
          <a:lstStyle/>
          <a:p>
            <a:endParaRPr/>
          </a:p>
        </p:txBody>
      </p:sp>
      <p:sp>
        <p:nvSpPr>
          <p:cNvPr id="1685" name="Shape 1685"/>
          <p:cNvSpPr/>
          <p:nvPr/>
        </p:nvSpPr>
        <p:spPr>
          <a:xfrm>
            <a:off x="5086044" y="7177869"/>
            <a:ext cx="548194" cy="731263"/>
          </a:xfrm>
          <a:custGeom>
            <a:avLst/>
            <a:gdLst/>
            <a:ahLst/>
            <a:cxnLst>
              <a:cxn ang="0">
                <a:pos x="wd2" y="hd2"/>
              </a:cxn>
              <a:cxn ang="5400000">
                <a:pos x="wd2" y="hd2"/>
              </a:cxn>
              <a:cxn ang="10800000">
                <a:pos x="wd2" y="hd2"/>
              </a:cxn>
              <a:cxn ang="16200000">
                <a:pos x="wd2" y="hd2"/>
              </a:cxn>
            </a:cxnLst>
            <a:rect l="0" t="0" r="r" b="b"/>
            <a:pathLst>
              <a:path w="20323" h="21600" extrusionOk="0">
                <a:moveTo>
                  <a:pt x="11339" y="13708"/>
                </a:moveTo>
                <a:cubicBezTo>
                  <a:pt x="11860" y="13708"/>
                  <a:pt x="12120" y="14331"/>
                  <a:pt x="12120" y="14746"/>
                </a:cubicBezTo>
                <a:cubicBezTo>
                  <a:pt x="12120" y="15369"/>
                  <a:pt x="11860" y="15785"/>
                  <a:pt x="11339" y="15785"/>
                </a:cubicBezTo>
                <a:cubicBezTo>
                  <a:pt x="11079" y="15785"/>
                  <a:pt x="10558" y="15369"/>
                  <a:pt x="10558" y="14746"/>
                </a:cubicBezTo>
                <a:cubicBezTo>
                  <a:pt x="10558" y="14331"/>
                  <a:pt x="11079" y="13708"/>
                  <a:pt x="11339" y="13708"/>
                </a:cubicBezTo>
                <a:close/>
                <a:moveTo>
                  <a:pt x="14982" y="20562"/>
                </a:moveTo>
                <a:cubicBezTo>
                  <a:pt x="15503" y="21600"/>
                  <a:pt x="15503" y="21600"/>
                  <a:pt x="15503" y="21600"/>
                </a:cubicBezTo>
                <a:cubicBezTo>
                  <a:pt x="17325" y="21600"/>
                  <a:pt x="17325" y="21600"/>
                  <a:pt x="17325" y="21600"/>
                </a:cubicBezTo>
                <a:cubicBezTo>
                  <a:pt x="17325" y="18900"/>
                  <a:pt x="17325" y="18900"/>
                  <a:pt x="17325" y="18900"/>
                </a:cubicBezTo>
                <a:cubicBezTo>
                  <a:pt x="18626" y="17654"/>
                  <a:pt x="19407" y="15992"/>
                  <a:pt x="19407" y="14331"/>
                </a:cubicBezTo>
                <a:cubicBezTo>
                  <a:pt x="19407" y="13292"/>
                  <a:pt x="19146" y="12254"/>
                  <a:pt x="18626" y="11215"/>
                </a:cubicBezTo>
                <a:cubicBezTo>
                  <a:pt x="20187" y="9969"/>
                  <a:pt x="20968" y="7685"/>
                  <a:pt x="19667" y="5608"/>
                </a:cubicBezTo>
                <a:cubicBezTo>
                  <a:pt x="17585" y="5815"/>
                  <a:pt x="15763" y="6646"/>
                  <a:pt x="14462" y="7685"/>
                </a:cubicBezTo>
                <a:cubicBezTo>
                  <a:pt x="14202" y="7477"/>
                  <a:pt x="13421" y="7477"/>
                  <a:pt x="12901" y="7269"/>
                </a:cubicBezTo>
                <a:cubicBezTo>
                  <a:pt x="12640" y="7892"/>
                  <a:pt x="12640" y="7892"/>
                  <a:pt x="12640" y="7892"/>
                </a:cubicBezTo>
                <a:cubicBezTo>
                  <a:pt x="10819" y="7685"/>
                  <a:pt x="9778" y="7685"/>
                  <a:pt x="7696" y="7892"/>
                </a:cubicBezTo>
                <a:cubicBezTo>
                  <a:pt x="7435" y="7269"/>
                  <a:pt x="7435" y="7269"/>
                  <a:pt x="7435" y="7269"/>
                </a:cubicBezTo>
                <a:cubicBezTo>
                  <a:pt x="6915" y="7269"/>
                  <a:pt x="6134" y="7477"/>
                  <a:pt x="5614" y="7685"/>
                </a:cubicBezTo>
                <a:cubicBezTo>
                  <a:pt x="4573" y="6646"/>
                  <a:pt x="2491" y="5815"/>
                  <a:pt x="669" y="5608"/>
                </a:cubicBezTo>
                <a:cubicBezTo>
                  <a:pt x="-632" y="7685"/>
                  <a:pt x="149" y="9969"/>
                  <a:pt x="1450" y="11215"/>
                </a:cubicBezTo>
                <a:cubicBezTo>
                  <a:pt x="929" y="12254"/>
                  <a:pt x="669" y="13085"/>
                  <a:pt x="669" y="14331"/>
                </a:cubicBezTo>
                <a:cubicBezTo>
                  <a:pt x="669" y="15992"/>
                  <a:pt x="1450" y="17446"/>
                  <a:pt x="2491" y="18692"/>
                </a:cubicBezTo>
                <a:cubicBezTo>
                  <a:pt x="2751" y="21600"/>
                  <a:pt x="2751" y="21600"/>
                  <a:pt x="2751" y="21600"/>
                </a:cubicBezTo>
                <a:cubicBezTo>
                  <a:pt x="4573" y="21600"/>
                  <a:pt x="4573" y="21600"/>
                  <a:pt x="4573" y="21600"/>
                </a:cubicBezTo>
                <a:cubicBezTo>
                  <a:pt x="5093" y="20562"/>
                  <a:pt x="5093" y="20562"/>
                  <a:pt x="5093" y="20562"/>
                </a:cubicBezTo>
                <a:cubicBezTo>
                  <a:pt x="6395" y="21185"/>
                  <a:pt x="8216" y="21600"/>
                  <a:pt x="10038" y="21600"/>
                </a:cubicBezTo>
                <a:cubicBezTo>
                  <a:pt x="11860" y="21600"/>
                  <a:pt x="13681" y="21185"/>
                  <a:pt x="14982" y="20562"/>
                </a:cubicBezTo>
                <a:close/>
                <a:moveTo>
                  <a:pt x="10298" y="0"/>
                </a:moveTo>
                <a:cubicBezTo>
                  <a:pt x="11599" y="0"/>
                  <a:pt x="12640" y="415"/>
                  <a:pt x="13421" y="1038"/>
                </a:cubicBezTo>
                <a:cubicBezTo>
                  <a:pt x="14202" y="1662"/>
                  <a:pt x="14722" y="2700"/>
                  <a:pt x="14722" y="3531"/>
                </a:cubicBezTo>
                <a:cubicBezTo>
                  <a:pt x="14722" y="4569"/>
                  <a:pt x="14202" y="5400"/>
                  <a:pt x="13421" y="6231"/>
                </a:cubicBezTo>
                <a:cubicBezTo>
                  <a:pt x="12640" y="6854"/>
                  <a:pt x="11599" y="7269"/>
                  <a:pt x="10298" y="7269"/>
                </a:cubicBezTo>
                <a:cubicBezTo>
                  <a:pt x="8997" y="7269"/>
                  <a:pt x="7956" y="6854"/>
                  <a:pt x="7175" y="6231"/>
                </a:cubicBezTo>
                <a:cubicBezTo>
                  <a:pt x="6395" y="5400"/>
                  <a:pt x="5874" y="4569"/>
                  <a:pt x="5874" y="3531"/>
                </a:cubicBezTo>
                <a:cubicBezTo>
                  <a:pt x="5874" y="2700"/>
                  <a:pt x="6395" y="1662"/>
                  <a:pt x="7175" y="1038"/>
                </a:cubicBezTo>
                <a:cubicBezTo>
                  <a:pt x="7956" y="415"/>
                  <a:pt x="8997" y="0"/>
                  <a:pt x="10298" y="0"/>
                </a:cubicBezTo>
                <a:close/>
                <a:moveTo>
                  <a:pt x="12120" y="2077"/>
                </a:moveTo>
                <a:cubicBezTo>
                  <a:pt x="12640" y="2492"/>
                  <a:pt x="12901" y="3115"/>
                  <a:pt x="12901" y="3531"/>
                </a:cubicBezTo>
                <a:cubicBezTo>
                  <a:pt x="12901" y="4154"/>
                  <a:pt x="12640" y="4777"/>
                  <a:pt x="12120" y="4985"/>
                </a:cubicBezTo>
                <a:cubicBezTo>
                  <a:pt x="11599" y="5400"/>
                  <a:pt x="11079" y="5608"/>
                  <a:pt x="10298" y="5608"/>
                </a:cubicBezTo>
                <a:cubicBezTo>
                  <a:pt x="9517" y="5608"/>
                  <a:pt x="8997" y="5400"/>
                  <a:pt x="8476" y="4985"/>
                </a:cubicBezTo>
                <a:cubicBezTo>
                  <a:pt x="7956" y="4777"/>
                  <a:pt x="7696" y="4154"/>
                  <a:pt x="7696" y="3531"/>
                </a:cubicBezTo>
                <a:cubicBezTo>
                  <a:pt x="7696" y="3115"/>
                  <a:pt x="7956" y="2492"/>
                  <a:pt x="8476" y="2077"/>
                </a:cubicBezTo>
                <a:cubicBezTo>
                  <a:pt x="8997" y="1869"/>
                  <a:pt x="9517" y="1662"/>
                  <a:pt x="10298" y="1662"/>
                </a:cubicBezTo>
                <a:cubicBezTo>
                  <a:pt x="11079" y="1662"/>
                  <a:pt x="11599" y="1869"/>
                  <a:pt x="12120" y="2077"/>
                </a:cubicBezTo>
                <a:close/>
                <a:moveTo>
                  <a:pt x="10038" y="11838"/>
                </a:moveTo>
                <a:cubicBezTo>
                  <a:pt x="7956" y="11838"/>
                  <a:pt x="6395" y="13292"/>
                  <a:pt x="6395" y="14746"/>
                </a:cubicBezTo>
                <a:cubicBezTo>
                  <a:pt x="6395" y="16408"/>
                  <a:pt x="7956" y="17654"/>
                  <a:pt x="10038" y="17654"/>
                </a:cubicBezTo>
                <a:cubicBezTo>
                  <a:pt x="12120" y="17654"/>
                  <a:pt x="13681" y="16408"/>
                  <a:pt x="13681" y="14746"/>
                </a:cubicBezTo>
                <a:cubicBezTo>
                  <a:pt x="13681" y="13292"/>
                  <a:pt x="12120" y="11838"/>
                  <a:pt x="10038" y="11838"/>
                </a:cubicBezTo>
                <a:close/>
                <a:moveTo>
                  <a:pt x="4833" y="11838"/>
                </a:moveTo>
                <a:cubicBezTo>
                  <a:pt x="4833" y="11631"/>
                  <a:pt x="4833" y="11423"/>
                  <a:pt x="4833" y="11215"/>
                </a:cubicBezTo>
                <a:cubicBezTo>
                  <a:pt x="5093" y="10800"/>
                  <a:pt x="5354" y="10592"/>
                  <a:pt x="5614" y="10385"/>
                </a:cubicBezTo>
                <a:cubicBezTo>
                  <a:pt x="6134" y="10177"/>
                  <a:pt x="6395" y="10177"/>
                  <a:pt x="6915" y="9969"/>
                </a:cubicBezTo>
                <a:cubicBezTo>
                  <a:pt x="7435" y="9969"/>
                  <a:pt x="7696" y="10177"/>
                  <a:pt x="8216" y="10177"/>
                </a:cubicBezTo>
                <a:cubicBezTo>
                  <a:pt x="7956" y="11008"/>
                  <a:pt x="7956" y="11008"/>
                  <a:pt x="7956" y="11008"/>
                </a:cubicBezTo>
                <a:cubicBezTo>
                  <a:pt x="7435" y="11008"/>
                  <a:pt x="7175" y="11008"/>
                  <a:pt x="6915" y="11008"/>
                </a:cubicBezTo>
                <a:cubicBezTo>
                  <a:pt x="6655" y="11008"/>
                  <a:pt x="6395" y="11008"/>
                  <a:pt x="6395" y="11215"/>
                </a:cubicBezTo>
                <a:cubicBezTo>
                  <a:pt x="6134" y="11215"/>
                  <a:pt x="6134" y="11215"/>
                  <a:pt x="5874" y="11423"/>
                </a:cubicBezTo>
                <a:cubicBezTo>
                  <a:pt x="5874" y="11631"/>
                  <a:pt x="5874" y="11631"/>
                  <a:pt x="5874" y="11838"/>
                </a:cubicBezTo>
                <a:cubicBezTo>
                  <a:pt x="4833" y="11838"/>
                  <a:pt x="4833" y="11838"/>
                  <a:pt x="4833" y="11838"/>
                </a:cubicBezTo>
                <a:close/>
                <a:moveTo>
                  <a:pt x="15503" y="11838"/>
                </a:moveTo>
                <a:cubicBezTo>
                  <a:pt x="14462" y="11838"/>
                  <a:pt x="14462" y="11838"/>
                  <a:pt x="14462" y="11838"/>
                </a:cubicBezTo>
                <a:cubicBezTo>
                  <a:pt x="14462" y="11631"/>
                  <a:pt x="14462" y="11631"/>
                  <a:pt x="14462" y="11423"/>
                </a:cubicBezTo>
                <a:cubicBezTo>
                  <a:pt x="14202" y="11215"/>
                  <a:pt x="14202" y="11215"/>
                  <a:pt x="13941" y="11215"/>
                </a:cubicBezTo>
                <a:cubicBezTo>
                  <a:pt x="13941" y="11008"/>
                  <a:pt x="13681" y="11008"/>
                  <a:pt x="13421" y="11008"/>
                </a:cubicBezTo>
                <a:cubicBezTo>
                  <a:pt x="13161" y="11008"/>
                  <a:pt x="12640" y="11008"/>
                  <a:pt x="12380" y="11008"/>
                </a:cubicBezTo>
                <a:cubicBezTo>
                  <a:pt x="12120" y="10177"/>
                  <a:pt x="12120" y="10177"/>
                  <a:pt x="12120" y="10177"/>
                </a:cubicBezTo>
                <a:cubicBezTo>
                  <a:pt x="12380" y="10177"/>
                  <a:pt x="12901" y="9969"/>
                  <a:pt x="13421" y="9969"/>
                </a:cubicBezTo>
                <a:cubicBezTo>
                  <a:pt x="13941" y="10177"/>
                  <a:pt x="14202" y="10177"/>
                  <a:pt x="14722" y="10385"/>
                </a:cubicBezTo>
                <a:cubicBezTo>
                  <a:pt x="14982" y="10592"/>
                  <a:pt x="15243" y="10800"/>
                  <a:pt x="15503" y="11215"/>
                </a:cubicBezTo>
                <a:cubicBezTo>
                  <a:pt x="15503" y="11423"/>
                  <a:pt x="15503" y="11631"/>
                  <a:pt x="15503" y="11838"/>
                </a:cubicBezTo>
                <a:close/>
                <a:moveTo>
                  <a:pt x="8737" y="13708"/>
                </a:moveTo>
                <a:cubicBezTo>
                  <a:pt x="8997" y="13708"/>
                  <a:pt x="9517" y="14331"/>
                  <a:pt x="9517" y="14746"/>
                </a:cubicBezTo>
                <a:cubicBezTo>
                  <a:pt x="9517" y="15369"/>
                  <a:pt x="8997" y="15785"/>
                  <a:pt x="8737" y="15785"/>
                </a:cubicBezTo>
                <a:cubicBezTo>
                  <a:pt x="8216" y="15785"/>
                  <a:pt x="7956" y="15369"/>
                  <a:pt x="7956" y="14746"/>
                </a:cubicBezTo>
                <a:cubicBezTo>
                  <a:pt x="7956" y="14331"/>
                  <a:pt x="8216" y="13708"/>
                  <a:pt x="8737" y="13708"/>
                </a:cubicBezTo>
                <a:close/>
              </a:path>
            </a:pathLst>
          </a:custGeom>
          <a:solidFill>
            <a:srgbClr val="000000"/>
          </a:solidFill>
          <a:ln w="12700">
            <a:miter lim="400000"/>
          </a:ln>
        </p:spPr>
        <p:txBody>
          <a:bodyPr tIns="91439" bIns="91439"/>
          <a:lstStyle/>
          <a:p>
            <a:endParaRPr/>
          </a:p>
        </p:txBody>
      </p:sp>
      <p:sp>
        <p:nvSpPr>
          <p:cNvPr id="1686" name="Shape 1686"/>
          <p:cNvSpPr/>
          <p:nvPr/>
        </p:nvSpPr>
        <p:spPr>
          <a:xfrm>
            <a:off x="8977969" y="3307526"/>
            <a:ext cx="695593" cy="704511"/>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cubicBezTo>
                  <a:pt x="16800" y="0"/>
                  <a:pt x="21600" y="4752"/>
                  <a:pt x="21600" y="10800"/>
                </a:cubicBezTo>
                <a:cubicBezTo>
                  <a:pt x="21600" y="16632"/>
                  <a:pt x="16800" y="21600"/>
                  <a:pt x="10691" y="21600"/>
                </a:cubicBezTo>
                <a:cubicBezTo>
                  <a:pt x="4800" y="21600"/>
                  <a:pt x="0" y="16632"/>
                  <a:pt x="0" y="10800"/>
                </a:cubicBezTo>
                <a:cubicBezTo>
                  <a:pt x="0" y="4752"/>
                  <a:pt x="4800" y="0"/>
                  <a:pt x="10691" y="0"/>
                </a:cubicBezTo>
                <a:close/>
                <a:moveTo>
                  <a:pt x="9818" y="3240"/>
                </a:moveTo>
                <a:cubicBezTo>
                  <a:pt x="9818" y="9504"/>
                  <a:pt x="9818" y="9504"/>
                  <a:pt x="9818" y="9504"/>
                </a:cubicBezTo>
                <a:cubicBezTo>
                  <a:pt x="11782" y="9504"/>
                  <a:pt x="11782" y="9504"/>
                  <a:pt x="11782" y="9504"/>
                </a:cubicBezTo>
                <a:cubicBezTo>
                  <a:pt x="11782" y="3240"/>
                  <a:pt x="11782" y="3240"/>
                  <a:pt x="11782" y="3240"/>
                </a:cubicBezTo>
                <a:cubicBezTo>
                  <a:pt x="9818" y="3240"/>
                  <a:pt x="9818" y="3240"/>
                  <a:pt x="9818" y="3240"/>
                </a:cubicBezTo>
                <a:close/>
                <a:moveTo>
                  <a:pt x="14618" y="5184"/>
                </a:moveTo>
                <a:cubicBezTo>
                  <a:pt x="13309" y="6912"/>
                  <a:pt x="13309" y="6912"/>
                  <a:pt x="13309" y="6912"/>
                </a:cubicBezTo>
                <a:cubicBezTo>
                  <a:pt x="13527" y="7128"/>
                  <a:pt x="13745" y="7344"/>
                  <a:pt x="13964" y="7560"/>
                </a:cubicBezTo>
                <a:cubicBezTo>
                  <a:pt x="14836" y="8424"/>
                  <a:pt x="15273" y="9504"/>
                  <a:pt x="15273" y="10800"/>
                </a:cubicBezTo>
                <a:cubicBezTo>
                  <a:pt x="15273" y="11880"/>
                  <a:pt x="14836" y="13176"/>
                  <a:pt x="13964" y="14040"/>
                </a:cubicBezTo>
                <a:cubicBezTo>
                  <a:pt x="13091" y="14688"/>
                  <a:pt x="12000" y="15336"/>
                  <a:pt x="10691" y="15336"/>
                </a:cubicBezTo>
                <a:cubicBezTo>
                  <a:pt x="9600" y="15336"/>
                  <a:pt x="8291" y="14688"/>
                  <a:pt x="7636" y="14040"/>
                </a:cubicBezTo>
                <a:cubicBezTo>
                  <a:pt x="6764" y="13176"/>
                  <a:pt x="6109" y="11880"/>
                  <a:pt x="6109" y="10800"/>
                </a:cubicBezTo>
                <a:cubicBezTo>
                  <a:pt x="6109" y="9504"/>
                  <a:pt x="6764" y="8424"/>
                  <a:pt x="7636" y="7560"/>
                </a:cubicBezTo>
                <a:cubicBezTo>
                  <a:pt x="7636" y="7344"/>
                  <a:pt x="7855" y="7128"/>
                  <a:pt x="8073" y="6912"/>
                </a:cubicBezTo>
                <a:cubicBezTo>
                  <a:pt x="6764" y="5184"/>
                  <a:pt x="6764" y="5184"/>
                  <a:pt x="6764" y="5184"/>
                </a:cubicBezTo>
                <a:cubicBezTo>
                  <a:pt x="6545" y="5400"/>
                  <a:pt x="6327" y="5616"/>
                  <a:pt x="5891" y="6048"/>
                </a:cubicBezTo>
                <a:cubicBezTo>
                  <a:pt x="4800" y="7128"/>
                  <a:pt x="3927" y="8856"/>
                  <a:pt x="3927" y="10800"/>
                </a:cubicBezTo>
                <a:cubicBezTo>
                  <a:pt x="3927" y="12528"/>
                  <a:pt x="4800" y="14256"/>
                  <a:pt x="5891" y="15552"/>
                </a:cubicBezTo>
                <a:cubicBezTo>
                  <a:pt x="7200" y="16632"/>
                  <a:pt x="8945" y="17496"/>
                  <a:pt x="10691" y="17496"/>
                </a:cubicBezTo>
                <a:cubicBezTo>
                  <a:pt x="12655" y="17496"/>
                  <a:pt x="14400" y="16632"/>
                  <a:pt x="15709" y="15552"/>
                </a:cubicBezTo>
                <a:cubicBezTo>
                  <a:pt x="16800" y="14256"/>
                  <a:pt x="17673" y="12528"/>
                  <a:pt x="17673" y="10800"/>
                </a:cubicBezTo>
                <a:cubicBezTo>
                  <a:pt x="17673" y="8856"/>
                  <a:pt x="16800" y="7128"/>
                  <a:pt x="15709" y="6048"/>
                </a:cubicBezTo>
                <a:cubicBezTo>
                  <a:pt x="15273" y="5616"/>
                  <a:pt x="15055" y="5400"/>
                  <a:pt x="14618" y="5184"/>
                </a:cubicBezTo>
                <a:close/>
              </a:path>
            </a:pathLst>
          </a:custGeom>
          <a:solidFill>
            <a:srgbClr val="000000"/>
          </a:solidFill>
          <a:ln w="12700">
            <a:miter lim="400000"/>
          </a:ln>
        </p:spPr>
        <p:txBody>
          <a:bodyPr tIns="91439" bIns="91439"/>
          <a:lstStyle/>
          <a:p>
            <a:endParaRPr/>
          </a:p>
        </p:txBody>
      </p:sp>
      <p:sp>
        <p:nvSpPr>
          <p:cNvPr id="1687" name="Shape 1687"/>
          <p:cNvSpPr/>
          <p:nvPr/>
        </p:nvSpPr>
        <p:spPr>
          <a:xfrm>
            <a:off x="7797841" y="5932344"/>
            <a:ext cx="448867" cy="683701"/>
          </a:xfrm>
          <a:custGeom>
            <a:avLst/>
            <a:gdLst/>
            <a:ahLst/>
            <a:cxnLst>
              <a:cxn ang="0">
                <a:pos x="wd2" y="hd2"/>
              </a:cxn>
              <a:cxn ang="5400000">
                <a:pos x="wd2" y="hd2"/>
              </a:cxn>
              <a:cxn ang="10800000">
                <a:pos x="wd2" y="hd2"/>
              </a:cxn>
              <a:cxn ang="16200000">
                <a:pos x="wd2" y="hd2"/>
              </a:cxn>
            </a:cxnLst>
            <a:rect l="0" t="0" r="r" b="b"/>
            <a:pathLst>
              <a:path w="21600" h="21600" extrusionOk="0">
                <a:moveTo>
                  <a:pt x="3037" y="0"/>
                </a:moveTo>
                <a:cubicBezTo>
                  <a:pt x="18563" y="0"/>
                  <a:pt x="18563" y="0"/>
                  <a:pt x="18563" y="0"/>
                </a:cubicBezTo>
                <a:cubicBezTo>
                  <a:pt x="20250" y="0"/>
                  <a:pt x="21600" y="891"/>
                  <a:pt x="21600" y="2004"/>
                </a:cubicBezTo>
                <a:cubicBezTo>
                  <a:pt x="21600" y="19819"/>
                  <a:pt x="21600" y="19819"/>
                  <a:pt x="21600" y="19819"/>
                </a:cubicBezTo>
                <a:cubicBezTo>
                  <a:pt x="21600" y="20709"/>
                  <a:pt x="20250" y="21600"/>
                  <a:pt x="18563" y="21600"/>
                </a:cubicBezTo>
                <a:cubicBezTo>
                  <a:pt x="3037" y="21600"/>
                  <a:pt x="3037" y="21600"/>
                  <a:pt x="3037" y="21600"/>
                </a:cubicBezTo>
                <a:cubicBezTo>
                  <a:pt x="1350" y="21600"/>
                  <a:pt x="0" y="20709"/>
                  <a:pt x="0" y="19819"/>
                </a:cubicBezTo>
                <a:cubicBezTo>
                  <a:pt x="0" y="2004"/>
                  <a:pt x="0" y="2004"/>
                  <a:pt x="0" y="2004"/>
                </a:cubicBezTo>
                <a:cubicBezTo>
                  <a:pt x="0" y="891"/>
                  <a:pt x="1350" y="0"/>
                  <a:pt x="3037" y="0"/>
                </a:cubicBezTo>
                <a:close/>
                <a:moveTo>
                  <a:pt x="2362" y="3118"/>
                </a:moveTo>
                <a:cubicBezTo>
                  <a:pt x="2362" y="10689"/>
                  <a:pt x="2362" y="10689"/>
                  <a:pt x="2362" y="10689"/>
                </a:cubicBezTo>
                <a:cubicBezTo>
                  <a:pt x="19237" y="10689"/>
                  <a:pt x="19237" y="10689"/>
                  <a:pt x="19237" y="10689"/>
                </a:cubicBezTo>
                <a:cubicBezTo>
                  <a:pt x="19237" y="3118"/>
                  <a:pt x="19237" y="3118"/>
                  <a:pt x="19237" y="3118"/>
                </a:cubicBezTo>
                <a:cubicBezTo>
                  <a:pt x="2362" y="3118"/>
                  <a:pt x="2362" y="3118"/>
                  <a:pt x="2362" y="3118"/>
                </a:cubicBezTo>
                <a:close/>
                <a:moveTo>
                  <a:pt x="6750" y="1113"/>
                </a:moveTo>
                <a:cubicBezTo>
                  <a:pt x="6750" y="1781"/>
                  <a:pt x="6750" y="1781"/>
                  <a:pt x="6750" y="1781"/>
                </a:cubicBezTo>
                <a:cubicBezTo>
                  <a:pt x="14175" y="1781"/>
                  <a:pt x="14175" y="1781"/>
                  <a:pt x="14175" y="1781"/>
                </a:cubicBezTo>
                <a:cubicBezTo>
                  <a:pt x="14175" y="1113"/>
                  <a:pt x="14175" y="1113"/>
                  <a:pt x="14175" y="1113"/>
                </a:cubicBezTo>
                <a:cubicBezTo>
                  <a:pt x="6750" y="1113"/>
                  <a:pt x="6750" y="1113"/>
                  <a:pt x="6750" y="1113"/>
                </a:cubicBezTo>
                <a:close/>
                <a:moveTo>
                  <a:pt x="9112" y="11579"/>
                </a:moveTo>
                <a:cubicBezTo>
                  <a:pt x="8437" y="11579"/>
                  <a:pt x="8100" y="11802"/>
                  <a:pt x="8100" y="12247"/>
                </a:cubicBezTo>
                <a:cubicBezTo>
                  <a:pt x="8100" y="13361"/>
                  <a:pt x="8100" y="13361"/>
                  <a:pt x="8100" y="13361"/>
                </a:cubicBezTo>
                <a:cubicBezTo>
                  <a:pt x="8100" y="13584"/>
                  <a:pt x="8437" y="14029"/>
                  <a:pt x="9112" y="14029"/>
                </a:cubicBezTo>
                <a:cubicBezTo>
                  <a:pt x="12150" y="14029"/>
                  <a:pt x="12150" y="14029"/>
                  <a:pt x="12150" y="14029"/>
                </a:cubicBezTo>
                <a:cubicBezTo>
                  <a:pt x="12825" y="14029"/>
                  <a:pt x="13163" y="13584"/>
                  <a:pt x="13163" y="13361"/>
                </a:cubicBezTo>
                <a:cubicBezTo>
                  <a:pt x="13163" y="12247"/>
                  <a:pt x="13163" y="12247"/>
                  <a:pt x="13163" y="12247"/>
                </a:cubicBezTo>
                <a:cubicBezTo>
                  <a:pt x="13163" y="11802"/>
                  <a:pt x="12825" y="11579"/>
                  <a:pt x="12150" y="11579"/>
                </a:cubicBezTo>
                <a:cubicBezTo>
                  <a:pt x="9112" y="11579"/>
                  <a:pt x="9112" y="11579"/>
                  <a:pt x="9112" y="11579"/>
                </a:cubicBezTo>
                <a:close/>
                <a:moveTo>
                  <a:pt x="7425" y="12470"/>
                </a:moveTo>
                <a:cubicBezTo>
                  <a:pt x="2700" y="12470"/>
                  <a:pt x="2700" y="12470"/>
                  <a:pt x="2700" y="12470"/>
                </a:cubicBezTo>
                <a:cubicBezTo>
                  <a:pt x="2700" y="13138"/>
                  <a:pt x="2700" y="13138"/>
                  <a:pt x="2700" y="13138"/>
                </a:cubicBezTo>
                <a:cubicBezTo>
                  <a:pt x="7425" y="13138"/>
                  <a:pt x="7425" y="13138"/>
                  <a:pt x="7425" y="13138"/>
                </a:cubicBezTo>
                <a:cubicBezTo>
                  <a:pt x="7425" y="12470"/>
                  <a:pt x="7425" y="12470"/>
                  <a:pt x="7425" y="12470"/>
                </a:cubicBezTo>
                <a:close/>
                <a:moveTo>
                  <a:pt x="18563" y="12470"/>
                </a:moveTo>
                <a:cubicBezTo>
                  <a:pt x="13837" y="12470"/>
                  <a:pt x="13837" y="12470"/>
                  <a:pt x="13837" y="12470"/>
                </a:cubicBezTo>
                <a:cubicBezTo>
                  <a:pt x="13837" y="13138"/>
                  <a:pt x="13837" y="13138"/>
                  <a:pt x="13837" y="13138"/>
                </a:cubicBezTo>
                <a:cubicBezTo>
                  <a:pt x="18563" y="13138"/>
                  <a:pt x="18563" y="13138"/>
                  <a:pt x="18563" y="13138"/>
                </a:cubicBezTo>
                <a:cubicBezTo>
                  <a:pt x="18563" y="12470"/>
                  <a:pt x="18563" y="12470"/>
                  <a:pt x="18563" y="12470"/>
                </a:cubicBezTo>
                <a:close/>
                <a:moveTo>
                  <a:pt x="7425" y="14474"/>
                </a:moveTo>
                <a:cubicBezTo>
                  <a:pt x="2700" y="14474"/>
                  <a:pt x="2700" y="14474"/>
                  <a:pt x="2700" y="14474"/>
                </a:cubicBezTo>
                <a:cubicBezTo>
                  <a:pt x="2700" y="16033"/>
                  <a:pt x="2700" y="16033"/>
                  <a:pt x="2700" y="16033"/>
                </a:cubicBezTo>
                <a:cubicBezTo>
                  <a:pt x="7425" y="16033"/>
                  <a:pt x="7425" y="16033"/>
                  <a:pt x="7425" y="16033"/>
                </a:cubicBezTo>
                <a:cubicBezTo>
                  <a:pt x="7425" y="14474"/>
                  <a:pt x="7425" y="14474"/>
                  <a:pt x="7425" y="14474"/>
                </a:cubicBezTo>
                <a:close/>
                <a:moveTo>
                  <a:pt x="12825" y="14474"/>
                </a:moveTo>
                <a:cubicBezTo>
                  <a:pt x="8437" y="14474"/>
                  <a:pt x="8437" y="14474"/>
                  <a:pt x="8437" y="14474"/>
                </a:cubicBezTo>
                <a:cubicBezTo>
                  <a:pt x="8437" y="16033"/>
                  <a:pt x="8437" y="16033"/>
                  <a:pt x="8437" y="16033"/>
                </a:cubicBezTo>
                <a:cubicBezTo>
                  <a:pt x="12825" y="16033"/>
                  <a:pt x="12825" y="16033"/>
                  <a:pt x="12825" y="16033"/>
                </a:cubicBezTo>
                <a:cubicBezTo>
                  <a:pt x="12825" y="14474"/>
                  <a:pt x="12825" y="14474"/>
                  <a:pt x="12825" y="14474"/>
                </a:cubicBezTo>
                <a:close/>
                <a:moveTo>
                  <a:pt x="18563" y="14474"/>
                </a:moveTo>
                <a:cubicBezTo>
                  <a:pt x="13837" y="14474"/>
                  <a:pt x="13837" y="14474"/>
                  <a:pt x="13837" y="14474"/>
                </a:cubicBezTo>
                <a:cubicBezTo>
                  <a:pt x="13837" y="16033"/>
                  <a:pt x="13837" y="16033"/>
                  <a:pt x="13837" y="16033"/>
                </a:cubicBezTo>
                <a:cubicBezTo>
                  <a:pt x="18563" y="16033"/>
                  <a:pt x="18563" y="16033"/>
                  <a:pt x="18563" y="16033"/>
                </a:cubicBezTo>
                <a:cubicBezTo>
                  <a:pt x="18563" y="14474"/>
                  <a:pt x="18563" y="14474"/>
                  <a:pt x="18563" y="14474"/>
                </a:cubicBezTo>
                <a:close/>
                <a:moveTo>
                  <a:pt x="7425" y="16478"/>
                </a:moveTo>
                <a:cubicBezTo>
                  <a:pt x="2700" y="16478"/>
                  <a:pt x="2700" y="16478"/>
                  <a:pt x="2700" y="16478"/>
                </a:cubicBezTo>
                <a:cubicBezTo>
                  <a:pt x="2700" y="17814"/>
                  <a:pt x="2700" y="17814"/>
                  <a:pt x="2700" y="17814"/>
                </a:cubicBezTo>
                <a:cubicBezTo>
                  <a:pt x="7425" y="17814"/>
                  <a:pt x="7425" y="17814"/>
                  <a:pt x="7425" y="17814"/>
                </a:cubicBezTo>
                <a:cubicBezTo>
                  <a:pt x="7425" y="16478"/>
                  <a:pt x="7425" y="16478"/>
                  <a:pt x="7425" y="16478"/>
                </a:cubicBezTo>
                <a:close/>
                <a:moveTo>
                  <a:pt x="12825" y="16478"/>
                </a:moveTo>
                <a:cubicBezTo>
                  <a:pt x="8437" y="16478"/>
                  <a:pt x="8437" y="16478"/>
                  <a:pt x="8437" y="16478"/>
                </a:cubicBezTo>
                <a:cubicBezTo>
                  <a:pt x="8437" y="17814"/>
                  <a:pt x="8437" y="17814"/>
                  <a:pt x="8437" y="17814"/>
                </a:cubicBezTo>
                <a:cubicBezTo>
                  <a:pt x="12825" y="17814"/>
                  <a:pt x="12825" y="17814"/>
                  <a:pt x="12825" y="17814"/>
                </a:cubicBezTo>
                <a:cubicBezTo>
                  <a:pt x="12825" y="16478"/>
                  <a:pt x="12825" y="16478"/>
                  <a:pt x="12825" y="16478"/>
                </a:cubicBezTo>
                <a:close/>
                <a:moveTo>
                  <a:pt x="18563" y="16478"/>
                </a:moveTo>
                <a:cubicBezTo>
                  <a:pt x="13837" y="16478"/>
                  <a:pt x="13837" y="16478"/>
                  <a:pt x="13837" y="16478"/>
                </a:cubicBezTo>
                <a:cubicBezTo>
                  <a:pt x="13837" y="17814"/>
                  <a:pt x="13837" y="17814"/>
                  <a:pt x="13837" y="17814"/>
                </a:cubicBezTo>
                <a:cubicBezTo>
                  <a:pt x="18563" y="17814"/>
                  <a:pt x="18563" y="17814"/>
                  <a:pt x="18563" y="17814"/>
                </a:cubicBezTo>
                <a:cubicBezTo>
                  <a:pt x="18563" y="16478"/>
                  <a:pt x="18563" y="16478"/>
                  <a:pt x="18563" y="16478"/>
                </a:cubicBezTo>
                <a:close/>
                <a:moveTo>
                  <a:pt x="7425" y="18482"/>
                </a:moveTo>
                <a:cubicBezTo>
                  <a:pt x="2700" y="18482"/>
                  <a:pt x="2700" y="18482"/>
                  <a:pt x="2700" y="18482"/>
                </a:cubicBezTo>
                <a:cubicBezTo>
                  <a:pt x="2700" y="19819"/>
                  <a:pt x="2700" y="19819"/>
                  <a:pt x="2700" y="19819"/>
                </a:cubicBezTo>
                <a:cubicBezTo>
                  <a:pt x="7425" y="19819"/>
                  <a:pt x="7425" y="19819"/>
                  <a:pt x="7425" y="19819"/>
                </a:cubicBezTo>
                <a:cubicBezTo>
                  <a:pt x="7425" y="18482"/>
                  <a:pt x="7425" y="18482"/>
                  <a:pt x="7425" y="18482"/>
                </a:cubicBezTo>
                <a:close/>
                <a:moveTo>
                  <a:pt x="12825" y="18482"/>
                </a:moveTo>
                <a:cubicBezTo>
                  <a:pt x="8437" y="18482"/>
                  <a:pt x="8437" y="18482"/>
                  <a:pt x="8437" y="18482"/>
                </a:cubicBezTo>
                <a:cubicBezTo>
                  <a:pt x="8437" y="19819"/>
                  <a:pt x="8437" y="19819"/>
                  <a:pt x="8437" y="19819"/>
                </a:cubicBezTo>
                <a:cubicBezTo>
                  <a:pt x="12825" y="19819"/>
                  <a:pt x="12825" y="19819"/>
                  <a:pt x="12825" y="19819"/>
                </a:cubicBezTo>
                <a:cubicBezTo>
                  <a:pt x="12825" y="18482"/>
                  <a:pt x="12825" y="18482"/>
                  <a:pt x="12825" y="18482"/>
                </a:cubicBezTo>
                <a:close/>
                <a:moveTo>
                  <a:pt x="18563" y="18482"/>
                </a:moveTo>
                <a:cubicBezTo>
                  <a:pt x="13837" y="18482"/>
                  <a:pt x="13837" y="18482"/>
                  <a:pt x="13837" y="18482"/>
                </a:cubicBezTo>
                <a:cubicBezTo>
                  <a:pt x="13837" y="19819"/>
                  <a:pt x="13837" y="19819"/>
                  <a:pt x="13837" y="19819"/>
                </a:cubicBezTo>
                <a:cubicBezTo>
                  <a:pt x="18563" y="19819"/>
                  <a:pt x="18563" y="19819"/>
                  <a:pt x="18563" y="19819"/>
                </a:cubicBezTo>
                <a:lnTo>
                  <a:pt x="18563" y="18482"/>
                </a:lnTo>
                <a:close/>
              </a:path>
            </a:pathLst>
          </a:custGeom>
          <a:solidFill>
            <a:srgbClr val="000000"/>
          </a:solidFill>
          <a:ln w="12700">
            <a:miter lim="400000"/>
          </a:ln>
        </p:spPr>
        <p:txBody>
          <a:bodyPr tIns="91439" bIns="91439"/>
          <a:lstStyle/>
          <a:p>
            <a:endParaRPr/>
          </a:p>
        </p:txBody>
      </p:sp>
      <p:sp>
        <p:nvSpPr>
          <p:cNvPr id="1688" name="Shape 1688"/>
          <p:cNvSpPr/>
          <p:nvPr/>
        </p:nvSpPr>
        <p:spPr>
          <a:xfrm>
            <a:off x="3734282" y="7213540"/>
            <a:ext cx="597497" cy="737209"/>
          </a:xfrm>
          <a:custGeom>
            <a:avLst/>
            <a:gdLst/>
            <a:ahLst/>
            <a:cxnLst>
              <a:cxn ang="0">
                <a:pos x="wd2" y="hd2"/>
              </a:cxn>
              <a:cxn ang="5400000">
                <a:pos x="wd2" y="hd2"/>
              </a:cxn>
              <a:cxn ang="10800000">
                <a:pos x="wd2" y="hd2"/>
              </a:cxn>
              <a:cxn ang="16200000">
                <a:pos x="wd2" y="hd2"/>
              </a:cxn>
            </a:cxnLst>
            <a:rect l="0" t="0" r="r" b="b"/>
            <a:pathLst>
              <a:path w="21600" h="21600" extrusionOk="0">
                <a:moveTo>
                  <a:pt x="0" y="5966"/>
                </a:moveTo>
                <a:cubicBezTo>
                  <a:pt x="3304" y="2469"/>
                  <a:pt x="7624" y="617"/>
                  <a:pt x="12706" y="0"/>
                </a:cubicBezTo>
                <a:cubicBezTo>
                  <a:pt x="14231" y="2263"/>
                  <a:pt x="16009" y="4731"/>
                  <a:pt x="17788" y="7200"/>
                </a:cubicBezTo>
                <a:cubicBezTo>
                  <a:pt x="14231" y="8640"/>
                  <a:pt x="14231" y="8640"/>
                  <a:pt x="14231" y="8640"/>
                </a:cubicBezTo>
                <a:cubicBezTo>
                  <a:pt x="17534" y="13166"/>
                  <a:pt x="17534" y="13166"/>
                  <a:pt x="17534" y="13166"/>
                </a:cubicBezTo>
                <a:cubicBezTo>
                  <a:pt x="17026" y="13989"/>
                  <a:pt x="17026" y="13989"/>
                  <a:pt x="17026" y="13989"/>
                </a:cubicBezTo>
                <a:cubicBezTo>
                  <a:pt x="18296" y="14194"/>
                  <a:pt x="18296" y="14194"/>
                  <a:pt x="18296" y="14194"/>
                </a:cubicBezTo>
                <a:cubicBezTo>
                  <a:pt x="17788" y="15017"/>
                  <a:pt x="17788" y="15017"/>
                  <a:pt x="17788" y="15017"/>
                </a:cubicBezTo>
                <a:cubicBezTo>
                  <a:pt x="18296" y="15840"/>
                  <a:pt x="18296" y="15840"/>
                  <a:pt x="18296" y="15840"/>
                </a:cubicBezTo>
                <a:cubicBezTo>
                  <a:pt x="19567" y="15840"/>
                  <a:pt x="19567" y="15840"/>
                  <a:pt x="19567" y="15840"/>
                </a:cubicBezTo>
                <a:cubicBezTo>
                  <a:pt x="20584" y="17486"/>
                  <a:pt x="20584" y="17486"/>
                  <a:pt x="20584" y="17486"/>
                </a:cubicBezTo>
                <a:cubicBezTo>
                  <a:pt x="20329" y="18309"/>
                  <a:pt x="20329" y="18309"/>
                  <a:pt x="20329" y="18309"/>
                </a:cubicBezTo>
                <a:cubicBezTo>
                  <a:pt x="21600" y="18720"/>
                  <a:pt x="21600" y="18720"/>
                  <a:pt x="21600" y="18720"/>
                </a:cubicBezTo>
                <a:cubicBezTo>
                  <a:pt x="20075" y="20160"/>
                  <a:pt x="20075" y="20160"/>
                  <a:pt x="20075" y="20160"/>
                </a:cubicBezTo>
                <a:cubicBezTo>
                  <a:pt x="17534" y="16663"/>
                  <a:pt x="17534" y="16663"/>
                  <a:pt x="17534" y="16663"/>
                </a:cubicBezTo>
                <a:cubicBezTo>
                  <a:pt x="16518" y="17074"/>
                  <a:pt x="16518" y="17074"/>
                  <a:pt x="16518" y="17074"/>
                </a:cubicBezTo>
                <a:cubicBezTo>
                  <a:pt x="19313" y="20983"/>
                  <a:pt x="19313" y="20983"/>
                  <a:pt x="19313" y="20983"/>
                </a:cubicBezTo>
                <a:cubicBezTo>
                  <a:pt x="18551" y="21600"/>
                  <a:pt x="18551" y="21600"/>
                  <a:pt x="18551" y="21600"/>
                </a:cubicBezTo>
                <a:cubicBezTo>
                  <a:pt x="18042" y="21600"/>
                  <a:pt x="18042" y="21600"/>
                  <a:pt x="18042" y="21600"/>
                </a:cubicBezTo>
                <a:cubicBezTo>
                  <a:pt x="11689" y="12960"/>
                  <a:pt x="11689" y="12960"/>
                  <a:pt x="11689" y="12960"/>
                </a:cubicBezTo>
                <a:cubicBezTo>
                  <a:pt x="11435" y="13166"/>
                  <a:pt x="11435" y="13166"/>
                  <a:pt x="11435" y="13166"/>
                </a:cubicBezTo>
                <a:cubicBezTo>
                  <a:pt x="17280" y="21600"/>
                  <a:pt x="17280" y="21600"/>
                  <a:pt x="17280" y="21600"/>
                </a:cubicBezTo>
                <a:cubicBezTo>
                  <a:pt x="16009" y="21394"/>
                  <a:pt x="16009" y="21394"/>
                  <a:pt x="16009" y="21394"/>
                </a:cubicBezTo>
                <a:cubicBezTo>
                  <a:pt x="8640" y="11314"/>
                  <a:pt x="8640" y="11314"/>
                  <a:pt x="8640" y="11314"/>
                </a:cubicBezTo>
                <a:cubicBezTo>
                  <a:pt x="5082" y="12960"/>
                  <a:pt x="5082" y="12960"/>
                  <a:pt x="5082" y="12960"/>
                </a:cubicBezTo>
                <a:cubicBezTo>
                  <a:pt x="3304" y="10697"/>
                  <a:pt x="1779" y="8229"/>
                  <a:pt x="0" y="5966"/>
                </a:cubicBezTo>
                <a:close/>
                <a:moveTo>
                  <a:pt x="3558" y="5760"/>
                </a:moveTo>
                <a:cubicBezTo>
                  <a:pt x="5591" y="8640"/>
                  <a:pt x="5591" y="8640"/>
                  <a:pt x="5591" y="8640"/>
                </a:cubicBezTo>
                <a:cubicBezTo>
                  <a:pt x="12452" y="5349"/>
                  <a:pt x="12452" y="5349"/>
                  <a:pt x="12452" y="5349"/>
                </a:cubicBezTo>
                <a:cubicBezTo>
                  <a:pt x="10673" y="2469"/>
                  <a:pt x="10673" y="2469"/>
                  <a:pt x="10673" y="2469"/>
                </a:cubicBezTo>
                <a:lnTo>
                  <a:pt x="3558" y="5760"/>
                </a:lnTo>
                <a:close/>
              </a:path>
            </a:pathLst>
          </a:custGeom>
          <a:solidFill>
            <a:srgbClr val="000000"/>
          </a:solidFill>
          <a:ln w="12700">
            <a:miter lim="400000"/>
          </a:ln>
        </p:spPr>
        <p:txBody>
          <a:bodyPr tIns="91439" bIns="91439"/>
          <a:lstStyle/>
          <a:p>
            <a:endParaRPr/>
          </a:p>
        </p:txBody>
      </p:sp>
      <p:sp>
        <p:nvSpPr>
          <p:cNvPr id="1689" name="Shape 1689"/>
          <p:cNvSpPr/>
          <p:nvPr/>
        </p:nvSpPr>
        <p:spPr>
          <a:xfrm>
            <a:off x="3734282" y="5973960"/>
            <a:ext cx="639615" cy="633478"/>
          </a:xfrm>
          <a:custGeom>
            <a:avLst/>
            <a:gdLst/>
            <a:ahLst/>
            <a:cxnLst>
              <a:cxn ang="0">
                <a:pos x="wd2" y="hd2"/>
              </a:cxn>
              <a:cxn ang="5400000">
                <a:pos x="wd2" y="hd2"/>
              </a:cxn>
              <a:cxn ang="10800000">
                <a:pos x="wd2" y="hd2"/>
              </a:cxn>
              <a:cxn ang="16200000">
                <a:pos x="wd2" y="hd2"/>
              </a:cxn>
            </a:cxnLst>
            <a:rect l="0" t="0" r="r" b="b"/>
            <a:pathLst>
              <a:path w="19862" h="20013" extrusionOk="0">
                <a:moveTo>
                  <a:pt x="6764" y="223"/>
                </a:moveTo>
                <a:cubicBezTo>
                  <a:pt x="10909" y="4676"/>
                  <a:pt x="10909" y="4676"/>
                  <a:pt x="10909" y="4676"/>
                </a:cubicBezTo>
                <a:cubicBezTo>
                  <a:pt x="10909" y="4676"/>
                  <a:pt x="10909" y="4899"/>
                  <a:pt x="10909" y="5122"/>
                </a:cubicBezTo>
                <a:cubicBezTo>
                  <a:pt x="10909" y="6235"/>
                  <a:pt x="10473" y="7348"/>
                  <a:pt x="9600" y="8239"/>
                </a:cubicBezTo>
                <a:cubicBezTo>
                  <a:pt x="8073" y="6680"/>
                  <a:pt x="8073" y="6680"/>
                  <a:pt x="8073" y="6680"/>
                </a:cubicBezTo>
                <a:cubicBezTo>
                  <a:pt x="8291" y="6012"/>
                  <a:pt x="7855" y="5122"/>
                  <a:pt x="7418" y="4454"/>
                </a:cubicBezTo>
                <a:cubicBezTo>
                  <a:pt x="6764" y="3786"/>
                  <a:pt x="5891" y="3563"/>
                  <a:pt x="5236" y="3563"/>
                </a:cubicBezTo>
                <a:cubicBezTo>
                  <a:pt x="3709" y="2004"/>
                  <a:pt x="3709" y="2004"/>
                  <a:pt x="3709" y="2004"/>
                </a:cubicBezTo>
                <a:cubicBezTo>
                  <a:pt x="4582" y="1336"/>
                  <a:pt x="5455" y="668"/>
                  <a:pt x="6764" y="223"/>
                </a:cubicBezTo>
                <a:close/>
                <a:moveTo>
                  <a:pt x="5018" y="4676"/>
                </a:moveTo>
                <a:cubicBezTo>
                  <a:pt x="4582" y="5122"/>
                  <a:pt x="4582" y="6012"/>
                  <a:pt x="5236" y="6680"/>
                </a:cubicBezTo>
                <a:cubicBezTo>
                  <a:pt x="5891" y="7126"/>
                  <a:pt x="6764" y="7348"/>
                  <a:pt x="7200" y="6903"/>
                </a:cubicBezTo>
                <a:cubicBezTo>
                  <a:pt x="7636" y="6458"/>
                  <a:pt x="7418" y="5567"/>
                  <a:pt x="6982" y="4899"/>
                </a:cubicBezTo>
                <a:cubicBezTo>
                  <a:pt x="6327" y="4231"/>
                  <a:pt x="5455" y="4008"/>
                  <a:pt x="5018" y="4676"/>
                </a:cubicBezTo>
                <a:close/>
                <a:moveTo>
                  <a:pt x="436" y="7794"/>
                </a:moveTo>
                <a:cubicBezTo>
                  <a:pt x="218" y="8016"/>
                  <a:pt x="218" y="8462"/>
                  <a:pt x="0" y="8907"/>
                </a:cubicBezTo>
                <a:cubicBezTo>
                  <a:pt x="10473" y="19596"/>
                  <a:pt x="10473" y="19596"/>
                  <a:pt x="10473" y="19596"/>
                </a:cubicBezTo>
                <a:cubicBezTo>
                  <a:pt x="15273" y="21600"/>
                  <a:pt x="21600" y="16033"/>
                  <a:pt x="19418" y="10466"/>
                </a:cubicBezTo>
                <a:cubicBezTo>
                  <a:pt x="9164" y="0"/>
                  <a:pt x="9164" y="0"/>
                  <a:pt x="9164" y="0"/>
                </a:cubicBezTo>
                <a:cubicBezTo>
                  <a:pt x="8727" y="0"/>
                  <a:pt x="8291" y="0"/>
                  <a:pt x="8073" y="223"/>
                </a:cubicBezTo>
                <a:cubicBezTo>
                  <a:pt x="11564" y="4008"/>
                  <a:pt x="11564" y="4008"/>
                  <a:pt x="11564" y="4008"/>
                </a:cubicBezTo>
                <a:cubicBezTo>
                  <a:pt x="11782" y="4231"/>
                  <a:pt x="11782" y="4231"/>
                  <a:pt x="11782" y="4231"/>
                </a:cubicBezTo>
                <a:cubicBezTo>
                  <a:pt x="11782" y="4454"/>
                  <a:pt x="11782" y="4454"/>
                  <a:pt x="11782" y="4454"/>
                </a:cubicBezTo>
                <a:cubicBezTo>
                  <a:pt x="11782" y="4676"/>
                  <a:pt x="11782" y="4899"/>
                  <a:pt x="11782" y="5344"/>
                </a:cubicBezTo>
                <a:cubicBezTo>
                  <a:pt x="11782" y="6903"/>
                  <a:pt x="10909" y="8462"/>
                  <a:pt x="9600" y="9798"/>
                </a:cubicBezTo>
                <a:cubicBezTo>
                  <a:pt x="8509" y="10911"/>
                  <a:pt x="6982" y="11579"/>
                  <a:pt x="5455" y="11802"/>
                </a:cubicBezTo>
                <a:cubicBezTo>
                  <a:pt x="5236" y="11802"/>
                  <a:pt x="4800" y="11802"/>
                  <a:pt x="4582" y="11802"/>
                </a:cubicBezTo>
                <a:cubicBezTo>
                  <a:pt x="4364" y="11802"/>
                  <a:pt x="4364" y="11802"/>
                  <a:pt x="4364" y="11802"/>
                </a:cubicBezTo>
                <a:cubicBezTo>
                  <a:pt x="4145" y="11579"/>
                  <a:pt x="4145" y="11579"/>
                  <a:pt x="4145" y="11579"/>
                </a:cubicBezTo>
                <a:cubicBezTo>
                  <a:pt x="436" y="7794"/>
                  <a:pt x="436" y="7794"/>
                  <a:pt x="436" y="7794"/>
                </a:cubicBezTo>
                <a:close/>
                <a:moveTo>
                  <a:pt x="2618" y="3118"/>
                </a:moveTo>
                <a:cubicBezTo>
                  <a:pt x="1745" y="4008"/>
                  <a:pt x="1091" y="5122"/>
                  <a:pt x="655" y="6235"/>
                </a:cubicBezTo>
                <a:cubicBezTo>
                  <a:pt x="5018" y="10689"/>
                  <a:pt x="5018" y="10689"/>
                  <a:pt x="5018" y="10689"/>
                </a:cubicBezTo>
                <a:cubicBezTo>
                  <a:pt x="5018" y="10689"/>
                  <a:pt x="5236" y="10689"/>
                  <a:pt x="5236" y="10689"/>
                </a:cubicBezTo>
                <a:cubicBezTo>
                  <a:pt x="6327" y="10689"/>
                  <a:pt x="7636" y="10243"/>
                  <a:pt x="8509" y="9353"/>
                </a:cubicBezTo>
                <a:cubicBezTo>
                  <a:pt x="6982" y="7794"/>
                  <a:pt x="6982" y="7794"/>
                  <a:pt x="6982" y="7794"/>
                </a:cubicBezTo>
                <a:cubicBezTo>
                  <a:pt x="6327" y="8016"/>
                  <a:pt x="5455" y="7571"/>
                  <a:pt x="4800" y="6903"/>
                </a:cubicBezTo>
                <a:cubicBezTo>
                  <a:pt x="4145" y="6235"/>
                  <a:pt x="3927" y="5344"/>
                  <a:pt x="3927" y="4676"/>
                </a:cubicBezTo>
                <a:lnTo>
                  <a:pt x="2618" y="3118"/>
                </a:lnTo>
                <a:close/>
              </a:path>
            </a:pathLst>
          </a:custGeom>
          <a:solidFill>
            <a:srgbClr val="000000"/>
          </a:solidFill>
          <a:ln w="12700">
            <a:miter lim="400000"/>
          </a:ln>
        </p:spPr>
        <p:txBody>
          <a:bodyPr tIns="91439" bIns="91439"/>
          <a:lstStyle/>
          <a:p>
            <a:endParaRPr/>
          </a:p>
        </p:txBody>
      </p:sp>
      <p:sp>
        <p:nvSpPr>
          <p:cNvPr id="1690" name="Shape 1690"/>
          <p:cNvSpPr/>
          <p:nvPr/>
        </p:nvSpPr>
        <p:spPr>
          <a:xfrm>
            <a:off x="9011893" y="4642150"/>
            <a:ext cx="660446" cy="665780"/>
          </a:xfrm>
          <a:custGeom>
            <a:avLst/>
            <a:gdLst/>
            <a:ahLst/>
            <a:cxnLst>
              <a:cxn ang="0">
                <a:pos x="wd2" y="hd2"/>
              </a:cxn>
              <a:cxn ang="5400000">
                <a:pos x="wd2" y="hd2"/>
              </a:cxn>
              <a:cxn ang="10800000">
                <a:pos x="wd2" y="hd2"/>
              </a:cxn>
              <a:cxn ang="16200000">
                <a:pos x="wd2" y="hd2"/>
              </a:cxn>
            </a:cxnLst>
            <a:rect l="0" t="0" r="r" b="b"/>
            <a:pathLst>
              <a:path w="18968" h="18898" extrusionOk="0">
                <a:moveTo>
                  <a:pt x="17660" y="4652"/>
                </a:moveTo>
                <a:cubicBezTo>
                  <a:pt x="20284" y="9252"/>
                  <a:pt x="18871" y="15052"/>
                  <a:pt x="14228" y="17652"/>
                </a:cubicBezTo>
                <a:cubicBezTo>
                  <a:pt x="9585" y="20252"/>
                  <a:pt x="3933" y="18652"/>
                  <a:pt x="1308" y="14052"/>
                </a:cubicBezTo>
                <a:cubicBezTo>
                  <a:pt x="-1316" y="9652"/>
                  <a:pt x="97" y="3852"/>
                  <a:pt x="4740" y="1252"/>
                </a:cubicBezTo>
                <a:cubicBezTo>
                  <a:pt x="9181" y="-1348"/>
                  <a:pt x="15035" y="252"/>
                  <a:pt x="17660" y="4652"/>
                </a:cubicBezTo>
                <a:close/>
                <a:moveTo>
                  <a:pt x="12411" y="7852"/>
                </a:moveTo>
                <a:cubicBezTo>
                  <a:pt x="12411" y="7852"/>
                  <a:pt x="12411" y="7852"/>
                  <a:pt x="12411" y="7852"/>
                </a:cubicBezTo>
                <a:cubicBezTo>
                  <a:pt x="11805" y="7052"/>
                  <a:pt x="11200" y="6452"/>
                  <a:pt x="10392" y="6252"/>
                </a:cubicBezTo>
                <a:cubicBezTo>
                  <a:pt x="9585" y="6052"/>
                  <a:pt x="8576" y="6052"/>
                  <a:pt x="7768" y="6652"/>
                </a:cubicBezTo>
                <a:cubicBezTo>
                  <a:pt x="7768" y="6652"/>
                  <a:pt x="7768" y="6652"/>
                  <a:pt x="7768" y="6652"/>
                </a:cubicBezTo>
                <a:cubicBezTo>
                  <a:pt x="6961" y="7052"/>
                  <a:pt x="6557" y="7852"/>
                  <a:pt x="6355" y="8652"/>
                </a:cubicBezTo>
                <a:cubicBezTo>
                  <a:pt x="6153" y="9452"/>
                  <a:pt x="6153" y="10252"/>
                  <a:pt x="6557" y="11052"/>
                </a:cubicBezTo>
                <a:cubicBezTo>
                  <a:pt x="6557" y="11052"/>
                  <a:pt x="6557" y="11052"/>
                  <a:pt x="6557" y="11052"/>
                </a:cubicBezTo>
                <a:cubicBezTo>
                  <a:pt x="7163" y="11852"/>
                  <a:pt x="7768" y="12252"/>
                  <a:pt x="8576" y="12452"/>
                </a:cubicBezTo>
                <a:cubicBezTo>
                  <a:pt x="9383" y="12852"/>
                  <a:pt x="10392" y="12652"/>
                  <a:pt x="11200" y="12252"/>
                </a:cubicBezTo>
                <a:cubicBezTo>
                  <a:pt x="11200" y="12252"/>
                  <a:pt x="11200" y="12252"/>
                  <a:pt x="11200" y="12252"/>
                </a:cubicBezTo>
                <a:cubicBezTo>
                  <a:pt x="11805" y="11852"/>
                  <a:pt x="12411" y="11052"/>
                  <a:pt x="12613" y="10252"/>
                </a:cubicBezTo>
                <a:cubicBezTo>
                  <a:pt x="12815" y="9452"/>
                  <a:pt x="12815" y="8652"/>
                  <a:pt x="12411" y="7852"/>
                </a:cubicBezTo>
                <a:close/>
                <a:moveTo>
                  <a:pt x="11402" y="9852"/>
                </a:moveTo>
                <a:cubicBezTo>
                  <a:pt x="11604" y="9452"/>
                  <a:pt x="11604" y="8852"/>
                  <a:pt x="11200" y="8452"/>
                </a:cubicBezTo>
                <a:cubicBezTo>
                  <a:pt x="11200" y="8452"/>
                  <a:pt x="11200" y="8452"/>
                  <a:pt x="11200" y="8452"/>
                </a:cubicBezTo>
                <a:cubicBezTo>
                  <a:pt x="10998" y="7852"/>
                  <a:pt x="10594" y="7652"/>
                  <a:pt x="9989" y="7452"/>
                </a:cubicBezTo>
                <a:cubicBezTo>
                  <a:pt x="9585" y="7252"/>
                  <a:pt x="8979" y="7452"/>
                  <a:pt x="8374" y="7652"/>
                </a:cubicBezTo>
                <a:cubicBezTo>
                  <a:pt x="8374" y="7652"/>
                  <a:pt x="8374" y="7652"/>
                  <a:pt x="8374" y="7652"/>
                </a:cubicBezTo>
                <a:cubicBezTo>
                  <a:pt x="7970" y="7852"/>
                  <a:pt x="7566" y="8452"/>
                  <a:pt x="7566" y="8852"/>
                </a:cubicBezTo>
                <a:cubicBezTo>
                  <a:pt x="7364" y="9452"/>
                  <a:pt x="7364" y="9852"/>
                  <a:pt x="7768" y="10452"/>
                </a:cubicBezTo>
                <a:cubicBezTo>
                  <a:pt x="7768" y="10452"/>
                  <a:pt x="7768" y="10452"/>
                  <a:pt x="7768" y="10452"/>
                </a:cubicBezTo>
                <a:cubicBezTo>
                  <a:pt x="7970" y="10852"/>
                  <a:pt x="8374" y="11252"/>
                  <a:pt x="8979" y="11452"/>
                </a:cubicBezTo>
                <a:cubicBezTo>
                  <a:pt x="9383" y="11452"/>
                  <a:pt x="9989" y="11452"/>
                  <a:pt x="10594" y="11252"/>
                </a:cubicBezTo>
                <a:cubicBezTo>
                  <a:pt x="10594" y="11252"/>
                  <a:pt x="10594" y="11252"/>
                  <a:pt x="10594" y="11252"/>
                </a:cubicBezTo>
                <a:cubicBezTo>
                  <a:pt x="10998" y="10852"/>
                  <a:pt x="11402" y="10452"/>
                  <a:pt x="11402" y="9852"/>
                </a:cubicBezTo>
                <a:close/>
                <a:moveTo>
                  <a:pt x="4538" y="3452"/>
                </a:moveTo>
                <a:cubicBezTo>
                  <a:pt x="1914" y="5852"/>
                  <a:pt x="1510" y="8652"/>
                  <a:pt x="2116" y="11652"/>
                </a:cubicBezTo>
                <a:cubicBezTo>
                  <a:pt x="2721" y="11452"/>
                  <a:pt x="3327" y="11452"/>
                  <a:pt x="3731" y="11252"/>
                </a:cubicBezTo>
                <a:cubicBezTo>
                  <a:pt x="2923" y="8452"/>
                  <a:pt x="3125" y="5852"/>
                  <a:pt x="4538" y="3452"/>
                </a:cubicBezTo>
                <a:close/>
                <a:moveTo>
                  <a:pt x="12613" y="6052"/>
                </a:moveTo>
                <a:cubicBezTo>
                  <a:pt x="12815" y="6252"/>
                  <a:pt x="13219" y="6652"/>
                  <a:pt x="13420" y="7052"/>
                </a:cubicBezTo>
                <a:cubicBezTo>
                  <a:pt x="13622" y="7252"/>
                  <a:pt x="13622" y="7452"/>
                  <a:pt x="13622" y="7652"/>
                </a:cubicBezTo>
                <a:cubicBezTo>
                  <a:pt x="17054" y="6252"/>
                  <a:pt x="17054" y="6252"/>
                  <a:pt x="17054" y="6252"/>
                </a:cubicBezTo>
                <a:cubicBezTo>
                  <a:pt x="16852" y="5852"/>
                  <a:pt x="16650" y="5652"/>
                  <a:pt x="16650" y="5252"/>
                </a:cubicBezTo>
                <a:cubicBezTo>
                  <a:pt x="16247" y="4652"/>
                  <a:pt x="15843" y="4252"/>
                  <a:pt x="15237" y="3652"/>
                </a:cubicBezTo>
                <a:cubicBezTo>
                  <a:pt x="12613" y="6052"/>
                  <a:pt x="12613" y="6052"/>
                  <a:pt x="12613" y="6052"/>
                </a:cubicBezTo>
                <a:close/>
                <a:moveTo>
                  <a:pt x="17256" y="7252"/>
                </a:moveTo>
                <a:cubicBezTo>
                  <a:pt x="13824" y="8052"/>
                  <a:pt x="13824" y="8052"/>
                  <a:pt x="13824" y="8052"/>
                </a:cubicBezTo>
                <a:cubicBezTo>
                  <a:pt x="14026" y="8452"/>
                  <a:pt x="14026" y="8852"/>
                  <a:pt x="14026" y="9252"/>
                </a:cubicBezTo>
                <a:cubicBezTo>
                  <a:pt x="17458" y="9452"/>
                  <a:pt x="17458" y="9452"/>
                  <a:pt x="17458" y="9452"/>
                </a:cubicBezTo>
                <a:cubicBezTo>
                  <a:pt x="17660" y="8652"/>
                  <a:pt x="17458" y="7852"/>
                  <a:pt x="17256" y="7252"/>
                </a:cubicBezTo>
                <a:close/>
                <a:moveTo>
                  <a:pt x="12815" y="7452"/>
                </a:moveTo>
                <a:cubicBezTo>
                  <a:pt x="11805" y="5652"/>
                  <a:pt x="9383" y="5052"/>
                  <a:pt x="7566" y="6052"/>
                </a:cubicBezTo>
                <a:cubicBezTo>
                  <a:pt x="5749" y="7052"/>
                  <a:pt x="5144" y="9452"/>
                  <a:pt x="6153" y="11252"/>
                </a:cubicBezTo>
                <a:cubicBezTo>
                  <a:pt x="7163" y="13052"/>
                  <a:pt x="9585" y="13852"/>
                  <a:pt x="11402" y="12652"/>
                </a:cubicBezTo>
                <a:cubicBezTo>
                  <a:pt x="13219" y="11652"/>
                  <a:pt x="13824" y="9252"/>
                  <a:pt x="12815" y="7452"/>
                </a:cubicBezTo>
                <a:close/>
              </a:path>
            </a:pathLst>
          </a:custGeom>
          <a:solidFill>
            <a:srgbClr val="000000"/>
          </a:solidFill>
          <a:ln w="12700">
            <a:miter lim="400000"/>
          </a:ln>
        </p:spPr>
        <p:txBody>
          <a:bodyPr tIns="91439" bIns="91439"/>
          <a:lstStyle/>
          <a:p>
            <a:endParaRPr/>
          </a:p>
        </p:txBody>
      </p:sp>
      <p:sp>
        <p:nvSpPr>
          <p:cNvPr id="1691" name="Shape 1691"/>
          <p:cNvSpPr/>
          <p:nvPr/>
        </p:nvSpPr>
        <p:spPr>
          <a:xfrm>
            <a:off x="10332042" y="4660065"/>
            <a:ext cx="632460" cy="612360"/>
          </a:xfrm>
          <a:custGeom>
            <a:avLst/>
            <a:gdLst/>
            <a:ahLst/>
            <a:cxnLst>
              <a:cxn ang="0">
                <a:pos x="wd2" y="hd2"/>
              </a:cxn>
              <a:cxn ang="5400000">
                <a:pos x="wd2" y="hd2"/>
              </a:cxn>
              <a:cxn ang="10800000">
                <a:pos x="wd2" y="hd2"/>
              </a:cxn>
              <a:cxn ang="16200000">
                <a:pos x="wd2" y="hd2"/>
              </a:cxn>
            </a:cxnLst>
            <a:rect l="0" t="0" r="r" b="b"/>
            <a:pathLst>
              <a:path w="18456" h="21600" extrusionOk="0">
                <a:moveTo>
                  <a:pt x="16747" y="21600"/>
                </a:moveTo>
                <a:cubicBezTo>
                  <a:pt x="20861" y="16386"/>
                  <a:pt x="16335" y="11421"/>
                  <a:pt x="15718" y="7448"/>
                </a:cubicBezTo>
                <a:cubicBezTo>
                  <a:pt x="14690" y="7945"/>
                  <a:pt x="13867" y="9434"/>
                  <a:pt x="13455" y="10676"/>
                </a:cubicBezTo>
                <a:cubicBezTo>
                  <a:pt x="13250" y="5214"/>
                  <a:pt x="9341" y="4469"/>
                  <a:pt x="10370" y="0"/>
                </a:cubicBezTo>
                <a:cubicBezTo>
                  <a:pt x="7695" y="1986"/>
                  <a:pt x="3787" y="4966"/>
                  <a:pt x="4198" y="12166"/>
                </a:cubicBezTo>
                <a:cubicBezTo>
                  <a:pt x="4198" y="10428"/>
                  <a:pt x="2552" y="10924"/>
                  <a:pt x="2347" y="8441"/>
                </a:cubicBezTo>
                <a:cubicBezTo>
                  <a:pt x="-739" y="13159"/>
                  <a:pt x="-533" y="17628"/>
                  <a:pt x="1524" y="21600"/>
                </a:cubicBezTo>
                <a:cubicBezTo>
                  <a:pt x="5021" y="21600"/>
                  <a:pt x="5021" y="21600"/>
                  <a:pt x="5021" y="21600"/>
                </a:cubicBezTo>
                <a:cubicBezTo>
                  <a:pt x="2552" y="15890"/>
                  <a:pt x="9752" y="14152"/>
                  <a:pt x="8312" y="10428"/>
                </a:cubicBezTo>
                <a:cubicBezTo>
                  <a:pt x="9752" y="11421"/>
                  <a:pt x="11810" y="12910"/>
                  <a:pt x="11604" y="16883"/>
                </a:cubicBezTo>
                <a:cubicBezTo>
                  <a:pt x="12015" y="15890"/>
                  <a:pt x="12427" y="15890"/>
                  <a:pt x="12632" y="14897"/>
                </a:cubicBezTo>
                <a:cubicBezTo>
                  <a:pt x="14072" y="17379"/>
                  <a:pt x="14072" y="19614"/>
                  <a:pt x="13250" y="21600"/>
                </a:cubicBezTo>
                <a:lnTo>
                  <a:pt x="16747" y="21600"/>
                </a:lnTo>
                <a:close/>
              </a:path>
            </a:pathLst>
          </a:custGeom>
          <a:solidFill>
            <a:srgbClr val="000000"/>
          </a:solidFill>
          <a:ln w="12700">
            <a:miter lim="400000"/>
          </a:ln>
        </p:spPr>
        <p:txBody>
          <a:bodyPr tIns="91439" bIns="91439"/>
          <a:lstStyle/>
          <a:p>
            <a:endParaRPr/>
          </a:p>
        </p:txBody>
      </p:sp>
      <p:sp>
        <p:nvSpPr>
          <p:cNvPr id="1692" name="Shape 1692"/>
          <p:cNvSpPr/>
          <p:nvPr/>
        </p:nvSpPr>
        <p:spPr>
          <a:xfrm>
            <a:off x="5095740" y="4630339"/>
            <a:ext cx="576687" cy="674785"/>
          </a:xfrm>
          <a:custGeom>
            <a:avLst/>
            <a:gdLst/>
            <a:ahLst/>
            <a:cxnLst>
              <a:cxn ang="0">
                <a:pos x="wd2" y="hd2"/>
              </a:cxn>
              <a:cxn ang="5400000">
                <a:pos x="wd2" y="hd2"/>
              </a:cxn>
              <a:cxn ang="10800000">
                <a:pos x="wd2" y="hd2"/>
              </a:cxn>
              <a:cxn ang="16200000">
                <a:pos x="wd2" y="hd2"/>
              </a:cxn>
            </a:cxnLst>
            <a:rect l="0" t="0" r="r" b="b"/>
            <a:pathLst>
              <a:path w="21600" h="21600" extrusionOk="0">
                <a:moveTo>
                  <a:pt x="11063" y="0"/>
                </a:moveTo>
                <a:cubicBezTo>
                  <a:pt x="11063" y="0"/>
                  <a:pt x="11063" y="0"/>
                  <a:pt x="11063" y="0"/>
                </a:cubicBezTo>
                <a:cubicBezTo>
                  <a:pt x="12380" y="0"/>
                  <a:pt x="13698" y="450"/>
                  <a:pt x="14751" y="1350"/>
                </a:cubicBezTo>
                <a:cubicBezTo>
                  <a:pt x="15541" y="2025"/>
                  <a:pt x="16332" y="3150"/>
                  <a:pt x="16332" y="4500"/>
                </a:cubicBezTo>
                <a:cubicBezTo>
                  <a:pt x="16332" y="6300"/>
                  <a:pt x="16332" y="6300"/>
                  <a:pt x="16332" y="6300"/>
                </a:cubicBezTo>
                <a:cubicBezTo>
                  <a:pt x="17649" y="6300"/>
                  <a:pt x="17649" y="6300"/>
                  <a:pt x="17649" y="6300"/>
                </a:cubicBezTo>
                <a:cubicBezTo>
                  <a:pt x="17649" y="4500"/>
                  <a:pt x="17649" y="4500"/>
                  <a:pt x="17649" y="4500"/>
                </a:cubicBezTo>
                <a:cubicBezTo>
                  <a:pt x="20283" y="4500"/>
                  <a:pt x="20283" y="4500"/>
                  <a:pt x="20283" y="4500"/>
                </a:cubicBezTo>
                <a:cubicBezTo>
                  <a:pt x="20283" y="6300"/>
                  <a:pt x="20283" y="6300"/>
                  <a:pt x="20283" y="6300"/>
                </a:cubicBezTo>
                <a:cubicBezTo>
                  <a:pt x="21600" y="6300"/>
                  <a:pt x="21600" y="6300"/>
                  <a:pt x="21600" y="6300"/>
                </a:cubicBezTo>
                <a:cubicBezTo>
                  <a:pt x="21600" y="7875"/>
                  <a:pt x="21600" y="7875"/>
                  <a:pt x="21600" y="7875"/>
                </a:cubicBezTo>
                <a:cubicBezTo>
                  <a:pt x="20283" y="7875"/>
                  <a:pt x="20283" y="7875"/>
                  <a:pt x="20283" y="7875"/>
                </a:cubicBezTo>
                <a:cubicBezTo>
                  <a:pt x="20283" y="9450"/>
                  <a:pt x="20283" y="9450"/>
                  <a:pt x="20283" y="9450"/>
                </a:cubicBezTo>
                <a:cubicBezTo>
                  <a:pt x="20283" y="11700"/>
                  <a:pt x="19229" y="13725"/>
                  <a:pt x="17649" y="15075"/>
                </a:cubicBezTo>
                <a:cubicBezTo>
                  <a:pt x="16068" y="16200"/>
                  <a:pt x="14224" y="17100"/>
                  <a:pt x="12380" y="17325"/>
                </a:cubicBezTo>
                <a:cubicBezTo>
                  <a:pt x="12380" y="19125"/>
                  <a:pt x="12380" y="19125"/>
                  <a:pt x="12380" y="19125"/>
                </a:cubicBezTo>
                <a:cubicBezTo>
                  <a:pt x="17649" y="19125"/>
                  <a:pt x="17649" y="19125"/>
                  <a:pt x="17649" y="19125"/>
                </a:cubicBezTo>
                <a:cubicBezTo>
                  <a:pt x="17649" y="21600"/>
                  <a:pt x="17649" y="21600"/>
                  <a:pt x="17649" y="21600"/>
                </a:cubicBezTo>
                <a:cubicBezTo>
                  <a:pt x="4478" y="21600"/>
                  <a:pt x="4478" y="21600"/>
                  <a:pt x="4478" y="21600"/>
                </a:cubicBezTo>
                <a:cubicBezTo>
                  <a:pt x="4478" y="19125"/>
                  <a:pt x="4478" y="19125"/>
                  <a:pt x="4478" y="19125"/>
                </a:cubicBezTo>
                <a:cubicBezTo>
                  <a:pt x="9220" y="19125"/>
                  <a:pt x="9220" y="19125"/>
                  <a:pt x="9220" y="19125"/>
                </a:cubicBezTo>
                <a:cubicBezTo>
                  <a:pt x="9220" y="17325"/>
                  <a:pt x="9220" y="17325"/>
                  <a:pt x="9220" y="17325"/>
                </a:cubicBezTo>
                <a:cubicBezTo>
                  <a:pt x="7376" y="17100"/>
                  <a:pt x="5532" y="16200"/>
                  <a:pt x="4215" y="15075"/>
                </a:cubicBezTo>
                <a:cubicBezTo>
                  <a:pt x="2634" y="13725"/>
                  <a:pt x="1580" y="11700"/>
                  <a:pt x="1580" y="9450"/>
                </a:cubicBezTo>
                <a:cubicBezTo>
                  <a:pt x="1580" y="7875"/>
                  <a:pt x="1580" y="7875"/>
                  <a:pt x="1580" y="7875"/>
                </a:cubicBezTo>
                <a:cubicBezTo>
                  <a:pt x="0" y="7875"/>
                  <a:pt x="0" y="7875"/>
                  <a:pt x="0" y="7875"/>
                </a:cubicBezTo>
                <a:cubicBezTo>
                  <a:pt x="0" y="6300"/>
                  <a:pt x="0" y="6300"/>
                  <a:pt x="0" y="6300"/>
                </a:cubicBezTo>
                <a:cubicBezTo>
                  <a:pt x="1580" y="6300"/>
                  <a:pt x="1580" y="6300"/>
                  <a:pt x="1580" y="6300"/>
                </a:cubicBezTo>
                <a:cubicBezTo>
                  <a:pt x="1580" y="4500"/>
                  <a:pt x="1580" y="4500"/>
                  <a:pt x="1580" y="4500"/>
                </a:cubicBezTo>
                <a:cubicBezTo>
                  <a:pt x="4215" y="4500"/>
                  <a:pt x="4215" y="4500"/>
                  <a:pt x="4215" y="4500"/>
                </a:cubicBezTo>
                <a:cubicBezTo>
                  <a:pt x="4215" y="6300"/>
                  <a:pt x="4215" y="6300"/>
                  <a:pt x="4215" y="6300"/>
                </a:cubicBezTo>
                <a:cubicBezTo>
                  <a:pt x="5532" y="6300"/>
                  <a:pt x="5532" y="6300"/>
                  <a:pt x="5532" y="6300"/>
                </a:cubicBezTo>
                <a:cubicBezTo>
                  <a:pt x="5532" y="4500"/>
                  <a:pt x="5532" y="4500"/>
                  <a:pt x="5532" y="4500"/>
                </a:cubicBezTo>
                <a:cubicBezTo>
                  <a:pt x="5532" y="3150"/>
                  <a:pt x="6322" y="2025"/>
                  <a:pt x="7112" y="1350"/>
                </a:cubicBezTo>
                <a:cubicBezTo>
                  <a:pt x="8166" y="450"/>
                  <a:pt x="9483" y="0"/>
                  <a:pt x="11063" y="0"/>
                </a:cubicBezTo>
                <a:close/>
                <a:moveTo>
                  <a:pt x="13171" y="2700"/>
                </a:moveTo>
                <a:cubicBezTo>
                  <a:pt x="13171" y="3150"/>
                  <a:pt x="12907" y="3375"/>
                  <a:pt x="12380" y="3375"/>
                </a:cubicBezTo>
                <a:cubicBezTo>
                  <a:pt x="12117" y="3375"/>
                  <a:pt x="11854" y="3150"/>
                  <a:pt x="11854" y="2700"/>
                </a:cubicBezTo>
                <a:cubicBezTo>
                  <a:pt x="11854" y="2475"/>
                  <a:pt x="12117" y="2250"/>
                  <a:pt x="12117" y="2250"/>
                </a:cubicBezTo>
                <a:cubicBezTo>
                  <a:pt x="11854" y="2025"/>
                  <a:pt x="11327" y="2025"/>
                  <a:pt x="11063" y="2025"/>
                </a:cubicBezTo>
                <a:cubicBezTo>
                  <a:pt x="11063" y="2025"/>
                  <a:pt x="11063" y="2025"/>
                  <a:pt x="11063" y="2025"/>
                </a:cubicBezTo>
                <a:cubicBezTo>
                  <a:pt x="10273" y="2025"/>
                  <a:pt x="9746" y="2025"/>
                  <a:pt x="9483" y="2250"/>
                </a:cubicBezTo>
                <a:cubicBezTo>
                  <a:pt x="9483" y="2475"/>
                  <a:pt x="9483" y="2475"/>
                  <a:pt x="9483" y="2700"/>
                </a:cubicBezTo>
                <a:cubicBezTo>
                  <a:pt x="9483" y="3150"/>
                  <a:pt x="9220" y="3375"/>
                  <a:pt x="8956" y="3375"/>
                </a:cubicBezTo>
                <a:cubicBezTo>
                  <a:pt x="8693" y="3375"/>
                  <a:pt x="8429" y="3150"/>
                  <a:pt x="8429" y="3150"/>
                </a:cubicBezTo>
                <a:cubicBezTo>
                  <a:pt x="8429" y="3375"/>
                  <a:pt x="8166" y="3375"/>
                  <a:pt x="8166" y="3600"/>
                </a:cubicBezTo>
                <a:cubicBezTo>
                  <a:pt x="8166" y="3600"/>
                  <a:pt x="8166" y="3600"/>
                  <a:pt x="8166" y="3600"/>
                </a:cubicBezTo>
                <a:cubicBezTo>
                  <a:pt x="8693" y="3600"/>
                  <a:pt x="8956" y="3825"/>
                  <a:pt x="8956" y="4050"/>
                </a:cubicBezTo>
                <a:cubicBezTo>
                  <a:pt x="8956" y="4500"/>
                  <a:pt x="8693" y="4725"/>
                  <a:pt x="8166" y="4725"/>
                </a:cubicBezTo>
                <a:cubicBezTo>
                  <a:pt x="8166" y="4725"/>
                  <a:pt x="8166" y="4725"/>
                  <a:pt x="7902" y="4725"/>
                </a:cubicBezTo>
                <a:cubicBezTo>
                  <a:pt x="7902" y="6300"/>
                  <a:pt x="7902" y="6300"/>
                  <a:pt x="7902" y="6300"/>
                </a:cubicBezTo>
                <a:cubicBezTo>
                  <a:pt x="13961" y="6300"/>
                  <a:pt x="13961" y="6300"/>
                  <a:pt x="13961" y="6300"/>
                </a:cubicBezTo>
                <a:cubicBezTo>
                  <a:pt x="13961" y="4500"/>
                  <a:pt x="13961" y="4500"/>
                  <a:pt x="13961" y="4500"/>
                </a:cubicBezTo>
                <a:cubicBezTo>
                  <a:pt x="13698" y="4725"/>
                  <a:pt x="13698" y="4725"/>
                  <a:pt x="13434" y="4725"/>
                </a:cubicBezTo>
                <a:cubicBezTo>
                  <a:pt x="13171" y="4725"/>
                  <a:pt x="12907" y="4500"/>
                  <a:pt x="12907" y="4050"/>
                </a:cubicBezTo>
                <a:cubicBezTo>
                  <a:pt x="12907" y="3825"/>
                  <a:pt x="13171" y="3600"/>
                  <a:pt x="13434" y="3600"/>
                </a:cubicBezTo>
                <a:cubicBezTo>
                  <a:pt x="13434" y="3600"/>
                  <a:pt x="13698" y="3600"/>
                  <a:pt x="13698" y="3600"/>
                </a:cubicBezTo>
                <a:cubicBezTo>
                  <a:pt x="13698" y="3375"/>
                  <a:pt x="13434" y="2925"/>
                  <a:pt x="13171" y="2700"/>
                </a:cubicBezTo>
                <a:close/>
                <a:moveTo>
                  <a:pt x="10800" y="2250"/>
                </a:moveTo>
                <a:cubicBezTo>
                  <a:pt x="10273" y="2250"/>
                  <a:pt x="10010" y="2475"/>
                  <a:pt x="10010" y="2700"/>
                </a:cubicBezTo>
                <a:cubicBezTo>
                  <a:pt x="10010" y="3150"/>
                  <a:pt x="10273" y="3375"/>
                  <a:pt x="10800" y="3375"/>
                </a:cubicBezTo>
                <a:cubicBezTo>
                  <a:pt x="11063" y="3375"/>
                  <a:pt x="11327" y="3150"/>
                  <a:pt x="11327" y="2700"/>
                </a:cubicBezTo>
                <a:cubicBezTo>
                  <a:pt x="11327" y="2475"/>
                  <a:pt x="11063" y="2250"/>
                  <a:pt x="10800" y="2250"/>
                </a:cubicBezTo>
                <a:close/>
                <a:moveTo>
                  <a:pt x="11590" y="3600"/>
                </a:moveTo>
                <a:cubicBezTo>
                  <a:pt x="11327" y="3600"/>
                  <a:pt x="11063" y="3825"/>
                  <a:pt x="11063" y="4050"/>
                </a:cubicBezTo>
                <a:cubicBezTo>
                  <a:pt x="11063" y="4500"/>
                  <a:pt x="11327" y="4725"/>
                  <a:pt x="11590" y="4725"/>
                </a:cubicBezTo>
                <a:cubicBezTo>
                  <a:pt x="12117" y="4725"/>
                  <a:pt x="12380" y="4500"/>
                  <a:pt x="12380" y="4050"/>
                </a:cubicBezTo>
                <a:cubicBezTo>
                  <a:pt x="12380" y="3825"/>
                  <a:pt x="12117" y="3600"/>
                  <a:pt x="11590" y="3600"/>
                </a:cubicBezTo>
                <a:close/>
                <a:moveTo>
                  <a:pt x="9746" y="3600"/>
                </a:moveTo>
                <a:cubicBezTo>
                  <a:pt x="9483" y="3600"/>
                  <a:pt x="9220" y="3825"/>
                  <a:pt x="9220" y="4050"/>
                </a:cubicBezTo>
                <a:cubicBezTo>
                  <a:pt x="9220" y="4500"/>
                  <a:pt x="9483" y="4725"/>
                  <a:pt x="9746" y="4725"/>
                </a:cubicBezTo>
                <a:cubicBezTo>
                  <a:pt x="10273" y="4725"/>
                  <a:pt x="10537" y="4500"/>
                  <a:pt x="10537" y="4050"/>
                </a:cubicBezTo>
                <a:cubicBezTo>
                  <a:pt x="10537" y="3825"/>
                  <a:pt x="10273" y="3600"/>
                  <a:pt x="9746" y="3600"/>
                </a:cubicBezTo>
                <a:close/>
                <a:moveTo>
                  <a:pt x="12644" y="4950"/>
                </a:moveTo>
                <a:cubicBezTo>
                  <a:pt x="12380" y="4950"/>
                  <a:pt x="12117" y="5175"/>
                  <a:pt x="12117" y="5400"/>
                </a:cubicBezTo>
                <a:cubicBezTo>
                  <a:pt x="12117" y="5850"/>
                  <a:pt x="12380" y="6075"/>
                  <a:pt x="12644" y="6075"/>
                </a:cubicBezTo>
                <a:cubicBezTo>
                  <a:pt x="13171" y="6075"/>
                  <a:pt x="13434" y="5850"/>
                  <a:pt x="13434" y="5400"/>
                </a:cubicBezTo>
                <a:cubicBezTo>
                  <a:pt x="13434" y="5175"/>
                  <a:pt x="13171" y="4950"/>
                  <a:pt x="12644" y="4950"/>
                </a:cubicBezTo>
                <a:close/>
                <a:moveTo>
                  <a:pt x="10800" y="4950"/>
                </a:moveTo>
                <a:cubicBezTo>
                  <a:pt x="10537" y="4950"/>
                  <a:pt x="10273" y="5175"/>
                  <a:pt x="10273" y="5400"/>
                </a:cubicBezTo>
                <a:cubicBezTo>
                  <a:pt x="10273" y="5850"/>
                  <a:pt x="10537" y="6075"/>
                  <a:pt x="10800" y="6075"/>
                </a:cubicBezTo>
                <a:cubicBezTo>
                  <a:pt x="11327" y="6075"/>
                  <a:pt x="11590" y="5850"/>
                  <a:pt x="11590" y="5400"/>
                </a:cubicBezTo>
                <a:cubicBezTo>
                  <a:pt x="11590" y="5175"/>
                  <a:pt x="11327" y="4950"/>
                  <a:pt x="10800" y="4950"/>
                </a:cubicBezTo>
                <a:close/>
                <a:moveTo>
                  <a:pt x="8956" y="4950"/>
                </a:moveTo>
                <a:cubicBezTo>
                  <a:pt x="8693" y="4950"/>
                  <a:pt x="8429" y="5175"/>
                  <a:pt x="8429" y="5400"/>
                </a:cubicBezTo>
                <a:cubicBezTo>
                  <a:pt x="8429" y="5850"/>
                  <a:pt x="8693" y="6075"/>
                  <a:pt x="8956" y="6075"/>
                </a:cubicBezTo>
                <a:cubicBezTo>
                  <a:pt x="9483" y="6075"/>
                  <a:pt x="9746" y="5850"/>
                  <a:pt x="9746" y="5400"/>
                </a:cubicBezTo>
                <a:cubicBezTo>
                  <a:pt x="9746" y="5175"/>
                  <a:pt x="9483" y="4950"/>
                  <a:pt x="8956" y="4950"/>
                </a:cubicBezTo>
                <a:close/>
                <a:moveTo>
                  <a:pt x="16332" y="7875"/>
                </a:moveTo>
                <a:cubicBezTo>
                  <a:pt x="16332" y="9000"/>
                  <a:pt x="16332" y="9000"/>
                  <a:pt x="16332" y="9000"/>
                </a:cubicBezTo>
                <a:cubicBezTo>
                  <a:pt x="16332" y="10350"/>
                  <a:pt x="15541" y="11475"/>
                  <a:pt x="14751" y="12375"/>
                </a:cubicBezTo>
                <a:cubicBezTo>
                  <a:pt x="13698" y="13050"/>
                  <a:pt x="12380" y="13725"/>
                  <a:pt x="11063" y="13725"/>
                </a:cubicBezTo>
                <a:cubicBezTo>
                  <a:pt x="11063" y="13725"/>
                  <a:pt x="11063" y="13725"/>
                  <a:pt x="11063" y="13725"/>
                </a:cubicBezTo>
                <a:cubicBezTo>
                  <a:pt x="9483" y="13725"/>
                  <a:pt x="8166" y="13050"/>
                  <a:pt x="7112" y="12375"/>
                </a:cubicBezTo>
                <a:cubicBezTo>
                  <a:pt x="6322" y="11475"/>
                  <a:pt x="5532" y="10350"/>
                  <a:pt x="5532" y="9000"/>
                </a:cubicBezTo>
                <a:cubicBezTo>
                  <a:pt x="5532" y="7875"/>
                  <a:pt x="5532" y="7875"/>
                  <a:pt x="5532" y="7875"/>
                </a:cubicBezTo>
                <a:cubicBezTo>
                  <a:pt x="4215" y="7875"/>
                  <a:pt x="4215" y="7875"/>
                  <a:pt x="4215" y="7875"/>
                </a:cubicBezTo>
                <a:cubicBezTo>
                  <a:pt x="4215" y="9450"/>
                  <a:pt x="4215" y="9450"/>
                  <a:pt x="4215" y="9450"/>
                </a:cubicBezTo>
                <a:cubicBezTo>
                  <a:pt x="4215" y="11025"/>
                  <a:pt x="4741" y="12600"/>
                  <a:pt x="6059" y="13500"/>
                </a:cubicBezTo>
                <a:cubicBezTo>
                  <a:pt x="7376" y="14625"/>
                  <a:pt x="8956" y="15300"/>
                  <a:pt x="11063" y="15300"/>
                </a:cubicBezTo>
                <a:cubicBezTo>
                  <a:pt x="11063" y="15300"/>
                  <a:pt x="11063" y="15300"/>
                  <a:pt x="11063" y="15300"/>
                </a:cubicBezTo>
                <a:cubicBezTo>
                  <a:pt x="12907" y="15300"/>
                  <a:pt x="14488" y="14625"/>
                  <a:pt x="15805" y="13500"/>
                </a:cubicBezTo>
                <a:cubicBezTo>
                  <a:pt x="17122" y="12600"/>
                  <a:pt x="17649" y="11025"/>
                  <a:pt x="17649" y="9450"/>
                </a:cubicBezTo>
                <a:cubicBezTo>
                  <a:pt x="17649" y="7875"/>
                  <a:pt x="17649" y="7875"/>
                  <a:pt x="17649" y="7875"/>
                </a:cubicBezTo>
                <a:lnTo>
                  <a:pt x="16332" y="7875"/>
                </a:lnTo>
                <a:close/>
              </a:path>
            </a:pathLst>
          </a:custGeom>
          <a:solidFill>
            <a:srgbClr val="000000"/>
          </a:solidFill>
          <a:ln w="12700">
            <a:miter lim="400000"/>
          </a:ln>
        </p:spPr>
        <p:txBody>
          <a:bodyPr tIns="91439" bIns="91439"/>
          <a:lstStyle/>
          <a:p>
            <a:endParaRPr/>
          </a:p>
        </p:txBody>
      </p:sp>
      <p:sp>
        <p:nvSpPr>
          <p:cNvPr id="1693" name="Shape 1693"/>
          <p:cNvSpPr/>
          <p:nvPr/>
        </p:nvSpPr>
        <p:spPr>
          <a:xfrm>
            <a:off x="7762171" y="3393731"/>
            <a:ext cx="514263" cy="561825"/>
          </a:xfrm>
          <a:custGeom>
            <a:avLst/>
            <a:gdLst/>
            <a:ahLst/>
            <a:cxnLst>
              <a:cxn ang="0">
                <a:pos x="wd2" y="hd2"/>
              </a:cxn>
              <a:cxn ang="5400000">
                <a:pos x="wd2" y="hd2"/>
              </a:cxn>
              <a:cxn ang="10800000">
                <a:pos x="wd2" y="hd2"/>
              </a:cxn>
              <a:cxn ang="16200000">
                <a:pos x="wd2" y="hd2"/>
              </a:cxn>
            </a:cxnLst>
            <a:rect l="0" t="0" r="r" b="b"/>
            <a:pathLst>
              <a:path w="21600" h="21600" extrusionOk="0">
                <a:moveTo>
                  <a:pt x="4745" y="0"/>
                </a:moveTo>
                <a:lnTo>
                  <a:pt x="21600" y="0"/>
                </a:lnTo>
                <a:lnTo>
                  <a:pt x="21600" y="7314"/>
                </a:lnTo>
                <a:lnTo>
                  <a:pt x="20351" y="7314"/>
                </a:lnTo>
                <a:lnTo>
                  <a:pt x="20351" y="13257"/>
                </a:lnTo>
                <a:lnTo>
                  <a:pt x="21600" y="13257"/>
                </a:lnTo>
                <a:lnTo>
                  <a:pt x="21600" y="21600"/>
                </a:lnTo>
                <a:lnTo>
                  <a:pt x="0" y="21600"/>
                </a:lnTo>
                <a:lnTo>
                  <a:pt x="0" y="13257"/>
                </a:lnTo>
                <a:lnTo>
                  <a:pt x="874" y="13257"/>
                </a:lnTo>
                <a:lnTo>
                  <a:pt x="874" y="10286"/>
                </a:lnTo>
                <a:lnTo>
                  <a:pt x="0" y="10286"/>
                </a:lnTo>
                <a:lnTo>
                  <a:pt x="0" y="4000"/>
                </a:lnTo>
                <a:lnTo>
                  <a:pt x="4745" y="0"/>
                </a:lnTo>
                <a:close/>
                <a:moveTo>
                  <a:pt x="1748" y="4000"/>
                </a:moveTo>
                <a:lnTo>
                  <a:pt x="1748" y="8686"/>
                </a:lnTo>
                <a:lnTo>
                  <a:pt x="4120" y="8686"/>
                </a:lnTo>
                <a:lnTo>
                  <a:pt x="4120" y="4000"/>
                </a:lnTo>
                <a:lnTo>
                  <a:pt x="1748" y="4000"/>
                </a:lnTo>
                <a:close/>
                <a:moveTo>
                  <a:pt x="17729" y="1029"/>
                </a:moveTo>
                <a:lnTo>
                  <a:pt x="17729" y="5371"/>
                </a:lnTo>
                <a:lnTo>
                  <a:pt x="20102" y="5371"/>
                </a:lnTo>
                <a:lnTo>
                  <a:pt x="20102" y="1029"/>
                </a:lnTo>
                <a:lnTo>
                  <a:pt x="17729" y="1029"/>
                </a:lnTo>
                <a:close/>
                <a:moveTo>
                  <a:pt x="14483" y="1029"/>
                </a:moveTo>
                <a:lnTo>
                  <a:pt x="14483" y="5371"/>
                </a:lnTo>
                <a:lnTo>
                  <a:pt x="16855" y="5371"/>
                </a:lnTo>
                <a:lnTo>
                  <a:pt x="16855" y="1029"/>
                </a:lnTo>
                <a:lnTo>
                  <a:pt x="14483" y="1029"/>
                </a:lnTo>
                <a:close/>
                <a:moveTo>
                  <a:pt x="11237" y="1029"/>
                </a:moveTo>
                <a:lnTo>
                  <a:pt x="11237" y="5371"/>
                </a:lnTo>
                <a:lnTo>
                  <a:pt x="13609" y="5371"/>
                </a:lnTo>
                <a:lnTo>
                  <a:pt x="13609" y="1029"/>
                </a:lnTo>
                <a:lnTo>
                  <a:pt x="11237" y="1029"/>
                </a:lnTo>
                <a:close/>
                <a:moveTo>
                  <a:pt x="8240" y="1029"/>
                </a:moveTo>
                <a:lnTo>
                  <a:pt x="8240" y="5371"/>
                </a:lnTo>
                <a:lnTo>
                  <a:pt x="10613" y="5371"/>
                </a:lnTo>
                <a:lnTo>
                  <a:pt x="10613" y="1029"/>
                </a:lnTo>
                <a:lnTo>
                  <a:pt x="8240" y="1029"/>
                </a:lnTo>
                <a:close/>
                <a:moveTo>
                  <a:pt x="4994" y="1029"/>
                </a:moveTo>
                <a:lnTo>
                  <a:pt x="4994" y="5371"/>
                </a:lnTo>
                <a:lnTo>
                  <a:pt x="7366" y="5371"/>
                </a:lnTo>
                <a:lnTo>
                  <a:pt x="7366" y="1029"/>
                </a:lnTo>
                <a:lnTo>
                  <a:pt x="4994" y="1029"/>
                </a:lnTo>
                <a:close/>
              </a:path>
            </a:pathLst>
          </a:custGeom>
          <a:solidFill>
            <a:srgbClr val="000000"/>
          </a:solidFill>
          <a:ln w="12700">
            <a:miter lim="400000"/>
          </a:ln>
        </p:spPr>
        <p:txBody>
          <a:bodyPr tIns="91439" bIns="91439"/>
          <a:lstStyle/>
          <a:p>
            <a:endParaRPr/>
          </a:p>
        </p:txBody>
      </p:sp>
      <p:sp>
        <p:nvSpPr>
          <p:cNvPr id="1694" name="Shape 1694"/>
          <p:cNvSpPr/>
          <p:nvPr/>
        </p:nvSpPr>
        <p:spPr>
          <a:xfrm>
            <a:off x="3787790" y="4645202"/>
            <a:ext cx="529125" cy="463729"/>
          </a:xfrm>
          <a:custGeom>
            <a:avLst/>
            <a:gdLst/>
            <a:ahLst/>
            <a:cxnLst>
              <a:cxn ang="0">
                <a:pos x="wd2" y="hd2"/>
              </a:cxn>
              <a:cxn ang="5400000">
                <a:pos x="wd2" y="hd2"/>
              </a:cxn>
              <a:cxn ang="10800000">
                <a:pos x="wd2" y="hd2"/>
              </a:cxn>
              <a:cxn ang="16200000">
                <a:pos x="wd2" y="hd2"/>
              </a:cxn>
            </a:cxnLst>
            <a:rect l="0" t="0" r="r" b="b"/>
            <a:pathLst>
              <a:path w="21600" h="21600" extrusionOk="0">
                <a:moveTo>
                  <a:pt x="20736" y="1309"/>
                </a:moveTo>
                <a:cubicBezTo>
                  <a:pt x="21024" y="1964"/>
                  <a:pt x="21312" y="3273"/>
                  <a:pt x="21312" y="4255"/>
                </a:cubicBezTo>
                <a:cubicBezTo>
                  <a:pt x="21600" y="5236"/>
                  <a:pt x="21600" y="6218"/>
                  <a:pt x="21600" y="7527"/>
                </a:cubicBezTo>
                <a:cubicBezTo>
                  <a:pt x="21600" y="15382"/>
                  <a:pt x="16992" y="21600"/>
                  <a:pt x="10944" y="21600"/>
                </a:cubicBezTo>
                <a:cubicBezTo>
                  <a:pt x="7776" y="21600"/>
                  <a:pt x="5184" y="19964"/>
                  <a:pt x="3168" y="17345"/>
                </a:cubicBezTo>
                <a:cubicBezTo>
                  <a:pt x="1152" y="14727"/>
                  <a:pt x="0" y="11127"/>
                  <a:pt x="0" y="7527"/>
                </a:cubicBezTo>
                <a:cubicBezTo>
                  <a:pt x="0" y="6218"/>
                  <a:pt x="288" y="5236"/>
                  <a:pt x="288" y="4255"/>
                </a:cubicBezTo>
                <a:cubicBezTo>
                  <a:pt x="576" y="3273"/>
                  <a:pt x="864" y="1964"/>
                  <a:pt x="1152" y="1309"/>
                </a:cubicBezTo>
                <a:cubicBezTo>
                  <a:pt x="1728" y="0"/>
                  <a:pt x="1728" y="0"/>
                  <a:pt x="1728" y="0"/>
                </a:cubicBezTo>
                <a:cubicBezTo>
                  <a:pt x="2592" y="0"/>
                  <a:pt x="2592" y="0"/>
                  <a:pt x="2592" y="0"/>
                </a:cubicBezTo>
                <a:cubicBezTo>
                  <a:pt x="19296" y="0"/>
                  <a:pt x="19296" y="0"/>
                  <a:pt x="19296" y="0"/>
                </a:cubicBezTo>
                <a:cubicBezTo>
                  <a:pt x="20160" y="0"/>
                  <a:pt x="20160" y="0"/>
                  <a:pt x="20160" y="0"/>
                </a:cubicBezTo>
                <a:cubicBezTo>
                  <a:pt x="20736" y="1309"/>
                  <a:pt x="20736" y="1309"/>
                  <a:pt x="20736" y="1309"/>
                </a:cubicBezTo>
                <a:close/>
                <a:moveTo>
                  <a:pt x="18432" y="4909"/>
                </a:moveTo>
                <a:cubicBezTo>
                  <a:pt x="18144" y="4582"/>
                  <a:pt x="18144" y="3927"/>
                  <a:pt x="18144" y="3600"/>
                </a:cubicBezTo>
                <a:cubicBezTo>
                  <a:pt x="3744" y="3600"/>
                  <a:pt x="3744" y="3600"/>
                  <a:pt x="3744" y="3600"/>
                </a:cubicBezTo>
                <a:cubicBezTo>
                  <a:pt x="3744" y="3927"/>
                  <a:pt x="3456" y="4582"/>
                  <a:pt x="3456" y="4909"/>
                </a:cubicBezTo>
                <a:cubicBezTo>
                  <a:pt x="3456" y="5564"/>
                  <a:pt x="3168" y="6545"/>
                  <a:pt x="3168" y="7527"/>
                </a:cubicBezTo>
                <a:cubicBezTo>
                  <a:pt x="3168" y="10473"/>
                  <a:pt x="4032" y="13091"/>
                  <a:pt x="5472" y="15055"/>
                </a:cubicBezTo>
                <a:cubicBezTo>
                  <a:pt x="6912" y="17018"/>
                  <a:pt x="8928" y="18000"/>
                  <a:pt x="10944" y="18000"/>
                </a:cubicBezTo>
                <a:cubicBezTo>
                  <a:pt x="15264" y="18000"/>
                  <a:pt x="18432" y="13418"/>
                  <a:pt x="18432" y="7527"/>
                </a:cubicBezTo>
                <a:cubicBezTo>
                  <a:pt x="18432" y="6545"/>
                  <a:pt x="18432" y="5564"/>
                  <a:pt x="18432" y="4909"/>
                </a:cubicBezTo>
                <a:close/>
              </a:path>
            </a:pathLst>
          </a:custGeom>
          <a:solidFill>
            <a:srgbClr val="000000"/>
          </a:solidFill>
          <a:ln w="12700">
            <a:miter lim="400000"/>
          </a:ln>
        </p:spPr>
        <p:txBody>
          <a:bodyPr tIns="91439" bIns="91439"/>
          <a:lstStyle/>
          <a:p>
            <a:endParaRPr/>
          </a:p>
        </p:txBody>
      </p:sp>
      <p:sp>
        <p:nvSpPr>
          <p:cNvPr id="1695" name="Shape 1695"/>
          <p:cNvSpPr/>
          <p:nvPr/>
        </p:nvSpPr>
        <p:spPr>
          <a:xfrm>
            <a:off x="3859131" y="4856257"/>
            <a:ext cx="395359" cy="457783"/>
          </a:xfrm>
          <a:custGeom>
            <a:avLst/>
            <a:gdLst/>
            <a:ahLst/>
            <a:cxnLst>
              <a:cxn ang="0">
                <a:pos x="wd2" y="hd2"/>
              </a:cxn>
              <a:cxn ang="5400000">
                <a:pos x="wd2" y="hd2"/>
              </a:cxn>
              <a:cxn ang="10800000">
                <a:pos x="wd2" y="hd2"/>
              </a:cxn>
              <a:cxn ang="16200000">
                <a:pos x="wd2" y="hd2"/>
              </a:cxn>
            </a:cxnLst>
            <a:rect l="0" t="0" r="r" b="b"/>
            <a:pathLst>
              <a:path w="21600" h="21600" extrusionOk="0">
                <a:moveTo>
                  <a:pt x="3471" y="0"/>
                </a:moveTo>
                <a:cubicBezTo>
                  <a:pt x="3857" y="2326"/>
                  <a:pt x="5014" y="4320"/>
                  <a:pt x="6171" y="5649"/>
                </a:cubicBezTo>
                <a:cubicBezTo>
                  <a:pt x="8100" y="7311"/>
                  <a:pt x="10029" y="8640"/>
                  <a:pt x="12729" y="8640"/>
                </a:cubicBezTo>
                <a:cubicBezTo>
                  <a:pt x="17357" y="8640"/>
                  <a:pt x="21214" y="4652"/>
                  <a:pt x="21600" y="0"/>
                </a:cubicBezTo>
                <a:cubicBezTo>
                  <a:pt x="3471" y="0"/>
                  <a:pt x="3471" y="0"/>
                  <a:pt x="3471" y="0"/>
                </a:cubicBezTo>
                <a:close/>
                <a:moveTo>
                  <a:pt x="0" y="17612"/>
                </a:moveTo>
                <a:cubicBezTo>
                  <a:pt x="8100" y="17612"/>
                  <a:pt x="8100" y="17612"/>
                  <a:pt x="8100" y="17612"/>
                </a:cubicBezTo>
                <a:cubicBezTo>
                  <a:pt x="8100" y="9305"/>
                  <a:pt x="8100" y="9305"/>
                  <a:pt x="8100" y="9305"/>
                </a:cubicBezTo>
                <a:cubicBezTo>
                  <a:pt x="13114" y="9305"/>
                  <a:pt x="13114" y="9305"/>
                  <a:pt x="13114" y="9305"/>
                </a:cubicBezTo>
                <a:cubicBezTo>
                  <a:pt x="13114" y="17612"/>
                  <a:pt x="13114" y="17612"/>
                  <a:pt x="13114" y="17612"/>
                </a:cubicBezTo>
                <a:cubicBezTo>
                  <a:pt x="21214" y="17612"/>
                  <a:pt x="21214" y="17612"/>
                  <a:pt x="21214" y="17612"/>
                </a:cubicBezTo>
                <a:cubicBezTo>
                  <a:pt x="21214" y="21600"/>
                  <a:pt x="21214" y="21600"/>
                  <a:pt x="21214" y="21600"/>
                </a:cubicBezTo>
                <a:cubicBezTo>
                  <a:pt x="0" y="21600"/>
                  <a:pt x="0" y="21600"/>
                  <a:pt x="0" y="21600"/>
                </a:cubicBezTo>
                <a:lnTo>
                  <a:pt x="0" y="17612"/>
                </a:lnTo>
                <a:close/>
              </a:path>
            </a:pathLst>
          </a:custGeom>
          <a:solidFill>
            <a:srgbClr val="000000"/>
          </a:solidFill>
          <a:ln w="12700">
            <a:miter lim="400000"/>
          </a:ln>
        </p:spPr>
        <p:txBody>
          <a:bodyPr tIns="91439" bIns="91439"/>
          <a:lstStyle/>
          <a:p>
            <a:endParaRPr/>
          </a:p>
        </p:txBody>
      </p:sp>
      <p:sp>
        <p:nvSpPr>
          <p:cNvPr id="1696" name="Shape 1696"/>
          <p:cNvSpPr/>
          <p:nvPr/>
        </p:nvSpPr>
        <p:spPr>
          <a:xfrm>
            <a:off x="6356125" y="3372923"/>
            <a:ext cx="731263" cy="555881"/>
          </a:xfrm>
          <a:custGeom>
            <a:avLst/>
            <a:gdLst/>
            <a:ahLst/>
            <a:cxnLst>
              <a:cxn ang="0">
                <a:pos x="wd2" y="hd2"/>
              </a:cxn>
              <a:cxn ang="5400000">
                <a:pos x="wd2" y="hd2"/>
              </a:cxn>
              <a:cxn ang="10800000">
                <a:pos x="wd2" y="hd2"/>
              </a:cxn>
              <a:cxn ang="16200000">
                <a:pos x="wd2" y="hd2"/>
              </a:cxn>
            </a:cxnLst>
            <a:rect l="0" t="0" r="r" b="b"/>
            <a:pathLst>
              <a:path w="21600" h="21600" extrusionOk="0">
                <a:moveTo>
                  <a:pt x="1246" y="15585"/>
                </a:moveTo>
                <a:cubicBezTo>
                  <a:pt x="9969" y="15585"/>
                  <a:pt x="9969" y="15585"/>
                  <a:pt x="9969" y="15585"/>
                </a:cubicBezTo>
                <a:cubicBezTo>
                  <a:pt x="9969" y="17772"/>
                  <a:pt x="9969" y="17772"/>
                  <a:pt x="9969" y="17772"/>
                </a:cubicBezTo>
                <a:cubicBezTo>
                  <a:pt x="11215" y="17772"/>
                  <a:pt x="11215" y="17772"/>
                  <a:pt x="11215" y="17772"/>
                </a:cubicBezTo>
                <a:cubicBezTo>
                  <a:pt x="11215" y="21600"/>
                  <a:pt x="11215" y="21600"/>
                  <a:pt x="11215" y="21600"/>
                </a:cubicBezTo>
                <a:cubicBezTo>
                  <a:pt x="0" y="21600"/>
                  <a:pt x="0" y="21600"/>
                  <a:pt x="0" y="21600"/>
                </a:cubicBezTo>
                <a:cubicBezTo>
                  <a:pt x="0" y="17772"/>
                  <a:pt x="0" y="17772"/>
                  <a:pt x="0" y="17772"/>
                </a:cubicBezTo>
                <a:cubicBezTo>
                  <a:pt x="1246" y="17772"/>
                  <a:pt x="1246" y="17772"/>
                  <a:pt x="1246" y="17772"/>
                </a:cubicBezTo>
                <a:cubicBezTo>
                  <a:pt x="1246" y="15585"/>
                  <a:pt x="1246" y="15585"/>
                  <a:pt x="1246" y="15585"/>
                </a:cubicBezTo>
                <a:close/>
                <a:moveTo>
                  <a:pt x="21600" y="10663"/>
                </a:moveTo>
                <a:cubicBezTo>
                  <a:pt x="21185" y="3828"/>
                  <a:pt x="21185" y="3828"/>
                  <a:pt x="21185" y="3828"/>
                </a:cubicBezTo>
                <a:cubicBezTo>
                  <a:pt x="18069" y="7929"/>
                  <a:pt x="18069" y="7929"/>
                  <a:pt x="18069" y="7929"/>
                </a:cubicBezTo>
                <a:cubicBezTo>
                  <a:pt x="14538" y="8476"/>
                  <a:pt x="14538" y="8476"/>
                  <a:pt x="14538" y="8476"/>
                </a:cubicBezTo>
                <a:cubicBezTo>
                  <a:pt x="13500" y="9296"/>
                  <a:pt x="13500" y="9296"/>
                  <a:pt x="13500" y="9296"/>
                </a:cubicBezTo>
                <a:cubicBezTo>
                  <a:pt x="14331" y="9843"/>
                  <a:pt x="14331" y="9843"/>
                  <a:pt x="14331" y="9843"/>
                </a:cubicBezTo>
                <a:cubicBezTo>
                  <a:pt x="14123" y="10116"/>
                  <a:pt x="14123" y="10116"/>
                  <a:pt x="14123" y="10116"/>
                </a:cubicBezTo>
                <a:cubicBezTo>
                  <a:pt x="12462" y="9296"/>
                  <a:pt x="12462" y="9296"/>
                  <a:pt x="12462" y="9296"/>
                </a:cubicBezTo>
                <a:cubicBezTo>
                  <a:pt x="12669" y="8749"/>
                  <a:pt x="12669" y="8749"/>
                  <a:pt x="12669" y="8749"/>
                </a:cubicBezTo>
                <a:cubicBezTo>
                  <a:pt x="11423" y="7929"/>
                  <a:pt x="11423" y="7929"/>
                  <a:pt x="11423" y="7929"/>
                </a:cubicBezTo>
                <a:cubicBezTo>
                  <a:pt x="11215" y="8476"/>
                  <a:pt x="11215" y="8476"/>
                  <a:pt x="11215" y="8476"/>
                </a:cubicBezTo>
                <a:cubicBezTo>
                  <a:pt x="10592" y="8203"/>
                  <a:pt x="10592" y="8203"/>
                  <a:pt x="10592" y="8203"/>
                </a:cubicBezTo>
                <a:cubicBezTo>
                  <a:pt x="10800" y="7109"/>
                  <a:pt x="10800" y="7109"/>
                  <a:pt x="10800" y="7109"/>
                </a:cubicBezTo>
                <a:cubicBezTo>
                  <a:pt x="9762" y="6289"/>
                  <a:pt x="9762" y="6289"/>
                  <a:pt x="9762" y="6289"/>
                </a:cubicBezTo>
                <a:cubicBezTo>
                  <a:pt x="10592" y="4101"/>
                  <a:pt x="10592" y="4101"/>
                  <a:pt x="10592" y="4101"/>
                </a:cubicBezTo>
                <a:cubicBezTo>
                  <a:pt x="11008" y="4648"/>
                  <a:pt x="11008" y="4648"/>
                  <a:pt x="11008" y="4648"/>
                </a:cubicBezTo>
                <a:cubicBezTo>
                  <a:pt x="11423" y="3281"/>
                  <a:pt x="11423" y="3281"/>
                  <a:pt x="11423" y="3281"/>
                </a:cubicBezTo>
                <a:cubicBezTo>
                  <a:pt x="6023" y="0"/>
                  <a:pt x="6023" y="0"/>
                  <a:pt x="6023" y="0"/>
                </a:cubicBezTo>
                <a:cubicBezTo>
                  <a:pt x="5608" y="1094"/>
                  <a:pt x="5608" y="1094"/>
                  <a:pt x="5608" y="1094"/>
                </a:cubicBezTo>
                <a:cubicBezTo>
                  <a:pt x="6231" y="1641"/>
                  <a:pt x="6231" y="1641"/>
                  <a:pt x="6231" y="1641"/>
                </a:cubicBezTo>
                <a:cubicBezTo>
                  <a:pt x="5192" y="4375"/>
                  <a:pt x="5192" y="4375"/>
                  <a:pt x="5192" y="4375"/>
                </a:cubicBezTo>
                <a:cubicBezTo>
                  <a:pt x="4777" y="4101"/>
                  <a:pt x="4777" y="4101"/>
                  <a:pt x="4777" y="4101"/>
                </a:cubicBezTo>
                <a:cubicBezTo>
                  <a:pt x="3738" y="6562"/>
                  <a:pt x="3738" y="6562"/>
                  <a:pt x="3738" y="6562"/>
                </a:cubicBezTo>
                <a:cubicBezTo>
                  <a:pt x="4154" y="6835"/>
                  <a:pt x="4154" y="6835"/>
                  <a:pt x="4154" y="6835"/>
                </a:cubicBezTo>
                <a:cubicBezTo>
                  <a:pt x="2908" y="10390"/>
                  <a:pt x="2908" y="10390"/>
                  <a:pt x="2908" y="10390"/>
                </a:cubicBezTo>
                <a:cubicBezTo>
                  <a:pt x="2492" y="10116"/>
                  <a:pt x="2492" y="10116"/>
                  <a:pt x="2492" y="10116"/>
                </a:cubicBezTo>
                <a:cubicBezTo>
                  <a:pt x="2077" y="11484"/>
                  <a:pt x="2077" y="11484"/>
                  <a:pt x="2077" y="11484"/>
                </a:cubicBezTo>
                <a:cubicBezTo>
                  <a:pt x="7477" y="14765"/>
                  <a:pt x="7477" y="14765"/>
                  <a:pt x="7477" y="14765"/>
                </a:cubicBezTo>
                <a:cubicBezTo>
                  <a:pt x="7892" y="13397"/>
                  <a:pt x="7892" y="13397"/>
                  <a:pt x="7892" y="13397"/>
                </a:cubicBezTo>
                <a:cubicBezTo>
                  <a:pt x="7269" y="13124"/>
                  <a:pt x="7269" y="13124"/>
                  <a:pt x="7269" y="13124"/>
                </a:cubicBezTo>
                <a:cubicBezTo>
                  <a:pt x="8308" y="10663"/>
                  <a:pt x="8308" y="10663"/>
                  <a:pt x="8308" y="10663"/>
                </a:cubicBezTo>
                <a:cubicBezTo>
                  <a:pt x="9346" y="11484"/>
                  <a:pt x="9346" y="11484"/>
                  <a:pt x="9346" y="11484"/>
                </a:cubicBezTo>
                <a:cubicBezTo>
                  <a:pt x="9762" y="10390"/>
                  <a:pt x="9762" y="10390"/>
                  <a:pt x="9762" y="10390"/>
                </a:cubicBezTo>
                <a:cubicBezTo>
                  <a:pt x="10385" y="10663"/>
                  <a:pt x="10385" y="10663"/>
                  <a:pt x="10385" y="10663"/>
                </a:cubicBezTo>
                <a:cubicBezTo>
                  <a:pt x="10177" y="11210"/>
                  <a:pt x="10177" y="11210"/>
                  <a:pt x="10177" y="11210"/>
                </a:cubicBezTo>
                <a:cubicBezTo>
                  <a:pt x="11423" y="12030"/>
                  <a:pt x="11423" y="12030"/>
                  <a:pt x="11423" y="12030"/>
                </a:cubicBezTo>
                <a:cubicBezTo>
                  <a:pt x="11631" y="11484"/>
                  <a:pt x="11631" y="11484"/>
                  <a:pt x="11631" y="11484"/>
                </a:cubicBezTo>
                <a:cubicBezTo>
                  <a:pt x="13292" y="12577"/>
                  <a:pt x="13292" y="12577"/>
                  <a:pt x="13292" y="12577"/>
                </a:cubicBezTo>
                <a:cubicBezTo>
                  <a:pt x="12877" y="13397"/>
                  <a:pt x="12877" y="13397"/>
                  <a:pt x="12877" y="13397"/>
                </a:cubicBezTo>
                <a:cubicBezTo>
                  <a:pt x="12462" y="14218"/>
                  <a:pt x="12462" y="14218"/>
                  <a:pt x="12462" y="14218"/>
                </a:cubicBezTo>
                <a:cubicBezTo>
                  <a:pt x="13500" y="15038"/>
                  <a:pt x="13500" y="15038"/>
                  <a:pt x="13500" y="15038"/>
                </a:cubicBezTo>
                <a:cubicBezTo>
                  <a:pt x="13915" y="14765"/>
                  <a:pt x="13915" y="14765"/>
                  <a:pt x="13915" y="14765"/>
                </a:cubicBezTo>
                <a:cubicBezTo>
                  <a:pt x="13915" y="15585"/>
                  <a:pt x="13915" y="15585"/>
                  <a:pt x="13915" y="15585"/>
                </a:cubicBezTo>
                <a:cubicBezTo>
                  <a:pt x="14954" y="16132"/>
                  <a:pt x="14954" y="16132"/>
                  <a:pt x="14954" y="16132"/>
                </a:cubicBezTo>
                <a:cubicBezTo>
                  <a:pt x="15369" y="15311"/>
                  <a:pt x="15369" y="15311"/>
                  <a:pt x="15369" y="15311"/>
                </a:cubicBezTo>
                <a:cubicBezTo>
                  <a:pt x="15369" y="16132"/>
                  <a:pt x="15369" y="16132"/>
                  <a:pt x="15369" y="16132"/>
                </a:cubicBezTo>
                <a:cubicBezTo>
                  <a:pt x="16408" y="16678"/>
                  <a:pt x="16408" y="16678"/>
                  <a:pt x="16408" y="16678"/>
                </a:cubicBezTo>
                <a:cubicBezTo>
                  <a:pt x="16823" y="15858"/>
                  <a:pt x="16823" y="15858"/>
                  <a:pt x="16823" y="15858"/>
                </a:cubicBezTo>
                <a:cubicBezTo>
                  <a:pt x="17031" y="15858"/>
                  <a:pt x="17031" y="15858"/>
                  <a:pt x="17031" y="15858"/>
                </a:cubicBezTo>
                <a:cubicBezTo>
                  <a:pt x="17031" y="16678"/>
                  <a:pt x="17031" y="16678"/>
                  <a:pt x="17031" y="16678"/>
                </a:cubicBezTo>
                <a:cubicBezTo>
                  <a:pt x="18069" y="17225"/>
                  <a:pt x="18069" y="17225"/>
                  <a:pt x="18069" y="17225"/>
                </a:cubicBezTo>
                <a:cubicBezTo>
                  <a:pt x="18277" y="16952"/>
                  <a:pt x="18277" y="16952"/>
                  <a:pt x="18277" y="16952"/>
                </a:cubicBezTo>
                <a:cubicBezTo>
                  <a:pt x="18900" y="16405"/>
                  <a:pt x="18900" y="16405"/>
                  <a:pt x="18900" y="16405"/>
                </a:cubicBezTo>
                <a:cubicBezTo>
                  <a:pt x="20146" y="17225"/>
                  <a:pt x="20146" y="17225"/>
                  <a:pt x="20146" y="17225"/>
                </a:cubicBezTo>
                <a:cubicBezTo>
                  <a:pt x="20769" y="16405"/>
                  <a:pt x="21185" y="15585"/>
                  <a:pt x="21185" y="14218"/>
                </a:cubicBezTo>
                <a:cubicBezTo>
                  <a:pt x="20562" y="13944"/>
                  <a:pt x="20562" y="13944"/>
                  <a:pt x="20562" y="13944"/>
                </a:cubicBezTo>
                <a:cubicBezTo>
                  <a:pt x="20562" y="13944"/>
                  <a:pt x="20562" y="13944"/>
                  <a:pt x="20562" y="13944"/>
                </a:cubicBezTo>
                <a:cubicBezTo>
                  <a:pt x="21185" y="11210"/>
                  <a:pt x="21185" y="11210"/>
                  <a:pt x="21185" y="11210"/>
                </a:cubicBezTo>
                <a:cubicBezTo>
                  <a:pt x="21600" y="10663"/>
                  <a:pt x="21600" y="10663"/>
                  <a:pt x="21600" y="10663"/>
                </a:cubicBezTo>
                <a:close/>
                <a:moveTo>
                  <a:pt x="5400" y="7929"/>
                </a:moveTo>
                <a:cubicBezTo>
                  <a:pt x="4985" y="8749"/>
                  <a:pt x="4985" y="8749"/>
                  <a:pt x="4985" y="8749"/>
                </a:cubicBezTo>
                <a:cubicBezTo>
                  <a:pt x="4362" y="10937"/>
                  <a:pt x="4362" y="10937"/>
                  <a:pt x="4362" y="10937"/>
                </a:cubicBezTo>
                <a:cubicBezTo>
                  <a:pt x="3531" y="10663"/>
                  <a:pt x="3531" y="10663"/>
                  <a:pt x="3531" y="10663"/>
                </a:cubicBezTo>
                <a:cubicBezTo>
                  <a:pt x="4362" y="8203"/>
                  <a:pt x="4362" y="8203"/>
                  <a:pt x="4362" y="8203"/>
                </a:cubicBezTo>
                <a:cubicBezTo>
                  <a:pt x="4569" y="7382"/>
                  <a:pt x="4569" y="7382"/>
                  <a:pt x="4569" y="7382"/>
                </a:cubicBezTo>
                <a:cubicBezTo>
                  <a:pt x="6646" y="1914"/>
                  <a:pt x="6646" y="1914"/>
                  <a:pt x="6646" y="1914"/>
                </a:cubicBezTo>
                <a:cubicBezTo>
                  <a:pt x="7269" y="2461"/>
                  <a:pt x="7269" y="2461"/>
                  <a:pt x="7269" y="2461"/>
                </a:cubicBezTo>
                <a:lnTo>
                  <a:pt x="5400" y="7929"/>
                </a:lnTo>
                <a:close/>
              </a:path>
            </a:pathLst>
          </a:custGeom>
          <a:solidFill>
            <a:srgbClr val="000000"/>
          </a:solidFill>
          <a:ln w="12700">
            <a:miter lim="400000"/>
          </a:ln>
        </p:spPr>
        <p:txBody>
          <a:bodyPr tIns="91439" bIns="91439"/>
          <a:lstStyle/>
          <a:p>
            <a:endParaRPr/>
          </a:p>
        </p:txBody>
      </p:sp>
      <p:sp>
        <p:nvSpPr>
          <p:cNvPr id="1697" name="Shape 1697"/>
          <p:cNvSpPr/>
          <p:nvPr/>
        </p:nvSpPr>
        <p:spPr>
          <a:xfrm>
            <a:off x="10336454" y="2070917"/>
            <a:ext cx="612359" cy="606414"/>
          </a:xfrm>
          <a:custGeom>
            <a:avLst/>
            <a:gdLst/>
            <a:ahLst/>
            <a:cxnLst>
              <a:cxn ang="0">
                <a:pos x="wd2" y="hd2"/>
              </a:cxn>
              <a:cxn ang="5400000">
                <a:pos x="wd2" y="hd2"/>
              </a:cxn>
              <a:cxn ang="10800000">
                <a:pos x="wd2" y="hd2"/>
              </a:cxn>
              <a:cxn ang="16200000">
                <a:pos x="wd2" y="hd2"/>
              </a:cxn>
            </a:cxnLst>
            <a:rect l="0" t="0" r="r" b="b"/>
            <a:pathLst>
              <a:path w="21600" h="21600" extrusionOk="0">
                <a:moveTo>
                  <a:pt x="4717" y="10047"/>
                </a:moveTo>
                <a:cubicBezTo>
                  <a:pt x="2234" y="12558"/>
                  <a:pt x="745" y="15321"/>
                  <a:pt x="0" y="18837"/>
                </a:cubicBezTo>
                <a:cubicBezTo>
                  <a:pt x="497" y="19842"/>
                  <a:pt x="993" y="20595"/>
                  <a:pt x="1490" y="21600"/>
                </a:cubicBezTo>
                <a:cubicBezTo>
                  <a:pt x="7697" y="21600"/>
                  <a:pt x="13903" y="21600"/>
                  <a:pt x="19862" y="21600"/>
                </a:cubicBezTo>
                <a:cubicBezTo>
                  <a:pt x="20359" y="20595"/>
                  <a:pt x="21103" y="19842"/>
                  <a:pt x="21600" y="18837"/>
                </a:cubicBezTo>
                <a:cubicBezTo>
                  <a:pt x="20607" y="15321"/>
                  <a:pt x="19117" y="12558"/>
                  <a:pt x="16883" y="10047"/>
                </a:cubicBezTo>
                <a:cubicBezTo>
                  <a:pt x="16883" y="6530"/>
                  <a:pt x="16883" y="6530"/>
                  <a:pt x="16883" y="6530"/>
                </a:cubicBezTo>
                <a:cubicBezTo>
                  <a:pt x="4717" y="6530"/>
                  <a:pt x="4717" y="6530"/>
                  <a:pt x="4717" y="6530"/>
                </a:cubicBezTo>
                <a:cubicBezTo>
                  <a:pt x="4717" y="10047"/>
                  <a:pt x="4717" y="10047"/>
                  <a:pt x="4717" y="10047"/>
                </a:cubicBezTo>
                <a:cubicBezTo>
                  <a:pt x="4717" y="10047"/>
                  <a:pt x="4717" y="10047"/>
                  <a:pt x="4717" y="10047"/>
                </a:cubicBezTo>
                <a:close/>
                <a:moveTo>
                  <a:pt x="12414" y="0"/>
                </a:moveTo>
                <a:cubicBezTo>
                  <a:pt x="13655" y="0"/>
                  <a:pt x="14648" y="1005"/>
                  <a:pt x="14648" y="2260"/>
                </a:cubicBezTo>
                <a:cubicBezTo>
                  <a:pt x="14648" y="2763"/>
                  <a:pt x="14648" y="3014"/>
                  <a:pt x="14400" y="3265"/>
                </a:cubicBezTo>
                <a:cubicBezTo>
                  <a:pt x="19117" y="3265"/>
                  <a:pt x="19117" y="3265"/>
                  <a:pt x="19117" y="3265"/>
                </a:cubicBezTo>
                <a:cubicBezTo>
                  <a:pt x="20110" y="3265"/>
                  <a:pt x="20110" y="3265"/>
                  <a:pt x="20110" y="3265"/>
                </a:cubicBezTo>
                <a:cubicBezTo>
                  <a:pt x="20110" y="4270"/>
                  <a:pt x="20110" y="4270"/>
                  <a:pt x="20110" y="4270"/>
                </a:cubicBezTo>
                <a:cubicBezTo>
                  <a:pt x="20110" y="8288"/>
                  <a:pt x="20110" y="8288"/>
                  <a:pt x="20110" y="8288"/>
                </a:cubicBezTo>
                <a:cubicBezTo>
                  <a:pt x="19117" y="9544"/>
                  <a:pt x="19117" y="9544"/>
                  <a:pt x="19117" y="9544"/>
                </a:cubicBezTo>
                <a:cubicBezTo>
                  <a:pt x="17379" y="9544"/>
                  <a:pt x="17379" y="9544"/>
                  <a:pt x="17379" y="9544"/>
                </a:cubicBezTo>
                <a:cubicBezTo>
                  <a:pt x="17379" y="7284"/>
                  <a:pt x="17379" y="7284"/>
                  <a:pt x="17379" y="7284"/>
                </a:cubicBezTo>
                <a:cubicBezTo>
                  <a:pt x="18124" y="7284"/>
                  <a:pt x="18124" y="7284"/>
                  <a:pt x="18124" y="7284"/>
                </a:cubicBezTo>
                <a:cubicBezTo>
                  <a:pt x="18124" y="5526"/>
                  <a:pt x="18124" y="5526"/>
                  <a:pt x="18124" y="5526"/>
                </a:cubicBezTo>
                <a:cubicBezTo>
                  <a:pt x="10676" y="5526"/>
                  <a:pt x="10676" y="5526"/>
                  <a:pt x="10676" y="5526"/>
                </a:cubicBezTo>
                <a:cubicBezTo>
                  <a:pt x="10676" y="5526"/>
                  <a:pt x="10676" y="5526"/>
                  <a:pt x="10676" y="5526"/>
                </a:cubicBezTo>
                <a:cubicBezTo>
                  <a:pt x="3476" y="5526"/>
                  <a:pt x="3476" y="5526"/>
                  <a:pt x="3476" y="5526"/>
                </a:cubicBezTo>
                <a:cubicBezTo>
                  <a:pt x="3476" y="7284"/>
                  <a:pt x="3476" y="7284"/>
                  <a:pt x="3476" y="7284"/>
                </a:cubicBezTo>
                <a:cubicBezTo>
                  <a:pt x="4221" y="7284"/>
                  <a:pt x="4221" y="7284"/>
                  <a:pt x="4221" y="7284"/>
                </a:cubicBezTo>
                <a:cubicBezTo>
                  <a:pt x="4221" y="9544"/>
                  <a:pt x="4221" y="9544"/>
                  <a:pt x="4221" y="9544"/>
                </a:cubicBezTo>
                <a:cubicBezTo>
                  <a:pt x="2234" y="9544"/>
                  <a:pt x="2234" y="9544"/>
                  <a:pt x="2234" y="9544"/>
                </a:cubicBezTo>
                <a:cubicBezTo>
                  <a:pt x="1241" y="8288"/>
                  <a:pt x="1241" y="8288"/>
                  <a:pt x="1241" y="8288"/>
                </a:cubicBezTo>
                <a:cubicBezTo>
                  <a:pt x="1241" y="4270"/>
                  <a:pt x="1241" y="4270"/>
                  <a:pt x="1241" y="4270"/>
                </a:cubicBezTo>
                <a:cubicBezTo>
                  <a:pt x="1241" y="3265"/>
                  <a:pt x="1241" y="3265"/>
                  <a:pt x="1241" y="3265"/>
                </a:cubicBezTo>
                <a:cubicBezTo>
                  <a:pt x="2234" y="3265"/>
                  <a:pt x="2234" y="3265"/>
                  <a:pt x="2234" y="3265"/>
                </a:cubicBezTo>
                <a:cubicBezTo>
                  <a:pt x="6455" y="3265"/>
                  <a:pt x="6455" y="3265"/>
                  <a:pt x="6455" y="3265"/>
                </a:cubicBezTo>
                <a:cubicBezTo>
                  <a:pt x="6207" y="3014"/>
                  <a:pt x="6207" y="2763"/>
                  <a:pt x="6207" y="2260"/>
                </a:cubicBezTo>
                <a:cubicBezTo>
                  <a:pt x="6207" y="1005"/>
                  <a:pt x="7200" y="0"/>
                  <a:pt x="8441" y="0"/>
                </a:cubicBezTo>
                <a:cubicBezTo>
                  <a:pt x="8938" y="0"/>
                  <a:pt x="9434" y="251"/>
                  <a:pt x="9931" y="502"/>
                </a:cubicBezTo>
                <a:cubicBezTo>
                  <a:pt x="9434" y="1005"/>
                  <a:pt x="9186" y="1758"/>
                  <a:pt x="9186" y="2260"/>
                </a:cubicBezTo>
                <a:cubicBezTo>
                  <a:pt x="9186" y="2763"/>
                  <a:pt x="9186" y="3014"/>
                  <a:pt x="9186" y="3265"/>
                </a:cubicBezTo>
                <a:cubicBezTo>
                  <a:pt x="10428" y="3265"/>
                  <a:pt x="10428" y="3265"/>
                  <a:pt x="10428" y="3265"/>
                </a:cubicBezTo>
                <a:cubicBezTo>
                  <a:pt x="10179" y="3014"/>
                  <a:pt x="10179" y="2763"/>
                  <a:pt x="10179" y="2260"/>
                </a:cubicBezTo>
                <a:cubicBezTo>
                  <a:pt x="10179" y="1005"/>
                  <a:pt x="11172" y="0"/>
                  <a:pt x="12414" y="0"/>
                </a:cubicBezTo>
                <a:close/>
              </a:path>
            </a:pathLst>
          </a:custGeom>
          <a:solidFill>
            <a:srgbClr val="000000"/>
          </a:solidFill>
          <a:ln w="12700">
            <a:miter lim="400000"/>
          </a:ln>
        </p:spPr>
        <p:txBody>
          <a:bodyPr tIns="91439" bIns="91439"/>
          <a:lstStyle/>
          <a:p>
            <a:endParaRPr/>
          </a:p>
        </p:txBody>
      </p:sp>
      <p:sp>
        <p:nvSpPr>
          <p:cNvPr id="1698" name="Shape 1698"/>
          <p:cNvSpPr/>
          <p:nvPr/>
        </p:nvSpPr>
        <p:spPr>
          <a:xfrm>
            <a:off x="11531444" y="2076863"/>
            <a:ext cx="766935" cy="621277"/>
          </a:xfrm>
          <a:custGeom>
            <a:avLst/>
            <a:gdLst/>
            <a:ahLst/>
            <a:cxnLst>
              <a:cxn ang="0">
                <a:pos x="wd2" y="hd2"/>
              </a:cxn>
              <a:cxn ang="5400000">
                <a:pos x="wd2" y="hd2"/>
              </a:cxn>
              <a:cxn ang="10800000">
                <a:pos x="wd2" y="hd2"/>
              </a:cxn>
              <a:cxn ang="16200000">
                <a:pos x="wd2" y="hd2"/>
              </a:cxn>
            </a:cxnLst>
            <a:rect l="0" t="0" r="r" b="b"/>
            <a:pathLst>
              <a:path w="21600" h="21600" extrusionOk="0">
                <a:moveTo>
                  <a:pt x="15853" y="21600"/>
                </a:moveTo>
                <a:cubicBezTo>
                  <a:pt x="17042" y="21600"/>
                  <a:pt x="17042" y="21600"/>
                  <a:pt x="17042" y="21600"/>
                </a:cubicBezTo>
                <a:cubicBezTo>
                  <a:pt x="17042" y="10800"/>
                  <a:pt x="17042" y="10800"/>
                  <a:pt x="17042" y="10800"/>
                </a:cubicBezTo>
                <a:cubicBezTo>
                  <a:pt x="16646" y="10800"/>
                  <a:pt x="16646" y="10800"/>
                  <a:pt x="16646" y="10800"/>
                </a:cubicBezTo>
                <a:cubicBezTo>
                  <a:pt x="16250" y="17182"/>
                  <a:pt x="16250" y="17182"/>
                  <a:pt x="16250" y="17182"/>
                </a:cubicBezTo>
                <a:cubicBezTo>
                  <a:pt x="15853" y="17427"/>
                  <a:pt x="15853" y="17427"/>
                  <a:pt x="15853" y="17427"/>
                </a:cubicBezTo>
                <a:cubicBezTo>
                  <a:pt x="15853" y="21600"/>
                  <a:pt x="15853" y="21600"/>
                  <a:pt x="15853" y="21600"/>
                </a:cubicBezTo>
                <a:close/>
                <a:moveTo>
                  <a:pt x="21600" y="0"/>
                </a:moveTo>
                <a:cubicBezTo>
                  <a:pt x="19817" y="4173"/>
                  <a:pt x="19817" y="4173"/>
                  <a:pt x="19817" y="4173"/>
                </a:cubicBezTo>
                <a:cubicBezTo>
                  <a:pt x="18231" y="8100"/>
                  <a:pt x="18231" y="8100"/>
                  <a:pt x="18231" y="8100"/>
                </a:cubicBezTo>
                <a:cubicBezTo>
                  <a:pt x="16646" y="5400"/>
                  <a:pt x="16646" y="5400"/>
                  <a:pt x="16646" y="5400"/>
                </a:cubicBezTo>
                <a:cubicBezTo>
                  <a:pt x="15853" y="6136"/>
                  <a:pt x="15853" y="6136"/>
                  <a:pt x="15853" y="6136"/>
                </a:cubicBezTo>
                <a:cubicBezTo>
                  <a:pt x="15259" y="15709"/>
                  <a:pt x="15259" y="15709"/>
                  <a:pt x="15259" y="15709"/>
                </a:cubicBezTo>
                <a:cubicBezTo>
                  <a:pt x="13277" y="16691"/>
                  <a:pt x="13277" y="16691"/>
                  <a:pt x="13277" y="16691"/>
                </a:cubicBezTo>
                <a:cubicBezTo>
                  <a:pt x="9512" y="12273"/>
                  <a:pt x="9512" y="12273"/>
                  <a:pt x="9512" y="12273"/>
                </a:cubicBezTo>
                <a:cubicBezTo>
                  <a:pt x="7332" y="17918"/>
                  <a:pt x="7332" y="17918"/>
                  <a:pt x="7332" y="17918"/>
                </a:cubicBezTo>
                <a:cubicBezTo>
                  <a:pt x="5152" y="17918"/>
                  <a:pt x="5152" y="17918"/>
                  <a:pt x="5152" y="17918"/>
                </a:cubicBezTo>
                <a:cubicBezTo>
                  <a:pt x="3765" y="15464"/>
                  <a:pt x="3765" y="15464"/>
                  <a:pt x="3765" y="15464"/>
                </a:cubicBezTo>
                <a:cubicBezTo>
                  <a:pt x="793" y="16445"/>
                  <a:pt x="793" y="16445"/>
                  <a:pt x="793" y="16445"/>
                </a:cubicBezTo>
                <a:cubicBezTo>
                  <a:pt x="0" y="13745"/>
                  <a:pt x="0" y="13745"/>
                  <a:pt x="0" y="13745"/>
                </a:cubicBezTo>
                <a:cubicBezTo>
                  <a:pt x="3963" y="12273"/>
                  <a:pt x="3963" y="12273"/>
                  <a:pt x="3963" y="12273"/>
                </a:cubicBezTo>
                <a:cubicBezTo>
                  <a:pt x="4954" y="11782"/>
                  <a:pt x="4954" y="11782"/>
                  <a:pt x="4954" y="11782"/>
                </a:cubicBezTo>
                <a:cubicBezTo>
                  <a:pt x="5350" y="12764"/>
                  <a:pt x="5350" y="12764"/>
                  <a:pt x="5350" y="12764"/>
                </a:cubicBezTo>
                <a:cubicBezTo>
                  <a:pt x="5945" y="13991"/>
                  <a:pt x="5945" y="13991"/>
                  <a:pt x="5945" y="13991"/>
                </a:cubicBezTo>
                <a:cubicBezTo>
                  <a:pt x="7927" y="9082"/>
                  <a:pt x="7927" y="9082"/>
                  <a:pt x="7927" y="9082"/>
                </a:cubicBezTo>
                <a:cubicBezTo>
                  <a:pt x="8719" y="7118"/>
                  <a:pt x="8719" y="7118"/>
                  <a:pt x="8719" y="7118"/>
                </a:cubicBezTo>
                <a:cubicBezTo>
                  <a:pt x="9908" y="8591"/>
                  <a:pt x="9908" y="8591"/>
                  <a:pt x="9908" y="8591"/>
                </a:cubicBezTo>
                <a:cubicBezTo>
                  <a:pt x="13079" y="12273"/>
                  <a:pt x="13079" y="12273"/>
                  <a:pt x="13079" y="12273"/>
                </a:cubicBezTo>
                <a:cubicBezTo>
                  <a:pt x="13475" y="5155"/>
                  <a:pt x="13475" y="5155"/>
                  <a:pt x="13475" y="5155"/>
                </a:cubicBezTo>
                <a:cubicBezTo>
                  <a:pt x="13475" y="4418"/>
                  <a:pt x="13475" y="4418"/>
                  <a:pt x="13475" y="4418"/>
                </a:cubicBezTo>
                <a:cubicBezTo>
                  <a:pt x="14070" y="3927"/>
                  <a:pt x="14070" y="3927"/>
                  <a:pt x="14070" y="3927"/>
                </a:cubicBezTo>
                <a:cubicBezTo>
                  <a:pt x="15457" y="2945"/>
                  <a:pt x="15457" y="2945"/>
                  <a:pt x="15457" y="2945"/>
                </a:cubicBezTo>
                <a:cubicBezTo>
                  <a:pt x="14268" y="491"/>
                  <a:pt x="14268" y="491"/>
                  <a:pt x="14268" y="491"/>
                </a:cubicBezTo>
                <a:cubicBezTo>
                  <a:pt x="17835" y="245"/>
                  <a:pt x="17835" y="245"/>
                  <a:pt x="17835" y="245"/>
                </a:cubicBezTo>
                <a:cubicBezTo>
                  <a:pt x="21600" y="0"/>
                  <a:pt x="21600" y="0"/>
                  <a:pt x="21600" y="0"/>
                </a:cubicBezTo>
                <a:close/>
                <a:moveTo>
                  <a:pt x="4360" y="21600"/>
                </a:moveTo>
                <a:cubicBezTo>
                  <a:pt x="4756" y="21600"/>
                  <a:pt x="5350" y="21600"/>
                  <a:pt x="5747" y="21600"/>
                </a:cubicBezTo>
                <a:cubicBezTo>
                  <a:pt x="5747" y="19636"/>
                  <a:pt x="5747" y="19636"/>
                  <a:pt x="5747" y="19636"/>
                </a:cubicBezTo>
                <a:cubicBezTo>
                  <a:pt x="4558" y="19882"/>
                  <a:pt x="4558" y="19882"/>
                  <a:pt x="4558" y="19882"/>
                </a:cubicBezTo>
                <a:cubicBezTo>
                  <a:pt x="4360" y="19391"/>
                  <a:pt x="4360" y="19391"/>
                  <a:pt x="4360" y="19391"/>
                </a:cubicBezTo>
                <a:cubicBezTo>
                  <a:pt x="4360" y="21600"/>
                  <a:pt x="4360" y="21600"/>
                  <a:pt x="4360" y="21600"/>
                </a:cubicBezTo>
                <a:close/>
                <a:moveTo>
                  <a:pt x="2180" y="21600"/>
                </a:moveTo>
                <a:cubicBezTo>
                  <a:pt x="3369" y="21600"/>
                  <a:pt x="3369" y="21600"/>
                  <a:pt x="3369" y="21600"/>
                </a:cubicBezTo>
                <a:cubicBezTo>
                  <a:pt x="3369" y="17427"/>
                  <a:pt x="3369" y="17427"/>
                  <a:pt x="3369" y="17427"/>
                </a:cubicBezTo>
                <a:cubicBezTo>
                  <a:pt x="3369" y="17427"/>
                  <a:pt x="3369" y="17427"/>
                  <a:pt x="3369" y="17427"/>
                </a:cubicBezTo>
                <a:cubicBezTo>
                  <a:pt x="2180" y="17918"/>
                  <a:pt x="2180" y="17918"/>
                  <a:pt x="2180" y="17918"/>
                </a:cubicBezTo>
                <a:cubicBezTo>
                  <a:pt x="2180" y="21600"/>
                  <a:pt x="2180" y="21600"/>
                  <a:pt x="2180" y="21600"/>
                </a:cubicBezTo>
                <a:close/>
                <a:moveTo>
                  <a:pt x="6738" y="21600"/>
                </a:moveTo>
                <a:cubicBezTo>
                  <a:pt x="7134" y="21600"/>
                  <a:pt x="7530" y="21600"/>
                  <a:pt x="7927" y="21600"/>
                </a:cubicBezTo>
                <a:cubicBezTo>
                  <a:pt x="7927" y="19391"/>
                  <a:pt x="7927" y="19391"/>
                  <a:pt x="7927" y="19391"/>
                </a:cubicBezTo>
                <a:cubicBezTo>
                  <a:pt x="7927" y="19636"/>
                  <a:pt x="7927" y="19636"/>
                  <a:pt x="7927" y="19636"/>
                </a:cubicBezTo>
                <a:cubicBezTo>
                  <a:pt x="6738" y="19636"/>
                  <a:pt x="6738" y="19636"/>
                  <a:pt x="6738" y="19636"/>
                </a:cubicBezTo>
                <a:cubicBezTo>
                  <a:pt x="6738" y="21600"/>
                  <a:pt x="6738" y="21600"/>
                  <a:pt x="6738" y="21600"/>
                </a:cubicBezTo>
                <a:close/>
                <a:moveTo>
                  <a:pt x="8917" y="21600"/>
                </a:moveTo>
                <a:cubicBezTo>
                  <a:pt x="9314" y="21600"/>
                  <a:pt x="9908" y="21600"/>
                  <a:pt x="10305" y="21600"/>
                </a:cubicBezTo>
                <a:cubicBezTo>
                  <a:pt x="10305" y="15464"/>
                  <a:pt x="10305" y="15464"/>
                  <a:pt x="10305" y="15464"/>
                </a:cubicBezTo>
                <a:cubicBezTo>
                  <a:pt x="9710" y="14727"/>
                  <a:pt x="9710" y="14727"/>
                  <a:pt x="9710" y="14727"/>
                </a:cubicBezTo>
                <a:cubicBezTo>
                  <a:pt x="8917" y="16936"/>
                  <a:pt x="8917" y="16936"/>
                  <a:pt x="8917" y="16936"/>
                </a:cubicBezTo>
                <a:cubicBezTo>
                  <a:pt x="8917" y="21600"/>
                  <a:pt x="8917" y="21600"/>
                  <a:pt x="8917" y="21600"/>
                </a:cubicBezTo>
                <a:close/>
                <a:moveTo>
                  <a:pt x="11295" y="21600"/>
                </a:moveTo>
                <a:cubicBezTo>
                  <a:pt x="11692" y="21600"/>
                  <a:pt x="12088" y="21600"/>
                  <a:pt x="12484" y="21600"/>
                </a:cubicBezTo>
                <a:cubicBezTo>
                  <a:pt x="12484" y="17918"/>
                  <a:pt x="12484" y="17918"/>
                  <a:pt x="12484" y="17918"/>
                </a:cubicBezTo>
                <a:cubicBezTo>
                  <a:pt x="11295" y="16445"/>
                  <a:pt x="11295" y="16445"/>
                  <a:pt x="11295" y="16445"/>
                </a:cubicBezTo>
                <a:cubicBezTo>
                  <a:pt x="11295" y="21600"/>
                  <a:pt x="11295" y="21600"/>
                  <a:pt x="11295" y="21600"/>
                </a:cubicBezTo>
                <a:close/>
                <a:moveTo>
                  <a:pt x="13475" y="21600"/>
                </a:moveTo>
                <a:cubicBezTo>
                  <a:pt x="13872" y="21600"/>
                  <a:pt x="14466" y="21600"/>
                  <a:pt x="14862" y="21600"/>
                </a:cubicBezTo>
                <a:cubicBezTo>
                  <a:pt x="14862" y="17673"/>
                  <a:pt x="14862" y="17673"/>
                  <a:pt x="14862" y="17673"/>
                </a:cubicBezTo>
                <a:cubicBezTo>
                  <a:pt x="13475" y="18409"/>
                  <a:pt x="13475" y="18409"/>
                  <a:pt x="13475" y="18409"/>
                </a:cubicBezTo>
                <a:lnTo>
                  <a:pt x="13475" y="21600"/>
                </a:lnTo>
                <a:close/>
              </a:path>
            </a:pathLst>
          </a:custGeom>
          <a:solidFill>
            <a:srgbClr val="000000"/>
          </a:solidFill>
          <a:ln w="12700">
            <a:miter lim="400000"/>
          </a:ln>
        </p:spPr>
        <p:txBody>
          <a:bodyPr tIns="91439" bIns="91439"/>
          <a:lstStyle/>
          <a:p>
            <a:endParaRPr/>
          </a:p>
        </p:txBody>
      </p:sp>
      <p:sp>
        <p:nvSpPr>
          <p:cNvPr id="1699" name="Shape 1699"/>
          <p:cNvSpPr/>
          <p:nvPr/>
        </p:nvSpPr>
        <p:spPr>
          <a:xfrm>
            <a:off x="6414490" y="4635148"/>
            <a:ext cx="643543" cy="641342"/>
          </a:xfrm>
          <a:custGeom>
            <a:avLst/>
            <a:gdLst/>
            <a:ahLst/>
            <a:cxnLst>
              <a:cxn ang="0">
                <a:pos x="wd2" y="hd2"/>
              </a:cxn>
              <a:cxn ang="5400000">
                <a:pos x="wd2" y="hd2"/>
              </a:cxn>
              <a:cxn ang="10800000">
                <a:pos x="wd2" y="hd2"/>
              </a:cxn>
              <a:cxn ang="16200000">
                <a:pos x="wd2" y="hd2"/>
              </a:cxn>
            </a:cxnLst>
            <a:rect l="0" t="0" r="r" b="b"/>
            <a:pathLst>
              <a:path w="20969" h="20992" extrusionOk="0">
                <a:moveTo>
                  <a:pt x="1027" y="6082"/>
                </a:moveTo>
                <a:cubicBezTo>
                  <a:pt x="2176" y="3325"/>
                  <a:pt x="4474" y="1486"/>
                  <a:pt x="7001" y="567"/>
                </a:cubicBezTo>
                <a:cubicBezTo>
                  <a:pt x="9529" y="-352"/>
                  <a:pt x="12516" y="-122"/>
                  <a:pt x="15044" y="1027"/>
                </a:cubicBezTo>
                <a:cubicBezTo>
                  <a:pt x="17571" y="2405"/>
                  <a:pt x="19410" y="4474"/>
                  <a:pt x="20329" y="7001"/>
                </a:cubicBezTo>
                <a:cubicBezTo>
                  <a:pt x="21248" y="9529"/>
                  <a:pt x="21248" y="12516"/>
                  <a:pt x="19869" y="15044"/>
                </a:cubicBezTo>
                <a:cubicBezTo>
                  <a:pt x="19869" y="15044"/>
                  <a:pt x="19869" y="15044"/>
                  <a:pt x="19869" y="15044"/>
                </a:cubicBezTo>
                <a:cubicBezTo>
                  <a:pt x="18720" y="17571"/>
                  <a:pt x="16422" y="19639"/>
                  <a:pt x="13895" y="20329"/>
                </a:cubicBezTo>
                <a:cubicBezTo>
                  <a:pt x="11367" y="21248"/>
                  <a:pt x="8610" y="21248"/>
                  <a:pt x="5852" y="20099"/>
                </a:cubicBezTo>
                <a:cubicBezTo>
                  <a:pt x="5852" y="20099"/>
                  <a:pt x="5852" y="20099"/>
                  <a:pt x="5852" y="20099"/>
                </a:cubicBezTo>
                <a:cubicBezTo>
                  <a:pt x="3325" y="18720"/>
                  <a:pt x="1486" y="16422"/>
                  <a:pt x="567" y="13895"/>
                </a:cubicBezTo>
                <a:cubicBezTo>
                  <a:pt x="-352" y="11367"/>
                  <a:pt x="-122" y="8610"/>
                  <a:pt x="1027" y="6082"/>
                </a:cubicBezTo>
                <a:cubicBezTo>
                  <a:pt x="1027" y="6082"/>
                  <a:pt x="1027" y="6082"/>
                  <a:pt x="1027" y="6082"/>
                </a:cubicBezTo>
                <a:close/>
                <a:moveTo>
                  <a:pt x="4244" y="5852"/>
                </a:moveTo>
                <a:cubicBezTo>
                  <a:pt x="3784" y="6312"/>
                  <a:pt x="3554" y="6542"/>
                  <a:pt x="3325" y="7001"/>
                </a:cubicBezTo>
                <a:cubicBezTo>
                  <a:pt x="3325" y="7001"/>
                  <a:pt x="3325" y="7001"/>
                  <a:pt x="3325" y="7001"/>
                </a:cubicBezTo>
                <a:cubicBezTo>
                  <a:pt x="3325" y="7231"/>
                  <a:pt x="3095" y="7461"/>
                  <a:pt x="3095" y="7691"/>
                </a:cubicBezTo>
                <a:cubicBezTo>
                  <a:pt x="4474" y="7461"/>
                  <a:pt x="6082" y="7461"/>
                  <a:pt x="7920" y="8150"/>
                </a:cubicBezTo>
                <a:cubicBezTo>
                  <a:pt x="7691" y="8380"/>
                  <a:pt x="7691" y="8610"/>
                  <a:pt x="7461" y="8839"/>
                </a:cubicBezTo>
                <a:cubicBezTo>
                  <a:pt x="7231" y="9299"/>
                  <a:pt x="7001" y="9529"/>
                  <a:pt x="7001" y="9988"/>
                </a:cubicBezTo>
                <a:cubicBezTo>
                  <a:pt x="5622" y="9988"/>
                  <a:pt x="4244" y="10448"/>
                  <a:pt x="2635" y="11827"/>
                </a:cubicBezTo>
                <a:cubicBezTo>
                  <a:pt x="2865" y="12286"/>
                  <a:pt x="2865" y="12746"/>
                  <a:pt x="3095" y="13205"/>
                </a:cubicBezTo>
                <a:cubicBezTo>
                  <a:pt x="3095" y="13205"/>
                  <a:pt x="3095" y="13205"/>
                  <a:pt x="3095" y="13205"/>
                </a:cubicBezTo>
                <a:cubicBezTo>
                  <a:pt x="3325" y="13435"/>
                  <a:pt x="3325" y="13435"/>
                  <a:pt x="3325" y="13435"/>
                </a:cubicBezTo>
                <a:cubicBezTo>
                  <a:pt x="4474" y="12516"/>
                  <a:pt x="5393" y="12057"/>
                  <a:pt x="6312" y="12057"/>
                </a:cubicBezTo>
                <a:cubicBezTo>
                  <a:pt x="5852" y="13665"/>
                  <a:pt x="5622" y="15274"/>
                  <a:pt x="5622" y="16652"/>
                </a:cubicBezTo>
                <a:cubicBezTo>
                  <a:pt x="6082" y="17112"/>
                  <a:pt x="6542" y="17342"/>
                  <a:pt x="7001" y="17571"/>
                </a:cubicBezTo>
                <a:cubicBezTo>
                  <a:pt x="7001" y="17571"/>
                  <a:pt x="7001" y="17571"/>
                  <a:pt x="7001" y="17571"/>
                </a:cubicBezTo>
                <a:cubicBezTo>
                  <a:pt x="7231" y="17571"/>
                  <a:pt x="7231" y="17571"/>
                  <a:pt x="7231" y="17801"/>
                </a:cubicBezTo>
                <a:cubicBezTo>
                  <a:pt x="7461" y="17571"/>
                  <a:pt x="7461" y="17571"/>
                  <a:pt x="7461" y="17571"/>
                </a:cubicBezTo>
                <a:cubicBezTo>
                  <a:pt x="7231" y="16193"/>
                  <a:pt x="7461" y="14354"/>
                  <a:pt x="7920" y="12286"/>
                </a:cubicBezTo>
                <a:cubicBezTo>
                  <a:pt x="9069" y="12976"/>
                  <a:pt x="9759" y="13895"/>
                  <a:pt x="10678" y="15044"/>
                </a:cubicBezTo>
                <a:cubicBezTo>
                  <a:pt x="11597" y="15963"/>
                  <a:pt x="12516" y="17112"/>
                  <a:pt x="13435" y="17801"/>
                </a:cubicBezTo>
                <a:cubicBezTo>
                  <a:pt x="13895" y="17571"/>
                  <a:pt x="14125" y="17571"/>
                  <a:pt x="14584" y="17342"/>
                </a:cubicBezTo>
                <a:cubicBezTo>
                  <a:pt x="14814" y="16652"/>
                  <a:pt x="14814" y="16652"/>
                  <a:pt x="14814" y="16652"/>
                </a:cubicBezTo>
                <a:cubicBezTo>
                  <a:pt x="13895" y="15963"/>
                  <a:pt x="12976" y="15044"/>
                  <a:pt x="12057" y="13895"/>
                </a:cubicBezTo>
                <a:cubicBezTo>
                  <a:pt x="10908" y="12516"/>
                  <a:pt x="9759" y="11367"/>
                  <a:pt x="8610" y="10678"/>
                </a:cubicBezTo>
                <a:cubicBezTo>
                  <a:pt x="8839" y="10218"/>
                  <a:pt x="8839" y="9988"/>
                  <a:pt x="9069" y="9529"/>
                </a:cubicBezTo>
                <a:cubicBezTo>
                  <a:pt x="9299" y="9299"/>
                  <a:pt x="9299" y="8839"/>
                  <a:pt x="9529" y="8610"/>
                </a:cubicBezTo>
                <a:cubicBezTo>
                  <a:pt x="9988" y="8839"/>
                  <a:pt x="10448" y="9069"/>
                  <a:pt x="10908" y="9299"/>
                </a:cubicBezTo>
                <a:cubicBezTo>
                  <a:pt x="13665" y="10448"/>
                  <a:pt x="15963" y="12286"/>
                  <a:pt x="17342" y="14354"/>
                </a:cubicBezTo>
                <a:cubicBezTo>
                  <a:pt x="17342" y="14125"/>
                  <a:pt x="17571" y="14125"/>
                  <a:pt x="17571" y="13895"/>
                </a:cubicBezTo>
                <a:cubicBezTo>
                  <a:pt x="17571" y="13895"/>
                  <a:pt x="17571" y="13895"/>
                  <a:pt x="17571" y="13895"/>
                </a:cubicBezTo>
                <a:cubicBezTo>
                  <a:pt x="17801" y="13435"/>
                  <a:pt x="18031" y="12976"/>
                  <a:pt x="18031" y="12516"/>
                </a:cubicBezTo>
                <a:cubicBezTo>
                  <a:pt x="16652" y="10448"/>
                  <a:pt x="14125" y="8839"/>
                  <a:pt x="11827" y="7691"/>
                </a:cubicBezTo>
                <a:cubicBezTo>
                  <a:pt x="11367" y="7461"/>
                  <a:pt x="10908" y="7231"/>
                  <a:pt x="10448" y="7001"/>
                </a:cubicBezTo>
                <a:cubicBezTo>
                  <a:pt x="10678" y="6771"/>
                  <a:pt x="10908" y="6312"/>
                  <a:pt x="11137" y="6082"/>
                </a:cubicBezTo>
                <a:cubicBezTo>
                  <a:pt x="11597" y="6312"/>
                  <a:pt x="12057" y="6542"/>
                  <a:pt x="12516" y="6542"/>
                </a:cubicBezTo>
                <a:cubicBezTo>
                  <a:pt x="14814" y="7001"/>
                  <a:pt x="16422" y="6082"/>
                  <a:pt x="16652" y="6082"/>
                </a:cubicBezTo>
                <a:cubicBezTo>
                  <a:pt x="15963" y="4933"/>
                  <a:pt x="15963" y="4933"/>
                  <a:pt x="15963" y="4933"/>
                </a:cubicBezTo>
                <a:cubicBezTo>
                  <a:pt x="15963" y="4703"/>
                  <a:pt x="15733" y="4703"/>
                  <a:pt x="15733" y="4703"/>
                </a:cubicBezTo>
                <a:cubicBezTo>
                  <a:pt x="15274" y="4703"/>
                  <a:pt x="14125" y="5163"/>
                  <a:pt x="12976" y="4933"/>
                </a:cubicBezTo>
                <a:cubicBezTo>
                  <a:pt x="12746" y="4933"/>
                  <a:pt x="12516" y="4703"/>
                  <a:pt x="12286" y="4703"/>
                </a:cubicBezTo>
                <a:cubicBezTo>
                  <a:pt x="12746" y="4244"/>
                  <a:pt x="13435" y="3784"/>
                  <a:pt x="13895" y="3325"/>
                </a:cubicBezTo>
                <a:cubicBezTo>
                  <a:pt x="13205" y="3095"/>
                  <a:pt x="12516" y="2865"/>
                  <a:pt x="11827" y="2865"/>
                </a:cubicBezTo>
                <a:cubicBezTo>
                  <a:pt x="11597" y="3095"/>
                  <a:pt x="11137" y="3325"/>
                  <a:pt x="10908" y="3784"/>
                </a:cubicBezTo>
                <a:cubicBezTo>
                  <a:pt x="10448" y="3325"/>
                  <a:pt x="9988" y="3095"/>
                  <a:pt x="9529" y="2635"/>
                </a:cubicBezTo>
                <a:cubicBezTo>
                  <a:pt x="9069" y="2865"/>
                  <a:pt x="8610" y="2865"/>
                  <a:pt x="8150" y="3095"/>
                </a:cubicBezTo>
                <a:cubicBezTo>
                  <a:pt x="7691" y="3325"/>
                  <a:pt x="7691" y="3325"/>
                  <a:pt x="7691" y="3325"/>
                </a:cubicBezTo>
                <a:cubicBezTo>
                  <a:pt x="7691" y="3325"/>
                  <a:pt x="8610" y="4244"/>
                  <a:pt x="9759" y="5163"/>
                </a:cubicBezTo>
                <a:cubicBezTo>
                  <a:pt x="9299" y="5622"/>
                  <a:pt x="9069" y="6082"/>
                  <a:pt x="8839" y="6542"/>
                </a:cubicBezTo>
                <a:cubicBezTo>
                  <a:pt x="7231" y="6082"/>
                  <a:pt x="5622" y="5852"/>
                  <a:pt x="4244" y="5852"/>
                </a:cubicBezTo>
                <a:close/>
              </a:path>
            </a:pathLst>
          </a:custGeom>
          <a:solidFill>
            <a:srgbClr val="000000"/>
          </a:solidFill>
          <a:ln w="12700">
            <a:miter lim="400000"/>
          </a:ln>
        </p:spPr>
        <p:txBody>
          <a:bodyPr tIns="91439" bIns="91439"/>
          <a:lstStyle/>
          <a:p>
            <a:endParaRPr/>
          </a:p>
        </p:txBody>
      </p:sp>
      <p:sp>
        <p:nvSpPr>
          <p:cNvPr id="1700" name="Shape 1700"/>
          <p:cNvSpPr/>
          <p:nvPr/>
        </p:nvSpPr>
        <p:spPr>
          <a:xfrm>
            <a:off x="9004641" y="2042735"/>
            <a:ext cx="650465" cy="662087"/>
          </a:xfrm>
          <a:custGeom>
            <a:avLst/>
            <a:gdLst/>
            <a:ahLst/>
            <a:cxnLst>
              <a:cxn ang="0">
                <a:pos x="wd2" y="hd2"/>
              </a:cxn>
              <a:cxn ang="5400000">
                <a:pos x="wd2" y="hd2"/>
              </a:cxn>
              <a:cxn ang="10800000">
                <a:pos x="wd2" y="hd2"/>
              </a:cxn>
              <a:cxn ang="16200000">
                <a:pos x="wd2" y="hd2"/>
              </a:cxn>
            </a:cxnLst>
            <a:rect l="0" t="0" r="r" b="b"/>
            <a:pathLst>
              <a:path w="20113" h="20385" extrusionOk="0">
                <a:moveTo>
                  <a:pt x="4619" y="18"/>
                </a:moveTo>
                <a:cubicBezTo>
                  <a:pt x="474" y="18"/>
                  <a:pt x="-181" y="3042"/>
                  <a:pt x="37" y="6714"/>
                </a:cubicBezTo>
                <a:cubicBezTo>
                  <a:pt x="255" y="12978"/>
                  <a:pt x="4183" y="21186"/>
                  <a:pt x="11383" y="20322"/>
                </a:cubicBezTo>
                <a:cubicBezTo>
                  <a:pt x="21419" y="19242"/>
                  <a:pt x="21201" y="4770"/>
                  <a:pt x="18583" y="3906"/>
                </a:cubicBezTo>
                <a:cubicBezTo>
                  <a:pt x="16401" y="3042"/>
                  <a:pt x="15746" y="4338"/>
                  <a:pt x="13783" y="4986"/>
                </a:cubicBezTo>
                <a:cubicBezTo>
                  <a:pt x="8983" y="6930"/>
                  <a:pt x="10946" y="-414"/>
                  <a:pt x="4619" y="18"/>
                </a:cubicBezTo>
                <a:close/>
                <a:moveTo>
                  <a:pt x="15746" y="7578"/>
                </a:moveTo>
                <a:cubicBezTo>
                  <a:pt x="16401" y="7794"/>
                  <a:pt x="17055" y="8874"/>
                  <a:pt x="16837" y="10170"/>
                </a:cubicBezTo>
                <a:cubicBezTo>
                  <a:pt x="16619" y="11682"/>
                  <a:pt x="15964" y="12546"/>
                  <a:pt x="15092" y="12546"/>
                </a:cubicBezTo>
                <a:cubicBezTo>
                  <a:pt x="14219" y="12330"/>
                  <a:pt x="13783" y="11250"/>
                  <a:pt x="13783" y="9954"/>
                </a:cubicBezTo>
                <a:cubicBezTo>
                  <a:pt x="14001" y="8658"/>
                  <a:pt x="14874" y="7578"/>
                  <a:pt x="15746" y="7578"/>
                </a:cubicBezTo>
                <a:close/>
              </a:path>
            </a:pathLst>
          </a:custGeom>
          <a:solidFill>
            <a:srgbClr val="000000"/>
          </a:solidFill>
          <a:ln w="12700">
            <a:miter lim="400000"/>
          </a:ln>
        </p:spPr>
        <p:txBody>
          <a:bodyPr tIns="91439" bIns="91439"/>
          <a:lstStyle/>
          <a:p>
            <a:endParaRPr/>
          </a:p>
        </p:txBody>
      </p:sp>
      <p:sp>
        <p:nvSpPr>
          <p:cNvPr id="1701" name="Shape 1701"/>
          <p:cNvSpPr/>
          <p:nvPr/>
        </p:nvSpPr>
        <p:spPr>
          <a:xfrm>
            <a:off x="6464563" y="2013694"/>
            <a:ext cx="493579" cy="746873"/>
          </a:xfrm>
          <a:custGeom>
            <a:avLst/>
            <a:gdLst/>
            <a:ahLst/>
            <a:cxnLst>
              <a:cxn ang="0">
                <a:pos x="wd2" y="hd2"/>
              </a:cxn>
              <a:cxn ang="5400000">
                <a:pos x="wd2" y="hd2"/>
              </a:cxn>
              <a:cxn ang="10800000">
                <a:pos x="wd2" y="hd2"/>
              </a:cxn>
              <a:cxn ang="16200000">
                <a:pos x="wd2" y="hd2"/>
              </a:cxn>
            </a:cxnLst>
            <a:rect l="0" t="0" r="r" b="b"/>
            <a:pathLst>
              <a:path w="20731" h="21451" extrusionOk="0">
                <a:moveTo>
                  <a:pt x="4300" y="15395"/>
                </a:moveTo>
                <a:cubicBezTo>
                  <a:pt x="16432" y="15395"/>
                  <a:pt x="16432" y="15395"/>
                  <a:pt x="16432" y="15395"/>
                </a:cubicBezTo>
                <a:cubicBezTo>
                  <a:pt x="14952" y="20240"/>
                  <a:pt x="14952" y="20240"/>
                  <a:pt x="14952" y="20240"/>
                </a:cubicBezTo>
                <a:cubicBezTo>
                  <a:pt x="12881" y="20240"/>
                  <a:pt x="12881" y="20240"/>
                  <a:pt x="12881" y="20240"/>
                </a:cubicBezTo>
                <a:cubicBezTo>
                  <a:pt x="12585" y="20845"/>
                  <a:pt x="11698" y="21451"/>
                  <a:pt x="10514" y="21451"/>
                </a:cubicBezTo>
                <a:cubicBezTo>
                  <a:pt x="9330" y="21451"/>
                  <a:pt x="8443" y="20845"/>
                  <a:pt x="8147" y="20240"/>
                </a:cubicBezTo>
                <a:cubicBezTo>
                  <a:pt x="5780" y="20240"/>
                  <a:pt x="5780" y="20240"/>
                  <a:pt x="5780" y="20240"/>
                </a:cubicBezTo>
                <a:cubicBezTo>
                  <a:pt x="4300" y="15395"/>
                  <a:pt x="4300" y="15395"/>
                  <a:pt x="4300" y="15395"/>
                </a:cubicBezTo>
                <a:close/>
                <a:moveTo>
                  <a:pt x="14656" y="5705"/>
                </a:moveTo>
                <a:cubicBezTo>
                  <a:pt x="14952" y="6916"/>
                  <a:pt x="14952" y="6916"/>
                  <a:pt x="14952" y="6916"/>
                </a:cubicBezTo>
                <a:cubicBezTo>
                  <a:pt x="14656" y="7320"/>
                  <a:pt x="14656" y="7320"/>
                  <a:pt x="14656" y="7320"/>
                </a:cubicBezTo>
                <a:cubicBezTo>
                  <a:pt x="15248" y="7522"/>
                  <a:pt x="15248" y="7522"/>
                  <a:pt x="15248" y="7522"/>
                </a:cubicBezTo>
                <a:cubicBezTo>
                  <a:pt x="14952" y="8330"/>
                  <a:pt x="14952" y="8330"/>
                  <a:pt x="14952" y="8330"/>
                </a:cubicBezTo>
                <a:cubicBezTo>
                  <a:pt x="14361" y="8330"/>
                  <a:pt x="14361" y="8330"/>
                  <a:pt x="14361" y="8330"/>
                </a:cubicBezTo>
                <a:cubicBezTo>
                  <a:pt x="14952" y="8733"/>
                  <a:pt x="14952" y="8733"/>
                  <a:pt x="14952" y="8733"/>
                </a:cubicBezTo>
                <a:cubicBezTo>
                  <a:pt x="14656" y="9339"/>
                  <a:pt x="14656" y="9339"/>
                  <a:pt x="14656" y="9339"/>
                </a:cubicBezTo>
                <a:cubicBezTo>
                  <a:pt x="14361" y="9541"/>
                  <a:pt x="14361" y="9541"/>
                  <a:pt x="14361" y="9541"/>
                </a:cubicBezTo>
                <a:cubicBezTo>
                  <a:pt x="14656" y="9743"/>
                  <a:pt x="14656" y="9743"/>
                  <a:pt x="14656" y="9743"/>
                </a:cubicBezTo>
                <a:cubicBezTo>
                  <a:pt x="14361" y="10550"/>
                  <a:pt x="14361" y="10550"/>
                  <a:pt x="14361" y="10550"/>
                </a:cubicBezTo>
                <a:cubicBezTo>
                  <a:pt x="13473" y="10752"/>
                  <a:pt x="13473" y="10752"/>
                  <a:pt x="13473" y="10752"/>
                </a:cubicBezTo>
                <a:cubicBezTo>
                  <a:pt x="8147" y="9743"/>
                  <a:pt x="8147" y="9743"/>
                  <a:pt x="8147" y="9743"/>
                </a:cubicBezTo>
                <a:cubicBezTo>
                  <a:pt x="5780" y="9743"/>
                  <a:pt x="5780" y="9743"/>
                  <a:pt x="5780" y="9743"/>
                </a:cubicBezTo>
                <a:cubicBezTo>
                  <a:pt x="5780" y="6311"/>
                  <a:pt x="5780" y="6311"/>
                  <a:pt x="5780" y="6311"/>
                </a:cubicBezTo>
                <a:cubicBezTo>
                  <a:pt x="7851" y="6109"/>
                  <a:pt x="7851" y="6109"/>
                  <a:pt x="7851" y="6109"/>
                </a:cubicBezTo>
                <a:cubicBezTo>
                  <a:pt x="11993" y="3081"/>
                  <a:pt x="11993" y="3081"/>
                  <a:pt x="11993" y="3081"/>
                </a:cubicBezTo>
                <a:cubicBezTo>
                  <a:pt x="14361" y="4090"/>
                  <a:pt x="12289" y="5301"/>
                  <a:pt x="10810" y="5907"/>
                </a:cubicBezTo>
                <a:cubicBezTo>
                  <a:pt x="14656" y="5705"/>
                  <a:pt x="14656" y="5705"/>
                  <a:pt x="14656" y="5705"/>
                </a:cubicBezTo>
                <a:close/>
                <a:moveTo>
                  <a:pt x="4004" y="14184"/>
                </a:moveTo>
                <a:cubicBezTo>
                  <a:pt x="6963" y="14184"/>
                  <a:pt x="6963" y="14184"/>
                  <a:pt x="6963" y="14184"/>
                </a:cubicBezTo>
                <a:cubicBezTo>
                  <a:pt x="6667" y="12367"/>
                  <a:pt x="5484" y="10954"/>
                  <a:pt x="4596" y="9541"/>
                </a:cubicBezTo>
                <a:cubicBezTo>
                  <a:pt x="3413" y="8128"/>
                  <a:pt x="2525" y="6715"/>
                  <a:pt x="2821" y="5705"/>
                </a:cubicBezTo>
                <a:cubicBezTo>
                  <a:pt x="3413" y="4090"/>
                  <a:pt x="4596" y="3081"/>
                  <a:pt x="6371" y="2475"/>
                </a:cubicBezTo>
                <a:cubicBezTo>
                  <a:pt x="7555" y="2072"/>
                  <a:pt x="9034" y="1870"/>
                  <a:pt x="10514" y="2072"/>
                </a:cubicBezTo>
                <a:cubicBezTo>
                  <a:pt x="11993" y="2072"/>
                  <a:pt x="13177" y="2273"/>
                  <a:pt x="14361" y="2677"/>
                </a:cubicBezTo>
                <a:cubicBezTo>
                  <a:pt x="16136" y="3283"/>
                  <a:pt x="17319" y="4292"/>
                  <a:pt x="17911" y="5705"/>
                </a:cubicBezTo>
                <a:cubicBezTo>
                  <a:pt x="18207" y="6715"/>
                  <a:pt x="17024" y="8128"/>
                  <a:pt x="16136" y="9541"/>
                </a:cubicBezTo>
                <a:cubicBezTo>
                  <a:pt x="15248" y="10954"/>
                  <a:pt x="14065" y="12367"/>
                  <a:pt x="13769" y="14184"/>
                </a:cubicBezTo>
                <a:cubicBezTo>
                  <a:pt x="16728" y="14184"/>
                  <a:pt x="16728" y="14184"/>
                  <a:pt x="16728" y="14184"/>
                </a:cubicBezTo>
                <a:cubicBezTo>
                  <a:pt x="17024" y="12771"/>
                  <a:pt x="17911" y="11559"/>
                  <a:pt x="18799" y="10348"/>
                </a:cubicBezTo>
                <a:cubicBezTo>
                  <a:pt x="19982" y="8733"/>
                  <a:pt x="21166" y="7118"/>
                  <a:pt x="20574" y="5301"/>
                </a:cubicBezTo>
                <a:cubicBezTo>
                  <a:pt x="20278" y="3283"/>
                  <a:pt x="18207" y="1668"/>
                  <a:pt x="15840" y="860"/>
                </a:cubicBezTo>
                <a:cubicBezTo>
                  <a:pt x="14065" y="255"/>
                  <a:pt x="12289" y="53"/>
                  <a:pt x="10514" y="53"/>
                </a:cubicBezTo>
                <a:cubicBezTo>
                  <a:pt x="8739" y="-149"/>
                  <a:pt x="6667" y="255"/>
                  <a:pt x="5188" y="860"/>
                </a:cubicBezTo>
                <a:cubicBezTo>
                  <a:pt x="2525" y="1668"/>
                  <a:pt x="750" y="3081"/>
                  <a:pt x="158" y="5301"/>
                </a:cubicBezTo>
                <a:cubicBezTo>
                  <a:pt x="-434" y="7118"/>
                  <a:pt x="750" y="8733"/>
                  <a:pt x="1933" y="10550"/>
                </a:cubicBezTo>
                <a:cubicBezTo>
                  <a:pt x="2821" y="11559"/>
                  <a:pt x="3413" y="12771"/>
                  <a:pt x="4004" y="14184"/>
                </a:cubicBezTo>
                <a:close/>
              </a:path>
            </a:pathLst>
          </a:custGeom>
          <a:solidFill>
            <a:srgbClr val="000000"/>
          </a:solidFill>
          <a:ln w="12700">
            <a:miter lim="400000"/>
          </a:ln>
        </p:spPr>
        <p:txBody>
          <a:bodyPr tIns="91439" bIns="91439"/>
          <a:lstStyle/>
          <a:p>
            <a:endParaRPr/>
          </a:p>
        </p:txBody>
      </p:sp>
      <p:sp>
        <p:nvSpPr>
          <p:cNvPr id="1702" name="Shape 1702"/>
          <p:cNvSpPr/>
          <p:nvPr/>
        </p:nvSpPr>
        <p:spPr>
          <a:xfrm>
            <a:off x="3648076" y="2246303"/>
            <a:ext cx="838277" cy="386441"/>
          </a:xfrm>
          <a:custGeom>
            <a:avLst/>
            <a:gdLst/>
            <a:ahLst/>
            <a:cxnLst>
              <a:cxn ang="0">
                <a:pos x="wd2" y="hd2"/>
              </a:cxn>
              <a:cxn ang="5400000">
                <a:pos x="wd2" y="hd2"/>
              </a:cxn>
              <a:cxn ang="10800000">
                <a:pos x="wd2" y="hd2"/>
              </a:cxn>
              <a:cxn ang="16200000">
                <a:pos x="wd2" y="hd2"/>
              </a:cxn>
            </a:cxnLst>
            <a:rect l="0" t="0" r="r" b="b"/>
            <a:pathLst>
              <a:path w="21600" h="21600" extrusionOk="0">
                <a:moveTo>
                  <a:pt x="4213" y="0"/>
                </a:moveTo>
                <a:lnTo>
                  <a:pt x="12715" y="0"/>
                </a:lnTo>
                <a:lnTo>
                  <a:pt x="14323" y="3988"/>
                </a:lnTo>
                <a:lnTo>
                  <a:pt x="18153" y="3988"/>
                </a:lnTo>
                <a:lnTo>
                  <a:pt x="21600" y="12295"/>
                </a:lnTo>
                <a:lnTo>
                  <a:pt x="20451" y="12295"/>
                </a:lnTo>
                <a:lnTo>
                  <a:pt x="20451" y="21600"/>
                </a:lnTo>
                <a:lnTo>
                  <a:pt x="919" y="21600"/>
                </a:lnTo>
                <a:lnTo>
                  <a:pt x="919" y="12295"/>
                </a:lnTo>
                <a:lnTo>
                  <a:pt x="536" y="12295"/>
                </a:lnTo>
                <a:lnTo>
                  <a:pt x="0" y="9803"/>
                </a:lnTo>
                <a:lnTo>
                  <a:pt x="4213" y="498"/>
                </a:lnTo>
                <a:lnTo>
                  <a:pt x="4213" y="0"/>
                </a:lnTo>
                <a:close/>
                <a:moveTo>
                  <a:pt x="17234" y="12295"/>
                </a:moveTo>
                <a:lnTo>
                  <a:pt x="17234" y="16117"/>
                </a:lnTo>
                <a:lnTo>
                  <a:pt x="15779" y="16117"/>
                </a:lnTo>
                <a:lnTo>
                  <a:pt x="15779" y="12295"/>
                </a:lnTo>
                <a:lnTo>
                  <a:pt x="14323" y="12295"/>
                </a:lnTo>
                <a:lnTo>
                  <a:pt x="13404" y="9803"/>
                </a:lnTo>
                <a:lnTo>
                  <a:pt x="8196" y="9803"/>
                </a:lnTo>
                <a:lnTo>
                  <a:pt x="5055" y="2326"/>
                </a:lnTo>
                <a:lnTo>
                  <a:pt x="1991" y="9471"/>
                </a:lnTo>
                <a:lnTo>
                  <a:pt x="2221" y="9471"/>
                </a:lnTo>
                <a:lnTo>
                  <a:pt x="2221" y="18443"/>
                </a:lnTo>
                <a:lnTo>
                  <a:pt x="8502" y="18443"/>
                </a:lnTo>
                <a:lnTo>
                  <a:pt x="8502" y="11465"/>
                </a:lnTo>
                <a:lnTo>
                  <a:pt x="10340" y="11465"/>
                </a:lnTo>
                <a:lnTo>
                  <a:pt x="10340" y="18443"/>
                </a:lnTo>
                <a:lnTo>
                  <a:pt x="19226" y="18443"/>
                </a:lnTo>
                <a:lnTo>
                  <a:pt x="19072" y="12295"/>
                </a:lnTo>
                <a:lnTo>
                  <a:pt x="17234" y="12295"/>
                </a:lnTo>
                <a:close/>
                <a:moveTo>
                  <a:pt x="11796" y="11797"/>
                </a:moveTo>
                <a:lnTo>
                  <a:pt x="11796" y="16117"/>
                </a:lnTo>
                <a:lnTo>
                  <a:pt x="13251" y="16117"/>
                </a:lnTo>
                <a:lnTo>
                  <a:pt x="13251" y="11797"/>
                </a:lnTo>
                <a:lnTo>
                  <a:pt x="11796" y="11797"/>
                </a:lnTo>
                <a:close/>
                <a:moveTo>
                  <a:pt x="4213" y="11797"/>
                </a:moveTo>
                <a:lnTo>
                  <a:pt x="4213" y="16117"/>
                </a:lnTo>
                <a:lnTo>
                  <a:pt x="5591" y="16117"/>
                </a:lnTo>
                <a:lnTo>
                  <a:pt x="5591" y="11797"/>
                </a:lnTo>
                <a:lnTo>
                  <a:pt x="4213" y="11797"/>
                </a:lnTo>
                <a:close/>
              </a:path>
            </a:pathLst>
          </a:custGeom>
          <a:solidFill>
            <a:srgbClr val="000000"/>
          </a:solidFill>
          <a:ln w="12700">
            <a:miter lim="400000"/>
          </a:ln>
        </p:spPr>
        <p:txBody>
          <a:bodyPr tIns="91439" bIns="91439"/>
          <a:lstStyle/>
          <a:p>
            <a:endParaRPr/>
          </a:p>
        </p:txBody>
      </p:sp>
      <p:sp>
        <p:nvSpPr>
          <p:cNvPr id="1703" name="Shape 1703"/>
          <p:cNvSpPr/>
          <p:nvPr/>
        </p:nvSpPr>
        <p:spPr>
          <a:xfrm>
            <a:off x="14224629" y="1987686"/>
            <a:ext cx="573819" cy="787745"/>
          </a:xfrm>
          <a:custGeom>
            <a:avLst/>
            <a:gdLst/>
            <a:ahLst/>
            <a:cxnLst>
              <a:cxn ang="0">
                <a:pos x="wd2" y="hd2"/>
              </a:cxn>
              <a:cxn ang="5400000">
                <a:pos x="wd2" y="hd2"/>
              </a:cxn>
              <a:cxn ang="10800000">
                <a:pos x="wd2" y="hd2"/>
              </a:cxn>
              <a:cxn ang="16200000">
                <a:pos x="wd2" y="hd2"/>
              </a:cxn>
            </a:cxnLst>
            <a:rect l="0" t="0" r="r" b="b"/>
            <a:pathLst>
              <a:path w="21273" h="21600" extrusionOk="0">
                <a:moveTo>
                  <a:pt x="8328" y="2893"/>
                </a:moveTo>
                <a:cubicBezTo>
                  <a:pt x="6246" y="3857"/>
                  <a:pt x="4684" y="5207"/>
                  <a:pt x="3904" y="6750"/>
                </a:cubicBezTo>
                <a:cubicBezTo>
                  <a:pt x="3383" y="8486"/>
                  <a:pt x="3383" y="10221"/>
                  <a:pt x="4684" y="11764"/>
                </a:cubicBezTo>
                <a:cubicBezTo>
                  <a:pt x="5725" y="13307"/>
                  <a:pt x="7547" y="14464"/>
                  <a:pt x="9889" y="15043"/>
                </a:cubicBezTo>
                <a:cubicBezTo>
                  <a:pt x="11971" y="15429"/>
                  <a:pt x="14313" y="15429"/>
                  <a:pt x="16395" y="14464"/>
                </a:cubicBezTo>
                <a:cubicBezTo>
                  <a:pt x="18737" y="13693"/>
                  <a:pt x="20039" y="12343"/>
                  <a:pt x="20819" y="10607"/>
                </a:cubicBezTo>
                <a:cubicBezTo>
                  <a:pt x="21600" y="9064"/>
                  <a:pt x="21340" y="7329"/>
                  <a:pt x="20299" y="5786"/>
                </a:cubicBezTo>
                <a:cubicBezTo>
                  <a:pt x="18998" y="4050"/>
                  <a:pt x="17176" y="3086"/>
                  <a:pt x="15094" y="2507"/>
                </a:cubicBezTo>
                <a:cubicBezTo>
                  <a:pt x="13012" y="1929"/>
                  <a:pt x="10410" y="2121"/>
                  <a:pt x="8328" y="2893"/>
                </a:cubicBezTo>
                <a:close/>
                <a:moveTo>
                  <a:pt x="8848" y="13114"/>
                </a:moveTo>
                <a:cubicBezTo>
                  <a:pt x="9369" y="13114"/>
                  <a:pt x="10149" y="12921"/>
                  <a:pt x="10670" y="12921"/>
                </a:cubicBezTo>
                <a:cubicBezTo>
                  <a:pt x="11190" y="13307"/>
                  <a:pt x="11711" y="13500"/>
                  <a:pt x="11971" y="13886"/>
                </a:cubicBezTo>
                <a:cubicBezTo>
                  <a:pt x="11451" y="13693"/>
                  <a:pt x="10930" y="13693"/>
                  <a:pt x="10410" y="13500"/>
                </a:cubicBezTo>
                <a:cubicBezTo>
                  <a:pt x="9889" y="13500"/>
                  <a:pt x="9369" y="13307"/>
                  <a:pt x="8848" y="13114"/>
                </a:cubicBezTo>
                <a:close/>
                <a:moveTo>
                  <a:pt x="12752" y="12343"/>
                </a:moveTo>
                <a:cubicBezTo>
                  <a:pt x="13272" y="12150"/>
                  <a:pt x="14053" y="11957"/>
                  <a:pt x="14573" y="11764"/>
                </a:cubicBezTo>
                <a:cubicBezTo>
                  <a:pt x="15094" y="11571"/>
                  <a:pt x="15614" y="11379"/>
                  <a:pt x="16135" y="10993"/>
                </a:cubicBezTo>
                <a:cubicBezTo>
                  <a:pt x="16135" y="11186"/>
                  <a:pt x="16135" y="11379"/>
                  <a:pt x="16135" y="11571"/>
                </a:cubicBezTo>
                <a:cubicBezTo>
                  <a:pt x="16395" y="12343"/>
                  <a:pt x="16135" y="13114"/>
                  <a:pt x="15614" y="13307"/>
                </a:cubicBezTo>
                <a:cubicBezTo>
                  <a:pt x="15094" y="13500"/>
                  <a:pt x="14313" y="13114"/>
                  <a:pt x="13272" y="12729"/>
                </a:cubicBezTo>
                <a:cubicBezTo>
                  <a:pt x="13272" y="12536"/>
                  <a:pt x="13012" y="12536"/>
                  <a:pt x="12752" y="12343"/>
                </a:cubicBezTo>
                <a:close/>
                <a:moveTo>
                  <a:pt x="17957" y="10029"/>
                </a:moveTo>
                <a:cubicBezTo>
                  <a:pt x="18477" y="9643"/>
                  <a:pt x="18998" y="9450"/>
                  <a:pt x="19258" y="9064"/>
                </a:cubicBezTo>
                <a:cubicBezTo>
                  <a:pt x="19258" y="9450"/>
                  <a:pt x="18998" y="9836"/>
                  <a:pt x="18998" y="10221"/>
                </a:cubicBezTo>
                <a:cubicBezTo>
                  <a:pt x="18737" y="10607"/>
                  <a:pt x="18477" y="10993"/>
                  <a:pt x="18217" y="11379"/>
                </a:cubicBezTo>
                <a:cubicBezTo>
                  <a:pt x="18217" y="10993"/>
                  <a:pt x="18217" y="10607"/>
                  <a:pt x="17957" y="10029"/>
                </a:cubicBezTo>
                <a:close/>
                <a:moveTo>
                  <a:pt x="15875" y="4436"/>
                </a:moveTo>
                <a:cubicBezTo>
                  <a:pt x="15354" y="4436"/>
                  <a:pt x="14834" y="4436"/>
                  <a:pt x="14053" y="4629"/>
                </a:cubicBezTo>
                <a:cubicBezTo>
                  <a:pt x="13793" y="4243"/>
                  <a:pt x="13272" y="3857"/>
                  <a:pt x="12752" y="3664"/>
                </a:cubicBezTo>
                <a:cubicBezTo>
                  <a:pt x="13272" y="3664"/>
                  <a:pt x="13793" y="3857"/>
                  <a:pt x="14573" y="3857"/>
                </a:cubicBezTo>
                <a:cubicBezTo>
                  <a:pt x="15094" y="4050"/>
                  <a:pt x="15614" y="4243"/>
                  <a:pt x="15875" y="4436"/>
                </a:cubicBezTo>
                <a:close/>
                <a:moveTo>
                  <a:pt x="11971" y="5207"/>
                </a:moveTo>
                <a:cubicBezTo>
                  <a:pt x="11451" y="5207"/>
                  <a:pt x="10930" y="5400"/>
                  <a:pt x="10149" y="5786"/>
                </a:cubicBezTo>
                <a:cubicBezTo>
                  <a:pt x="9629" y="5979"/>
                  <a:pt x="9108" y="6171"/>
                  <a:pt x="8588" y="6364"/>
                </a:cubicBezTo>
                <a:cubicBezTo>
                  <a:pt x="8588" y="6364"/>
                  <a:pt x="8588" y="6171"/>
                  <a:pt x="8588" y="5979"/>
                </a:cubicBezTo>
                <a:cubicBezTo>
                  <a:pt x="8588" y="5014"/>
                  <a:pt x="8848" y="4436"/>
                  <a:pt x="9108" y="4243"/>
                </a:cubicBezTo>
                <a:cubicBezTo>
                  <a:pt x="9629" y="4050"/>
                  <a:pt x="10670" y="4243"/>
                  <a:pt x="11451" y="4821"/>
                </a:cubicBezTo>
                <a:cubicBezTo>
                  <a:pt x="11711" y="4821"/>
                  <a:pt x="11971" y="5014"/>
                  <a:pt x="11971" y="5207"/>
                </a:cubicBezTo>
                <a:close/>
                <a:moveTo>
                  <a:pt x="6766" y="7521"/>
                </a:moveTo>
                <a:cubicBezTo>
                  <a:pt x="6246" y="7714"/>
                  <a:pt x="5986" y="8100"/>
                  <a:pt x="5465" y="8486"/>
                </a:cubicBezTo>
                <a:cubicBezTo>
                  <a:pt x="5725" y="8100"/>
                  <a:pt x="5725" y="7714"/>
                  <a:pt x="5986" y="7329"/>
                </a:cubicBezTo>
                <a:cubicBezTo>
                  <a:pt x="5986" y="6750"/>
                  <a:pt x="6246" y="6364"/>
                  <a:pt x="6506" y="6171"/>
                </a:cubicBezTo>
                <a:cubicBezTo>
                  <a:pt x="6506" y="6557"/>
                  <a:pt x="6766" y="6943"/>
                  <a:pt x="6766" y="7521"/>
                </a:cubicBezTo>
                <a:close/>
                <a:moveTo>
                  <a:pt x="8588" y="11571"/>
                </a:moveTo>
                <a:cubicBezTo>
                  <a:pt x="7547" y="11571"/>
                  <a:pt x="6506" y="11571"/>
                  <a:pt x="6246" y="11186"/>
                </a:cubicBezTo>
                <a:cubicBezTo>
                  <a:pt x="5986" y="10800"/>
                  <a:pt x="6506" y="10029"/>
                  <a:pt x="7027" y="9450"/>
                </a:cubicBezTo>
                <a:cubicBezTo>
                  <a:pt x="7287" y="9257"/>
                  <a:pt x="7287" y="9257"/>
                  <a:pt x="7547" y="9064"/>
                </a:cubicBezTo>
                <a:cubicBezTo>
                  <a:pt x="7807" y="9450"/>
                  <a:pt x="8067" y="9836"/>
                  <a:pt x="8328" y="10414"/>
                </a:cubicBezTo>
                <a:cubicBezTo>
                  <a:pt x="8588" y="10800"/>
                  <a:pt x="8848" y="11186"/>
                  <a:pt x="9369" y="11571"/>
                </a:cubicBezTo>
                <a:cubicBezTo>
                  <a:pt x="9108" y="11571"/>
                  <a:pt x="8848" y="11571"/>
                  <a:pt x="8588" y="11571"/>
                </a:cubicBezTo>
                <a:close/>
                <a:moveTo>
                  <a:pt x="9108" y="7907"/>
                </a:moveTo>
                <a:cubicBezTo>
                  <a:pt x="9629" y="7714"/>
                  <a:pt x="10410" y="7329"/>
                  <a:pt x="11190" y="6943"/>
                </a:cubicBezTo>
                <a:cubicBezTo>
                  <a:pt x="11971" y="6750"/>
                  <a:pt x="12752" y="6557"/>
                  <a:pt x="13533" y="6364"/>
                </a:cubicBezTo>
                <a:cubicBezTo>
                  <a:pt x="13793" y="6750"/>
                  <a:pt x="14313" y="7329"/>
                  <a:pt x="14834" y="7907"/>
                </a:cubicBezTo>
                <a:cubicBezTo>
                  <a:pt x="15094" y="8486"/>
                  <a:pt x="15354" y="8871"/>
                  <a:pt x="15614" y="9450"/>
                </a:cubicBezTo>
                <a:cubicBezTo>
                  <a:pt x="15094" y="9836"/>
                  <a:pt x="14313" y="10221"/>
                  <a:pt x="13533" y="10414"/>
                </a:cubicBezTo>
                <a:cubicBezTo>
                  <a:pt x="12752" y="10800"/>
                  <a:pt x="12231" y="10993"/>
                  <a:pt x="11451" y="11186"/>
                </a:cubicBezTo>
                <a:cubicBezTo>
                  <a:pt x="10930" y="10800"/>
                  <a:pt x="10410" y="10221"/>
                  <a:pt x="10149" y="9643"/>
                </a:cubicBezTo>
                <a:cubicBezTo>
                  <a:pt x="9629" y="9064"/>
                  <a:pt x="9369" y="8486"/>
                  <a:pt x="9108" y="7907"/>
                </a:cubicBezTo>
                <a:close/>
                <a:moveTo>
                  <a:pt x="15614" y="5979"/>
                </a:moveTo>
                <a:cubicBezTo>
                  <a:pt x="15614" y="5979"/>
                  <a:pt x="15875" y="5979"/>
                  <a:pt x="16135" y="5979"/>
                </a:cubicBezTo>
                <a:cubicBezTo>
                  <a:pt x="17436" y="5786"/>
                  <a:pt x="18217" y="5979"/>
                  <a:pt x="18477" y="6364"/>
                </a:cubicBezTo>
                <a:cubicBezTo>
                  <a:pt x="18737" y="6750"/>
                  <a:pt x="18477" y="7329"/>
                  <a:pt x="17696" y="8100"/>
                </a:cubicBezTo>
                <a:cubicBezTo>
                  <a:pt x="17696" y="8293"/>
                  <a:pt x="17436" y="8293"/>
                  <a:pt x="17176" y="8486"/>
                </a:cubicBezTo>
                <a:cubicBezTo>
                  <a:pt x="17176" y="8100"/>
                  <a:pt x="16916" y="7521"/>
                  <a:pt x="16395" y="7136"/>
                </a:cubicBezTo>
                <a:cubicBezTo>
                  <a:pt x="16135" y="6750"/>
                  <a:pt x="15875" y="6364"/>
                  <a:pt x="15614" y="5979"/>
                </a:cubicBezTo>
                <a:close/>
                <a:moveTo>
                  <a:pt x="18477" y="20057"/>
                </a:moveTo>
                <a:cubicBezTo>
                  <a:pt x="18477" y="21600"/>
                  <a:pt x="18477" y="21600"/>
                  <a:pt x="18477" y="21600"/>
                </a:cubicBezTo>
                <a:cubicBezTo>
                  <a:pt x="7807" y="21600"/>
                  <a:pt x="7807" y="21600"/>
                  <a:pt x="7807" y="21600"/>
                </a:cubicBezTo>
                <a:cubicBezTo>
                  <a:pt x="7807" y="20057"/>
                  <a:pt x="7807" y="20057"/>
                  <a:pt x="7807" y="20057"/>
                </a:cubicBezTo>
                <a:cubicBezTo>
                  <a:pt x="11451" y="20057"/>
                  <a:pt x="11451" y="20057"/>
                  <a:pt x="11451" y="20057"/>
                </a:cubicBezTo>
                <a:cubicBezTo>
                  <a:pt x="11451" y="17936"/>
                  <a:pt x="11451" y="17936"/>
                  <a:pt x="11451" y="17936"/>
                </a:cubicBezTo>
                <a:cubicBezTo>
                  <a:pt x="8328" y="17743"/>
                  <a:pt x="5725" y="16779"/>
                  <a:pt x="3643" y="15236"/>
                </a:cubicBezTo>
                <a:cubicBezTo>
                  <a:pt x="1301" y="13693"/>
                  <a:pt x="0" y="11379"/>
                  <a:pt x="0" y="8679"/>
                </a:cubicBezTo>
                <a:cubicBezTo>
                  <a:pt x="0" y="6171"/>
                  <a:pt x="1301" y="3857"/>
                  <a:pt x="3643" y="2314"/>
                </a:cubicBezTo>
                <a:cubicBezTo>
                  <a:pt x="4945" y="1350"/>
                  <a:pt x="6506" y="579"/>
                  <a:pt x="8328" y="0"/>
                </a:cubicBezTo>
                <a:cubicBezTo>
                  <a:pt x="9629" y="1736"/>
                  <a:pt x="9629" y="1736"/>
                  <a:pt x="9629" y="1736"/>
                </a:cubicBezTo>
                <a:cubicBezTo>
                  <a:pt x="8067" y="2121"/>
                  <a:pt x="6506" y="2700"/>
                  <a:pt x="5465" y="3471"/>
                </a:cubicBezTo>
                <a:cubicBezTo>
                  <a:pt x="3643" y="4821"/>
                  <a:pt x="2342" y="6750"/>
                  <a:pt x="2342" y="8679"/>
                </a:cubicBezTo>
                <a:cubicBezTo>
                  <a:pt x="2342" y="10800"/>
                  <a:pt x="3643" y="12536"/>
                  <a:pt x="5465" y="13886"/>
                </a:cubicBezTo>
                <a:cubicBezTo>
                  <a:pt x="7027" y="15236"/>
                  <a:pt x="9629" y="16200"/>
                  <a:pt x="12492" y="16200"/>
                </a:cubicBezTo>
                <a:cubicBezTo>
                  <a:pt x="14834" y="16200"/>
                  <a:pt x="16916" y="15429"/>
                  <a:pt x="18737" y="14464"/>
                </a:cubicBezTo>
                <a:cubicBezTo>
                  <a:pt x="19778" y="16007"/>
                  <a:pt x="19778" y="16007"/>
                  <a:pt x="19778" y="16007"/>
                </a:cubicBezTo>
                <a:cubicBezTo>
                  <a:pt x="18217" y="16971"/>
                  <a:pt x="16395" y="17550"/>
                  <a:pt x="14573" y="17743"/>
                </a:cubicBezTo>
                <a:cubicBezTo>
                  <a:pt x="14573" y="20057"/>
                  <a:pt x="14573" y="20057"/>
                  <a:pt x="14573" y="20057"/>
                </a:cubicBezTo>
                <a:lnTo>
                  <a:pt x="18477" y="20057"/>
                </a:lnTo>
                <a:close/>
              </a:path>
            </a:pathLst>
          </a:custGeom>
          <a:solidFill>
            <a:srgbClr val="000000"/>
          </a:solidFill>
          <a:ln w="12700">
            <a:miter lim="400000"/>
          </a:ln>
        </p:spPr>
        <p:txBody>
          <a:bodyPr tIns="91439" bIns="91439"/>
          <a:lstStyle/>
          <a:p>
            <a:endParaRPr/>
          </a:p>
        </p:txBody>
      </p:sp>
      <p:sp>
        <p:nvSpPr>
          <p:cNvPr id="1704" name="Shape 1704"/>
          <p:cNvSpPr/>
          <p:nvPr/>
        </p:nvSpPr>
        <p:spPr>
          <a:xfrm>
            <a:off x="7735417" y="834311"/>
            <a:ext cx="618305" cy="561825"/>
          </a:xfrm>
          <a:custGeom>
            <a:avLst/>
            <a:gdLst/>
            <a:ahLst/>
            <a:cxnLst>
              <a:cxn ang="0">
                <a:pos x="wd2" y="hd2"/>
              </a:cxn>
              <a:cxn ang="5400000">
                <a:pos x="wd2" y="hd2"/>
              </a:cxn>
              <a:cxn ang="10800000">
                <a:pos x="wd2" y="hd2"/>
              </a:cxn>
              <a:cxn ang="16200000">
                <a:pos x="wd2" y="hd2"/>
              </a:cxn>
            </a:cxnLst>
            <a:rect l="0" t="0" r="r" b="b"/>
            <a:pathLst>
              <a:path w="21600" h="21600" extrusionOk="0">
                <a:moveTo>
                  <a:pt x="2908" y="0"/>
                </a:moveTo>
                <a:lnTo>
                  <a:pt x="17654" y="0"/>
                </a:lnTo>
                <a:lnTo>
                  <a:pt x="17654" y="4229"/>
                </a:lnTo>
                <a:lnTo>
                  <a:pt x="15888" y="6171"/>
                </a:lnTo>
                <a:lnTo>
                  <a:pt x="15888" y="1600"/>
                </a:lnTo>
                <a:lnTo>
                  <a:pt x="3635" y="1600"/>
                </a:lnTo>
                <a:lnTo>
                  <a:pt x="3635" y="2971"/>
                </a:lnTo>
                <a:lnTo>
                  <a:pt x="4673" y="2629"/>
                </a:lnTo>
                <a:lnTo>
                  <a:pt x="5400" y="2171"/>
                </a:lnTo>
                <a:lnTo>
                  <a:pt x="6127" y="4000"/>
                </a:lnTo>
                <a:lnTo>
                  <a:pt x="5088" y="4229"/>
                </a:lnTo>
                <a:lnTo>
                  <a:pt x="3635" y="5143"/>
                </a:lnTo>
                <a:lnTo>
                  <a:pt x="3635" y="5943"/>
                </a:lnTo>
                <a:lnTo>
                  <a:pt x="4673" y="5600"/>
                </a:lnTo>
                <a:lnTo>
                  <a:pt x="5400" y="5143"/>
                </a:lnTo>
                <a:lnTo>
                  <a:pt x="6127" y="6971"/>
                </a:lnTo>
                <a:lnTo>
                  <a:pt x="5088" y="7314"/>
                </a:lnTo>
                <a:lnTo>
                  <a:pt x="3635" y="8114"/>
                </a:lnTo>
                <a:lnTo>
                  <a:pt x="3635" y="9143"/>
                </a:lnTo>
                <a:lnTo>
                  <a:pt x="4673" y="8914"/>
                </a:lnTo>
                <a:lnTo>
                  <a:pt x="5400" y="8343"/>
                </a:lnTo>
                <a:lnTo>
                  <a:pt x="6127" y="10286"/>
                </a:lnTo>
                <a:lnTo>
                  <a:pt x="5088" y="10514"/>
                </a:lnTo>
                <a:lnTo>
                  <a:pt x="3635" y="11314"/>
                </a:lnTo>
                <a:lnTo>
                  <a:pt x="3635" y="12114"/>
                </a:lnTo>
                <a:lnTo>
                  <a:pt x="4673" y="11886"/>
                </a:lnTo>
                <a:lnTo>
                  <a:pt x="5400" y="11314"/>
                </a:lnTo>
                <a:lnTo>
                  <a:pt x="6127" y="13257"/>
                </a:lnTo>
                <a:lnTo>
                  <a:pt x="5088" y="13486"/>
                </a:lnTo>
                <a:lnTo>
                  <a:pt x="3635" y="14286"/>
                </a:lnTo>
                <a:lnTo>
                  <a:pt x="3635" y="15314"/>
                </a:lnTo>
                <a:lnTo>
                  <a:pt x="4673" y="15086"/>
                </a:lnTo>
                <a:lnTo>
                  <a:pt x="5400" y="14857"/>
                </a:lnTo>
                <a:lnTo>
                  <a:pt x="6127" y="16457"/>
                </a:lnTo>
                <a:lnTo>
                  <a:pt x="5088" y="16686"/>
                </a:lnTo>
                <a:lnTo>
                  <a:pt x="3635" y="17486"/>
                </a:lnTo>
                <a:lnTo>
                  <a:pt x="3635" y="19657"/>
                </a:lnTo>
                <a:lnTo>
                  <a:pt x="15888" y="19657"/>
                </a:lnTo>
                <a:lnTo>
                  <a:pt x="15888" y="15657"/>
                </a:lnTo>
                <a:lnTo>
                  <a:pt x="17654" y="13714"/>
                </a:lnTo>
                <a:lnTo>
                  <a:pt x="17654" y="21600"/>
                </a:lnTo>
                <a:lnTo>
                  <a:pt x="1973" y="21600"/>
                </a:lnTo>
                <a:lnTo>
                  <a:pt x="1973" y="19200"/>
                </a:lnTo>
                <a:lnTo>
                  <a:pt x="208" y="19200"/>
                </a:lnTo>
                <a:lnTo>
                  <a:pt x="0" y="17257"/>
                </a:lnTo>
                <a:lnTo>
                  <a:pt x="1973" y="16457"/>
                </a:lnTo>
                <a:lnTo>
                  <a:pt x="1973" y="15886"/>
                </a:lnTo>
                <a:lnTo>
                  <a:pt x="208" y="15886"/>
                </a:lnTo>
                <a:lnTo>
                  <a:pt x="0" y="14057"/>
                </a:lnTo>
                <a:lnTo>
                  <a:pt x="1973" y="12914"/>
                </a:lnTo>
                <a:lnTo>
                  <a:pt x="208" y="12914"/>
                </a:lnTo>
                <a:lnTo>
                  <a:pt x="0" y="11086"/>
                </a:lnTo>
                <a:lnTo>
                  <a:pt x="1973" y="9943"/>
                </a:lnTo>
                <a:lnTo>
                  <a:pt x="1973" y="9714"/>
                </a:lnTo>
                <a:lnTo>
                  <a:pt x="208" y="9714"/>
                </a:lnTo>
                <a:lnTo>
                  <a:pt x="0" y="7771"/>
                </a:lnTo>
                <a:lnTo>
                  <a:pt x="1973" y="6743"/>
                </a:lnTo>
                <a:lnTo>
                  <a:pt x="208" y="6743"/>
                </a:lnTo>
                <a:lnTo>
                  <a:pt x="0" y="4800"/>
                </a:lnTo>
                <a:lnTo>
                  <a:pt x="1973" y="3771"/>
                </a:lnTo>
                <a:lnTo>
                  <a:pt x="1973" y="0"/>
                </a:lnTo>
                <a:lnTo>
                  <a:pt x="2908" y="0"/>
                </a:lnTo>
                <a:close/>
                <a:moveTo>
                  <a:pt x="7581" y="10286"/>
                </a:moveTo>
                <a:lnTo>
                  <a:pt x="7581" y="11314"/>
                </a:lnTo>
                <a:lnTo>
                  <a:pt x="9762" y="11314"/>
                </a:lnTo>
                <a:lnTo>
                  <a:pt x="9762" y="10286"/>
                </a:lnTo>
                <a:lnTo>
                  <a:pt x="7581" y="10286"/>
                </a:lnTo>
                <a:close/>
                <a:moveTo>
                  <a:pt x="7581" y="8114"/>
                </a:moveTo>
                <a:lnTo>
                  <a:pt x="7581" y="8914"/>
                </a:lnTo>
                <a:lnTo>
                  <a:pt x="11735" y="8914"/>
                </a:lnTo>
                <a:lnTo>
                  <a:pt x="11735" y="8114"/>
                </a:lnTo>
                <a:lnTo>
                  <a:pt x="7581" y="8114"/>
                </a:lnTo>
                <a:close/>
                <a:moveTo>
                  <a:pt x="7581" y="5600"/>
                </a:moveTo>
                <a:lnTo>
                  <a:pt x="7581" y="6743"/>
                </a:lnTo>
                <a:lnTo>
                  <a:pt x="13708" y="6743"/>
                </a:lnTo>
                <a:lnTo>
                  <a:pt x="13708" y="5600"/>
                </a:lnTo>
                <a:lnTo>
                  <a:pt x="7581" y="5600"/>
                </a:lnTo>
                <a:close/>
                <a:moveTo>
                  <a:pt x="7581" y="3429"/>
                </a:moveTo>
                <a:lnTo>
                  <a:pt x="7581" y="4571"/>
                </a:lnTo>
                <a:lnTo>
                  <a:pt x="13708" y="4571"/>
                </a:lnTo>
                <a:lnTo>
                  <a:pt x="13708" y="3429"/>
                </a:lnTo>
                <a:lnTo>
                  <a:pt x="7581" y="3429"/>
                </a:lnTo>
                <a:close/>
                <a:moveTo>
                  <a:pt x="10073" y="17257"/>
                </a:moveTo>
                <a:lnTo>
                  <a:pt x="11215" y="17029"/>
                </a:lnTo>
                <a:lnTo>
                  <a:pt x="12773" y="17029"/>
                </a:lnTo>
                <a:lnTo>
                  <a:pt x="11527" y="15657"/>
                </a:lnTo>
                <a:lnTo>
                  <a:pt x="10281" y="14057"/>
                </a:lnTo>
                <a:lnTo>
                  <a:pt x="10073" y="15657"/>
                </a:lnTo>
                <a:lnTo>
                  <a:pt x="10073" y="17257"/>
                </a:lnTo>
                <a:close/>
                <a:moveTo>
                  <a:pt x="19108" y="4571"/>
                </a:moveTo>
                <a:lnTo>
                  <a:pt x="11215" y="12914"/>
                </a:lnTo>
                <a:lnTo>
                  <a:pt x="13708" y="15886"/>
                </a:lnTo>
                <a:lnTo>
                  <a:pt x="21600" y="7543"/>
                </a:lnTo>
                <a:lnTo>
                  <a:pt x="19108" y="4571"/>
                </a:lnTo>
                <a:close/>
              </a:path>
            </a:pathLst>
          </a:custGeom>
          <a:solidFill>
            <a:srgbClr val="000000"/>
          </a:solidFill>
          <a:ln w="12700">
            <a:miter lim="400000"/>
          </a:ln>
        </p:spPr>
        <p:txBody>
          <a:bodyPr tIns="91439" bIns="91439"/>
          <a:lstStyle/>
          <a:p>
            <a:endParaRPr/>
          </a:p>
        </p:txBody>
      </p:sp>
      <p:sp>
        <p:nvSpPr>
          <p:cNvPr id="1705" name="Shape 1705"/>
          <p:cNvSpPr/>
          <p:nvPr/>
        </p:nvSpPr>
        <p:spPr>
          <a:xfrm>
            <a:off x="8951215" y="855122"/>
            <a:ext cx="731263" cy="561825"/>
          </a:xfrm>
          <a:custGeom>
            <a:avLst/>
            <a:gdLst/>
            <a:ahLst/>
            <a:cxnLst>
              <a:cxn ang="0">
                <a:pos x="wd2" y="hd2"/>
              </a:cxn>
              <a:cxn ang="5400000">
                <a:pos x="wd2" y="hd2"/>
              </a:cxn>
              <a:cxn ang="10800000">
                <a:pos x="wd2" y="hd2"/>
              </a:cxn>
              <a:cxn ang="16200000">
                <a:pos x="wd2" y="hd2"/>
              </a:cxn>
            </a:cxnLst>
            <a:rect l="0" t="0" r="r" b="b"/>
            <a:pathLst>
              <a:path w="21600" h="21600" extrusionOk="0">
                <a:moveTo>
                  <a:pt x="4362" y="11880"/>
                </a:moveTo>
                <a:cubicBezTo>
                  <a:pt x="2700" y="19710"/>
                  <a:pt x="2700" y="19710"/>
                  <a:pt x="2700" y="19710"/>
                </a:cubicBezTo>
                <a:cubicBezTo>
                  <a:pt x="6854" y="19710"/>
                  <a:pt x="6854" y="19710"/>
                  <a:pt x="6854" y="19710"/>
                </a:cubicBezTo>
                <a:cubicBezTo>
                  <a:pt x="7892" y="21060"/>
                  <a:pt x="9138" y="21600"/>
                  <a:pt x="10592" y="21600"/>
                </a:cubicBezTo>
                <a:cubicBezTo>
                  <a:pt x="12046" y="21600"/>
                  <a:pt x="13292" y="21060"/>
                  <a:pt x="14331" y="19710"/>
                </a:cubicBezTo>
                <a:cubicBezTo>
                  <a:pt x="18069" y="19710"/>
                  <a:pt x="18069" y="19710"/>
                  <a:pt x="18069" y="19710"/>
                </a:cubicBezTo>
                <a:cubicBezTo>
                  <a:pt x="16823" y="11880"/>
                  <a:pt x="16823" y="11880"/>
                  <a:pt x="16823" y="11880"/>
                </a:cubicBezTo>
                <a:cubicBezTo>
                  <a:pt x="17862" y="11880"/>
                  <a:pt x="17862" y="11880"/>
                  <a:pt x="17862" y="11880"/>
                </a:cubicBezTo>
                <a:cubicBezTo>
                  <a:pt x="17862" y="7560"/>
                  <a:pt x="17862" y="7560"/>
                  <a:pt x="17862" y="7560"/>
                </a:cubicBezTo>
                <a:cubicBezTo>
                  <a:pt x="20146" y="6750"/>
                  <a:pt x="20146" y="6750"/>
                  <a:pt x="20146" y="6750"/>
                </a:cubicBezTo>
                <a:cubicBezTo>
                  <a:pt x="20146" y="9180"/>
                  <a:pt x="20146" y="9180"/>
                  <a:pt x="20146" y="9180"/>
                </a:cubicBezTo>
                <a:cubicBezTo>
                  <a:pt x="19731" y="13770"/>
                  <a:pt x="19731" y="13770"/>
                  <a:pt x="19731" y="13770"/>
                </a:cubicBezTo>
                <a:cubicBezTo>
                  <a:pt x="21392" y="13770"/>
                  <a:pt x="21392" y="13770"/>
                  <a:pt x="21392" y="13770"/>
                </a:cubicBezTo>
                <a:cubicBezTo>
                  <a:pt x="20977" y="9180"/>
                  <a:pt x="20977" y="9180"/>
                  <a:pt x="20977" y="9180"/>
                </a:cubicBezTo>
                <a:cubicBezTo>
                  <a:pt x="20977" y="6210"/>
                  <a:pt x="20977" y="6210"/>
                  <a:pt x="20977" y="6210"/>
                </a:cubicBezTo>
                <a:cubicBezTo>
                  <a:pt x="21600" y="5940"/>
                  <a:pt x="21600" y="5940"/>
                  <a:pt x="21600" y="5940"/>
                </a:cubicBezTo>
                <a:cubicBezTo>
                  <a:pt x="21600" y="4050"/>
                  <a:pt x="21600" y="4050"/>
                  <a:pt x="21600" y="4050"/>
                </a:cubicBezTo>
                <a:cubicBezTo>
                  <a:pt x="10800" y="0"/>
                  <a:pt x="10800" y="0"/>
                  <a:pt x="10800" y="0"/>
                </a:cubicBezTo>
                <a:cubicBezTo>
                  <a:pt x="0" y="4050"/>
                  <a:pt x="0" y="4050"/>
                  <a:pt x="0" y="4050"/>
                </a:cubicBezTo>
                <a:cubicBezTo>
                  <a:pt x="0" y="5940"/>
                  <a:pt x="0" y="5940"/>
                  <a:pt x="0" y="5940"/>
                </a:cubicBezTo>
                <a:cubicBezTo>
                  <a:pt x="3946" y="7560"/>
                  <a:pt x="3946" y="7560"/>
                  <a:pt x="3946" y="7560"/>
                </a:cubicBezTo>
                <a:cubicBezTo>
                  <a:pt x="3946" y="11880"/>
                  <a:pt x="3946" y="11880"/>
                  <a:pt x="3946" y="11880"/>
                </a:cubicBezTo>
                <a:cubicBezTo>
                  <a:pt x="4362" y="11880"/>
                  <a:pt x="4362" y="11880"/>
                  <a:pt x="4362" y="11880"/>
                </a:cubicBezTo>
                <a:close/>
                <a:moveTo>
                  <a:pt x="14746" y="11880"/>
                </a:moveTo>
                <a:cubicBezTo>
                  <a:pt x="14954" y="12420"/>
                  <a:pt x="14954" y="12690"/>
                  <a:pt x="14954" y="12960"/>
                </a:cubicBezTo>
                <a:cubicBezTo>
                  <a:pt x="14954" y="14850"/>
                  <a:pt x="14331" y="16470"/>
                  <a:pt x="13500" y="17820"/>
                </a:cubicBezTo>
                <a:cubicBezTo>
                  <a:pt x="12877" y="18900"/>
                  <a:pt x="11838" y="19710"/>
                  <a:pt x="10592" y="19710"/>
                </a:cubicBezTo>
                <a:cubicBezTo>
                  <a:pt x="9554" y="19710"/>
                  <a:pt x="8515" y="18900"/>
                  <a:pt x="7685" y="17820"/>
                </a:cubicBezTo>
                <a:cubicBezTo>
                  <a:pt x="6854" y="16470"/>
                  <a:pt x="6438" y="14850"/>
                  <a:pt x="6438" y="12960"/>
                </a:cubicBezTo>
                <a:cubicBezTo>
                  <a:pt x="6438" y="12690"/>
                  <a:pt x="6438" y="12420"/>
                  <a:pt x="6438" y="11880"/>
                </a:cubicBezTo>
                <a:lnTo>
                  <a:pt x="14746" y="11880"/>
                </a:lnTo>
                <a:close/>
              </a:path>
            </a:pathLst>
          </a:custGeom>
          <a:solidFill>
            <a:srgbClr val="000000"/>
          </a:solidFill>
          <a:ln w="12700">
            <a:miter lim="400000"/>
          </a:ln>
        </p:spPr>
        <p:txBody>
          <a:bodyPr tIns="91439" bIns="91439"/>
          <a:lstStyle/>
          <a:p>
            <a:endParaRPr/>
          </a:p>
        </p:txBody>
      </p:sp>
      <p:sp>
        <p:nvSpPr>
          <p:cNvPr id="1706" name="Shape 1706"/>
          <p:cNvSpPr/>
          <p:nvPr/>
        </p:nvSpPr>
        <p:spPr>
          <a:xfrm>
            <a:off x="15449345" y="2189824"/>
            <a:ext cx="731263" cy="431031"/>
          </a:xfrm>
          <a:custGeom>
            <a:avLst/>
            <a:gdLst/>
            <a:ahLst/>
            <a:cxnLst>
              <a:cxn ang="0">
                <a:pos x="wd2" y="hd2"/>
              </a:cxn>
              <a:cxn ang="5400000">
                <a:pos x="wd2" y="hd2"/>
              </a:cxn>
              <a:cxn ang="10800000">
                <a:pos x="wd2" y="hd2"/>
              </a:cxn>
              <a:cxn ang="16200000">
                <a:pos x="wd2" y="hd2"/>
              </a:cxn>
            </a:cxnLst>
            <a:rect l="0" t="0" r="r" b="b"/>
            <a:pathLst>
              <a:path w="21600" h="21600" extrusionOk="0">
                <a:moveTo>
                  <a:pt x="5356" y="0"/>
                </a:moveTo>
                <a:lnTo>
                  <a:pt x="16595" y="0"/>
                </a:lnTo>
                <a:lnTo>
                  <a:pt x="21600" y="12066"/>
                </a:lnTo>
                <a:lnTo>
                  <a:pt x="20371" y="12066"/>
                </a:lnTo>
                <a:lnTo>
                  <a:pt x="20371" y="19366"/>
                </a:lnTo>
                <a:lnTo>
                  <a:pt x="21600" y="19366"/>
                </a:lnTo>
                <a:lnTo>
                  <a:pt x="21600" y="21600"/>
                </a:lnTo>
                <a:lnTo>
                  <a:pt x="0" y="21600"/>
                </a:lnTo>
                <a:lnTo>
                  <a:pt x="0" y="19366"/>
                </a:lnTo>
                <a:lnTo>
                  <a:pt x="1668" y="19366"/>
                </a:lnTo>
                <a:lnTo>
                  <a:pt x="1668" y="13109"/>
                </a:lnTo>
                <a:lnTo>
                  <a:pt x="615" y="13109"/>
                </a:lnTo>
                <a:lnTo>
                  <a:pt x="0" y="11023"/>
                </a:lnTo>
                <a:lnTo>
                  <a:pt x="5356" y="0"/>
                </a:lnTo>
                <a:close/>
                <a:moveTo>
                  <a:pt x="18702" y="19366"/>
                </a:moveTo>
                <a:lnTo>
                  <a:pt x="18702" y="12066"/>
                </a:lnTo>
                <a:lnTo>
                  <a:pt x="12468" y="12066"/>
                </a:lnTo>
                <a:lnTo>
                  <a:pt x="12468" y="19366"/>
                </a:lnTo>
                <a:lnTo>
                  <a:pt x="13259" y="19366"/>
                </a:lnTo>
                <a:lnTo>
                  <a:pt x="13259" y="12662"/>
                </a:lnTo>
                <a:lnTo>
                  <a:pt x="15717" y="12662"/>
                </a:lnTo>
                <a:lnTo>
                  <a:pt x="15717" y="19366"/>
                </a:lnTo>
                <a:lnTo>
                  <a:pt x="18702" y="19366"/>
                </a:lnTo>
                <a:close/>
                <a:moveTo>
                  <a:pt x="10800" y="19366"/>
                </a:moveTo>
                <a:lnTo>
                  <a:pt x="10800" y="12066"/>
                </a:lnTo>
                <a:lnTo>
                  <a:pt x="10361" y="12066"/>
                </a:lnTo>
                <a:lnTo>
                  <a:pt x="6234" y="2086"/>
                </a:lnTo>
                <a:lnTo>
                  <a:pt x="2283" y="10279"/>
                </a:lnTo>
                <a:lnTo>
                  <a:pt x="3337" y="10279"/>
                </a:lnTo>
                <a:lnTo>
                  <a:pt x="3337" y="19366"/>
                </a:lnTo>
                <a:lnTo>
                  <a:pt x="10800" y="19366"/>
                </a:lnTo>
                <a:close/>
                <a:moveTo>
                  <a:pt x="5356" y="11619"/>
                </a:moveTo>
                <a:lnTo>
                  <a:pt x="5356" y="16982"/>
                </a:lnTo>
                <a:lnTo>
                  <a:pt x="7463" y="16982"/>
                </a:lnTo>
                <a:lnTo>
                  <a:pt x="7463" y="11619"/>
                </a:lnTo>
                <a:lnTo>
                  <a:pt x="5356" y="11619"/>
                </a:lnTo>
                <a:close/>
              </a:path>
            </a:pathLst>
          </a:custGeom>
          <a:solidFill>
            <a:srgbClr val="000000"/>
          </a:solidFill>
          <a:ln w="12700">
            <a:miter lim="400000"/>
          </a:ln>
        </p:spPr>
        <p:txBody>
          <a:bodyPr tIns="91439" bIns="91439"/>
          <a:lstStyle/>
          <a:p>
            <a:endParaRPr/>
          </a:p>
        </p:txBody>
      </p:sp>
      <p:sp>
        <p:nvSpPr>
          <p:cNvPr id="1707" name="Shape 1707"/>
          <p:cNvSpPr/>
          <p:nvPr/>
        </p:nvSpPr>
        <p:spPr>
          <a:xfrm>
            <a:off x="10285920" y="825396"/>
            <a:ext cx="669876" cy="545717"/>
          </a:xfrm>
          <a:custGeom>
            <a:avLst/>
            <a:gdLst/>
            <a:ahLst/>
            <a:cxnLst>
              <a:cxn ang="0">
                <a:pos x="wd2" y="hd2"/>
              </a:cxn>
              <a:cxn ang="5400000">
                <a:pos x="wd2" y="hd2"/>
              </a:cxn>
              <a:cxn ang="10800000">
                <a:pos x="wd2" y="hd2"/>
              </a:cxn>
              <a:cxn ang="16200000">
                <a:pos x="wd2" y="hd2"/>
              </a:cxn>
            </a:cxnLst>
            <a:rect l="0" t="0" r="r" b="b"/>
            <a:pathLst>
              <a:path w="21163" h="21205" extrusionOk="0">
                <a:moveTo>
                  <a:pt x="16924" y="1914"/>
                </a:moveTo>
                <a:cubicBezTo>
                  <a:pt x="19151" y="6562"/>
                  <a:pt x="17814" y="12851"/>
                  <a:pt x="14029" y="15585"/>
                </a:cubicBezTo>
                <a:cubicBezTo>
                  <a:pt x="10243" y="18592"/>
                  <a:pt x="5122" y="16952"/>
                  <a:pt x="2895" y="12304"/>
                </a:cubicBezTo>
                <a:cubicBezTo>
                  <a:pt x="16924" y="1914"/>
                  <a:pt x="16924" y="1914"/>
                  <a:pt x="16924" y="1914"/>
                </a:cubicBezTo>
                <a:close/>
                <a:moveTo>
                  <a:pt x="19596" y="0"/>
                </a:moveTo>
                <a:cubicBezTo>
                  <a:pt x="17814" y="1367"/>
                  <a:pt x="17814" y="1367"/>
                  <a:pt x="17814" y="1367"/>
                </a:cubicBezTo>
                <a:cubicBezTo>
                  <a:pt x="19151" y="4101"/>
                  <a:pt x="19373" y="7109"/>
                  <a:pt x="18705" y="9843"/>
                </a:cubicBezTo>
                <a:cubicBezTo>
                  <a:pt x="18260" y="12851"/>
                  <a:pt x="16701" y="15311"/>
                  <a:pt x="14474" y="16952"/>
                </a:cubicBezTo>
                <a:cubicBezTo>
                  <a:pt x="12247" y="18592"/>
                  <a:pt x="9798" y="19139"/>
                  <a:pt x="7348" y="18319"/>
                </a:cubicBezTo>
                <a:cubicBezTo>
                  <a:pt x="5122" y="17772"/>
                  <a:pt x="3118" y="15858"/>
                  <a:pt x="1781" y="13124"/>
                </a:cubicBezTo>
                <a:cubicBezTo>
                  <a:pt x="0" y="14491"/>
                  <a:pt x="0" y="14491"/>
                  <a:pt x="0" y="14491"/>
                </a:cubicBezTo>
                <a:cubicBezTo>
                  <a:pt x="1559" y="17772"/>
                  <a:pt x="4008" y="19959"/>
                  <a:pt x="6903" y="20780"/>
                </a:cubicBezTo>
                <a:cubicBezTo>
                  <a:pt x="9798" y="21600"/>
                  <a:pt x="12915" y="21327"/>
                  <a:pt x="15588" y="19139"/>
                </a:cubicBezTo>
                <a:cubicBezTo>
                  <a:pt x="18260" y="17225"/>
                  <a:pt x="20041" y="13944"/>
                  <a:pt x="20709" y="10663"/>
                </a:cubicBezTo>
                <a:cubicBezTo>
                  <a:pt x="21600" y="7109"/>
                  <a:pt x="21155" y="3281"/>
                  <a:pt x="19596" y="0"/>
                </a:cubicBezTo>
                <a:close/>
                <a:moveTo>
                  <a:pt x="6903" y="11210"/>
                </a:moveTo>
                <a:cubicBezTo>
                  <a:pt x="6903" y="11210"/>
                  <a:pt x="4231" y="13124"/>
                  <a:pt x="5790" y="14218"/>
                </a:cubicBezTo>
                <a:cubicBezTo>
                  <a:pt x="7348" y="15038"/>
                  <a:pt x="6903" y="11210"/>
                  <a:pt x="6903" y="11210"/>
                </a:cubicBezTo>
                <a:close/>
                <a:moveTo>
                  <a:pt x="13584" y="9023"/>
                </a:moveTo>
                <a:cubicBezTo>
                  <a:pt x="13361" y="9023"/>
                  <a:pt x="15365" y="12030"/>
                  <a:pt x="16033" y="9843"/>
                </a:cubicBezTo>
                <a:cubicBezTo>
                  <a:pt x="16478" y="7929"/>
                  <a:pt x="13584" y="9023"/>
                  <a:pt x="13584" y="9023"/>
                </a:cubicBezTo>
                <a:close/>
                <a:moveTo>
                  <a:pt x="14252" y="5468"/>
                </a:moveTo>
                <a:cubicBezTo>
                  <a:pt x="14252" y="5742"/>
                  <a:pt x="16701" y="7929"/>
                  <a:pt x="16924" y="5742"/>
                </a:cubicBezTo>
                <a:cubicBezTo>
                  <a:pt x="16924" y="3554"/>
                  <a:pt x="14252" y="5468"/>
                  <a:pt x="14252" y="5468"/>
                </a:cubicBezTo>
                <a:close/>
                <a:moveTo>
                  <a:pt x="12025" y="11210"/>
                </a:moveTo>
                <a:cubicBezTo>
                  <a:pt x="12025" y="11210"/>
                  <a:pt x="11579" y="15038"/>
                  <a:pt x="13138" y="14218"/>
                </a:cubicBezTo>
                <a:cubicBezTo>
                  <a:pt x="14697" y="13397"/>
                  <a:pt x="12247" y="11210"/>
                  <a:pt x="12025" y="11210"/>
                </a:cubicBezTo>
                <a:close/>
                <a:moveTo>
                  <a:pt x="9575" y="12030"/>
                </a:moveTo>
                <a:cubicBezTo>
                  <a:pt x="9575" y="12030"/>
                  <a:pt x="7571" y="14765"/>
                  <a:pt x="9130" y="15038"/>
                </a:cubicBezTo>
                <a:cubicBezTo>
                  <a:pt x="10911" y="15311"/>
                  <a:pt x="9798" y="12030"/>
                  <a:pt x="9575" y="12030"/>
                </a:cubicBezTo>
                <a:close/>
              </a:path>
            </a:pathLst>
          </a:custGeom>
          <a:solidFill>
            <a:srgbClr val="000000"/>
          </a:solidFill>
          <a:ln w="12700">
            <a:miter lim="400000"/>
          </a:ln>
        </p:spPr>
        <p:txBody>
          <a:bodyPr tIns="91439" bIns="91439"/>
          <a:lstStyle/>
          <a:p>
            <a:endParaRPr/>
          </a:p>
        </p:txBody>
      </p:sp>
      <p:sp>
        <p:nvSpPr>
          <p:cNvPr id="1708" name="Shape 1708"/>
          <p:cNvSpPr/>
          <p:nvPr/>
        </p:nvSpPr>
        <p:spPr>
          <a:xfrm>
            <a:off x="14260301" y="748108"/>
            <a:ext cx="582633" cy="668839"/>
          </a:xfrm>
          <a:custGeom>
            <a:avLst/>
            <a:gdLst/>
            <a:ahLst/>
            <a:cxnLst>
              <a:cxn ang="0">
                <a:pos x="wd2" y="hd2"/>
              </a:cxn>
              <a:cxn ang="5400000">
                <a:pos x="wd2" y="hd2"/>
              </a:cxn>
              <a:cxn ang="10800000">
                <a:pos x="wd2" y="hd2"/>
              </a:cxn>
              <a:cxn ang="16200000">
                <a:pos x="wd2" y="hd2"/>
              </a:cxn>
            </a:cxnLst>
            <a:rect l="0" t="0" r="r" b="b"/>
            <a:pathLst>
              <a:path w="21600" h="21600" extrusionOk="0">
                <a:moveTo>
                  <a:pt x="10930" y="4093"/>
                </a:moveTo>
                <a:cubicBezTo>
                  <a:pt x="12231" y="4093"/>
                  <a:pt x="13272" y="5002"/>
                  <a:pt x="13272" y="6366"/>
                </a:cubicBezTo>
                <a:cubicBezTo>
                  <a:pt x="13272" y="6821"/>
                  <a:pt x="13012" y="7503"/>
                  <a:pt x="12752" y="7731"/>
                </a:cubicBezTo>
                <a:cubicBezTo>
                  <a:pt x="14834" y="13187"/>
                  <a:pt x="14834" y="13187"/>
                  <a:pt x="14834" y="13187"/>
                </a:cubicBezTo>
                <a:cubicBezTo>
                  <a:pt x="17696" y="20236"/>
                  <a:pt x="17696" y="20236"/>
                  <a:pt x="17696" y="20236"/>
                </a:cubicBezTo>
                <a:cubicBezTo>
                  <a:pt x="18217" y="21600"/>
                  <a:pt x="18217" y="21600"/>
                  <a:pt x="18217" y="21600"/>
                </a:cubicBezTo>
                <a:cubicBezTo>
                  <a:pt x="16655" y="21600"/>
                  <a:pt x="16655" y="21600"/>
                  <a:pt x="16655" y="21600"/>
                </a:cubicBezTo>
                <a:cubicBezTo>
                  <a:pt x="6766" y="21600"/>
                  <a:pt x="14573" y="21600"/>
                  <a:pt x="5205" y="21600"/>
                </a:cubicBezTo>
                <a:cubicBezTo>
                  <a:pt x="3643" y="21600"/>
                  <a:pt x="3643" y="21600"/>
                  <a:pt x="3643" y="21600"/>
                </a:cubicBezTo>
                <a:cubicBezTo>
                  <a:pt x="4164" y="20236"/>
                  <a:pt x="4164" y="20236"/>
                  <a:pt x="4164" y="20236"/>
                </a:cubicBezTo>
                <a:cubicBezTo>
                  <a:pt x="7027" y="13187"/>
                  <a:pt x="7027" y="13187"/>
                  <a:pt x="7027" y="13187"/>
                </a:cubicBezTo>
                <a:cubicBezTo>
                  <a:pt x="9108" y="7958"/>
                  <a:pt x="9108" y="7958"/>
                  <a:pt x="9108" y="7958"/>
                </a:cubicBezTo>
                <a:cubicBezTo>
                  <a:pt x="8588" y="7503"/>
                  <a:pt x="8328" y="6821"/>
                  <a:pt x="8328" y="6366"/>
                </a:cubicBezTo>
                <a:cubicBezTo>
                  <a:pt x="8328" y="5002"/>
                  <a:pt x="9369" y="4093"/>
                  <a:pt x="10930" y="4093"/>
                </a:cubicBezTo>
                <a:close/>
                <a:moveTo>
                  <a:pt x="11451" y="10459"/>
                </a:moveTo>
                <a:cubicBezTo>
                  <a:pt x="11451" y="10232"/>
                  <a:pt x="11451" y="10232"/>
                  <a:pt x="11451" y="10232"/>
                </a:cubicBezTo>
                <a:cubicBezTo>
                  <a:pt x="10930" y="9322"/>
                  <a:pt x="10930" y="9322"/>
                  <a:pt x="10930" y="9322"/>
                </a:cubicBezTo>
                <a:cubicBezTo>
                  <a:pt x="10149" y="11368"/>
                  <a:pt x="10149" y="11368"/>
                  <a:pt x="10149" y="11368"/>
                </a:cubicBezTo>
                <a:cubicBezTo>
                  <a:pt x="11451" y="10459"/>
                  <a:pt x="11451" y="10459"/>
                  <a:pt x="11451" y="10459"/>
                </a:cubicBezTo>
                <a:close/>
                <a:moveTo>
                  <a:pt x="11711" y="11368"/>
                </a:moveTo>
                <a:cubicBezTo>
                  <a:pt x="9629" y="13187"/>
                  <a:pt x="9629" y="13187"/>
                  <a:pt x="9629" y="13187"/>
                </a:cubicBezTo>
                <a:cubicBezTo>
                  <a:pt x="12492" y="13187"/>
                  <a:pt x="12492" y="13187"/>
                  <a:pt x="12492" y="13187"/>
                </a:cubicBezTo>
                <a:cubicBezTo>
                  <a:pt x="11711" y="11368"/>
                  <a:pt x="11711" y="11368"/>
                  <a:pt x="11711" y="11368"/>
                </a:cubicBezTo>
                <a:close/>
                <a:moveTo>
                  <a:pt x="13012" y="14552"/>
                </a:moveTo>
                <a:cubicBezTo>
                  <a:pt x="9369" y="16598"/>
                  <a:pt x="9369" y="16598"/>
                  <a:pt x="9369" y="16598"/>
                </a:cubicBezTo>
                <a:cubicBezTo>
                  <a:pt x="14053" y="16598"/>
                  <a:pt x="14053" y="16598"/>
                  <a:pt x="14053" y="16598"/>
                </a:cubicBezTo>
                <a:cubicBezTo>
                  <a:pt x="13012" y="14552"/>
                  <a:pt x="13012" y="14552"/>
                  <a:pt x="13012" y="14552"/>
                </a:cubicBezTo>
                <a:close/>
                <a:moveTo>
                  <a:pt x="14573" y="17962"/>
                </a:moveTo>
                <a:cubicBezTo>
                  <a:pt x="10410" y="19554"/>
                  <a:pt x="10410" y="19554"/>
                  <a:pt x="10410" y="19554"/>
                </a:cubicBezTo>
                <a:cubicBezTo>
                  <a:pt x="15094" y="19554"/>
                  <a:pt x="15094" y="19554"/>
                  <a:pt x="15094" y="19554"/>
                </a:cubicBezTo>
                <a:cubicBezTo>
                  <a:pt x="14573" y="17962"/>
                  <a:pt x="14573" y="17962"/>
                  <a:pt x="14573" y="17962"/>
                </a:cubicBezTo>
                <a:close/>
                <a:moveTo>
                  <a:pt x="7547" y="19554"/>
                </a:moveTo>
                <a:cubicBezTo>
                  <a:pt x="12231" y="17735"/>
                  <a:pt x="12231" y="17735"/>
                  <a:pt x="12231" y="17735"/>
                </a:cubicBezTo>
                <a:cubicBezTo>
                  <a:pt x="7547" y="17735"/>
                  <a:pt x="7547" y="17735"/>
                  <a:pt x="7547" y="17735"/>
                </a:cubicBezTo>
                <a:cubicBezTo>
                  <a:pt x="6766" y="19554"/>
                  <a:pt x="6766" y="19554"/>
                  <a:pt x="6766" y="19554"/>
                </a:cubicBezTo>
                <a:cubicBezTo>
                  <a:pt x="7547" y="19554"/>
                  <a:pt x="7547" y="19554"/>
                  <a:pt x="7547" y="19554"/>
                </a:cubicBezTo>
                <a:close/>
                <a:moveTo>
                  <a:pt x="8067" y="15916"/>
                </a:moveTo>
                <a:cubicBezTo>
                  <a:pt x="11190" y="14324"/>
                  <a:pt x="11190" y="14324"/>
                  <a:pt x="11190" y="14324"/>
                </a:cubicBezTo>
                <a:cubicBezTo>
                  <a:pt x="8848" y="14324"/>
                  <a:pt x="8848" y="14324"/>
                  <a:pt x="8848" y="14324"/>
                </a:cubicBezTo>
                <a:cubicBezTo>
                  <a:pt x="8067" y="15916"/>
                  <a:pt x="8067" y="15916"/>
                  <a:pt x="8067" y="15916"/>
                </a:cubicBezTo>
                <a:close/>
                <a:moveTo>
                  <a:pt x="18998" y="0"/>
                </a:moveTo>
                <a:cubicBezTo>
                  <a:pt x="17436" y="1364"/>
                  <a:pt x="17436" y="1364"/>
                  <a:pt x="17436" y="1364"/>
                </a:cubicBezTo>
                <a:cubicBezTo>
                  <a:pt x="18737" y="2728"/>
                  <a:pt x="19518" y="4320"/>
                  <a:pt x="19518" y="6366"/>
                </a:cubicBezTo>
                <a:cubicBezTo>
                  <a:pt x="19518" y="8185"/>
                  <a:pt x="18477" y="10004"/>
                  <a:pt x="17176" y="11141"/>
                </a:cubicBezTo>
                <a:cubicBezTo>
                  <a:pt x="18998" y="12505"/>
                  <a:pt x="18998" y="12505"/>
                  <a:pt x="18998" y="12505"/>
                </a:cubicBezTo>
                <a:cubicBezTo>
                  <a:pt x="20559" y="10914"/>
                  <a:pt x="21600" y="8640"/>
                  <a:pt x="21600" y="6366"/>
                </a:cubicBezTo>
                <a:cubicBezTo>
                  <a:pt x="21600" y="3865"/>
                  <a:pt x="20559" y="1819"/>
                  <a:pt x="18998" y="0"/>
                </a:cubicBezTo>
                <a:close/>
                <a:moveTo>
                  <a:pt x="2863" y="12505"/>
                </a:moveTo>
                <a:cubicBezTo>
                  <a:pt x="4424" y="11141"/>
                  <a:pt x="4424" y="11141"/>
                  <a:pt x="4424" y="11141"/>
                </a:cubicBezTo>
                <a:cubicBezTo>
                  <a:pt x="3123" y="10004"/>
                  <a:pt x="2342" y="8185"/>
                  <a:pt x="2342" y="6366"/>
                </a:cubicBezTo>
                <a:cubicBezTo>
                  <a:pt x="2342" y="4320"/>
                  <a:pt x="3123" y="2728"/>
                  <a:pt x="4424" y="1364"/>
                </a:cubicBezTo>
                <a:cubicBezTo>
                  <a:pt x="2602" y="227"/>
                  <a:pt x="2602" y="227"/>
                  <a:pt x="2602" y="227"/>
                </a:cubicBezTo>
                <a:cubicBezTo>
                  <a:pt x="1041" y="1819"/>
                  <a:pt x="0" y="3865"/>
                  <a:pt x="0" y="6366"/>
                </a:cubicBezTo>
                <a:cubicBezTo>
                  <a:pt x="0" y="8640"/>
                  <a:pt x="1041" y="10686"/>
                  <a:pt x="2863" y="12505"/>
                </a:cubicBezTo>
                <a:close/>
                <a:moveTo>
                  <a:pt x="15875" y="2274"/>
                </a:moveTo>
                <a:cubicBezTo>
                  <a:pt x="14313" y="3638"/>
                  <a:pt x="14313" y="3638"/>
                  <a:pt x="14313" y="3638"/>
                </a:cubicBezTo>
                <a:cubicBezTo>
                  <a:pt x="15094" y="4320"/>
                  <a:pt x="15354" y="5229"/>
                  <a:pt x="15354" y="6366"/>
                </a:cubicBezTo>
                <a:cubicBezTo>
                  <a:pt x="15354" y="7276"/>
                  <a:pt x="14834" y="8185"/>
                  <a:pt x="14313" y="8867"/>
                </a:cubicBezTo>
                <a:cubicBezTo>
                  <a:pt x="15875" y="10232"/>
                  <a:pt x="15875" y="10232"/>
                  <a:pt x="15875" y="10232"/>
                </a:cubicBezTo>
                <a:cubicBezTo>
                  <a:pt x="16916" y="9095"/>
                  <a:pt x="17696" y="7731"/>
                  <a:pt x="17696" y="6366"/>
                </a:cubicBezTo>
                <a:cubicBezTo>
                  <a:pt x="17696" y="4775"/>
                  <a:pt x="16916" y="3411"/>
                  <a:pt x="15875" y="2274"/>
                </a:cubicBezTo>
                <a:close/>
                <a:moveTo>
                  <a:pt x="5725" y="10232"/>
                </a:moveTo>
                <a:cubicBezTo>
                  <a:pt x="7547" y="8867"/>
                  <a:pt x="7547" y="8867"/>
                  <a:pt x="7547" y="8867"/>
                </a:cubicBezTo>
                <a:cubicBezTo>
                  <a:pt x="6766" y="8185"/>
                  <a:pt x="6246" y="7276"/>
                  <a:pt x="6246" y="6366"/>
                </a:cubicBezTo>
                <a:cubicBezTo>
                  <a:pt x="6246" y="5229"/>
                  <a:pt x="6766" y="4320"/>
                  <a:pt x="7547" y="3638"/>
                </a:cubicBezTo>
                <a:cubicBezTo>
                  <a:pt x="5725" y="2274"/>
                  <a:pt x="5725" y="2274"/>
                  <a:pt x="5725" y="2274"/>
                </a:cubicBezTo>
                <a:cubicBezTo>
                  <a:pt x="4684" y="3411"/>
                  <a:pt x="4164" y="4775"/>
                  <a:pt x="4164" y="6366"/>
                </a:cubicBezTo>
                <a:cubicBezTo>
                  <a:pt x="4164" y="7731"/>
                  <a:pt x="4684" y="9095"/>
                  <a:pt x="5725" y="10232"/>
                </a:cubicBezTo>
                <a:close/>
              </a:path>
            </a:pathLst>
          </a:custGeom>
          <a:solidFill>
            <a:srgbClr val="000000"/>
          </a:solidFill>
          <a:ln w="12700">
            <a:miter lim="400000"/>
          </a:ln>
        </p:spPr>
        <p:txBody>
          <a:bodyPr tIns="91439" bIns="91439"/>
          <a:lstStyle/>
          <a:p>
            <a:endParaRPr/>
          </a:p>
        </p:txBody>
      </p:sp>
      <p:sp>
        <p:nvSpPr>
          <p:cNvPr id="1709" name="Shape 1709"/>
          <p:cNvSpPr/>
          <p:nvPr/>
        </p:nvSpPr>
        <p:spPr>
          <a:xfrm>
            <a:off x="15461237" y="742162"/>
            <a:ext cx="726990" cy="747955"/>
          </a:xfrm>
          <a:custGeom>
            <a:avLst/>
            <a:gdLst/>
            <a:ahLst/>
            <a:cxnLst>
              <a:cxn ang="0">
                <a:pos x="wd2" y="hd2"/>
              </a:cxn>
              <a:cxn ang="5400000">
                <a:pos x="wd2" y="hd2"/>
              </a:cxn>
              <a:cxn ang="10800000">
                <a:pos x="wd2" y="hd2"/>
              </a:cxn>
              <a:cxn ang="16200000">
                <a:pos x="wd2" y="hd2"/>
              </a:cxn>
            </a:cxnLst>
            <a:rect l="0" t="0" r="r" b="b"/>
            <a:pathLst>
              <a:path w="21474" h="21482" extrusionOk="0">
                <a:moveTo>
                  <a:pt x="3323" y="8479"/>
                </a:moveTo>
                <a:cubicBezTo>
                  <a:pt x="3946" y="8075"/>
                  <a:pt x="3946" y="8075"/>
                  <a:pt x="3946" y="8075"/>
                </a:cubicBezTo>
                <a:cubicBezTo>
                  <a:pt x="3946" y="6662"/>
                  <a:pt x="3946" y="6662"/>
                  <a:pt x="3946" y="6662"/>
                </a:cubicBezTo>
                <a:cubicBezTo>
                  <a:pt x="5192" y="7065"/>
                  <a:pt x="5192" y="7065"/>
                  <a:pt x="5192" y="7065"/>
                </a:cubicBezTo>
                <a:cubicBezTo>
                  <a:pt x="5815" y="6662"/>
                  <a:pt x="5815" y="6662"/>
                  <a:pt x="5815" y="6662"/>
                </a:cubicBezTo>
                <a:cubicBezTo>
                  <a:pt x="5608" y="5249"/>
                  <a:pt x="5608" y="5249"/>
                  <a:pt x="5608" y="5249"/>
                </a:cubicBezTo>
                <a:cubicBezTo>
                  <a:pt x="7062" y="5854"/>
                  <a:pt x="7062" y="5854"/>
                  <a:pt x="7062" y="5854"/>
                </a:cubicBezTo>
                <a:cubicBezTo>
                  <a:pt x="7685" y="5249"/>
                  <a:pt x="7685" y="5249"/>
                  <a:pt x="7685" y="5249"/>
                </a:cubicBezTo>
                <a:cubicBezTo>
                  <a:pt x="7477" y="4037"/>
                  <a:pt x="7477" y="4037"/>
                  <a:pt x="7477" y="4037"/>
                </a:cubicBezTo>
                <a:cubicBezTo>
                  <a:pt x="8723" y="4441"/>
                  <a:pt x="8723" y="4441"/>
                  <a:pt x="8723" y="4441"/>
                </a:cubicBezTo>
                <a:cubicBezTo>
                  <a:pt x="9346" y="3836"/>
                  <a:pt x="9346" y="3836"/>
                  <a:pt x="9346" y="3836"/>
                </a:cubicBezTo>
                <a:cubicBezTo>
                  <a:pt x="9138" y="2624"/>
                  <a:pt x="9138" y="2624"/>
                  <a:pt x="9138" y="2624"/>
                </a:cubicBezTo>
                <a:cubicBezTo>
                  <a:pt x="10592" y="3028"/>
                  <a:pt x="10592" y="3028"/>
                  <a:pt x="10592" y="3028"/>
                </a:cubicBezTo>
                <a:cubicBezTo>
                  <a:pt x="11215" y="2624"/>
                  <a:pt x="11215" y="2624"/>
                  <a:pt x="11215" y="2624"/>
                </a:cubicBezTo>
                <a:cubicBezTo>
                  <a:pt x="11008" y="1211"/>
                  <a:pt x="11008" y="1211"/>
                  <a:pt x="11008" y="1211"/>
                </a:cubicBezTo>
                <a:cubicBezTo>
                  <a:pt x="12462" y="1615"/>
                  <a:pt x="12462" y="1615"/>
                  <a:pt x="12462" y="1615"/>
                </a:cubicBezTo>
                <a:cubicBezTo>
                  <a:pt x="13085" y="1211"/>
                  <a:pt x="13085" y="1211"/>
                  <a:pt x="13085" y="1211"/>
                </a:cubicBezTo>
                <a:cubicBezTo>
                  <a:pt x="12877" y="0"/>
                  <a:pt x="12877" y="0"/>
                  <a:pt x="12877" y="0"/>
                </a:cubicBezTo>
                <a:cubicBezTo>
                  <a:pt x="14954" y="606"/>
                  <a:pt x="14954" y="606"/>
                  <a:pt x="14954" y="606"/>
                </a:cubicBezTo>
                <a:cubicBezTo>
                  <a:pt x="20562" y="7671"/>
                  <a:pt x="20562" y="7671"/>
                  <a:pt x="20562" y="7671"/>
                </a:cubicBezTo>
                <a:cubicBezTo>
                  <a:pt x="20562" y="7671"/>
                  <a:pt x="20562" y="7671"/>
                  <a:pt x="20562" y="7671"/>
                </a:cubicBezTo>
                <a:cubicBezTo>
                  <a:pt x="21185" y="8277"/>
                  <a:pt x="21392" y="8882"/>
                  <a:pt x="21392" y="9488"/>
                </a:cubicBezTo>
                <a:cubicBezTo>
                  <a:pt x="21600" y="10295"/>
                  <a:pt x="21392" y="10901"/>
                  <a:pt x="20977" y="11708"/>
                </a:cubicBezTo>
                <a:cubicBezTo>
                  <a:pt x="20769" y="11910"/>
                  <a:pt x="20769" y="11910"/>
                  <a:pt x="20769" y="11910"/>
                </a:cubicBezTo>
                <a:cubicBezTo>
                  <a:pt x="9138" y="20591"/>
                  <a:pt x="9138" y="20591"/>
                  <a:pt x="9138" y="20591"/>
                </a:cubicBezTo>
                <a:cubicBezTo>
                  <a:pt x="8723" y="20994"/>
                  <a:pt x="8308" y="21398"/>
                  <a:pt x="7685" y="21398"/>
                </a:cubicBezTo>
                <a:cubicBezTo>
                  <a:pt x="7062" y="21600"/>
                  <a:pt x="6438" y="21398"/>
                  <a:pt x="5815" y="21196"/>
                </a:cubicBezTo>
                <a:cubicBezTo>
                  <a:pt x="5815" y="20994"/>
                  <a:pt x="5815" y="20994"/>
                  <a:pt x="5815" y="20994"/>
                </a:cubicBezTo>
                <a:cubicBezTo>
                  <a:pt x="5608" y="20994"/>
                  <a:pt x="5608" y="20994"/>
                  <a:pt x="5608" y="20994"/>
                </a:cubicBezTo>
                <a:cubicBezTo>
                  <a:pt x="208" y="14131"/>
                  <a:pt x="208" y="14131"/>
                  <a:pt x="208" y="14131"/>
                </a:cubicBezTo>
                <a:cubicBezTo>
                  <a:pt x="0" y="13727"/>
                  <a:pt x="0" y="13727"/>
                  <a:pt x="0" y="13727"/>
                </a:cubicBezTo>
                <a:cubicBezTo>
                  <a:pt x="208" y="13323"/>
                  <a:pt x="208" y="13323"/>
                  <a:pt x="208" y="13323"/>
                </a:cubicBezTo>
                <a:cubicBezTo>
                  <a:pt x="1246" y="11305"/>
                  <a:pt x="1246" y="11305"/>
                  <a:pt x="1246" y="11305"/>
                </a:cubicBezTo>
                <a:cubicBezTo>
                  <a:pt x="1662" y="10497"/>
                  <a:pt x="1662" y="10497"/>
                  <a:pt x="1662" y="10497"/>
                </a:cubicBezTo>
                <a:cubicBezTo>
                  <a:pt x="2492" y="11305"/>
                  <a:pt x="2492" y="11305"/>
                  <a:pt x="2492" y="11305"/>
                </a:cubicBezTo>
                <a:cubicBezTo>
                  <a:pt x="6854" y="16755"/>
                  <a:pt x="6854" y="16755"/>
                  <a:pt x="6854" y="16755"/>
                </a:cubicBezTo>
                <a:cubicBezTo>
                  <a:pt x="5608" y="17563"/>
                  <a:pt x="5608" y="17563"/>
                  <a:pt x="5608" y="17563"/>
                </a:cubicBezTo>
                <a:cubicBezTo>
                  <a:pt x="2077" y="12920"/>
                  <a:pt x="2077" y="12920"/>
                  <a:pt x="2077" y="12920"/>
                </a:cubicBezTo>
                <a:cubicBezTo>
                  <a:pt x="1662" y="13727"/>
                  <a:pt x="1662" y="13727"/>
                  <a:pt x="1662" y="13727"/>
                </a:cubicBezTo>
                <a:cubicBezTo>
                  <a:pt x="6646" y="19985"/>
                  <a:pt x="6646" y="19985"/>
                  <a:pt x="6646" y="19985"/>
                </a:cubicBezTo>
                <a:cubicBezTo>
                  <a:pt x="6854" y="20187"/>
                  <a:pt x="7062" y="20187"/>
                  <a:pt x="7269" y="19985"/>
                </a:cubicBezTo>
                <a:cubicBezTo>
                  <a:pt x="7685" y="19985"/>
                  <a:pt x="7892" y="19985"/>
                  <a:pt x="8100" y="19783"/>
                </a:cubicBezTo>
                <a:cubicBezTo>
                  <a:pt x="8308" y="19178"/>
                  <a:pt x="8308" y="18774"/>
                  <a:pt x="8308" y="18370"/>
                </a:cubicBezTo>
                <a:cubicBezTo>
                  <a:pt x="8308" y="17764"/>
                  <a:pt x="8100" y="17361"/>
                  <a:pt x="7685" y="16957"/>
                </a:cubicBezTo>
                <a:cubicBezTo>
                  <a:pt x="7685" y="16957"/>
                  <a:pt x="7685" y="16957"/>
                  <a:pt x="7685" y="16957"/>
                </a:cubicBezTo>
                <a:cubicBezTo>
                  <a:pt x="2285" y="10093"/>
                  <a:pt x="2285" y="10093"/>
                  <a:pt x="2285" y="10093"/>
                </a:cubicBezTo>
                <a:cubicBezTo>
                  <a:pt x="2077" y="8075"/>
                  <a:pt x="2077" y="8075"/>
                  <a:pt x="2077" y="8075"/>
                </a:cubicBezTo>
                <a:cubicBezTo>
                  <a:pt x="3323" y="8479"/>
                  <a:pt x="3323" y="8479"/>
                  <a:pt x="3323" y="8479"/>
                </a:cubicBezTo>
                <a:close/>
                <a:moveTo>
                  <a:pt x="5815" y="9690"/>
                </a:moveTo>
                <a:cubicBezTo>
                  <a:pt x="8308" y="12920"/>
                  <a:pt x="8308" y="12920"/>
                  <a:pt x="8308" y="12920"/>
                </a:cubicBezTo>
                <a:cubicBezTo>
                  <a:pt x="16408" y="6864"/>
                  <a:pt x="16408" y="6864"/>
                  <a:pt x="16408" y="6864"/>
                </a:cubicBezTo>
                <a:cubicBezTo>
                  <a:pt x="13708" y="3634"/>
                  <a:pt x="13708" y="3634"/>
                  <a:pt x="13708" y="3634"/>
                </a:cubicBezTo>
                <a:cubicBezTo>
                  <a:pt x="5815" y="9690"/>
                  <a:pt x="5815" y="9690"/>
                  <a:pt x="5815" y="9690"/>
                </a:cubicBezTo>
                <a:close/>
                <a:moveTo>
                  <a:pt x="13915" y="11910"/>
                </a:moveTo>
                <a:cubicBezTo>
                  <a:pt x="14538" y="12516"/>
                  <a:pt x="14538" y="12516"/>
                  <a:pt x="14538" y="12516"/>
                </a:cubicBezTo>
                <a:cubicBezTo>
                  <a:pt x="18277" y="9690"/>
                  <a:pt x="18277" y="9690"/>
                  <a:pt x="18277" y="9690"/>
                </a:cubicBezTo>
                <a:cubicBezTo>
                  <a:pt x="17654" y="9084"/>
                  <a:pt x="17654" y="9084"/>
                  <a:pt x="17654" y="9084"/>
                </a:cubicBezTo>
                <a:cubicBezTo>
                  <a:pt x="13915" y="11910"/>
                  <a:pt x="13915" y="11910"/>
                  <a:pt x="13915" y="11910"/>
                </a:cubicBezTo>
                <a:close/>
                <a:moveTo>
                  <a:pt x="9554" y="15140"/>
                </a:moveTo>
                <a:cubicBezTo>
                  <a:pt x="10177" y="15948"/>
                  <a:pt x="10177" y="15948"/>
                  <a:pt x="10177" y="15948"/>
                </a:cubicBezTo>
                <a:cubicBezTo>
                  <a:pt x="13915" y="13121"/>
                  <a:pt x="13915" y="13121"/>
                  <a:pt x="13915" y="13121"/>
                </a:cubicBezTo>
                <a:cubicBezTo>
                  <a:pt x="13292" y="12314"/>
                  <a:pt x="13292" y="12314"/>
                  <a:pt x="13292" y="12314"/>
                </a:cubicBezTo>
                <a:cubicBezTo>
                  <a:pt x="9554" y="15140"/>
                  <a:pt x="9554" y="15140"/>
                  <a:pt x="9554" y="15140"/>
                </a:cubicBezTo>
                <a:close/>
                <a:moveTo>
                  <a:pt x="13085" y="10497"/>
                </a:moveTo>
                <a:cubicBezTo>
                  <a:pt x="13708" y="11305"/>
                  <a:pt x="13708" y="11305"/>
                  <a:pt x="13708" y="11305"/>
                </a:cubicBezTo>
                <a:cubicBezTo>
                  <a:pt x="17446" y="8479"/>
                  <a:pt x="17446" y="8479"/>
                  <a:pt x="17446" y="8479"/>
                </a:cubicBezTo>
                <a:cubicBezTo>
                  <a:pt x="16823" y="7671"/>
                  <a:pt x="16823" y="7671"/>
                  <a:pt x="16823" y="7671"/>
                </a:cubicBezTo>
                <a:cubicBezTo>
                  <a:pt x="13085" y="10497"/>
                  <a:pt x="13085" y="10497"/>
                  <a:pt x="13085" y="10497"/>
                </a:cubicBezTo>
                <a:close/>
                <a:moveTo>
                  <a:pt x="8723" y="13727"/>
                </a:moveTo>
                <a:cubicBezTo>
                  <a:pt x="9346" y="14535"/>
                  <a:pt x="9346" y="14535"/>
                  <a:pt x="9346" y="14535"/>
                </a:cubicBezTo>
                <a:cubicBezTo>
                  <a:pt x="13085" y="11708"/>
                  <a:pt x="13085" y="11708"/>
                  <a:pt x="13085" y="11708"/>
                </a:cubicBezTo>
                <a:cubicBezTo>
                  <a:pt x="12462" y="10901"/>
                  <a:pt x="12462" y="10901"/>
                  <a:pt x="12462" y="10901"/>
                </a:cubicBezTo>
                <a:cubicBezTo>
                  <a:pt x="8723" y="13727"/>
                  <a:pt x="8723" y="13727"/>
                  <a:pt x="8723" y="13727"/>
                </a:cubicBezTo>
                <a:close/>
                <a:moveTo>
                  <a:pt x="14331" y="2019"/>
                </a:moveTo>
                <a:cubicBezTo>
                  <a:pt x="3946" y="9892"/>
                  <a:pt x="3946" y="9892"/>
                  <a:pt x="3946" y="9892"/>
                </a:cubicBezTo>
                <a:cubicBezTo>
                  <a:pt x="8723" y="16150"/>
                  <a:pt x="8723" y="16150"/>
                  <a:pt x="8723" y="16150"/>
                </a:cubicBezTo>
                <a:cubicBezTo>
                  <a:pt x="8723" y="16150"/>
                  <a:pt x="8723" y="16150"/>
                  <a:pt x="8723" y="16150"/>
                </a:cubicBezTo>
                <a:cubicBezTo>
                  <a:pt x="9346" y="16755"/>
                  <a:pt x="9554" y="17361"/>
                  <a:pt x="9762" y="18168"/>
                </a:cubicBezTo>
                <a:cubicBezTo>
                  <a:pt x="9762" y="18168"/>
                  <a:pt x="9762" y="18370"/>
                  <a:pt x="9762" y="18370"/>
                </a:cubicBezTo>
                <a:cubicBezTo>
                  <a:pt x="19731" y="10901"/>
                  <a:pt x="19731" y="10901"/>
                  <a:pt x="19731" y="10901"/>
                </a:cubicBezTo>
                <a:cubicBezTo>
                  <a:pt x="19938" y="10497"/>
                  <a:pt x="20146" y="10093"/>
                  <a:pt x="19938" y="9690"/>
                </a:cubicBezTo>
                <a:cubicBezTo>
                  <a:pt x="19938" y="9286"/>
                  <a:pt x="19731" y="8882"/>
                  <a:pt x="19523" y="8479"/>
                </a:cubicBezTo>
                <a:cubicBezTo>
                  <a:pt x="19523" y="8479"/>
                  <a:pt x="19523" y="8479"/>
                  <a:pt x="19523" y="8479"/>
                </a:cubicBezTo>
                <a:lnTo>
                  <a:pt x="14331" y="2019"/>
                </a:lnTo>
                <a:close/>
              </a:path>
            </a:pathLst>
          </a:custGeom>
          <a:solidFill>
            <a:srgbClr val="000000"/>
          </a:solidFill>
          <a:ln w="12700">
            <a:miter lim="400000"/>
          </a:ln>
        </p:spPr>
        <p:txBody>
          <a:bodyPr tIns="91439" bIns="91439"/>
          <a:lstStyle/>
          <a:p>
            <a:endParaRPr/>
          </a:p>
        </p:txBody>
      </p:sp>
      <p:sp>
        <p:nvSpPr>
          <p:cNvPr id="1710" name="Shape 1710"/>
          <p:cNvSpPr/>
          <p:nvPr/>
        </p:nvSpPr>
        <p:spPr>
          <a:xfrm>
            <a:off x="5054122" y="789723"/>
            <a:ext cx="648031" cy="621277"/>
          </a:xfrm>
          <a:custGeom>
            <a:avLst/>
            <a:gdLst/>
            <a:ahLst/>
            <a:cxnLst>
              <a:cxn ang="0">
                <a:pos x="wd2" y="hd2"/>
              </a:cxn>
              <a:cxn ang="5400000">
                <a:pos x="wd2" y="hd2"/>
              </a:cxn>
              <a:cxn ang="10800000">
                <a:pos x="wd2" y="hd2"/>
              </a:cxn>
              <a:cxn ang="16200000">
                <a:pos x="wd2" y="hd2"/>
              </a:cxn>
            </a:cxnLst>
            <a:rect l="0" t="0" r="r" b="b"/>
            <a:pathLst>
              <a:path w="21600" h="21600" extrusionOk="0">
                <a:moveTo>
                  <a:pt x="8719" y="4444"/>
                </a:moveTo>
                <a:lnTo>
                  <a:pt x="3567" y="4444"/>
                </a:lnTo>
                <a:lnTo>
                  <a:pt x="2576" y="5891"/>
                </a:lnTo>
                <a:lnTo>
                  <a:pt x="3567" y="7338"/>
                </a:lnTo>
                <a:lnTo>
                  <a:pt x="8719" y="7338"/>
                </a:lnTo>
                <a:lnTo>
                  <a:pt x="8719" y="4444"/>
                </a:lnTo>
                <a:close/>
                <a:moveTo>
                  <a:pt x="12484" y="7338"/>
                </a:moveTo>
                <a:lnTo>
                  <a:pt x="19222" y="7338"/>
                </a:lnTo>
                <a:lnTo>
                  <a:pt x="19519" y="7855"/>
                </a:lnTo>
                <a:lnTo>
                  <a:pt x="21105" y="10542"/>
                </a:lnTo>
                <a:lnTo>
                  <a:pt x="21600" y="11265"/>
                </a:lnTo>
                <a:lnTo>
                  <a:pt x="21105" y="11782"/>
                </a:lnTo>
                <a:lnTo>
                  <a:pt x="19519" y="14469"/>
                </a:lnTo>
                <a:lnTo>
                  <a:pt x="19222" y="15192"/>
                </a:lnTo>
                <a:lnTo>
                  <a:pt x="12484" y="15192"/>
                </a:lnTo>
                <a:lnTo>
                  <a:pt x="12484" y="18603"/>
                </a:lnTo>
                <a:lnTo>
                  <a:pt x="17835" y="18603"/>
                </a:lnTo>
                <a:lnTo>
                  <a:pt x="17835" y="21600"/>
                </a:lnTo>
                <a:lnTo>
                  <a:pt x="3963" y="21600"/>
                </a:lnTo>
                <a:lnTo>
                  <a:pt x="3963" y="18603"/>
                </a:lnTo>
                <a:lnTo>
                  <a:pt x="8917" y="18603"/>
                </a:lnTo>
                <a:lnTo>
                  <a:pt x="8917" y="9818"/>
                </a:lnTo>
                <a:lnTo>
                  <a:pt x="2180" y="9818"/>
                </a:lnTo>
                <a:lnTo>
                  <a:pt x="1883" y="9095"/>
                </a:lnTo>
                <a:lnTo>
                  <a:pt x="297" y="6408"/>
                </a:lnTo>
                <a:lnTo>
                  <a:pt x="0" y="5891"/>
                </a:lnTo>
                <a:lnTo>
                  <a:pt x="297" y="5167"/>
                </a:lnTo>
                <a:lnTo>
                  <a:pt x="1883" y="2480"/>
                </a:lnTo>
                <a:lnTo>
                  <a:pt x="2180" y="1964"/>
                </a:lnTo>
                <a:lnTo>
                  <a:pt x="8917" y="1964"/>
                </a:lnTo>
                <a:lnTo>
                  <a:pt x="8917" y="1550"/>
                </a:lnTo>
                <a:lnTo>
                  <a:pt x="10800" y="0"/>
                </a:lnTo>
                <a:lnTo>
                  <a:pt x="12484" y="1550"/>
                </a:lnTo>
                <a:lnTo>
                  <a:pt x="12484" y="7338"/>
                </a:lnTo>
                <a:close/>
                <a:moveTo>
                  <a:pt x="18033" y="9611"/>
                </a:moveTo>
                <a:lnTo>
                  <a:pt x="12683" y="9611"/>
                </a:lnTo>
                <a:lnTo>
                  <a:pt x="12683" y="12712"/>
                </a:lnTo>
                <a:lnTo>
                  <a:pt x="18033" y="12712"/>
                </a:lnTo>
                <a:lnTo>
                  <a:pt x="19024" y="11265"/>
                </a:lnTo>
                <a:lnTo>
                  <a:pt x="18033" y="9611"/>
                </a:lnTo>
                <a:close/>
              </a:path>
            </a:pathLst>
          </a:custGeom>
          <a:solidFill>
            <a:srgbClr val="000000"/>
          </a:solidFill>
          <a:ln w="12700">
            <a:miter lim="400000"/>
          </a:ln>
        </p:spPr>
        <p:txBody>
          <a:bodyPr tIns="91439" bIns="91439"/>
          <a:lstStyle/>
          <a:p>
            <a:endParaRPr/>
          </a:p>
        </p:txBody>
      </p:sp>
      <p:sp>
        <p:nvSpPr>
          <p:cNvPr id="1711" name="Shape 1711"/>
          <p:cNvSpPr/>
          <p:nvPr/>
        </p:nvSpPr>
        <p:spPr>
          <a:xfrm>
            <a:off x="3755090" y="846202"/>
            <a:ext cx="576687" cy="564797"/>
          </a:xfrm>
          <a:custGeom>
            <a:avLst/>
            <a:gdLst/>
            <a:ahLst/>
            <a:cxnLst>
              <a:cxn ang="0">
                <a:pos x="wd2" y="hd2"/>
              </a:cxn>
              <a:cxn ang="5400000">
                <a:pos x="wd2" y="hd2"/>
              </a:cxn>
              <a:cxn ang="10800000">
                <a:pos x="wd2" y="hd2"/>
              </a:cxn>
              <a:cxn ang="16200000">
                <a:pos x="wd2" y="hd2"/>
              </a:cxn>
            </a:cxnLst>
            <a:rect l="0" t="0" r="r" b="b"/>
            <a:pathLst>
              <a:path w="21600" h="21600" extrusionOk="0">
                <a:moveTo>
                  <a:pt x="19493" y="1620"/>
                </a:moveTo>
                <a:cubicBezTo>
                  <a:pt x="20020" y="4050"/>
                  <a:pt x="19493" y="5670"/>
                  <a:pt x="17649" y="7290"/>
                </a:cubicBezTo>
                <a:cubicBezTo>
                  <a:pt x="17122" y="8100"/>
                  <a:pt x="17122" y="8100"/>
                  <a:pt x="17122" y="8100"/>
                </a:cubicBezTo>
                <a:cubicBezTo>
                  <a:pt x="19756" y="19170"/>
                  <a:pt x="19756" y="19170"/>
                  <a:pt x="19756" y="19170"/>
                </a:cubicBezTo>
                <a:cubicBezTo>
                  <a:pt x="17385" y="21600"/>
                  <a:pt x="17385" y="21600"/>
                  <a:pt x="17385" y="21600"/>
                </a:cubicBezTo>
                <a:cubicBezTo>
                  <a:pt x="11590" y="13500"/>
                  <a:pt x="11590" y="13500"/>
                  <a:pt x="11590" y="13500"/>
                </a:cubicBezTo>
                <a:cubicBezTo>
                  <a:pt x="9483" y="15390"/>
                  <a:pt x="9483" y="15390"/>
                  <a:pt x="9483" y="15390"/>
                </a:cubicBezTo>
                <a:cubicBezTo>
                  <a:pt x="10273" y="18900"/>
                  <a:pt x="10273" y="18900"/>
                  <a:pt x="10273" y="18900"/>
                </a:cubicBezTo>
                <a:cubicBezTo>
                  <a:pt x="8956" y="20250"/>
                  <a:pt x="8956" y="20250"/>
                  <a:pt x="8956" y="20250"/>
                </a:cubicBezTo>
                <a:cubicBezTo>
                  <a:pt x="6849" y="16470"/>
                  <a:pt x="6849" y="16470"/>
                  <a:pt x="6849" y="16470"/>
                </a:cubicBezTo>
                <a:cubicBezTo>
                  <a:pt x="5532" y="18090"/>
                  <a:pt x="5532" y="18090"/>
                  <a:pt x="5532" y="18090"/>
                </a:cubicBezTo>
                <a:cubicBezTo>
                  <a:pt x="4215" y="16740"/>
                  <a:pt x="4215" y="16740"/>
                  <a:pt x="4215" y="16740"/>
                </a:cubicBezTo>
                <a:cubicBezTo>
                  <a:pt x="5532" y="15390"/>
                  <a:pt x="5532" y="15390"/>
                  <a:pt x="5532" y="15390"/>
                </a:cubicBezTo>
                <a:cubicBezTo>
                  <a:pt x="1844" y="13500"/>
                  <a:pt x="1844" y="13500"/>
                  <a:pt x="1844" y="13500"/>
                </a:cubicBezTo>
                <a:cubicBezTo>
                  <a:pt x="3161" y="11880"/>
                  <a:pt x="3161" y="11880"/>
                  <a:pt x="3161" y="11880"/>
                </a:cubicBezTo>
                <a:cubicBezTo>
                  <a:pt x="6585" y="12690"/>
                  <a:pt x="6585" y="12690"/>
                  <a:pt x="6585" y="12690"/>
                </a:cubicBezTo>
                <a:cubicBezTo>
                  <a:pt x="8429" y="10530"/>
                  <a:pt x="8429" y="10530"/>
                  <a:pt x="8429" y="10530"/>
                </a:cubicBezTo>
                <a:cubicBezTo>
                  <a:pt x="0" y="4860"/>
                  <a:pt x="0" y="4860"/>
                  <a:pt x="0" y="4860"/>
                </a:cubicBezTo>
                <a:cubicBezTo>
                  <a:pt x="2371" y="2160"/>
                  <a:pt x="2371" y="2160"/>
                  <a:pt x="2371" y="2160"/>
                </a:cubicBezTo>
                <a:cubicBezTo>
                  <a:pt x="13434" y="4320"/>
                  <a:pt x="13434" y="4320"/>
                  <a:pt x="13434" y="4320"/>
                </a:cubicBezTo>
                <a:cubicBezTo>
                  <a:pt x="13961" y="3510"/>
                  <a:pt x="13961" y="3510"/>
                  <a:pt x="13961" y="3510"/>
                </a:cubicBezTo>
                <a:cubicBezTo>
                  <a:pt x="15805" y="1350"/>
                  <a:pt x="17649" y="1080"/>
                  <a:pt x="19493" y="1620"/>
                </a:cubicBezTo>
                <a:close/>
                <a:moveTo>
                  <a:pt x="21600" y="13500"/>
                </a:moveTo>
                <a:cubicBezTo>
                  <a:pt x="19493" y="11340"/>
                  <a:pt x="19493" y="11340"/>
                  <a:pt x="19493" y="11340"/>
                </a:cubicBezTo>
                <a:cubicBezTo>
                  <a:pt x="18966" y="11880"/>
                  <a:pt x="18966" y="11880"/>
                  <a:pt x="18966" y="11880"/>
                </a:cubicBezTo>
                <a:cubicBezTo>
                  <a:pt x="20020" y="15390"/>
                  <a:pt x="20020" y="15390"/>
                  <a:pt x="20020" y="15390"/>
                </a:cubicBezTo>
                <a:cubicBezTo>
                  <a:pt x="21600" y="13500"/>
                  <a:pt x="21600" y="13500"/>
                  <a:pt x="21600" y="13500"/>
                </a:cubicBezTo>
                <a:close/>
                <a:moveTo>
                  <a:pt x="7639" y="0"/>
                </a:moveTo>
                <a:cubicBezTo>
                  <a:pt x="6059" y="1890"/>
                  <a:pt x="6059" y="1890"/>
                  <a:pt x="6059" y="1890"/>
                </a:cubicBezTo>
                <a:cubicBezTo>
                  <a:pt x="9483" y="2700"/>
                  <a:pt x="9483" y="2700"/>
                  <a:pt x="9483" y="2700"/>
                </a:cubicBezTo>
                <a:cubicBezTo>
                  <a:pt x="9746" y="2160"/>
                  <a:pt x="9746" y="2160"/>
                  <a:pt x="9746" y="2160"/>
                </a:cubicBezTo>
                <a:lnTo>
                  <a:pt x="7639" y="0"/>
                </a:lnTo>
                <a:close/>
              </a:path>
            </a:pathLst>
          </a:custGeom>
          <a:solidFill>
            <a:srgbClr val="000000"/>
          </a:solidFill>
          <a:ln w="12700">
            <a:miter lim="400000"/>
          </a:ln>
        </p:spPr>
        <p:txBody>
          <a:bodyPr tIns="91439" bIns="91439"/>
          <a:lstStyle/>
          <a:p>
            <a:endParaRPr/>
          </a:p>
        </p:txBody>
      </p:sp>
      <p:sp>
        <p:nvSpPr>
          <p:cNvPr id="1712" name="Shape 1712"/>
          <p:cNvSpPr/>
          <p:nvPr/>
        </p:nvSpPr>
        <p:spPr>
          <a:xfrm>
            <a:off x="11659268" y="768914"/>
            <a:ext cx="541017" cy="653975"/>
          </a:xfrm>
          <a:custGeom>
            <a:avLst/>
            <a:gdLst/>
            <a:ahLst/>
            <a:cxnLst>
              <a:cxn ang="0">
                <a:pos x="wd2" y="hd2"/>
              </a:cxn>
              <a:cxn ang="5400000">
                <a:pos x="wd2" y="hd2"/>
              </a:cxn>
              <a:cxn ang="10800000">
                <a:pos x="wd2" y="hd2"/>
              </a:cxn>
              <a:cxn ang="16200000">
                <a:pos x="wd2" y="hd2"/>
              </a:cxn>
            </a:cxnLst>
            <a:rect l="0" t="0" r="r" b="b"/>
            <a:pathLst>
              <a:path w="21600" h="21600" extrusionOk="0">
                <a:moveTo>
                  <a:pt x="842" y="20439"/>
                </a:moveTo>
                <a:cubicBezTo>
                  <a:pt x="561" y="20206"/>
                  <a:pt x="281" y="19974"/>
                  <a:pt x="0" y="19742"/>
                </a:cubicBezTo>
                <a:cubicBezTo>
                  <a:pt x="0" y="16723"/>
                  <a:pt x="0" y="13471"/>
                  <a:pt x="0" y="10452"/>
                </a:cubicBezTo>
                <a:cubicBezTo>
                  <a:pt x="3366" y="9290"/>
                  <a:pt x="5891" y="7432"/>
                  <a:pt x="8416" y="4645"/>
                </a:cubicBezTo>
                <a:cubicBezTo>
                  <a:pt x="10660" y="6039"/>
                  <a:pt x="10660" y="6039"/>
                  <a:pt x="10660" y="6039"/>
                </a:cubicBezTo>
                <a:cubicBezTo>
                  <a:pt x="10660" y="6039"/>
                  <a:pt x="10660" y="6039"/>
                  <a:pt x="10660" y="6039"/>
                </a:cubicBezTo>
                <a:cubicBezTo>
                  <a:pt x="10660" y="6271"/>
                  <a:pt x="10660" y="6271"/>
                  <a:pt x="10660" y="6271"/>
                </a:cubicBezTo>
                <a:cubicBezTo>
                  <a:pt x="10940" y="6271"/>
                  <a:pt x="10940" y="6271"/>
                  <a:pt x="10940" y="6271"/>
                </a:cubicBezTo>
                <a:cubicBezTo>
                  <a:pt x="10940" y="6271"/>
                  <a:pt x="10940" y="6271"/>
                  <a:pt x="10940" y="6271"/>
                </a:cubicBezTo>
                <a:cubicBezTo>
                  <a:pt x="10940" y="6271"/>
                  <a:pt x="10940" y="6271"/>
                  <a:pt x="10940" y="6271"/>
                </a:cubicBezTo>
                <a:cubicBezTo>
                  <a:pt x="10940" y="6271"/>
                  <a:pt x="10940" y="6271"/>
                  <a:pt x="10940" y="6271"/>
                </a:cubicBezTo>
                <a:cubicBezTo>
                  <a:pt x="11221" y="6271"/>
                  <a:pt x="11221" y="6271"/>
                  <a:pt x="11221" y="6271"/>
                </a:cubicBezTo>
                <a:cubicBezTo>
                  <a:pt x="11221" y="6271"/>
                  <a:pt x="11221" y="6271"/>
                  <a:pt x="11221" y="6271"/>
                </a:cubicBezTo>
                <a:cubicBezTo>
                  <a:pt x="11221" y="6503"/>
                  <a:pt x="11221" y="6503"/>
                  <a:pt x="11221" y="6503"/>
                </a:cubicBezTo>
                <a:cubicBezTo>
                  <a:pt x="11221" y="6503"/>
                  <a:pt x="11221" y="6503"/>
                  <a:pt x="11221" y="6503"/>
                </a:cubicBezTo>
                <a:cubicBezTo>
                  <a:pt x="11221" y="6503"/>
                  <a:pt x="11221" y="6503"/>
                  <a:pt x="11221" y="6503"/>
                </a:cubicBezTo>
                <a:cubicBezTo>
                  <a:pt x="11501" y="6503"/>
                  <a:pt x="11501" y="6503"/>
                  <a:pt x="11501" y="6503"/>
                </a:cubicBezTo>
                <a:cubicBezTo>
                  <a:pt x="11501" y="6503"/>
                  <a:pt x="11501" y="6503"/>
                  <a:pt x="11501" y="6503"/>
                </a:cubicBezTo>
                <a:cubicBezTo>
                  <a:pt x="11501" y="6503"/>
                  <a:pt x="11501" y="6503"/>
                  <a:pt x="11501" y="6503"/>
                </a:cubicBezTo>
                <a:cubicBezTo>
                  <a:pt x="11501" y="6735"/>
                  <a:pt x="11501" y="6735"/>
                  <a:pt x="11501"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2062" y="6735"/>
                  <a:pt x="12062" y="6735"/>
                  <a:pt x="12062" y="6735"/>
                </a:cubicBezTo>
                <a:cubicBezTo>
                  <a:pt x="12062" y="6968"/>
                  <a:pt x="12062" y="6968"/>
                  <a:pt x="12062" y="6968"/>
                </a:cubicBezTo>
                <a:cubicBezTo>
                  <a:pt x="12062" y="6968"/>
                  <a:pt x="12062" y="6968"/>
                  <a:pt x="12062" y="6968"/>
                </a:cubicBezTo>
                <a:cubicBezTo>
                  <a:pt x="12062" y="6968"/>
                  <a:pt x="12062" y="6968"/>
                  <a:pt x="12062" y="6968"/>
                </a:cubicBezTo>
                <a:cubicBezTo>
                  <a:pt x="12062" y="6968"/>
                  <a:pt x="12062" y="6968"/>
                  <a:pt x="12062" y="6968"/>
                </a:cubicBezTo>
                <a:cubicBezTo>
                  <a:pt x="12343" y="6968"/>
                  <a:pt x="12343" y="6968"/>
                  <a:pt x="12343" y="6968"/>
                </a:cubicBezTo>
                <a:cubicBezTo>
                  <a:pt x="13465" y="7665"/>
                  <a:pt x="13465" y="7665"/>
                  <a:pt x="13465" y="7665"/>
                </a:cubicBezTo>
                <a:cubicBezTo>
                  <a:pt x="13465" y="7665"/>
                  <a:pt x="13465" y="7665"/>
                  <a:pt x="13465" y="7665"/>
                </a:cubicBezTo>
                <a:cubicBezTo>
                  <a:pt x="13465" y="7665"/>
                  <a:pt x="13465" y="7665"/>
                  <a:pt x="13465" y="7665"/>
                </a:cubicBezTo>
                <a:cubicBezTo>
                  <a:pt x="13465" y="7897"/>
                  <a:pt x="13465" y="7897"/>
                  <a:pt x="13465" y="7897"/>
                </a:cubicBezTo>
                <a:cubicBezTo>
                  <a:pt x="13745" y="7897"/>
                  <a:pt x="13745" y="7897"/>
                  <a:pt x="13745" y="7897"/>
                </a:cubicBezTo>
                <a:cubicBezTo>
                  <a:pt x="13745" y="7897"/>
                  <a:pt x="13745" y="7897"/>
                  <a:pt x="13745" y="7897"/>
                </a:cubicBezTo>
                <a:cubicBezTo>
                  <a:pt x="13745" y="7897"/>
                  <a:pt x="13745" y="7897"/>
                  <a:pt x="13745" y="7897"/>
                </a:cubicBezTo>
                <a:cubicBezTo>
                  <a:pt x="13745" y="7897"/>
                  <a:pt x="13745" y="7897"/>
                  <a:pt x="13745" y="7897"/>
                </a:cubicBezTo>
                <a:cubicBezTo>
                  <a:pt x="14026" y="7897"/>
                  <a:pt x="14026" y="7897"/>
                  <a:pt x="14026" y="7897"/>
                </a:cubicBezTo>
                <a:cubicBezTo>
                  <a:pt x="14026" y="8129"/>
                  <a:pt x="14026" y="8129"/>
                  <a:pt x="14026" y="8129"/>
                </a:cubicBezTo>
                <a:cubicBezTo>
                  <a:pt x="14026" y="8129"/>
                  <a:pt x="14026" y="8129"/>
                  <a:pt x="14026" y="8129"/>
                </a:cubicBezTo>
                <a:cubicBezTo>
                  <a:pt x="14026" y="8129"/>
                  <a:pt x="14026" y="8129"/>
                  <a:pt x="14026" y="8129"/>
                </a:cubicBezTo>
                <a:cubicBezTo>
                  <a:pt x="14026" y="8129"/>
                  <a:pt x="14026" y="8129"/>
                  <a:pt x="14026" y="8129"/>
                </a:cubicBezTo>
                <a:cubicBezTo>
                  <a:pt x="14306" y="8129"/>
                  <a:pt x="14306" y="8129"/>
                  <a:pt x="14306" y="8129"/>
                </a:cubicBezTo>
                <a:cubicBezTo>
                  <a:pt x="14306" y="8129"/>
                  <a:pt x="14306" y="8129"/>
                  <a:pt x="14306" y="8129"/>
                </a:cubicBezTo>
                <a:cubicBezTo>
                  <a:pt x="14306" y="8129"/>
                  <a:pt x="14306" y="8129"/>
                  <a:pt x="14306" y="8129"/>
                </a:cubicBezTo>
                <a:cubicBezTo>
                  <a:pt x="14306" y="8361"/>
                  <a:pt x="14306" y="8361"/>
                  <a:pt x="14306"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868" y="8594"/>
                  <a:pt x="14868" y="8594"/>
                  <a:pt x="14868" y="8594"/>
                </a:cubicBezTo>
                <a:cubicBezTo>
                  <a:pt x="14868" y="8594"/>
                  <a:pt x="14868" y="8594"/>
                  <a:pt x="14868" y="8594"/>
                </a:cubicBezTo>
                <a:cubicBezTo>
                  <a:pt x="14868" y="8594"/>
                  <a:pt x="14868" y="8594"/>
                  <a:pt x="14868" y="8594"/>
                </a:cubicBezTo>
                <a:cubicBezTo>
                  <a:pt x="17392" y="9987"/>
                  <a:pt x="17392" y="9987"/>
                  <a:pt x="17392" y="9987"/>
                </a:cubicBezTo>
                <a:cubicBezTo>
                  <a:pt x="14868" y="12774"/>
                  <a:pt x="13745" y="15561"/>
                  <a:pt x="13465" y="18348"/>
                </a:cubicBezTo>
                <a:cubicBezTo>
                  <a:pt x="10099" y="19510"/>
                  <a:pt x="6452" y="20439"/>
                  <a:pt x="3086" y="21600"/>
                </a:cubicBezTo>
                <a:cubicBezTo>
                  <a:pt x="2525" y="21368"/>
                  <a:pt x="2244" y="21135"/>
                  <a:pt x="1964" y="21135"/>
                </a:cubicBezTo>
                <a:cubicBezTo>
                  <a:pt x="6452" y="15794"/>
                  <a:pt x="6452" y="15794"/>
                  <a:pt x="6452" y="15794"/>
                </a:cubicBezTo>
                <a:cubicBezTo>
                  <a:pt x="7574" y="16026"/>
                  <a:pt x="8977" y="15794"/>
                  <a:pt x="9818" y="14865"/>
                </a:cubicBezTo>
                <a:cubicBezTo>
                  <a:pt x="10660" y="13935"/>
                  <a:pt x="10379" y="12542"/>
                  <a:pt x="8977" y="11845"/>
                </a:cubicBezTo>
                <a:cubicBezTo>
                  <a:pt x="7855" y="10916"/>
                  <a:pt x="6171" y="11381"/>
                  <a:pt x="5330" y="12310"/>
                </a:cubicBezTo>
                <a:cubicBezTo>
                  <a:pt x="4488" y="13239"/>
                  <a:pt x="4488" y="14400"/>
                  <a:pt x="5330" y="15097"/>
                </a:cubicBezTo>
                <a:cubicBezTo>
                  <a:pt x="842" y="20439"/>
                  <a:pt x="842" y="20439"/>
                  <a:pt x="842" y="20439"/>
                </a:cubicBezTo>
                <a:close/>
                <a:moveTo>
                  <a:pt x="7574" y="21600"/>
                </a:moveTo>
                <a:cubicBezTo>
                  <a:pt x="20478" y="21600"/>
                  <a:pt x="20478" y="21600"/>
                  <a:pt x="20478" y="21600"/>
                </a:cubicBezTo>
                <a:cubicBezTo>
                  <a:pt x="20478" y="19277"/>
                  <a:pt x="20478" y="19277"/>
                  <a:pt x="20478" y="19277"/>
                </a:cubicBezTo>
                <a:cubicBezTo>
                  <a:pt x="15148" y="19277"/>
                  <a:pt x="15148" y="19277"/>
                  <a:pt x="15148" y="19277"/>
                </a:cubicBezTo>
                <a:cubicBezTo>
                  <a:pt x="7574" y="21600"/>
                  <a:pt x="7574" y="21600"/>
                  <a:pt x="7574" y="21600"/>
                </a:cubicBezTo>
                <a:close/>
                <a:moveTo>
                  <a:pt x="19356" y="9755"/>
                </a:moveTo>
                <a:cubicBezTo>
                  <a:pt x="21600" y="7200"/>
                  <a:pt x="21600" y="7200"/>
                  <a:pt x="21600" y="7200"/>
                </a:cubicBezTo>
                <a:cubicBezTo>
                  <a:pt x="9538" y="0"/>
                  <a:pt x="9538" y="0"/>
                  <a:pt x="9538" y="0"/>
                </a:cubicBezTo>
                <a:cubicBezTo>
                  <a:pt x="7294" y="2787"/>
                  <a:pt x="7294" y="2787"/>
                  <a:pt x="7294" y="2787"/>
                </a:cubicBezTo>
                <a:lnTo>
                  <a:pt x="19356" y="9755"/>
                </a:lnTo>
                <a:close/>
              </a:path>
            </a:pathLst>
          </a:custGeom>
          <a:solidFill>
            <a:srgbClr val="000000"/>
          </a:solidFill>
          <a:ln w="12700">
            <a:miter lim="400000"/>
          </a:ln>
        </p:spPr>
        <p:txBody>
          <a:bodyPr tIns="91439" bIns="91439"/>
          <a:lstStyle/>
          <a:p>
            <a:endParaRPr/>
          </a:p>
        </p:txBody>
      </p:sp>
      <p:sp>
        <p:nvSpPr>
          <p:cNvPr id="1713" name="Shape 1713"/>
          <p:cNvSpPr/>
          <p:nvPr/>
        </p:nvSpPr>
        <p:spPr>
          <a:xfrm>
            <a:off x="12979107" y="742162"/>
            <a:ext cx="436975" cy="802607"/>
          </a:xfrm>
          <a:custGeom>
            <a:avLst/>
            <a:gdLst/>
            <a:ahLst/>
            <a:cxnLst>
              <a:cxn ang="0">
                <a:pos x="wd2" y="hd2"/>
              </a:cxn>
              <a:cxn ang="5400000">
                <a:pos x="wd2" y="hd2"/>
              </a:cxn>
              <a:cxn ang="10800000">
                <a:pos x="wd2" y="hd2"/>
              </a:cxn>
              <a:cxn ang="16200000">
                <a:pos x="wd2" y="hd2"/>
              </a:cxn>
            </a:cxnLst>
            <a:rect l="0" t="0" r="r" b="b"/>
            <a:pathLst>
              <a:path w="21600" h="21600" extrusionOk="0">
                <a:moveTo>
                  <a:pt x="9110" y="0"/>
                </a:moveTo>
                <a:lnTo>
                  <a:pt x="19543" y="0"/>
                </a:lnTo>
                <a:lnTo>
                  <a:pt x="19543" y="3600"/>
                </a:lnTo>
                <a:lnTo>
                  <a:pt x="17486" y="3600"/>
                </a:lnTo>
                <a:lnTo>
                  <a:pt x="21600" y="17760"/>
                </a:lnTo>
                <a:lnTo>
                  <a:pt x="14694" y="21600"/>
                </a:lnTo>
                <a:lnTo>
                  <a:pt x="6612" y="18000"/>
                </a:lnTo>
                <a:lnTo>
                  <a:pt x="9110" y="10240"/>
                </a:lnTo>
                <a:lnTo>
                  <a:pt x="1763" y="13600"/>
                </a:lnTo>
                <a:lnTo>
                  <a:pt x="0" y="12320"/>
                </a:lnTo>
                <a:lnTo>
                  <a:pt x="10433" y="6240"/>
                </a:lnTo>
                <a:lnTo>
                  <a:pt x="11167" y="3600"/>
                </a:lnTo>
                <a:lnTo>
                  <a:pt x="9110" y="3600"/>
                </a:lnTo>
                <a:lnTo>
                  <a:pt x="9110" y="0"/>
                </a:lnTo>
                <a:close/>
              </a:path>
            </a:pathLst>
          </a:custGeom>
          <a:solidFill>
            <a:srgbClr val="000000"/>
          </a:solidFill>
          <a:ln w="12700">
            <a:miter lim="400000"/>
          </a:ln>
        </p:spPr>
        <p:txBody>
          <a:bodyPr tIns="91439" bIns="91439"/>
          <a:lstStyle/>
          <a:p>
            <a:endParaRPr/>
          </a:p>
        </p:txBody>
      </p:sp>
      <p:sp>
        <p:nvSpPr>
          <p:cNvPr id="1714" name="Shape 1714"/>
          <p:cNvSpPr/>
          <p:nvPr/>
        </p:nvSpPr>
        <p:spPr>
          <a:xfrm>
            <a:off x="16776515" y="3356890"/>
            <a:ext cx="469993" cy="7428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714" y="0"/>
                  <a:pt x="16457" y="760"/>
                  <a:pt x="18343" y="2062"/>
                </a:cubicBezTo>
                <a:cubicBezTo>
                  <a:pt x="20400" y="3256"/>
                  <a:pt x="21600" y="4993"/>
                  <a:pt x="21600" y="6838"/>
                </a:cubicBezTo>
                <a:cubicBezTo>
                  <a:pt x="21600" y="8141"/>
                  <a:pt x="21086" y="9335"/>
                  <a:pt x="20057" y="10312"/>
                </a:cubicBezTo>
                <a:cubicBezTo>
                  <a:pt x="19200" y="11288"/>
                  <a:pt x="18000" y="12048"/>
                  <a:pt x="16629" y="12591"/>
                </a:cubicBezTo>
                <a:cubicBezTo>
                  <a:pt x="16629" y="13351"/>
                  <a:pt x="16629" y="13351"/>
                  <a:pt x="16629" y="13351"/>
                </a:cubicBezTo>
                <a:cubicBezTo>
                  <a:pt x="16971" y="13242"/>
                  <a:pt x="16971" y="13242"/>
                  <a:pt x="16971" y="13242"/>
                </a:cubicBezTo>
                <a:cubicBezTo>
                  <a:pt x="17829" y="13242"/>
                  <a:pt x="17829" y="13242"/>
                  <a:pt x="17829" y="13242"/>
                </a:cubicBezTo>
                <a:cubicBezTo>
                  <a:pt x="18171" y="13676"/>
                  <a:pt x="18171" y="13676"/>
                  <a:pt x="18171" y="13676"/>
                </a:cubicBezTo>
                <a:cubicBezTo>
                  <a:pt x="18343" y="14111"/>
                  <a:pt x="18514" y="14545"/>
                  <a:pt x="18514" y="14870"/>
                </a:cubicBezTo>
                <a:cubicBezTo>
                  <a:pt x="18514" y="15305"/>
                  <a:pt x="18343" y="15630"/>
                  <a:pt x="18171" y="16064"/>
                </a:cubicBezTo>
                <a:cubicBezTo>
                  <a:pt x="18000" y="16173"/>
                  <a:pt x="18000" y="16173"/>
                  <a:pt x="18000" y="16173"/>
                </a:cubicBezTo>
                <a:cubicBezTo>
                  <a:pt x="18171" y="16281"/>
                  <a:pt x="18171" y="16281"/>
                  <a:pt x="18171" y="16281"/>
                </a:cubicBezTo>
                <a:cubicBezTo>
                  <a:pt x="18343" y="16716"/>
                  <a:pt x="18514" y="17041"/>
                  <a:pt x="18514" y="17475"/>
                </a:cubicBezTo>
                <a:cubicBezTo>
                  <a:pt x="18514" y="17801"/>
                  <a:pt x="18343" y="18235"/>
                  <a:pt x="18171" y="18561"/>
                </a:cubicBezTo>
                <a:cubicBezTo>
                  <a:pt x="17829" y="18995"/>
                  <a:pt x="17829" y="18995"/>
                  <a:pt x="17829" y="18995"/>
                </a:cubicBezTo>
                <a:cubicBezTo>
                  <a:pt x="17143" y="18995"/>
                  <a:pt x="17143" y="18995"/>
                  <a:pt x="17143" y="18995"/>
                </a:cubicBezTo>
                <a:cubicBezTo>
                  <a:pt x="4971" y="19646"/>
                  <a:pt x="4971" y="19646"/>
                  <a:pt x="4971" y="19646"/>
                </a:cubicBezTo>
                <a:cubicBezTo>
                  <a:pt x="4114" y="19755"/>
                  <a:pt x="4114" y="19755"/>
                  <a:pt x="4114" y="19755"/>
                </a:cubicBezTo>
                <a:cubicBezTo>
                  <a:pt x="3771" y="19212"/>
                  <a:pt x="3771" y="19212"/>
                  <a:pt x="3771" y="19212"/>
                </a:cubicBezTo>
                <a:cubicBezTo>
                  <a:pt x="3600" y="18886"/>
                  <a:pt x="3429" y="18561"/>
                  <a:pt x="3429" y="18127"/>
                </a:cubicBezTo>
                <a:cubicBezTo>
                  <a:pt x="3429" y="17801"/>
                  <a:pt x="3600" y="17367"/>
                  <a:pt x="3771" y="16933"/>
                </a:cubicBezTo>
                <a:cubicBezTo>
                  <a:pt x="3943" y="16824"/>
                  <a:pt x="3943" y="16824"/>
                  <a:pt x="3943" y="16824"/>
                </a:cubicBezTo>
                <a:cubicBezTo>
                  <a:pt x="3771" y="16607"/>
                  <a:pt x="3771" y="16607"/>
                  <a:pt x="3771" y="16607"/>
                </a:cubicBezTo>
                <a:cubicBezTo>
                  <a:pt x="3600" y="16281"/>
                  <a:pt x="3429" y="15956"/>
                  <a:pt x="3429" y="15630"/>
                </a:cubicBezTo>
                <a:cubicBezTo>
                  <a:pt x="3429" y="15196"/>
                  <a:pt x="3600" y="14762"/>
                  <a:pt x="3771" y="14328"/>
                </a:cubicBezTo>
                <a:cubicBezTo>
                  <a:pt x="4114" y="14002"/>
                  <a:pt x="4114" y="14002"/>
                  <a:pt x="4114" y="14002"/>
                </a:cubicBezTo>
                <a:cubicBezTo>
                  <a:pt x="4800" y="14002"/>
                  <a:pt x="4800" y="14002"/>
                  <a:pt x="4800" y="14002"/>
                </a:cubicBezTo>
                <a:cubicBezTo>
                  <a:pt x="5314" y="14002"/>
                  <a:pt x="5314" y="14002"/>
                  <a:pt x="5314" y="14002"/>
                </a:cubicBezTo>
                <a:cubicBezTo>
                  <a:pt x="5314" y="12699"/>
                  <a:pt x="5314" y="12699"/>
                  <a:pt x="5314" y="12699"/>
                </a:cubicBezTo>
                <a:cubicBezTo>
                  <a:pt x="3771" y="12157"/>
                  <a:pt x="2571" y="11288"/>
                  <a:pt x="1543" y="10420"/>
                </a:cubicBezTo>
                <a:cubicBezTo>
                  <a:pt x="514" y="9335"/>
                  <a:pt x="0" y="8141"/>
                  <a:pt x="0" y="6838"/>
                </a:cubicBezTo>
                <a:cubicBezTo>
                  <a:pt x="0" y="4993"/>
                  <a:pt x="1200" y="3256"/>
                  <a:pt x="3257" y="2062"/>
                </a:cubicBezTo>
                <a:cubicBezTo>
                  <a:pt x="5143" y="760"/>
                  <a:pt x="7886" y="0"/>
                  <a:pt x="10800" y="0"/>
                </a:cubicBezTo>
                <a:close/>
                <a:moveTo>
                  <a:pt x="8400" y="8141"/>
                </a:moveTo>
                <a:cubicBezTo>
                  <a:pt x="8571" y="8249"/>
                  <a:pt x="8743" y="8249"/>
                  <a:pt x="8914" y="8249"/>
                </a:cubicBezTo>
                <a:cubicBezTo>
                  <a:pt x="9257" y="8249"/>
                  <a:pt x="9429" y="8141"/>
                  <a:pt x="9600" y="8032"/>
                </a:cubicBezTo>
                <a:cubicBezTo>
                  <a:pt x="9771" y="7924"/>
                  <a:pt x="9771" y="7924"/>
                  <a:pt x="9771" y="7924"/>
                </a:cubicBezTo>
                <a:cubicBezTo>
                  <a:pt x="9943" y="8032"/>
                  <a:pt x="9943" y="8032"/>
                  <a:pt x="9943" y="8032"/>
                </a:cubicBezTo>
                <a:cubicBezTo>
                  <a:pt x="10286" y="8249"/>
                  <a:pt x="10457" y="8249"/>
                  <a:pt x="10800" y="8249"/>
                </a:cubicBezTo>
                <a:cubicBezTo>
                  <a:pt x="10971" y="8249"/>
                  <a:pt x="11143" y="8249"/>
                  <a:pt x="11486" y="8032"/>
                </a:cubicBezTo>
                <a:cubicBezTo>
                  <a:pt x="11657" y="7924"/>
                  <a:pt x="11657" y="7924"/>
                  <a:pt x="11657" y="7924"/>
                </a:cubicBezTo>
                <a:cubicBezTo>
                  <a:pt x="11829" y="8032"/>
                  <a:pt x="11829" y="8032"/>
                  <a:pt x="11829" y="8032"/>
                </a:cubicBezTo>
                <a:cubicBezTo>
                  <a:pt x="12171" y="8249"/>
                  <a:pt x="12343" y="8249"/>
                  <a:pt x="12686" y="8249"/>
                </a:cubicBezTo>
                <a:cubicBezTo>
                  <a:pt x="13029" y="8249"/>
                  <a:pt x="13200" y="8141"/>
                  <a:pt x="13543" y="8141"/>
                </a:cubicBezTo>
                <a:cubicBezTo>
                  <a:pt x="13886" y="7707"/>
                  <a:pt x="13886" y="7707"/>
                  <a:pt x="13886" y="7707"/>
                </a:cubicBezTo>
                <a:cubicBezTo>
                  <a:pt x="14914" y="8032"/>
                  <a:pt x="14914" y="8032"/>
                  <a:pt x="14914" y="8032"/>
                </a:cubicBezTo>
                <a:cubicBezTo>
                  <a:pt x="12514" y="10420"/>
                  <a:pt x="12514" y="10420"/>
                  <a:pt x="12514" y="10420"/>
                </a:cubicBezTo>
                <a:cubicBezTo>
                  <a:pt x="12514" y="13568"/>
                  <a:pt x="12514" y="13568"/>
                  <a:pt x="12514" y="13568"/>
                </a:cubicBezTo>
                <a:cubicBezTo>
                  <a:pt x="14400" y="13459"/>
                  <a:pt x="14400" y="13459"/>
                  <a:pt x="14400" y="13459"/>
                </a:cubicBezTo>
                <a:cubicBezTo>
                  <a:pt x="14400" y="12157"/>
                  <a:pt x="14400" y="12157"/>
                  <a:pt x="14400" y="12157"/>
                </a:cubicBezTo>
                <a:cubicBezTo>
                  <a:pt x="14400" y="11831"/>
                  <a:pt x="14400" y="11831"/>
                  <a:pt x="14400" y="11831"/>
                </a:cubicBezTo>
                <a:cubicBezTo>
                  <a:pt x="14914" y="11614"/>
                  <a:pt x="14914" y="11614"/>
                  <a:pt x="14914" y="11614"/>
                </a:cubicBezTo>
                <a:cubicBezTo>
                  <a:pt x="16286" y="11071"/>
                  <a:pt x="17314" y="10420"/>
                  <a:pt x="18171" y="9552"/>
                </a:cubicBezTo>
                <a:cubicBezTo>
                  <a:pt x="18857" y="8792"/>
                  <a:pt x="19371" y="7815"/>
                  <a:pt x="19371" y="6838"/>
                </a:cubicBezTo>
                <a:cubicBezTo>
                  <a:pt x="19371" y="5319"/>
                  <a:pt x="18343" y="4016"/>
                  <a:pt x="16800" y="3039"/>
                </a:cubicBezTo>
                <a:cubicBezTo>
                  <a:pt x="15257" y="2062"/>
                  <a:pt x="13200" y="1411"/>
                  <a:pt x="10800" y="1411"/>
                </a:cubicBezTo>
                <a:cubicBezTo>
                  <a:pt x="8400" y="1411"/>
                  <a:pt x="6343" y="2062"/>
                  <a:pt x="4800" y="3039"/>
                </a:cubicBezTo>
                <a:cubicBezTo>
                  <a:pt x="3257" y="4016"/>
                  <a:pt x="2229" y="5319"/>
                  <a:pt x="2229" y="6838"/>
                </a:cubicBezTo>
                <a:cubicBezTo>
                  <a:pt x="2229" y="7924"/>
                  <a:pt x="2743" y="8792"/>
                  <a:pt x="3429" y="9660"/>
                </a:cubicBezTo>
                <a:cubicBezTo>
                  <a:pt x="4286" y="10529"/>
                  <a:pt x="5486" y="11180"/>
                  <a:pt x="6857" y="11614"/>
                </a:cubicBezTo>
                <a:cubicBezTo>
                  <a:pt x="7543" y="11831"/>
                  <a:pt x="7543" y="11831"/>
                  <a:pt x="7543" y="11831"/>
                </a:cubicBezTo>
                <a:cubicBezTo>
                  <a:pt x="7543" y="12265"/>
                  <a:pt x="7543" y="12265"/>
                  <a:pt x="7543" y="12265"/>
                </a:cubicBezTo>
                <a:cubicBezTo>
                  <a:pt x="7543" y="13568"/>
                  <a:pt x="7543" y="13568"/>
                  <a:pt x="7543" y="13568"/>
                </a:cubicBezTo>
                <a:cubicBezTo>
                  <a:pt x="9429" y="13568"/>
                  <a:pt x="9429" y="13568"/>
                  <a:pt x="9429" y="13568"/>
                </a:cubicBezTo>
                <a:cubicBezTo>
                  <a:pt x="9429" y="10420"/>
                  <a:pt x="9429" y="10420"/>
                  <a:pt x="9429" y="10420"/>
                </a:cubicBezTo>
                <a:cubicBezTo>
                  <a:pt x="7029" y="8032"/>
                  <a:pt x="7029" y="8032"/>
                  <a:pt x="7029" y="8032"/>
                </a:cubicBezTo>
                <a:cubicBezTo>
                  <a:pt x="8057" y="7707"/>
                  <a:pt x="8057" y="7707"/>
                  <a:pt x="8057" y="7707"/>
                </a:cubicBezTo>
                <a:cubicBezTo>
                  <a:pt x="8400" y="8141"/>
                  <a:pt x="8400" y="8141"/>
                  <a:pt x="8400" y="8141"/>
                </a:cubicBezTo>
                <a:close/>
                <a:moveTo>
                  <a:pt x="13029" y="8575"/>
                </a:moveTo>
                <a:cubicBezTo>
                  <a:pt x="12857" y="8575"/>
                  <a:pt x="12857" y="8575"/>
                  <a:pt x="12686" y="8575"/>
                </a:cubicBezTo>
                <a:cubicBezTo>
                  <a:pt x="12343" y="8683"/>
                  <a:pt x="12000" y="8575"/>
                  <a:pt x="11657" y="8466"/>
                </a:cubicBezTo>
                <a:cubicBezTo>
                  <a:pt x="11314" y="8575"/>
                  <a:pt x="11143" y="8683"/>
                  <a:pt x="10800" y="8683"/>
                </a:cubicBezTo>
                <a:cubicBezTo>
                  <a:pt x="10457" y="8683"/>
                  <a:pt x="10114" y="8575"/>
                  <a:pt x="9771" y="8466"/>
                </a:cubicBezTo>
                <a:cubicBezTo>
                  <a:pt x="9600" y="8575"/>
                  <a:pt x="9257" y="8575"/>
                  <a:pt x="8914" y="8575"/>
                </a:cubicBezTo>
                <a:cubicBezTo>
                  <a:pt x="8914" y="8575"/>
                  <a:pt x="8914" y="8575"/>
                  <a:pt x="8914" y="8575"/>
                </a:cubicBezTo>
                <a:cubicBezTo>
                  <a:pt x="10457" y="10094"/>
                  <a:pt x="10457" y="10094"/>
                  <a:pt x="10457" y="10094"/>
                </a:cubicBezTo>
                <a:cubicBezTo>
                  <a:pt x="10457" y="10203"/>
                  <a:pt x="10457" y="10203"/>
                  <a:pt x="10457" y="10203"/>
                </a:cubicBezTo>
                <a:cubicBezTo>
                  <a:pt x="10457" y="10312"/>
                  <a:pt x="10457" y="10312"/>
                  <a:pt x="10457" y="10312"/>
                </a:cubicBezTo>
                <a:cubicBezTo>
                  <a:pt x="10457" y="13568"/>
                  <a:pt x="10457" y="13568"/>
                  <a:pt x="10457" y="13568"/>
                </a:cubicBezTo>
                <a:cubicBezTo>
                  <a:pt x="11314" y="13568"/>
                  <a:pt x="11314" y="13568"/>
                  <a:pt x="11314" y="13568"/>
                </a:cubicBezTo>
                <a:cubicBezTo>
                  <a:pt x="11314" y="10312"/>
                  <a:pt x="11314" y="10312"/>
                  <a:pt x="11314" y="10312"/>
                </a:cubicBezTo>
                <a:cubicBezTo>
                  <a:pt x="11314" y="10203"/>
                  <a:pt x="11314" y="10203"/>
                  <a:pt x="11314" y="10203"/>
                </a:cubicBezTo>
                <a:cubicBezTo>
                  <a:pt x="11486" y="10094"/>
                  <a:pt x="11486" y="10094"/>
                  <a:pt x="11486" y="10094"/>
                </a:cubicBezTo>
                <a:cubicBezTo>
                  <a:pt x="13029" y="8575"/>
                  <a:pt x="13029" y="8575"/>
                  <a:pt x="13029" y="8575"/>
                </a:cubicBezTo>
                <a:close/>
                <a:moveTo>
                  <a:pt x="14057" y="19538"/>
                </a:moveTo>
                <a:cubicBezTo>
                  <a:pt x="7886" y="19972"/>
                  <a:pt x="7886" y="19972"/>
                  <a:pt x="7886" y="19972"/>
                </a:cubicBezTo>
                <a:cubicBezTo>
                  <a:pt x="8057" y="20840"/>
                  <a:pt x="9257" y="21600"/>
                  <a:pt x="10971" y="21600"/>
                </a:cubicBezTo>
                <a:cubicBezTo>
                  <a:pt x="12686" y="21600"/>
                  <a:pt x="14057" y="20732"/>
                  <a:pt x="14057" y="19646"/>
                </a:cubicBezTo>
                <a:cubicBezTo>
                  <a:pt x="14057" y="19646"/>
                  <a:pt x="14057" y="19646"/>
                  <a:pt x="14057" y="19538"/>
                </a:cubicBezTo>
                <a:close/>
                <a:moveTo>
                  <a:pt x="16286" y="17258"/>
                </a:moveTo>
                <a:cubicBezTo>
                  <a:pt x="5657" y="17910"/>
                  <a:pt x="5657" y="17910"/>
                  <a:pt x="5657" y="17910"/>
                </a:cubicBezTo>
                <a:cubicBezTo>
                  <a:pt x="5657" y="18018"/>
                  <a:pt x="5657" y="18018"/>
                  <a:pt x="5657" y="18127"/>
                </a:cubicBezTo>
                <a:cubicBezTo>
                  <a:pt x="5657" y="18127"/>
                  <a:pt x="5657" y="18127"/>
                  <a:pt x="5657" y="18235"/>
                </a:cubicBezTo>
                <a:cubicBezTo>
                  <a:pt x="16286" y="17584"/>
                  <a:pt x="16286" y="17584"/>
                  <a:pt x="16286" y="17584"/>
                </a:cubicBezTo>
                <a:cubicBezTo>
                  <a:pt x="16286" y="17584"/>
                  <a:pt x="16286" y="17475"/>
                  <a:pt x="16286" y="17475"/>
                </a:cubicBezTo>
                <a:cubicBezTo>
                  <a:pt x="16286" y="17367"/>
                  <a:pt x="16286" y="17367"/>
                  <a:pt x="16286" y="17258"/>
                </a:cubicBezTo>
                <a:close/>
                <a:moveTo>
                  <a:pt x="16286" y="14762"/>
                </a:moveTo>
                <a:cubicBezTo>
                  <a:pt x="5657" y="15305"/>
                  <a:pt x="5657" y="15305"/>
                  <a:pt x="5657" y="15305"/>
                </a:cubicBezTo>
                <a:cubicBezTo>
                  <a:pt x="5657" y="15413"/>
                  <a:pt x="5657" y="15522"/>
                  <a:pt x="5657" y="15522"/>
                </a:cubicBezTo>
                <a:cubicBezTo>
                  <a:pt x="5657" y="15630"/>
                  <a:pt x="5657" y="15630"/>
                  <a:pt x="5657" y="15630"/>
                </a:cubicBezTo>
                <a:cubicBezTo>
                  <a:pt x="16286" y="15087"/>
                  <a:pt x="16286" y="15087"/>
                  <a:pt x="16286" y="15087"/>
                </a:cubicBezTo>
                <a:cubicBezTo>
                  <a:pt x="16286" y="14979"/>
                  <a:pt x="16286" y="14979"/>
                  <a:pt x="16286" y="14870"/>
                </a:cubicBezTo>
                <a:cubicBezTo>
                  <a:pt x="16286" y="14870"/>
                  <a:pt x="16286" y="14762"/>
                  <a:pt x="16286" y="14762"/>
                </a:cubicBezTo>
                <a:close/>
              </a:path>
            </a:pathLst>
          </a:custGeom>
          <a:solidFill>
            <a:srgbClr val="000000"/>
          </a:solidFill>
          <a:ln w="12700">
            <a:miter lim="400000"/>
          </a:ln>
        </p:spPr>
        <p:txBody>
          <a:bodyPr tIns="91439" bIns="91439"/>
          <a:lstStyle/>
          <a:p>
            <a:endParaRPr/>
          </a:p>
        </p:txBody>
      </p:sp>
      <p:sp>
        <p:nvSpPr>
          <p:cNvPr id="1715" name="Shape 1715"/>
          <p:cNvSpPr/>
          <p:nvPr/>
        </p:nvSpPr>
        <p:spPr>
          <a:xfrm>
            <a:off x="16670845" y="4716553"/>
            <a:ext cx="745991" cy="548849"/>
          </a:xfrm>
          <a:custGeom>
            <a:avLst/>
            <a:gdLst/>
            <a:ahLst/>
            <a:cxnLst>
              <a:cxn ang="0">
                <a:pos x="wd2" y="hd2"/>
              </a:cxn>
              <a:cxn ang="5400000">
                <a:pos x="wd2" y="hd2"/>
              </a:cxn>
              <a:cxn ang="10800000">
                <a:pos x="wd2" y="hd2"/>
              </a:cxn>
              <a:cxn ang="16200000">
                <a:pos x="wd2" y="hd2"/>
              </a:cxn>
            </a:cxnLst>
            <a:rect l="0" t="0" r="r" b="b"/>
            <a:pathLst>
              <a:path w="21600" h="21600" extrusionOk="0">
                <a:moveTo>
                  <a:pt x="8532" y="9698"/>
                </a:moveTo>
                <a:cubicBezTo>
                  <a:pt x="8856" y="9698"/>
                  <a:pt x="9180" y="10139"/>
                  <a:pt x="9180" y="10727"/>
                </a:cubicBezTo>
                <a:cubicBezTo>
                  <a:pt x="9180" y="11314"/>
                  <a:pt x="8856" y="11755"/>
                  <a:pt x="8532" y="11755"/>
                </a:cubicBezTo>
                <a:cubicBezTo>
                  <a:pt x="8100" y="11755"/>
                  <a:pt x="7776" y="11314"/>
                  <a:pt x="7776" y="10727"/>
                </a:cubicBezTo>
                <a:cubicBezTo>
                  <a:pt x="7776" y="10139"/>
                  <a:pt x="8100" y="9698"/>
                  <a:pt x="8532" y="9698"/>
                </a:cubicBezTo>
                <a:close/>
                <a:moveTo>
                  <a:pt x="16740" y="6171"/>
                </a:moveTo>
                <a:cubicBezTo>
                  <a:pt x="17388" y="6171"/>
                  <a:pt x="17388" y="6171"/>
                  <a:pt x="17388" y="6171"/>
                </a:cubicBezTo>
                <a:cubicBezTo>
                  <a:pt x="17388" y="7200"/>
                  <a:pt x="17388" y="7200"/>
                  <a:pt x="17388" y="7200"/>
                </a:cubicBezTo>
                <a:cubicBezTo>
                  <a:pt x="19548" y="7200"/>
                  <a:pt x="19548" y="7200"/>
                  <a:pt x="19548" y="7200"/>
                </a:cubicBezTo>
                <a:cubicBezTo>
                  <a:pt x="19548" y="7935"/>
                  <a:pt x="19548" y="7935"/>
                  <a:pt x="19548" y="7935"/>
                </a:cubicBezTo>
                <a:cubicBezTo>
                  <a:pt x="17388" y="7935"/>
                  <a:pt x="17388" y="7935"/>
                  <a:pt x="17388" y="7935"/>
                </a:cubicBezTo>
                <a:cubicBezTo>
                  <a:pt x="17388" y="9110"/>
                  <a:pt x="17388" y="9110"/>
                  <a:pt x="17388" y="9110"/>
                </a:cubicBezTo>
                <a:cubicBezTo>
                  <a:pt x="16740" y="9110"/>
                  <a:pt x="16740" y="9110"/>
                  <a:pt x="16740" y="9110"/>
                </a:cubicBezTo>
                <a:cubicBezTo>
                  <a:pt x="16740" y="7935"/>
                  <a:pt x="16740" y="7935"/>
                  <a:pt x="16740" y="7935"/>
                </a:cubicBezTo>
                <a:cubicBezTo>
                  <a:pt x="15660" y="7935"/>
                  <a:pt x="15660" y="7935"/>
                  <a:pt x="15660" y="7935"/>
                </a:cubicBezTo>
                <a:cubicBezTo>
                  <a:pt x="15660" y="7200"/>
                  <a:pt x="15660" y="7200"/>
                  <a:pt x="15660" y="7200"/>
                </a:cubicBezTo>
                <a:cubicBezTo>
                  <a:pt x="16740" y="7200"/>
                  <a:pt x="16740" y="7200"/>
                  <a:pt x="16740" y="7200"/>
                </a:cubicBezTo>
                <a:cubicBezTo>
                  <a:pt x="16740" y="6171"/>
                  <a:pt x="16740" y="6171"/>
                  <a:pt x="16740" y="6171"/>
                </a:cubicBezTo>
                <a:close/>
                <a:moveTo>
                  <a:pt x="18036" y="2939"/>
                </a:moveTo>
                <a:cubicBezTo>
                  <a:pt x="18684" y="2939"/>
                  <a:pt x="18684" y="2939"/>
                  <a:pt x="18684" y="2939"/>
                </a:cubicBezTo>
                <a:cubicBezTo>
                  <a:pt x="18684" y="3820"/>
                  <a:pt x="18684" y="3820"/>
                  <a:pt x="18684" y="3820"/>
                </a:cubicBezTo>
                <a:cubicBezTo>
                  <a:pt x="19548" y="3820"/>
                  <a:pt x="19548" y="3820"/>
                  <a:pt x="19548" y="3820"/>
                </a:cubicBezTo>
                <a:cubicBezTo>
                  <a:pt x="19548" y="4555"/>
                  <a:pt x="19548" y="4555"/>
                  <a:pt x="19548" y="4555"/>
                </a:cubicBezTo>
                <a:cubicBezTo>
                  <a:pt x="18684" y="4555"/>
                  <a:pt x="18684" y="4555"/>
                  <a:pt x="18684" y="4555"/>
                </a:cubicBezTo>
                <a:cubicBezTo>
                  <a:pt x="18684" y="5731"/>
                  <a:pt x="18684" y="5731"/>
                  <a:pt x="18684" y="5731"/>
                </a:cubicBezTo>
                <a:cubicBezTo>
                  <a:pt x="18036" y="5731"/>
                  <a:pt x="18036" y="5731"/>
                  <a:pt x="18036" y="5731"/>
                </a:cubicBezTo>
                <a:cubicBezTo>
                  <a:pt x="18036" y="4555"/>
                  <a:pt x="18036" y="4555"/>
                  <a:pt x="18036" y="4555"/>
                </a:cubicBezTo>
                <a:cubicBezTo>
                  <a:pt x="15012" y="4555"/>
                  <a:pt x="15012" y="4555"/>
                  <a:pt x="15012" y="4555"/>
                </a:cubicBezTo>
                <a:cubicBezTo>
                  <a:pt x="15012" y="3820"/>
                  <a:pt x="15012" y="3820"/>
                  <a:pt x="15012" y="3820"/>
                </a:cubicBezTo>
                <a:cubicBezTo>
                  <a:pt x="18036" y="3820"/>
                  <a:pt x="18036" y="3820"/>
                  <a:pt x="18036" y="3820"/>
                </a:cubicBezTo>
                <a:cubicBezTo>
                  <a:pt x="18036" y="2939"/>
                  <a:pt x="18036" y="2939"/>
                  <a:pt x="18036" y="2939"/>
                </a:cubicBezTo>
                <a:close/>
                <a:moveTo>
                  <a:pt x="18360" y="16457"/>
                </a:moveTo>
                <a:cubicBezTo>
                  <a:pt x="18900" y="16457"/>
                  <a:pt x="19332" y="17045"/>
                  <a:pt x="19332" y="17633"/>
                </a:cubicBezTo>
                <a:cubicBezTo>
                  <a:pt x="19332" y="18220"/>
                  <a:pt x="18900" y="18808"/>
                  <a:pt x="18360" y="18808"/>
                </a:cubicBezTo>
                <a:cubicBezTo>
                  <a:pt x="17928" y="18808"/>
                  <a:pt x="17496" y="18220"/>
                  <a:pt x="17496" y="17633"/>
                </a:cubicBezTo>
                <a:cubicBezTo>
                  <a:pt x="17496" y="17045"/>
                  <a:pt x="17928" y="16457"/>
                  <a:pt x="18360" y="16457"/>
                </a:cubicBezTo>
                <a:close/>
                <a:moveTo>
                  <a:pt x="18360" y="12931"/>
                </a:moveTo>
                <a:cubicBezTo>
                  <a:pt x="18900" y="12931"/>
                  <a:pt x="19332" y="13371"/>
                  <a:pt x="19332" y="14106"/>
                </a:cubicBezTo>
                <a:cubicBezTo>
                  <a:pt x="19332" y="14694"/>
                  <a:pt x="18900" y="15282"/>
                  <a:pt x="18360" y="15282"/>
                </a:cubicBezTo>
                <a:cubicBezTo>
                  <a:pt x="17928" y="15282"/>
                  <a:pt x="17496" y="14694"/>
                  <a:pt x="17496" y="14106"/>
                </a:cubicBezTo>
                <a:cubicBezTo>
                  <a:pt x="17496" y="13371"/>
                  <a:pt x="17928" y="12931"/>
                  <a:pt x="18360" y="12931"/>
                </a:cubicBezTo>
                <a:close/>
                <a:moveTo>
                  <a:pt x="648" y="0"/>
                </a:moveTo>
                <a:cubicBezTo>
                  <a:pt x="0" y="0"/>
                  <a:pt x="0" y="0"/>
                  <a:pt x="0" y="0"/>
                </a:cubicBezTo>
                <a:cubicBezTo>
                  <a:pt x="0" y="882"/>
                  <a:pt x="0" y="882"/>
                  <a:pt x="0" y="882"/>
                </a:cubicBezTo>
                <a:cubicBezTo>
                  <a:pt x="0" y="20571"/>
                  <a:pt x="0" y="20571"/>
                  <a:pt x="0" y="20571"/>
                </a:cubicBezTo>
                <a:cubicBezTo>
                  <a:pt x="0" y="21600"/>
                  <a:pt x="0" y="21600"/>
                  <a:pt x="0" y="21600"/>
                </a:cubicBezTo>
                <a:cubicBezTo>
                  <a:pt x="648" y="21600"/>
                  <a:pt x="648" y="21600"/>
                  <a:pt x="648" y="21600"/>
                </a:cubicBezTo>
                <a:cubicBezTo>
                  <a:pt x="20952" y="21600"/>
                  <a:pt x="20952" y="21600"/>
                  <a:pt x="20952" y="21600"/>
                </a:cubicBezTo>
                <a:cubicBezTo>
                  <a:pt x="21600" y="21600"/>
                  <a:pt x="21600" y="21600"/>
                  <a:pt x="21600" y="21600"/>
                </a:cubicBezTo>
                <a:cubicBezTo>
                  <a:pt x="21600" y="20571"/>
                  <a:pt x="21600" y="20571"/>
                  <a:pt x="21600" y="20571"/>
                </a:cubicBezTo>
                <a:cubicBezTo>
                  <a:pt x="21600" y="882"/>
                  <a:pt x="21600" y="882"/>
                  <a:pt x="21600" y="882"/>
                </a:cubicBezTo>
                <a:cubicBezTo>
                  <a:pt x="21600" y="0"/>
                  <a:pt x="21600" y="0"/>
                  <a:pt x="21600" y="0"/>
                </a:cubicBezTo>
                <a:cubicBezTo>
                  <a:pt x="20952" y="0"/>
                  <a:pt x="20952" y="0"/>
                  <a:pt x="20952" y="0"/>
                </a:cubicBezTo>
                <a:cubicBezTo>
                  <a:pt x="648" y="0"/>
                  <a:pt x="648" y="0"/>
                  <a:pt x="648" y="0"/>
                </a:cubicBezTo>
                <a:close/>
                <a:moveTo>
                  <a:pt x="20196" y="1910"/>
                </a:moveTo>
                <a:cubicBezTo>
                  <a:pt x="1296" y="1910"/>
                  <a:pt x="1296" y="1910"/>
                  <a:pt x="1296" y="1910"/>
                </a:cubicBezTo>
                <a:cubicBezTo>
                  <a:pt x="1296" y="19690"/>
                  <a:pt x="1296" y="19690"/>
                  <a:pt x="1296" y="19690"/>
                </a:cubicBezTo>
                <a:cubicBezTo>
                  <a:pt x="20196" y="19690"/>
                  <a:pt x="20196" y="19690"/>
                  <a:pt x="20196" y="19690"/>
                </a:cubicBezTo>
                <a:cubicBezTo>
                  <a:pt x="20196" y="1910"/>
                  <a:pt x="20196" y="1910"/>
                  <a:pt x="20196" y="1910"/>
                </a:cubicBezTo>
                <a:close/>
                <a:moveTo>
                  <a:pt x="8532" y="1910"/>
                </a:moveTo>
                <a:cubicBezTo>
                  <a:pt x="4968" y="1910"/>
                  <a:pt x="2052" y="5878"/>
                  <a:pt x="2052" y="10727"/>
                </a:cubicBezTo>
                <a:cubicBezTo>
                  <a:pt x="2052" y="15576"/>
                  <a:pt x="4968" y="19543"/>
                  <a:pt x="8532" y="19543"/>
                </a:cubicBezTo>
                <a:cubicBezTo>
                  <a:pt x="12096" y="19543"/>
                  <a:pt x="14904" y="15576"/>
                  <a:pt x="14904" y="10727"/>
                </a:cubicBezTo>
                <a:cubicBezTo>
                  <a:pt x="14904" y="8376"/>
                  <a:pt x="14256" y="6318"/>
                  <a:pt x="13176" y="4702"/>
                </a:cubicBezTo>
                <a:cubicBezTo>
                  <a:pt x="13716" y="8376"/>
                  <a:pt x="13716" y="8376"/>
                  <a:pt x="13716" y="8376"/>
                </a:cubicBezTo>
                <a:cubicBezTo>
                  <a:pt x="13716" y="8376"/>
                  <a:pt x="13716" y="8376"/>
                  <a:pt x="13716" y="8376"/>
                </a:cubicBezTo>
                <a:cubicBezTo>
                  <a:pt x="13932" y="10433"/>
                  <a:pt x="13500" y="11020"/>
                  <a:pt x="12744" y="12049"/>
                </a:cubicBezTo>
                <a:cubicBezTo>
                  <a:pt x="12744" y="12196"/>
                  <a:pt x="12744" y="12196"/>
                  <a:pt x="12744" y="12196"/>
                </a:cubicBezTo>
                <a:cubicBezTo>
                  <a:pt x="12744" y="12196"/>
                  <a:pt x="12744" y="12196"/>
                  <a:pt x="12744" y="12196"/>
                </a:cubicBezTo>
                <a:cubicBezTo>
                  <a:pt x="12204" y="13078"/>
                  <a:pt x="12204" y="13078"/>
                  <a:pt x="12204" y="13078"/>
                </a:cubicBezTo>
                <a:cubicBezTo>
                  <a:pt x="12420" y="13371"/>
                  <a:pt x="12420" y="13812"/>
                  <a:pt x="12204" y="14106"/>
                </a:cubicBezTo>
                <a:cubicBezTo>
                  <a:pt x="10368" y="16604"/>
                  <a:pt x="10368" y="16604"/>
                  <a:pt x="10368" y="16604"/>
                </a:cubicBezTo>
                <a:cubicBezTo>
                  <a:pt x="10152" y="16898"/>
                  <a:pt x="9720" y="16898"/>
                  <a:pt x="9504" y="16604"/>
                </a:cubicBezTo>
                <a:cubicBezTo>
                  <a:pt x="9180" y="16163"/>
                  <a:pt x="9180" y="16163"/>
                  <a:pt x="9180" y="16163"/>
                </a:cubicBezTo>
                <a:cubicBezTo>
                  <a:pt x="8964" y="15869"/>
                  <a:pt x="8964" y="15282"/>
                  <a:pt x="9180" y="14988"/>
                </a:cubicBezTo>
                <a:cubicBezTo>
                  <a:pt x="11016" y="12490"/>
                  <a:pt x="11016" y="12490"/>
                  <a:pt x="11016" y="12490"/>
                </a:cubicBezTo>
                <a:cubicBezTo>
                  <a:pt x="11232" y="12196"/>
                  <a:pt x="11556" y="12196"/>
                  <a:pt x="11772" y="12490"/>
                </a:cubicBezTo>
                <a:cubicBezTo>
                  <a:pt x="12312" y="11755"/>
                  <a:pt x="12312" y="11755"/>
                  <a:pt x="12312" y="11755"/>
                </a:cubicBezTo>
                <a:cubicBezTo>
                  <a:pt x="12312" y="11755"/>
                  <a:pt x="12312" y="11755"/>
                  <a:pt x="12312" y="11755"/>
                </a:cubicBezTo>
                <a:cubicBezTo>
                  <a:pt x="12420" y="11608"/>
                  <a:pt x="12420" y="11608"/>
                  <a:pt x="12420" y="11608"/>
                </a:cubicBezTo>
                <a:cubicBezTo>
                  <a:pt x="13068" y="10727"/>
                  <a:pt x="13392" y="10139"/>
                  <a:pt x="13176" y="8522"/>
                </a:cubicBezTo>
                <a:cubicBezTo>
                  <a:pt x="13176" y="8522"/>
                  <a:pt x="13176" y="8522"/>
                  <a:pt x="13176" y="8522"/>
                </a:cubicBezTo>
                <a:cubicBezTo>
                  <a:pt x="12528" y="3967"/>
                  <a:pt x="12528" y="3967"/>
                  <a:pt x="12528" y="3967"/>
                </a:cubicBezTo>
                <a:cubicBezTo>
                  <a:pt x="11448" y="2645"/>
                  <a:pt x="10044" y="1910"/>
                  <a:pt x="8532" y="1910"/>
                </a:cubicBezTo>
                <a:close/>
                <a:moveTo>
                  <a:pt x="8424" y="6759"/>
                </a:moveTo>
                <a:cubicBezTo>
                  <a:pt x="7668" y="6759"/>
                  <a:pt x="7020" y="7200"/>
                  <a:pt x="6480" y="7935"/>
                </a:cubicBezTo>
                <a:cubicBezTo>
                  <a:pt x="5940" y="8669"/>
                  <a:pt x="5616" y="9551"/>
                  <a:pt x="5616" y="10727"/>
                </a:cubicBezTo>
                <a:cubicBezTo>
                  <a:pt x="5616" y="10727"/>
                  <a:pt x="5616" y="10873"/>
                  <a:pt x="5616" y="11020"/>
                </a:cubicBezTo>
                <a:cubicBezTo>
                  <a:pt x="5940" y="11020"/>
                  <a:pt x="5940" y="11020"/>
                  <a:pt x="5940" y="11020"/>
                </a:cubicBezTo>
                <a:cubicBezTo>
                  <a:pt x="5832" y="10873"/>
                  <a:pt x="5832" y="10727"/>
                  <a:pt x="5832" y="10727"/>
                </a:cubicBezTo>
                <a:cubicBezTo>
                  <a:pt x="5832" y="9698"/>
                  <a:pt x="6156" y="8816"/>
                  <a:pt x="6588" y="8229"/>
                </a:cubicBezTo>
                <a:cubicBezTo>
                  <a:pt x="7128" y="7494"/>
                  <a:pt x="7776" y="7200"/>
                  <a:pt x="8424" y="7200"/>
                </a:cubicBezTo>
                <a:cubicBezTo>
                  <a:pt x="8856" y="7200"/>
                  <a:pt x="9180" y="7200"/>
                  <a:pt x="9396" y="7494"/>
                </a:cubicBezTo>
                <a:cubicBezTo>
                  <a:pt x="9504" y="7053"/>
                  <a:pt x="9504" y="7053"/>
                  <a:pt x="9504" y="7053"/>
                </a:cubicBezTo>
                <a:cubicBezTo>
                  <a:pt x="9180" y="6906"/>
                  <a:pt x="8856" y="6759"/>
                  <a:pt x="8424" y="6759"/>
                </a:cubicBezTo>
                <a:close/>
                <a:moveTo>
                  <a:pt x="8424" y="3527"/>
                </a:moveTo>
                <a:cubicBezTo>
                  <a:pt x="7020" y="3527"/>
                  <a:pt x="5724" y="4408"/>
                  <a:pt x="4752" y="5731"/>
                </a:cubicBezTo>
                <a:cubicBezTo>
                  <a:pt x="3780" y="6906"/>
                  <a:pt x="3240" y="8669"/>
                  <a:pt x="3240" y="10727"/>
                </a:cubicBezTo>
                <a:cubicBezTo>
                  <a:pt x="3240" y="10727"/>
                  <a:pt x="3240" y="10873"/>
                  <a:pt x="3240" y="10873"/>
                </a:cubicBezTo>
                <a:cubicBezTo>
                  <a:pt x="3456" y="10873"/>
                  <a:pt x="3456" y="10873"/>
                  <a:pt x="3456" y="10873"/>
                </a:cubicBezTo>
                <a:cubicBezTo>
                  <a:pt x="3456" y="10873"/>
                  <a:pt x="3456" y="10727"/>
                  <a:pt x="3456" y="10727"/>
                </a:cubicBezTo>
                <a:cubicBezTo>
                  <a:pt x="3456" y="8816"/>
                  <a:pt x="4104" y="7200"/>
                  <a:pt x="4968" y="5878"/>
                </a:cubicBezTo>
                <a:cubicBezTo>
                  <a:pt x="5832" y="4702"/>
                  <a:pt x="7128" y="3967"/>
                  <a:pt x="8424" y="3967"/>
                </a:cubicBezTo>
                <a:cubicBezTo>
                  <a:pt x="9072" y="3967"/>
                  <a:pt x="9612" y="4114"/>
                  <a:pt x="10152" y="4261"/>
                </a:cubicBezTo>
                <a:cubicBezTo>
                  <a:pt x="10152" y="3967"/>
                  <a:pt x="10152" y="3967"/>
                  <a:pt x="10152" y="3967"/>
                </a:cubicBezTo>
                <a:cubicBezTo>
                  <a:pt x="9612" y="3673"/>
                  <a:pt x="9072" y="3527"/>
                  <a:pt x="8424" y="3527"/>
                </a:cubicBezTo>
                <a:close/>
                <a:moveTo>
                  <a:pt x="8424" y="4702"/>
                </a:moveTo>
                <a:cubicBezTo>
                  <a:pt x="7236" y="4702"/>
                  <a:pt x="6156" y="5290"/>
                  <a:pt x="5292" y="6465"/>
                </a:cubicBezTo>
                <a:cubicBezTo>
                  <a:pt x="4536" y="7494"/>
                  <a:pt x="4104" y="8963"/>
                  <a:pt x="4104" y="10727"/>
                </a:cubicBezTo>
                <a:cubicBezTo>
                  <a:pt x="4104" y="10727"/>
                  <a:pt x="4104" y="10873"/>
                  <a:pt x="4104" y="10873"/>
                </a:cubicBezTo>
                <a:cubicBezTo>
                  <a:pt x="4320" y="10873"/>
                  <a:pt x="4320" y="10873"/>
                  <a:pt x="4320" y="10873"/>
                </a:cubicBezTo>
                <a:cubicBezTo>
                  <a:pt x="4320" y="10873"/>
                  <a:pt x="4320" y="10727"/>
                  <a:pt x="4320" y="10727"/>
                </a:cubicBezTo>
                <a:cubicBezTo>
                  <a:pt x="4320" y="9110"/>
                  <a:pt x="4752" y="7788"/>
                  <a:pt x="5508" y="6759"/>
                </a:cubicBezTo>
                <a:cubicBezTo>
                  <a:pt x="6264" y="5731"/>
                  <a:pt x="7344" y="4996"/>
                  <a:pt x="8424" y="4996"/>
                </a:cubicBezTo>
                <a:cubicBezTo>
                  <a:pt x="8964" y="4996"/>
                  <a:pt x="9396" y="5143"/>
                  <a:pt x="9936" y="5437"/>
                </a:cubicBezTo>
                <a:cubicBezTo>
                  <a:pt x="9936" y="4996"/>
                  <a:pt x="9936" y="4996"/>
                  <a:pt x="9936" y="4996"/>
                </a:cubicBezTo>
                <a:cubicBezTo>
                  <a:pt x="9504" y="4849"/>
                  <a:pt x="8964" y="4702"/>
                  <a:pt x="8424" y="4702"/>
                </a:cubicBezTo>
                <a:close/>
                <a:moveTo>
                  <a:pt x="8424" y="5731"/>
                </a:moveTo>
                <a:cubicBezTo>
                  <a:pt x="7452" y="5731"/>
                  <a:pt x="6588" y="6318"/>
                  <a:pt x="5940" y="7200"/>
                </a:cubicBezTo>
                <a:cubicBezTo>
                  <a:pt x="5292" y="8082"/>
                  <a:pt x="4860" y="9257"/>
                  <a:pt x="4860" y="10727"/>
                </a:cubicBezTo>
                <a:cubicBezTo>
                  <a:pt x="4860" y="10727"/>
                  <a:pt x="4860" y="10873"/>
                  <a:pt x="4860" y="11020"/>
                </a:cubicBezTo>
                <a:cubicBezTo>
                  <a:pt x="5076" y="11020"/>
                  <a:pt x="5076" y="11020"/>
                  <a:pt x="5076" y="11020"/>
                </a:cubicBezTo>
                <a:cubicBezTo>
                  <a:pt x="5076" y="10873"/>
                  <a:pt x="5076" y="10727"/>
                  <a:pt x="5076" y="10727"/>
                </a:cubicBezTo>
                <a:cubicBezTo>
                  <a:pt x="5076" y="9404"/>
                  <a:pt x="5508" y="8229"/>
                  <a:pt x="6048" y="7494"/>
                </a:cubicBezTo>
                <a:cubicBezTo>
                  <a:pt x="6696" y="6612"/>
                  <a:pt x="7560" y="6171"/>
                  <a:pt x="8424" y="6171"/>
                </a:cubicBezTo>
                <a:cubicBezTo>
                  <a:pt x="8856" y="6171"/>
                  <a:pt x="9288" y="6171"/>
                  <a:pt x="9612" y="6465"/>
                </a:cubicBezTo>
                <a:cubicBezTo>
                  <a:pt x="9720" y="6024"/>
                  <a:pt x="9720" y="6024"/>
                  <a:pt x="9720" y="6024"/>
                </a:cubicBezTo>
                <a:cubicBezTo>
                  <a:pt x="9288" y="5878"/>
                  <a:pt x="8964" y="5731"/>
                  <a:pt x="8424" y="5731"/>
                </a:cubicBezTo>
                <a:close/>
                <a:moveTo>
                  <a:pt x="8532" y="7935"/>
                </a:moveTo>
                <a:cubicBezTo>
                  <a:pt x="7344" y="7935"/>
                  <a:pt x="6480" y="9110"/>
                  <a:pt x="6480" y="10727"/>
                </a:cubicBezTo>
                <a:cubicBezTo>
                  <a:pt x="6480" y="12196"/>
                  <a:pt x="7344" y="13518"/>
                  <a:pt x="8532" y="13518"/>
                </a:cubicBezTo>
                <a:cubicBezTo>
                  <a:pt x="9612" y="13518"/>
                  <a:pt x="10584" y="12196"/>
                  <a:pt x="10584" y="10727"/>
                </a:cubicBezTo>
                <a:cubicBezTo>
                  <a:pt x="10584" y="9110"/>
                  <a:pt x="9612" y="7935"/>
                  <a:pt x="8532" y="7935"/>
                </a:cubicBezTo>
                <a:close/>
              </a:path>
            </a:pathLst>
          </a:custGeom>
          <a:solidFill>
            <a:srgbClr val="000000"/>
          </a:solidFill>
          <a:ln w="12700">
            <a:miter lim="400000"/>
          </a:ln>
        </p:spPr>
        <p:txBody>
          <a:bodyPr tIns="91439" bIns="91439"/>
          <a:lstStyle/>
          <a:p>
            <a:endParaRPr/>
          </a:p>
        </p:txBody>
      </p:sp>
      <p:sp>
        <p:nvSpPr>
          <p:cNvPr id="1716" name="Shape 1716"/>
          <p:cNvSpPr/>
          <p:nvPr/>
        </p:nvSpPr>
        <p:spPr>
          <a:xfrm>
            <a:off x="20907068" y="8418110"/>
            <a:ext cx="469993" cy="690793"/>
          </a:xfrm>
          <a:custGeom>
            <a:avLst/>
            <a:gdLst/>
            <a:ahLst/>
            <a:cxnLst>
              <a:cxn ang="0">
                <a:pos x="wd2" y="hd2"/>
              </a:cxn>
              <a:cxn ang="5400000">
                <a:pos x="wd2" y="hd2"/>
              </a:cxn>
              <a:cxn ang="10800000">
                <a:pos x="wd2" y="hd2"/>
              </a:cxn>
              <a:cxn ang="16200000">
                <a:pos x="wd2" y="hd2"/>
              </a:cxn>
            </a:cxnLst>
            <a:rect l="0" t="0" r="r" b="b"/>
            <a:pathLst>
              <a:path w="21600" h="21600" extrusionOk="0">
                <a:moveTo>
                  <a:pt x="2229" y="0"/>
                </a:moveTo>
                <a:cubicBezTo>
                  <a:pt x="19371" y="0"/>
                  <a:pt x="19371" y="0"/>
                  <a:pt x="19371" y="0"/>
                </a:cubicBezTo>
                <a:cubicBezTo>
                  <a:pt x="20571" y="0"/>
                  <a:pt x="21600" y="701"/>
                  <a:pt x="21600" y="1518"/>
                </a:cubicBezTo>
                <a:cubicBezTo>
                  <a:pt x="21600" y="20082"/>
                  <a:pt x="21600" y="20082"/>
                  <a:pt x="21600" y="20082"/>
                </a:cubicBezTo>
                <a:cubicBezTo>
                  <a:pt x="21600" y="20899"/>
                  <a:pt x="20571" y="21600"/>
                  <a:pt x="19371" y="21600"/>
                </a:cubicBezTo>
                <a:cubicBezTo>
                  <a:pt x="2229" y="21600"/>
                  <a:pt x="2229" y="21600"/>
                  <a:pt x="2229" y="21600"/>
                </a:cubicBezTo>
                <a:cubicBezTo>
                  <a:pt x="1029" y="21600"/>
                  <a:pt x="0" y="20899"/>
                  <a:pt x="0" y="20082"/>
                </a:cubicBezTo>
                <a:cubicBezTo>
                  <a:pt x="0" y="1518"/>
                  <a:pt x="0" y="1518"/>
                  <a:pt x="0" y="1518"/>
                </a:cubicBezTo>
                <a:cubicBezTo>
                  <a:pt x="0" y="701"/>
                  <a:pt x="1029" y="0"/>
                  <a:pt x="2229" y="0"/>
                </a:cubicBezTo>
                <a:close/>
                <a:moveTo>
                  <a:pt x="15429" y="9924"/>
                </a:moveTo>
                <a:cubicBezTo>
                  <a:pt x="14400" y="9341"/>
                  <a:pt x="14914" y="8640"/>
                  <a:pt x="15771" y="8406"/>
                </a:cubicBezTo>
                <a:cubicBezTo>
                  <a:pt x="17486" y="7706"/>
                  <a:pt x="18514" y="6305"/>
                  <a:pt x="18343" y="4904"/>
                </a:cubicBezTo>
                <a:cubicBezTo>
                  <a:pt x="18000" y="2802"/>
                  <a:pt x="15429" y="1284"/>
                  <a:pt x="12343" y="1518"/>
                </a:cubicBezTo>
                <a:cubicBezTo>
                  <a:pt x="9943" y="1635"/>
                  <a:pt x="8229" y="2802"/>
                  <a:pt x="7714" y="4320"/>
                </a:cubicBezTo>
                <a:cubicBezTo>
                  <a:pt x="7371" y="5254"/>
                  <a:pt x="7029" y="5137"/>
                  <a:pt x="6514" y="5137"/>
                </a:cubicBezTo>
                <a:cubicBezTo>
                  <a:pt x="6000" y="5021"/>
                  <a:pt x="5657" y="5021"/>
                  <a:pt x="5314" y="5021"/>
                </a:cubicBezTo>
                <a:cubicBezTo>
                  <a:pt x="3429" y="5137"/>
                  <a:pt x="1886" y="6305"/>
                  <a:pt x="2229" y="7589"/>
                </a:cubicBezTo>
                <a:cubicBezTo>
                  <a:pt x="2400" y="8757"/>
                  <a:pt x="3943" y="9691"/>
                  <a:pt x="5657" y="9691"/>
                </a:cubicBezTo>
                <a:cubicBezTo>
                  <a:pt x="6514" y="9691"/>
                  <a:pt x="6343" y="9924"/>
                  <a:pt x="5829" y="10158"/>
                </a:cubicBezTo>
                <a:cubicBezTo>
                  <a:pt x="3943" y="11325"/>
                  <a:pt x="2743" y="12960"/>
                  <a:pt x="3086" y="14828"/>
                </a:cubicBezTo>
                <a:cubicBezTo>
                  <a:pt x="3429" y="17864"/>
                  <a:pt x="7371" y="19965"/>
                  <a:pt x="11657" y="19732"/>
                </a:cubicBezTo>
                <a:cubicBezTo>
                  <a:pt x="15943" y="19382"/>
                  <a:pt x="19200" y="16813"/>
                  <a:pt x="18857" y="13777"/>
                </a:cubicBezTo>
                <a:cubicBezTo>
                  <a:pt x="18514" y="12143"/>
                  <a:pt x="17314" y="10742"/>
                  <a:pt x="15429" y="9924"/>
                </a:cubicBezTo>
                <a:close/>
                <a:moveTo>
                  <a:pt x="10800" y="13194"/>
                </a:moveTo>
                <a:cubicBezTo>
                  <a:pt x="9771" y="13310"/>
                  <a:pt x="9086" y="13777"/>
                  <a:pt x="9257" y="14478"/>
                </a:cubicBezTo>
                <a:cubicBezTo>
                  <a:pt x="9257" y="15062"/>
                  <a:pt x="10114" y="15529"/>
                  <a:pt x="11143" y="15529"/>
                </a:cubicBezTo>
                <a:cubicBezTo>
                  <a:pt x="12000" y="15412"/>
                  <a:pt x="12686" y="14828"/>
                  <a:pt x="12514" y="14244"/>
                </a:cubicBezTo>
                <a:cubicBezTo>
                  <a:pt x="12514" y="13661"/>
                  <a:pt x="11657" y="13194"/>
                  <a:pt x="10800" y="13194"/>
                </a:cubicBezTo>
                <a:close/>
                <a:moveTo>
                  <a:pt x="10457" y="10625"/>
                </a:moveTo>
                <a:cubicBezTo>
                  <a:pt x="7371" y="10858"/>
                  <a:pt x="5143" y="12610"/>
                  <a:pt x="5486" y="14711"/>
                </a:cubicBezTo>
                <a:cubicBezTo>
                  <a:pt x="5657" y="16696"/>
                  <a:pt x="8400" y="18214"/>
                  <a:pt x="11486" y="18097"/>
                </a:cubicBezTo>
                <a:cubicBezTo>
                  <a:pt x="14400" y="17864"/>
                  <a:pt x="16629" y="15996"/>
                  <a:pt x="16286" y="14011"/>
                </a:cubicBezTo>
                <a:cubicBezTo>
                  <a:pt x="16114" y="11909"/>
                  <a:pt x="13371" y="10391"/>
                  <a:pt x="10457" y="10625"/>
                </a:cubicBezTo>
                <a:close/>
                <a:moveTo>
                  <a:pt x="12686" y="2919"/>
                </a:moveTo>
                <a:cubicBezTo>
                  <a:pt x="10800" y="3036"/>
                  <a:pt x="9429" y="4203"/>
                  <a:pt x="9600" y="5371"/>
                </a:cubicBezTo>
                <a:cubicBezTo>
                  <a:pt x="9771" y="6655"/>
                  <a:pt x="11486" y="7589"/>
                  <a:pt x="13200" y="7472"/>
                </a:cubicBezTo>
                <a:cubicBezTo>
                  <a:pt x="15086" y="7356"/>
                  <a:pt x="16457" y="6188"/>
                  <a:pt x="16286" y="5021"/>
                </a:cubicBezTo>
                <a:cubicBezTo>
                  <a:pt x="16114" y="3736"/>
                  <a:pt x="14400" y="2802"/>
                  <a:pt x="12686" y="2919"/>
                </a:cubicBezTo>
                <a:close/>
                <a:moveTo>
                  <a:pt x="5486" y="6188"/>
                </a:moveTo>
                <a:cubicBezTo>
                  <a:pt x="4457" y="6305"/>
                  <a:pt x="3771" y="6889"/>
                  <a:pt x="3943" y="7472"/>
                </a:cubicBezTo>
                <a:cubicBezTo>
                  <a:pt x="3943" y="8056"/>
                  <a:pt x="4800" y="8523"/>
                  <a:pt x="5657" y="8523"/>
                </a:cubicBezTo>
                <a:cubicBezTo>
                  <a:pt x="6686" y="8406"/>
                  <a:pt x="7371" y="7823"/>
                  <a:pt x="7200" y="7239"/>
                </a:cubicBezTo>
                <a:cubicBezTo>
                  <a:pt x="7200" y="6655"/>
                  <a:pt x="6343" y="6188"/>
                  <a:pt x="5486" y="6188"/>
                </a:cubicBezTo>
                <a:close/>
              </a:path>
            </a:pathLst>
          </a:custGeom>
          <a:solidFill>
            <a:srgbClr val="000000"/>
          </a:solidFill>
          <a:ln w="12700">
            <a:miter lim="400000"/>
          </a:ln>
        </p:spPr>
        <p:txBody>
          <a:bodyPr tIns="91439" bIns="91439"/>
          <a:lstStyle/>
          <a:p>
            <a:endParaRPr/>
          </a:p>
        </p:txBody>
      </p:sp>
      <p:sp>
        <p:nvSpPr>
          <p:cNvPr id="1717" name="Shape 1717"/>
          <p:cNvSpPr/>
          <p:nvPr/>
        </p:nvSpPr>
        <p:spPr>
          <a:xfrm>
            <a:off x="19866150" y="7298918"/>
            <a:ext cx="484185" cy="660827"/>
          </a:xfrm>
          <a:custGeom>
            <a:avLst/>
            <a:gdLst/>
            <a:ahLst/>
            <a:cxnLst>
              <a:cxn ang="0">
                <a:pos x="wd2" y="hd2"/>
              </a:cxn>
              <a:cxn ang="5400000">
                <a:pos x="wd2" y="hd2"/>
              </a:cxn>
              <a:cxn ang="10800000">
                <a:pos x="wd2" y="hd2"/>
              </a:cxn>
              <a:cxn ang="16200000">
                <a:pos x="wd2" y="hd2"/>
              </a:cxn>
            </a:cxnLst>
            <a:rect l="0" t="0" r="r" b="b"/>
            <a:pathLst>
              <a:path w="21600" h="21600" extrusionOk="0">
                <a:moveTo>
                  <a:pt x="3157" y="0"/>
                </a:moveTo>
                <a:cubicBezTo>
                  <a:pt x="18609" y="0"/>
                  <a:pt x="18609" y="0"/>
                  <a:pt x="18609" y="0"/>
                </a:cubicBezTo>
                <a:cubicBezTo>
                  <a:pt x="20105" y="0"/>
                  <a:pt x="20105" y="0"/>
                  <a:pt x="20105" y="0"/>
                </a:cubicBezTo>
                <a:cubicBezTo>
                  <a:pt x="20105" y="976"/>
                  <a:pt x="20105" y="976"/>
                  <a:pt x="20105" y="976"/>
                </a:cubicBezTo>
                <a:cubicBezTo>
                  <a:pt x="20105" y="7200"/>
                  <a:pt x="20105" y="7200"/>
                  <a:pt x="20105" y="7200"/>
                </a:cubicBezTo>
                <a:cubicBezTo>
                  <a:pt x="21600" y="7200"/>
                  <a:pt x="21600" y="7200"/>
                  <a:pt x="21600" y="7200"/>
                </a:cubicBezTo>
                <a:cubicBezTo>
                  <a:pt x="21600" y="13668"/>
                  <a:pt x="21600" y="13668"/>
                  <a:pt x="21600" y="13668"/>
                </a:cubicBezTo>
                <a:cubicBezTo>
                  <a:pt x="21600" y="18061"/>
                  <a:pt x="16782" y="21600"/>
                  <a:pt x="10800" y="21600"/>
                </a:cubicBezTo>
                <a:cubicBezTo>
                  <a:pt x="10800" y="21600"/>
                  <a:pt x="10800" y="21600"/>
                  <a:pt x="10800" y="21600"/>
                </a:cubicBezTo>
                <a:cubicBezTo>
                  <a:pt x="4818" y="21600"/>
                  <a:pt x="0" y="18061"/>
                  <a:pt x="0" y="13668"/>
                </a:cubicBezTo>
                <a:cubicBezTo>
                  <a:pt x="0" y="7200"/>
                  <a:pt x="0" y="7200"/>
                  <a:pt x="0" y="7200"/>
                </a:cubicBezTo>
                <a:cubicBezTo>
                  <a:pt x="1828" y="7200"/>
                  <a:pt x="1828" y="7200"/>
                  <a:pt x="1828" y="7200"/>
                </a:cubicBezTo>
                <a:cubicBezTo>
                  <a:pt x="1828" y="976"/>
                  <a:pt x="1828" y="976"/>
                  <a:pt x="1828" y="976"/>
                </a:cubicBezTo>
                <a:cubicBezTo>
                  <a:pt x="1828" y="0"/>
                  <a:pt x="1828" y="0"/>
                  <a:pt x="1828" y="0"/>
                </a:cubicBezTo>
                <a:cubicBezTo>
                  <a:pt x="3157" y="0"/>
                  <a:pt x="3157" y="0"/>
                  <a:pt x="3157" y="0"/>
                </a:cubicBezTo>
                <a:close/>
                <a:moveTo>
                  <a:pt x="12462" y="3905"/>
                </a:moveTo>
                <a:cubicBezTo>
                  <a:pt x="12462" y="5247"/>
                  <a:pt x="12462" y="5247"/>
                  <a:pt x="12462" y="5247"/>
                </a:cubicBezTo>
                <a:cubicBezTo>
                  <a:pt x="15618" y="5247"/>
                  <a:pt x="15618" y="5247"/>
                  <a:pt x="15618" y="5247"/>
                </a:cubicBezTo>
                <a:cubicBezTo>
                  <a:pt x="15618" y="3905"/>
                  <a:pt x="15618" y="3905"/>
                  <a:pt x="15618" y="3905"/>
                </a:cubicBezTo>
                <a:cubicBezTo>
                  <a:pt x="12462" y="3905"/>
                  <a:pt x="12462" y="3905"/>
                  <a:pt x="12462" y="3905"/>
                </a:cubicBezTo>
                <a:close/>
                <a:moveTo>
                  <a:pt x="5982" y="3905"/>
                </a:moveTo>
                <a:cubicBezTo>
                  <a:pt x="5982" y="5247"/>
                  <a:pt x="5982" y="5247"/>
                  <a:pt x="5982" y="5247"/>
                </a:cubicBezTo>
                <a:cubicBezTo>
                  <a:pt x="8972" y="5247"/>
                  <a:pt x="8972" y="5247"/>
                  <a:pt x="8972" y="5247"/>
                </a:cubicBezTo>
                <a:cubicBezTo>
                  <a:pt x="8972" y="3905"/>
                  <a:pt x="8972" y="3905"/>
                  <a:pt x="8972" y="3905"/>
                </a:cubicBezTo>
                <a:cubicBezTo>
                  <a:pt x="5982" y="3905"/>
                  <a:pt x="5982" y="3905"/>
                  <a:pt x="5982" y="3905"/>
                </a:cubicBezTo>
                <a:close/>
                <a:moveTo>
                  <a:pt x="4486" y="7200"/>
                </a:moveTo>
                <a:cubicBezTo>
                  <a:pt x="17280" y="7200"/>
                  <a:pt x="17280" y="7200"/>
                  <a:pt x="17280" y="7200"/>
                </a:cubicBezTo>
                <a:cubicBezTo>
                  <a:pt x="17280" y="1953"/>
                  <a:pt x="17280" y="1953"/>
                  <a:pt x="17280" y="1953"/>
                </a:cubicBezTo>
                <a:cubicBezTo>
                  <a:pt x="4486" y="1953"/>
                  <a:pt x="4486" y="1953"/>
                  <a:pt x="4486" y="1953"/>
                </a:cubicBezTo>
                <a:lnTo>
                  <a:pt x="4486" y="7200"/>
                </a:lnTo>
                <a:close/>
              </a:path>
            </a:pathLst>
          </a:custGeom>
          <a:solidFill>
            <a:srgbClr val="000000"/>
          </a:solidFill>
          <a:ln w="12700">
            <a:miter lim="400000"/>
          </a:ln>
        </p:spPr>
        <p:txBody>
          <a:bodyPr tIns="91439" bIns="91439"/>
          <a:lstStyle/>
          <a:p>
            <a:endParaRPr/>
          </a:p>
        </p:txBody>
      </p:sp>
      <p:sp>
        <p:nvSpPr>
          <p:cNvPr id="1718" name="Shape 1718"/>
          <p:cNvSpPr/>
          <p:nvPr/>
        </p:nvSpPr>
        <p:spPr>
          <a:xfrm>
            <a:off x="18648591" y="756431"/>
            <a:ext cx="843775" cy="605625"/>
          </a:xfrm>
          <a:custGeom>
            <a:avLst/>
            <a:gdLst/>
            <a:ahLst/>
            <a:cxnLst>
              <a:cxn ang="0">
                <a:pos x="wd2" y="hd2"/>
              </a:cxn>
              <a:cxn ang="5400000">
                <a:pos x="wd2" y="hd2"/>
              </a:cxn>
              <a:cxn ang="10800000">
                <a:pos x="wd2" y="hd2"/>
              </a:cxn>
              <a:cxn ang="16200000">
                <a:pos x="wd2" y="hd2"/>
              </a:cxn>
            </a:cxnLst>
            <a:rect l="0" t="0" r="r" b="b"/>
            <a:pathLst>
              <a:path w="21600" h="21600" extrusionOk="0">
                <a:moveTo>
                  <a:pt x="10418" y="10667"/>
                </a:moveTo>
                <a:cubicBezTo>
                  <a:pt x="2007" y="4400"/>
                  <a:pt x="2007" y="4400"/>
                  <a:pt x="2007" y="4400"/>
                </a:cubicBezTo>
                <a:cubicBezTo>
                  <a:pt x="2772" y="3200"/>
                  <a:pt x="2772" y="3200"/>
                  <a:pt x="2772" y="3200"/>
                </a:cubicBezTo>
                <a:cubicBezTo>
                  <a:pt x="10896" y="0"/>
                  <a:pt x="10896" y="0"/>
                  <a:pt x="10896" y="0"/>
                </a:cubicBezTo>
                <a:cubicBezTo>
                  <a:pt x="19688" y="5467"/>
                  <a:pt x="19688" y="5467"/>
                  <a:pt x="19688" y="5467"/>
                </a:cubicBezTo>
                <a:cubicBezTo>
                  <a:pt x="20358" y="6800"/>
                  <a:pt x="20358" y="6800"/>
                  <a:pt x="20358" y="6800"/>
                </a:cubicBezTo>
                <a:cubicBezTo>
                  <a:pt x="20358" y="9333"/>
                  <a:pt x="20358" y="9333"/>
                  <a:pt x="20358" y="9333"/>
                </a:cubicBezTo>
                <a:cubicBezTo>
                  <a:pt x="10418" y="13867"/>
                  <a:pt x="10418" y="13867"/>
                  <a:pt x="10418" y="13867"/>
                </a:cubicBezTo>
                <a:cubicBezTo>
                  <a:pt x="10418" y="10667"/>
                  <a:pt x="10418" y="10667"/>
                  <a:pt x="10418" y="10667"/>
                </a:cubicBezTo>
                <a:close/>
                <a:moveTo>
                  <a:pt x="7168" y="13067"/>
                </a:moveTo>
                <a:cubicBezTo>
                  <a:pt x="6881" y="13067"/>
                  <a:pt x="6690" y="13067"/>
                  <a:pt x="6499" y="13200"/>
                </a:cubicBezTo>
                <a:cubicBezTo>
                  <a:pt x="6308" y="13333"/>
                  <a:pt x="6212" y="13600"/>
                  <a:pt x="6212" y="13867"/>
                </a:cubicBezTo>
                <a:cubicBezTo>
                  <a:pt x="6212" y="14133"/>
                  <a:pt x="6308" y="14400"/>
                  <a:pt x="6499" y="14533"/>
                </a:cubicBezTo>
                <a:cubicBezTo>
                  <a:pt x="6595" y="14667"/>
                  <a:pt x="6690" y="14667"/>
                  <a:pt x="6786" y="14667"/>
                </a:cubicBezTo>
                <a:cubicBezTo>
                  <a:pt x="6786" y="16267"/>
                  <a:pt x="6786" y="16267"/>
                  <a:pt x="6786" y="16267"/>
                </a:cubicBezTo>
                <a:cubicBezTo>
                  <a:pt x="6786" y="16533"/>
                  <a:pt x="6786" y="16533"/>
                  <a:pt x="6786" y="16533"/>
                </a:cubicBezTo>
                <a:cubicBezTo>
                  <a:pt x="6977" y="16667"/>
                  <a:pt x="6977" y="16667"/>
                  <a:pt x="6977" y="16667"/>
                </a:cubicBezTo>
                <a:cubicBezTo>
                  <a:pt x="10800" y="20133"/>
                  <a:pt x="10800" y="20133"/>
                  <a:pt x="10800" y="20133"/>
                </a:cubicBezTo>
                <a:cubicBezTo>
                  <a:pt x="11182" y="19333"/>
                  <a:pt x="11182" y="19333"/>
                  <a:pt x="11182" y="19333"/>
                </a:cubicBezTo>
                <a:cubicBezTo>
                  <a:pt x="7455" y="16000"/>
                  <a:pt x="7455" y="16000"/>
                  <a:pt x="7455" y="16000"/>
                </a:cubicBezTo>
                <a:cubicBezTo>
                  <a:pt x="7455" y="14800"/>
                  <a:pt x="7455" y="14800"/>
                  <a:pt x="7455" y="14800"/>
                </a:cubicBezTo>
                <a:cubicBezTo>
                  <a:pt x="7646" y="14667"/>
                  <a:pt x="7742" y="14667"/>
                  <a:pt x="7837" y="14533"/>
                </a:cubicBezTo>
                <a:cubicBezTo>
                  <a:pt x="8028" y="14400"/>
                  <a:pt x="8124" y="14133"/>
                  <a:pt x="8124" y="13867"/>
                </a:cubicBezTo>
                <a:cubicBezTo>
                  <a:pt x="8124" y="13600"/>
                  <a:pt x="8028" y="13333"/>
                  <a:pt x="7837" y="13200"/>
                </a:cubicBezTo>
                <a:cubicBezTo>
                  <a:pt x="7646" y="13067"/>
                  <a:pt x="7359" y="13067"/>
                  <a:pt x="7168" y="13067"/>
                </a:cubicBezTo>
                <a:close/>
                <a:moveTo>
                  <a:pt x="7550" y="13733"/>
                </a:moveTo>
                <a:cubicBezTo>
                  <a:pt x="7455" y="13733"/>
                  <a:pt x="7359" y="13600"/>
                  <a:pt x="7168" y="13600"/>
                </a:cubicBezTo>
                <a:cubicBezTo>
                  <a:pt x="6977" y="13600"/>
                  <a:pt x="6881" y="13733"/>
                  <a:pt x="6786" y="13733"/>
                </a:cubicBezTo>
                <a:cubicBezTo>
                  <a:pt x="6690" y="13867"/>
                  <a:pt x="6595" y="13867"/>
                  <a:pt x="6595" y="13867"/>
                </a:cubicBezTo>
                <a:cubicBezTo>
                  <a:pt x="6595" y="14000"/>
                  <a:pt x="6690" y="14000"/>
                  <a:pt x="6786" y="14000"/>
                </a:cubicBezTo>
                <a:cubicBezTo>
                  <a:pt x="6881" y="14133"/>
                  <a:pt x="6977" y="14133"/>
                  <a:pt x="7168" y="14133"/>
                </a:cubicBezTo>
                <a:cubicBezTo>
                  <a:pt x="7359" y="14133"/>
                  <a:pt x="7455" y="14133"/>
                  <a:pt x="7550" y="14000"/>
                </a:cubicBezTo>
                <a:cubicBezTo>
                  <a:pt x="7646" y="14000"/>
                  <a:pt x="7646" y="14000"/>
                  <a:pt x="7646" y="13867"/>
                </a:cubicBezTo>
                <a:cubicBezTo>
                  <a:pt x="7646" y="13867"/>
                  <a:pt x="7646" y="13867"/>
                  <a:pt x="7550" y="13733"/>
                </a:cubicBezTo>
                <a:close/>
                <a:moveTo>
                  <a:pt x="4396" y="11867"/>
                </a:moveTo>
                <a:cubicBezTo>
                  <a:pt x="4014" y="11867"/>
                  <a:pt x="3727" y="12000"/>
                  <a:pt x="3536" y="12133"/>
                </a:cubicBezTo>
                <a:cubicBezTo>
                  <a:pt x="3250" y="12400"/>
                  <a:pt x="3058" y="12667"/>
                  <a:pt x="3058" y="13067"/>
                </a:cubicBezTo>
                <a:cubicBezTo>
                  <a:pt x="3058" y="13467"/>
                  <a:pt x="3250" y="13733"/>
                  <a:pt x="3536" y="14000"/>
                </a:cubicBezTo>
                <a:cubicBezTo>
                  <a:pt x="3632" y="14000"/>
                  <a:pt x="3727" y="14133"/>
                  <a:pt x="3919" y="14133"/>
                </a:cubicBezTo>
                <a:cubicBezTo>
                  <a:pt x="3919" y="16133"/>
                  <a:pt x="3919" y="16133"/>
                  <a:pt x="3919" y="16133"/>
                </a:cubicBezTo>
                <a:cubicBezTo>
                  <a:pt x="3919" y="16533"/>
                  <a:pt x="3919" y="16533"/>
                  <a:pt x="3919" y="16533"/>
                </a:cubicBezTo>
                <a:cubicBezTo>
                  <a:pt x="4110" y="16800"/>
                  <a:pt x="4110" y="16800"/>
                  <a:pt x="4110" y="16800"/>
                </a:cubicBezTo>
                <a:cubicBezTo>
                  <a:pt x="9271" y="21600"/>
                  <a:pt x="9271" y="21600"/>
                  <a:pt x="9271" y="21600"/>
                </a:cubicBezTo>
                <a:cubicBezTo>
                  <a:pt x="9844" y="20533"/>
                  <a:pt x="9844" y="20533"/>
                  <a:pt x="9844" y="20533"/>
                </a:cubicBezTo>
                <a:cubicBezTo>
                  <a:pt x="4874" y="15867"/>
                  <a:pt x="4874" y="15867"/>
                  <a:pt x="4874" y="15867"/>
                </a:cubicBezTo>
                <a:cubicBezTo>
                  <a:pt x="4779" y="14133"/>
                  <a:pt x="4779" y="14133"/>
                  <a:pt x="4779" y="14133"/>
                </a:cubicBezTo>
                <a:cubicBezTo>
                  <a:pt x="4970" y="14133"/>
                  <a:pt x="5161" y="14000"/>
                  <a:pt x="5257" y="14000"/>
                </a:cubicBezTo>
                <a:cubicBezTo>
                  <a:pt x="5543" y="13733"/>
                  <a:pt x="5735" y="13467"/>
                  <a:pt x="5735" y="13067"/>
                </a:cubicBezTo>
                <a:cubicBezTo>
                  <a:pt x="5735" y="12667"/>
                  <a:pt x="5543" y="12400"/>
                  <a:pt x="5257" y="12133"/>
                </a:cubicBezTo>
                <a:cubicBezTo>
                  <a:pt x="4970" y="12000"/>
                  <a:pt x="4683" y="11867"/>
                  <a:pt x="4396" y="11867"/>
                </a:cubicBezTo>
                <a:close/>
                <a:moveTo>
                  <a:pt x="4970" y="12933"/>
                </a:moveTo>
                <a:cubicBezTo>
                  <a:pt x="4779" y="12800"/>
                  <a:pt x="4588" y="12667"/>
                  <a:pt x="4396" y="12667"/>
                </a:cubicBezTo>
                <a:cubicBezTo>
                  <a:pt x="4110" y="12667"/>
                  <a:pt x="3919" y="12800"/>
                  <a:pt x="3823" y="12933"/>
                </a:cubicBezTo>
                <a:cubicBezTo>
                  <a:pt x="3727" y="12933"/>
                  <a:pt x="3632" y="13067"/>
                  <a:pt x="3632" y="13067"/>
                </a:cubicBezTo>
                <a:cubicBezTo>
                  <a:pt x="3632" y="13067"/>
                  <a:pt x="3727" y="13200"/>
                  <a:pt x="3823" y="13200"/>
                </a:cubicBezTo>
                <a:cubicBezTo>
                  <a:pt x="3919" y="13333"/>
                  <a:pt x="4110" y="13333"/>
                  <a:pt x="4396" y="13333"/>
                </a:cubicBezTo>
                <a:cubicBezTo>
                  <a:pt x="4588" y="13333"/>
                  <a:pt x="4779" y="13333"/>
                  <a:pt x="4970" y="13200"/>
                </a:cubicBezTo>
                <a:cubicBezTo>
                  <a:pt x="5065" y="13200"/>
                  <a:pt x="5065" y="13067"/>
                  <a:pt x="5065" y="13067"/>
                </a:cubicBezTo>
                <a:cubicBezTo>
                  <a:pt x="5065" y="13067"/>
                  <a:pt x="5065" y="12933"/>
                  <a:pt x="4970" y="12933"/>
                </a:cubicBezTo>
                <a:close/>
                <a:moveTo>
                  <a:pt x="3250" y="6400"/>
                </a:moveTo>
                <a:cubicBezTo>
                  <a:pt x="1625" y="6933"/>
                  <a:pt x="1625" y="6933"/>
                  <a:pt x="1625" y="6933"/>
                </a:cubicBezTo>
                <a:cubicBezTo>
                  <a:pt x="1625" y="8000"/>
                  <a:pt x="1625" y="8000"/>
                  <a:pt x="1625" y="8000"/>
                </a:cubicBezTo>
                <a:cubicBezTo>
                  <a:pt x="9653" y="14133"/>
                  <a:pt x="9653" y="14133"/>
                  <a:pt x="9653" y="14133"/>
                </a:cubicBezTo>
                <a:cubicBezTo>
                  <a:pt x="9653" y="11333"/>
                  <a:pt x="9653" y="11333"/>
                  <a:pt x="9653" y="11333"/>
                </a:cubicBezTo>
                <a:cubicBezTo>
                  <a:pt x="3250" y="6400"/>
                  <a:pt x="3250" y="6400"/>
                  <a:pt x="3250" y="6400"/>
                </a:cubicBezTo>
                <a:cubicBezTo>
                  <a:pt x="3250" y="6400"/>
                  <a:pt x="3250" y="6400"/>
                  <a:pt x="3250" y="6400"/>
                </a:cubicBezTo>
                <a:close/>
                <a:moveTo>
                  <a:pt x="1625" y="6933"/>
                </a:moveTo>
                <a:cubicBezTo>
                  <a:pt x="3250" y="6400"/>
                  <a:pt x="3250" y="6400"/>
                  <a:pt x="3250" y="6400"/>
                </a:cubicBezTo>
                <a:cubicBezTo>
                  <a:pt x="1147" y="4667"/>
                  <a:pt x="1147" y="4667"/>
                  <a:pt x="1147" y="4667"/>
                </a:cubicBezTo>
                <a:cubicBezTo>
                  <a:pt x="0" y="5200"/>
                  <a:pt x="0" y="5200"/>
                  <a:pt x="0" y="5200"/>
                </a:cubicBezTo>
                <a:cubicBezTo>
                  <a:pt x="765" y="6133"/>
                  <a:pt x="765" y="6133"/>
                  <a:pt x="765" y="6133"/>
                </a:cubicBezTo>
                <a:cubicBezTo>
                  <a:pt x="669" y="6400"/>
                  <a:pt x="669" y="6400"/>
                  <a:pt x="669" y="6400"/>
                </a:cubicBezTo>
                <a:cubicBezTo>
                  <a:pt x="1434" y="6933"/>
                  <a:pt x="1434" y="6933"/>
                  <a:pt x="1434" y="6933"/>
                </a:cubicBezTo>
                <a:cubicBezTo>
                  <a:pt x="1625" y="6933"/>
                  <a:pt x="1625" y="6933"/>
                  <a:pt x="1625" y="6933"/>
                </a:cubicBezTo>
                <a:close/>
                <a:moveTo>
                  <a:pt x="18255" y="11067"/>
                </a:moveTo>
                <a:cubicBezTo>
                  <a:pt x="19115" y="11867"/>
                  <a:pt x="19115" y="11867"/>
                  <a:pt x="19115" y="11867"/>
                </a:cubicBezTo>
                <a:cubicBezTo>
                  <a:pt x="19593" y="11867"/>
                  <a:pt x="19593" y="11867"/>
                  <a:pt x="19593" y="11867"/>
                </a:cubicBezTo>
                <a:cubicBezTo>
                  <a:pt x="20453" y="12800"/>
                  <a:pt x="20453" y="12800"/>
                  <a:pt x="20453" y="12800"/>
                </a:cubicBezTo>
                <a:cubicBezTo>
                  <a:pt x="21600" y="12133"/>
                  <a:pt x="21600" y="12133"/>
                  <a:pt x="21600" y="12133"/>
                </a:cubicBezTo>
                <a:cubicBezTo>
                  <a:pt x="20740" y="11333"/>
                  <a:pt x="20740" y="11333"/>
                  <a:pt x="20740" y="11333"/>
                </a:cubicBezTo>
                <a:cubicBezTo>
                  <a:pt x="20740" y="10933"/>
                  <a:pt x="20740" y="10933"/>
                  <a:pt x="20740" y="10933"/>
                </a:cubicBezTo>
                <a:cubicBezTo>
                  <a:pt x="19975" y="10267"/>
                  <a:pt x="19975" y="10267"/>
                  <a:pt x="19975" y="10267"/>
                </a:cubicBezTo>
                <a:cubicBezTo>
                  <a:pt x="18255" y="11067"/>
                  <a:pt x="18255" y="11067"/>
                  <a:pt x="18255" y="11067"/>
                </a:cubicBezTo>
                <a:close/>
                <a:moveTo>
                  <a:pt x="16152" y="12133"/>
                </a:moveTo>
                <a:cubicBezTo>
                  <a:pt x="16917" y="12933"/>
                  <a:pt x="16917" y="12933"/>
                  <a:pt x="16917" y="12933"/>
                </a:cubicBezTo>
                <a:cubicBezTo>
                  <a:pt x="17490" y="12933"/>
                  <a:pt x="17490" y="12933"/>
                  <a:pt x="17490" y="12933"/>
                </a:cubicBezTo>
                <a:cubicBezTo>
                  <a:pt x="18350" y="13867"/>
                  <a:pt x="18350" y="13867"/>
                  <a:pt x="18350" y="13867"/>
                </a:cubicBezTo>
                <a:cubicBezTo>
                  <a:pt x="19402" y="13200"/>
                  <a:pt x="19402" y="13200"/>
                  <a:pt x="19402" y="13200"/>
                </a:cubicBezTo>
                <a:cubicBezTo>
                  <a:pt x="18542" y="12400"/>
                  <a:pt x="18542" y="12400"/>
                  <a:pt x="18542" y="12400"/>
                </a:cubicBezTo>
                <a:cubicBezTo>
                  <a:pt x="18637" y="12000"/>
                  <a:pt x="18637" y="12000"/>
                  <a:pt x="18637" y="12000"/>
                </a:cubicBezTo>
                <a:cubicBezTo>
                  <a:pt x="17873" y="11333"/>
                  <a:pt x="17873" y="11333"/>
                  <a:pt x="17873" y="11333"/>
                </a:cubicBezTo>
                <a:cubicBezTo>
                  <a:pt x="16152" y="12133"/>
                  <a:pt x="16152" y="12133"/>
                  <a:pt x="16152" y="12133"/>
                </a:cubicBezTo>
                <a:close/>
                <a:moveTo>
                  <a:pt x="13954" y="13200"/>
                </a:moveTo>
                <a:cubicBezTo>
                  <a:pt x="14719" y="14000"/>
                  <a:pt x="14719" y="14000"/>
                  <a:pt x="14719" y="14000"/>
                </a:cubicBezTo>
                <a:cubicBezTo>
                  <a:pt x="15292" y="14000"/>
                  <a:pt x="15292" y="14000"/>
                  <a:pt x="15292" y="14000"/>
                </a:cubicBezTo>
                <a:cubicBezTo>
                  <a:pt x="16152" y="14800"/>
                  <a:pt x="16152" y="14800"/>
                  <a:pt x="16152" y="14800"/>
                </a:cubicBezTo>
                <a:cubicBezTo>
                  <a:pt x="17204" y="14267"/>
                  <a:pt x="17204" y="14267"/>
                  <a:pt x="17204" y="14267"/>
                </a:cubicBezTo>
                <a:cubicBezTo>
                  <a:pt x="16343" y="13333"/>
                  <a:pt x="16343" y="13333"/>
                  <a:pt x="16343" y="13333"/>
                </a:cubicBezTo>
                <a:cubicBezTo>
                  <a:pt x="16343" y="13067"/>
                  <a:pt x="16343" y="13067"/>
                  <a:pt x="16343" y="13067"/>
                </a:cubicBezTo>
                <a:cubicBezTo>
                  <a:pt x="15674" y="12267"/>
                  <a:pt x="15674" y="12267"/>
                  <a:pt x="15674" y="12267"/>
                </a:cubicBezTo>
                <a:cubicBezTo>
                  <a:pt x="13954" y="13200"/>
                  <a:pt x="13954" y="13200"/>
                  <a:pt x="13954" y="13200"/>
                </a:cubicBezTo>
                <a:close/>
                <a:moveTo>
                  <a:pt x="11756" y="14133"/>
                </a:moveTo>
                <a:cubicBezTo>
                  <a:pt x="12616" y="14933"/>
                  <a:pt x="12616" y="14933"/>
                  <a:pt x="12616" y="14933"/>
                </a:cubicBezTo>
                <a:cubicBezTo>
                  <a:pt x="13094" y="14933"/>
                  <a:pt x="13094" y="14933"/>
                  <a:pt x="13094" y="14933"/>
                </a:cubicBezTo>
                <a:cubicBezTo>
                  <a:pt x="13954" y="15867"/>
                  <a:pt x="13954" y="15867"/>
                  <a:pt x="13954" y="15867"/>
                </a:cubicBezTo>
                <a:cubicBezTo>
                  <a:pt x="15005" y="15333"/>
                  <a:pt x="15005" y="15333"/>
                  <a:pt x="15005" y="15333"/>
                </a:cubicBezTo>
                <a:cubicBezTo>
                  <a:pt x="14145" y="14400"/>
                  <a:pt x="14145" y="14400"/>
                  <a:pt x="14145" y="14400"/>
                </a:cubicBezTo>
                <a:cubicBezTo>
                  <a:pt x="14241" y="14000"/>
                  <a:pt x="14241" y="14000"/>
                  <a:pt x="14241" y="14000"/>
                </a:cubicBezTo>
                <a:cubicBezTo>
                  <a:pt x="13476" y="13333"/>
                  <a:pt x="13476" y="13333"/>
                  <a:pt x="13476" y="13333"/>
                </a:cubicBezTo>
                <a:cubicBezTo>
                  <a:pt x="11756" y="14133"/>
                  <a:pt x="11756" y="14133"/>
                  <a:pt x="11756" y="14133"/>
                </a:cubicBezTo>
                <a:close/>
                <a:moveTo>
                  <a:pt x="5543" y="3467"/>
                </a:moveTo>
                <a:cubicBezTo>
                  <a:pt x="4588" y="3733"/>
                  <a:pt x="4588" y="3733"/>
                  <a:pt x="4588" y="3733"/>
                </a:cubicBezTo>
                <a:cubicBezTo>
                  <a:pt x="10991" y="8400"/>
                  <a:pt x="10991" y="8400"/>
                  <a:pt x="10991" y="8400"/>
                </a:cubicBezTo>
                <a:cubicBezTo>
                  <a:pt x="11087" y="8533"/>
                  <a:pt x="11087" y="8533"/>
                  <a:pt x="11087" y="8533"/>
                </a:cubicBezTo>
                <a:cubicBezTo>
                  <a:pt x="11278" y="8400"/>
                  <a:pt x="11278" y="8400"/>
                  <a:pt x="11278" y="8400"/>
                </a:cubicBezTo>
                <a:cubicBezTo>
                  <a:pt x="17490" y="6000"/>
                  <a:pt x="17490" y="6000"/>
                  <a:pt x="17490" y="6000"/>
                </a:cubicBezTo>
                <a:cubicBezTo>
                  <a:pt x="18350" y="5600"/>
                  <a:pt x="18350" y="5600"/>
                  <a:pt x="18350" y="5600"/>
                </a:cubicBezTo>
                <a:cubicBezTo>
                  <a:pt x="17490" y="5067"/>
                  <a:pt x="17490" y="5067"/>
                  <a:pt x="17490" y="5067"/>
                </a:cubicBezTo>
                <a:cubicBezTo>
                  <a:pt x="11182" y="1200"/>
                  <a:pt x="11182" y="1200"/>
                  <a:pt x="11182" y="1200"/>
                </a:cubicBezTo>
                <a:cubicBezTo>
                  <a:pt x="10227" y="1600"/>
                  <a:pt x="10227" y="1600"/>
                  <a:pt x="10227" y="1600"/>
                </a:cubicBezTo>
                <a:cubicBezTo>
                  <a:pt x="16343" y="5467"/>
                  <a:pt x="16343" y="5467"/>
                  <a:pt x="16343" y="5467"/>
                </a:cubicBezTo>
                <a:cubicBezTo>
                  <a:pt x="11182" y="7467"/>
                  <a:pt x="11182" y="7467"/>
                  <a:pt x="11182" y="7467"/>
                </a:cubicBezTo>
                <a:lnTo>
                  <a:pt x="5543" y="3467"/>
                </a:lnTo>
                <a:close/>
              </a:path>
            </a:pathLst>
          </a:custGeom>
          <a:solidFill>
            <a:srgbClr val="000000"/>
          </a:solidFill>
          <a:ln w="12700">
            <a:miter lim="400000"/>
          </a:ln>
        </p:spPr>
        <p:txBody>
          <a:bodyPr tIns="91439" bIns="91439"/>
          <a:lstStyle/>
          <a:p>
            <a:endParaRPr/>
          </a:p>
        </p:txBody>
      </p:sp>
      <p:sp>
        <p:nvSpPr>
          <p:cNvPr id="1719" name="Shape 1719"/>
          <p:cNvSpPr/>
          <p:nvPr/>
        </p:nvSpPr>
        <p:spPr>
          <a:xfrm>
            <a:off x="18705368" y="5917174"/>
            <a:ext cx="753879" cy="772805"/>
          </a:xfrm>
          <a:custGeom>
            <a:avLst/>
            <a:gdLst/>
            <a:ahLst/>
            <a:cxnLst>
              <a:cxn ang="0">
                <a:pos x="wd2" y="hd2"/>
              </a:cxn>
              <a:cxn ang="5400000">
                <a:pos x="wd2" y="hd2"/>
              </a:cxn>
              <a:cxn ang="10800000">
                <a:pos x="wd2" y="hd2"/>
              </a:cxn>
              <a:cxn ang="16200000">
                <a:pos x="wd2" y="hd2"/>
              </a:cxn>
            </a:cxnLst>
            <a:rect l="0" t="0" r="r" b="b"/>
            <a:pathLst>
              <a:path w="21600" h="21600" extrusionOk="0">
                <a:moveTo>
                  <a:pt x="1069" y="16278"/>
                </a:moveTo>
                <a:cubicBezTo>
                  <a:pt x="9196" y="20765"/>
                  <a:pt x="9196" y="20765"/>
                  <a:pt x="9196" y="20765"/>
                </a:cubicBezTo>
                <a:cubicBezTo>
                  <a:pt x="21600" y="15652"/>
                  <a:pt x="21600" y="15652"/>
                  <a:pt x="21600" y="15652"/>
                </a:cubicBezTo>
                <a:cubicBezTo>
                  <a:pt x="21600" y="16487"/>
                  <a:pt x="21600" y="16487"/>
                  <a:pt x="21600" y="16487"/>
                </a:cubicBezTo>
                <a:cubicBezTo>
                  <a:pt x="9196" y="21600"/>
                  <a:pt x="9196" y="21600"/>
                  <a:pt x="9196" y="21600"/>
                </a:cubicBezTo>
                <a:cubicBezTo>
                  <a:pt x="1069" y="17113"/>
                  <a:pt x="1069" y="17113"/>
                  <a:pt x="1069" y="17113"/>
                </a:cubicBezTo>
                <a:cubicBezTo>
                  <a:pt x="1069" y="16278"/>
                  <a:pt x="1069" y="16278"/>
                  <a:pt x="1069" y="16278"/>
                </a:cubicBezTo>
                <a:close/>
                <a:moveTo>
                  <a:pt x="4705" y="15861"/>
                </a:moveTo>
                <a:cubicBezTo>
                  <a:pt x="5026" y="16070"/>
                  <a:pt x="5347" y="16278"/>
                  <a:pt x="5774" y="16487"/>
                </a:cubicBezTo>
                <a:cubicBezTo>
                  <a:pt x="6309" y="16278"/>
                  <a:pt x="6737" y="16070"/>
                  <a:pt x="7271" y="15861"/>
                </a:cubicBezTo>
                <a:cubicBezTo>
                  <a:pt x="6950" y="15757"/>
                  <a:pt x="6523" y="15548"/>
                  <a:pt x="6202" y="15339"/>
                </a:cubicBezTo>
                <a:cubicBezTo>
                  <a:pt x="5667" y="15548"/>
                  <a:pt x="5240" y="15757"/>
                  <a:pt x="4705" y="15861"/>
                </a:cubicBezTo>
                <a:close/>
                <a:moveTo>
                  <a:pt x="15505" y="14817"/>
                </a:moveTo>
                <a:cubicBezTo>
                  <a:pt x="15933" y="14609"/>
                  <a:pt x="16360" y="14504"/>
                  <a:pt x="16788" y="14296"/>
                </a:cubicBezTo>
                <a:cubicBezTo>
                  <a:pt x="17109" y="14504"/>
                  <a:pt x="17430" y="14713"/>
                  <a:pt x="17857" y="14817"/>
                </a:cubicBezTo>
                <a:cubicBezTo>
                  <a:pt x="17430" y="15026"/>
                  <a:pt x="17002" y="15130"/>
                  <a:pt x="16574" y="15339"/>
                </a:cubicBezTo>
                <a:cubicBezTo>
                  <a:pt x="16253" y="15130"/>
                  <a:pt x="15933" y="14922"/>
                  <a:pt x="15505" y="14817"/>
                </a:cubicBezTo>
                <a:close/>
                <a:moveTo>
                  <a:pt x="13794" y="15443"/>
                </a:moveTo>
                <a:cubicBezTo>
                  <a:pt x="14222" y="15652"/>
                  <a:pt x="14543" y="15861"/>
                  <a:pt x="14970" y="15965"/>
                </a:cubicBezTo>
                <a:cubicBezTo>
                  <a:pt x="15398" y="15861"/>
                  <a:pt x="15826" y="15652"/>
                  <a:pt x="16147" y="15443"/>
                </a:cubicBezTo>
                <a:cubicBezTo>
                  <a:pt x="15826" y="15339"/>
                  <a:pt x="15505" y="15130"/>
                  <a:pt x="15077" y="15026"/>
                </a:cubicBezTo>
                <a:cubicBezTo>
                  <a:pt x="14650" y="15130"/>
                  <a:pt x="14222" y="15339"/>
                  <a:pt x="13794" y="15443"/>
                </a:cubicBezTo>
                <a:close/>
                <a:moveTo>
                  <a:pt x="12083" y="16174"/>
                </a:moveTo>
                <a:cubicBezTo>
                  <a:pt x="12404" y="16383"/>
                  <a:pt x="12832" y="16487"/>
                  <a:pt x="13152" y="16696"/>
                </a:cubicBezTo>
                <a:cubicBezTo>
                  <a:pt x="13580" y="16487"/>
                  <a:pt x="14008" y="16278"/>
                  <a:pt x="14543" y="16174"/>
                </a:cubicBezTo>
                <a:cubicBezTo>
                  <a:pt x="14115" y="15965"/>
                  <a:pt x="13794" y="15757"/>
                  <a:pt x="13366" y="15652"/>
                </a:cubicBezTo>
                <a:cubicBezTo>
                  <a:pt x="12939" y="15757"/>
                  <a:pt x="12511" y="15965"/>
                  <a:pt x="12083" y="16174"/>
                </a:cubicBezTo>
                <a:close/>
                <a:moveTo>
                  <a:pt x="10158" y="16904"/>
                </a:moveTo>
                <a:cubicBezTo>
                  <a:pt x="10479" y="17113"/>
                  <a:pt x="10907" y="17217"/>
                  <a:pt x="11335" y="17426"/>
                </a:cubicBezTo>
                <a:cubicBezTo>
                  <a:pt x="11762" y="17217"/>
                  <a:pt x="12190" y="17113"/>
                  <a:pt x="12725" y="16904"/>
                </a:cubicBezTo>
                <a:cubicBezTo>
                  <a:pt x="12297" y="16696"/>
                  <a:pt x="11976" y="16487"/>
                  <a:pt x="11549" y="16383"/>
                </a:cubicBezTo>
                <a:cubicBezTo>
                  <a:pt x="11121" y="16487"/>
                  <a:pt x="10586" y="16696"/>
                  <a:pt x="10158" y="16904"/>
                </a:cubicBezTo>
                <a:close/>
                <a:moveTo>
                  <a:pt x="8127" y="17635"/>
                </a:moveTo>
                <a:cubicBezTo>
                  <a:pt x="8554" y="17843"/>
                  <a:pt x="8875" y="18052"/>
                  <a:pt x="9303" y="18261"/>
                </a:cubicBezTo>
                <a:cubicBezTo>
                  <a:pt x="9838" y="18052"/>
                  <a:pt x="10265" y="17843"/>
                  <a:pt x="10800" y="17635"/>
                </a:cubicBezTo>
                <a:cubicBezTo>
                  <a:pt x="10372" y="17426"/>
                  <a:pt x="10051" y="17217"/>
                  <a:pt x="9624" y="17113"/>
                </a:cubicBezTo>
                <a:cubicBezTo>
                  <a:pt x="9196" y="17322"/>
                  <a:pt x="8661" y="17426"/>
                  <a:pt x="8127" y="17635"/>
                </a:cubicBezTo>
                <a:close/>
                <a:moveTo>
                  <a:pt x="13794" y="14087"/>
                </a:moveTo>
                <a:cubicBezTo>
                  <a:pt x="14222" y="14191"/>
                  <a:pt x="14543" y="14400"/>
                  <a:pt x="14863" y="14504"/>
                </a:cubicBezTo>
                <a:cubicBezTo>
                  <a:pt x="15291" y="14400"/>
                  <a:pt x="15719" y="14191"/>
                  <a:pt x="16147" y="14087"/>
                </a:cubicBezTo>
                <a:cubicBezTo>
                  <a:pt x="15719" y="13878"/>
                  <a:pt x="15398" y="13774"/>
                  <a:pt x="15077" y="13565"/>
                </a:cubicBezTo>
                <a:cubicBezTo>
                  <a:pt x="14650" y="13774"/>
                  <a:pt x="14222" y="13878"/>
                  <a:pt x="13794" y="14087"/>
                </a:cubicBezTo>
                <a:close/>
                <a:moveTo>
                  <a:pt x="12083" y="14713"/>
                </a:moveTo>
                <a:cubicBezTo>
                  <a:pt x="12511" y="14504"/>
                  <a:pt x="12939" y="14400"/>
                  <a:pt x="13366" y="14191"/>
                </a:cubicBezTo>
                <a:cubicBezTo>
                  <a:pt x="13794" y="14400"/>
                  <a:pt x="14115" y="14504"/>
                  <a:pt x="14436" y="14713"/>
                </a:cubicBezTo>
                <a:cubicBezTo>
                  <a:pt x="14008" y="14817"/>
                  <a:pt x="13580" y="15026"/>
                  <a:pt x="13152" y="15130"/>
                </a:cubicBezTo>
                <a:cubicBezTo>
                  <a:pt x="12832" y="15026"/>
                  <a:pt x="12511" y="14817"/>
                  <a:pt x="12083" y="14713"/>
                </a:cubicBezTo>
                <a:close/>
                <a:moveTo>
                  <a:pt x="10265" y="15339"/>
                </a:moveTo>
                <a:cubicBezTo>
                  <a:pt x="10693" y="15548"/>
                  <a:pt x="11014" y="15652"/>
                  <a:pt x="11442" y="15861"/>
                </a:cubicBezTo>
                <a:cubicBezTo>
                  <a:pt x="11869" y="15652"/>
                  <a:pt x="12297" y="15548"/>
                  <a:pt x="12725" y="15339"/>
                </a:cubicBezTo>
                <a:cubicBezTo>
                  <a:pt x="12404" y="15130"/>
                  <a:pt x="11976" y="15026"/>
                  <a:pt x="11655" y="14817"/>
                </a:cubicBezTo>
                <a:cubicBezTo>
                  <a:pt x="11228" y="15026"/>
                  <a:pt x="10800" y="15130"/>
                  <a:pt x="10265" y="15339"/>
                </a:cubicBezTo>
                <a:close/>
                <a:moveTo>
                  <a:pt x="8341" y="16070"/>
                </a:moveTo>
                <a:cubicBezTo>
                  <a:pt x="8768" y="16174"/>
                  <a:pt x="9089" y="16383"/>
                  <a:pt x="9517" y="16591"/>
                </a:cubicBezTo>
                <a:cubicBezTo>
                  <a:pt x="9945" y="16383"/>
                  <a:pt x="10479" y="16174"/>
                  <a:pt x="10907" y="16070"/>
                </a:cubicBezTo>
                <a:cubicBezTo>
                  <a:pt x="10586" y="15861"/>
                  <a:pt x="10158" y="15652"/>
                  <a:pt x="9838" y="15548"/>
                </a:cubicBezTo>
                <a:cubicBezTo>
                  <a:pt x="9410" y="15652"/>
                  <a:pt x="8875" y="15861"/>
                  <a:pt x="8341" y="16070"/>
                </a:cubicBezTo>
                <a:close/>
                <a:moveTo>
                  <a:pt x="6309" y="16800"/>
                </a:moveTo>
                <a:cubicBezTo>
                  <a:pt x="6737" y="16904"/>
                  <a:pt x="7057" y="17113"/>
                  <a:pt x="7485" y="17322"/>
                </a:cubicBezTo>
                <a:cubicBezTo>
                  <a:pt x="8020" y="17113"/>
                  <a:pt x="8448" y="16904"/>
                  <a:pt x="8982" y="16800"/>
                </a:cubicBezTo>
                <a:cubicBezTo>
                  <a:pt x="8661" y="16591"/>
                  <a:pt x="8234" y="16383"/>
                  <a:pt x="7913" y="16174"/>
                </a:cubicBezTo>
                <a:cubicBezTo>
                  <a:pt x="7378" y="16383"/>
                  <a:pt x="6844" y="16591"/>
                  <a:pt x="6309" y="16800"/>
                </a:cubicBezTo>
                <a:close/>
                <a:moveTo>
                  <a:pt x="12297" y="13357"/>
                </a:moveTo>
                <a:cubicBezTo>
                  <a:pt x="12618" y="13148"/>
                  <a:pt x="13046" y="13043"/>
                  <a:pt x="13473" y="12939"/>
                </a:cubicBezTo>
                <a:cubicBezTo>
                  <a:pt x="13794" y="13043"/>
                  <a:pt x="14115" y="13252"/>
                  <a:pt x="14543" y="13357"/>
                </a:cubicBezTo>
                <a:cubicBezTo>
                  <a:pt x="14115" y="13461"/>
                  <a:pt x="13687" y="13670"/>
                  <a:pt x="13259" y="13774"/>
                </a:cubicBezTo>
                <a:cubicBezTo>
                  <a:pt x="12939" y="13670"/>
                  <a:pt x="12618" y="13461"/>
                  <a:pt x="12297" y="13357"/>
                </a:cubicBezTo>
                <a:close/>
                <a:moveTo>
                  <a:pt x="10479" y="13878"/>
                </a:moveTo>
                <a:cubicBezTo>
                  <a:pt x="10800" y="14087"/>
                  <a:pt x="11228" y="14296"/>
                  <a:pt x="11549" y="14400"/>
                </a:cubicBezTo>
                <a:cubicBezTo>
                  <a:pt x="11976" y="14296"/>
                  <a:pt x="12404" y="14087"/>
                  <a:pt x="12832" y="13983"/>
                </a:cubicBezTo>
                <a:cubicBezTo>
                  <a:pt x="12511" y="13774"/>
                  <a:pt x="12190" y="13670"/>
                  <a:pt x="11762" y="13461"/>
                </a:cubicBezTo>
                <a:cubicBezTo>
                  <a:pt x="11335" y="13670"/>
                  <a:pt x="10907" y="13774"/>
                  <a:pt x="10479" y="13878"/>
                </a:cubicBezTo>
                <a:close/>
                <a:moveTo>
                  <a:pt x="8661" y="14504"/>
                </a:moveTo>
                <a:cubicBezTo>
                  <a:pt x="9089" y="14400"/>
                  <a:pt x="9624" y="14191"/>
                  <a:pt x="10051" y="14087"/>
                </a:cubicBezTo>
                <a:cubicBezTo>
                  <a:pt x="10372" y="14191"/>
                  <a:pt x="10693" y="14400"/>
                  <a:pt x="11121" y="14609"/>
                </a:cubicBezTo>
                <a:cubicBezTo>
                  <a:pt x="10586" y="14713"/>
                  <a:pt x="10158" y="14922"/>
                  <a:pt x="9731" y="15026"/>
                </a:cubicBezTo>
                <a:cubicBezTo>
                  <a:pt x="9410" y="14922"/>
                  <a:pt x="8982" y="14713"/>
                  <a:pt x="8661" y="14504"/>
                </a:cubicBezTo>
                <a:close/>
                <a:moveTo>
                  <a:pt x="6737" y="15235"/>
                </a:moveTo>
                <a:cubicBezTo>
                  <a:pt x="7057" y="15339"/>
                  <a:pt x="7378" y="15548"/>
                  <a:pt x="7806" y="15757"/>
                </a:cubicBezTo>
                <a:cubicBezTo>
                  <a:pt x="8234" y="15548"/>
                  <a:pt x="8768" y="15339"/>
                  <a:pt x="9196" y="15235"/>
                </a:cubicBezTo>
                <a:cubicBezTo>
                  <a:pt x="8875" y="15026"/>
                  <a:pt x="8554" y="14922"/>
                  <a:pt x="8234" y="14713"/>
                </a:cubicBezTo>
                <a:cubicBezTo>
                  <a:pt x="7699" y="14922"/>
                  <a:pt x="7164" y="15026"/>
                  <a:pt x="6737" y="15235"/>
                </a:cubicBezTo>
                <a:close/>
                <a:moveTo>
                  <a:pt x="1390" y="3652"/>
                </a:moveTo>
                <a:cubicBezTo>
                  <a:pt x="1390" y="15757"/>
                  <a:pt x="1390" y="15757"/>
                  <a:pt x="1390" y="15757"/>
                </a:cubicBezTo>
                <a:cubicBezTo>
                  <a:pt x="9196" y="19930"/>
                  <a:pt x="9196" y="19930"/>
                  <a:pt x="9196" y="19930"/>
                </a:cubicBezTo>
                <a:cubicBezTo>
                  <a:pt x="21493" y="15130"/>
                  <a:pt x="21493" y="15130"/>
                  <a:pt x="21493" y="15130"/>
                </a:cubicBezTo>
                <a:cubicBezTo>
                  <a:pt x="13366" y="11583"/>
                  <a:pt x="13366" y="11583"/>
                  <a:pt x="13366" y="11583"/>
                </a:cubicBezTo>
                <a:cubicBezTo>
                  <a:pt x="13366" y="417"/>
                  <a:pt x="13366" y="417"/>
                  <a:pt x="13366" y="417"/>
                </a:cubicBezTo>
                <a:cubicBezTo>
                  <a:pt x="1390" y="3652"/>
                  <a:pt x="1390" y="3652"/>
                  <a:pt x="1390" y="3652"/>
                </a:cubicBezTo>
                <a:close/>
                <a:moveTo>
                  <a:pt x="749" y="3443"/>
                </a:moveTo>
                <a:cubicBezTo>
                  <a:pt x="214" y="3235"/>
                  <a:pt x="214" y="3235"/>
                  <a:pt x="214" y="3235"/>
                </a:cubicBezTo>
                <a:cubicBezTo>
                  <a:pt x="12404" y="0"/>
                  <a:pt x="12404" y="0"/>
                  <a:pt x="12404" y="0"/>
                </a:cubicBezTo>
                <a:cubicBezTo>
                  <a:pt x="12832" y="209"/>
                  <a:pt x="12832" y="209"/>
                  <a:pt x="12832" y="209"/>
                </a:cubicBezTo>
                <a:cubicBezTo>
                  <a:pt x="749" y="3443"/>
                  <a:pt x="749" y="3443"/>
                  <a:pt x="749" y="3443"/>
                </a:cubicBezTo>
                <a:close/>
                <a:moveTo>
                  <a:pt x="0" y="3443"/>
                </a:moveTo>
                <a:cubicBezTo>
                  <a:pt x="0" y="15443"/>
                  <a:pt x="0" y="15443"/>
                  <a:pt x="0" y="15443"/>
                </a:cubicBezTo>
                <a:cubicBezTo>
                  <a:pt x="749" y="15652"/>
                  <a:pt x="749" y="15652"/>
                  <a:pt x="749" y="15652"/>
                </a:cubicBezTo>
                <a:cubicBezTo>
                  <a:pt x="642" y="3757"/>
                  <a:pt x="642" y="3757"/>
                  <a:pt x="642" y="3757"/>
                </a:cubicBezTo>
                <a:cubicBezTo>
                  <a:pt x="0" y="3443"/>
                  <a:pt x="0" y="3443"/>
                  <a:pt x="0" y="3443"/>
                </a:cubicBezTo>
                <a:close/>
                <a:moveTo>
                  <a:pt x="2673" y="4383"/>
                </a:moveTo>
                <a:cubicBezTo>
                  <a:pt x="2566" y="14087"/>
                  <a:pt x="2566" y="14087"/>
                  <a:pt x="2566" y="14087"/>
                </a:cubicBezTo>
                <a:cubicBezTo>
                  <a:pt x="12404" y="10852"/>
                  <a:pt x="12404" y="10852"/>
                  <a:pt x="12404" y="10852"/>
                </a:cubicBezTo>
                <a:cubicBezTo>
                  <a:pt x="12404" y="1670"/>
                  <a:pt x="12404" y="1670"/>
                  <a:pt x="12404" y="1670"/>
                </a:cubicBezTo>
                <a:lnTo>
                  <a:pt x="2673" y="4383"/>
                </a:lnTo>
                <a:close/>
              </a:path>
            </a:pathLst>
          </a:custGeom>
          <a:solidFill>
            <a:srgbClr val="000000"/>
          </a:solidFill>
          <a:ln w="12700">
            <a:miter lim="400000"/>
          </a:ln>
        </p:spPr>
        <p:txBody>
          <a:bodyPr tIns="91439" bIns="91439"/>
          <a:lstStyle/>
          <a:p>
            <a:endParaRPr/>
          </a:p>
        </p:txBody>
      </p:sp>
      <p:sp>
        <p:nvSpPr>
          <p:cNvPr id="1720" name="Shape 1720"/>
          <p:cNvSpPr/>
          <p:nvPr/>
        </p:nvSpPr>
        <p:spPr>
          <a:xfrm>
            <a:off x="18697481" y="7191674"/>
            <a:ext cx="750725" cy="786999"/>
          </a:xfrm>
          <a:custGeom>
            <a:avLst/>
            <a:gdLst/>
            <a:ahLst/>
            <a:cxnLst>
              <a:cxn ang="0">
                <a:pos x="wd2" y="hd2"/>
              </a:cxn>
              <a:cxn ang="5400000">
                <a:pos x="wd2" y="hd2"/>
              </a:cxn>
              <a:cxn ang="10800000">
                <a:pos x="wd2" y="hd2"/>
              </a:cxn>
              <a:cxn ang="16200000">
                <a:pos x="wd2" y="hd2"/>
              </a:cxn>
            </a:cxnLst>
            <a:rect l="0" t="0" r="r" b="b"/>
            <a:pathLst>
              <a:path w="21600" h="21600" extrusionOk="0">
                <a:moveTo>
                  <a:pt x="0" y="9826"/>
                </a:moveTo>
                <a:lnTo>
                  <a:pt x="5491" y="12683"/>
                </a:lnTo>
                <a:lnTo>
                  <a:pt x="5491" y="21081"/>
                </a:lnTo>
                <a:lnTo>
                  <a:pt x="0" y="18224"/>
                </a:lnTo>
                <a:lnTo>
                  <a:pt x="0" y="9826"/>
                </a:lnTo>
                <a:close/>
                <a:moveTo>
                  <a:pt x="16971" y="9913"/>
                </a:moveTo>
                <a:lnTo>
                  <a:pt x="18696" y="9393"/>
                </a:lnTo>
                <a:lnTo>
                  <a:pt x="18696" y="10042"/>
                </a:lnTo>
                <a:lnTo>
                  <a:pt x="16971" y="10648"/>
                </a:lnTo>
                <a:lnTo>
                  <a:pt x="16971" y="9913"/>
                </a:lnTo>
                <a:close/>
                <a:moveTo>
                  <a:pt x="4855" y="6320"/>
                </a:moveTo>
                <a:lnTo>
                  <a:pt x="10528" y="4891"/>
                </a:lnTo>
                <a:lnTo>
                  <a:pt x="10755" y="5541"/>
                </a:lnTo>
                <a:lnTo>
                  <a:pt x="4946" y="7056"/>
                </a:lnTo>
                <a:lnTo>
                  <a:pt x="4855" y="6320"/>
                </a:lnTo>
                <a:close/>
                <a:moveTo>
                  <a:pt x="4402" y="4805"/>
                </a:moveTo>
                <a:lnTo>
                  <a:pt x="4629" y="5411"/>
                </a:lnTo>
                <a:lnTo>
                  <a:pt x="10301" y="3982"/>
                </a:lnTo>
                <a:lnTo>
                  <a:pt x="10074" y="3290"/>
                </a:lnTo>
                <a:lnTo>
                  <a:pt x="4402" y="4805"/>
                </a:lnTo>
                <a:close/>
                <a:moveTo>
                  <a:pt x="3993" y="3290"/>
                </a:moveTo>
                <a:lnTo>
                  <a:pt x="9666" y="1818"/>
                </a:lnTo>
                <a:lnTo>
                  <a:pt x="9892" y="2467"/>
                </a:lnTo>
                <a:lnTo>
                  <a:pt x="4175" y="3896"/>
                </a:lnTo>
                <a:lnTo>
                  <a:pt x="3993" y="3290"/>
                </a:lnTo>
                <a:close/>
                <a:moveTo>
                  <a:pt x="12025" y="20085"/>
                </a:moveTo>
                <a:lnTo>
                  <a:pt x="19649" y="17618"/>
                </a:lnTo>
                <a:lnTo>
                  <a:pt x="18151" y="16882"/>
                </a:lnTo>
                <a:lnTo>
                  <a:pt x="18151" y="12986"/>
                </a:lnTo>
                <a:lnTo>
                  <a:pt x="8713" y="15756"/>
                </a:lnTo>
                <a:lnTo>
                  <a:pt x="8713" y="18310"/>
                </a:lnTo>
                <a:lnTo>
                  <a:pt x="12025" y="20085"/>
                </a:lnTo>
                <a:close/>
                <a:moveTo>
                  <a:pt x="21600" y="18527"/>
                </a:moveTo>
                <a:lnTo>
                  <a:pt x="21600" y="17012"/>
                </a:lnTo>
                <a:lnTo>
                  <a:pt x="19649" y="15973"/>
                </a:lnTo>
                <a:lnTo>
                  <a:pt x="19649" y="8181"/>
                </a:lnTo>
                <a:lnTo>
                  <a:pt x="14158" y="5844"/>
                </a:lnTo>
                <a:lnTo>
                  <a:pt x="13205" y="6017"/>
                </a:lnTo>
                <a:lnTo>
                  <a:pt x="12661" y="4718"/>
                </a:lnTo>
                <a:lnTo>
                  <a:pt x="11934" y="4891"/>
                </a:lnTo>
                <a:lnTo>
                  <a:pt x="10755" y="303"/>
                </a:lnTo>
                <a:lnTo>
                  <a:pt x="10618" y="0"/>
                </a:lnTo>
                <a:lnTo>
                  <a:pt x="10301" y="0"/>
                </a:lnTo>
                <a:lnTo>
                  <a:pt x="2360" y="2034"/>
                </a:lnTo>
                <a:lnTo>
                  <a:pt x="2042" y="2121"/>
                </a:lnTo>
                <a:lnTo>
                  <a:pt x="2133" y="2467"/>
                </a:lnTo>
                <a:lnTo>
                  <a:pt x="3313" y="6839"/>
                </a:lnTo>
                <a:lnTo>
                  <a:pt x="2450" y="7142"/>
                </a:lnTo>
                <a:lnTo>
                  <a:pt x="2677" y="8917"/>
                </a:lnTo>
                <a:lnTo>
                  <a:pt x="1180" y="9307"/>
                </a:lnTo>
                <a:lnTo>
                  <a:pt x="6534" y="12077"/>
                </a:lnTo>
                <a:lnTo>
                  <a:pt x="6444" y="20691"/>
                </a:lnTo>
                <a:lnTo>
                  <a:pt x="8576" y="19955"/>
                </a:lnTo>
                <a:lnTo>
                  <a:pt x="12025" y="21600"/>
                </a:lnTo>
                <a:lnTo>
                  <a:pt x="21600" y="18527"/>
                </a:lnTo>
                <a:close/>
                <a:moveTo>
                  <a:pt x="11798" y="6536"/>
                </a:moveTo>
                <a:lnTo>
                  <a:pt x="11617" y="6666"/>
                </a:lnTo>
                <a:lnTo>
                  <a:pt x="10210" y="822"/>
                </a:lnTo>
                <a:lnTo>
                  <a:pt x="2904" y="2554"/>
                </a:lnTo>
                <a:lnTo>
                  <a:pt x="4402" y="8484"/>
                </a:lnTo>
                <a:lnTo>
                  <a:pt x="5899" y="9090"/>
                </a:lnTo>
                <a:lnTo>
                  <a:pt x="13205" y="7056"/>
                </a:lnTo>
                <a:lnTo>
                  <a:pt x="11798" y="6536"/>
                </a:lnTo>
                <a:close/>
              </a:path>
            </a:pathLst>
          </a:custGeom>
          <a:solidFill>
            <a:srgbClr val="000000"/>
          </a:solidFill>
          <a:ln w="12700">
            <a:miter lim="400000"/>
          </a:ln>
        </p:spPr>
        <p:txBody>
          <a:bodyPr tIns="91439" bIns="91439"/>
          <a:lstStyle/>
          <a:p>
            <a:endParaRPr/>
          </a:p>
        </p:txBody>
      </p:sp>
      <p:sp>
        <p:nvSpPr>
          <p:cNvPr id="1721" name="Shape 1721"/>
          <p:cNvSpPr/>
          <p:nvPr/>
        </p:nvSpPr>
        <p:spPr>
          <a:xfrm>
            <a:off x="17812701" y="4601424"/>
            <a:ext cx="414789" cy="815272"/>
          </a:xfrm>
          <a:custGeom>
            <a:avLst/>
            <a:gdLst/>
            <a:ahLst/>
            <a:cxnLst>
              <a:cxn ang="0">
                <a:pos x="wd2" y="hd2"/>
              </a:cxn>
              <a:cxn ang="5400000">
                <a:pos x="wd2" y="hd2"/>
              </a:cxn>
              <a:cxn ang="10800000">
                <a:pos x="wd2" y="hd2"/>
              </a:cxn>
              <a:cxn ang="16200000">
                <a:pos x="wd2" y="hd2"/>
              </a:cxn>
            </a:cxnLst>
            <a:rect l="0" t="0" r="r" b="b"/>
            <a:pathLst>
              <a:path w="21600" h="21067" extrusionOk="0">
                <a:moveTo>
                  <a:pt x="0" y="7329"/>
                </a:moveTo>
                <a:cubicBezTo>
                  <a:pt x="5254" y="8582"/>
                  <a:pt x="5254" y="8582"/>
                  <a:pt x="5254" y="8582"/>
                </a:cubicBezTo>
                <a:cubicBezTo>
                  <a:pt x="5254" y="13789"/>
                  <a:pt x="5254" y="15332"/>
                  <a:pt x="5254" y="20539"/>
                </a:cubicBezTo>
                <a:cubicBezTo>
                  <a:pt x="3503" y="20154"/>
                  <a:pt x="1751" y="19768"/>
                  <a:pt x="0" y="19286"/>
                </a:cubicBezTo>
                <a:cubicBezTo>
                  <a:pt x="0" y="7329"/>
                  <a:pt x="0" y="7329"/>
                  <a:pt x="0" y="7329"/>
                </a:cubicBezTo>
                <a:close/>
                <a:moveTo>
                  <a:pt x="12649" y="3857"/>
                </a:moveTo>
                <a:cubicBezTo>
                  <a:pt x="14595" y="3568"/>
                  <a:pt x="14595" y="3568"/>
                  <a:pt x="14595" y="3568"/>
                </a:cubicBezTo>
                <a:cubicBezTo>
                  <a:pt x="14595" y="4146"/>
                  <a:pt x="14595" y="4146"/>
                  <a:pt x="14595" y="4146"/>
                </a:cubicBezTo>
                <a:cubicBezTo>
                  <a:pt x="12649" y="4436"/>
                  <a:pt x="12649" y="4436"/>
                  <a:pt x="12649" y="4436"/>
                </a:cubicBezTo>
                <a:cubicBezTo>
                  <a:pt x="12649" y="3857"/>
                  <a:pt x="12649" y="3857"/>
                  <a:pt x="12649" y="3857"/>
                </a:cubicBezTo>
                <a:close/>
                <a:moveTo>
                  <a:pt x="8951" y="4436"/>
                </a:moveTo>
                <a:cubicBezTo>
                  <a:pt x="10897" y="4146"/>
                  <a:pt x="10897" y="4146"/>
                  <a:pt x="10897" y="4146"/>
                </a:cubicBezTo>
                <a:cubicBezTo>
                  <a:pt x="10897" y="4725"/>
                  <a:pt x="10897" y="4725"/>
                  <a:pt x="10897" y="4725"/>
                </a:cubicBezTo>
                <a:cubicBezTo>
                  <a:pt x="8951" y="5014"/>
                  <a:pt x="8951" y="5014"/>
                  <a:pt x="8951" y="5014"/>
                </a:cubicBezTo>
                <a:cubicBezTo>
                  <a:pt x="8951" y="4436"/>
                  <a:pt x="8951" y="4436"/>
                  <a:pt x="8951" y="4436"/>
                </a:cubicBezTo>
                <a:close/>
                <a:moveTo>
                  <a:pt x="6811" y="2411"/>
                </a:moveTo>
                <a:cubicBezTo>
                  <a:pt x="6811" y="2411"/>
                  <a:pt x="6811" y="2411"/>
                  <a:pt x="6811" y="2411"/>
                </a:cubicBezTo>
                <a:cubicBezTo>
                  <a:pt x="4476" y="1929"/>
                  <a:pt x="4476" y="1929"/>
                  <a:pt x="4476" y="1929"/>
                </a:cubicBezTo>
                <a:cubicBezTo>
                  <a:pt x="4670" y="6364"/>
                  <a:pt x="4670" y="6364"/>
                  <a:pt x="4670" y="6364"/>
                </a:cubicBezTo>
                <a:cubicBezTo>
                  <a:pt x="4670" y="6364"/>
                  <a:pt x="4670" y="6364"/>
                  <a:pt x="4670" y="6364"/>
                </a:cubicBezTo>
                <a:cubicBezTo>
                  <a:pt x="2335" y="6654"/>
                  <a:pt x="2335" y="6654"/>
                  <a:pt x="2335" y="6654"/>
                </a:cubicBezTo>
                <a:cubicBezTo>
                  <a:pt x="7395" y="7907"/>
                  <a:pt x="7395" y="7907"/>
                  <a:pt x="7395" y="7907"/>
                </a:cubicBezTo>
                <a:cubicBezTo>
                  <a:pt x="7395" y="20732"/>
                  <a:pt x="7395" y="20732"/>
                  <a:pt x="7395" y="20732"/>
                </a:cubicBezTo>
                <a:cubicBezTo>
                  <a:pt x="12259" y="21600"/>
                  <a:pt x="16930" y="20732"/>
                  <a:pt x="21600" y="18707"/>
                </a:cubicBezTo>
                <a:cubicBezTo>
                  <a:pt x="21600" y="6750"/>
                  <a:pt x="21600" y="6750"/>
                  <a:pt x="21600" y="6750"/>
                </a:cubicBezTo>
                <a:cubicBezTo>
                  <a:pt x="8757" y="8775"/>
                  <a:pt x="8757" y="8775"/>
                  <a:pt x="8757" y="8775"/>
                </a:cubicBezTo>
                <a:cubicBezTo>
                  <a:pt x="8757" y="8004"/>
                  <a:pt x="8757" y="8004"/>
                  <a:pt x="8757" y="8004"/>
                </a:cubicBezTo>
                <a:cubicBezTo>
                  <a:pt x="21600" y="5979"/>
                  <a:pt x="21600" y="5979"/>
                  <a:pt x="21600" y="5979"/>
                </a:cubicBezTo>
                <a:cubicBezTo>
                  <a:pt x="21600" y="5979"/>
                  <a:pt x="21600" y="5979"/>
                  <a:pt x="21600" y="5979"/>
                </a:cubicBezTo>
                <a:cubicBezTo>
                  <a:pt x="16930" y="4918"/>
                  <a:pt x="16930" y="4918"/>
                  <a:pt x="16930" y="4918"/>
                </a:cubicBezTo>
                <a:cubicBezTo>
                  <a:pt x="16930" y="964"/>
                  <a:pt x="16930" y="964"/>
                  <a:pt x="16930" y="964"/>
                </a:cubicBezTo>
                <a:cubicBezTo>
                  <a:pt x="13622" y="96"/>
                  <a:pt x="13622" y="96"/>
                  <a:pt x="13622" y="96"/>
                </a:cubicBezTo>
                <a:cubicBezTo>
                  <a:pt x="13232" y="0"/>
                  <a:pt x="13232" y="0"/>
                  <a:pt x="13232" y="0"/>
                </a:cubicBezTo>
                <a:cubicBezTo>
                  <a:pt x="13038" y="96"/>
                  <a:pt x="13038" y="96"/>
                  <a:pt x="13038" y="96"/>
                </a:cubicBezTo>
                <a:cubicBezTo>
                  <a:pt x="5254" y="1446"/>
                  <a:pt x="5254" y="1446"/>
                  <a:pt x="5254" y="1446"/>
                </a:cubicBezTo>
                <a:cubicBezTo>
                  <a:pt x="6811" y="1832"/>
                  <a:pt x="6811" y="1832"/>
                  <a:pt x="6811" y="1832"/>
                </a:cubicBezTo>
                <a:cubicBezTo>
                  <a:pt x="13232" y="675"/>
                  <a:pt x="13232" y="675"/>
                  <a:pt x="13232" y="675"/>
                </a:cubicBezTo>
                <a:cubicBezTo>
                  <a:pt x="14595" y="1157"/>
                  <a:pt x="14595" y="1157"/>
                  <a:pt x="14595" y="1157"/>
                </a:cubicBezTo>
                <a:cubicBezTo>
                  <a:pt x="6811" y="2411"/>
                  <a:pt x="6811" y="2411"/>
                  <a:pt x="6811" y="2411"/>
                </a:cubicBezTo>
                <a:close/>
                <a:moveTo>
                  <a:pt x="15568" y="1736"/>
                </a:moveTo>
                <a:cubicBezTo>
                  <a:pt x="7784" y="2989"/>
                  <a:pt x="7784" y="2989"/>
                  <a:pt x="7784" y="2989"/>
                </a:cubicBezTo>
                <a:cubicBezTo>
                  <a:pt x="7784" y="7232"/>
                  <a:pt x="7784" y="7232"/>
                  <a:pt x="7784" y="7232"/>
                </a:cubicBezTo>
                <a:cubicBezTo>
                  <a:pt x="15568" y="5979"/>
                  <a:pt x="15568" y="5979"/>
                  <a:pt x="15568" y="5979"/>
                </a:cubicBezTo>
                <a:lnTo>
                  <a:pt x="15568" y="1736"/>
                </a:lnTo>
                <a:close/>
              </a:path>
            </a:pathLst>
          </a:custGeom>
          <a:solidFill>
            <a:srgbClr val="000000"/>
          </a:solidFill>
          <a:ln w="12700">
            <a:miter lim="400000"/>
          </a:ln>
        </p:spPr>
        <p:txBody>
          <a:bodyPr tIns="91439" bIns="91439"/>
          <a:lstStyle/>
          <a:p>
            <a:endParaRPr/>
          </a:p>
        </p:txBody>
      </p:sp>
      <p:sp>
        <p:nvSpPr>
          <p:cNvPr id="1722" name="Shape 1722"/>
          <p:cNvSpPr/>
          <p:nvPr/>
        </p:nvSpPr>
        <p:spPr>
          <a:xfrm>
            <a:off x="17793775" y="3367932"/>
            <a:ext cx="507841" cy="764919"/>
          </a:xfrm>
          <a:custGeom>
            <a:avLst/>
            <a:gdLst/>
            <a:ahLst/>
            <a:cxnLst>
              <a:cxn ang="0">
                <a:pos x="wd2" y="hd2"/>
              </a:cxn>
              <a:cxn ang="5400000">
                <a:pos x="wd2" y="hd2"/>
              </a:cxn>
              <a:cxn ang="10800000">
                <a:pos x="wd2" y="hd2"/>
              </a:cxn>
              <a:cxn ang="16200000">
                <a:pos x="wd2" y="hd2"/>
              </a:cxn>
            </a:cxnLst>
            <a:rect l="0" t="0" r="r" b="b"/>
            <a:pathLst>
              <a:path w="21600" h="21600" extrusionOk="0">
                <a:moveTo>
                  <a:pt x="7983" y="4543"/>
                </a:moveTo>
                <a:lnTo>
                  <a:pt x="21466" y="935"/>
                </a:lnTo>
                <a:lnTo>
                  <a:pt x="21466" y="4231"/>
                </a:lnTo>
                <a:lnTo>
                  <a:pt x="20191" y="4632"/>
                </a:lnTo>
                <a:lnTo>
                  <a:pt x="20191" y="9486"/>
                </a:lnTo>
                <a:lnTo>
                  <a:pt x="21466" y="9085"/>
                </a:lnTo>
                <a:lnTo>
                  <a:pt x="21466" y="16879"/>
                </a:lnTo>
                <a:lnTo>
                  <a:pt x="3824" y="21600"/>
                </a:lnTo>
                <a:lnTo>
                  <a:pt x="3824" y="8774"/>
                </a:lnTo>
                <a:lnTo>
                  <a:pt x="7983" y="4543"/>
                </a:lnTo>
                <a:close/>
                <a:moveTo>
                  <a:pt x="20527" y="7259"/>
                </a:moveTo>
                <a:lnTo>
                  <a:pt x="20527" y="8863"/>
                </a:lnTo>
                <a:lnTo>
                  <a:pt x="21600" y="8640"/>
                </a:lnTo>
                <a:lnTo>
                  <a:pt x="21600" y="7081"/>
                </a:lnTo>
                <a:lnTo>
                  <a:pt x="20527" y="7259"/>
                </a:lnTo>
                <a:close/>
                <a:moveTo>
                  <a:pt x="2281" y="21199"/>
                </a:moveTo>
                <a:lnTo>
                  <a:pt x="2281" y="8640"/>
                </a:lnTo>
                <a:lnTo>
                  <a:pt x="6507" y="4008"/>
                </a:lnTo>
                <a:lnTo>
                  <a:pt x="19722" y="534"/>
                </a:lnTo>
                <a:lnTo>
                  <a:pt x="17508" y="0"/>
                </a:lnTo>
                <a:lnTo>
                  <a:pt x="4629" y="3162"/>
                </a:lnTo>
                <a:lnTo>
                  <a:pt x="0" y="7927"/>
                </a:lnTo>
                <a:lnTo>
                  <a:pt x="0" y="20442"/>
                </a:lnTo>
                <a:lnTo>
                  <a:pt x="2281" y="21199"/>
                </a:lnTo>
                <a:close/>
                <a:moveTo>
                  <a:pt x="17978" y="2539"/>
                </a:moveTo>
                <a:lnTo>
                  <a:pt x="17978" y="4854"/>
                </a:lnTo>
                <a:lnTo>
                  <a:pt x="20057" y="4320"/>
                </a:lnTo>
                <a:lnTo>
                  <a:pt x="20057" y="2004"/>
                </a:lnTo>
                <a:lnTo>
                  <a:pt x="17978" y="2539"/>
                </a:lnTo>
                <a:close/>
                <a:moveTo>
                  <a:pt x="15093" y="3385"/>
                </a:moveTo>
                <a:lnTo>
                  <a:pt x="15093" y="5612"/>
                </a:lnTo>
                <a:lnTo>
                  <a:pt x="17173" y="5077"/>
                </a:lnTo>
                <a:lnTo>
                  <a:pt x="17173" y="2761"/>
                </a:lnTo>
                <a:lnTo>
                  <a:pt x="15093" y="3385"/>
                </a:lnTo>
                <a:close/>
                <a:moveTo>
                  <a:pt x="12276" y="4097"/>
                </a:moveTo>
                <a:lnTo>
                  <a:pt x="12276" y="6413"/>
                </a:lnTo>
                <a:lnTo>
                  <a:pt x="14288" y="5790"/>
                </a:lnTo>
                <a:lnTo>
                  <a:pt x="14288" y="3607"/>
                </a:lnTo>
                <a:lnTo>
                  <a:pt x="12276" y="4097"/>
                </a:lnTo>
                <a:close/>
                <a:moveTo>
                  <a:pt x="9391" y="4854"/>
                </a:moveTo>
                <a:lnTo>
                  <a:pt x="9391" y="7170"/>
                </a:lnTo>
                <a:lnTo>
                  <a:pt x="11471" y="6636"/>
                </a:lnTo>
                <a:lnTo>
                  <a:pt x="11471" y="4320"/>
                </a:lnTo>
                <a:lnTo>
                  <a:pt x="9391" y="4854"/>
                </a:lnTo>
                <a:close/>
                <a:moveTo>
                  <a:pt x="6507" y="7259"/>
                </a:moveTo>
                <a:lnTo>
                  <a:pt x="6507" y="9575"/>
                </a:lnTo>
                <a:lnTo>
                  <a:pt x="8452" y="8952"/>
                </a:lnTo>
                <a:lnTo>
                  <a:pt x="8452" y="6769"/>
                </a:lnTo>
                <a:lnTo>
                  <a:pt x="6507" y="7259"/>
                </a:lnTo>
                <a:close/>
              </a:path>
            </a:pathLst>
          </a:custGeom>
          <a:solidFill>
            <a:srgbClr val="000000"/>
          </a:solidFill>
          <a:ln w="12700">
            <a:miter lim="400000"/>
          </a:ln>
        </p:spPr>
        <p:txBody>
          <a:bodyPr tIns="91439" bIns="91439"/>
          <a:lstStyle/>
          <a:p>
            <a:endParaRPr/>
          </a:p>
        </p:txBody>
      </p:sp>
      <p:sp>
        <p:nvSpPr>
          <p:cNvPr id="1723" name="Shape 1723"/>
          <p:cNvSpPr/>
          <p:nvPr/>
        </p:nvSpPr>
        <p:spPr>
          <a:xfrm>
            <a:off x="22768101" y="2016984"/>
            <a:ext cx="734953" cy="663981"/>
          </a:xfrm>
          <a:custGeom>
            <a:avLst/>
            <a:gdLst/>
            <a:ahLst/>
            <a:cxnLst>
              <a:cxn ang="0">
                <a:pos x="wd2" y="hd2"/>
              </a:cxn>
              <a:cxn ang="5400000">
                <a:pos x="wd2" y="hd2"/>
              </a:cxn>
              <a:cxn ang="10800000">
                <a:pos x="wd2" y="hd2"/>
              </a:cxn>
              <a:cxn ang="16200000">
                <a:pos x="wd2" y="hd2"/>
              </a:cxn>
            </a:cxnLst>
            <a:rect l="0" t="0" r="r" b="b"/>
            <a:pathLst>
              <a:path w="21600" h="21600" extrusionOk="0">
                <a:moveTo>
                  <a:pt x="0" y="3745"/>
                </a:moveTo>
                <a:lnTo>
                  <a:pt x="6906" y="7901"/>
                </a:lnTo>
                <a:lnTo>
                  <a:pt x="6906" y="21600"/>
                </a:lnTo>
                <a:lnTo>
                  <a:pt x="0" y="17598"/>
                </a:lnTo>
                <a:lnTo>
                  <a:pt x="0" y="3745"/>
                </a:lnTo>
                <a:close/>
                <a:moveTo>
                  <a:pt x="11634" y="3386"/>
                </a:moveTo>
                <a:lnTo>
                  <a:pt x="11634" y="4720"/>
                </a:lnTo>
                <a:lnTo>
                  <a:pt x="10985" y="4515"/>
                </a:lnTo>
                <a:lnTo>
                  <a:pt x="10985" y="3540"/>
                </a:lnTo>
                <a:lnTo>
                  <a:pt x="10336" y="3181"/>
                </a:lnTo>
                <a:lnTo>
                  <a:pt x="10336" y="4105"/>
                </a:lnTo>
                <a:lnTo>
                  <a:pt x="6397" y="2052"/>
                </a:lnTo>
                <a:lnTo>
                  <a:pt x="1020" y="3540"/>
                </a:lnTo>
                <a:lnTo>
                  <a:pt x="7694" y="7286"/>
                </a:lnTo>
                <a:lnTo>
                  <a:pt x="7694" y="21343"/>
                </a:lnTo>
                <a:lnTo>
                  <a:pt x="13303" y="18932"/>
                </a:lnTo>
                <a:lnTo>
                  <a:pt x="13303" y="16162"/>
                </a:lnTo>
                <a:lnTo>
                  <a:pt x="14694" y="15546"/>
                </a:lnTo>
                <a:lnTo>
                  <a:pt x="14694" y="16982"/>
                </a:lnTo>
                <a:lnTo>
                  <a:pt x="16455" y="17957"/>
                </a:lnTo>
                <a:lnTo>
                  <a:pt x="20070" y="16367"/>
                </a:lnTo>
                <a:lnTo>
                  <a:pt x="20070" y="16162"/>
                </a:lnTo>
                <a:lnTo>
                  <a:pt x="18309" y="15546"/>
                </a:lnTo>
                <a:lnTo>
                  <a:pt x="18309" y="14212"/>
                </a:lnTo>
                <a:lnTo>
                  <a:pt x="21600" y="12981"/>
                </a:lnTo>
                <a:lnTo>
                  <a:pt x="21600" y="359"/>
                </a:lnTo>
                <a:lnTo>
                  <a:pt x="11634" y="3386"/>
                </a:lnTo>
                <a:close/>
                <a:moveTo>
                  <a:pt x="13303" y="14930"/>
                </a:moveTo>
                <a:lnTo>
                  <a:pt x="13303" y="10313"/>
                </a:lnTo>
                <a:lnTo>
                  <a:pt x="8668" y="11903"/>
                </a:lnTo>
                <a:lnTo>
                  <a:pt x="8668" y="10313"/>
                </a:lnTo>
                <a:lnTo>
                  <a:pt x="13303" y="8722"/>
                </a:lnTo>
                <a:lnTo>
                  <a:pt x="13303" y="7747"/>
                </a:lnTo>
                <a:lnTo>
                  <a:pt x="8668" y="9338"/>
                </a:lnTo>
                <a:lnTo>
                  <a:pt x="8668" y="7747"/>
                </a:lnTo>
                <a:lnTo>
                  <a:pt x="13303" y="6208"/>
                </a:lnTo>
                <a:lnTo>
                  <a:pt x="13303" y="5592"/>
                </a:lnTo>
                <a:lnTo>
                  <a:pt x="12979" y="5336"/>
                </a:lnTo>
                <a:lnTo>
                  <a:pt x="12979" y="4105"/>
                </a:lnTo>
                <a:lnTo>
                  <a:pt x="20766" y="1847"/>
                </a:lnTo>
                <a:lnTo>
                  <a:pt x="20766" y="12160"/>
                </a:lnTo>
                <a:lnTo>
                  <a:pt x="13303" y="14930"/>
                </a:lnTo>
                <a:close/>
                <a:moveTo>
                  <a:pt x="788" y="5695"/>
                </a:moveTo>
                <a:lnTo>
                  <a:pt x="788" y="6311"/>
                </a:lnTo>
                <a:lnTo>
                  <a:pt x="3106" y="7645"/>
                </a:lnTo>
                <a:lnTo>
                  <a:pt x="3106" y="7029"/>
                </a:lnTo>
                <a:lnTo>
                  <a:pt x="788" y="5695"/>
                </a:lnTo>
                <a:close/>
                <a:moveTo>
                  <a:pt x="788" y="7542"/>
                </a:moveTo>
                <a:lnTo>
                  <a:pt x="788" y="8158"/>
                </a:lnTo>
                <a:lnTo>
                  <a:pt x="3106" y="9492"/>
                </a:lnTo>
                <a:lnTo>
                  <a:pt x="3106" y="8979"/>
                </a:lnTo>
                <a:lnTo>
                  <a:pt x="788" y="7542"/>
                </a:lnTo>
                <a:close/>
                <a:moveTo>
                  <a:pt x="788" y="6670"/>
                </a:moveTo>
                <a:lnTo>
                  <a:pt x="788" y="7183"/>
                </a:lnTo>
                <a:lnTo>
                  <a:pt x="3106" y="8619"/>
                </a:lnTo>
                <a:lnTo>
                  <a:pt x="3106" y="8004"/>
                </a:lnTo>
                <a:lnTo>
                  <a:pt x="788" y="6670"/>
                </a:lnTo>
                <a:close/>
                <a:moveTo>
                  <a:pt x="8807" y="12878"/>
                </a:moveTo>
                <a:lnTo>
                  <a:pt x="10105" y="12519"/>
                </a:lnTo>
                <a:lnTo>
                  <a:pt x="10105" y="13340"/>
                </a:lnTo>
                <a:lnTo>
                  <a:pt x="8807" y="13699"/>
                </a:lnTo>
                <a:lnTo>
                  <a:pt x="8807" y="12878"/>
                </a:lnTo>
                <a:close/>
                <a:moveTo>
                  <a:pt x="8807" y="14468"/>
                </a:moveTo>
                <a:lnTo>
                  <a:pt x="10105" y="14058"/>
                </a:lnTo>
                <a:lnTo>
                  <a:pt x="10105" y="14930"/>
                </a:lnTo>
                <a:lnTo>
                  <a:pt x="8807" y="15289"/>
                </a:lnTo>
                <a:lnTo>
                  <a:pt x="8807" y="14468"/>
                </a:lnTo>
                <a:close/>
                <a:moveTo>
                  <a:pt x="11078" y="3181"/>
                </a:moveTo>
                <a:lnTo>
                  <a:pt x="10522" y="2924"/>
                </a:lnTo>
                <a:lnTo>
                  <a:pt x="20627" y="0"/>
                </a:lnTo>
                <a:lnTo>
                  <a:pt x="21183" y="257"/>
                </a:lnTo>
                <a:lnTo>
                  <a:pt x="11078" y="3181"/>
                </a:lnTo>
                <a:close/>
              </a:path>
            </a:pathLst>
          </a:custGeom>
          <a:solidFill>
            <a:srgbClr val="000000"/>
          </a:solidFill>
          <a:ln w="12700">
            <a:miter lim="400000"/>
          </a:ln>
        </p:spPr>
        <p:txBody>
          <a:bodyPr tIns="91439" bIns="91439"/>
          <a:lstStyle/>
          <a:p>
            <a:endParaRPr/>
          </a:p>
        </p:txBody>
      </p:sp>
      <p:sp>
        <p:nvSpPr>
          <p:cNvPr id="1724" name="Shape 1724"/>
          <p:cNvSpPr/>
          <p:nvPr/>
        </p:nvSpPr>
        <p:spPr>
          <a:xfrm>
            <a:off x="22720789" y="4784371"/>
            <a:ext cx="842197" cy="514151"/>
          </a:xfrm>
          <a:custGeom>
            <a:avLst/>
            <a:gdLst/>
            <a:ahLst/>
            <a:cxnLst>
              <a:cxn ang="0">
                <a:pos x="wd2" y="hd2"/>
              </a:cxn>
              <a:cxn ang="5400000">
                <a:pos x="wd2" y="hd2"/>
              </a:cxn>
              <a:cxn ang="10800000">
                <a:pos x="wd2" y="hd2"/>
              </a:cxn>
              <a:cxn ang="16200000">
                <a:pos x="wd2" y="hd2"/>
              </a:cxn>
            </a:cxnLst>
            <a:rect l="0" t="0" r="r" b="b"/>
            <a:pathLst>
              <a:path w="21600" h="21600" extrusionOk="0">
                <a:moveTo>
                  <a:pt x="7646" y="18470"/>
                </a:moveTo>
                <a:cubicBezTo>
                  <a:pt x="1147" y="11426"/>
                  <a:pt x="1147" y="11426"/>
                  <a:pt x="1147" y="11426"/>
                </a:cubicBezTo>
                <a:cubicBezTo>
                  <a:pt x="7550" y="8609"/>
                  <a:pt x="7550" y="8609"/>
                  <a:pt x="7550" y="8609"/>
                </a:cubicBezTo>
                <a:cubicBezTo>
                  <a:pt x="6881" y="7670"/>
                  <a:pt x="5926" y="5948"/>
                  <a:pt x="6786" y="4226"/>
                </a:cubicBezTo>
                <a:cubicBezTo>
                  <a:pt x="7359" y="2974"/>
                  <a:pt x="9175" y="2974"/>
                  <a:pt x="10800" y="3130"/>
                </a:cubicBezTo>
                <a:cubicBezTo>
                  <a:pt x="10800" y="3130"/>
                  <a:pt x="10800" y="3130"/>
                  <a:pt x="10800" y="3130"/>
                </a:cubicBezTo>
                <a:cubicBezTo>
                  <a:pt x="10800" y="3130"/>
                  <a:pt x="10800" y="3130"/>
                  <a:pt x="10800" y="3130"/>
                </a:cubicBezTo>
                <a:cubicBezTo>
                  <a:pt x="10800" y="3130"/>
                  <a:pt x="10800" y="3130"/>
                  <a:pt x="10800" y="3130"/>
                </a:cubicBezTo>
                <a:cubicBezTo>
                  <a:pt x="11278" y="3130"/>
                  <a:pt x="12138" y="3130"/>
                  <a:pt x="12807" y="2817"/>
                </a:cubicBezTo>
                <a:cubicBezTo>
                  <a:pt x="13094" y="2817"/>
                  <a:pt x="13285" y="2504"/>
                  <a:pt x="13381" y="2348"/>
                </a:cubicBezTo>
                <a:cubicBezTo>
                  <a:pt x="13476" y="2191"/>
                  <a:pt x="13572" y="2035"/>
                  <a:pt x="13476" y="1722"/>
                </a:cubicBezTo>
                <a:cubicBezTo>
                  <a:pt x="13476" y="1409"/>
                  <a:pt x="13381" y="1096"/>
                  <a:pt x="13189" y="783"/>
                </a:cubicBezTo>
                <a:cubicBezTo>
                  <a:pt x="13667" y="0"/>
                  <a:pt x="13667" y="0"/>
                  <a:pt x="13667" y="0"/>
                </a:cubicBezTo>
                <a:cubicBezTo>
                  <a:pt x="13954" y="626"/>
                  <a:pt x="14050" y="1096"/>
                  <a:pt x="14145" y="1409"/>
                </a:cubicBezTo>
                <a:cubicBezTo>
                  <a:pt x="14241" y="2191"/>
                  <a:pt x="14145" y="2661"/>
                  <a:pt x="13858" y="3130"/>
                </a:cubicBezTo>
                <a:cubicBezTo>
                  <a:pt x="13667" y="3443"/>
                  <a:pt x="13285" y="3757"/>
                  <a:pt x="12998" y="3913"/>
                </a:cubicBezTo>
                <a:cubicBezTo>
                  <a:pt x="12234" y="4226"/>
                  <a:pt x="11278" y="4226"/>
                  <a:pt x="10800" y="4226"/>
                </a:cubicBezTo>
                <a:cubicBezTo>
                  <a:pt x="10800" y="4226"/>
                  <a:pt x="10800" y="4226"/>
                  <a:pt x="10800" y="4226"/>
                </a:cubicBezTo>
                <a:cubicBezTo>
                  <a:pt x="10800" y="4226"/>
                  <a:pt x="10800" y="4226"/>
                  <a:pt x="10800" y="4226"/>
                </a:cubicBezTo>
                <a:cubicBezTo>
                  <a:pt x="10800" y="4226"/>
                  <a:pt x="10800" y="4226"/>
                  <a:pt x="10800" y="4226"/>
                </a:cubicBezTo>
                <a:cubicBezTo>
                  <a:pt x="9271" y="4070"/>
                  <a:pt x="7646" y="4070"/>
                  <a:pt x="7264" y="4852"/>
                </a:cubicBezTo>
                <a:cubicBezTo>
                  <a:pt x="6690" y="6104"/>
                  <a:pt x="7837" y="7670"/>
                  <a:pt x="8315" y="8296"/>
                </a:cubicBezTo>
                <a:cubicBezTo>
                  <a:pt x="14432" y="5635"/>
                  <a:pt x="14432" y="5635"/>
                  <a:pt x="14432" y="5635"/>
                </a:cubicBezTo>
                <a:cubicBezTo>
                  <a:pt x="21600" y="10957"/>
                  <a:pt x="21600" y="10957"/>
                  <a:pt x="21600" y="10957"/>
                </a:cubicBezTo>
                <a:cubicBezTo>
                  <a:pt x="21600" y="12678"/>
                  <a:pt x="21600" y="12678"/>
                  <a:pt x="21600" y="12678"/>
                </a:cubicBezTo>
                <a:cubicBezTo>
                  <a:pt x="7646" y="21287"/>
                  <a:pt x="7646" y="21287"/>
                  <a:pt x="7646" y="21287"/>
                </a:cubicBezTo>
                <a:cubicBezTo>
                  <a:pt x="7646" y="18470"/>
                  <a:pt x="7646" y="18470"/>
                  <a:pt x="7646" y="18470"/>
                </a:cubicBezTo>
                <a:close/>
                <a:moveTo>
                  <a:pt x="3345" y="11583"/>
                </a:moveTo>
                <a:cubicBezTo>
                  <a:pt x="3536" y="11739"/>
                  <a:pt x="3727" y="11896"/>
                  <a:pt x="3919" y="12052"/>
                </a:cubicBezTo>
                <a:cubicBezTo>
                  <a:pt x="4205" y="11896"/>
                  <a:pt x="4588" y="11739"/>
                  <a:pt x="4970" y="11583"/>
                </a:cubicBezTo>
                <a:cubicBezTo>
                  <a:pt x="4779" y="11426"/>
                  <a:pt x="4588" y="11270"/>
                  <a:pt x="4492" y="11113"/>
                </a:cubicBezTo>
                <a:cubicBezTo>
                  <a:pt x="4110" y="11270"/>
                  <a:pt x="3727" y="11426"/>
                  <a:pt x="3345" y="11583"/>
                </a:cubicBezTo>
                <a:close/>
                <a:moveTo>
                  <a:pt x="17012" y="11426"/>
                </a:moveTo>
                <a:cubicBezTo>
                  <a:pt x="17204" y="11583"/>
                  <a:pt x="17395" y="11739"/>
                  <a:pt x="17586" y="11896"/>
                </a:cubicBezTo>
                <a:cubicBezTo>
                  <a:pt x="17777" y="11739"/>
                  <a:pt x="17968" y="11583"/>
                  <a:pt x="18255" y="11583"/>
                </a:cubicBezTo>
                <a:cubicBezTo>
                  <a:pt x="17968" y="11426"/>
                  <a:pt x="17777" y="11270"/>
                  <a:pt x="17586" y="11113"/>
                </a:cubicBezTo>
                <a:cubicBezTo>
                  <a:pt x="17395" y="11113"/>
                  <a:pt x="17204" y="11270"/>
                  <a:pt x="17012" y="11426"/>
                </a:cubicBezTo>
                <a:close/>
                <a:moveTo>
                  <a:pt x="15961" y="11896"/>
                </a:moveTo>
                <a:cubicBezTo>
                  <a:pt x="16152" y="12052"/>
                  <a:pt x="16343" y="12209"/>
                  <a:pt x="16630" y="12522"/>
                </a:cubicBezTo>
                <a:cubicBezTo>
                  <a:pt x="16821" y="12365"/>
                  <a:pt x="17012" y="12209"/>
                  <a:pt x="17204" y="12052"/>
                </a:cubicBezTo>
                <a:cubicBezTo>
                  <a:pt x="17012" y="11896"/>
                  <a:pt x="16821" y="11739"/>
                  <a:pt x="16630" y="11583"/>
                </a:cubicBezTo>
                <a:cubicBezTo>
                  <a:pt x="16343" y="11739"/>
                  <a:pt x="16152" y="11896"/>
                  <a:pt x="15961" y="11896"/>
                </a:cubicBezTo>
                <a:close/>
                <a:moveTo>
                  <a:pt x="10035" y="15183"/>
                </a:moveTo>
                <a:cubicBezTo>
                  <a:pt x="10322" y="15339"/>
                  <a:pt x="10513" y="15652"/>
                  <a:pt x="10704" y="15809"/>
                </a:cubicBezTo>
                <a:cubicBezTo>
                  <a:pt x="11756" y="15183"/>
                  <a:pt x="12712" y="14713"/>
                  <a:pt x="13667" y="14087"/>
                </a:cubicBezTo>
                <a:cubicBezTo>
                  <a:pt x="14527" y="13617"/>
                  <a:pt x="15388" y="13148"/>
                  <a:pt x="16248" y="12678"/>
                </a:cubicBezTo>
                <a:cubicBezTo>
                  <a:pt x="16057" y="12522"/>
                  <a:pt x="15865" y="12365"/>
                  <a:pt x="15579" y="12052"/>
                </a:cubicBezTo>
                <a:cubicBezTo>
                  <a:pt x="14814" y="12522"/>
                  <a:pt x="13954" y="12991"/>
                  <a:pt x="12998" y="13617"/>
                </a:cubicBezTo>
                <a:cubicBezTo>
                  <a:pt x="12042" y="14087"/>
                  <a:pt x="11087" y="14557"/>
                  <a:pt x="10035" y="15183"/>
                </a:cubicBezTo>
                <a:close/>
                <a:moveTo>
                  <a:pt x="17873" y="10800"/>
                </a:moveTo>
                <a:cubicBezTo>
                  <a:pt x="18159" y="10957"/>
                  <a:pt x="18350" y="11113"/>
                  <a:pt x="18542" y="11270"/>
                </a:cubicBezTo>
                <a:cubicBezTo>
                  <a:pt x="18924" y="11113"/>
                  <a:pt x="19211" y="10957"/>
                  <a:pt x="19593" y="10800"/>
                </a:cubicBezTo>
                <a:cubicBezTo>
                  <a:pt x="19402" y="10643"/>
                  <a:pt x="19115" y="10487"/>
                  <a:pt x="18924" y="10330"/>
                </a:cubicBezTo>
                <a:cubicBezTo>
                  <a:pt x="18637" y="10487"/>
                  <a:pt x="18255" y="10643"/>
                  <a:pt x="17873" y="10800"/>
                </a:cubicBezTo>
                <a:close/>
                <a:moveTo>
                  <a:pt x="7933" y="16435"/>
                </a:moveTo>
                <a:cubicBezTo>
                  <a:pt x="8124" y="16591"/>
                  <a:pt x="8315" y="16904"/>
                  <a:pt x="8506" y="17061"/>
                </a:cubicBezTo>
                <a:cubicBezTo>
                  <a:pt x="9080" y="16748"/>
                  <a:pt x="9653" y="16435"/>
                  <a:pt x="10227" y="16122"/>
                </a:cubicBezTo>
                <a:cubicBezTo>
                  <a:pt x="10035" y="15965"/>
                  <a:pt x="9749" y="15652"/>
                  <a:pt x="9558" y="15496"/>
                </a:cubicBezTo>
                <a:cubicBezTo>
                  <a:pt x="8984" y="15809"/>
                  <a:pt x="8506" y="16122"/>
                  <a:pt x="7933" y="16435"/>
                </a:cubicBezTo>
                <a:close/>
                <a:moveTo>
                  <a:pt x="16821" y="10017"/>
                </a:moveTo>
                <a:cubicBezTo>
                  <a:pt x="17012" y="10174"/>
                  <a:pt x="17204" y="10330"/>
                  <a:pt x="17395" y="10487"/>
                </a:cubicBezTo>
                <a:cubicBezTo>
                  <a:pt x="17681" y="10330"/>
                  <a:pt x="18064" y="10017"/>
                  <a:pt x="18446" y="9861"/>
                </a:cubicBezTo>
                <a:cubicBezTo>
                  <a:pt x="18255" y="9704"/>
                  <a:pt x="17968" y="9548"/>
                  <a:pt x="17777" y="9548"/>
                </a:cubicBezTo>
                <a:cubicBezTo>
                  <a:pt x="17490" y="9704"/>
                  <a:pt x="17108" y="9861"/>
                  <a:pt x="16821" y="10017"/>
                </a:cubicBezTo>
                <a:close/>
                <a:moveTo>
                  <a:pt x="15865" y="10487"/>
                </a:moveTo>
                <a:cubicBezTo>
                  <a:pt x="16057" y="10643"/>
                  <a:pt x="16248" y="10800"/>
                  <a:pt x="16439" y="10957"/>
                </a:cubicBezTo>
                <a:cubicBezTo>
                  <a:pt x="16630" y="10800"/>
                  <a:pt x="16821" y="10800"/>
                  <a:pt x="17012" y="10643"/>
                </a:cubicBezTo>
                <a:cubicBezTo>
                  <a:pt x="16821" y="10487"/>
                  <a:pt x="16630" y="10330"/>
                  <a:pt x="16439" y="10174"/>
                </a:cubicBezTo>
                <a:cubicBezTo>
                  <a:pt x="16248" y="10330"/>
                  <a:pt x="16057" y="10330"/>
                  <a:pt x="15865" y="10487"/>
                </a:cubicBezTo>
                <a:close/>
                <a:moveTo>
                  <a:pt x="14814" y="10957"/>
                </a:moveTo>
                <a:cubicBezTo>
                  <a:pt x="15005" y="11113"/>
                  <a:pt x="15196" y="11270"/>
                  <a:pt x="15388" y="11583"/>
                </a:cubicBezTo>
                <a:cubicBezTo>
                  <a:pt x="15674" y="11426"/>
                  <a:pt x="15865" y="11270"/>
                  <a:pt x="16057" y="11113"/>
                </a:cubicBezTo>
                <a:cubicBezTo>
                  <a:pt x="15865" y="10957"/>
                  <a:pt x="15674" y="10800"/>
                  <a:pt x="15483" y="10643"/>
                </a:cubicBezTo>
                <a:cubicBezTo>
                  <a:pt x="15292" y="10800"/>
                  <a:pt x="15005" y="10957"/>
                  <a:pt x="14814" y="10957"/>
                </a:cubicBezTo>
                <a:close/>
                <a:moveTo>
                  <a:pt x="13763" y="11583"/>
                </a:moveTo>
                <a:cubicBezTo>
                  <a:pt x="13954" y="11739"/>
                  <a:pt x="14145" y="11896"/>
                  <a:pt x="14336" y="12052"/>
                </a:cubicBezTo>
                <a:cubicBezTo>
                  <a:pt x="14623" y="11896"/>
                  <a:pt x="14814" y="11896"/>
                  <a:pt x="15005" y="11739"/>
                </a:cubicBezTo>
                <a:cubicBezTo>
                  <a:pt x="14814" y="11583"/>
                  <a:pt x="14623" y="11426"/>
                  <a:pt x="14432" y="11270"/>
                </a:cubicBezTo>
                <a:cubicBezTo>
                  <a:pt x="14241" y="11270"/>
                  <a:pt x="13954" y="11426"/>
                  <a:pt x="13763" y="11583"/>
                </a:cubicBezTo>
                <a:close/>
                <a:moveTo>
                  <a:pt x="12712" y="12052"/>
                </a:moveTo>
                <a:cubicBezTo>
                  <a:pt x="12903" y="12365"/>
                  <a:pt x="13094" y="12522"/>
                  <a:pt x="13285" y="12678"/>
                </a:cubicBezTo>
                <a:cubicBezTo>
                  <a:pt x="13476" y="12522"/>
                  <a:pt x="13763" y="12365"/>
                  <a:pt x="13954" y="12209"/>
                </a:cubicBezTo>
                <a:cubicBezTo>
                  <a:pt x="13763" y="12052"/>
                  <a:pt x="13572" y="11896"/>
                  <a:pt x="13381" y="11739"/>
                </a:cubicBezTo>
                <a:cubicBezTo>
                  <a:pt x="13189" y="11896"/>
                  <a:pt x="12903" y="12052"/>
                  <a:pt x="12712" y="12052"/>
                </a:cubicBezTo>
                <a:close/>
                <a:moveTo>
                  <a:pt x="11469" y="12678"/>
                </a:moveTo>
                <a:cubicBezTo>
                  <a:pt x="11660" y="12991"/>
                  <a:pt x="11851" y="13148"/>
                  <a:pt x="12042" y="13304"/>
                </a:cubicBezTo>
                <a:cubicBezTo>
                  <a:pt x="12329" y="13148"/>
                  <a:pt x="12520" y="12991"/>
                  <a:pt x="12807" y="12835"/>
                </a:cubicBezTo>
                <a:cubicBezTo>
                  <a:pt x="12616" y="12678"/>
                  <a:pt x="12425" y="12522"/>
                  <a:pt x="12234" y="12365"/>
                </a:cubicBezTo>
                <a:cubicBezTo>
                  <a:pt x="11947" y="12522"/>
                  <a:pt x="11660" y="12678"/>
                  <a:pt x="11469" y="12678"/>
                </a:cubicBezTo>
                <a:close/>
                <a:moveTo>
                  <a:pt x="10227" y="13461"/>
                </a:moveTo>
                <a:cubicBezTo>
                  <a:pt x="10418" y="13617"/>
                  <a:pt x="10609" y="13774"/>
                  <a:pt x="10800" y="13930"/>
                </a:cubicBezTo>
                <a:cubicBezTo>
                  <a:pt x="11087" y="13774"/>
                  <a:pt x="11373" y="13617"/>
                  <a:pt x="11565" y="13617"/>
                </a:cubicBezTo>
                <a:cubicBezTo>
                  <a:pt x="11373" y="13304"/>
                  <a:pt x="11182" y="13148"/>
                  <a:pt x="10991" y="12991"/>
                </a:cubicBezTo>
                <a:cubicBezTo>
                  <a:pt x="10704" y="13148"/>
                  <a:pt x="10513" y="13304"/>
                  <a:pt x="10227" y="13461"/>
                </a:cubicBezTo>
                <a:close/>
                <a:moveTo>
                  <a:pt x="8888" y="14087"/>
                </a:moveTo>
                <a:cubicBezTo>
                  <a:pt x="9080" y="14243"/>
                  <a:pt x="9366" y="14400"/>
                  <a:pt x="9558" y="14713"/>
                </a:cubicBezTo>
                <a:cubicBezTo>
                  <a:pt x="9844" y="14557"/>
                  <a:pt x="10131" y="14400"/>
                  <a:pt x="10322" y="14243"/>
                </a:cubicBezTo>
                <a:cubicBezTo>
                  <a:pt x="10131" y="14087"/>
                  <a:pt x="9940" y="13774"/>
                  <a:pt x="9749" y="13617"/>
                </a:cubicBezTo>
                <a:cubicBezTo>
                  <a:pt x="9462" y="13774"/>
                  <a:pt x="9175" y="13930"/>
                  <a:pt x="8888" y="14087"/>
                </a:cubicBezTo>
                <a:close/>
                <a:moveTo>
                  <a:pt x="6786" y="15183"/>
                </a:moveTo>
                <a:cubicBezTo>
                  <a:pt x="6977" y="15339"/>
                  <a:pt x="7168" y="15652"/>
                  <a:pt x="7359" y="15809"/>
                </a:cubicBezTo>
                <a:cubicBezTo>
                  <a:pt x="7933" y="15496"/>
                  <a:pt x="8506" y="15183"/>
                  <a:pt x="9080" y="14870"/>
                </a:cubicBezTo>
                <a:cubicBezTo>
                  <a:pt x="8793" y="14713"/>
                  <a:pt x="8602" y="14557"/>
                  <a:pt x="8411" y="14243"/>
                </a:cubicBezTo>
                <a:cubicBezTo>
                  <a:pt x="7933" y="14557"/>
                  <a:pt x="7359" y="14870"/>
                  <a:pt x="6786" y="15183"/>
                </a:cubicBezTo>
                <a:close/>
                <a:moveTo>
                  <a:pt x="16248" y="9078"/>
                </a:moveTo>
                <a:cubicBezTo>
                  <a:pt x="16439" y="9235"/>
                  <a:pt x="16630" y="9391"/>
                  <a:pt x="16821" y="9548"/>
                </a:cubicBezTo>
                <a:cubicBezTo>
                  <a:pt x="17012" y="9391"/>
                  <a:pt x="17204" y="9235"/>
                  <a:pt x="17395" y="9235"/>
                </a:cubicBezTo>
                <a:cubicBezTo>
                  <a:pt x="17204" y="9078"/>
                  <a:pt x="17012" y="8922"/>
                  <a:pt x="16821" y="8765"/>
                </a:cubicBezTo>
                <a:cubicBezTo>
                  <a:pt x="16630" y="8922"/>
                  <a:pt x="16439" y="8922"/>
                  <a:pt x="16248" y="9078"/>
                </a:cubicBezTo>
                <a:close/>
                <a:moveTo>
                  <a:pt x="15292" y="9548"/>
                </a:moveTo>
                <a:cubicBezTo>
                  <a:pt x="15483" y="9704"/>
                  <a:pt x="15674" y="9861"/>
                  <a:pt x="15865" y="10017"/>
                </a:cubicBezTo>
                <a:cubicBezTo>
                  <a:pt x="16057" y="9861"/>
                  <a:pt x="16248" y="9704"/>
                  <a:pt x="16439" y="9704"/>
                </a:cubicBezTo>
                <a:cubicBezTo>
                  <a:pt x="16248" y="9548"/>
                  <a:pt x="16057" y="9391"/>
                  <a:pt x="15865" y="9235"/>
                </a:cubicBezTo>
                <a:cubicBezTo>
                  <a:pt x="15674" y="9391"/>
                  <a:pt x="15483" y="9391"/>
                  <a:pt x="15292" y="9548"/>
                </a:cubicBezTo>
                <a:close/>
                <a:moveTo>
                  <a:pt x="14241" y="10017"/>
                </a:moveTo>
                <a:cubicBezTo>
                  <a:pt x="14432" y="10174"/>
                  <a:pt x="14623" y="10330"/>
                  <a:pt x="14814" y="10487"/>
                </a:cubicBezTo>
                <a:cubicBezTo>
                  <a:pt x="15101" y="10330"/>
                  <a:pt x="15292" y="10174"/>
                  <a:pt x="15483" y="10174"/>
                </a:cubicBezTo>
                <a:cubicBezTo>
                  <a:pt x="15292" y="10017"/>
                  <a:pt x="15101" y="9861"/>
                  <a:pt x="14910" y="9704"/>
                </a:cubicBezTo>
                <a:cubicBezTo>
                  <a:pt x="14719" y="9861"/>
                  <a:pt x="14527" y="9861"/>
                  <a:pt x="14241" y="10017"/>
                </a:cubicBezTo>
                <a:close/>
                <a:moveTo>
                  <a:pt x="13285" y="10487"/>
                </a:moveTo>
                <a:cubicBezTo>
                  <a:pt x="13476" y="10643"/>
                  <a:pt x="13667" y="10800"/>
                  <a:pt x="13858" y="10957"/>
                </a:cubicBezTo>
                <a:cubicBezTo>
                  <a:pt x="14050" y="10800"/>
                  <a:pt x="14241" y="10800"/>
                  <a:pt x="14527" y="10643"/>
                </a:cubicBezTo>
                <a:cubicBezTo>
                  <a:pt x="14336" y="10487"/>
                  <a:pt x="14145" y="10330"/>
                  <a:pt x="13954" y="10174"/>
                </a:cubicBezTo>
                <a:cubicBezTo>
                  <a:pt x="13667" y="10330"/>
                  <a:pt x="13476" y="10330"/>
                  <a:pt x="13285" y="10487"/>
                </a:cubicBezTo>
                <a:close/>
                <a:moveTo>
                  <a:pt x="12138" y="10957"/>
                </a:moveTo>
                <a:cubicBezTo>
                  <a:pt x="12329" y="11113"/>
                  <a:pt x="12520" y="11270"/>
                  <a:pt x="12712" y="11583"/>
                </a:cubicBezTo>
                <a:cubicBezTo>
                  <a:pt x="12998" y="11426"/>
                  <a:pt x="13189" y="11270"/>
                  <a:pt x="13381" y="11113"/>
                </a:cubicBezTo>
                <a:cubicBezTo>
                  <a:pt x="13189" y="10957"/>
                  <a:pt x="12998" y="10800"/>
                  <a:pt x="12807" y="10643"/>
                </a:cubicBezTo>
                <a:cubicBezTo>
                  <a:pt x="12616" y="10800"/>
                  <a:pt x="12425" y="10957"/>
                  <a:pt x="12138" y="10957"/>
                </a:cubicBezTo>
                <a:close/>
                <a:moveTo>
                  <a:pt x="10991" y="11583"/>
                </a:moveTo>
                <a:cubicBezTo>
                  <a:pt x="11182" y="11739"/>
                  <a:pt x="11373" y="11896"/>
                  <a:pt x="11565" y="12052"/>
                </a:cubicBezTo>
                <a:cubicBezTo>
                  <a:pt x="11851" y="11896"/>
                  <a:pt x="12042" y="11896"/>
                  <a:pt x="12329" y="11739"/>
                </a:cubicBezTo>
                <a:cubicBezTo>
                  <a:pt x="12138" y="11583"/>
                  <a:pt x="11947" y="11426"/>
                  <a:pt x="11756" y="11270"/>
                </a:cubicBezTo>
                <a:cubicBezTo>
                  <a:pt x="11469" y="11270"/>
                  <a:pt x="11278" y="11426"/>
                  <a:pt x="10991" y="11583"/>
                </a:cubicBezTo>
                <a:close/>
                <a:moveTo>
                  <a:pt x="9844" y="12209"/>
                </a:moveTo>
                <a:cubicBezTo>
                  <a:pt x="10035" y="12365"/>
                  <a:pt x="10227" y="12522"/>
                  <a:pt x="10418" y="12678"/>
                </a:cubicBezTo>
                <a:cubicBezTo>
                  <a:pt x="10704" y="12522"/>
                  <a:pt x="10896" y="12365"/>
                  <a:pt x="11182" y="12365"/>
                </a:cubicBezTo>
                <a:cubicBezTo>
                  <a:pt x="10991" y="12052"/>
                  <a:pt x="10800" y="11896"/>
                  <a:pt x="10609" y="11739"/>
                </a:cubicBezTo>
                <a:cubicBezTo>
                  <a:pt x="10322" y="11896"/>
                  <a:pt x="10035" y="12052"/>
                  <a:pt x="9844" y="12209"/>
                </a:cubicBezTo>
                <a:close/>
                <a:moveTo>
                  <a:pt x="8506" y="12835"/>
                </a:moveTo>
                <a:cubicBezTo>
                  <a:pt x="8697" y="12991"/>
                  <a:pt x="8888" y="13148"/>
                  <a:pt x="9080" y="13304"/>
                </a:cubicBezTo>
                <a:cubicBezTo>
                  <a:pt x="9366" y="13148"/>
                  <a:pt x="9653" y="13148"/>
                  <a:pt x="9844" y="12991"/>
                </a:cubicBezTo>
                <a:cubicBezTo>
                  <a:pt x="9653" y="12678"/>
                  <a:pt x="9462" y="12522"/>
                  <a:pt x="9271" y="12365"/>
                </a:cubicBezTo>
                <a:cubicBezTo>
                  <a:pt x="9080" y="12522"/>
                  <a:pt x="8793" y="12678"/>
                  <a:pt x="8506" y="12835"/>
                </a:cubicBezTo>
                <a:close/>
                <a:moveTo>
                  <a:pt x="7168" y="13461"/>
                </a:moveTo>
                <a:cubicBezTo>
                  <a:pt x="7359" y="13617"/>
                  <a:pt x="7550" y="13774"/>
                  <a:pt x="7742" y="14087"/>
                </a:cubicBezTo>
                <a:cubicBezTo>
                  <a:pt x="8028" y="13930"/>
                  <a:pt x="8315" y="13774"/>
                  <a:pt x="8602" y="13617"/>
                </a:cubicBezTo>
                <a:cubicBezTo>
                  <a:pt x="8411" y="13461"/>
                  <a:pt x="8219" y="13148"/>
                  <a:pt x="8028" y="12991"/>
                </a:cubicBezTo>
                <a:cubicBezTo>
                  <a:pt x="7742" y="13148"/>
                  <a:pt x="7455" y="13304"/>
                  <a:pt x="7168" y="13461"/>
                </a:cubicBezTo>
                <a:close/>
                <a:moveTo>
                  <a:pt x="5735" y="14087"/>
                </a:moveTo>
                <a:cubicBezTo>
                  <a:pt x="5926" y="14243"/>
                  <a:pt x="6117" y="14557"/>
                  <a:pt x="6308" y="14713"/>
                </a:cubicBezTo>
                <a:cubicBezTo>
                  <a:pt x="6595" y="14557"/>
                  <a:pt x="6977" y="14400"/>
                  <a:pt x="7264" y="14243"/>
                </a:cubicBezTo>
                <a:cubicBezTo>
                  <a:pt x="7073" y="14087"/>
                  <a:pt x="6881" y="13930"/>
                  <a:pt x="6690" y="13617"/>
                </a:cubicBezTo>
                <a:cubicBezTo>
                  <a:pt x="6404" y="13774"/>
                  <a:pt x="6021" y="13930"/>
                  <a:pt x="5735" y="14087"/>
                </a:cubicBezTo>
                <a:close/>
                <a:moveTo>
                  <a:pt x="14814" y="8609"/>
                </a:moveTo>
                <a:cubicBezTo>
                  <a:pt x="15005" y="8609"/>
                  <a:pt x="15196" y="8765"/>
                  <a:pt x="15388" y="8922"/>
                </a:cubicBezTo>
                <a:cubicBezTo>
                  <a:pt x="15770" y="8765"/>
                  <a:pt x="16057" y="8609"/>
                  <a:pt x="16439" y="8452"/>
                </a:cubicBezTo>
                <a:cubicBezTo>
                  <a:pt x="16248" y="8296"/>
                  <a:pt x="16057" y="8139"/>
                  <a:pt x="15865" y="8139"/>
                </a:cubicBezTo>
                <a:cubicBezTo>
                  <a:pt x="15579" y="8296"/>
                  <a:pt x="15196" y="8452"/>
                  <a:pt x="14814" y="8609"/>
                </a:cubicBezTo>
                <a:close/>
                <a:moveTo>
                  <a:pt x="13858" y="8922"/>
                </a:moveTo>
                <a:cubicBezTo>
                  <a:pt x="14050" y="9078"/>
                  <a:pt x="14241" y="9235"/>
                  <a:pt x="14432" y="9391"/>
                </a:cubicBezTo>
                <a:cubicBezTo>
                  <a:pt x="14623" y="9235"/>
                  <a:pt x="14814" y="9235"/>
                  <a:pt x="15101" y="9078"/>
                </a:cubicBezTo>
                <a:cubicBezTo>
                  <a:pt x="14910" y="8922"/>
                  <a:pt x="14719" y="8765"/>
                  <a:pt x="14527" y="8765"/>
                </a:cubicBezTo>
                <a:cubicBezTo>
                  <a:pt x="14336" y="8765"/>
                  <a:pt x="14145" y="8922"/>
                  <a:pt x="13858" y="8922"/>
                </a:cubicBezTo>
                <a:close/>
                <a:moveTo>
                  <a:pt x="12903" y="9391"/>
                </a:moveTo>
                <a:cubicBezTo>
                  <a:pt x="13094" y="9548"/>
                  <a:pt x="13189" y="9704"/>
                  <a:pt x="13381" y="9861"/>
                </a:cubicBezTo>
                <a:cubicBezTo>
                  <a:pt x="13667" y="9861"/>
                  <a:pt x="13858" y="9704"/>
                  <a:pt x="14050" y="9548"/>
                </a:cubicBezTo>
                <a:cubicBezTo>
                  <a:pt x="13858" y="9391"/>
                  <a:pt x="13667" y="9235"/>
                  <a:pt x="13476" y="9078"/>
                </a:cubicBezTo>
                <a:cubicBezTo>
                  <a:pt x="13285" y="9235"/>
                  <a:pt x="13094" y="9391"/>
                  <a:pt x="12903" y="9391"/>
                </a:cubicBezTo>
                <a:close/>
                <a:moveTo>
                  <a:pt x="11851" y="9861"/>
                </a:moveTo>
                <a:cubicBezTo>
                  <a:pt x="11947" y="10017"/>
                  <a:pt x="12138" y="10174"/>
                  <a:pt x="12329" y="10330"/>
                </a:cubicBezTo>
                <a:cubicBezTo>
                  <a:pt x="12616" y="10330"/>
                  <a:pt x="12807" y="10174"/>
                  <a:pt x="12998" y="10017"/>
                </a:cubicBezTo>
                <a:cubicBezTo>
                  <a:pt x="12807" y="9861"/>
                  <a:pt x="12712" y="9704"/>
                  <a:pt x="12520" y="9548"/>
                </a:cubicBezTo>
                <a:cubicBezTo>
                  <a:pt x="12234" y="9704"/>
                  <a:pt x="12042" y="9861"/>
                  <a:pt x="11851" y="9861"/>
                </a:cubicBezTo>
                <a:close/>
                <a:moveTo>
                  <a:pt x="10704" y="10487"/>
                </a:moveTo>
                <a:cubicBezTo>
                  <a:pt x="10896" y="10643"/>
                  <a:pt x="11087" y="10800"/>
                  <a:pt x="11278" y="10957"/>
                </a:cubicBezTo>
                <a:cubicBezTo>
                  <a:pt x="11469" y="10800"/>
                  <a:pt x="11756" y="10643"/>
                  <a:pt x="11947" y="10643"/>
                </a:cubicBezTo>
                <a:cubicBezTo>
                  <a:pt x="11756" y="10487"/>
                  <a:pt x="11565" y="10330"/>
                  <a:pt x="11469" y="10174"/>
                </a:cubicBezTo>
                <a:cubicBezTo>
                  <a:pt x="11182" y="10174"/>
                  <a:pt x="10991" y="10330"/>
                  <a:pt x="10704" y="10487"/>
                </a:cubicBezTo>
                <a:close/>
                <a:moveTo>
                  <a:pt x="9462" y="10957"/>
                </a:moveTo>
                <a:cubicBezTo>
                  <a:pt x="9653" y="11113"/>
                  <a:pt x="9844" y="11270"/>
                  <a:pt x="10035" y="11426"/>
                </a:cubicBezTo>
                <a:cubicBezTo>
                  <a:pt x="10322" y="11426"/>
                  <a:pt x="10513" y="11270"/>
                  <a:pt x="10800" y="11113"/>
                </a:cubicBezTo>
                <a:cubicBezTo>
                  <a:pt x="10609" y="10957"/>
                  <a:pt x="10418" y="10800"/>
                  <a:pt x="10227" y="10643"/>
                </a:cubicBezTo>
                <a:cubicBezTo>
                  <a:pt x="10035" y="10800"/>
                  <a:pt x="9749" y="10800"/>
                  <a:pt x="9462" y="10957"/>
                </a:cubicBezTo>
                <a:close/>
                <a:moveTo>
                  <a:pt x="8219" y="11583"/>
                </a:moveTo>
                <a:cubicBezTo>
                  <a:pt x="8411" y="11739"/>
                  <a:pt x="8602" y="11896"/>
                  <a:pt x="8793" y="12052"/>
                </a:cubicBezTo>
                <a:cubicBezTo>
                  <a:pt x="9080" y="11896"/>
                  <a:pt x="9366" y="11739"/>
                  <a:pt x="9558" y="11739"/>
                </a:cubicBezTo>
                <a:cubicBezTo>
                  <a:pt x="9366" y="11583"/>
                  <a:pt x="9271" y="11426"/>
                  <a:pt x="9080" y="11113"/>
                </a:cubicBezTo>
                <a:cubicBezTo>
                  <a:pt x="8793" y="11270"/>
                  <a:pt x="8506" y="11426"/>
                  <a:pt x="8219" y="11583"/>
                </a:cubicBezTo>
                <a:close/>
                <a:moveTo>
                  <a:pt x="6977" y="12052"/>
                </a:moveTo>
                <a:cubicBezTo>
                  <a:pt x="7168" y="12365"/>
                  <a:pt x="7359" y="12522"/>
                  <a:pt x="7550" y="12678"/>
                </a:cubicBezTo>
                <a:cubicBezTo>
                  <a:pt x="7837" y="12522"/>
                  <a:pt x="8124" y="12365"/>
                  <a:pt x="8411" y="12209"/>
                </a:cubicBezTo>
                <a:cubicBezTo>
                  <a:pt x="8219" y="12052"/>
                  <a:pt x="8028" y="11896"/>
                  <a:pt x="7837" y="11739"/>
                </a:cubicBezTo>
                <a:cubicBezTo>
                  <a:pt x="7550" y="11896"/>
                  <a:pt x="7264" y="12052"/>
                  <a:pt x="6977" y="12052"/>
                </a:cubicBezTo>
                <a:close/>
                <a:moveTo>
                  <a:pt x="4874" y="13148"/>
                </a:moveTo>
                <a:cubicBezTo>
                  <a:pt x="5065" y="13304"/>
                  <a:pt x="5161" y="13461"/>
                  <a:pt x="5352" y="13617"/>
                </a:cubicBezTo>
                <a:cubicBezTo>
                  <a:pt x="5926" y="13461"/>
                  <a:pt x="6499" y="13148"/>
                  <a:pt x="7073" y="12835"/>
                </a:cubicBezTo>
                <a:cubicBezTo>
                  <a:pt x="6881" y="12678"/>
                  <a:pt x="6690" y="12522"/>
                  <a:pt x="6499" y="12365"/>
                </a:cubicBezTo>
                <a:cubicBezTo>
                  <a:pt x="5926" y="12522"/>
                  <a:pt x="5448" y="12835"/>
                  <a:pt x="4874" y="13148"/>
                </a:cubicBezTo>
                <a:close/>
                <a:moveTo>
                  <a:pt x="13667" y="7200"/>
                </a:moveTo>
                <a:cubicBezTo>
                  <a:pt x="13858" y="7357"/>
                  <a:pt x="14050" y="7513"/>
                  <a:pt x="14241" y="7670"/>
                </a:cubicBezTo>
                <a:cubicBezTo>
                  <a:pt x="14432" y="7513"/>
                  <a:pt x="14623" y="7513"/>
                  <a:pt x="14910" y="7357"/>
                </a:cubicBezTo>
                <a:cubicBezTo>
                  <a:pt x="14719" y="7200"/>
                  <a:pt x="14527" y="7043"/>
                  <a:pt x="14336" y="7043"/>
                </a:cubicBezTo>
                <a:cubicBezTo>
                  <a:pt x="14145" y="7043"/>
                  <a:pt x="13954" y="7200"/>
                  <a:pt x="13667" y="7200"/>
                </a:cubicBezTo>
                <a:close/>
                <a:moveTo>
                  <a:pt x="12042" y="7983"/>
                </a:moveTo>
                <a:cubicBezTo>
                  <a:pt x="12138" y="8139"/>
                  <a:pt x="12329" y="8296"/>
                  <a:pt x="12520" y="8296"/>
                </a:cubicBezTo>
                <a:cubicBezTo>
                  <a:pt x="12807" y="8296"/>
                  <a:pt x="12998" y="8139"/>
                  <a:pt x="13285" y="7983"/>
                </a:cubicBezTo>
                <a:cubicBezTo>
                  <a:pt x="13094" y="7983"/>
                  <a:pt x="12903" y="7826"/>
                  <a:pt x="12712" y="7670"/>
                </a:cubicBezTo>
                <a:cubicBezTo>
                  <a:pt x="12520" y="7670"/>
                  <a:pt x="12234" y="7826"/>
                  <a:pt x="12042" y="7983"/>
                </a:cubicBezTo>
                <a:close/>
                <a:moveTo>
                  <a:pt x="10035" y="8765"/>
                </a:moveTo>
                <a:cubicBezTo>
                  <a:pt x="10227" y="8922"/>
                  <a:pt x="10418" y="9078"/>
                  <a:pt x="10513" y="9235"/>
                </a:cubicBezTo>
                <a:cubicBezTo>
                  <a:pt x="10800" y="9078"/>
                  <a:pt x="11087" y="8922"/>
                  <a:pt x="11373" y="8922"/>
                </a:cubicBezTo>
                <a:cubicBezTo>
                  <a:pt x="11182" y="8765"/>
                  <a:pt x="10991" y="8609"/>
                  <a:pt x="10896" y="8452"/>
                </a:cubicBezTo>
                <a:cubicBezTo>
                  <a:pt x="10609" y="8609"/>
                  <a:pt x="10322" y="8609"/>
                  <a:pt x="10035" y="8765"/>
                </a:cubicBezTo>
                <a:close/>
                <a:moveTo>
                  <a:pt x="8028" y="9548"/>
                </a:moveTo>
                <a:cubicBezTo>
                  <a:pt x="8219" y="9704"/>
                  <a:pt x="8411" y="9861"/>
                  <a:pt x="8602" y="10017"/>
                </a:cubicBezTo>
                <a:cubicBezTo>
                  <a:pt x="8888" y="9861"/>
                  <a:pt x="9175" y="9861"/>
                  <a:pt x="9462" y="9704"/>
                </a:cubicBezTo>
                <a:cubicBezTo>
                  <a:pt x="9271" y="9548"/>
                  <a:pt x="9080" y="9391"/>
                  <a:pt x="8984" y="9235"/>
                </a:cubicBezTo>
                <a:cubicBezTo>
                  <a:pt x="8602" y="9391"/>
                  <a:pt x="8315" y="9391"/>
                  <a:pt x="8028" y="9548"/>
                </a:cubicBezTo>
                <a:close/>
                <a:moveTo>
                  <a:pt x="5735" y="10487"/>
                </a:moveTo>
                <a:cubicBezTo>
                  <a:pt x="5926" y="10643"/>
                  <a:pt x="6117" y="10800"/>
                  <a:pt x="6308" y="11113"/>
                </a:cubicBezTo>
                <a:cubicBezTo>
                  <a:pt x="6595" y="10957"/>
                  <a:pt x="6977" y="10800"/>
                  <a:pt x="7264" y="10643"/>
                </a:cubicBezTo>
                <a:cubicBezTo>
                  <a:pt x="7073" y="10487"/>
                  <a:pt x="6881" y="10330"/>
                  <a:pt x="6690" y="10174"/>
                </a:cubicBezTo>
                <a:cubicBezTo>
                  <a:pt x="6404" y="10330"/>
                  <a:pt x="6117" y="10330"/>
                  <a:pt x="5735" y="10487"/>
                </a:cubicBezTo>
                <a:close/>
                <a:moveTo>
                  <a:pt x="0" y="12209"/>
                </a:moveTo>
                <a:cubicBezTo>
                  <a:pt x="0" y="15496"/>
                  <a:pt x="0" y="15496"/>
                  <a:pt x="0" y="15496"/>
                </a:cubicBezTo>
                <a:cubicBezTo>
                  <a:pt x="6786" y="21600"/>
                  <a:pt x="6786" y="21600"/>
                  <a:pt x="6786" y="21600"/>
                </a:cubicBezTo>
                <a:cubicBezTo>
                  <a:pt x="6786" y="19409"/>
                  <a:pt x="6786" y="19409"/>
                  <a:pt x="6786" y="19409"/>
                </a:cubicBezTo>
                <a:lnTo>
                  <a:pt x="0" y="12209"/>
                </a:lnTo>
                <a:close/>
              </a:path>
            </a:pathLst>
          </a:custGeom>
          <a:solidFill>
            <a:srgbClr val="000000"/>
          </a:solidFill>
          <a:ln w="12700">
            <a:miter lim="400000"/>
          </a:ln>
        </p:spPr>
        <p:txBody>
          <a:bodyPr tIns="91439" bIns="91439"/>
          <a:lstStyle/>
          <a:p>
            <a:endParaRPr/>
          </a:p>
        </p:txBody>
      </p:sp>
      <p:sp>
        <p:nvSpPr>
          <p:cNvPr id="1725" name="Shape 1725"/>
          <p:cNvSpPr/>
          <p:nvPr/>
        </p:nvSpPr>
        <p:spPr>
          <a:xfrm>
            <a:off x="22789362" y="3405782"/>
            <a:ext cx="718425" cy="712873"/>
          </a:xfrm>
          <a:custGeom>
            <a:avLst/>
            <a:gdLst/>
            <a:ahLst/>
            <a:cxnLst>
              <a:cxn ang="0">
                <a:pos x="wd2" y="hd2"/>
              </a:cxn>
              <a:cxn ang="5400000">
                <a:pos x="wd2" y="hd2"/>
              </a:cxn>
              <a:cxn ang="10800000">
                <a:pos x="wd2" y="hd2"/>
              </a:cxn>
              <a:cxn ang="16200000">
                <a:pos x="wd2" y="hd2"/>
              </a:cxn>
            </a:cxnLst>
            <a:rect l="0" t="0" r="r" b="b"/>
            <a:pathLst>
              <a:path w="21530" h="21600" extrusionOk="0">
                <a:moveTo>
                  <a:pt x="4631" y="11761"/>
                </a:moveTo>
                <a:cubicBezTo>
                  <a:pt x="21530" y="3958"/>
                  <a:pt x="21530" y="3958"/>
                  <a:pt x="21530" y="3958"/>
                </a:cubicBezTo>
                <a:cubicBezTo>
                  <a:pt x="21530" y="13797"/>
                  <a:pt x="21530" y="13797"/>
                  <a:pt x="21530" y="13797"/>
                </a:cubicBezTo>
                <a:cubicBezTo>
                  <a:pt x="4631" y="21600"/>
                  <a:pt x="4631" y="21600"/>
                  <a:pt x="4631" y="21600"/>
                </a:cubicBezTo>
                <a:cubicBezTo>
                  <a:pt x="4631" y="11761"/>
                  <a:pt x="4631" y="11761"/>
                  <a:pt x="4631" y="11761"/>
                </a:cubicBezTo>
                <a:close/>
                <a:moveTo>
                  <a:pt x="10226" y="3280"/>
                </a:moveTo>
                <a:cubicBezTo>
                  <a:pt x="9219" y="3845"/>
                  <a:pt x="9219" y="3845"/>
                  <a:pt x="9219" y="3845"/>
                </a:cubicBezTo>
                <a:cubicBezTo>
                  <a:pt x="8995" y="6107"/>
                  <a:pt x="8995" y="6107"/>
                  <a:pt x="8995" y="6107"/>
                </a:cubicBezTo>
                <a:cubicBezTo>
                  <a:pt x="825" y="9952"/>
                  <a:pt x="825" y="9952"/>
                  <a:pt x="825" y="9952"/>
                </a:cubicBezTo>
                <a:cubicBezTo>
                  <a:pt x="825" y="20017"/>
                  <a:pt x="825" y="20017"/>
                  <a:pt x="825" y="20017"/>
                </a:cubicBezTo>
                <a:cubicBezTo>
                  <a:pt x="3511" y="21261"/>
                  <a:pt x="3511" y="21261"/>
                  <a:pt x="3511" y="21261"/>
                </a:cubicBezTo>
                <a:cubicBezTo>
                  <a:pt x="3511" y="11083"/>
                  <a:pt x="3511" y="11083"/>
                  <a:pt x="3511" y="11083"/>
                </a:cubicBezTo>
                <a:cubicBezTo>
                  <a:pt x="20635" y="3166"/>
                  <a:pt x="20635" y="3166"/>
                  <a:pt x="20635" y="3166"/>
                </a:cubicBezTo>
                <a:cubicBezTo>
                  <a:pt x="17837" y="1923"/>
                  <a:pt x="17837" y="1923"/>
                  <a:pt x="17837" y="1923"/>
                </a:cubicBezTo>
                <a:cubicBezTo>
                  <a:pt x="13248" y="4071"/>
                  <a:pt x="13248" y="4071"/>
                  <a:pt x="13248" y="4071"/>
                </a:cubicBezTo>
                <a:cubicBezTo>
                  <a:pt x="12800" y="3393"/>
                  <a:pt x="12800" y="3393"/>
                  <a:pt x="12800" y="3393"/>
                </a:cubicBezTo>
                <a:cubicBezTo>
                  <a:pt x="11681" y="3053"/>
                  <a:pt x="11681" y="3053"/>
                  <a:pt x="11681" y="3053"/>
                </a:cubicBezTo>
                <a:cubicBezTo>
                  <a:pt x="11346" y="2036"/>
                  <a:pt x="10898" y="1470"/>
                  <a:pt x="10338" y="1018"/>
                </a:cubicBezTo>
                <a:cubicBezTo>
                  <a:pt x="9555" y="565"/>
                  <a:pt x="8548" y="452"/>
                  <a:pt x="7540" y="792"/>
                </a:cubicBezTo>
                <a:cubicBezTo>
                  <a:pt x="6869" y="1018"/>
                  <a:pt x="6197" y="1357"/>
                  <a:pt x="5638" y="1696"/>
                </a:cubicBezTo>
                <a:cubicBezTo>
                  <a:pt x="5414" y="1809"/>
                  <a:pt x="5190" y="1923"/>
                  <a:pt x="4854" y="2149"/>
                </a:cubicBezTo>
                <a:cubicBezTo>
                  <a:pt x="4183" y="2488"/>
                  <a:pt x="3399" y="2601"/>
                  <a:pt x="2840" y="2601"/>
                </a:cubicBezTo>
                <a:cubicBezTo>
                  <a:pt x="2616" y="2601"/>
                  <a:pt x="2392" y="2488"/>
                  <a:pt x="2168" y="2375"/>
                </a:cubicBezTo>
                <a:cubicBezTo>
                  <a:pt x="1945" y="2262"/>
                  <a:pt x="1833" y="2149"/>
                  <a:pt x="1721" y="1809"/>
                </a:cubicBezTo>
                <a:cubicBezTo>
                  <a:pt x="1497" y="1470"/>
                  <a:pt x="1385" y="905"/>
                  <a:pt x="1497" y="113"/>
                </a:cubicBezTo>
                <a:cubicBezTo>
                  <a:pt x="42" y="0"/>
                  <a:pt x="42" y="0"/>
                  <a:pt x="42" y="0"/>
                </a:cubicBezTo>
                <a:cubicBezTo>
                  <a:pt x="-70" y="1018"/>
                  <a:pt x="42" y="1923"/>
                  <a:pt x="378" y="2488"/>
                </a:cubicBezTo>
                <a:cubicBezTo>
                  <a:pt x="602" y="3053"/>
                  <a:pt x="937" y="3393"/>
                  <a:pt x="1385" y="3619"/>
                </a:cubicBezTo>
                <a:cubicBezTo>
                  <a:pt x="1721" y="3845"/>
                  <a:pt x="2168" y="4071"/>
                  <a:pt x="2728" y="4071"/>
                </a:cubicBezTo>
                <a:cubicBezTo>
                  <a:pt x="3623" y="4184"/>
                  <a:pt x="4519" y="3958"/>
                  <a:pt x="5526" y="3393"/>
                </a:cubicBezTo>
                <a:cubicBezTo>
                  <a:pt x="5750" y="3280"/>
                  <a:pt x="6085" y="3166"/>
                  <a:pt x="6421" y="2940"/>
                </a:cubicBezTo>
                <a:cubicBezTo>
                  <a:pt x="6869" y="2714"/>
                  <a:pt x="7428" y="2375"/>
                  <a:pt x="7988" y="2262"/>
                </a:cubicBezTo>
                <a:cubicBezTo>
                  <a:pt x="8548" y="2036"/>
                  <a:pt x="9107" y="2036"/>
                  <a:pt x="9555" y="2262"/>
                </a:cubicBezTo>
                <a:cubicBezTo>
                  <a:pt x="9779" y="2488"/>
                  <a:pt x="10003" y="2827"/>
                  <a:pt x="10226" y="3280"/>
                </a:cubicBezTo>
                <a:close/>
                <a:moveTo>
                  <a:pt x="16270" y="10404"/>
                </a:moveTo>
                <a:cubicBezTo>
                  <a:pt x="15822" y="10630"/>
                  <a:pt x="15375" y="11309"/>
                  <a:pt x="15375" y="11874"/>
                </a:cubicBezTo>
                <a:cubicBezTo>
                  <a:pt x="15375" y="12440"/>
                  <a:pt x="15822" y="12666"/>
                  <a:pt x="16270" y="12440"/>
                </a:cubicBezTo>
                <a:cubicBezTo>
                  <a:pt x="16718" y="12214"/>
                  <a:pt x="17165" y="11648"/>
                  <a:pt x="17165" y="11083"/>
                </a:cubicBezTo>
                <a:cubicBezTo>
                  <a:pt x="17165" y="10517"/>
                  <a:pt x="16718" y="10178"/>
                  <a:pt x="16270" y="10404"/>
                </a:cubicBezTo>
                <a:close/>
                <a:moveTo>
                  <a:pt x="17165" y="9047"/>
                </a:moveTo>
                <a:cubicBezTo>
                  <a:pt x="17165" y="9613"/>
                  <a:pt x="17501" y="9839"/>
                  <a:pt x="17949" y="9613"/>
                </a:cubicBezTo>
                <a:cubicBezTo>
                  <a:pt x="18396" y="9499"/>
                  <a:pt x="18844" y="8821"/>
                  <a:pt x="18844" y="8255"/>
                </a:cubicBezTo>
                <a:cubicBezTo>
                  <a:pt x="18844" y="7690"/>
                  <a:pt x="18396" y="7351"/>
                  <a:pt x="17949" y="7577"/>
                </a:cubicBezTo>
                <a:cubicBezTo>
                  <a:pt x="17501" y="7803"/>
                  <a:pt x="17165" y="8482"/>
                  <a:pt x="17165" y="9047"/>
                </a:cubicBezTo>
                <a:close/>
                <a:moveTo>
                  <a:pt x="17165" y="13118"/>
                </a:moveTo>
                <a:cubicBezTo>
                  <a:pt x="17165" y="13684"/>
                  <a:pt x="17501" y="13910"/>
                  <a:pt x="17949" y="13684"/>
                </a:cubicBezTo>
                <a:cubicBezTo>
                  <a:pt x="18396" y="13571"/>
                  <a:pt x="18844" y="12892"/>
                  <a:pt x="18844" y="12327"/>
                </a:cubicBezTo>
                <a:cubicBezTo>
                  <a:pt x="18844" y="11761"/>
                  <a:pt x="18396" y="11535"/>
                  <a:pt x="17949" y="11648"/>
                </a:cubicBezTo>
                <a:cubicBezTo>
                  <a:pt x="17501" y="11874"/>
                  <a:pt x="17165" y="12553"/>
                  <a:pt x="17165" y="13118"/>
                </a:cubicBezTo>
                <a:close/>
                <a:moveTo>
                  <a:pt x="7988" y="12327"/>
                </a:moveTo>
                <a:cubicBezTo>
                  <a:pt x="7428" y="12553"/>
                  <a:pt x="6981" y="13005"/>
                  <a:pt x="6533" y="13458"/>
                </a:cubicBezTo>
                <a:cubicBezTo>
                  <a:pt x="7876" y="14475"/>
                  <a:pt x="7876" y="14475"/>
                  <a:pt x="7876" y="14475"/>
                </a:cubicBezTo>
                <a:cubicBezTo>
                  <a:pt x="9331" y="12214"/>
                  <a:pt x="9331" y="12214"/>
                  <a:pt x="9331" y="12214"/>
                </a:cubicBezTo>
                <a:cubicBezTo>
                  <a:pt x="8883" y="11987"/>
                  <a:pt x="8436" y="12101"/>
                  <a:pt x="7988" y="12327"/>
                </a:cubicBezTo>
                <a:close/>
                <a:moveTo>
                  <a:pt x="9779" y="12553"/>
                </a:moveTo>
                <a:cubicBezTo>
                  <a:pt x="8436" y="14928"/>
                  <a:pt x="8436" y="14928"/>
                  <a:pt x="8436" y="14928"/>
                </a:cubicBezTo>
                <a:cubicBezTo>
                  <a:pt x="9779" y="15946"/>
                  <a:pt x="9779" y="15946"/>
                  <a:pt x="9779" y="15946"/>
                </a:cubicBezTo>
                <a:cubicBezTo>
                  <a:pt x="10114" y="15267"/>
                  <a:pt x="10338" y="14702"/>
                  <a:pt x="10338" y="14023"/>
                </a:cubicBezTo>
                <a:cubicBezTo>
                  <a:pt x="10338" y="13345"/>
                  <a:pt x="10114" y="12892"/>
                  <a:pt x="9779" y="12553"/>
                </a:cubicBezTo>
                <a:close/>
                <a:moveTo>
                  <a:pt x="9331" y="16737"/>
                </a:moveTo>
                <a:cubicBezTo>
                  <a:pt x="7876" y="15719"/>
                  <a:pt x="7876" y="15719"/>
                  <a:pt x="7876" y="15719"/>
                </a:cubicBezTo>
                <a:cubicBezTo>
                  <a:pt x="6533" y="17981"/>
                  <a:pt x="6533" y="17981"/>
                  <a:pt x="6533" y="17981"/>
                </a:cubicBezTo>
                <a:cubicBezTo>
                  <a:pt x="6981" y="18207"/>
                  <a:pt x="7428" y="18094"/>
                  <a:pt x="7988" y="17868"/>
                </a:cubicBezTo>
                <a:cubicBezTo>
                  <a:pt x="8436" y="17642"/>
                  <a:pt x="8883" y="17303"/>
                  <a:pt x="9331" y="16737"/>
                </a:cubicBezTo>
                <a:close/>
                <a:moveTo>
                  <a:pt x="6085" y="17642"/>
                </a:moveTo>
                <a:cubicBezTo>
                  <a:pt x="7428" y="15380"/>
                  <a:pt x="7428" y="15380"/>
                  <a:pt x="7428" y="15380"/>
                </a:cubicBezTo>
                <a:cubicBezTo>
                  <a:pt x="6085" y="14362"/>
                  <a:pt x="6085" y="14362"/>
                  <a:pt x="6085" y="14362"/>
                </a:cubicBezTo>
                <a:cubicBezTo>
                  <a:pt x="5750" y="14928"/>
                  <a:pt x="5638" y="15606"/>
                  <a:pt x="5638" y="16172"/>
                </a:cubicBezTo>
                <a:cubicBezTo>
                  <a:pt x="5638" y="16737"/>
                  <a:pt x="5750" y="17303"/>
                  <a:pt x="6085" y="17642"/>
                </a:cubicBezTo>
                <a:close/>
                <a:moveTo>
                  <a:pt x="13248" y="12214"/>
                </a:moveTo>
                <a:cubicBezTo>
                  <a:pt x="13248" y="13231"/>
                  <a:pt x="13248" y="13231"/>
                  <a:pt x="13248" y="13231"/>
                </a:cubicBezTo>
                <a:cubicBezTo>
                  <a:pt x="14479" y="12666"/>
                  <a:pt x="14479" y="12666"/>
                  <a:pt x="14479" y="12666"/>
                </a:cubicBezTo>
                <a:cubicBezTo>
                  <a:pt x="14479" y="11648"/>
                  <a:pt x="14479" y="11648"/>
                  <a:pt x="14479" y="11648"/>
                </a:cubicBezTo>
                <a:cubicBezTo>
                  <a:pt x="13248" y="12214"/>
                  <a:pt x="13248" y="12214"/>
                  <a:pt x="13248" y="12214"/>
                </a:cubicBezTo>
                <a:close/>
                <a:moveTo>
                  <a:pt x="11457" y="13118"/>
                </a:moveTo>
                <a:cubicBezTo>
                  <a:pt x="11457" y="14023"/>
                  <a:pt x="11457" y="14023"/>
                  <a:pt x="11457" y="14023"/>
                </a:cubicBezTo>
                <a:cubicBezTo>
                  <a:pt x="12689" y="13458"/>
                  <a:pt x="12689" y="13458"/>
                  <a:pt x="12689" y="13458"/>
                </a:cubicBezTo>
                <a:cubicBezTo>
                  <a:pt x="12689" y="12553"/>
                  <a:pt x="12689" y="12553"/>
                  <a:pt x="12689" y="12553"/>
                </a:cubicBezTo>
                <a:cubicBezTo>
                  <a:pt x="11457" y="13118"/>
                  <a:pt x="11457" y="13118"/>
                  <a:pt x="11457" y="13118"/>
                </a:cubicBezTo>
                <a:close/>
                <a:moveTo>
                  <a:pt x="19627" y="8821"/>
                </a:moveTo>
                <a:cubicBezTo>
                  <a:pt x="19180" y="9047"/>
                  <a:pt x="18844" y="9726"/>
                  <a:pt x="18844" y="10291"/>
                </a:cubicBezTo>
                <a:cubicBezTo>
                  <a:pt x="18844" y="10857"/>
                  <a:pt x="19180" y="11083"/>
                  <a:pt x="19627" y="10970"/>
                </a:cubicBezTo>
                <a:cubicBezTo>
                  <a:pt x="20075" y="10743"/>
                  <a:pt x="20523" y="10065"/>
                  <a:pt x="20523" y="9499"/>
                </a:cubicBezTo>
                <a:cubicBezTo>
                  <a:pt x="20523" y="8934"/>
                  <a:pt x="20075" y="8708"/>
                  <a:pt x="19627" y="8821"/>
                </a:cubicBezTo>
                <a:close/>
              </a:path>
            </a:pathLst>
          </a:custGeom>
          <a:solidFill>
            <a:srgbClr val="000000"/>
          </a:solidFill>
          <a:ln w="12700">
            <a:miter lim="400000"/>
          </a:ln>
        </p:spPr>
        <p:txBody>
          <a:bodyPr tIns="91439" bIns="91439"/>
          <a:lstStyle/>
          <a:p>
            <a:endParaRPr/>
          </a:p>
        </p:txBody>
      </p:sp>
      <p:sp>
        <p:nvSpPr>
          <p:cNvPr id="1726" name="Shape 1726"/>
          <p:cNvSpPr/>
          <p:nvPr/>
        </p:nvSpPr>
        <p:spPr>
          <a:xfrm>
            <a:off x="20686267" y="3554033"/>
            <a:ext cx="821695" cy="515729"/>
          </a:xfrm>
          <a:custGeom>
            <a:avLst/>
            <a:gdLst/>
            <a:ahLst/>
            <a:cxnLst>
              <a:cxn ang="0">
                <a:pos x="wd2" y="hd2"/>
              </a:cxn>
              <a:cxn ang="5400000">
                <a:pos x="wd2" y="hd2"/>
              </a:cxn>
              <a:cxn ang="10800000">
                <a:pos x="wd2" y="hd2"/>
              </a:cxn>
              <a:cxn ang="16200000">
                <a:pos x="wd2" y="hd2"/>
              </a:cxn>
            </a:cxnLst>
            <a:rect l="0" t="0" r="r" b="b"/>
            <a:pathLst>
              <a:path w="21600" h="21600" extrusionOk="0">
                <a:moveTo>
                  <a:pt x="207" y="7200"/>
                </a:moveTo>
                <a:lnTo>
                  <a:pt x="3731" y="5218"/>
                </a:lnTo>
                <a:lnTo>
                  <a:pt x="788" y="2840"/>
                </a:lnTo>
                <a:lnTo>
                  <a:pt x="871" y="1717"/>
                </a:lnTo>
                <a:lnTo>
                  <a:pt x="2861" y="991"/>
                </a:lnTo>
                <a:lnTo>
                  <a:pt x="9826" y="0"/>
                </a:lnTo>
                <a:lnTo>
                  <a:pt x="20688" y="8455"/>
                </a:lnTo>
                <a:lnTo>
                  <a:pt x="12272" y="9380"/>
                </a:lnTo>
                <a:lnTo>
                  <a:pt x="3648" y="2510"/>
                </a:lnTo>
                <a:lnTo>
                  <a:pt x="2156" y="2708"/>
                </a:lnTo>
                <a:lnTo>
                  <a:pt x="11982" y="10371"/>
                </a:lnTo>
                <a:lnTo>
                  <a:pt x="20895" y="9248"/>
                </a:lnTo>
                <a:lnTo>
                  <a:pt x="21102" y="10040"/>
                </a:lnTo>
                <a:lnTo>
                  <a:pt x="21476" y="10371"/>
                </a:lnTo>
                <a:lnTo>
                  <a:pt x="11401" y="16910"/>
                </a:lnTo>
                <a:lnTo>
                  <a:pt x="207" y="7200"/>
                </a:lnTo>
                <a:close/>
                <a:moveTo>
                  <a:pt x="5390" y="6407"/>
                </a:moveTo>
                <a:lnTo>
                  <a:pt x="3026" y="7662"/>
                </a:lnTo>
                <a:lnTo>
                  <a:pt x="11277" y="14862"/>
                </a:lnTo>
                <a:lnTo>
                  <a:pt x="17744" y="10635"/>
                </a:lnTo>
                <a:lnTo>
                  <a:pt x="11982" y="11626"/>
                </a:lnTo>
                <a:lnTo>
                  <a:pt x="11069" y="10965"/>
                </a:lnTo>
                <a:lnTo>
                  <a:pt x="9038" y="12220"/>
                </a:lnTo>
                <a:lnTo>
                  <a:pt x="8458" y="11626"/>
                </a:lnTo>
                <a:lnTo>
                  <a:pt x="10406" y="10371"/>
                </a:lnTo>
                <a:lnTo>
                  <a:pt x="5390" y="6407"/>
                </a:lnTo>
                <a:close/>
                <a:moveTo>
                  <a:pt x="0" y="8125"/>
                </a:moveTo>
                <a:lnTo>
                  <a:pt x="0" y="11626"/>
                </a:lnTo>
                <a:lnTo>
                  <a:pt x="11277" y="21600"/>
                </a:lnTo>
                <a:lnTo>
                  <a:pt x="21600" y="14730"/>
                </a:lnTo>
                <a:lnTo>
                  <a:pt x="21600" y="11428"/>
                </a:lnTo>
                <a:lnTo>
                  <a:pt x="11401" y="18297"/>
                </a:lnTo>
                <a:lnTo>
                  <a:pt x="0" y="8125"/>
                </a:lnTo>
                <a:close/>
                <a:moveTo>
                  <a:pt x="11857" y="15325"/>
                </a:moveTo>
                <a:lnTo>
                  <a:pt x="12355" y="15787"/>
                </a:lnTo>
                <a:lnTo>
                  <a:pt x="13142" y="15193"/>
                </a:lnTo>
                <a:lnTo>
                  <a:pt x="12645" y="14730"/>
                </a:lnTo>
                <a:lnTo>
                  <a:pt x="11857" y="15325"/>
                </a:lnTo>
                <a:close/>
                <a:moveTo>
                  <a:pt x="14220" y="13607"/>
                </a:moveTo>
                <a:lnTo>
                  <a:pt x="14801" y="14268"/>
                </a:lnTo>
                <a:lnTo>
                  <a:pt x="15588" y="13607"/>
                </a:lnTo>
                <a:lnTo>
                  <a:pt x="15091" y="13145"/>
                </a:lnTo>
                <a:lnTo>
                  <a:pt x="14220" y="13607"/>
                </a:lnTo>
                <a:close/>
                <a:moveTo>
                  <a:pt x="13060" y="14400"/>
                </a:moveTo>
                <a:lnTo>
                  <a:pt x="13640" y="15061"/>
                </a:lnTo>
                <a:lnTo>
                  <a:pt x="14428" y="14400"/>
                </a:lnTo>
                <a:lnTo>
                  <a:pt x="13930" y="13938"/>
                </a:lnTo>
                <a:lnTo>
                  <a:pt x="13060" y="14400"/>
                </a:lnTo>
                <a:close/>
              </a:path>
            </a:pathLst>
          </a:custGeom>
          <a:solidFill>
            <a:srgbClr val="000000"/>
          </a:solidFill>
          <a:ln w="12700">
            <a:miter lim="400000"/>
          </a:ln>
        </p:spPr>
        <p:txBody>
          <a:bodyPr tIns="91439" bIns="91439"/>
          <a:lstStyle/>
          <a:p>
            <a:endParaRPr/>
          </a:p>
        </p:txBody>
      </p:sp>
      <p:sp>
        <p:nvSpPr>
          <p:cNvPr id="1727" name="Shape 1727"/>
          <p:cNvSpPr/>
          <p:nvPr/>
        </p:nvSpPr>
        <p:spPr>
          <a:xfrm>
            <a:off x="18839428" y="4579342"/>
            <a:ext cx="533077" cy="820117"/>
          </a:xfrm>
          <a:custGeom>
            <a:avLst/>
            <a:gdLst/>
            <a:ahLst/>
            <a:cxnLst>
              <a:cxn ang="0">
                <a:pos x="wd2" y="hd2"/>
              </a:cxn>
              <a:cxn ang="5400000">
                <a:pos x="wd2" y="hd2"/>
              </a:cxn>
              <a:cxn ang="10800000">
                <a:pos x="wd2" y="hd2"/>
              </a:cxn>
              <a:cxn ang="16200000">
                <a:pos x="wd2" y="hd2"/>
              </a:cxn>
            </a:cxnLst>
            <a:rect l="0" t="0" r="r" b="b"/>
            <a:pathLst>
              <a:path w="21600" h="21600" extrusionOk="0">
                <a:moveTo>
                  <a:pt x="0" y="2062"/>
                </a:moveTo>
                <a:cubicBezTo>
                  <a:pt x="8610" y="5105"/>
                  <a:pt x="8610" y="5105"/>
                  <a:pt x="8610" y="5105"/>
                </a:cubicBezTo>
                <a:cubicBezTo>
                  <a:pt x="8610" y="21600"/>
                  <a:pt x="8610" y="21600"/>
                  <a:pt x="8610" y="21600"/>
                </a:cubicBezTo>
                <a:cubicBezTo>
                  <a:pt x="0" y="18556"/>
                  <a:pt x="0" y="18556"/>
                  <a:pt x="0" y="18556"/>
                </a:cubicBezTo>
                <a:cubicBezTo>
                  <a:pt x="0" y="2062"/>
                  <a:pt x="0" y="2062"/>
                  <a:pt x="0" y="2062"/>
                </a:cubicBezTo>
                <a:close/>
                <a:moveTo>
                  <a:pt x="16766" y="11291"/>
                </a:moveTo>
                <a:cubicBezTo>
                  <a:pt x="17220" y="11291"/>
                  <a:pt x="17673" y="11389"/>
                  <a:pt x="17975" y="11487"/>
                </a:cubicBezTo>
                <a:cubicBezTo>
                  <a:pt x="18428" y="11193"/>
                  <a:pt x="19485" y="10505"/>
                  <a:pt x="19485" y="10505"/>
                </a:cubicBezTo>
                <a:cubicBezTo>
                  <a:pt x="20392" y="10898"/>
                  <a:pt x="20392" y="10898"/>
                  <a:pt x="20392" y="10898"/>
                </a:cubicBezTo>
                <a:cubicBezTo>
                  <a:pt x="19485" y="12273"/>
                  <a:pt x="19485" y="12273"/>
                  <a:pt x="19485" y="12273"/>
                </a:cubicBezTo>
                <a:cubicBezTo>
                  <a:pt x="20090" y="12960"/>
                  <a:pt x="20392" y="13844"/>
                  <a:pt x="20241" y="14825"/>
                </a:cubicBezTo>
                <a:cubicBezTo>
                  <a:pt x="20090" y="15218"/>
                  <a:pt x="19938" y="15709"/>
                  <a:pt x="19636" y="16004"/>
                </a:cubicBezTo>
                <a:cubicBezTo>
                  <a:pt x="20694" y="17182"/>
                  <a:pt x="20694" y="17182"/>
                  <a:pt x="20694" y="17182"/>
                </a:cubicBezTo>
                <a:cubicBezTo>
                  <a:pt x="20090" y="17575"/>
                  <a:pt x="20090" y="17575"/>
                  <a:pt x="20090" y="17575"/>
                </a:cubicBezTo>
                <a:cubicBezTo>
                  <a:pt x="20090" y="17575"/>
                  <a:pt x="19183" y="17182"/>
                  <a:pt x="18579" y="16985"/>
                </a:cubicBezTo>
                <a:cubicBezTo>
                  <a:pt x="17824" y="17575"/>
                  <a:pt x="16615" y="17869"/>
                  <a:pt x="15558" y="17771"/>
                </a:cubicBezTo>
                <a:cubicBezTo>
                  <a:pt x="15256" y="17771"/>
                  <a:pt x="15105" y="17771"/>
                  <a:pt x="14954" y="17673"/>
                </a:cubicBezTo>
                <a:cubicBezTo>
                  <a:pt x="14501" y="17967"/>
                  <a:pt x="13292" y="18851"/>
                  <a:pt x="13292" y="18851"/>
                </a:cubicBezTo>
                <a:cubicBezTo>
                  <a:pt x="12386" y="18458"/>
                  <a:pt x="12386" y="18458"/>
                  <a:pt x="12386" y="18458"/>
                </a:cubicBezTo>
                <a:cubicBezTo>
                  <a:pt x="13141" y="16985"/>
                  <a:pt x="13141" y="16985"/>
                  <a:pt x="13141" y="16985"/>
                </a:cubicBezTo>
                <a:cubicBezTo>
                  <a:pt x="12235" y="16298"/>
                  <a:pt x="11782" y="15316"/>
                  <a:pt x="12084" y="14236"/>
                </a:cubicBezTo>
                <a:cubicBezTo>
                  <a:pt x="12084" y="13844"/>
                  <a:pt x="12235" y="13451"/>
                  <a:pt x="12537" y="13156"/>
                </a:cubicBezTo>
                <a:cubicBezTo>
                  <a:pt x="11027" y="11880"/>
                  <a:pt x="11027" y="11880"/>
                  <a:pt x="11027" y="11880"/>
                </a:cubicBezTo>
                <a:cubicBezTo>
                  <a:pt x="11782" y="11389"/>
                  <a:pt x="11782" y="11389"/>
                  <a:pt x="11782" y="11389"/>
                </a:cubicBezTo>
                <a:cubicBezTo>
                  <a:pt x="11782" y="11389"/>
                  <a:pt x="13141" y="11782"/>
                  <a:pt x="13594" y="12076"/>
                </a:cubicBezTo>
                <a:cubicBezTo>
                  <a:pt x="14501" y="11487"/>
                  <a:pt x="15709" y="11193"/>
                  <a:pt x="16766" y="11291"/>
                </a:cubicBezTo>
                <a:close/>
                <a:moveTo>
                  <a:pt x="16313" y="5204"/>
                </a:moveTo>
                <a:cubicBezTo>
                  <a:pt x="17975" y="5400"/>
                  <a:pt x="19032" y="6480"/>
                  <a:pt x="18730" y="7756"/>
                </a:cubicBezTo>
                <a:cubicBezTo>
                  <a:pt x="18428" y="9033"/>
                  <a:pt x="17069" y="10015"/>
                  <a:pt x="15407" y="9818"/>
                </a:cubicBezTo>
                <a:cubicBezTo>
                  <a:pt x="13745" y="9720"/>
                  <a:pt x="12688" y="8542"/>
                  <a:pt x="12990" y="7265"/>
                </a:cubicBezTo>
                <a:cubicBezTo>
                  <a:pt x="13292" y="5989"/>
                  <a:pt x="14803" y="5105"/>
                  <a:pt x="16313" y="5204"/>
                </a:cubicBezTo>
                <a:close/>
                <a:moveTo>
                  <a:pt x="16313" y="6676"/>
                </a:moveTo>
                <a:cubicBezTo>
                  <a:pt x="15709" y="6578"/>
                  <a:pt x="15105" y="6971"/>
                  <a:pt x="14954" y="7462"/>
                </a:cubicBezTo>
                <a:cubicBezTo>
                  <a:pt x="14803" y="7953"/>
                  <a:pt x="15256" y="8444"/>
                  <a:pt x="15860" y="8444"/>
                </a:cubicBezTo>
                <a:cubicBezTo>
                  <a:pt x="16615" y="8542"/>
                  <a:pt x="17220" y="8149"/>
                  <a:pt x="17220" y="7658"/>
                </a:cubicBezTo>
                <a:cubicBezTo>
                  <a:pt x="17371" y="7167"/>
                  <a:pt x="16917" y="6676"/>
                  <a:pt x="16313" y="6676"/>
                </a:cubicBezTo>
                <a:close/>
                <a:moveTo>
                  <a:pt x="16917" y="12175"/>
                </a:moveTo>
                <a:cubicBezTo>
                  <a:pt x="16011" y="12076"/>
                  <a:pt x="15256" y="12371"/>
                  <a:pt x="14652" y="12764"/>
                </a:cubicBezTo>
                <a:cubicBezTo>
                  <a:pt x="14048" y="13156"/>
                  <a:pt x="13594" y="13647"/>
                  <a:pt x="13443" y="14335"/>
                </a:cubicBezTo>
                <a:cubicBezTo>
                  <a:pt x="13292" y="14924"/>
                  <a:pt x="13594" y="15513"/>
                  <a:pt x="14048" y="16004"/>
                </a:cubicBezTo>
                <a:cubicBezTo>
                  <a:pt x="14501" y="16495"/>
                  <a:pt x="15105" y="16789"/>
                  <a:pt x="16011" y="16887"/>
                </a:cubicBezTo>
                <a:cubicBezTo>
                  <a:pt x="16917" y="16887"/>
                  <a:pt x="17673" y="16691"/>
                  <a:pt x="18277" y="16298"/>
                </a:cubicBezTo>
                <a:cubicBezTo>
                  <a:pt x="18881" y="15905"/>
                  <a:pt x="19334" y="15316"/>
                  <a:pt x="19485" y="14727"/>
                </a:cubicBezTo>
                <a:cubicBezTo>
                  <a:pt x="19636" y="14138"/>
                  <a:pt x="19334" y="13451"/>
                  <a:pt x="18881" y="13058"/>
                </a:cubicBezTo>
                <a:cubicBezTo>
                  <a:pt x="18428" y="12567"/>
                  <a:pt x="17824" y="12175"/>
                  <a:pt x="16917" y="12175"/>
                </a:cubicBezTo>
                <a:close/>
                <a:moveTo>
                  <a:pt x="17824" y="13549"/>
                </a:moveTo>
                <a:cubicBezTo>
                  <a:pt x="17371" y="13058"/>
                  <a:pt x="16313" y="13058"/>
                  <a:pt x="15709" y="13451"/>
                </a:cubicBezTo>
                <a:cubicBezTo>
                  <a:pt x="15256" y="13647"/>
                  <a:pt x="15105" y="14040"/>
                  <a:pt x="14954" y="14433"/>
                </a:cubicBezTo>
                <a:cubicBezTo>
                  <a:pt x="14954" y="14825"/>
                  <a:pt x="14954" y="15218"/>
                  <a:pt x="15256" y="15415"/>
                </a:cubicBezTo>
                <a:cubicBezTo>
                  <a:pt x="16162" y="16396"/>
                  <a:pt x="17975" y="15709"/>
                  <a:pt x="18126" y="14629"/>
                </a:cubicBezTo>
                <a:cubicBezTo>
                  <a:pt x="18277" y="14236"/>
                  <a:pt x="18126" y="13844"/>
                  <a:pt x="17824" y="13549"/>
                </a:cubicBezTo>
                <a:close/>
                <a:moveTo>
                  <a:pt x="10271" y="4418"/>
                </a:moveTo>
                <a:cubicBezTo>
                  <a:pt x="10120" y="21305"/>
                  <a:pt x="10120" y="21305"/>
                  <a:pt x="10120" y="21305"/>
                </a:cubicBezTo>
                <a:cubicBezTo>
                  <a:pt x="21600" y="18458"/>
                  <a:pt x="21600" y="18458"/>
                  <a:pt x="21600" y="18458"/>
                </a:cubicBezTo>
                <a:cubicBezTo>
                  <a:pt x="21600" y="2258"/>
                  <a:pt x="21600" y="2258"/>
                  <a:pt x="21600" y="2258"/>
                </a:cubicBezTo>
                <a:cubicBezTo>
                  <a:pt x="12990" y="0"/>
                  <a:pt x="12990" y="0"/>
                  <a:pt x="12990" y="0"/>
                </a:cubicBezTo>
                <a:cubicBezTo>
                  <a:pt x="1964" y="1669"/>
                  <a:pt x="1964" y="1669"/>
                  <a:pt x="1964" y="1669"/>
                </a:cubicBezTo>
                <a:lnTo>
                  <a:pt x="10271" y="4418"/>
                </a:lnTo>
                <a:close/>
              </a:path>
            </a:pathLst>
          </a:custGeom>
          <a:solidFill>
            <a:srgbClr val="000000"/>
          </a:solidFill>
          <a:ln w="12700">
            <a:miter lim="400000"/>
          </a:ln>
        </p:spPr>
        <p:txBody>
          <a:bodyPr tIns="91439" bIns="91439"/>
          <a:lstStyle/>
          <a:p>
            <a:endParaRPr/>
          </a:p>
        </p:txBody>
      </p:sp>
      <p:sp>
        <p:nvSpPr>
          <p:cNvPr id="1728" name="Shape 1728"/>
          <p:cNvSpPr/>
          <p:nvPr/>
        </p:nvSpPr>
        <p:spPr>
          <a:xfrm>
            <a:off x="22712903" y="854215"/>
            <a:ext cx="820119" cy="481034"/>
          </a:xfrm>
          <a:custGeom>
            <a:avLst/>
            <a:gdLst/>
            <a:ahLst/>
            <a:cxnLst>
              <a:cxn ang="0">
                <a:pos x="wd2" y="hd2"/>
              </a:cxn>
              <a:cxn ang="5400000">
                <a:pos x="wd2" y="hd2"/>
              </a:cxn>
              <a:cxn ang="10800000">
                <a:pos x="wd2" y="hd2"/>
              </a:cxn>
              <a:cxn ang="16200000">
                <a:pos x="wd2" y="hd2"/>
              </a:cxn>
            </a:cxnLst>
            <a:rect l="0" t="0" r="r" b="b"/>
            <a:pathLst>
              <a:path w="21600" h="21600" extrusionOk="0">
                <a:moveTo>
                  <a:pt x="12175" y="14902"/>
                </a:moveTo>
                <a:cubicBezTo>
                  <a:pt x="1080" y="4688"/>
                  <a:pt x="1080" y="4688"/>
                  <a:pt x="1080" y="4688"/>
                </a:cubicBezTo>
                <a:cubicBezTo>
                  <a:pt x="9818" y="0"/>
                  <a:pt x="9818" y="0"/>
                  <a:pt x="9818" y="0"/>
                </a:cubicBezTo>
                <a:cubicBezTo>
                  <a:pt x="21600" y="9377"/>
                  <a:pt x="21600" y="9377"/>
                  <a:pt x="21600" y="9377"/>
                </a:cubicBezTo>
                <a:cubicBezTo>
                  <a:pt x="21600" y="14902"/>
                  <a:pt x="21600" y="14902"/>
                  <a:pt x="21600" y="14902"/>
                </a:cubicBezTo>
                <a:cubicBezTo>
                  <a:pt x="12175" y="21098"/>
                  <a:pt x="12175" y="21098"/>
                  <a:pt x="12175" y="21098"/>
                </a:cubicBezTo>
                <a:cubicBezTo>
                  <a:pt x="12175" y="14902"/>
                  <a:pt x="12175" y="14902"/>
                  <a:pt x="12175" y="14902"/>
                </a:cubicBezTo>
                <a:close/>
                <a:moveTo>
                  <a:pt x="12764" y="5191"/>
                </a:moveTo>
                <a:cubicBezTo>
                  <a:pt x="10604" y="2177"/>
                  <a:pt x="10604" y="2177"/>
                  <a:pt x="10604" y="2177"/>
                </a:cubicBezTo>
                <a:cubicBezTo>
                  <a:pt x="10015" y="2344"/>
                  <a:pt x="10015" y="2344"/>
                  <a:pt x="10015" y="2344"/>
                </a:cubicBezTo>
                <a:cubicBezTo>
                  <a:pt x="10113" y="5358"/>
                  <a:pt x="10113" y="5358"/>
                  <a:pt x="10113" y="5358"/>
                </a:cubicBezTo>
                <a:cubicBezTo>
                  <a:pt x="8640" y="5860"/>
                  <a:pt x="7560" y="6865"/>
                  <a:pt x="7560" y="7870"/>
                </a:cubicBezTo>
                <a:cubicBezTo>
                  <a:pt x="7560" y="9377"/>
                  <a:pt x="9622" y="10716"/>
                  <a:pt x="12076" y="10716"/>
                </a:cubicBezTo>
                <a:cubicBezTo>
                  <a:pt x="14531" y="10716"/>
                  <a:pt x="16593" y="9377"/>
                  <a:pt x="16593" y="7870"/>
                </a:cubicBezTo>
                <a:cubicBezTo>
                  <a:pt x="16593" y="6530"/>
                  <a:pt x="14924" y="5358"/>
                  <a:pt x="12764" y="5191"/>
                </a:cubicBezTo>
                <a:close/>
                <a:moveTo>
                  <a:pt x="5105" y="5526"/>
                </a:moveTo>
                <a:cubicBezTo>
                  <a:pt x="5793" y="6195"/>
                  <a:pt x="5793" y="6195"/>
                  <a:pt x="5793" y="6195"/>
                </a:cubicBezTo>
                <a:cubicBezTo>
                  <a:pt x="8542" y="4353"/>
                  <a:pt x="8542" y="4353"/>
                  <a:pt x="8542" y="4353"/>
                </a:cubicBezTo>
                <a:cubicBezTo>
                  <a:pt x="7855" y="3851"/>
                  <a:pt x="7855" y="3851"/>
                  <a:pt x="7855" y="3851"/>
                </a:cubicBezTo>
                <a:cubicBezTo>
                  <a:pt x="5105" y="5526"/>
                  <a:pt x="5105" y="5526"/>
                  <a:pt x="5105" y="5526"/>
                </a:cubicBezTo>
                <a:close/>
                <a:moveTo>
                  <a:pt x="19636" y="9042"/>
                </a:moveTo>
                <a:cubicBezTo>
                  <a:pt x="19145" y="9042"/>
                  <a:pt x="18753" y="9209"/>
                  <a:pt x="18753" y="9544"/>
                </a:cubicBezTo>
                <a:cubicBezTo>
                  <a:pt x="18753" y="9879"/>
                  <a:pt x="19145" y="10047"/>
                  <a:pt x="19636" y="10047"/>
                </a:cubicBezTo>
                <a:cubicBezTo>
                  <a:pt x="20127" y="10047"/>
                  <a:pt x="20520" y="9879"/>
                  <a:pt x="20520" y="9544"/>
                </a:cubicBezTo>
                <a:cubicBezTo>
                  <a:pt x="20520" y="9209"/>
                  <a:pt x="20127" y="9042"/>
                  <a:pt x="19636" y="9042"/>
                </a:cubicBezTo>
                <a:close/>
                <a:moveTo>
                  <a:pt x="12764" y="12558"/>
                </a:moveTo>
                <a:cubicBezTo>
                  <a:pt x="12273" y="12558"/>
                  <a:pt x="11880" y="12893"/>
                  <a:pt x="11880" y="13228"/>
                </a:cubicBezTo>
                <a:cubicBezTo>
                  <a:pt x="11880" y="13563"/>
                  <a:pt x="12273" y="13730"/>
                  <a:pt x="12764" y="13730"/>
                </a:cubicBezTo>
                <a:cubicBezTo>
                  <a:pt x="13255" y="13730"/>
                  <a:pt x="13647" y="13563"/>
                  <a:pt x="13647" y="13228"/>
                </a:cubicBezTo>
                <a:cubicBezTo>
                  <a:pt x="13647" y="12893"/>
                  <a:pt x="13255" y="12558"/>
                  <a:pt x="12764" y="12558"/>
                </a:cubicBezTo>
                <a:close/>
                <a:moveTo>
                  <a:pt x="9720" y="670"/>
                </a:moveTo>
                <a:cubicBezTo>
                  <a:pt x="9229" y="670"/>
                  <a:pt x="8836" y="1005"/>
                  <a:pt x="8836" y="1340"/>
                </a:cubicBezTo>
                <a:cubicBezTo>
                  <a:pt x="8836" y="1507"/>
                  <a:pt x="9229" y="1842"/>
                  <a:pt x="9720" y="1842"/>
                </a:cubicBezTo>
                <a:cubicBezTo>
                  <a:pt x="10211" y="1842"/>
                  <a:pt x="10604" y="1507"/>
                  <a:pt x="10604" y="1340"/>
                </a:cubicBezTo>
                <a:cubicBezTo>
                  <a:pt x="10604" y="1005"/>
                  <a:pt x="10211" y="670"/>
                  <a:pt x="9720" y="670"/>
                </a:cubicBezTo>
                <a:close/>
                <a:moveTo>
                  <a:pt x="3338" y="4353"/>
                </a:moveTo>
                <a:cubicBezTo>
                  <a:pt x="2847" y="4353"/>
                  <a:pt x="2455" y="4521"/>
                  <a:pt x="2455" y="4856"/>
                </a:cubicBezTo>
                <a:cubicBezTo>
                  <a:pt x="2455" y="5191"/>
                  <a:pt x="2847" y="5358"/>
                  <a:pt x="3338" y="5358"/>
                </a:cubicBezTo>
                <a:cubicBezTo>
                  <a:pt x="3829" y="5358"/>
                  <a:pt x="4222" y="5191"/>
                  <a:pt x="4222" y="4856"/>
                </a:cubicBezTo>
                <a:cubicBezTo>
                  <a:pt x="4222" y="4521"/>
                  <a:pt x="3829" y="4353"/>
                  <a:pt x="3338" y="4353"/>
                </a:cubicBezTo>
                <a:close/>
                <a:moveTo>
                  <a:pt x="12076" y="6698"/>
                </a:moveTo>
                <a:cubicBezTo>
                  <a:pt x="11389" y="6698"/>
                  <a:pt x="10800" y="7033"/>
                  <a:pt x="10800" y="7535"/>
                </a:cubicBezTo>
                <a:cubicBezTo>
                  <a:pt x="10800" y="7870"/>
                  <a:pt x="11389" y="8205"/>
                  <a:pt x="12076" y="8205"/>
                </a:cubicBezTo>
                <a:cubicBezTo>
                  <a:pt x="12764" y="8205"/>
                  <a:pt x="13353" y="7870"/>
                  <a:pt x="13353" y="7535"/>
                </a:cubicBezTo>
                <a:cubicBezTo>
                  <a:pt x="13353" y="7033"/>
                  <a:pt x="12764" y="6698"/>
                  <a:pt x="12076" y="6698"/>
                </a:cubicBezTo>
                <a:close/>
                <a:moveTo>
                  <a:pt x="0" y="5860"/>
                </a:moveTo>
                <a:cubicBezTo>
                  <a:pt x="0" y="10884"/>
                  <a:pt x="0" y="10884"/>
                  <a:pt x="0" y="10884"/>
                </a:cubicBezTo>
                <a:cubicBezTo>
                  <a:pt x="10898" y="21600"/>
                  <a:pt x="10898" y="21600"/>
                  <a:pt x="10898" y="21600"/>
                </a:cubicBezTo>
                <a:cubicBezTo>
                  <a:pt x="10898" y="16409"/>
                  <a:pt x="10898" y="16409"/>
                  <a:pt x="10898" y="16409"/>
                </a:cubicBezTo>
                <a:lnTo>
                  <a:pt x="0" y="5860"/>
                </a:lnTo>
                <a:close/>
              </a:path>
            </a:pathLst>
          </a:custGeom>
          <a:solidFill>
            <a:srgbClr val="000000"/>
          </a:solidFill>
          <a:ln w="12700">
            <a:miter lim="400000"/>
          </a:ln>
        </p:spPr>
        <p:txBody>
          <a:bodyPr tIns="91439" bIns="91439"/>
          <a:lstStyle/>
          <a:p>
            <a:endParaRPr/>
          </a:p>
        </p:txBody>
      </p:sp>
      <p:sp>
        <p:nvSpPr>
          <p:cNvPr id="1729" name="Shape 1729"/>
          <p:cNvSpPr/>
          <p:nvPr/>
        </p:nvSpPr>
        <p:spPr>
          <a:xfrm>
            <a:off x="19716322" y="709118"/>
            <a:ext cx="802769" cy="697100"/>
          </a:xfrm>
          <a:custGeom>
            <a:avLst/>
            <a:gdLst/>
            <a:ahLst/>
            <a:cxnLst>
              <a:cxn ang="0">
                <a:pos x="wd2" y="hd2"/>
              </a:cxn>
              <a:cxn ang="5400000">
                <a:pos x="wd2" y="hd2"/>
              </a:cxn>
              <a:cxn ang="10800000">
                <a:pos x="wd2" y="hd2"/>
              </a:cxn>
              <a:cxn ang="16200000">
                <a:pos x="wd2" y="hd2"/>
              </a:cxn>
            </a:cxnLst>
            <a:rect l="0" t="0" r="r" b="b"/>
            <a:pathLst>
              <a:path w="21600" h="21600" extrusionOk="0">
                <a:moveTo>
                  <a:pt x="12156" y="17326"/>
                </a:moveTo>
                <a:cubicBezTo>
                  <a:pt x="11252" y="13745"/>
                  <a:pt x="8740" y="12013"/>
                  <a:pt x="5626" y="11204"/>
                </a:cubicBezTo>
                <a:cubicBezTo>
                  <a:pt x="14367" y="7970"/>
                  <a:pt x="14367" y="7970"/>
                  <a:pt x="14367" y="7970"/>
                </a:cubicBezTo>
                <a:cubicBezTo>
                  <a:pt x="17883" y="9010"/>
                  <a:pt x="20696" y="11551"/>
                  <a:pt x="21600" y="13630"/>
                </a:cubicBezTo>
                <a:cubicBezTo>
                  <a:pt x="21600" y="17326"/>
                  <a:pt x="21600" y="17326"/>
                  <a:pt x="21600" y="17326"/>
                </a:cubicBezTo>
                <a:cubicBezTo>
                  <a:pt x="19390" y="19983"/>
                  <a:pt x="16074" y="21138"/>
                  <a:pt x="12156" y="21484"/>
                </a:cubicBezTo>
                <a:cubicBezTo>
                  <a:pt x="12156" y="20098"/>
                  <a:pt x="12156" y="18712"/>
                  <a:pt x="12156" y="17326"/>
                </a:cubicBezTo>
                <a:close/>
                <a:moveTo>
                  <a:pt x="3315" y="8548"/>
                </a:moveTo>
                <a:cubicBezTo>
                  <a:pt x="4521" y="8086"/>
                  <a:pt x="4521" y="8086"/>
                  <a:pt x="4521" y="8086"/>
                </a:cubicBezTo>
                <a:cubicBezTo>
                  <a:pt x="4220" y="7855"/>
                  <a:pt x="3014" y="6815"/>
                  <a:pt x="3114" y="6237"/>
                </a:cubicBezTo>
                <a:cubicBezTo>
                  <a:pt x="3114" y="6237"/>
                  <a:pt x="3215" y="6122"/>
                  <a:pt x="3215" y="6006"/>
                </a:cubicBezTo>
                <a:cubicBezTo>
                  <a:pt x="3416" y="5775"/>
                  <a:pt x="3717" y="5544"/>
                  <a:pt x="4119" y="5313"/>
                </a:cubicBezTo>
                <a:cubicBezTo>
                  <a:pt x="5224" y="4851"/>
                  <a:pt x="7434" y="4736"/>
                  <a:pt x="9444" y="4620"/>
                </a:cubicBezTo>
                <a:cubicBezTo>
                  <a:pt x="10047" y="4620"/>
                  <a:pt x="10549" y="4620"/>
                  <a:pt x="11051" y="4505"/>
                </a:cubicBezTo>
                <a:cubicBezTo>
                  <a:pt x="12357" y="4505"/>
                  <a:pt x="13362" y="4389"/>
                  <a:pt x="13965" y="3696"/>
                </a:cubicBezTo>
                <a:cubicBezTo>
                  <a:pt x="14668" y="3119"/>
                  <a:pt x="14969" y="1964"/>
                  <a:pt x="14567" y="0"/>
                </a:cubicBezTo>
                <a:cubicBezTo>
                  <a:pt x="13563" y="231"/>
                  <a:pt x="13563" y="231"/>
                  <a:pt x="13563" y="231"/>
                </a:cubicBezTo>
                <a:cubicBezTo>
                  <a:pt x="13864" y="1733"/>
                  <a:pt x="13764" y="2426"/>
                  <a:pt x="13362" y="2772"/>
                </a:cubicBezTo>
                <a:cubicBezTo>
                  <a:pt x="12960" y="3234"/>
                  <a:pt x="12056" y="3234"/>
                  <a:pt x="11051" y="3350"/>
                </a:cubicBezTo>
                <a:cubicBezTo>
                  <a:pt x="10448" y="3350"/>
                  <a:pt x="9946" y="3465"/>
                  <a:pt x="9343" y="3465"/>
                </a:cubicBezTo>
                <a:cubicBezTo>
                  <a:pt x="7233" y="3581"/>
                  <a:pt x="4923" y="3696"/>
                  <a:pt x="3818" y="4274"/>
                </a:cubicBezTo>
                <a:cubicBezTo>
                  <a:pt x="3215" y="4505"/>
                  <a:pt x="2713" y="4851"/>
                  <a:pt x="2411" y="5313"/>
                </a:cubicBezTo>
                <a:cubicBezTo>
                  <a:pt x="2210" y="5544"/>
                  <a:pt x="2110" y="5775"/>
                  <a:pt x="2110" y="6122"/>
                </a:cubicBezTo>
                <a:cubicBezTo>
                  <a:pt x="2009" y="6353"/>
                  <a:pt x="2110" y="6699"/>
                  <a:pt x="2210" y="7046"/>
                </a:cubicBezTo>
                <a:cubicBezTo>
                  <a:pt x="2311" y="7508"/>
                  <a:pt x="2713" y="7970"/>
                  <a:pt x="3315" y="8548"/>
                </a:cubicBezTo>
                <a:close/>
                <a:moveTo>
                  <a:pt x="4220" y="10858"/>
                </a:moveTo>
                <a:cubicBezTo>
                  <a:pt x="7937" y="9472"/>
                  <a:pt x="7937" y="9472"/>
                  <a:pt x="7937" y="9472"/>
                </a:cubicBezTo>
                <a:cubicBezTo>
                  <a:pt x="4621" y="9125"/>
                  <a:pt x="4621" y="9125"/>
                  <a:pt x="4621" y="9125"/>
                </a:cubicBezTo>
                <a:cubicBezTo>
                  <a:pt x="1005" y="10396"/>
                  <a:pt x="1005" y="10396"/>
                  <a:pt x="1005" y="10396"/>
                </a:cubicBezTo>
                <a:cubicBezTo>
                  <a:pt x="2110" y="10511"/>
                  <a:pt x="3215" y="10627"/>
                  <a:pt x="4220" y="10858"/>
                </a:cubicBezTo>
                <a:close/>
                <a:moveTo>
                  <a:pt x="6128" y="8548"/>
                </a:moveTo>
                <a:cubicBezTo>
                  <a:pt x="9243" y="9010"/>
                  <a:pt x="9243" y="9010"/>
                  <a:pt x="9243" y="9010"/>
                </a:cubicBezTo>
                <a:cubicBezTo>
                  <a:pt x="9243" y="9010"/>
                  <a:pt x="9243" y="9010"/>
                  <a:pt x="9243" y="9010"/>
                </a:cubicBezTo>
                <a:cubicBezTo>
                  <a:pt x="13060" y="7624"/>
                  <a:pt x="13060" y="7624"/>
                  <a:pt x="13060" y="7624"/>
                </a:cubicBezTo>
                <a:cubicBezTo>
                  <a:pt x="11353" y="7277"/>
                  <a:pt x="9645" y="7393"/>
                  <a:pt x="7836" y="7970"/>
                </a:cubicBezTo>
                <a:cubicBezTo>
                  <a:pt x="6128" y="8548"/>
                  <a:pt x="6128" y="8548"/>
                  <a:pt x="6128" y="8548"/>
                </a:cubicBezTo>
                <a:close/>
                <a:moveTo>
                  <a:pt x="0" y="11204"/>
                </a:moveTo>
                <a:cubicBezTo>
                  <a:pt x="0" y="12359"/>
                  <a:pt x="0" y="13514"/>
                  <a:pt x="0" y="14670"/>
                </a:cubicBezTo>
                <a:cubicBezTo>
                  <a:pt x="3617" y="17095"/>
                  <a:pt x="7133" y="19174"/>
                  <a:pt x="10750" y="21600"/>
                </a:cubicBezTo>
                <a:cubicBezTo>
                  <a:pt x="10750" y="20445"/>
                  <a:pt x="10750" y="19290"/>
                  <a:pt x="10750" y="18135"/>
                </a:cubicBezTo>
                <a:cubicBezTo>
                  <a:pt x="9544" y="12937"/>
                  <a:pt x="5023" y="12013"/>
                  <a:pt x="0" y="11204"/>
                </a:cubicBezTo>
                <a:close/>
              </a:path>
            </a:pathLst>
          </a:custGeom>
          <a:solidFill>
            <a:srgbClr val="000000"/>
          </a:solidFill>
          <a:ln w="12700">
            <a:miter lim="400000"/>
          </a:ln>
        </p:spPr>
        <p:txBody>
          <a:bodyPr tIns="91439" bIns="91439"/>
          <a:lstStyle/>
          <a:p>
            <a:endParaRPr/>
          </a:p>
        </p:txBody>
      </p:sp>
      <p:sp>
        <p:nvSpPr>
          <p:cNvPr id="1730" name="Shape 1730"/>
          <p:cNvSpPr/>
          <p:nvPr/>
        </p:nvSpPr>
        <p:spPr>
          <a:xfrm>
            <a:off x="21784932" y="1986951"/>
            <a:ext cx="600761" cy="739752"/>
          </a:xfrm>
          <a:custGeom>
            <a:avLst/>
            <a:gdLst/>
            <a:ahLst/>
            <a:cxnLst>
              <a:cxn ang="0">
                <a:pos x="wd2" y="hd2"/>
              </a:cxn>
              <a:cxn ang="5400000">
                <a:pos x="wd2" y="hd2"/>
              </a:cxn>
              <a:cxn ang="10800000">
                <a:pos x="wd2" y="hd2"/>
              </a:cxn>
              <a:cxn ang="16200000">
                <a:pos x="wd2" y="hd2"/>
              </a:cxn>
            </a:cxnLst>
            <a:rect l="0" t="0" r="r" b="b"/>
            <a:pathLst>
              <a:path w="19451" h="21284" extrusionOk="0">
                <a:moveTo>
                  <a:pt x="14922" y="329"/>
                </a:moveTo>
                <a:cubicBezTo>
                  <a:pt x="16973" y="866"/>
                  <a:pt x="18421" y="2371"/>
                  <a:pt x="19025" y="4412"/>
                </a:cubicBezTo>
                <a:cubicBezTo>
                  <a:pt x="19628" y="6132"/>
                  <a:pt x="19628" y="8281"/>
                  <a:pt x="18783" y="10430"/>
                </a:cubicBezTo>
                <a:cubicBezTo>
                  <a:pt x="17939" y="12580"/>
                  <a:pt x="16491" y="14406"/>
                  <a:pt x="14801" y="15481"/>
                </a:cubicBezTo>
                <a:cubicBezTo>
                  <a:pt x="14801" y="15481"/>
                  <a:pt x="14801" y="15481"/>
                  <a:pt x="14801" y="15588"/>
                </a:cubicBezTo>
                <a:cubicBezTo>
                  <a:pt x="17456" y="16663"/>
                  <a:pt x="17456" y="16663"/>
                  <a:pt x="17456" y="16663"/>
                </a:cubicBezTo>
                <a:cubicBezTo>
                  <a:pt x="17456" y="18705"/>
                  <a:pt x="17456" y="18705"/>
                  <a:pt x="17456" y="18705"/>
                </a:cubicBezTo>
                <a:cubicBezTo>
                  <a:pt x="10698" y="21069"/>
                  <a:pt x="10698" y="21069"/>
                  <a:pt x="10698" y="21069"/>
                </a:cubicBezTo>
                <a:cubicBezTo>
                  <a:pt x="10698" y="18705"/>
                  <a:pt x="10698" y="18705"/>
                  <a:pt x="10698" y="18705"/>
                </a:cubicBezTo>
                <a:cubicBezTo>
                  <a:pt x="2734" y="14944"/>
                  <a:pt x="2734" y="14944"/>
                  <a:pt x="2734" y="14944"/>
                </a:cubicBezTo>
                <a:cubicBezTo>
                  <a:pt x="3820" y="14621"/>
                  <a:pt x="3820" y="14621"/>
                  <a:pt x="3820" y="14621"/>
                </a:cubicBezTo>
                <a:cubicBezTo>
                  <a:pt x="-1972" y="11183"/>
                  <a:pt x="-1851" y="-316"/>
                  <a:pt x="8888" y="6"/>
                </a:cubicBezTo>
                <a:cubicBezTo>
                  <a:pt x="6475" y="866"/>
                  <a:pt x="4303" y="3230"/>
                  <a:pt x="3217" y="5809"/>
                </a:cubicBezTo>
                <a:cubicBezTo>
                  <a:pt x="1889" y="9678"/>
                  <a:pt x="2734" y="14299"/>
                  <a:pt x="7078" y="15911"/>
                </a:cubicBezTo>
                <a:cubicBezTo>
                  <a:pt x="7320" y="16018"/>
                  <a:pt x="7682" y="16126"/>
                  <a:pt x="8044" y="16233"/>
                </a:cubicBezTo>
                <a:cubicBezTo>
                  <a:pt x="6475" y="15481"/>
                  <a:pt x="5389" y="14084"/>
                  <a:pt x="4786" y="12472"/>
                </a:cubicBezTo>
                <a:cubicBezTo>
                  <a:pt x="4182" y="10753"/>
                  <a:pt x="4182" y="8496"/>
                  <a:pt x="5027" y="6347"/>
                </a:cubicBezTo>
                <a:cubicBezTo>
                  <a:pt x="5872" y="4197"/>
                  <a:pt x="7320" y="2478"/>
                  <a:pt x="9009" y="1403"/>
                </a:cubicBezTo>
                <a:cubicBezTo>
                  <a:pt x="10819" y="221"/>
                  <a:pt x="12991" y="-316"/>
                  <a:pt x="14922" y="329"/>
                </a:cubicBezTo>
                <a:close/>
                <a:moveTo>
                  <a:pt x="2010" y="15374"/>
                </a:moveTo>
                <a:cubicBezTo>
                  <a:pt x="2010" y="17200"/>
                  <a:pt x="2010" y="17200"/>
                  <a:pt x="2010" y="17200"/>
                </a:cubicBezTo>
                <a:cubicBezTo>
                  <a:pt x="9733" y="21284"/>
                  <a:pt x="9733" y="21284"/>
                  <a:pt x="9733" y="21284"/>
                </a:cubicBezTo>
                <a:cubicBezTo>
                  <a:pt x="9733" y="19350"/>
                  <a:pt x="9733" y="19350"/>
                  <a:pt x="9733" y="19350"/>
                </a:cubicBezTo>
                <a:cubicBezTo>
                  <a:pt x="2010" y="15374"/>
                  <a:pt x="2010" y="15374"/>
                  <a:pt x="2010" y="15374"/>
                </a:cubicBezTo>
                <a:close/>
                <a:moveTo>
                  <a:pt x="17094" y="5487"/>
                </a:moveTo>
                <a:cubicBezTo>
                  <a:pt x="16732" y="4412"/>
                  <a:pt x="16008" y="3660"/>
                  <a:pt x="15043" y="3338"/>
                </a:cubicBezTo>
                <a:cubicBezTo>
                  <a:pt x="14077" y="3015"/>
                  <a:pt x="12991" y="3338"/>
                  <a:pt x="12026" y="3983"/>
                </a:cubicBezTo>
                <a:cubicBezTo>
                  <a:pt x="10819" y="4735"/>
                  <a:pt x="9854" y="6024"/>
                  <a:pt x="9250" y="7529"/>
                </a:cubicBezTo>
                <a:cubicBezTo>
                  <a:pt x="8647" y="9141"/>
                  <a:pt x="8647" y="10753"/>
                  <a:pt x="9009" y="11935"/>
                </a:cubicBezTo>
                <a:cubicBezTo>
                  <a:pt x="9371" y="13009"/>
                  <a:pt x="10095" y="13762"/>
                  <a:pt x="11060" y="14084"/>
                </a:cubicBezTo>
                <a:cubicBezTo>
                  <a:pt x="11905" y="14406"/>
                  <a:pt x="12991" y="14084"/>
                  <a:pt x="14077" y="13439"/>
                </a:cubicBezTo>
                <a:cubicBezTo>
                  <a:pt x="15284" y="12687"/>
                  <a:pt x="16249" y="11397"/>
                  <a:pt x="16853" y="9893"/>
                </a:cubicBezTo>
                <a:cubicBezTo>
                  <a:pt x="17456" y="8281"/>
                  <a:pt x="17456" y="6669"/>
                  <a:pt x="17094" y="5487"/>
                </a:cubicBezTo>
                <a:close/>
              </a:path>
            </a:pathLst>
          </a:custGeom>
          <a:solidFill>
            <a:srgbClr val="000000"/>
          </a:solidFill>
          <a:ln w="12700">
            <a:miter lim="400000"/>
          </a:ln>
        </p:spPr>
        <p:txBody>
          <a:bodyPr tIns="91439" bIns="91439"/>
          <a:lstStyle/>
          <a:p>
            <a:endParaRPr/>
          </a:p>
        </p:txBody>
      </p:sp>
      <p:sp>
        <p:nvSpPr>
          <p:cNvPr id="1731" name="Shape 1731"/>
          <p:cNvSpPr/>
          <p:nvPr/>
        </p:nvSpPr>
        <p:spPr>
          <a:xfrm>
            <a:off x="19713165" y="4686589"/>
            <a:ext cx="751004" cy="616665"/>
          </a:xfrm>
          <a:custGeom>
            <a:avLst/>
            <a:gdLst/>
            <a:ahLst/>
            <a:cxnLst>
              <a:cxn ang="0">
                <a:pos x="wd2" y="hd2"/>
              </a:cxn>
              <a:cxn ang="5400000">
                <a:pos x="wd2" y="hd2"/>
              </a:cxn>
              <a:cxn ang="10800000">
                <a:pos x="wd2" y="hd2"/>
              </a:cxn>
              <a:cxn ang="16200000">
                <a:pos x="wd2" y="hd2"/>
              </a:cxn>
            </a:cxnLst>
            <a:rect l="0" t="0" r="r" b="b"/>
            <a:pathLst>
              <a:path w="21428" h="21600" extrusionOk="0">
                <a:moveTo>
                  <a:pt x="5214" y="2225"/>
                </a:moveTo>
                <a:cubicBezTo>
                  <a:pt x="14258" y="7069"/>
                  <a:pt x="14258" y="7069"/>
                  <a:pt x="14258" y="7069"/>
                </a:cubicBezTo>
                <a:cubicBezTo>
                  <a:pt x="14258" y="21207"/>
                  <a:pt x="14258" y="21207"/>
                  <a:pt x="14258" y="21207"/>
                </a:cubicBezTo>
                <a:cubicBezTo>
                  <a:pt x="11385" y="19767"/>
                  <a:pt x="11385" y="19767"/>
                  <a:pt x="11385" y="19767"/>
                </a:cubicBezTo>
                <a:cubicBezTo>
                  <a:pt x="12130" y="19244"/>
                  <a:pt x="12130" y="19244"/>
                  <a:pt x="12130" y="19244"/>
                </a:cubicBezTo>
                <a:cubicBezTo>
                  <a:pt x="12130" y="14924"/>
                  <a:pt x="12130" y="14924"/>
                  <a:pt x="12130" y="14924"/>
                </a:cubicBezTo>
                <a:cubicBezTo>
                  <a:pt x="13513" y="14400"/>
                  <a:pt x="13513" y="14400"/>
                  <a:pt x="13513" y="14400"/>
                </a:cubicBezTo>
                <a:cubicBezTo>
                  <a:pt x="13513" y="11913"/>
                  <a:pt x="13513" y="11913"/>
                  <a:pt x="13513" y="11913"/>
                </a:cubicBezTo>
                <a:cubicBezTo>
                  <a:pt x="12130" y="12305"/>
                  <a:pt x="12130" y="12305"/>
                  <a:pt x="12130" y="12305"/>
                </a:cubicBezTo>
                <a:cubicBezTo>
                  <a:pt x="12130" y="9425"/>
                  <a:pt x="12130" y="9425"/>
                  <a:pt x="12130" y="9425"/>
                </a:cubicBezTo>
                <a:cubicBezTo>
                  <a:pt x="12236" y="7985"/>
                  <a:pt x="12236" y="7985"/>
                  <a:pt x="12236" y="7985"/>
                </a:cubicBezTo>
                <a:cubicBezTo>
                  <a:pt x="6491" y="4975"/>
                  <a:pt x="6491" y="4975"/>
                  <a:pt x="6491" y="4975"/>
                </a:cubicBezTo>
                <a:cubicBezTo>
                  <a:pt x="6491" y="9164"/>
                  <a:pt x="6491" y="9164"/>
                  <a:pt x="6491" y="9164"/>
                </a:cubicBezTo>
                <a:cubicBezTo>
                  <a:pt x="10108" y="7985"/>
                  <a:pt x="10108" y="7985"/>
                  <a:pt x="10108" y="7985"/>
                </a:cubicBezTo>
                <a:cubicBezTo>
                  <a:pt x="10960" y="8640"/>
                  <a:pt x="10960" y="8640"/>
                  <a:pt x="10960" y="8640"/>
                </a:cubicBezTo>
                <a:cubicBezTo>
                  <a:pt x="1490" y="11782"/>
                  <a:pt x="1490" y="11782"/>
                  <a:pt x="1490" y="11782"/>
                </a:cubicBezTo>
                <a:cubicBezTo>
                  <a:pt x="426" y="11127"/>
                  <a:pt x="426" y="11127"/>
                  <a:pt x="426" y="11127"/>
                </a:cubicBezTo>
                <a:cubicBezTo>
                  <a:pt x="5214" y="9556"/>
                  <a:pt x="5214" y="9556"/>
                  <a:pt x="5214" y="9556"/>
                </a:cubicBezTo>
                <a:cubicBezTo>
                  <a:pt x="5214" y="2225"/>
                  <a:pt x="5214" y="2225"/>
                  <a:pt x="5214" y="2225"/>
                </a:cubicBezTo>
                <a:close/>
                <a:moveTo>
                  <a:pt x="1064" y="12305"/>
                </a:moveTo>
                <a:cubicBezTo>
                  <a:pt x="0" y="11651"/>
                  <a:pt x="0" y="11651"/>
                  <a:pt x="0" y="11651"/>
                </a:cubicBezTo>
                <a:cubicBezTo>
                  <a:pt x="0" y="20815"/>
                  <a:pt x="0" y="20815"/>
                  <a:pt x="0" y="20815"/>
                </a:cubicBezTo>
                <a:cubicBezTo>
                  <a:pt x="1064" y="21469"/>
                  <a:pt x="1064" y="21469"/>
                  <a:pt x="1064" y="21469"/>
                </a:cubicBezTo>
                <a:cubicBezTo>
                  <a:pt x="1064" y="12305"/>
                  <a:pt x="1064" y="12305"/>
                  <a:pt x="1064" y="12305"/>
                </a:cubicBezTo>
                <a:close/>
                <a:moveTo>
                  <a:pt x="11279" y="9164"/>
                </a:moveTo>
                <a:cubicBezTo>
                  <a:pt x="1809" y="12436"/>
                  <a:pt x="1809" y="12436"/>
                  <a:pt x="1809" y="12436"/>
                </a:cubicBezTo>
                <a:cubicBezTo>
                  <a:pt x="1809" y="21600"/>
                  <a:pt x="1809" y="21600"/>
                  <a:pt x="1809" y="21600"/>
                </a:cubicBezTo>
                <a:cubicBezTo>
                  <a:pt x="10002" y="18982"/>
                  <a:pt x="10002" y="18982"/>
                  <a:pt x="10002" y="18982"/>
                </a:cubicBezTo>
                <a:cubicBezTo>
                  <a:pt x="10002" y="18982"/>
                  <a:pt x="10002" y="18982"/>
                  <a:pt x="10002" y="18982"/>
                </a:cubicBezTo>
                <a:cubicBezTo>
                  <a:pt x="11385" y="18458"/>
                  <a:pt x="11385" y="18458"/>
                  <a:pt x="11385" y="18458"/>
                </a:cubicBezTo>
                <a:cubicBezTo>
                  <a:pt x="11385" y="18458"/>
                  <a:pt x="11385" y="18458"/>
                  <a:pt x="11385" y="18458"/>
                </a:cubicBezTo>
                <a:cubicBezTo>
                  <a:pt x="11279" y="9164"/>
                  <a:pt x="11279" y="9164"/>
                  <a:pt x="11279" y="9164"/>
                </a:cubicBezTo>
                <a:close/>
                <a:moveTo>
                  <a:pt x="19898" y="7724"/>
                </a:moveTo>
                <a:cubicBezTo>
                  <a:pt x="18833" y="7462"/>
                  <a:pt x="17876" y="8902"/>
                  <a:pt x="17663" y="10865"/>
                </a:cubicBezTo>
                <a:cubicBezTo>
                  <a:pt x="17344" y="12698"/>
                  <a:pt x="17982" y="14400"/>
                  <a:pt x="18833" y="14924"/>
                </a:cubicBezTo>
                <a:cubicBezTo>
                  <a:pt x="18727" y="14924"/>
                  <a:pt x="18514" y="14924"/>
                  <a:pt x="18301" y="14924"/>
                </a:cubicBezTo>
                <a:cubicBezTo>
                  <a:pt x="16918" y="14662"/>
                  <a:pt x="15961" y="12698"/>
                  <a:pt x="16173" y="10604"/>
                </a:cubicBezTo>
                <a:cubicBezTo>
                  <a:pt x="16386" y="8378"/>
                  <a:pt x="17769" y="6807"/>
                  <a:pt x="19153" y="7069"/>
                </a:cubicBezTo>
                <a:cubicBezTo>
                  <a:pt x="19578" y="7200"/>
                  <a:pt x="20004" y="7331"/>
                  <a:pt x="20323" y="7724"/>
                </a:cubicBezTo>
                <a:cubicBezTo>
                  <a:pt x="20323" y="4320"/>
                  <a:pt x="20323" y="4320"/>
                  <a:pt x="20323" y="4320"/>
                </a:cubicBezTo>
                <a:cubicBezTo>
                  <a:pt x="11385" y="0"/>
                  <a:pt x="11385" y="0"/>
                  <a:pt x="11385" y="0"/>
                </a:cubicBezTo>
                <a:cubicBezTo>
                  <a:pt x="6171" y="1702"/>
                  <a:pt x="6171" y="1702"/>
                  <a:pt x="6171" y="1702"/>
                </a:cubicBezTo>
                <a:cubicBezTo>
                  <a:pt x="15216" y="6415"/>
                  <a:pt x="15216" y="6415"/>
                  <a:pt x="15216" y="6415"/>
                </a:cubicBezTo>
                <a:cubicBezTo>
                  <a:pt x="15109" y="20684"/>
                  <a:pt x="15109" y="20684"/>
                  <a:pt x="15109" y="20684"/>
                </a:cubicBezTo>
                <a:cubicBezTo>
                  <a:pt x="20323" y="18327"/>
                  <a:pt x="20323" y="18327"/>
                  <a:pt x="20323" y="18327"/>
                </a:cubicBezTo>
                <a:cubicBezTo>
                  <a:pt x="20323" y="14531"/>
                  <a:pt x="20323" y="14531"/>
                  <a:pt x="20323" y="14531"/>
                </a:cubicBezTo>
                <a:cubicBezTo>
                  <a:pt x="20855" y="14007"/>
                  <a:pt x="21281" y="13091"/>
                  <a:pt x="21387" y="11782"/>
                </a:cubicBezTo>
                <a:cubicBezTo>
                  <a:pt x="21600" y="9818"/>
                  <a:pt x="20962" y="7985"/>
                  <a:pt x="19898" y="7724"/>
                </a:cubicBezTo>
                <a:close/>
                <a:moveTo>
                  <a:pt x="20323" y="9033"/>
                </a:moveTo>
                <a:cubicBezTo>
                  <a:pt x="20642" y="9033"/>
                  <a:pt x="20962" y="9818"/>
                  <a:pt x="20855" y="10604"/>
                </a:cubicBezTo>
                <a:cubicBezTo>
                  <a:pt x="20749" y="11389"/>
                  <a:pt x="20430" y="11913"/>
                  <a:pt x="20004" y="11782"/>
                </a:cubicBezTo>
                <a:cubicBezTo>
                  <a:pt x="19685" y="11782"/>
                  <a:pt x="19366" y="10996"/>
                  <a:pt x="19472" y="10211"/>
                </a:cubicBezTo>
                <a:cubicBezTo>
                  <a:pt x="19578" y="9425"/>
                  <a:pt x="19898" y="8902"/>
                  <a:pt x="20323" y="9033"/>
                </a:cubicBezTo>
                <a:close/>
                <a:moveTo>
                  <a:pt x="20110" y="8509"/>
                </a:moveTo>
                <a:cubicBezTo>
                  <a:pt x="20217" y="8509"/>
                  <a:pt x="20323" y="8640"/>
                  <a:pt x="20430" y="8640"/>
                </a:cubicBezTo>
                <a:cubicBezTo>
                  <a:pt x="19685" y="8640"/>
                  <a:pt x="18940" y="9687"/>
                  <a:pt x="18833" y="11258"/>
                </a:cubicBezTo>
                <a:cubicBezTo>
                  <a:pt x="18727" y="12567"/>
                  <a:pt x="19046" y="13876"/>
                  <a:pt x="19578" y="14400"/>
                </a:cubicBezTo>
                <a:cubicBezTo>
                  <a:pt x="19578" y="14400"/>
                  <a:pt x="19472" y="14400"/>
                  <a:pt x="19472" y="14269"/>
                </a:cubicBezTo>
                <a:cubicBezTo>
                  <a:pt x="18514" y="14269"/>
                  <a:pt x="18195" y="12698"/>
                  <a:pt x="18408" y="10996"/>
                </a:cubicBezTo>
                <a:cubicBezTo>
                  <a:pt x="18514" y="9425"/>
                  <a:pt x="19259" y="8116"/>
                  <a:pt x="20110" y="8509"/>
                </a:cubicBezTo>
                <a:close/>
              </a:path>
            </a:pathLst>
          </a:custGeom>
          <a:solidFill>
            <a:srgbClr val="000000"/>
          </a:solidFill>
          <a:ln w="12700">
            <a:miter lim="400000"/>
          </a:ln>
        </p:spPr>
        <p:txBody>
          <a:bodyPr tIns="91439" bIns="91439"/>
          <a:lstStyle/>
          <a:p>
            <a:endParaRPr/>
          </a:p>
        </p:txBody>
      </p:sp>
      <p:sp>
        <p:nvSpPr>
          <p:cNvPr id="1732" name="Shape 1732"/>
          <p:cNvSpPr/>
          <p:nvPr/>
        </p:nvSpPr>
        <p:spPr>
          <a:xfrm>
            <a:off x="17828471" y="5890364"/>
            <a:ext cx="413215" cy="818543"/>
          </a:xfrm>
          <a:custGeom>
            <a:avLst/>
            <a:gdLst/>
            <a:ahLst/>
            <a:cxnLst>
              <a:cxn ang="0">
                <a:pos x="wd2" y="hd2"/>
              </a:cxn>
              <a:cxn ang="5400000">
                <a:pos x="wd2" y="hd2"/>
              </a:cxn>
              <a:cxn ang="10800000">
                <a:pos x="wd2" y="hd2"/>
              </a:cxn>
              <a:cxn ang="16200000">
                <a:pos x="wd2" y="hd2"/>
              </a:cxn>
            </a:cxnLst>
            <a:rect l="0" t="0" r="r" b="b"/>
            <a:pathLst>
              <a:path w="21600" h="21600" extrusionOk="0">
                <a:moveTo>
                  <a:pt x="0" y="4245"/>
                </a:moveTo>
                <a:lnTo>
                  <a:pt x="5276" y="5535"/>
                </a:lnTo>
                <a:lnTo>
                  <a:pt x="5276" y="21600"/>
                </a:lnTo>
                <a:lnTo>
                  <a:pt x="0" y="20310"/>
                </a:lnTo>
                <a:lnTo>
                  <a:pt x="0" y="4245"/>
                </a:lnTo>
                <a:close/>
                <a:moveTo>
                  <a:pt x="9563" y="5743"/>
                </a:moveTo>
                <a:lnTo>
                  <a:pt x="19869" y="4162"/>
                </a:lnTo>
                <a:lnTo>
                  <a:pt x="19869" y="9489"/>
                </a:lnTo>
                <a:lnTo>
                  <a:pt x="9563" y="10946"/>
                </a:lnTo>
                <a:lnTo>
                  <a:pt x="9563" y="5743"/>
                </a:lnTo>
                <a:close/>
                <a:moveTo>
                  <a:pt x="12861" y="708"/>
                </a:moveTo>
                <a:lnTo>
                  <a:pt x="12449" y="2664"/>
                </a:lnTo>
                <a:lnTo>
                  <a:pt x="14592" y="3288"/>
                </a:lnTo>
                <a:lnTo>
                  <a:pt x="14840" y="1124"/>
                </a:lnTo>
                <a:lnTo>
                  <a:pt x="12861" y="708"/>
                </a:lnTo>
                <a:close/>
                <a:moveTo>
                  <a:pt x="16983" y="17147"/>
                </a:moveTo>
                <a:lnTo>
                  <a:pt x="19704" y="16772"/>
                </a:lnTo>
                <a:lnTo>
                  <a:pt x="19704" y="18021"/>
                </a:lnTo>
                <a:lnTo>
                  <a:pt x="16983" y="18437"/>
                </a:lnTo>
                <a:lnTo>
                  <a:pt x="16983" y="17147"/>
                </a:lnTo>
                <a:close/>
                <a:moveTo>
                  <a:pt x="13273" y="17646"/>
                </a:moveTo>
                <a:lnTo>
                  <a:pt x="15994" y="17230"/>
                </a:lnTo>
                <a:lnTo>
                  <a:pt x="15994" y="18520"/>
                </a:lnTo>
                <a:lnTo>
                  <a:pt x="13273" y="18936"/>
                </a:lnTo>
                <a:lnTo>
                  <a:pt x="13273" y="17646"/>
                </a:lnTo>
                <a:close/>
                <a:moveTo>
                  <a:pt x="9728" y="18229"/>
                </a:moveTo>
                <a:lnTo>
                  <a:pt x="12284" y="17854"/>
                </a:lnTo>
                <a:lnTo>
                  <a:pt x="12284" y="19103"/>
                </a:lnTo>
                <a:lnTo>
                  <a:pt x="9728" y="19519"/>
                </a:lnTo>
                <a:lnTo>
                  <a:pt x="9728" y="18229"/>
                </a:lnTo>
                <a:close/>
                <a:moveTo>
                  <a:pt x="16983" y="15066"/>
                </a:moveTo>
                <a:lnTo>
                  <a:pt x="19704" y="14775"/>
                </a:lnTo>
                <a:lnTo>
                  <a:pt x="19704" y="16065"/>
                </a:lnTo>
                <a:lnTo>
                  <a:pt x="16983" y="16481"/>
                </a:lnTo>
                <a:lnTo>
                  <a:pt x="16983" y="15066"/>
                </a:lnTo>
                <a:close/>
                <a:moveTo>
                  <a:pt x="13273" y="15690"/>
                </a:moveTo>
                <a:lnTo>
                  <a:pt x="15994" y="15274"/>
                </a:lnTo>
                <a:lnTo>
                  <a:pt x="15994" y="16564"/>
                </a:lnTo>
                <a:lnTo>
                  <a:pt x="13273" y="16939"/>
                </a:lnTo>
                <a:lnTo>
                  <a:pt x="13273" y="15690"/>
                </a:lnTo>
                <a:close/>
                <a:moveTo>
                  <a:pt x="9728" y="16148"/>
                </a:moveTo>
                <a:lnTo>
                  <a:pt x="12284" y="15857"/>
                </a:lnTo>
                <a:lnTo>
                  <a:pt x="12284" y="17147"/>
                </a:lnTo>
                <a:lnTo>
                  <a:pt x="9728" y="17563"/>
                </a:lnTo>
                <a:lnTo>
                  <a:pt x="9728" y="16148"/>
                </a:lnTo>
                <a:close/>
                <a:moveTo>
                  <a:pt x="16983" y="13110"/>
                </a:moveTo>
                <a:lnTo>
                  <a:pt x="19704" y="12735"/>
                </a:lnTo>
                <a:lnTo>
                  <a:pt x="19704" y="14109"/>
                </a:lnTo>
                <a:lnTo>
                  <a:pt x="16983" y="14400"/>
                </a:lnTo>
                <a:lnTo>
                  <a:pt x="16983" y="13110"/>
                </a:lnTo>
                <a:close/>
                <a:moveTo>
                  <a:pt x="13273" y="13692"/>
                </a:moveTo>
                <a:lnTo>
                  <a:pt x="15994" y="13318"/>
                </a:lnTo>
                <a:lnTo>
                  <a:pt x="15994" y="14608"/>
                </a:lnTo>
                <a:lnTo>
                  <a:pt x="13273" y="14983"/>
                </a:lnTo>
                <a:lnTo>
                  <a:pt x="13273" y="13692"/>
                </a:lnTo>
                <a:close/>
                <a:moveTo>
                  <a:pt x="9728" y="14192"/>
                </a:moveTo>
                <a:lnTo>
                  <a:pt x="12284" y="13817"/>
                </a:lnTo>
                <a:lnTo>
                  <a:pt x="12284" y="15191"/>
                </a:lnTo>
                <a:lnTo>
                  <a:pt x="9728" y="15482"/>
                </a:lnTo>
                <a:lnTo>
                  <a:pt x="9728" y="14192"/>
                </a:lnTo>
                <a:close/>
                <a:moveTo>
                  <a:pt x="16983" y="11237"/>
                </a:moveTo>
                <a:lnTo>
                  <a:pt x="16983" y="12527"/>
                </a:lnTo>
                <a:lnTo>
                  <a:pt x="19704" y="12111"/>
                </a:lnTo>
                <a:lnTo>
                  <a:pt x="19704" y="10862"/>
                </a:lnTo>
                <a:lnTo>
                  <a:pt x="16983" y="11237"/>
                </a:lnTo>
                <a:close/>
                <a:moveTo>
                  <a:pt x="13273" y="11736"/>
                </a:moveTo>
                <a:lnTo>
                  <a:pt x="15994" y="11362"/>
                </a:lnTo>
                <a:lnTo>
                  <a:pt x="15994" y="12610"/>
                </a:lnTo>
                <a:lnTo>
                  <a:pt x="13273" y="13027"/>
                </a:lnTo>
                <a:lnTo>
                  <a:pt x="13273" y="11736"/>
                </a:lnTo>
                <a:close/>
                <a:moveTo>
                  <a:pt x="9728" y="12319"/>
                </a:moveTo>
                <a:lnTo>
                  <a:pt x="12284" y="11945"/>
                </a:lnTo>
                <a:lnTo>
                  <a:pt x="12284" y="13193"/>
                </a:lnTo>
                <a:lnTo>
                  <a:pt x="9728" y="13609"/>
                </a:lnTo>
                <a:lnTo>
                  <a:pt x="9728" y="12319"/>
                </a:lnTo>
                <a:close/>
                <a:moveTo>
                  <a:pt x="11460" y="2372"/>
                </a:moveTo>
                <a:lnTo>
                  <a:pt x="2308" y="3662"/>
                </a:lnTo>
                <a:lnTo>
                  <a:pt x="7420" y="4953"/>
                </a:lnTo>
                <a:lnTo>
                  <a:pt x="7420" y="21267"/>
                </a:lnTo>
                <a:lnTo>
                  <a:pt x="21600" y="19228"/>
                </a:lnTo>
                <a:lnTo>
                  <a:pt x="21600" y="2872"/>
                </a:lnTo>
                <a:lnTo>
                  <a:pt x="18302" y="2206"/>
                </a:lnTo>
                <a:lnTo>
                  <a:pt x="17725" y="416"/>
                </a:lnTo>
                <a:lnTo>
                  <a:pt x="15169" y="0"/>
                </a:lnTo>
                <a:lnTo>
                  <a:pt x="11872" y="416"/>
                </a:lnTo>
                <a:lnTo>
                  <a:pt x="11460" y="2372"/>
                </a:lnTo>
                <a:close/>
              </a:path>
            </a:pathLst>
          </a:custGeom>
          <a:solidFill>
            <a:srgbClr val="000000"/>
          </a:solidFill>
          <a:ln w="12700">
            <a:miter lim="400000"/>
          </a:ln>
        </p:spPr>
        <p:txBody>
          <a:bodyPr tIns="91439" bIns="91439"/>
          <a:lstStyle/>
          <a:p>
            <a:endParaRPr/>
          </a:p>
        </p:txBody>
      </p:sp>
      <p:sp>
        <p:nvSpPr>
          <p:cNvPr id="1733" name="Shape 1733"/>
          <p:cNvSpPr/>
          <p:nvPr/>
        </p:nvSpPr>
        <p:spPr>
          <a:xfrm>
            <a:off x="17675490" y="8366063"/>
            <a:ext cx="730221" cy="784383"/>
          </a:xfrm>
          <a:custGeom>
            <a:avLst/>
            <a:gdLst/>
            <a:ahLst/>
            <a:cxnLst>
              <a:cxn ang="0">
                <a:pos x="wd2" y="hd2"/>
              </a:cxn>
              <a:cxn ang="5400000">
                <a:pos x="wd2" y="hd2"/>
              </a:cxn>
              <a:cxn ang="10800000">
                <a:pos x="wd2" y="hd2"/>
              </a:cxn>
              <a:cxn ang="16200000">
                <a:pos x="wd2" y="hd2"/>
              </a:cxn>
            </a:cxnLst>
            <a:rect l="0" t="0" r="r" b="b"/>
            <a:pathLst>
              <a:path w="21600" h="21315" extrusionOk="0">
                <a:moveTo>
                  <a:pt x="0" y="6794"/>
                </a:moveTo>
                <a:cubicBezTo>
                  <a:pt x="2535" y="6794"/>
                  <a:pt x="2535" y="6794"/>
                  <a:pt x="2535" y="6794"/>
                </a:cubicBezTo>
                <a:cubicBezTo>
                  <a:pt x="2535" y="1014"/>
                  <a:pt x="2535" y="1014"/>
                  <a:pt x="2535" y="1014"/>
                </a:cubicBezTo>
                <a:cubicBezTo>
                  <a:pt x="2535" y="507"/>
                  <a:pt x="3086" y="0"/>
                  <a:pt x="3747" y="0"/>
                </a:cubicBezTo>
                <a:cubicBezTo>
                  <a:pt x="3747" y="0"/>
                  <a:pt x="3747" y="0"/>
                  <a:pt x="3747" y="0"/>
                </a:cubicBezTo>
                <a:cubicBezTo>
                  <a:pt x="4298" y="0"/>
                  <a:pt x="4849" y="507"/>
                  <a:pt x="4849" y="1014"/>
                </a:cubicBezTo>
                <a:cubicBezTo>
                  <a:pt x="4849" y="6794"/>
                  <a:pt x="4849" y="6794"/>
                  <a:pt x="4849" y="6794"/>
                </a:cubicBezTo>
                <a:cubicBezTo>
                  <a:pt x="10359" y="6794"/>
                  <a:pt x="10359" y="6794"/>
                  <a:pt x="10359" y="6794"/>
                </a:cubicBezTo>
                <a:cubicBezTo>
                  <a:pt x="10359" y="1014"/>
                  <a:pt x="10359" y="1014"/>
                  <a:pt x="10359" y="1014"/>
                </a:cubicBezTo>
                <a:cubicBezTo>
                  <a:pt x="10359" y="507"/>
                  <a:pt x="10800" y="0"/>
                  <a:pt x="11461" y="0"/>
                </a:cubicBezTo>
                <a:cubicBezTo>
                  <a:pt x="11461" y="0"/>
                  <a:pt x="11461" y="0"/>
                  <a:pt x="11461" y="0"/>
                </a:cubicBezTo>
                <a:cubicBezTo>
                  <a:pt x="12012" y="0"/>
                  <a:pt x="12563" y="507"/>
                  <a:pt x="12563" y="1014"/>
                </a:cubicBezTo>
                <a:cubicBezTo>
                  <a:pt x="12563" y="6794"/>
                  <a:pt x="12563" y="6794"/>
                  <a:pt x="12563" y="6794"/>
                </a:cubicBezTo>
                <a:cubicBezTo>
                  <a:pt x="15649" y="6794"/>
                  <a:pt x="15649" y="6794"/>
                  <a:pt x="15649" y="6794"/>
                </a:cubicBezTo>
                <a:cubicBezTo>
                  <a:pt x="15649" y="8924"/>
                  <a:pt x="15649" y="8924"/>
                  <a:pt x="15649" y="8924"/>
                </a:cubicBezTo>
                <a:cubicBezTo>
                  <a:pt x="13445" y="8924"/>
                  <a:pt x="13445" y="8924"/>
                  <a:pt x="13445" y="8924"/>
                </a:cubicBezTo>
                <a:cubicBezTo>
                  <a:pt x="12673" y="14806"/>
                  <a:pt x="12673" y="14806"/>
                  <a:pt x="12673" y="14806"/>
                </a:cubicBezTo>
                <a:cubicBezTo>
                  <a:pt x="12453" y="16124"/>
                  <a:pt x="12453" y="16124"/>
                  <a:pt x="12453" y="16124"/>
                </a:cubicBezTo>
                <a:cubicBezTo>
                  <a:pt x="8706" y="16124"/>
                  <a:pt x="8706" y="16124"/>
                  <a:pt x="8706" y="16124"/>
                </a:cubicBezTo>
                <a:cubicBezTo>
                  <a:pt x="8816" y="16732"/>
                  <a:pt x="9147" y="18761"/>
                  <a:pt x="11131" y="18963"/>
                </a:cubicBezTo>
                <a:cubicBezTo>
                  <a:pt x="13004" y="19065"/>
                  <a:pt x="14437" y="16530"/>
                  <a:pt x="15429" y="14704"/>
                </a:cubicBezTo>
                <a:cubicBezTo>
                  <a:pt x="15429" y="14501"/>
                  <a:pt x="15539" y="14400"/>
                  <a:pt x="15649" y="14299"/>
                </a:cubicBezTo>
                <a:cubicBezTo>
                  <a:pt x="15980" y="13690"/>
                  <a:pt x="16200" y="13183"/>
                  <a:pt x="16531" y="12777"/>
                </a:cubicBezTo>
                <a:cubicBezTo>
                  <a:pt x="18514" y="10445"/>
                  <a:pt x="21600" y="11966"/>
                  <a:pt x="21600" y="11966"/>
                </a:cubicBezTo>
                <a:cubicBezTo>
                  <a:pt x="20939" y="12980"/>
                  <a:pt x="20939" y="12980"/>
                  <a:pt x="20939" y="12980"/>
                </a:cubicBezTo>
                <a:cubicBezTo>
                  <a:pt x="20388" y="14096"/>
                  <a:pt x="20388" y="14096"/>
                  <a:pt x="20388" y="14096"/>
                </a:cubicBezTo>
                <a:cubicBezTo>
                  <a:pt x="20388" y="14096"/>
                  <a:pt x="19176" y="13487"/>
                  <a:pt x="18624" y="14197"/>
                </a:cubicBezTo>
                <a:cubicBezTo>
                  <a:pt x="18404" y="14501"/>
                  <a:pt x="18073" y="15008"/>
                  <a:pt x="17633" y="15718"/>
                </a:cubicBezTo>
                <a:cubicBezTo>
                  <a:pt x="16310" y="18152"/>
                  <a:pt x="14547" y="21600"/>
                  <a:pt x="10910" y="21296"/>
                </a:cubicBezTo>
                <a:cubicBezTo>
                  <a:pt x="6722" y="20890"/>
                  <a:pt x="6282" y="17037"/>
                  <a:pt x="6171" y="16124"/>
                </a:cubicBezTo>
                <a:cubicBezTo>
                  <a:pt x="3086" y="16124"/>
                  <a:pt x="3086" y="16124"/>
                  <a:pt x="3086" y="16124"/>
                </a:cubicBezTo>
                <a:cubicBezTo>
                  <a:pt x="2204" y="10242"/>
                  <a:pt x="2204" y="10242"/>
                  <a:pt x="2204" y="10242"/>
                </a:cubicBezTo>
                <a:cubicBezTo>
                  <a:pt x="6833" y="9634"/>
                  <a:pt x="6833" y="9634"/>
                  <a:pt x="6833" y="9634"/>
                </a:cubicBezTo>
                <a:cubicBezTo>
                  <a:pt x="6833" y="8924"/>
                  <a:pt x="6833" y="8924"/>
                  <a:pt x="6833" y="8924"/>
                </a:cubicBezTo>
                <a:cubicBezTo>
                  <a:pt x="2094" y="8924"/>
                  <a:pt x="2094" y="8924"/>
                  <a:pt x="2094" y="8924"/>
                </a:cubicBezTo>
                <a:cubicBezTo>
                  <a:pt x="0" y="8924"/>
                  <a:pt x="0" y="8924"/>
                  <a:pt x="0" y="8924"/>
                </a:cubicBezTo>
                <a:lnTo>
                  <a:pt x="0" y="6794"/>
                </a:lnTo>
                <a:close/>
              </a:path>
            </a:pathLst>
          </a:custGeom>
          <a:solidFill>
            <a:srgbClr val="000000"/>
          </a:solidFill>
          <a:ln w="12700">
            <a:miter lim="400000"/>
          </a:ln>
        </p:spPr>
        <p:txBody>
          <a:bodyPr tIns="91439" bIns="91439"/>
          <a:lstStyle/>
          <a:p>
            <a:endParaRPr/>
          </a:p>
        </p:txBody>
      </p:sp>
      <p:sp>
        <p:nvSpPr>
          <p:cNvPr id="1734" name="Shape 1734"/>
          <p:cNvSpPr/>
          <p:nvPr/>
        </p:nvSpPr>
        <p:spPr>
          <a:xfrm>
            <a:off x="17667603" y="7251603"/>
            <a:ext cx="742837" cy="675021"/>
          </a:xfrm>
          <a:custGeom>
            <a:avLst/>
            <a:gdLst/>
            <a:ahLst/>
            <a:cxnLst>
              <a:cxn ang="0">
                <a:pos x="wd2" y="hd2"/>
              </a:cxn>
              <a:cxn ang="5400000">
                <a:pos x="wd2" y="hd2"/>
              </a:cxn>
              <a:cxn ang="10800000">
                <a:pos x="wd2" y="hd2"/>
              </a:cxn>
              <a:cxn ang="16200000">
                <a:pos x="wd2" y="hd2"/>
              </a:cxn>
            </a:cxnLst>
            <a:rect l="0" t="0" r="r" b="b"/>
            <a:pathLst>
              <a:path w="21600" h="21600" extrusionOk="0">
                <a:moveTo>
                  <a:pt x="977" y="15752"/>
                </a:moveTo>
                <a:cubicBezTo>
                  <a:pt x="2279" y="15752"/>
                  <a:pt x="2279" y="15752"/>
                  <a:pt x="2279" y="15752"/>
                </a:cubicBezTo>
                <a:cubicBezTo>
                  <a:pt x="2279" y="17662"/>
                  <a:pt x="2279" y="17662"/>
                  <a:pt x="2279" y="17662"/>
                </a:cubicBezTo>
                <a:cubicBezTo>
                  <a:pt x="2279" y="19094"/>
                  <a:pt x="3256" y="20168"/>
                  <a:pt x="4559" y="20168"/>
                </a:cubicBezTo>
                <a:cubicBezTo>
                  <a:pt x="11071" y="20168"/>
                  <a:pt x="11071" y="20168"/>
                  <a:pt x="11071" y="20168"/>
                </a:cubicBezTo>
                <a:cubicBezTo>
                  <a:pt x="12374" y="20168"/>
                  <a:pt x="13459" y="19094"/>
                  <a:pt x="13459" y="17662"/>
                </a:cubicBezTo>
                <a:cubicBezTo>
                  <a:pt x="13459" y="15752"/>
                  <a:pt x="13459" y="15752"/>
                  <a:pt x="13459" y="15752"/>
                </a:cubicBezTo>
                <a:cubicBezTo>
                  <a:pt x="20297" y="15752"/>
                  <a:pt x="20297" y="15752"/>
                  <a:pt x="20297" y="15752"/>
                </a:cubicBezTo>
                <a:cubicBezTo>
                  <a:pt x="21600" y="19094"/>
                  <a:pt x="21600" y="19094"/>
                  <a:pt x="21600" y="19094"/>
                </a:cubicBezTo>
                <a:cubicBezTo>
                  <a:pt x="21600" y="21600"/>
                  <a:pt x="21600" y="21600"/>
                  <a:pt x="21600" y="21600"/>
                </a:cubicBezTo>
                <a:cubicBezTo>
                  <a:pt x="0" y="21600"/>
                  <a:pt x="0" y="21600"/>
                  <a:pt x="0" y="21600"/>
                </a:cubicBezTo>
                <a:cubicBezTo>
                  <a:pt x="0" y="18975"/>
                  <a:pt x="0" y="18975"/>
                  <a:pt x="0" y="18975"/>
                </a:cubicBezTo>
                <a:cubicBezTo>
                  <a:pt x="977" y="15752"/>
                  <a:pt x="977" y="15752"/>
                  <a:pt x="977" y="15752"/>
                </a:cubicBezTo>
                <a:close/>
                <a:moveTo>
                  <a:pt x="4559" y="0"/>
                </a:moveTo>
                <a:cubicBezTo>
                  <a:pt x="3908" y="0"/>
                  <a:pt x="3473" y="477"/>
                  <a:pt x="3473" y="1193"/>
                </a:cubicBezTo>
                <a:cubicBezTo>
                  <a:pt x="3473" y="17662"/>
                  <a:pt x="3473" y="17662"/>
                  <a:pt x="3473" y="17662"/>
                </a:cubicBezTo>
                <a:cubicBezTo>
                  <a:pt x="3473" y="18378"/>
                  <a:pt x="3908" y="18855"/>
                  <a:pt x="4559" y="18855"/>
                </a:cubicBezTo>
                <a:cubicBezTo>
                  <a:pt x="11071" y="18855"/>
                  <a:pt x="11071" y="18855"/>
                  <a:pt x="11071" y="18855"/>
                </a:cubicBezTo>
                <a:cubicBezTo>
                  <a:pt x="11723" y="18855"/>
                  <a:pt x="12157" y="18378"/>
                  <a:pt x="12157" y="17662"/>
                </a:cubicBezTo>
                <a:cubicBezTo>
                  <a:pt x="12157" y="1193"/>
                  <a:pt x="12157" y="1193"/>
                  <a:pt x="12157" y="1193"/>
                </a:cubicBezTo>
                <a:cubicBezTo>
                  <a:pt x="12157" y="477"/>
                  <a:pt x="11723" y="0"/>
                  <a:pt x="11071" y="0"/>
                </a:cubicBezTo>
                <a:cubicBezTo>
                  <a:pt x="4559" y="0"/>
                  <a:pt x="4559" y="0"/>
                  <a:pt x="4559" y="0"/>
                </a:cubicBezTo>
                <a:close/>
                <a:moveTo>
                  <a:pt x="4993" y="1551"/>
                </a:moveTo>
                <a:cubicBezTo>
                  <a:pt x="10746" y="1551"/>
                  <a:pt x="10746" y="1551"/>
                  <a:pt x="10746" y="1551"/>
                </a:cubicBezTo>
                <a:cubicBezTo>
                  <a:pt x="10746" y="10263"/>
                  <a:pt x="10746" y="10263"/>
                  <a:pt x="10746" y="10263"/>
                </a:cubicBezTo>
                <a:cubicBezTo>
                  <a:pt x="4993" y="10263"/>
                  <a:pt x="4993" y="10263"/>
                  <a:pt x="4993" y="10263"/>
                </a:cubicBezTo>
                <a:cubicBezTo>
                  <a:pt x="4993" y="1551"/>
                  <a:pt x="4993" y="1551"/>
                  <a:pt x="4993" y="1551"/>
                </a:cubicBezTo>
                <a:close/>
                <a:moveTo>
                  <a:pt x="4993" y="11576"/>
                </a:moveTo>
                <a:cubicBezTo>
                  <a:pt x="6947" y="11576"/>
                  <a:pt x="6947" y="11576"/>
                  <a:pt x="6947" y="11576"/>
                </a:cubicBezTo>
                <a:cubicBezTo>
                  <a:pt x="6947" y="12292"/>
                  <a:pt x="6947" y="12292"/>
                  <a:pt x="6947" y="12292"/>
                </a:cubicBezTo>
                <a:cubicBezTo>
                  <a:pt x="4993" y="12292"/>
                  <a:pt x="4993" y="12292"/>
                  <a:pt x="4993" y="12292"/>
                </a:cubicBezTo>
                <a:cubicBezTo>
                  <a:pt x="4993" y="11576"/>
                  <a:pt x="4993" y="11576"/>
                  <a:pt x="4993" y="11576"/>
                </a:cubicBezTo>
                <a:close/>
                <a:moveTo>
                  <a:pt x="8792" y="11576"/>
                </a:moveTo>
                <a:cubicBezTo>
                  <a:pt x="10746" y="11576"/>
                  <a:pt x="10746" y="11576"/>
                  <a:pt x="10746" y="11576"/>
                </a:cubicBezTo>
                <a:cubicBezTo>
                  <a:pt x="10746" y="12292"/>
                  <a:pt x="10746" y="12292"/>
                  <a:pt x="10746" y="12292"/>
                </a:cubicBezTo>
                <a:cubicBezTo>
                  <a:pt x="8792" y="12292"/>
                  <a:pt x="8792" y="12292"/>
                  <a:pt x="8792" y="12292"/>
                </a:cubicBezTo>
                <a:cubicBezTo>
                  <a:pt x="8792" y="11576"/>
                  <a:pt x="8792" y="11576"/>
                  <a:pt x="8792" y="11576"/>
                </a:cubicBezTo>
                <a:close/>
                <a:moveTo>
                  <a:pt x="7815" y="11456"/>
                </a:moveTo>
                <a:cubicBezTo>
                  <a:pt x="8141" y="11456"/>
                  <a:pt x="8358" y="11695"/>
                  <a:pt x="8358" y="11934"/>
                </a:cubicBezTo>
                <a:cubicBezTo>
                  <a:pt x="8358" y="12172"/>
                  <a:pt x="8141" y="12411"/>
                  <a:pt x="7815" y="12411"/>
                </a:cubicBezTo>
                <a:cubicBezTo>
                  <a:pt x="7598" y="12411"/>
                  <a:pt x="7381" y="12172"/>
                  <a:pt x="7381" y="11934"/>
                </a:cubicBezTo>
                <a:cubicBezTo>
                  <a:pt x="7381" y="11695"/>
                  <a:pt x="7598" y="11456"/>
                  <a:pt x="7815" y="11456"/>
                </a:cubicBezTo>
                <a:close/>
                <a:moveTo>
                  <a:pt x="4993" y="13127"/>
                </a:moveTo>
                <a:cubicBezTo>
                  <a:pt x="6513" y="13127"/>
                  <a:pt x="6513" y="13127"/>
                  <a:pt x="6513" y="13127"/>
                </a:cubicBezTo>
                <a:cubicBezTo>
                  <a:pt x="6513" y="13843"/>
                  <a:pt x="6513" y="13843"/>
                  <a:pt x="6513" y="13843"/>
                </a:cubicBezTo>
                <a:cubicBezTo>
                  <a:pt x="4993" y="13843"/>
                  <a:pt x="4993" y="13843"/>
                  <a:pt x="4993" y="13843"/>
                </a:cubicBezTo>
                <a:cubicBezTo>
                  <a:pt x="4993" y="13127"/>
                  <a:pt x="4993" y="13127"/>
                  <a:pt x="4993" y="13127"/>
                </a:cubicBezTo>
                <a:close/>
                <a:moveTo>
                  <a:pt x="7055" y="13127"/>
                </a:moveTo>
                <a:cubicBezTo>
                  <a:pt x="8683" y="13127"/>
                  <a:pt x="8683" y="13127"/>
                  <a:pt x="8683" y="13127"/>
                </a:cubicBezTo>
                <a:cubicBezTo>
                  <a:pt x="8683" y="13843"/>
                  <a:pt x="8683" y="13843"/>
                  <a:pt x="8683" y="13843"/>
                </a:cubicBezTo>
                <a:cubicBezTo>
                  <a:pt x="7055" y="13843"/>
                  <a:pt x="7055" y="13843"/>
                  <a:pt x="7055" y="13843"/>
                </a:cubicBezTo>
                <a:cubicBezTo>
                  <a:pt x="7055" y="13127"/>
                  <a:pt x="7055" y="13127"/>
                  <a:pt x="7055" y="13127"/>
                </a:cubicBezTo>
                <a:close/>
                <a:moveTo>
                  <a:pt x="9226" y="13127"/>
                </a:moveTo>
                <a:cubicBezTo>
                  <a:pt x="10746" y="13127"/>
                  <a:pt x="10746" y="13127"/>
                  <a:pt x="10746" y="13127"/>
                </a:cubicBezTo>
                <a:cubicBezTo>
                  <a:pt x="10746" y="13843"/>
                  <a:pt x="10746" y="13843"/>
                  <a:pt x="10746" y="13843"/>
                </a:cubicBezTo>
                <a:cubicBezTo>
                  <a:pt x="9226" y="13843"/>
                  <a:pt x="9226" y="13843"/>
                  <a:pt x="9226" y="13843"/>
                </a:cubicBezTo>
                <a:cubicBezTo>
                  <a:pt x="9226" y="13127"/>
                  <a:pt x="9226" y="13127"/>
                  <a:pt x="9226" y="13127"/>
                </a:cubicBezTo>
                <a:close/>
                <a:moveTo>
                  <a:pt x="4993" y="14440"/>
                </a:moveTo>
                <a:cubicBezTo>
                  <a:pt x="6513" y="14440"/>
                  <a:pt x="6513" y="14440"/>
                  <a:pt x="6513" y="14440"/>
                </a:cubicBezTo>
                <a:cubicBezTo>
                  <a:pt x="6513" y="15275"/>
                  <a:pt x="6513" y="15275"/>
                  <a:pt x="6513" y="15275"/>
                </a:cubicBezTo>
                <a:cubicBezTo>
                  <a:pt x="4993" y="15275"/>
                  <a:pt x="4993" y="15275"/>
                  <a:pt x="4993" y="15275"/>
                </a:cubicBezTo>
                <a:cubicBezTo>
                  <a:pt x="4993" y="14440"/>
                  <a:pt x="4993" y="14440"/>
                  <a:pt x="4993" y="14440"/>
                </a:cubicBezTo>
                <a:close/>
                <a:moveTo>
                  <a:pt x="7055" y="14440"/>
                </a:moveTo>
                <a:cubicBezTo>
                  <a:pt x="8683" y="14440"/>
                  <a:pt x="8683" y="14440"/>
                  <a:pt x="8683" y="14440"/>
                </a:cubicBezTo>
                <a:cubicBezTo>
                  <a:pt x="8683" y="15275"/>
                  <a:pt x="8683" y="15275"/>
                  <a:pt x="8683" y="15275"/>
                </a:cubicBezTo>
                <a:cubicBezTo>
                  <a:pt x="7055" y="15275"/>
                  <a:pt x="7055" y="15275"/>
                  <a:pt x="7055" y="15275"/>
                </a:cubicBezTo>
                <a:cubicBezTo>
                  <a:pt x="7055" y="14440"/>
                  <a:pt x="7055" y="14440"/>
                  <a:pt x="7055" y="14440"/>
                </a:cubicBezTo>
                <a:close/>
                <a:moveTo>
                  <a:pt x="9226" y="14440"/>
                </a:moveTo>
                <a:cubicBezTo>
                  <a:pt x="10746" y="14440"/>
                  <a:pt x="10746" y="14440"/>
                  <a:pt x="10746" y="14440"/>
                </a:cubicBezTo>
                <a:cubicBezTo>
                  <a:pt x="10746" y="15275"/>
                  <a:pt x="10746" y="15275"/>
                  <a:pt x="10746" y="15275"/>
                </a:cubicBezTo>
                <a:cubicBezTo>
                  <a:pt x="9226" y="15275"/>
                  <a:pt x="9226" y="15275"/>
                  <a:pt x="9226" y="15275"/>
                </a:cubicBezTo>
                <a:cubicBezTo>
                  <a:pt x="9226" y="14440"/>
                  <a:pt x="9226" y="14440"/>
                  <a:pt x="9226" y="14440"/>
                </a:cubicBezTo>
                <a:close/>
                <a:moveTo>
                  <a:pt x="4993" y="15872"/>
                </a:moveTo>
                <a:cubicBezTo>
                  <a:pt x="4993" y="16707"/>
                  <a:pt x="4993" y="16707"/>
                  <a:pt x="4993" y="16707"/>
                </a:cubicBezTo>
                <a:cubicBezTo>
                  <a:pt x="6513" y="16707"/>
                  <a:pt x="6513" y="16707"/>
                  <a:pt x="6513" y="16707"/>
                </a:cubicBezTo>
                <a:cubicBezTo>
                  <a:pt x="6513" y="15872"/>
                  <a:pt x="6513" y="15872"/>
                  <a:pt x="6513" y="15872"/>
                </a:cubicBezTo>
                <a:cubicBezTo>
                  <a:pt x="4993" y="15872"/>
                  <a:pt x="4993" y="15872"/>
                  <a:pt x="4993" y="15872"/>
                </a:cubicBezTo>
                <a:close/>
                <a:moveTo>
                  <a:pt x="7055" y="15872"/>
                </a:moveTo>
                <a:cubicBezTo>
                  <a:pt x="7055" y="16707"/>
                  <a:pt x="7055" y="16707"/>
                  <a:pt x="7055" y="16707"/>
                </a:cubicBezTo>
                <a:cubicBezTo>
                  <a:pt x="8683" y="16707"/>
                  <a:pt x="8683" y="16707"/>
                  <a:pt x="8683" y="16707"/>
                </a:cubicBezTo>
                <a:cubicBezTo>
                  <a:pt x="8683" y="15872"/>
                  <a:pt x="8683" y="15872"/>
                  <a:pt x="8683" y="15872"/>
                </a:cubicBezTo>
                <a:cubicBezTo>
                  <a:pt x="7055" y="15872"/>
                  <a:pt x="7055" y="15872"/>
                  <a:pt x="7055" y="15872"/>
                </a:cubicBezTo>
                <a:close/>
                <a:moveTo>
                  <a:pt x="9226" y="15872"/>
                </a:moveTo>
                <a:cubicBezTo>
                  <a:pt x="9226" y="16707"/>
                  <a:pt x="9226" y="16707"/>
                  <a:pt x="9226" y="16707"/>
                </a:cubicBezTo>
                <a:cubicBezTo>
                  <a:pt x="10746" y="16707"/>
                  <a:pt x="10746" y="16707"/>
                  <a:pt x="10746" y="16707"/>
                </a:cubicBezTo>
                <a:cubicBezTo>
                  <a:pt x="10746" y="15872"/>
                  <a:pt x="10746" y="15872"/>
                  <a:pt x="10746" y="15872"/>
                </a:cubicBezTo>
                <a:cubicBezTo>
                  <a:pt x="9226" y="15872"/>
                  <a:pt x="9226" y="15872"/>
                  <a:pt x="9226" y="15872"/>
                </a:cubicBezTo>
                <a:close/>
                <a:moveTo>
                  <a:pt x="15630" y="17423"/>
                </a:moveTo>
                <a:cubicBezTo>
                  <a:pt x="15630" y="18617"/>
                  <a:pt x="15630" y="18617"/>
                  <a:pt x="15630" y="18617"/>
                </a:cubicBezTo>
                <a:cubicBezTo>
                  <a:pt x="18018" y="18617"/>
                  <a:pt x="18018" y="18617"/>
                  <a:pt x="18018" y="18617"/>
                </a:cubicBezTo>
                <a:cubicBezTo>
                  <a:pt x="18018" y="17423"/>
                  <a:pt x="18018" y="17423"/>
                  <a:pt x="18018" y="17423"/>
                </a:cubicBezTo>
                <a:lnTo>
                  <a:pt x="15630" y="17423"/>
                </a:lnTo>
                <a:close/>
              </a:path>
            </a:pathLst>
          </a:custGeom>
          <a:solidFill>
            <a:srgbClr val="000000"/>
          </a:solidFill>
          <a:ln w="12700">
            <a:miter lim="400000"/>
          </a:ln>
        </p:spPr>
        <p:txBody>
          <a:bodyPr tIns="91439" bIns="91439"/>
          <a:lstStyle/>
          <a:p>
            <a:endParaRPr/>
          </a:p>
        </p:txBody>
      </p:sp>
      <p:sp>
        <p:nvSpPr>
          <p:cNvPr id="1735" name="Shape 1735"/>
          <p:cNvSpPr/>
          <p:nvPr/>
        </p:nvSpPr>
        <p:spPr>
          <a:xfrm>
            <a:off x="22742867" y="8515894"/>
            <a:ext cx="794885" cy="552003"/>
          </a:xfrm>
          <a:custGeom>
            <a:avLst/>
            <a:gdLst/>
            <a:ahLst/>
            <a:cxnLst>
              <a:cxn ang="0">
                <a:pos x="wd2" y="hd2"/>
              </a:cxn>
              <a:cxn ang="5400000">
                <a:pos x="wd2" y="hd2"/>
              </a:cxn>
              <a:cxn ang="10800000">
                <a:pos x="wd2" y="hd2"/>
              </a:cxn>
              <a:cxn ang="16200000">
                <a:pos x="wd2" y="hd2"/>
              </a:cxn>
            </a:cxnLst>
            <a:rect l="0" t="0" r="r" b="b"/>
            <a:pathLst>
              <a:path w="21600" h="21600" extrusionOk="0">
                <a:moveTo>
                  <a:pt x="608" y="2627"/>
                </a:moveTo>
                <a:cubicBezTo>
                  <a:pt x="14096" y="2627"/>
                  <a:pt x="14096" y="2627"/>
                  <a:pt x="14096" y="2627"/>
                </a:cubicBezTo>
                <a:cubicBezTo>
                  <a:pt x="14704" y="2627"/>
                  <a:pt x="14704" y="2627"/>
                  <a:pt x="14704" y="2627"/>
                </a:cubicBezTo>
                <a:cubicBezTo>
                  <a:pt x="14704" y="3503"/>
                  <a:pt x="14704" y="3503"/>
                  <a:pt x="14704" y="3503"/>
                </a:cubicBezTo>
                <a:cubicBezTo>
                  <a:pt x="14704" y="17222"/>
                  <a:pt x="14704" y="17222"/>
                  <a:pt x="14704" y="17222"/>
                </a:cubicBezTo>
                <a:cubicBezTo>
                  <a:pt x="14704" y="18097"/>
                  <a:pt x="14704" y="18097"/>
                  <a:pt x="14704" y="18097"/>
                </a:cubicBezTo>
                <a:cubicBezTo>
                  <a:pt x="14096" y="18097"/>
                  <a:pt x="14096" y="18097"/>
                  <a:pt x="14096" y="18097"/>
                </a:cubicBezTo>
                <a:cubicBezTo>
                  <a:pt x="9025" y="18097"/>
                  <a:pt x="9025" y="18097"/>
                  <a:pt x="9025" y="18097"/>
                </a:cubicBezTo>
                <a:cubicBezTo>
                  <a:pt x="9025" y="18681"/>
                  <a:pt x="9025" y="18681"/>
                  <a:pt x="9025" y="18681"/>
                </a:cubicBezTo>
                <a:cubicBezTo>
                  <a:pt x="10242" y="18973"/>
                  <a:pt x="11459" y="19411"/>
                  <a:pt x="12676" y="20286"/>
                </a:cubicBezTo>
                <a:cubicBezTo>
                  <a:pt x="12676" y="20724"/>
                  <a:pt x="12676" y="21162"/>
                  <a:pt x="12676" y="21600"/>
                </a:cubicBezTo>
                <a:cubicBezTo>
                  <a:pt x="9127" y="21600"/>
                  <a:pt x="5679" y="21600"/>
                  <a:pt x="2231" y="21600"/>
                </a:cubicBezTo>
                <a:cubicBezTo>
                  <a:pt x="2231" y="21162"/>
                  <a:pt x="2231" y="20724"/>
                  <a:pt x="2231" y="20286"/>
                </a:cubicBezTo>
                <a:cubicBezTo>
                  <a:pt x="3448" y="19557"/>
                  <a:pt x="4563" y="18973"/>
                  <a:pt x="5780" y="18827"/>
                </a:cubicBezTo>
                <a:cubicBezTo>
                  <a:pt x="5780" y="18097"/>
                  <a:pt x="5780" y="18097"/>
                  <a:pt x="5780" y="18097"/>
                </a:cubicBezTo>
                <a:cubicBezTo>
                  <a:pt x="608" y="18097"/>
                  <a:pt x="608" y="18097"/>
                  <a:pt x="608" y="18097"/>
                </a:cubicBezTo>
                <a:cubicBezTo>
                  <a:pt x="0" y="18097"/>
                  <a:pt x="0" y="18097"/>
                  <a:pt x="0" y="18097"/>
                </a:cubicBezTo>
                <a:cubicBezTo>
                  <a:pt x="0" y="17222"/>
                  <a:pt x="0" y="17222"/>
                  <a:pt x="0" y="17222"/>
                </a:cubicBezTo>
                <a:cubicBezTo>
                  <a:pt x="0" y="3503"/>
                  <a:pt x="0" y="3503"/>
                  <a:pt x="0" y="3503"/>
                </a:cubicBezTo>
                <a:cubicBezTo>
                  <a:pt x="0" y="2627"/>
                  <a:pt x="0" y="2627"/>
                  <a:pt x="0" y="2627"/>
                </a:cubicBezTo>
                <a:cubicBezTo>
                  <a:pt x="608" y="2627"/>
                  <a:pt x="608" y="2627"/>
                  <a:pt x="608" y="2627"/>
                </a:cubicBezTo>
                <a:close/>
                <a:moveTo>
                  <a:pt x="15515" y="21600"/>
                </a:moveTo>
                <a:cubicBezTo>
                  <a:pt x="21600" y="21600"/>
                  <a:pt x="21600" y="21600"/>
                  <a:pt x="21600" y="21600"/>
                </a:cubicBezTo>
                <a:cubicBezTo>
                  <a:pt x="21600" y="0"/>
                  <a:pt x="21600" y="0"/>
                  <a:pt x="21600" y="0"/>
                </a:cubicBezTo>
                <a:cubicBezTo>
                  <a:pt x="15515" y="0"/>
                  <a:pt x="15515" y="0"/>
                  <a:pt x="15515" y="0"/>
                </a:cubicBezTo>
                <a:cubicBezTo>
                  <a:pt x="15515" y="21600"/>
                  <a:pt x="15515" y="21600"/>
                  <a:pt x="15515" y="21600"/>
                </a:cubicBezTo>
                <a:close/>
                <a:moveTo>
                  <a:pt x="16327" y="1897"/>
                </a:moveTo>
                <a:cubicBezTo>
                  <a:pt x="20992" y="1897"/>
                  <a:pt x="20992" y="1897"/>
                  <a:pt x="20992" y="1897"/>
                </a:cubicBezTo>
                <a:cubicBezTo>
                  <a:pt x="20992" y="3941"/>
                  <a:pt x="20992" y="3941"/>
                  <a:pt x="20992" y="3941"/>
                </a:cubicBezTo>
                <a:cubicBezTo>
                  <a:pt x="16327" y="3941"/>
                  <a:pt x="16327" y="3941"/>
                  <a:pt x="16327" y="3941"/>
                </a:cubicBezTo>
                <a:cubicBezTo>
                  <a:pt x="16327" y="1897"/>
                  <a:pt x="16327" y="1897"/>
                  <a:pt x="16327" y="1897"/>
                </a:cubicBezTo>
                <a:close/>
                <a:moveTo>
                  <a:pt x="16327" y="5108"/>
                </a:moveTo>
                <a:cubicBezTo>
                  <a:pt x="20992" y="5108"/>
                  <a:pt x="20992" y="5108"/>
                  <a:pt x="20992" y="5108"/>
                </a:cubicBezTo>
                <a:cubicBezTo>
                  <a:pt x="20992" y="7297"/>
                  <a:pt x="20992" y="7297"/>
                  <a:pt x="20992" y="7297"/>
                </a:cubicBezTo>
                <a:cubicBezTo>
                  <a:pt x="16327" y="7297"/>
                  <a:pt x="16327" y="7297"/>
                  <a:pt x="16327" y="7297"/>
                </a:cubicBezTo>
                <a:cubicBezTo>
                  <a:pt x="16327" y="5108"/>
                  <a:pt x="16327" y="5108"/>
                  <a:pt x="16327" y="5108"/>
                </a:cubicBezTo>
                <a:close/>
                <a:moveTo>
                  <a:pt x="16225" y="9049"/>
                </a:moveTo>
                <a:cubicBezTo>
                  <a:pt x="17848" y="9049"/>
                  <a:pt x="17848" y="9049"/>
                  <a:pt x="17848" y="9049"/>
                </a:cubicBezTo>
                <a:cubicBezTo>
                  <a:pt x="17848" y="10654"/>
                  <a:pt x="17848" y="10654"/>
                  <a:pt x="17848" y="10654"/>
                </a:cubicBezTo>
                <a:cubicBezTo>
                  <a:pt x="16225" y="10654"/>
                  <a:pt x="16225" y="10654"/>
                  <a:pt x="16225" y="10654"/>
                </a:cubicBezTo>
                <a:cubicBezTo>
                  <a:pt x="16225" y="9049"/>
                  <a:pt x="16225" y="9049"/>
                  <a:pt x="16225" y="9049"/>
                </a:cubicBezTo>
                <a:close/>
                <a:moveTo>
                  <a:pt x="16225" y="11676"/>
                </a:moveTo>
                <a:cubicBezTo>
                  <a:pt x="17848" y="11676"/>
                  <a:pt x="17848" y="11676"/>
                  <a:pt x="17848" y="11676"/>
                </a:cubicBezTo>
                <a:cubicBezTo>
                  <a:pt x="17848" y="13281"/>
                  <a:pt x="17848" y="13281"/>
                  <a:pt x="17848" y="13281"/>
                </a:cubicBezTo>
                <a:cubicBezTo>
                  <a:pt x="16225" y="13281"/>
                  <a:pt x="16225" y="13281"/>
                  <a:pt x="16225" y="13281"/>
                </a:cubicBezTo>
                <a:cubicBezTo>
                  <a:pt x="16225" y="11676"/>
                  <a:pt x="16225" y="11676"/>
                  <a:pt x="16225" y="11676"/>
                </a:cubicBezTo>
                <a:close/>
                <a:moveTo>
                  <a:pt x="13487" y="4378"/>
                </a:moveTo>
                <a:cubicBezTo>
                  <a:pt x="1318" y="4378"/>
                  <a:pt x="1318" y="4378"/>
                  <a:pt x="1318" y="4378"/>
                </a:cubicBezTo>
                <a:cubicBezTo>
                  <a:pt x="1318" y="16346"/>
                  <a:pt x="1318" y="16346"/>
                  <a:pt x="1318" y="16346"/>
                </a:cubicBezTo>
                <a:cubicBezTo>
                  <a:pt x="13487" y="16346"/>
                  <a:pt x="13487" y="16346"/>
                  <a:pt x="13487" y="16346"/>
                </a:cubicBezTo>
                <a:lnTo>
                  <a:pt x="13487" y="4378"/>
                </a:lnTo>
                <a:close/>
              </a:path>
            </a:pathLst>
          </a:custGeom>
          <a:solidFill>
            <a:srgbClr val="000000"/>
          </a:solidFill>
          <a:ln w="12700">
            <a:miter lim="400000"/>
          </a:ln>
        </p:spPr>
        <p:txBody>
          <a:bodyPr tIns="91439" bIns="91439"/>
          <a:lstStyle/>
          <a:p>
            <a:endParaRPr/>
          </a:p>
        </p:txBody>
      </p:sp>
      <p:sp>
        <p:nvSpPr>
          <p:cNvPr id="1736" name="Shape 1736"/>
          <p:cNvSpPr/>
          <p:nvPr/>
        </p:nvSpPr>
        <p:spPr>
          <a:xfrm>
            <a:off x="21731918" y="8343986"/>
            <a:ext cx="723913" cy="708141"/>
          </a:xfrm>
          <a:custGeom>
            <a:avLst/>
            <a:gdLst/>
            <a:ahLst/>
            <a:cxnLst>
              <a:cxn ang="0">
                <a:pos x="wd2" y="hd2"/>
              </a:cxn>
              <a:cxn ang="5400000">
                <a:pos x="wd2" y="hd2"/>
              </a:cxn>
              <a:cxn ang="10800000">
                <a:pos x="wd2" y="hd2"/>
              </a:cxn>
              <a:cxn ang="16200000">
                <a:pos x="wd2" y="hd2"/>
              </a:cxn>
            </a:cxnLst>
            <a:rect l="0" t="0" r="r" b="b"/>
            <a:pathLst>
              <a:path w="21600" h="21600" extrusionOk="0">
                <a:moveTo>
                  <a:pt x="0" y="5912"/>
                </a:moveTo>
                <a:cubicBezTo>
                  <a:pt x="6235" y="5912"/>
                  <a:pt x="6235" y="5912"/>
                  <a:pt x="6235" y="5912"/>
                </a:cubicBezTo>
                <a:cubicBezTo>
                  <a:pt x="2449" y="1023"/>
                  <a:pt x="2449" y="1023"/>
                  <a:pt x="2449" y="1023"/>
                </a:cubicBezTo>
                <a:cubicBezTo>
                  <a:pt x="3786" y="0"/>
                  <a:pt x="3786" y="0"/>
                  <a:pt x="3786" y="0"/>
                </a:cubicBezTo>
                <a:cubicBezTo>
                  <a:pt x="7682" y="5002"/>
                  <a:pt x="7682" y="5002"/>
                  <a:pt x="7682" y="5002"/>
                </a:cubicBezTo>
                <a:cubicBezTo>
                  <a:pt x="9798" y="2501"/>
                  <a:pt x="9798" y="2501"/>
                  <a:pt x="9798" y="2501"/>
                </a:cubicBezTo>
                <a:cubicBezTo>
                  <a:pt x="11023" y="3638"/>
                  <a:pt x="11023" y="3638"/>
                  <a:pt x="11023" y="3638"/>
                </a:cubicBezTo>
                <a:cubicBezTo>
                  <a:pt x="9130" y="5912"/>
                  <a:pt x="9130" y="5912"/>
                  <a:pt x="9130" y="5912"/>
                </a:cubicBezTo>
                <a:cubicBezTo>
                  <a:pt x="21600" y="5912"/>
                  <a:pt x="21600" y="5912"/>
                  <a:pt x="21600" y="5912"/>
                </a:cubicBezTo>
                <a:cubicBezTo>
                  <a:pt x="21600" y="21600"/>
                  <a:pt x="21600" y="21600"/>
                  <a:pt x="21600" y="21600"/>
                </a:cubicBezTo>
                <a:cubicBezTo>
                  <a:pt x="17926" y="21600"/>
                  <a:pt x="3452" y="21600"/>
                  <a:pt x="0" y="21600"/>
                </a:cubicBezTo>
                <a:cubicBezTo>
                  <a:pt x="0" y="5912"/>
                  <a:pt x="0" y="5912"/>
                  <a:pt x="0" y="5912"/>
                </a:cubicBezTo>
                <a:close/>
                <a:moveTo>
                  <a:pt x="4342" y="7958"/>
                </a:moveTo>
                <a:cubicBezTo>
                  <a:pt x="3229" y="7958"/>
                  <a:pt x="2227" y="8981"/>
                  <a:pt x="2227" y="10232"/>
                </a:cubicBezTo>
                <a:cubicBezTo>
                  <a:pt x="2227" y="16939"/>
                  <a:pt x="2227" y="16939"/>
                  <a:pt x="2227" y="16939"/>
                </a:cubicBezTo>
                <a:cubicBezTo>
                  <a:pt x="2227" y="18189"/>
                  <a:pt x="3229" y="19213"/>
                  <a:pt x="4342" y="19213"/>
                </a:cubicBezTo>
                <a:cubicBezTo>
                  <a:pt x="14140" y="19213"/>
                  <a:pt x="14140" y="19213"/>
                  <a:pt x="14140" y="19213"/>
                </a:cubicBezTo>
                <a:cubicBezTo>
                  <a:pt x="15254" y="19213"/>
                  <a:pt x="16256" y="18189"/>
                  <a:pt x="16256" y="16939"/>
                </a:cubicBezTo>
                <a:cubicBezTo>
                  <a:pt x="16256" y="10232"/>
                  <a:pt x="16256" y="10232"/>
                  <a:pt x="16256" y="10232"/>
                </a:cubicBezTo>
                <a:cubicBezTo>
                  <a:pt x="16256" y="8981"/>
                  <a:pt x="15254" y="7958"/>
                  <a:pt x="14140" y="7958"/>
                </a:cubicBezTo>
                <a:cubicBezTo>
                  <a:pt x="4342" y="7958"/>
                  <a:pt x="4342" y="7958"/>
                  <a:pt x="4342" y="7958"/>
                </a:cubicBezTo>
                <a:close/>
                <a:moveTo>
                  <a:pt x="17258" y="8072"/>
                </a:moveTo>
                <a:cubicBezTo>
                  <a:pt x="17258" y="8867"/>
                  <a:pt x="17258" y="8867"/>
                  <a:pt x="17258" y="8867"/>
                </a:cubicBezTo>
                <a:cubicBezTo>
                  <a:pt x="20487" y="8867"/>
                  <a:pt x="20487" y="8867"/>
                  <a:pt x="20487" y="8867"/>
                </a:cubicBezTo>
                <a:cubicBezTo>
                  <a:pt x="20487" y="8072"/>
                  <a:pt x="20487" y="8072"/>
                  <a:pt x="20487" y="8072"/>
                </a:cubicBezTo>
                <a:cubicBezTo>
                  <a:pt x="17258" y="8072"/>
                  <a:pt x="17258" y="8072"/>
                  <a:pt x="17258" y="8072"/>
                </a:cubicBezTo>
                <a:close/>
                <a:moveTo>
                  <a:pt x="17258" y="9436"/>
                </a:moveTo>
                <a:cubicBezTo>
                  <a:pt x="17258" y="10232"/>
                  <a:pt x="17258" y="10232"/>
                  <a:pt x="17258" y="10232"/>
                </a:cubicBezTo>
                <a:cubicBezTo>
                  <a:pt x="20487" y="10232"/>
                  <a:pt x="20487" y="10232"/>
                  <a:pt x="20487" y="10232"/>
                </a:cubicBezTo>
                <a:cubicBezTo>
                  <a:pt x="20487" y="9436"/>
                  <a:pt x="20487" y="9436"/>
                  <a:pt x="20487" y="9436"/>
                </a:cubicBezTo>
                <a:cubicBezTo>
                  <a:pt x="17258" y="9436"/>
                  <a:pt x="17258" y="9436"/>
                  <a:pt x="17258" y="9436"/>
                </a:cubicBezTo>
                <a:close/>
                <a:moveTo>
                  <a:pt x="17258" y="10914"/>
                </a:moveTo>
                <a:cubicBezTo>
                  <a:pt x="17258" y="11596"/>
                  <a:pt x="17258" y="11596"/>
                  <a:pt x="17258" y="11596"/>
                </a:cubicBezTo>
                <a:cubicBezTo>
                  <a:pt x="20487" y="11596"/>
                  <a:pt x="20487" y="11596"/>
                  <a:pt x="20487" y="11596"/>
                </a:cubicBezTo>
                <a:cubicBezTo>
                  <a:pt x="20487" y="10914"/>
                  <a:pt x="20487" y="10914"/>
                  <a:pt x="20487" y="10914"/>
                </a:cubicBezTo>
                <a:cubicBezTo>
                  <a:pt x="17258" y="10914"/>
                  <a:pt x="17258" y="10914"/>
                  <a:pt x="17258" y="10914"/>
                </a:cubicBezTo>
                <a:close/>
                <a:moveTo>
                  <a:pt x="17258" y="12278"/>
                </a:moveTo>
                <a:cubicBezTo>
                  <a:pt x="17258" y="13074"/>
                  <a:pt x="17258" y="13074"/>
                  <a:pt x="17258" y="13074"/>
                </a:cubicBezTo>
                <a:cubicBezTo>
                  <a:pt x="20487" y="13074"/>
                  <a:pt x="20487" y="13074"/>
                  <a:pt x="20487" y="13074"/>
                </a:cubicBezTo>
                <a:cubicBezTo>
                  <a:pt x="20487" y="12278"/>
                  <a:pt x="20487" y="12278"/>
                  <a:pt x="20487" y="12278"/>
                </a:cubicBezTo>
                <a:cubicBezTo>
                  <a:pt x="17258" y="12278"/>
                  <a:pt x="17258" y="12278"/>
                  <a:pt x="17258" y="12278"/>
                </a:cubicBezTo>
                <a:close/>
                <a:moveTo>
                  <a:pt x="18594" y="14211"/>
                </a:moveTo>
                <a:cubicBezTo>
                  <a:pt x="18037" y="14211"/>
                  <a:pt x="17592" y="14665"/>
                  <a:pt x="17592" y="15234"/>
                </a:cubicBezTo>
                <a:cubicBezTo>
                  <a:pt x="17592" y="15802"/>
                  <a:pt x="18037" y="16257"/>
                  <a:pt x="18594" y="16257"/>
                </a:cubicBezTo>
                <a:cubicBezTo>
                  <a:pt x="19039" y="16257"/>
                  <a:pt x="19485" y="15802"/>
                  <a:pt x="19485" y="15234"/>
                </a:cubicBezTo>
                <a:cubicBezTo>
                  <a:pt x="19485" y="14665"/>
                  <a:pt x="19039" y="14211"/>
                  <a:pt x="18594" y="14211"/>
                </a:cubicBezTo>
                <a:close/>
                <a:moveTo>
                  <a:pt x="18594" y="17053"/>
                </a:moveTo>
                <a:cubicBezTo>
                  <a:pt x="18037" y="17053"/>
                  <a:pt x="17592" y="17507"/>
                  <a:pt x="17592" y="18076"/>
                </a:cubicBezTo>
                <a:cubicBezTo>
                  <a:pt x="17592" y="18644"/>
                  <a:pt x="18037" y="19099"/>
                  <a:pt x="18594" y="19099"/>
                </a:cubicBezTo>
                <a:cubicBezTo>
                  <a:pt x="19039" y="19099"/>
                  <a:pt x="19485" y="18644"/>
                  <a:pt x="19485" y="18076"/>
                </a:cubicBezTo>
                <a:cubicBezTo>
                  <a:pt x="19485" y="17507"/>
                  <a:pt x="19039" y="17053"/>
                  <a:pt x="18594" y="17053"/>
                </a:cubicBezTo>
                <a:close/>
              </a:path>
            </a:pathLst>
          </a:custGeom>
          <a:solidFill>
            <a:srgbClr val="000000"/>
          </a:solidFill>
          <a:ln w="12700">
            <a:miter lim="400000"/>
          </a:ln>
        </p:spPr>
        <p:txBody>
          <a:bodyPr tIns="91439" bIns="91439"/>
          <a:lstStyle/>
          <a:p>
            <a:endParaRPr/>
          </a:p>
        </p:txBody>
      </p:sp>
      <p:sp>
        <p:nvSpPr>
          <p:cNvPr id="1737" name="Shape 1737"/>
          <p:cNvSpPr/>
          <p:nvPr/>
        </p:nvSpPr>
        <p:spPr>
          <a:xfrm>
            <a:off x="19700549" y="3449942"/>
            <a:ext cx="780689" cy="578815"/>
          </a:xfrm>
          <a:custGeom>
            <a:avLst/>
            <a:gdLst/>
            <a:ahLst/>
            <a:cxnLst>
              <a:cxn ang="0">
                <a:pos x="wd2" y="hd2"/>
              </a:cxn>
              <a:cxn ang="5400000">
                <a:pos x="wd2" y="hd2"/>
              </a:cxn>
              <a:cxn ang="10800000">
                <a:pos x="wd2" y="hd2"/>
              </a:cxn>
              <a:cxn ang="16200000">
                <a:pos x="wd2" y="hd2"/>
              </a:cxn>
            </a:cxnLst>
            <a:rect l="0" t="0" r="r" b="b"/>
            <a:pathLst>
              <a:path w="21600" h="21600" extrusionOk="0">
                <a:moveTo>
                  <a:pt x="2790" y="14214"/>
                </a:moveTo>
                <a:cubicBezTo>
                  <a:pt x="4547" y="14214"/>
                  <a:pt x="4547" y="14214"/>
                  <a:pt x="4547" y="14214"/>
                </a:cubicBezTo>
                <a:cubicBezTo>
                  <a:pt x="4547" y="13796"/>
                  <a:pt x="4547" y="13796"/>
                  <a:pt x="4547" y="13796"/>
                </a:cubicBezTo>
                <a:cubicBezTo>
                  <a:pt x="3721" y="13796"/>
                  <a:pt x="3721" y="13796"/>
                  <a:pt x="3721" y="13796"/>
                </a:cubicBezTo>
                <a:cubicBezTo>
                  <a:pt x="3411" y="13796"/>
                  <a:pt x="3100" y="13657"/>
                  <a:pt x="2894" y="13378"/>
                </a:cubicBezTo>
                <a:cubicBezTo>
                  <a:pt x="2584" y="12960"/>
                  <a:pt x="2480" y="12542"/>
                  <a:pt x="2480" y="12124"/>
                </a:cubicBezTo>
                <a:cubicBezTo>
                  <a:pt x="2480" y="1672"/>
                  <a:pt x="2480" y="1672"/>
                  <a:pt x="2480" y="1672"/>
                </a:cubicBezTo>
                <a:cubicBezTo>
                  <a:pt x="2480" y="1254"/>
                  <a:pt x="2584" y="836"/>
                  <a:pt x="2894" y="557"/>
                </a:cubicBezTo>
                <a:cubicBezTo>
                  <a:pt x="2894" y="557"/>
                  <a:pt x="2894" y="557"/>
                  <a:pt x="2894" y="557"/>
                </a:cubicBezTo>
                <a:cubicBezTo>
                  <a:pt x="3100" y="139"/>
                  <a:pt x="3411" y="0"/>
                  <a:pt x="3721" y="0"/>
                </a:cubicBezTo>
                <a:cubicBezTo>
                  <a:pt x="17569" y="0"/>
                  <a:pt x="17569" y="0"/>
                  <a:pt x="17569" y="0"/>
                </a:cubicBezTo>
                <a:cubicBezTo>
                  <a:pt x="17879" y="0"/>
                  <a:pt x="18293" y="139"/>
                  <a:pt x="18500" y="557"/>
                </a:cubicBezTo>
                <a:cubicBezTo>
                  <a:pt x="18500" y="557"/>
                  <a:pt x="18500" y="557"/>
                  <a:pt x="18500" y="557"/>
                </a:cubicBezTo>
                <a:cubicBezTo>
                  <a:pt x="18706" y="836"/>
                  <a:pt x="18810" y="1254"/>
                  <a:pt x="18810" y="1672"/>
                </a:cubicBezTo>
                <a:cubicBezTo>
                  <a:pt x="18810" y="12124"/>
                  <a:pt x="18810" y="12124"/>
                  <a:pt x="18810" y="12124"/>
                </a:cubicBezTo>
                <a:cubicBezTo>
                  <a:pt x="18810" y="12542"/>
                  <a:pt x="18706" y="12960"/>
                  <a:pt x="18500" y="13378"/>
                </a:cubicBezTo>
                <a:cubicBezTo>
                  <a:pt x="18293" y="13657"/>
                  <a:pt x="17879" y="13796"/>
                  <a:pt x="17569" y="13796"/>
                </a:cubicBezTo>
                <a:cubicBezTo>
                  <a:pt x="16639" y="13796"/>
                  <a:pt x="16639" y="13796"/>
                  <a:pt x="16639" y="13796"/>
                </a:cubicBezTo>
                <a:cubicBezTo>
                  <a:pt x="16639" y="14214"/>
                  <a:pt x="16639" y="14214"/>
                  <a:pt x="16639" y="14214"/>
                </a:cubicBezTo>
                <a:cubicBezTo>
                  <a:pt x="18603" y="14214"/>
                  <a:pt x="18603" y="14214"/>
                  <a:pt x="18603" y="14214"/>
                </a:cubicBezTo>
                <a:cubicBezTo>
                  <a:pt x="21600" y="19649"/>
                  <a:pt x="21600" y="19649"/>
                  <a:pt x="21600" y="19649"/>
                </a:cubicBezTo>
                <a:cubicBezTo>
                  <a:pt x="21600" y="19649"/>
                  <a:pt x="21600" y="19649"/>
                  <a:pt x="21600" y="19649"/>
                </a:cubicBezTo>
                <a:cubicBezTo>
                  <a:pt x="20877" y="21600"/>
                  <a:pt x="20877" y="21600"/>
                  <a:pt x="20877" y="21600"/>
                </a:cubicBezTo>
                <a:cubicBezTo>
                  <a:pt x="723" y="21600"/>
                  <a:pt x="723" y="21600"/>
                  <a:pt x="723" y="21600"/>
                </a:cubicBezTo>
                <a:cubicBezTo>
                  <a:pt x="0" y="19649"/>
                  <a:pt x="0" y="19649"/>
                  <a:pt x="0" y="19649"/>
                </a:cubicBezTo>
                <a:cubicBezTo>
                  <a:pt x="2790" y="14214"/>
                  <a:pt x="2790" y="14214"/>
                  <a:pt x="2790" y="14214"/>
                </a:cubicBezTo>
                <a:close/>
                <a:moveTo>
                  <a:pt x="6511" y="14214"/>
                </a:moveTo>
                <a:cubicBezTo>
                  <a:pt x="14779" y="14214"/>
                  <a:pt x="14779" y="14214"/>
                  <a:pt x="14779" y="14214"/>
                </a:cubicBezTo>
                <a:cubicBezTo>
                  <a:pt x="14779" y="13796"/>
                  <a:pt x="14779" y="13796"/>
                  <a:pt x="14779" y="13796"/>
                </a:cubicBezTo>
                <a:cubicBezTo>
                  <a:pt x="6511" y="13796"/>
                  <a:pt x="6511" y="13796"/>
                  <a:pt x="6511" y="13796"/>
                </a:cubicBezTo>
                <a:cubicBezTo>
                  <a:pt x="6511" y="14214"/>
                  <a:pt x="6511" y="14214"/>
                  <a:pt x="6511" y="14214"/>
                </a:cubicBezTo>
                <a:close/>
                <a:moveTo>
                  <a:pt x="17569" y="1672"/>
                </a:moveTo>
                <a:cubicBezTo>
                  <a:pt x="3721" y="1672"/>
                  <a:pt x="3721" y="1672"/>
                  <a:pt x="3721" y="1672"/>
                </a:cubicBezTo>
                <a:cubicBezTo>
                  <a:pt x="3721" y="1672"/>
                  <a:pt x="3721" y="1672"/>
                  <a:pt x="3721" y="1672"/>
                </a:cubicBezTo>
                <a:cubicBezTo>
                  <a:pt x="3721" y="1672"/>
                  <a:pt x="3721" y="1672"/>
                  <a:pt x="3721" y="1672"/>
                </a:cubicBezTo>
                <a:cubicBezTo>
                  <a:pt x="3721" y="1672"/>
                  <a:pt x="3721" y="1672"/>
                  <a:pt x="3721" y="1672"/>
                </a:cubicBezTo>
                <a:cubicBezTo>
                  <a:pt x="3721" y="12124"/>
                  <a:pt x="3721" y="12124"/>
                  <a:pt x="3721" y="12124"/>
                </a:cubicBezTo>
                <a:cubicBezTo>
                  <a:pt x="3721" y="12124"/>
                  <a:pt x="3721" y="12124"/>
                  <a:pt x="3721" y="12124"/>
                </a:cubicBezTo>
                <a:cubicBezTo>
                  <a:pt x="3721" y="12124"/>
                  <a:pt x="3721" y="12124"/>
                  <a:pt x="3721" y="12124"/>
                </a:cubicBezTo>
                <a:cubicBezTo>
                  <a:pt x="17569" y="12124"/>
                  <a:pt x="17569" y="12124"/>
                  <a:pt x="17569" y="12124"/>
                </a:cubicBezTo>
                <a:cubicBezTo>
                  <a:pt x="17569" y="12124"/>
                  <a:pt x="17569" y="12124"/>
                  <a:pt x="17569" y="12124"/>
                </a:cubicBezTo>
                <a:cubicBezTo>
                  <a:pt x="17569" y="12124"/>
                  <a:pt x="17569" y="12124"/>
                  <a:pt x="17569" y="12124"/>
                </a:cubicBezTo>
                <a:cubicBezTo>
                  <a:pt x="17569" y="1672"/>
                  <a:pt x="17569" y="1672"/>
                  <a:pt x="17569" y="1672"/>
                </a:cubicBezTo>
                <a:cubicBezTo>
                  <a:pt x="17569" y="1672"/>
                  <a:pt x="17569" y="1672"/>
                  <a:pt x="17569" y="1672"/>
                </a:cubicBezTo>
                <a:cubicBezTo>
                  <a:pt x="17569" y="1672"/>
                  <a:pt x="17569" y="1672"/>
                  <a:pt x="17569" y="1672"/>
                </a:cubicBezTo>
                <a:cubicBezTo>
                  <a:pt x="17569" y="1672"/>
                  <a:pt x="17569" y="1672"/>
                  <a:pt x="17569" y="1672"/>
                </a:cubicBezTo>
                <a:close/>
                <a:moveTo>
                  <a:pt x="3204" y="17559"/>
                </a:moveTo>
                <a:cubicBezTo>
                  <a:pt x="3100" y="17837"/>
                  <a:pt x="2894" y="18255"/>
                  <a:pt x="2790" y="18534"/>
                </a:cubicBezTo>
                <a:cubicBezTo>
                  <a:pt x="3514" y="18534"/>
                  <a:pt x="4237" y="18534"/>
                  <a:pt x="4961" y="18534"/>
                </a:cubicBezTo>
                <a:cubicBezTo>
                  <a:pt x="5064" y="18255"/>
                  <a:pt x="5167" y="17837"/>
                  <a:pt x="5271" y="17559"/>
                </a:cubicBezTo>
                <a:cubicBezTo>
                  <a:pt x="4547" y="17559"/>
                  <a:pt x="3927" y="17559"/>
                  <a:pt x="3204" y="17559"/>
                </a:cubicBezTo>
                <a:close/>
                <a:moveTo>
                  <a:pt x="4237" y="15329"/>
                </a:moveTo>
                <a:cubicBezTo>
                  <a:pt x="4134" y="15468"/>
                  <a:pt x="4031" y="15747"/>
                  <a:pt x="3927" y="16026"/>
                </a:cubicBezTo>
                <a:cubicBezTo>
                  <a:pt x="4754" y="16026"/>
                  <a:pt x="5478" y="16026"/>
                  <a:pt x="6304" y="16026"/>
                </a:cubicBezTo>
                <a:cubicBezTo>
                  <a:pt x="6408" y="15747"/>
                  <a:pt x="6408" y="15468"/>
                  <a:pt x="6511" y="15329"/>
                </a:cubicBezTo>
                <a:cubicBezTo>
                  <a:pt x="5788" y="15329"/>
                  <a:pt x="5064" y="15329"/>
                  <a:pt x="4237" y="15329"/>
                </a:cubicBezTo>
                <a:close/>
                <a:moveTo>
                  <a:pt x="16226" y="15329"/>
                </a:moveTo>
                <a:cubicBezTo>
                  <a:pt x="16226" y="15468"/>
                  <a:pt x="16329" y="15747"/>
                  <a:pt x="16433" y="16026"/>
                </a:cubicBezTo>
                <a:cubicBezTo>
                  <a:pt x="16949" y="16026"/>
                  <a:pt x="17466" y="16026"/>
                  <a:pt x="17879" y="16026"/>
                </a:cubicBezTo>
                <a:cubicBezTo>
                  <a:pt x="17776" y="15747"/>
                  <a:pt x="17673" y="15468"/>
                  <a:pt x="17569" y="15329"/>
                </a:cubicBezTo>
                <a:cubicBezTo>
                  <a:pt x="17156" y="15329"/>
                  <a:pt x="16639" y="15329"/>
                  <a:pt x="16226" y="15329"/>
                </a:cubicBezTo>
                <a:close/>
                <a:moveTo>
                  <a:pt x="14366" y="15329"/>
                </a:moveTo>
                <a:cubicBezTo>
                  <a:pt x="14366" y="15468"/>
                  <a:pt x="14469" y="15747"/>
                  <a:pt x="14469" y="16026"/>
                </a:cubicBezTo>
                <a:cubicBezTo>
                  <a:pt x="14986" y="16026"/>
                  <a:pt x="15502" y="16026"/>
                  <a:pt x="16019" y="16026"/>
                </a:cubicBezTo>
                <a:cubicBezTo>
                  <a:pt x="15916" y="15747"/>
                  <a:pt x="15812" y="15468"/>
                  <a:pt x="15709" y="15329"/>
                </a:cubicBezTo>
                <a:cubicBezTo>
                  <a:pt x="15296" y="15329"/>
                  <a:pt x="14779" y="15329"/>
                  <a:pt x="14366" y="15329"/>
                </a:cubicBezTo>
                <a:close/>
                <a:moveTo>
                  <a:pt x="12505" y="15329"/>
                </a:moveTo>
                <a:cubicBezTo>
                  <a:pt x="12505" y="15468"/>
                  <a:pt x="12505" y="15747"/>
                  <a:pt x="12609" y="16026"/>
                </a:cubicBezTo>
                <a:cubicBezTo>
                  <a:pt x="13022" y="16026"/>
                  <a:pt x="13539" y="16026"/>
                  <a:pt x="14056" y="16026"/>
                </a:cubicBezTo>
                <a:cubicBezTo>
                  <a:pt x="13952" y="15747"/>
                  <a:pt x="13952" y="15468"/>
                  <a:pt x="13849" y="15329"/>
                </a:cubicBezTo>
                <a:cubicBezTo>
                  <a:pt x="13435" y="15329"/>
                  <a:pt x="12919" y="15329"/>
                  <a:pt x="12505" y="15329"/>
                </a:cubicBezTo>
                <a:close/>
                <a:moveTo>
                  <a:pt x="10645" y="15329"/>
                </a:moveTo>
                <a:cubicBezTo>
                  <a:pt x="10645" y="15468"/>
                  <a:pt x="10645" y="15747"/>
                  <a:pt x="10645" y="16026"/>
                </a:cubicBezTo>
                <a:cubicBezTo>
                  <a:pt x="11162" y="16026"/>
                  <a:pt x="11678" y="16026"/>
                  <a:pt x="12092" y="16026"/>
                </a:cubicBezTo>
                <a:cubicBezTo>
                  <a:pt x="12092" y="15747"/>
                  <a:pt x="12092" y="15468"/>
                  <a:pt x="12092" y="15329"/>
                </a:cubicBezTo>
                <a:cubicBezTo>
                  <a:pt x="11575" y="15329"/>
                  <a:pt x="11162" y="15329"/>
                  <a:pt x="10645" y="15329"/>
                </a:cubicBezTo>
                <a:close/>
                <a:moveTo>
                  <a:pt x="8785" y="15329"/>
                </a:moveTo>
                <a:cubicBezTo>
                  <a:pt x="8785" y="15468"/>
                  <a:pt x="8785" y="15747"/>
                  <a:pt x="8681" y="16026"/>
                </a:cubicBezTo>
                <a:cubicBezTo>
                  <a:pt x="9198" y="16026"/>
                  <a:pt x="9715" y="16026"/>
                  <a:pt x="10128" y="16026"/>
                </a:cubicBezTo>
                <a:cubicBezTo>
                  <a:pt x="10232" y="15747"/>
                  <a:pt x="10232" y="15468"/>
                  <a:pt x="10232" y="15329"/>
                </a:cubicBezTo>
                <a:cubicBezTo>
                  <a:pt x="9715" y="15329"/>
                  <a:pt x="9301" y="15329"/>
                  <a:pt x="8785" y="15329"/>
                </a:cubicBezTo>
                <a:close/>
                <a:moveTo>
                  <a:pt x="6924" y="15329"/>
                </a:moveTo>
                <a:cubicBezTo>
                  <a:pt x="6924" y="15468"/>
                  <a:pt x="6821" y="15747"/>
                  <a:pt x="6821" y="16026"/>
                </a:cubicBezTo>
                <a:cubicBezTo>
                  <a:pt x="7234" y="16026"/>
                  <a:pt x="7751" y="16026"/>
                  <a:pt x="8268" y="16026"/>
                </a:cubicBezTo>
                <a:cubicBezTo>
                  <a:pt x="8268" y="15747"/>
                  <a:pt x="8371" y="15468"/>
                  <a:pt x="8371" y="15329"/>
                </a:cubicBezTo>
                <a:cubicBezTo>
                  <a:pt x="7958" y="15329"/>
                  <a:pt x="7441" y="15329"/>
                  <a:pt x="6924" y="15329"/>
                </a:cubicBezTo>
                <a:close/>
                <a:moveTo>
                  <a:pt x="15709" y="16305"/>
                </a:moveTo>
                <a:cubicBezTo>
                  <a:pt x="15812" y="16583"/>
                  <a:pt x="15812" y="16862"/>
                  <a:pt x="15916" y="17141"/>
                </a:cubicBezTo>
                <a:cubicBezTo>
                  <a:pt x="16743" y="17141"/>
                  <a:pt x="17569" y="17141"/>
                  <a:pt x="18396" y="17141"/>
                </a:cubicBezTo>
                <a:cubicBezTo>
                  <a:pt x="18293" y="16862"/>
                  <a:pt x="18189" y="16583"/>
                  <a:pt x="18086" y="16305"/>
                </a:cubicBezTo>
                <a:cubicBezTo>
                  <a:pt x="17259" y="16305"/>
                  <a:pt x="16536" y="16305"/>
                  <a:pt x="15709" y="16305"/>
                </a:cubicBezTo>
                <a:close/>
                <a:moveTo>
                  <a:pt x="13642" y="16305"/>
                </a:moveTo>
                <a:cubicBezTo>
                  <a:pt x="13745" y="16583"/>
                  <a:pt x="13745" y="16862"/>
                  <a:pt x="13849" y="17141"/>
                </a:cubicBezTo>
                <a:cubicBezTo>
                  <a:pt x="14366" y="17141"/>
                  <a:pt x="14882" y="17141"/>
                  <a:pt x="15399" y="17141"/>
                </a:cubicBezTo>
                <a:cubicBezTo>
                  <a:pt x="15296" y="16862"/>
                  <a:pt x="15296" y="16583"/>
                  <a:pt x="15192" y="16305"/>
                </a:cubicBezTo>
                <a:cubicBezTo>
                  <a:pt x="14676" y="16305"/>
                  <a:pt x="14159" y="16305"/>
                  <a:pt x="13642" y="16305"/>
                </a:cubicBezTo>
                <a:close/>
                <a:moveTo>
                  <a:pt x="11678" y="16305"/>
                </a:moveTo>
                <a:cubicBezTo>
                  <a:pt x="11678" y="16583"/>
                  <a:pt x="11782" y="16862"/>
                  <a:pt x="11782" y="17141"/>
                </a:cubicBezTo>
                <a:cubicBezTo>
                  <a:pt x="12299" y="17141"/>
                  <a:pt x="12815" y="17141"/>
                  <a:pt x="13332" y="17141"/>
                </a:cubicBezTo>
                <a:cubicBezTo>
                  <a:pt x="13332" y="16862"/>
                  <a:pt x="13229" y="16583"/>
                  <a:pt x="13229" y="16305"/>
                </a:cubicBezTo>
                <a:cubicBezTo>
                  <a:pt x="12712" y="16305"/>
                  <a:pt x="12195" y="16305"/>
                  <a:pt x="11678" y="16305"/>
                </a:cubicBezTo>
                <a:close/>
                <a:moveTo>
                  <a:pt x="9715" y="16305"/>
                </a:moveTo>
                <a:cubicBezTo>
                  <a:pt x="9715" y="16583"/>
                  <a:pt x="9715" y="16862"/>
                  <a:pt x="9611" y="17141"/>
                </a:cubicBezTo>
                <a:cubicBezTo>
                  <a:pt x="10232" y="17141"/>
                  <a:pt x="10748" y="17141"/>
                  <a:pt x="11265" y="17141"/>
                </a:cubicBezTo>
                <a:cubicBezTo>
                  <a:pt x="11265" y="16862"/>
                  <a:pt x="11265" y="16583"/>
                  <a:pt x="11265" y="16305"/>
                </a:cubicBezTo>
                <a:cubicBezTo>
                  <a:pt x="10748" y="16305"/>
                  <a:pt x="10232" y="16305"/>
                  <a:pt x="9715" y="16305"/>
                </a:cubicBezTo>
                <a:close/>
                <a:moveTo>
                  <a:pt x="7751" y="16305"/>
                </a:moveTo>
                <a:cubicBezTo>
                  <a:pt x="7648" y="16583"/>
                  <a:pt x="7648" y="16862"/>
                  <a:pt x="7544" y="17141"/>
                </a:cubicBezTo>
                <a:cubicBezTo>
                  <a:pt x="8165" y="17141"/>
                  <a:pt x="8681" y="17141"/>
                  <a:pt x="9198" y="17141"/>
                </a:cubicBezTo>
                <a:cubicBezTo>
                  <a:pt x="9198" y="16862"/>
                  <a:pt x="9198" y="16583"/>
                  <a:pt x="9301" y="16305"/>
                </a:cubicBezTo>
                <a:cubicBezTo>
                  <a:pt x="8785" y="16305"/>
                  <a:pt x="8268" y="16305"/>
                  <a:pt x="7751" y="16305"/>
                </a:cubicBezTo>
                <a:close/>
                <a:moveTo>
                  <a:pt x="5788" y="16305"/>
                </a:moveTo>
                <a:cubicBezTo>
                  <a:pt x="5684" y="16583"/>
                  <a:pt x="5581" y="16862"/>
                  <a:pt x="5478" y="17141"/>
                </a:cubicBezTo>
                <a:cubicBezTo>
                  <a:pt x="5994" y="17141"/>
                  <a:pt x="6511" y="17141"/>
                  <a:pt x="7028" y="17141"/>
                </a:cubicBezTo>
                <a:cubicBezTo>
                  <a:pt x="7131" y="16862"/>
                  <a:pt x="7234" y="16583"/>
                  <a:pt x="7234" y="16305"/>
                </a:cubicBezTo>
                <a:cubicBezTo>
                  <a:pt x="6718" y="16305"/>
                  <a:pt x="6201" y="16305"/>
                  <a:pt x="5788" y="16305"/>
                </a:cubicBezTo>
                <a:close/>
                <a:moveTo>
                  <a:pt x="3824" y="16305"/>
                </a:moveTo>
                <a:cubicBezTo>
                  <a:pt x="3617" y="16583"/>
                  <a:pt x="3514" y="16862"/>
                  <a:pt x="3411" y="17141"/>
                </a:cubicBezTo>
                <a:cubicBezTo>
                  <a:pt x="3927" y="17141"/>
                  <a:pt x="4444" y="17141"/>
                  <a:pt x="4961" y="17141"/>
                </a:cubicBezTo>
                <a:cubicBezTo>
                  <a:pt x="5064" y="16862"/>
                  <a:pt x="5167" y="16583"/>
                  <a:pt x="5271" y="16305"/>
                </a:cubicBezTo>
                <a:cubicBezTo>
                  <a:pt x="4754" y="16305"/>
                  <a:pt x="4237" y="16305"/>
                  <a:pt x="3824" y="16305"/>
                </a:cubicBezTo>
                <a:close/>
                <a:moveTo>
                  <a:pt x="16536" y="17559"/>
                </a:moveTo>
                <a:cubicBezTo>
                  <a:pt x="16639" y="17837"/>
                  <a:pt x="16743" y="18255"/>
                  <a:pt x="16846" y="18534"/>
                </a:cubicBezTo>
                <a:cubicBezTo>
                  <a:pt x="17569" y="18534"/>
                  <a:pt x="18293" y="18534"/>
                  <a:pt x="19016" y="18534"/>
                </a:cubicBezTo>
                <a:cubicBezTo>
                  <a:pt x="18913" y="18255"/>
                  <a:pt x="18810" y="17837"/>
                  <a:pt x="18603" y="17559"/>
                </a:cubicBezTo>
                <a:cubicBezTo>
                  <a:pt x="17983" y="17559"/>
                  <a:pt x="17259" y="17559"/>
                  <a:pt x="16536" y="17559"/>
                </a:cubicBezTo>
                <a:close/>
                <a:moveTo>
                  <a:pt x="14366" y="17559"/>
                </a:moveTo>
                <a:cubicBezTo>
                  <a:pt x="14469" y="17837"/>
                  <a:pt x="14572" y="18255"/>
                  <a:pt x="14572" y="18534"/>
                </a:cubicBezTo>
                <a:cubicBezTo>
                  <a:pt x="15192" y="18534"/>
                  <a:pt x="15709" y="18534"/>
                  <a:pt x="16329" y="18534"/>
                </a:cubicBezTo>
                <a:cubicBezTo>
                  <a:pt x="16226" y="18255"/>
                  <a:pt x="16122" y="17837"/>
                  <a:pt x="16019" y="17559"/>
                </a:cubicBezTo>
                <a:cubicBezTo>
                  <a:pt x="15502" y="17559"/>
                  <a:pt x="14986" y="17559"/>
                  <a:pt x="14366" y="17559"/>
                </a:cubicBezTo>
                <a:close/>
                <a:moveTo>
                  <a:pt x="12299" y="17559"/>
                </a:moveTo>
                <a:cubicBezTo>
                  <a:pt x="12299" y="17837"/>
                  <a:pt x="12299" y="18255"/>
                  <a:pt x="12299" y="18534"/>
                </a:cubicBezTo>
                <a:cubicBezTo>
                  <a:pt x="12919" y="18534"/>
                  <a:pt x="13539" y="18534"/>
                  <a:pt x="14056" y="18534"/>
                </a:cubicBezTo>
                <a:cubicBezTo>
                  <a:pt x="14056" y="18255"/>
                  <a:pt x="13952" y="17837"/>
                  <a:pt x="13952" y="17559"/>
                </a:cubicBezTo>
                <a:cubicBezTo>
                  <a:pt x="13332" y="17559"/>
                  <a:pt x="12815" y="17559"/>
                  <a:pt x="12299" y="17559"/>
                </a:cubicBezTo>
                <a:close/>
                <a:moveTo>
                  <a:pt x="10128" y="17559"/>
                </a:moveTo>
                <a:cubicBezTo>
                  <a:pt x="10128" y="17837"/>
                  <a:pt x="10128" y="18255"/>
                  <a:pt x="10128" y="18534"/>
                </a:cubicBezTo>
                <a:cubicBezTo>
                  <a:pt x="10645" y="18534"/>
                  <a:pt x="11265" y="18534"/>
                  <a:pt x="11885" y="18534"/>
                </a:cubicBezTo>
                <a:cubicBezTo>
                  <a:pt x="11782" y="18255"/>
                  <a:pt x="11782" y="17837"/>
                  <a:pt x="11782" y="17559"/>
                </a:cubicBezTo>
                <a:cubicBezTo>
                  <a:pt x="11265" y="17559"/>
                  <a:pt x="10645" y="17559"/>
                  <a:pt x="10128" y="17559"/>
                </a:cubicBezTo>
                <a:close/>
                <a:moveTo>
                  <a:pt x="7958" y="17559"/>
                </a:moveTo>
                <a:cubicBezTo>
                  <a:pt x="7958" y="17837"/>
                  <a:pt x="7855" y="18255"/>
                  <a:pt x="7855" y="18534"/>
                </a:cubicBezTo>
                <a:cubicBezTo>
                  <a:pt x="8371" y="18534"/>
                  <a:pt x="8991" y="18534"/>
                  <a:pt x="9508" y="18534"/>
                </a:cubicBezTo>
                <a:cubicBezTo>
                  <a:pt x="9611" y="18255"/>
                  <a:pt x="9611" y="17837"/>
                  <a:pt x="9611" y="17559"/>
                </a:cubicBezTo>
                <a:cubicBezTo>
                  <a:pt x="9095" y="17559"/>
                  <a:pt x="8578" y="17559"/>
                  <a:pt x="7958" y="17559"/>
                </a:cubicBezTo>
                <a:close/>
                <a:moveTo>
                  <a:pt x="5891" y="17559"/>
                </a:moveTo>
                <a:cubicBezTo>
                  <a:pt x="5788" y="17837"/>
                  <a:pt x="5684" y="18255"/>
                  <a:pt x="5581" y="18534"/>
                </a:cubicBezTo>
                <a:cubicBezTo>
                  <a:pt x="6201" y="18534"/>
                  <a:pt x="6718" y="18534"/>
                  <a:pt x="7338" y="18534"/>
                </a:cubicBezTo>
                <a:cubicBezTo>
                  <a:pt x="7338" y="18255"/>
                  <a:pt x="7441" y="17837"/>
                  <a:pt x="7544" y="17559"/>
                </a:cubicBezTo>
                <a:cubicBezTo>
                  <a:pt x="6924" y="17559"/>
                  <a:pt x="6408" y="17559"/>
                  <a:pt x="5891" y="17559"/>
                </a:cubicBezTo>
                <a:close/>
              </a:path>
            </a:pathLst>
          </a:custGeom>
          <a:solidFill>
            <a:srgbClr val="000000"/>
          </a:solidFill>
          <a:ln w="12700">
            <a:miter lim="400000"/>
          </a:ln>
        </p:spPr>
        <p:txBody>
          <a:bodyPr tIns="91439" bIns="91439"/>
          <a:lstStyle/>
          <a:p>
            <a:endParaRPr/>
          </a:p>
        </p:txBody>
      </p:sp>
      <p:sp>
        <p:nvSpPr>
          <p:cNvPr id="1738" name="Shape 1738"/>
          <p:cNvSpPr/>
          <p:nvPr/>
        </p:nvSpPr>
        <p:spPr>
          <a:xfrm>
            <a:off x="22887965" y="7191674"/>
            <a:ext cx="518883" cy="775959"/>
          </a:xfrm>
          <a:custGeom>
            <a:avLst/>
            <a:gdLst/>
            <a:ahLst/>
            <a:cxnLst>
              <a:cxn ang="0">
                <a:pos x="wd2" y="hd2"/>
              </a:cxn>
              <a:cxn ang="5400000">
                <a:pos x="wd2" y="hd2"/>
              </a:cxn>
              <a:cxn ang="10800000">
                <a:pos x="wd2" y="hd2"/>
              </a:cxn>
              <a:cxn ang="16200000">
                <a:pos x="wd2" y="hd2"/>
              </a:cxn>
            </a:cxnLst>
            <a:rect l="0" t="0" r="r" b="b"/>
            <a:pathLst>
              <a:path w="21600" h="21600" extrusionOk="0">
                <a:moveTo>
                  <a:pt x="2176" y="2181"/>
                </a:moveTo>
                <a:cubicBezTo>
                  <a:pt x="19580" y="2181"/>
                  <a:pt x="19580" y="2181"/>
                  <a:pt x="19580" y="2181"/>
                </a:cubicBezTo>
                <a:cubicBezTo>
                  <a:pt x="19580" y="19419"/>
                  <a:pt x="19580" y="19419"/>
                  <a:pt x="19580" y="19419"/>
                </a:cubicBezTo>
                <a:cubicBezTo>
                  <a:pt x="2176" y="19419"/>
                  <a:pt x="2176" y="19419"/>
                  <a:pt x="2176" y="19419"/>
                </a:cubicBezTo>
                <a:cubicBezTo>
                  <a:pt x="2176" y="2181"/>
                  <a:pt x="2176" y="2181"/>
                  <a:pt x="2176" y="2181"/>
                </a:cubicBezTo>
                <a:close/>
                <a:moveTo>
                  <a:pt x="8547" y="20042"/>
                </a:moveTo>
                <a:cubicBezTo>
                  <a:pt x="12898" y="20042"/>
                  <a:pt x="12898" y="20042"/>
                  <a:pt x="12898" y="20042"/>
                </a:cubicBezTo>
                <a:cubicBezTo>
                  <a:pt x="12898" y="21081"/>
                  <a:pt x="12898" y="21081"/>
                  <a:pt x="12898" y="21081"/>
                </a:cubicBezTo>
                <a:cubicBezTo>
                  <a:pt x="8547" y="21081"/>
                  <a:pt x="8547" y="21081"/>
                  <a:pt x="8547" y="21081"/>
                </a:cubicBezTo>
                <a:cubicBezTo>
                  <a:pt x="8547" y="20042"/>
                  <a:pt x="8547" y="20042"/>
                  <a:pt x="8547" y="20042"/>
                </a:cubicBezTo>
                <a:close/>
                <a:moveTo>
                  <a:pt x="8081" y="935"/>
                </a:moveTo>
                <a:cubicBezTo>
                  <a:pt x="13986" y="935"/>
                  <a:pt x="13986" y="935"/>
                  <a:pt x="13986" y="935"/>
                </a:cubicBezTo>
                <a:cubicBezTo>
                  <a:pt x="13986" y="1454"/>
                  <a:pt x="13986" y="1454"/>
                  <a:pt x="13986" y="1454"/>
                </a:cubicBezTo>
                <a:cubicBezTo>
                  <a:pt x="8081" y="1454"/>
                  <a:pt x="8081" y="1454"/>
                  <a:pt x="8081" y="1454"/>
                </a:cubicBezTo>
                <a:cubicBezTo>
                  <a:pt x="8081" y="935"/>
                  <a:pt x="8081" y="935"/>
                  <a:pt x="8081" y="935"/>
                </a:cubicBezTo>
                <a:close/>
                <a:moveTo>
                  <a:pt x="2020" y="0"/>
                </a:moveTo>
                <a:cubicBezTo>
                  <a:pt x="932" y="0"/>
                  <a:pt x="0" y="623"/>
                  <a:pt x="0" y="1350"/>
                </a:cubicBezTo>
                <a:cubicBezTo>
                  <a:pt x="0" y="20250"/>
                  <a:pt x="0" y="20250"/>
                  <a:pt x="0" y="20250"/>
                </a:cubicBezTo>
                <a:cubicBezTo>
                  <a:pt x="0" y="20977"/>
                  <a:pt x="932" y="21600"/>
                  <a:pt x="2020" y="21600"/>
                </a:cubicBezTo>
                <a:cubicBezTo>
                  <a:pt x="19735" y="21600"/>
                  <a:pt x="19735" y="21600"/>
                  <a:pt x="19735" y="21600"/>
                </a:cubicBezTo>
                <a:cubicBezTo>
                  <a:pt x="20823" y="21600"/>
                  <a:pt x="21600" y="20977"/>
                  <a:pt x="21600" y="20250"/>
                </a:cubicBezTo>
                <a:cubicBezTo>
                  <a:pt x="21600" y="1350"/>
                  <a:pt x="21600" y="1350"/>
                  <a:pt x="21600" y="1350"/>
                </a:cubicBezTo>
                <a:cubicBezTo>
                  <a:pt x="21600" y="623"/>
                  <a:pt x="20823" y="0"/>
                  <a:pt x="19735" y="0"/>
                </a:cubicBezTo>
                <a:lnTo>
                  <a:pt x="2020" y="0"/>
                </a:lnTo>
                <a:close/>
              </a:path>
            </a:pathLst>
          </a:custGeom>
          <a:solidFill>
            <a:srgbClr val="000000"/>
          </a:solidFill>
          <a:ln w="12700">
            <a:miter lim="400000"/>
          </a:ln>
        </p:spPr>
        <p:txBody>
          <a:bodyPr tIns="91439" bIns="91439"/>
          <a:lstStyle/>
          <a:p>
            <a:endParaRPr/>
          </a:p>
        </p:txBody>
      </p:sp>
      <p:sp>
        <p:nvSpPr>
          <p:cNvPr id="1739" name="Shape 1739"/>
          <p:cNvSpPr/>
          <p:nvPr/>
        </p:nvSpPr>
        <p:spPr>
          <a:xfrm>
            <a:off x="18670672" y="2181007"/>
            <a:ext cx="810657" cy="403751"/>
          </a:xfrm>
          <a:custGeom>
            <a:avLst/>
            <a:gdLst/>
            <a:ahLst/>
            <a:cxnLst>
              <a:cxn ang="0">
                <a:pos x="wd2" y="hd2"/>
              </a:cxn>
              <a:cxn ang="5400000">
                <a:pos x="wd2" y="hd2"/>
              </a:cxn>
              <a:cxn ang="10800000">
                <a:pos x="wd2" y="hd2"/>
              </a:cxn>
              <a:cxn ang="16200000">
                <a:pos x="wd2" y="hd2"/>
              </a:cxn>
            </a:cxnLst>
            <a:rect l="0" t="0" r="r" b="b"/>
            <a:pathLst>
              <a:path w="21600" h="21600" extrusionOk="0">
                <a:moveTo>
                  <a:pt x="5475" y="0"/>
                </a:moveTo>
                <a:cubicBezTo>
                  <a:pt x="16225" y="0"/>
                  <a:pt x="16225" y="0"/>
                  <a:pt x="16225" y="0"/>
                </a:cubicBezTo>
                <a:cubicBezTo>
                  <a:pt x="19211" y="0"/>
                  <a:pt x="21600" y="4800"/>
                  <a:pt x="21600" y="10800"/>
                </a:cubicBezTo>
                <a:cubicBezTo>
                  <a:pt x="21600" y="10800"/>
                  <a:pt x="21600" y="10800"/>
                  <a:pt x="21600" y="10800"/>
                </a:cubicBezTo>
                <a:cubicBezTo>
                  <a:pt x="21600" y="16800"/>
                  <a:pt x="19211" y="21600"/>
                  <a:pt x="16225" y="21600"/>
                </a:cubicBezTo>
                <a:cubicBezTo>
                  <a:pt x="5475" y="21600"/>
                  <a:pt x="5475" y="21600"/>
                  <a:pt x="5475" y="21600"/>
                </a:cubicBezTo>
                <a:cubicBezTo>
                  <a:pt x="2488" y="21600"/>
                  <a:pt x="0" y="16800"/>
                  <a:pt x="0" y="10800"/>
                </a:cubicBezTo>
                <a:cubicBezTo>
                  <a:pt x="0" y="10800"/>
                  <a:pt x="0" y="10800"/>
                  <a:pt x="0" y="10800"/>
                </a:cubicBezTo>
                <a:cubicBezTo>
                  <a:pt x="0" y="4800"/>
                  <a:pt x="2488" y="0"/>
                  <a:pt x="5475" y="0"/>
                </a:cubicBezTo>
                <a:close/>
                <a:moveTo>
                  <a:pt x="896" y="9600"/>
                </a:moveTo>
                <a:cubicBezTo>
                  <a:pt x="896" y="12000"/>
                  <a:pt x="896" y="12000"/>
                  <a:pt x="896" y="12000"/>
                </a:cubicBezTo>
                <a:cubicBezTo>
                  <a:pt x="1991" y="12000"/>
                  <a:pt x="1991" y="12000"/>
                  <a:pt x="1991" y="12000"/>
                </a:cubicBezTo>
                <a:cubicBezTo>
                  <a:pt x="2588" y="10800"/>
                  <a:pt x="2588" y="10800"/>
                  <a:pt x="2588" y="10800"/>
                </a:cubicBezTo>
                <a:cubicBezTo>
                  <a:pt x="1991" y="9600"/>
                  <a:pt x="1991" y="9600"/>
                  <a:pt x="1991" y="9600"/>
                </a:cubicBezTo>
                <a:cubicBezTo>
                  <a:pt x="896" y="9600"/>
                  <a:pt x="896" y="9600"/>
                  <a:pt x="896" y="9600"/>
                </a:cubicBezTo>
                <a:close/>
                <a:moveTo>
                  <a:pt x="18514" y="10800"/>
                </a:moveTo>
                <a:cubicBezTo>
                  <a:pt x="18514" y="10000"/>
                  <a:pt x="18116" y="9400"/>
                  <a:pt x="17718" y="9400"/>
                </a:cubicBezTo>
                <a:cubicBezTo>
                  <a:pt x="17320" y="9400"/>
                  <a:pt x="16922" y="10000"/>
                  <a:pt x="16922" y="10800"/>
                </a:cubicBezTo>
                <a:cubicBezTo>
                  <a:pt x="16922" y="11800"/>
                  <a:pt x="17320" y="12400"/>
                  <a:pt x="17718" y="12400"/>
                </a:cubicBezTo>
                <a:cubicBezTo>
                  <a:pt x="18116" y="12400"/>
                  <a:pt x="18514" y="11800"/>
                  <a:pt x="18514" y="10800"/>
                </a:cubicBezTo>
                <a:close/>
                <a:moveTo>
                  <a:pt x="21003" y="10800"/>
                </a:moveTo>
                <a:cubicBezTo>
                  <a:pt x="21003" y="10000"/>
                  <a:pt x="20704" y="9400"/>
                  <a:pt x="20306" y="9400"/>
                </a:cubicBezTo>
                <a:cubicBezTo>
                  <a:pt x="19808" y="9400"/>
                  <a:pt x="19510" y="10000"/>
                  <a:pt x="19510" y="10800"/>
                </a:cubicBezTo>
                <a:cubicBezTo>
                  <a:pt x="19510" y="11800"/>
                  <a:pt x="19808" y="12400"/>
                  <a:pt x="20306" y="12400"/>
                </a:cubicBezTo>
                <a:cubicBezTo>
                  <a:pt x="20704" y="12400"/>
                  <a:pt x="21003" y="11800"/>
                  <a:pt x="21003" y="10800"/>
                </a:cubicBezTo>
                <a:close/>
                <a:moveTo>
                  <a:pt x="19012" y="12000"/>
                </a:moveTo>
                <a:cubicBezTo>
                  <a:pt x="18614" y="12000"/>
                  <a:pt x="18216" y="12600"/>
                  <a:pt x="18216" y="13400"/>
                </a:cubicBezTo>
                <a:cubicBezTo>
                  <a:pt x="18216" y="14200"/>
                  <a:pt x="18614" y="15000"/>
                  <a:pt x="19012" y="15000"/>
                </a:cubicBezTo>
                <a:cubicBezTo>
                  <a:pt x="19410" y="15000"/>
                  <a:pt x="19709" y="14200"/>
                  <a:pt x="19709" y="13400"/>
                </a:cubicBezTo>
                <a:cubicBezTo>
                  <a:pt x="19709" y="12600"/>
                  <a:pt x="19410" y="12000"/>
                  <a:pt x="19012" y="12000"/>
                </a:cubicBezTo>
                <a:close/>
                <a:moveTo>
                  <a:pt x="19012" y="6800"/>
                </a:moveTo>
                <a:cubicBezTo>
                  <a:pt x="18614" y="6800"/>
                  <a:pt x="18216" y="7400"/>
                  <a:pt x="18216" y="8200"/>
                </a:cubicBezTo>
                <a:cubicBezTo>
                  <a:pt x="18216" y="9200"/>
                  <a:pt x="18614" y="9800"/>
                  <a:pt x="19012" y="9800"/>
                </a:cubicBezTo>
                <a:cubicBezTo>
                  <a:pt x="19410" y="9800"/>
                  <a:pt x="19709" y="9200"/>
                  <a:pt x="19709" y="8200"/>
                </a:cubicBezTo>
                <a:cubicBezTo>
                  <a:pt x="19709" y="7400"/>
                  <a:pt x="19410" y="6800"/>
                  <a:pt x="19012" y="6800"/>
                </a:cubicBezTo>
                <a:close/>
                <a:moveTo>
                  <a:pt x="5674" y="3400"/>
                </a:moveTo>
                <a:cubicBezTo>
                  <a:pt x="5674" y="18200"/>
                  <a:pt x="5674" y="18200"/>
                  <a:pt x="5674" y="18200"/>
                </a:cubicBezTo>
                <a:cubicBezTo>
                  <a:pt x="16225" y="18200"/>
                  <a:pt x="16225" y="18200"/>
                  <a:pt x="16225" y="18200"/>
                </a:cubicBezTo>
                <a:cubicBezTo>
                  <a:pt x="16225" y="3400"/>
                  <a:pt x="16225" y="3400"/>
                  <a:pt x="16225" y="3400"/>
                </a:cubicBezTo>
                <a:cubicBezTo>
                  <a:pt x="5674" y="3400"/>
                  <a:pt x="5674" y="3400"/>
                  <a:pt x="5674" y="3400"/>
                </a:cubicBezTo>
                <a:close/>
                <a:moveTo>
                  <a:pt x="2190" y="15000"/>
                </a:moveTo>
                <a:cubicBezTo>
                  <a:pt x="3384" y="15000"/>
                  <a:pt x="3384" y="15000"/>
                  <a:pt x="3384" y="15000"/>
                </a:cubicBezTo>
                <a:cubicBezTo>
                  <a:pt x="3384" y="12800"/>
                  <a:pt x="3384" y="12800"/>
                  <a:pt x="3384" y="12800"/>
                </a:cubicBezTo>
                <a:cubicBezTo>
                  <a:pt x="2787" y="11600"/>
                  <a:pt x="2787" y="11600"/>
                  <a:pt x="2787" y="11600"/>
                </a:cubicBezTo>
                <a:cubicBezTo>
                  <a:pt x="2190" y="12800"/>
                  <a:pt x="2190" y="12800"/>
                  <a:pt x="2190" y="12800"/>
                </a:cubicBezTo>
                <a:cubicBezTo>
                  <a:pt x="2190" y="15000"/>
                  <a:pt x="2190" y="15000"/>
                  <a:pt x="2190" y="15000"/>
                </a:cubicBezTo>
                <a:close/>
                <a:moveTo>
                  <a:pt x="4678" y="9600"/>
                </a:moveTo>
                <a:cubicBezTo>
                  <a:pt x="3583" y="9600"/>
                  <a:pt x="3583" y="9600"/>
                  <a:pt x="3583" y="9600"/>
                </a:cubicBezTo>
                <a:cubicBezTo>
                  <a:pt x="2986" y="10800"/>
                  <a:pt x="2986" y="10800"/>
                  <a:pt x="2986" y="10800"/>
                </a:cubicBezTo>
                <a:cubicBezTo>
                  <a:pt x="3583" y="12000"/>
                  <a:pt x="3583" y="12000"/>
                  <a:pt x="3583" y="12000"/>
                </a:cubicBezTo>
                <a:cubicBezTo>
                  <a:pt x="4678" y="12000"/>
                  <a:pt x="4678" y="12000"/>
                  <a:pt x="4678" y="12000"/>
                </a:cubicBezTo>
                <a:cubicBezTo>
                  <a:pt x="4678" y="9600"/>
                  <a:pt x="4678" y="9600"/>
                  <a:pt x="4678" y="9600"/>
                </a:cubicBezTo>
                <a:close/>
                <a:moveTo>
                  <a:pt x="3384" y="6800"/>
                </a:moveTo>
                <a:cubicBezTo>
                  <a:pt x="2190" y="6800"/>
                  <a:pt x="2190" y="6800"/>
                  <a:pt x="2190" y="6800"/>
                </a:cubicBezTo>
                <a:cubicBezTo>
                  <a:pt x="2190" y="9000"/>
                  <a:pt x="2190" y="9000"/>
                  <a:pt x="2190" y="9000"/>
                </a:cubicBezTo>
                <a:cubicBezTo>
                  <a:pt x="2787" y="10400"/>
                  <a:pt x="2787" y="10400"/>
                  <a:pt x="2787" y="10400"/>
                </a:cubicBezTo>
                <a:cubicBezTo>
                  <a:pt x="3384" y="9000"/>
                  <a:pt x="3384" y="9000"/>
                  <a:pt x="3384" y="9000"/>
                </a:cubicBezTo>
                <a:lnTo>
                  <a:pt x="3384" y="6800"/>
                </a:lnTo>
                <a:close/>
              </a:path>
            </a:pathLst>
          </a:custGeom>
          <a:solidFill>
            <a:srgbClr val="000000"/>
          </a:solidFill>
          <a:ln w="12700">
            <a:miter lim="400000"/>
          </a:ln>
        </p:spPr>
        <p:txBody>
          <a:bodyPr tIns="91439" bIns="91439"/>
          <a:lstStyle/>
          <a:p>
            <a:endParaRPr/>
          </a:p>
        </p:txBody>
      </p:sp>
      <p:sp>
        <p:nvSpPr>
          <p:cNvPr id="1740" name="Shape 1740"/>
          <p:cNvSpPr/>
          <p:nvPr/>
        </p:nvSpPr>
        <p:spPr>
          <a:xfrm>
            <a:off x="18817345" y="3372661"/>
            <a:ext cx="499958" cy="757033"/>
          </a:xfrm>
          <a:custGeom>
            <a:avLst/>
            <a:gdLst/>
            <a:ahLst/>
            <a:cxnLst>
              <a:cxn ang="0">
                <a:pos x="wd2" y="hd2"/>
              </a:cxn>
              <a:cxn ang="5400000">
                <a:pos x="wd2" y="hd2"/>
              </a:cxn>
              <a:cxn ang="10800000">
                <a:pos x="wd2" y="hd2"/>
              </a:cxn>
              <a:cxn ang="16200000">
                <a:pos x="wd2" y="hd2"/>
              </a:cxn>
            </a:cxnLst>
            <a:rect l="0" t="0" r="r" b="b"/>
            <a:pathLst>
              <a:path w="21600" h="21600" extrusionOk="0">
                <a:moveTo>
                  <a:pt x="2901" y="0"/>
                </a:moveTo>
                <a:cubicBezTo>
                  <a:pt x="18699" y="0"/>
                  <a:pt x="18699" y="0"/>
                  <a:pt x="18699" y="0"/>
                </a:cubicBezTo>
                <a:cubicBezTo>
                  <a:pt x="20310" y="0"/>
                  <a:pt x="21600" y="851"/>
                  <a:pt x="21600" y="1915"/>
                </a:cubicBezTo>
                <a:cubicBezTo>
                  <a:pt x="21600" y="19685"/>
                  <a:pt x="21600" y="19685"/>
                  <a:pt x="21600" y="19685"/>
                </a:cubicBezTo>
                <a:cubicBezTo>
                  <a:pt x="21600" y="20749"/>
                  <a:pt x="20310" y="21600"/>
                  <a:pt x="18699" y="21600"/>
                </a:cubicBezTo>
                <a:cubicBezTo>
                  <a:pt x="2901" y="21600"/>
                  <a:pt x="2901" y="21600"/>
                  <a:pt x="2901" y="21600"/>
                </a:cubicBezTo>
                <a:cubicBezTo>
                  <a:pt x="1290" y="21600"/>
                  <a:pt x="0" y="20749"/>
                  <a:pt x="0" y="19685"/>
                </a:cubicBezTo>
                <a:cubicBezTo>
                  <a:pt x="0" y="1915"/>
                  <a:pt x="0" y="1915"/>
                  <a:pt x="0" y="1915"/>
                </a:cubicBezTo>
                <a:cubicBezTo>
                  <a:pt x="0" y="851"/>
                  <a:pt x="1290" y="0"/>
                  <a:pt x="2901" y="0"/>
                </a:cubicBezTo>
                <a:close/>
                <a:moveTo>
                  <a:pt x="2418" y="3086"/>
                </a:moveTo>
                <a:cubicBezTo>
                  <a:pt x="2418" y="10640"/>
                  <a:pt x="2418" y="10640"/>
                  <a:pt x="2418" y="10640"/>
                </a:cubicBezTo>
                <a:cubicBezTo>
                  <a:pt x="19182" y="10640"/>
                  <a:pt x="19182" y="10640"/>
                  <a:pt x="19182" y="10640"/>
                </a:cubicBezTo>
                <a:cubicBezTo>
                  <a:pt x="19182" y="3086"/>
                  <a:pt x="19182" y="3086"/>
                  <a:pt x="19182" y="3086"/>
                </a:cubicBezTo>
                <a:cubicBezTo>
                  <a:pt x="2418" y="3086"/>
                  <a:pt x="2418" y="3086"/>
                  <a:pt x="2418" y="3086"/>
                </a:cubicBezTo>
                <a:close/>
                <a:moveTo>
                  <a:pt x="6770" y="958"/>
                </a:moveTo>
                <a:cubicBezTo>
                  <a:pt x="6770" y="1809"/>
                  <a:pt x="6770" y="1809"/>
                  <a:pt x="6770" y="1809"/>
                </a:cubicBezTo>
                <a:cubicBezTo>
                  <a:pt x="14346" y="1809"/>
                  <a:pt x="14346" y="1809"/>
                  <a:pt x="14346" y="1809"/>
                </a:cubicBezTo>
                <a:cubicBezTo>
                  <a:pt x="14346" y="958"/>
                  <a:pt x="14346" y="958"/>
                  <a:pt x="14346" y="958"/>
                </a:cubicBezTo>
                <a:cubicBezTo>
                  <a:pt x="6770" y="958"/>
                  <a:pt x="6770" y="958"/>
                  <a:pt x="6770" y="958"/>
                </a:cubicBezTo>
                <a:close/>
                <a:moveTo>
                  <a:pt x="9188" y="11492"/>
                </a:moveTo>
                <a:cubicBezTo>
                  <a:pt x="8543" y="11492"/>
                  <a:pt x="8060" y="11811"/>
                  <a:pt x="8060" y="12130"/>
                </a:cubicBezTo>
                <a:cubicBezTo>
                  <a:pt x="8060" y="13194"/>
                  <a:pt x="8060" y="13194"/>
                  <a:pt x="8060" y="13194"/>
                </a:cubicBezTo>
                <a:cubicBezTo>
                  <a:pt x="8060" y="13620"/>
                  <a:pt x="8543" y="13833"/>
                  <a:pt x="9188" y="13833"/>
                </a:cubicBezTo>
                <a:cubicBezTo>
                  <a:pt x="12251" y="13833"/>
                  <a:pt x="12251" y="13833"/>
                  <a:pt x="12251" y="13833"/>
                </a:cubicBezTo>
                <a:cubicBezTo>
                  <a:pt x="12734" y="13833"/>
                  <a:pt x="13218" y="13620"/>
                  <a:pt x="13218" y="13194"/>
                </a:cubicBezTo>
                <a:cubicBezTo>
                  <a:pt x="13218" y="12130"/>
                  <a:pt x="13218" y="12130"/>
                  <a:pt x="13218" y="12130"/>
                </a:cubicBezTo>
                <a:cubicBezTo>
                  <a:pt x="13218" y="11811"/>
                  <a:pt x="12734" y="11492"/>
                  <a:pt x="12251" y="11492"/>
                </a:cubicBezTo>
                <a:cubicBezTo>
                  <a:pt x="9188" y="11492"/>
                  <a:pt x="9188" y="11492"/>
                  <a:pt x="9188" y="11492"/>
                </a:cubicBezTo>
                <a:close/>
                <a:moveTo>
                  <a:pt x="7415" y="12343"/>
                </a:moveTo>
                <a:cubicBezTo>
                  <a:pt x="2740" y="12343"/>
                  <a:pt x="2740" y="12343"/>
                  <a:pt x="2740" y="12343"/>
                </a:cubicBezTo>
                <a:cubicBezTo>
                  <a:pt x="2740" y="13088"/>
                  <a:pt x="2740" y="13088"/>
                  <a:pt x="2740" y="13088"/>
                </a:cubicBezTo>
                <a:cubicBezTo>
                  <a:pt x="7415" y="13088"/>
                  <a:pt x="7415" y="13088"/>
                  <a:pt x="7415" y="13088"/>
                </a:cubicBezTo>
                <a:cubicBezTo>
                  <a:pt x="7415" y="12343"/>
                  <a:pt x="7415" y="12343"/>
                  <a:pt x="7415" y="12343"/>
                </a:cubicBezTo>
                <a:close/>
                <a:moveTo>
                  <a:pt x="18537" y="12343"/>
                </a:moveTo>
                <a:cubicBezTo>
                  <a:pt x="14024" y="12343"/>
                  <a:pt x="14024" y="12343"/>
                  <a:pt x="14024" y="12343"/>
                </a:cubicBezTo>
                <a:cubicBezTo>
                  <a:pt x="14024" y="13088"/>
                  <a:pt x="14024" y="13088"/>
                  <a:pt x="14024" y="13088"/>
                </a:cubicBezTo>
                <a:cubicBezTo>
                  <a:pt x="18537" y="13088"/>
                  <a:pt x="18537" y="13088"/>
                  <a:pt x="18537" y="13088"/>
                </a:cubicBezTo>
                <a:cubicBezTo>
                  <a:pt x="18537" y="12343"/>
                  <a:pt x="18537" y="12343"/>
                  <a:pt x="18537" y="12343"/>
                </a:cubicBezTo>
                <a:close/>
                <a:moveTo>
                  <a:pt x="7415" y="14471"/>
                </a:moveTo>
                <a:cubicBezTo>
                  <a:pt x="2740" y="14471"/>
                  <a:pt x="2740" y="14471"/>
                  <a:pt x="2740" y="14471"/>
                </a:cubicBezTo>
                <a:cubicBezTo>
                  <a:pt x="2740" y="15961"/>
                  <a:pt x="2740" y="15961"/>
                  <a:pt x="2740" y="15961"/>
                </a:cubicBezTo>
                <a:cubicBezTo>
                  <a:pt x="7415" y="15961"/>
                  <a:pt x="7415" y="15961"/>
                  <a:pt x="7415" y="15961"/>
                </a:cubicBezTo>
                <a:cubicBezTo>
                  <a:pt x="7415" y="14471"/>
                  <a:pt x="7415" y="14471"/>
                  <a:pt x="7415" y="14471"/>
                </a:cubicBezTo>
                <a:close/>
                <a:moveTo>
                  <a:pt x="12896" y="14471"/>
                </a:moveTo>
                <a:cubicBezTo>
                  <a:pt x="8382" y="14471"/>
                  <a:pt x="8382" y="14471"/>
                  <a:pt x="8382" y="14471"/>
                </a:cubicBezTo>
                <a:cubicBezTo>
                  <a:pt x="8382" y="15961"/>
                  <a:pt x="8382" y="15961"/>
                  <a:pt x="8382" y="15961"/>
                </a:cubicBezTo>
                <a:cubicBezTo>
                  <a:pt x="12896" y="15961"/>
                  <a:pt x="12896" y="15961"/>
                  <a:pt x="12896" y="15961"/>
                </a:cubicBezTo>
                <a:cubicBezTo>
                  <a:pt x="12896" y="14471"/>
                  <a:pt x="12896" y="14471"/>
                  <a:pt x="12896" y="14471"/>
                </a:cubicBezTo>
                <a:close/>
                <a:moveTo>
                  <a:pt x="18537" y="14471"/>
                </a:moveTo>
                <a:cubicBezTo>
                  <a:pt x="13863" y="14471"/>
                  <a:pt x="13863" y="14471"/>
                  <a:pt x="13863" y="14471"/>
                </a:cubicBezTo>
                <a:cubicBezTo>
                  <a:pt x="13863" y="15961"/>
                  <a:pt x="13863" y="15961"/>
                  <a:pt x="13863" y="15961"/>
                </a:cubicBezTo>
                <a:cubicBezTo>
                  <a:pt x="18537" y="15961"/>
                  <a:pt x="18537" y="15961"/>
                  <a:pt x="18537" y="15961"/>
                </a:cubicBezTo>
                <a:cubicBezTo>
                  <a:pt x="18537" y="14471"/>
                  <a:pt x="18537" y="14471"/>
                  <a:pt x="18537" y="14471"/>
                </a:cubicBezTo>
                <a:close/>
                <a:moveTo>
                  <a:pt x="7415" y="16386"/>
                </a:moveTo>
                <a:cubicBezTo>
                  <a:pt x="2740" y="16386"/>
                  <a:pt x="2740" y="16386"/>
                  <a:pt x="2740" y="16386"/>
                </a:cubicBezTo>
                <a:cubicBezTo>
                  <a:pt x="2740" y="17769"/>
                  <a:pt x="2740" y="17769"/>
                  <a:pt x="2740" y="17769"/>
                </a:cubicBezTo>
                <a:cubicBezTo>
                  <a:pt x="7415" y="17769"/>
                  <a:pt x="7415" y="17769"/>
                  <a:pt x="7415" y="17769"/>
                </a:cubicBezTo>
                <a:cubicBezTo>
                  <a:pt x="7415" y="16386"/>
                  <a:pt x="7415" y="16386"/>
                  <a:pt x="7415" y="16386"/>
                </a:cubicBezTo>
                <a:close/>
                <a:moveTo>
                  <a:pt x="12896" y="16386"/>
                </a:moveTo>
                <a:cubicBezTo>
                  <a:pt x="8382" y="16386"/>
                  <a:pt x="8382" y="16386"/>
                  <a:pt x="8382" y="16386"/>
                </a:cubicBezTo>
                <a:cubicBezTo>
                  <a:pt x="8382" y="17769"/>
                  <a:pt x="8382" y="17769"/>
                  <a:pt x="8382" y="17769"/>
                </a:cubicBezTo>
                <a:cubicBezTo>
                  <a:pt x="12896" y="17769"/>
                  <a:pt x="12896" y="17769"/>
                  <a:pt x="12896" y="17769"/>
                </a:cubicBezTo>
                <a:cubicBezTo>
                  <a:pt x="12896" y="16386"/>
                  <a:pt x="12896" y="16386"/>
                  <a:pt x="12896" y="16386"/>
                </a:cubicBezTo>
                <a:close/>
                <a:moveTo>
                  <a:pt x="18537" y="16386"/>
                </a:moveTo>
                <a:cubicBezTo>
                  <a:pt x="13863" y="16386"/>
                  <a:pt x="13863" y="16386"/>
                  <a:pt x="13863" y="16386"/>
                </a:cubicBezTo>
                <a:cubicBezTo>
                  <a:pt x="13863" y="17769"/>
                  <a:pt x="13863" y="17769"/>
                  <a:pt x="13863" y="17769"/>
                </a:cubicBezTo>
                <a:cubicBezTo>
                  <a:pt x="18537" y="17769"/>
                  <a:pt x="18537" y="17769"/>
                  <a:pt x="18537" y="17769"/>
                </a:cubicBezTo>
                <a:cubicBezTo>
                  <a:pt x="18537" y="16386"/>
                  <a:pt x="18537" y="16386"/>
                  <a:pt x="18537" y="16386"/>
                </a:cubicBezTo>
                <a:close/>
                <a:moveTo>
                  <a:pt x="7415" y="18408"/>
                </a:moveTo>
                <a:cubicBezTo>
                  <a:pt x="2740" y="18408"/>
                  <a:pt x="2740" y="18408"/>
                  <a:pt x="2740" y="18408"/>
                </a:cubicBezTo>
                <a:cubicBezTo>
                  <a:pt x="2740" y="19791"/>
                  <a:pt x="2740" y="19791"/>
                  <a:pt x="2740" y="19791"/>
                </a:cubicBezTo>
                <a:cubicBezTo>
                  <a:pt x="7415" y="19791"/>
                  <a:pt x="7415" y="19791"/>
                  <a:pt x="7415" y="19791"/>
                </a:cubicBezTo>
                <a:cubicBezTo>
                  <a:pt x="7415" y="18408"/>
                  <a:pt x="7415" y="18408"/>
                  <a:pt x="7415" y="18408"/>
                </a:cubicBezTo>
                <a:close/>
                <a:moveTo>
                  <a:pt x="12896" y="18408"/>
                </a:moveTo>
                <a:cubicBezTo>
                  <a:pt x="8382" y="18408"/>
                  <a:pt x="8382" y="18408"/>
                  <a:pt x="8382" y="18408"/>
                </a:cubicBezTo>
                <a:cubicBezTo>
                  <a:pt x="8382" y="19791"/>
                  <a:pt x="8382" y="19791"/>
                  <a:pt x="8382" y="19791"/>
                </a:cubicBezTo>
                <a:cubicBezTo>
                  <a:pt x="12896" y="19791"/>
                  <a:pt x="12896" y="19791"/>
                  <a:pt x="12896" y="19791"/>
                </a:cubicBezTo>
                <a:cubicBezTo>
                  <a:pt x="12896" y="18408"/>
                  <a:pt x="12896" y="18408"/>
                  <a:pt x="12896" y="18408"/>
                </a:cubicBezTo>
                <a:close/>
                <a:moveTo>
                  <a:pt x="18537" y="18408"/>
                </a:moveTo>
                <a:cubicBezTo>
                  <a:pt x="13863" y="18408"/>
                  <a:pt x="13863" y="18408"/>
                  <a:pt x="13863" y="18408"/>
                </a:cubicBezTo>
                <a:cubicBezTo>
                  <a:pt x="13863" y="19791"/>
                  <a:pt x="13863" y="19791"/>
                  <a:pt x="13863" y="19791"/>
                </a:cubicBezTo>
                <a:cubicBezTo>
                  <a:pt x="18537" y="19791"/>
                  <a:pt x="18537" y="19791"/>
                  <a:pt x="18537" y="19791"/>
                </a:cubicBezTo>
                <a:lnTo>
                  <a:pt x="18537" y="18408"/>
                </a:lnTo>
                <a:close/>
              </a:path>
            </a:pathLst>
          </a:custGeom>
          <a:solidFill>
            <a:srgbClr val="000000"/>
          </a:solidFill>
          <a:ln w="12700">
            <a:miter lim="400000"/>
          </a:ln>
        </p:spPr>
        <p:txBody>
          <a:bodyPr tIns="91439" bIns="91439"/>
          <a:lstStyle/>
          <a:p>
            <a:endParaRPr/>
          </a:p>
        </p:txBody>
      </p:sp>
      <p:sp>
        <p:nvSpPr>
          <p:cNvPr id="1741" name="Shape 1741"/>
          <p:cNvSpPr/>
          <p:nvPr/>
        </p:nvSpPr>
        <p:spPr>
          <a:xfrm>
            <a:off x="16664537" y="2073761"/>
            <a:ext cx="727067" cy="6529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5757"/>
                </a:lnTo>
                <a:lnTo>
                  <a:pt x="15181" y="17739"/>
                </a:lnTo>
                <a:lnTo>
                  <a:pt x="15181" y="19617"/>
                </a:lnTo>
                <a:lnTo>
                  <a:pt x="17805" y="19617"/>
                </a:lnTo>
                <a:lnTo>
                  <a:pt x="17805" y="21600"/>
                </a:lnTo>
                <a:lnTo>
                  <a:pt x="3842" y="21600"/>
                </a:lnTo>
                <a:lnTo>
                  <a:pt x="3842" y="19617"/>
                </a:lnTo>
                <a:lnTo>
                  <a:pt x="6981" y="19617"/>
                </a:lnTo>
                <a:lnTo>
                  <a:pt x="6981" y="18000"/>
                </a:lnTo>
                <a:lnTo>
                  <a:pt x="0" y="15757"/>
                </a:lnTo>
                <a:lnTo>
                  <a:pt x="0" y="0"/>
                </a:lnTo>
                <a:close/>
                <a:moveTo>
                  <a:pt x="2436" y="2557"/>
                </a:moveTo>
                <a:lnTo>
                  <a:pt x="2436" y="13774"/>
                </a:lnTo>
                <a:lnTo>
                  <a:pt x="19257" y="13774"/>
                </a:lnTo>
                <a:lnTo>
                  <a:pt x="19257" y="2557"/>
                </a:lnTo>
                <a:lnTo>
                  <a:pt x="2436" y="2557"/>
                </a:lnTo>
                <a:close/>
              </a:path>
            </a:pathLst>
          </a:custGeom>
          <a:solidFill>
            <a:srgbClr val="000000"/>
          </a:solidFill>
          <a:ln w="12700">
            <a:miter lim="400000"/>
          </a:ln>
        </p:spPr>
        <p:txBody>
          <a:bodyPr tIns="91439" bIns="91439"/>
          <a:lstStyle/>
          <a:p>
            <a:endParaRPr/>
          </a:p>
        </p:txBody>
      </p:sp>
      <p:sp>
        <p:nvSpPr>
          <p:cNvPr id="1742" name="Shape 1742"/>
          <p:cNvSpPr/>
          <p:nvPr/>
        </p:nvSpPr>
        <p:spPr>
          <a:xfrm>
            <a:off x="16623532" y="6043345"/>
            <a:ext cx="805923" cy="594585"/>
          </a:xfrm>
          <a:custGeom>
            <a:avLst/>
            <a:gdLst/>
            <a:ahLst/>
            <a:cxnLst>
              <a:cxn ang="0">
                <a:pos x="wd2" y="hd2"/>
              </a:cxn>
              <a:cxn ang="5400000">
                <a:pos x="wd2" y="hd2"/>
              </a:cxn>
              <a:cxn ang="10800000">
                <a:pos x="wd2" y="hd2"/>
              </a:cxn>
              <a:cxn ang="16200000">
                <a:pos x="wd2" y="hd2"/>
              </a:cxn>
            </a:cxnLst>
            <a:rect l="0" t="0" r="r" b="b"/>
            <a:pathLst>
              <a:path w="21600" h="21600" extrusionOk="0">
                <a:moveTo>
                  <a:pt x="20881" y="4354"/>
                </a:moveTo>
                <a:lnTo>
                  <a:pt x="4861" y="4354"/>
                </a:lnTo>
                <a:lnTo>
                  <a:pt x="4861" y="18048"/>
                </a:lnTo>
                <a:lnTo>
                  <a:pt x="21600" y="18048"/>
                </a:lnTo>
                <a:lnTo>
                  <a:pt x="21600" y="4354"/>
                </a:lnTo>
                <a:lnTo>
                  <a:pt x="20881" y="4354"/>
                </a:lnTo>
                <a:close/>
                <a:moveTo>
                  <a:pt x="7270" y="21600"/>
                </a:moveTo>
                <a:lnTo>
                  <a:pt x="0" y="21600"/>
                </a:lnTo>
                <a:lnTo>
                  <a:pt x="0" y="0"/>
                </a:lnTo>
                <a:lnTo>
                  <a:pt x="7270" y="0"/>
                </a:lnTo>
                <a:lnTo>
                  <a:pt x="7270" y="3037"/>
                </a:lnTo>
                <a:lnTo>
                  <a:pt x="592" y="3037"/>
                </a:lnTo>
                <a:lnTo>
                  <a:pt x="592" y="6532"/>
                </a:lnTo>
                <a:lnTo>
                  <a:pt x="3889" y="6532"/>
                </a:lnTo>
                <a:lnTo>
                  <a:pt x="3889" y="7334"/>
                </a:lnTo>
                <a:lnTo>
                  <a:pt x="592" y="7334"/>
                </a:lnTo>
                <a:lnTo>
                  <a:pt x="592" y="10886"/>
                </a:lnTo>
                <a:lnTo>
                  <a:pt x="3889" y="10886"/>
                </a:lnTo>
                <a:lnTo>
                  <a:pt x="3889" y="19537"/>
                </a:lnTo>
                <a:lnTo>
                  <a:pt x="7270" y="19537"/>
                </a:lnTo>
                <a:lnTo>
                  <a:pt x="7270" y="21600"/>
                </a:lnTo>
                <a:close/>
                <a:moveTo>
                  <a:pt x="2071" y="12204"/>
                </a:moveTo>
                <a:lnTo>
                  <a:pt x="676" y="12204"/>
                </a:lnTo>
                <a:lnTo>
                  <a:pt x="676" y="13178"/>
                </a:lnTo>
                <a:lnTo>
                  <a:pt x="2071" y="13178"/>
                </a:lnTo>
                <a:lnTo>
                  <a:pt x="2071" y="12204"/>
                </a:lnTo>
                <a:close/>
                <a:moveTo>
                  <a:pt x="2071" y="13865"/>
                </a:moveTo>
                <a:lnTo>
                  <a:pt x="676" y="13865"/>
                </a:lnTo>
                <a:lnTo>
                  <a:pt x="676" y="14954"/>
                </a:lnTo>
                <a:lnTo>
                  <a:pt x="2071" y="14954"/>
                </a:lnTo>
                <a:lnTo>
                  <a:pt x="2071" y="13865"/>
                </a:lnTo>
                <a:close/>
                <a:moveTo>
                  <a:pt x="3889" y="3953"/>
                </a:moveTo>
                <a:lnTo>
                  <a:pt x="1268" y="3953"/>
                </a:lnTo>
                <a:lnTo>
                  <a:pt x="1268" y="5729"/>
                </a:lnTo>
                <a:lnTo>
                  <a:pt x="3889" y="5729"/>
                </a:lnTo>
                <a:lnTo>
                  <a:pt x="3889" y="3953"/>
                </a:lnTo>
                <a:close/>
                <a:moveTo>
                  <a:pt x="3889" y="8308"/>
                </a:moveTo>
                <a:lnTo>
                  <a:pt x="1268" y="8308"/>
                </a:lnTo>
                <a:lnTo>
                  <a:pt x="1268" y="10084"/>
                </a:lnTo>
                <a:lnTo>
                  <a:pt x="3889" y="10084"/>
                </a:lnTo>
                <a:lnTo>
                  <a:pt x="3889" y="8308"/>
                </a:lnTo>
                <a:close/>
                <a:moveTo>
                  <a:pt x="17162" y="20511"/>
                </a:moveTo>
                <a:lnTo>
                  <a:pt x="15978" y="20511"/>
                </a:lnTo>
                <a:lnTo>
                  <a:pt x="15978" y="18735"/>
                </a:lnTo>
                <a:lnTo>
                  <a:pt x="10568" y="18735"/>
                </a:lnTo>
                <a:lnTo>
                  <a:pt x="10568" y="20511"/>
                </a:lnTo>
                <a:lnTo>
                  <a:pt x="9595" y="20511"/>
                </a:lnTo>
                <a:lnTo>
                  <a:pt x="9595" y="21600"/>
                </a:lnTo>
                <a:lnTo>
                  <a:pt x="17162" y="21600"/>
                </a:lnTo>
                <a:lnTo>
                  <a:pt x="17162" y="20511"/>
                </a:lnTo>
                <a:close/>
                <a:moveTo>
                  <a:pt x="6763" y="6818"/>
                </a:moveTo>
                <a:lnTo>
                  <a:pt x="19698" y="6818"/>
                </a:lnTo>
                <a:lnTo>
                  <a:pt x="19698" y="15756"/>
                </a:lnTo>
                <a:lnTo>
                  <a:pt x="6763" y="15756"/>
                </a:lnTo>
                <a:lnTo>
                  <a:pt x="6763" y="6818"/>
                </a:lnTo>
                <a:close/>
              </a:path>
            </a:pathLst>
          </a:custGeom>
          <a:solidFill>
            <a:srgbClr val="000000"/>
          </a:solidFill>
          <a:ln w="12700">
            <a:miter lim="400000"/>
          </a:ln>
        </p:spPr>
        <p:txBody>
          <a:bodyPr tIns="91439" bIns="91439"/>
          <a:lstStyle/>
          <a:p>
            <a:endParaRPr/>
          </a:p>
        </p:txBody>
      </p:sp>
      <p:sp>
        <p:nvSpPr>
          <p:cNvPr id="1743" name="Shape 1743"/>
          <p:cNvSpPr/>
          <p:nvPr/>
        </p:nvSpPr>
        <p:spPr>
          <a:xfrm>
            <a:off x="17716495" y="2098995"/>
            <a:ext cx="675021" cy="608781"/>
          </a:xfrm>
          <a:custGeom>
            <a:avLst/>
            <a:gdLst/>
            <a:ahLst/>
            <a:cxnLst>
              <a:cxn ang="0">
                <a:pos x="wd2" y="hd2"/>
              </a:cxn>
              <a:cxn ang="5400000">
                <a:pos x="wd2" y="hd2"/>
              </a:cxn>
              <a:cxn ang="10800000">
                <a:pos x="wd2" y="hd2"/>
              </a:cxn>
              <a:cxn ang="16200000">
                <a:pos x="wd2" y="hd2"/>
              </a:cxn>
            </a:cxnLst>
            <a:rect l="0" t="0" r="r" b="b"/>
            <a:pathLst>
              <a:path w="21600" h="21600" extrusionOk="0">
                <a:moveTo>
                  <a:pt x="21481" y="16167"/>
                </a:moveTo>
                <a:cubicBezTo>
                  <a:pt x="21481" y="19745"/>
                  <a:pt x="21481" y="19745"/>
                  <a:pt x="21481" y="19745"/>
                </a:cubicBezTo>
                <a:cubicBezTo>
                  <a:pt x="21481" y="20805"/>
                  <a:pt x="20765" y="21600"/>
                  <a:pt x="19929" y="21600"/>
                </a:cubicBezTo>
                <a:cubicBezTo>
                  <a:pt x="1671" y="21600"/>
                  <a:pt x="1671" y="21600"/>
                  <a:pt x="1671" y="21600"/>
                </a:cubicBezTo>
                <a:cubicBezTo>
                  <a:pt x="835" y="21600"/>
                  <a:pt x="119" y="20805"/>
                  <a:pt x="119" y="19745"/>
                </a:cubicBezTo>
                <a:cubicBezTo>
                  <a:pt x="119" y="16167"/>
                  <a:pt x="119" y="16167"/>
                  <a:pt x="119" y="16167"/>
                </a:cubicBezTo>
                <a:cubicBezTo>
                  <a:pt x="1790" y="16167"/>
                  <a:pt x="1790" y="16167"/>
                  <a:pt x="1790" y="16167"/>
                </a:cubicBezTo>
                <a:cubicBezTo>
                  <a:pt x="1790" y="17625"/>
                  <a:pt x="1790" y="17625"/>
                  <a:pt x="1790" y="17625"/>
                </a:cubicBezTo>
                <a:cubicBezTo>
                  <a:pt x="4057" y="17625"/>
                  <a:pt x="4057" y="17625"/>
                  <a:pt x="4057" y="17625"/>
                </a:cubicBezTo>
                <a:cubicBezTo>
                  <a:pt x="4057" y="16167"/>
                  <a:pt x="4057" y="16167"/>
                  <a:pt x="4057" y="16167"/>
                </a:cubicBezTo>
                <a:cubicBezTo>
                  <a:pt x="5012" y="16167"/>
                  <a:pt x="5012" y="16167"/>
                  <a:pt x="5012" y="16167"/>
                </a:cubicBezTo>
                <a:cubicBezTo>
                  <a:pt x="5012" y="17625"/>
                  <a:pt x="5012" y="17625"/>
                  <a:pt x="5012" y="17625"/>
                </a:cubicBezTo>
                <a:cubicBezTo>
                  <a:pt x="7280" y="17625"/>
                  <a:pt x="7280" y="17625"/>
                  <a:pt x="7280" y="17625"/>
                </a:cubicBezTo>
                <a:cubicBezTo>
                  <a:pt x="7280" y="16167"/>
                  <a:pt x="7280" y="16167"/>
                  <a:pt x="7280" y="16167"/>
                </a:cubicBezTo>
                <a:cubicBezTo>
                  <a:pt x="8354" y="16167"/>
                  <a:pt x="8354" y="16167"/>
                  <a:pt x="8354" y="16167"/>
                </a:cubicBezTo>
                <a:cubicBezTo>
                  <a:pt x="8354" y="17625"/>
                  <a:pt x="8354" y="17625"/>
                  <a:pt x="8354" y="17625"/>
                </a:cubicBezTo>
                <a:cubicBezTo>
                  <a:pt x="10621" y="17625"/>
                  <a:pt x="10621" y="17625"/>
                  <a:pt x="10621" y="17625"/>
                </a:cubicBezTo>
                <a:cubicBezTo>
                  <a:pt x="10621" y="16167"/>
                  <a:pt x="10621" y="16167"/>
                  <a:pt x="10621" y="16167"/>
                </a:cubicBezTo>
                <a:cubicBezTo>
                  <a:pt x="11695" y="16167"/>
                  <a:pt x="11695" y="16167"/>
                  <a:pt x="11695" y="16167"/>
                </a:cubicBezTo>
                <a:cubicBezTo>
                  <a:pt x="11695" y="17625"/>
                  <a:pt x="11695" y="17625"/>
                  <a:pt x="11695" y="17625"/>
                </a:cubicBezTo>
                <a:cubicBezTo>
                  <a:pt x="13843" y="17625"/>
                  <a:pt x="13843" y="17625"/>
                  <a:pt x="13843" y="17625"/>
                </a:cubicBezTo>
                <a:cubicBezTo>
                  <a:pt x="13843" y="16167"/>
                  <a:pt x="13843" y="16167"/>
                  <a:pt x="13843" y="16167"/>
                </a:cubicBezTo>
                <a:cubicBezTo>
                  <a:pt x="14798" y="16167"/>
                  <a:pt x="14798" y="16167"/>
                  <a:pt x="14798" y="16167"/>
                </a:cubicBezTo>
                <a:cubicBezTo>
                  <a:pt x="14798" y="17625"/>
                  <a:pt x="14798" y="17625"/>
                  <a:pt x="14798" y="17625"/>
                </a:cubicBezTo>
                <a:cubicBezTo>
                  <a:pt x="16946" y="17625"/>
                  <a:pt x="16946" y="17625"/>
                  <a:pt x="16946" y="17625"/>
                </a:cubicBezTo>
                <a:cubicBezTo>
                  <a:pt x="16946" y="16167"/>
                  <a:pt x="16946" y="16167"/>
                  <a:pt x="16946" y="16167"/>
                </a:cubicBezTo>
                <a:cubicBezTo>
                  <a:pt x="18020" y="16167"/>
                  <a:pt x="18020" y="16167"/>
                  <a:pt x="18020" y="16167"/>
                </a:cubicBezTo>
                <a:cubicBezTo>
                  <a:pt x="18020" y="17625"/>
                  <a:pt x="18020" y="17625"/>
                  <a:pt x="18020" y="17625"/>
                </a:cubicBezTo>
                <a:cubicBezTo>
                  <a:pt x="20287" y="17625"/>
                  <a:pt x="20287" y="17625"/>
                  <a:pt x="20287" y="17625"/>
                </a:cubicBezTo>
                <a:cubicBezTo>
                  <a:pt x="20287" y="16167"/>
                  <a:pt x="20287" y="16167"/>
                  <a:pt x="20287" y="16167"/>
                </a:cubicBezTo>
                <a:cubicBezTo>
                  <a:pt x="21481" y="16167"/>
                  <a:pt x="21481" y="16167"/>
                  <a:pt x="21481" y="16167"/>
                </a:cubicBezTo>
                <a:close/>
                <a:moveTo>
                  <a:pt x="0" y="0"/>
                </a:moveTo>
                <a:cubicBezTo>
                  <a:pt x="21600" y="0"/>
                  <a:pt x="21600" y="0"/>
                  <a:pt x="21600" y="0"/>
                </a:cubicBezTo>
                <a:cubicBezTo>
                  <a:pt x="21600" y="15107"/>
                  <a:pt x="21600" y="15107"/>
                  <a:pt x="21600" y="15107"/>
                </a:cubicBezTo>
                <a:cubicBezTo>
                  <a:pt x="0" y="15107"/>
                  <a:pt x="0" y="15107"/>
                  <a:pt x="0" y="15107"/>
                </a:cubicBezTo>
                <a:cubicBezTo>
                  <a:pt x="0" y="0"/>
                  <a:pt x="0" y="0"/>
                  <a:pt x="0" y="0"/>
                </a:cubicBezTo>
                <a:close/>
                <a:moveTo>
                  <a:pt x="20168" y="5301"/>
                </a:moveTo>
                <a:cubicBezTo>
                  <a:pt x="20168" y="9939"/>
                  <a:pt x="20168" y="9939"/>
                  <a:pt x="20168" y="9939"/>
                </a:cubicBezTo>
                <a:cubicBezTo>
                  <a:pt x="20765" y="9939"/>
                  <a:pt x="20765" y="9939"/>
                  <a:pt x="20765" y="9939"/>
                </a:cubicBezTo>
                <a:cubicBezTo>
                  <a:pt x="20765" y="5301"/>
                  <a:pt x="20765" y="5301"/>
                  <a:pt x="20765" y="5301"/>
                </a:cubicBezTo>
                <a:cubicBezTo>
                  <a:pt x="20168" y="5301"/>
                  <a:pt x="20168" y="5301"/>
                  <a:pt x="20168" y="5301"/>
                </a:cubicBezTo>
                <a:close/>
                <a:moveTo>
                  <a:pt x="1313" y="9541"/>
                </a:moveTo>
                <a:cubicBezTo>
                  <a:pt x="1313" y="11794"/>
                  <a:pt x="1313" y="11794"/>
                  <a:pt x="1313" y="11794"/>
                </a:cubicBezTo>
                <a:cubicBezTo>
                  <a:pt x="2148" y="11794"/>
                  <a:pt x="2148" y="11794"/>
                  <a:pt x="2148" y="11794"/>
                </a:cubicBezTo>
                <a:cubicBezTo>
                  <a:pt x="2148" y="9541"/>
                  <a:pt x="2148" y="9541"/>
                  <a:pt x="2148" y="9541"/>
                </a:cubicBezTo>
                <a:cubicBezTo>
                  <a:pt x="1313" y="9541"/>
                  <a:pt x="1313" y="9541"/>
                  <a:pt x="1313" y="9541"/>
                </a:cubicBezTo>
                <a:close/>
                <a:moveTo>
                  <a:pt x="716" y="6493"/>
                </a:moveTo>
                <a:cubicBezTo>
                  <a:pt x="716" y="8746"/>
                  <a:pt x="716" y="8746"/>
                  <a:pt x="716" y="8746"/>
                </a:cubicBezTo>
                <a:cubicBezTo>
                  <a:pt x="2864" y="8746"/>
                  <a:pt x="2864" y="8746"/>
                  <a:pt x="2864" y="8746"/>
                </a:cubicBezTo>
                <a:cubicBezTo>
                  <a:pt x="2864" y="6493"/>
                  <a:pt x="2864" y="6493"/>
                  <a:pt x="2864" y="6493"/>
                </a:cubicBezTo>
                <a:cubicBezTo>
                  <a:pt x="716" y="6493"/>
                  <a:pt x="716" y="6493"/>
                  <a:pt x="716" y="6493"/>
                </a:cubicBezTo>
                <a:close/>
                <a:moveTo>
                  <a:pt x="1313" y="3710"/>
                </a:moveTo>
                <a:cubicBezTo>
                  <a:pt x="1313" y="6096"/>
                  <a:pt x="1313" y="6096"/>
                  <a:pt x="1313" y="6096"/>
                </a:cubicBezTo>
                <a:cubicBezTo>
                  <a:pt x="2148" y="6096"/>
                  <a:pt x="2148" y="6096"/>
                  <a:pt x="2148" y="6096"/>
                </a:cubicBezTo>
                <a:cubicBezTo>
                  <a:pt x="2148" y="3710"/>
                  <a:pt x="2148" y="3710"/>
                  <a:pt x="2148" y="3710"/>
                </a:cubicBezTo>
                <a:cubicBezTo>
                  <a:pt x="1313" y="3710"/>
                  <a:pt x="1313" y="3710"/>
                  <a:pt x="1313" y="3710"/>
                </a:cubicBezTo>
                <a:close/>
                <a:moveTo>
                  <a:pt x="3461" y="1325"/>
                </a:moveTo>
                <a:cubicBezTo>
                  <a:pt x="3461" y="13649"/>
                  <a:pt x="3461" y="13649"/>
                  <a:pt x="3461" y="13649"/>
                </a:cubicBezTo>
                <a:cubicBezTo>
                  <a:pt x="19571" y="13649"/>
                  <a:pt x="19571" y="13649"/>
                  <a:pt x="19571" y="13649"/>
                </a:cubicBezTo>
                <a:cubicBezTo>
                  <a:pt x="19571" y="1325"/>
                  <a:pt x="19571" y="1325"/>
                  <a:pt x="19571" y="1325"/>
                </a:cubicBezTo>
                <a:cubicBezTo>
                  <a:pt x="3461" y="1325"/>
                  <a:pt x="3461" y="1325"/>
                  <a:pt x="3461" y="1325"/>
                </a:cubicBezTo>
                <a:close/>
                <a:moveTo>
                  <a:pt x="18020" y="18287"/>
                </a:moveTo>
                <a:cubicBezTo>
                  <a:pt x="18020" y="19877"/>
                  <a:pt x="18020" y="19877"/>
                  <a:pt x="18020" y="19877"/>
                </a:cubicBezTo>
                <a:cubicBezTo>
                  <a:pt x="20287" y="19877"/>
                  <a:pt x="20287" y="19877"/>
                  <a:pt x="20287" y="19877"/>
                </a:cubicBezTo>
                <a:cubicBezTo>
                  <a:pt x="20287" y="18287"/>
                  <a:pt x="20287" y="18287"/>
                  <a:pt x="20287" y="18287"/>
                </a:cubicBezTo>
                <a:cubicBezTo>
                  <a:pt x="18020" y="18287"/>
                  <a:pt x="18020" y="18287"/>
                  <a:pt x="18020" y="18287"/>
                </a:cubicBezTo>
                <a:close/>
                <a:moveTo>
                  <a:pt x="5012" y="18287"/>
                </a:moveTo>
                <a:cubicBezTo>
                  <a:pt x="5012" y="19877"/>
                  <a:pt x="5012" y="19877"/>
                  <a:pt x="5012" y="19877"/>
                </a:cubicBezTo>
                <a:cubicBezTo>
                  <a:pt x="16946" y="19877"/>
                  <a:pt x="16946" y="19877"/>
                  <a:pt x="16946" y="19877"/>
                </a:cubicBezTo>
                <a:cubicBezTo>
                  <a:pt x="16946" y="18287"/>
                  <a:pt x="16946" y="18287"/>
                  <a:pt x="16946" y="18287"/>
                </a:cubicBezTo>
                <a:cubicBezTo>
                  <a:pt x="5012" y="18287"/>
                  <a:pt x="5012" y="18287"/>
                  <a:pt x="5012" y="18287"/>
                </a:cubicBezTo>
                <a:close/>
                <a:moveTo>
                  <a:pt x="1790" y="18287"/>
                </a:moveTo>
                <a:cubicBezTo>
                  <a:pt x="1790" y="19877"/>
                  <a:pt x="1790" y="19877"/>
                  <a:pt x="1790" y="19877"/>
                </a:cubicBezTo>
                <a:cubicBezTo>
                  <a:pt x="4057" y="19877"/>
                  <a:pt x="4057" y="19877"/>
                  <a:pt x="4057" y="19877"/>
                </a:cubicBezTo>
                <a:cubicBezTo>
                  <a:pt x="4057" y="18287"/>
                  <a:pt x="4057" y="18287"/>
                  <a:pt x="4057" y="18287"/>
                </a:cubicBezTo>
                <a:lnTo>
                  <a:pt x="1790" y="18287"/>
                </a:lnTo>
                <a:close/>
              </a:path>
            </a:pathLst>
          </a:custGeom>
          <a:solidFill>
            <a:srgbClr val="000000"/>
          </a:solidFill>
          <a:ln w="12700">
            <a:miter lim="400000"/>
          </a:ln>
        </p:spPr>
        <p:txBody>
          <a:bodyPr tIns="91439" bIns="91439"/>
          <a:lstStyle/>
          <a:p>
            <a:endParaRPr/>
          </a:p>
        </p:txBody>
      </p:sp>
      <p:sp>
        <p:nvSpPr>
          <p:cNvPr id="1744" name="Shape 1744"/>
          <p:cNvSpPr/>
          <p:nvPr/>
        </p:nvSpPr>
        <p:spPr>
          <a:xfrm>
            <a:off x="16629840" y="7369889"/>
            <a:ext cx="775959" cy="482609"/>
          </a:xfrm>
          <a:custGeom>
            <a:avLst/>
            <a:gdLst/>
            <a:ahLst/>
            <a:cxnLst>
              <a:cxn ang="0">
                <a:pos x="wd2" y="hd2"/>
              </a:cxn>
              <a:cxn ang="5400000">
                <a:pos x="wd2" y="hd2"/>
              </a:cxn>
              <a:cxn ang="10800000">
                <a:pos x="wd2" y="hd2"/>
              </a:cxn>
              <a:cxn ang="16200000">
                <a:pos x="wd2" y="hd2"/>
              </a:cxn>
            </a:cxnLst>
            <a:rect l="0" t="0" r="r" b="b"/>
            <a:pathLst>
              <a:path w="21600" h="21600" extrusionOk="0">
                <a:moveTo>
                  <a:pt x="2596" y="0"/>
                </a:moveTo>
                <a:cubicBezTo>
                  <a:pt x="19004" y="0"/>
                  <a:pt x="19004" y="0"/>
                  <a:pt x="19004" y="0"/>
                </a:cubicBezTo>
                <a:cubicBezTo>
                  <a:pt x="20458" y="0"/>
                  <a:pt x="21600" y="1842"/>
                  <a:pt x="21600" y="4186"/>
                </a:cubicBezTo>
                <a:cubicBezTo>
                  <a:pt x="21600" y="17414"/>
                  <a:pt x="21600" y="17414"/>
                  <a:pt x="21600" y="17414"/>
                </a:cubicBezTo>
                <a:cubicBezTo>
                  <a:pt x="21600" y="19591"/>
                  <a:pt x="20458" y="21600"/>
                  <a:pt x="19004" y="21600"/>
                </a:cubicBezTo>
                <a:cubicBezTo>
                  <a:pt x="2596" y="21600"/>
                  <a:pt x="2596" y="21600"/>
                  <a:pt x="2596" y="21600"/>
                </a:cubicBezTo>
                <a:cubicBezTo>
                  <a:pt x="1246" y="21600"/>
                  <a:pt x="0" y="19591"/>
                  <a:pt x="0" y="17414"/>
                </a:cubicBezTo>
                <a:cubicBezTo>
                  <a:pt x="0" y="4186"/>
                  <a:pt x="0" y="4186"/>
                  <a:pt x="0" y="4186"/>
                </a:cubicBezTo>
                <a:cubicBezTo>
                  <a:pt x="0" y="1842"/>
                  <a:pt x="1246" y="0"/>
                  <a:pt x="2596" y="0"/>
                </a:cubicBezTo>
                <a:close/>
                <a:moveTo>
                  <a:pt x="2700" y="3349"/>
                </a:moveTo>
                <a:cubicBezTo>
                  <a:pt x="2700" y="18251"/>
                  <a:pt x="2700" y="18251"/>
                  <a:pt x="2700" y="18251"/>
                </a:cubicBezTo>
                <a:cubicBezTo>
                  <a:pt x="19108" y="18251"/>
                  <a:pt x="19108" y="18251"/>
                  <a:pt x="19108" y="18251"/>
                </a:cubicBezTo>
                <a:cubicBezTo>
                  <a:pt x="19108" y="3349"/>
                  <a:pt x="19108" y="3349"/>
                  <a:pt x="19108" y="3349"/>
                </a:cubicBezTo>
                <a:cubicBezTo>
                  <a:pt x="2700" y="3349"/>
                  <a:pt x="2700" y="3349"/>
                  <a:pt x="2700" y="3349"/>
                </a:cubicBezTo>
                <a:close/>
                <a:moveTo>
                  <a:pt x="623" y="8540"/>
                </a:moveTo>
                <a:cubicBezTo>
                  <a:pt x="623" y="12726"/>
                  <a:pt x="623" y="12726"/>
                  <a:pt x="623" y="12726"/>
                </a:cubicBezTo>
                <a:cubicBezTo>
                  <a:pt x="2181" y="12726"/>
                  <a:pt x="2181" y="12726"/>
                  <a:pt x="2181" y="12726"/>
                </a:cubicBezTo>
                <a:cubicBezTo>
                  <a:pt x="2181" y="8540"/>
                  <a:pt x="2181" y="8540"/>
                  <a:pt x="2181" y="8540"/>
                </a:cubicBezTo>
                <a:cubicBezTo>
                  <a:pt x="623" y="8540"/>
                  <a:pt x="623" y="8540"/>
                  <a:pt x="623" y="8540"/>
                </a:cubicBezTo>
                <a:close/>
                <a:moveTo>
                  <a:pt x="20042" y="8540"/>
                </a:moveTo>
                <a:cubicBezTo>
                  <a:pt x="20042" y="12726"/>
                  <a:pt x="20042" y="12726"/>
                  <a:pt x="20042" y="12726"/>
                </a:cubicBezTo>
                <a:cubicBezTo>
                  <a:pt x="20769" y="12726"/>
                  <a:pt x="20769" y="12726"/>
                  <a:pt x="20769" y="12726"/>
                </a:cubicBezTo>
                <a:cubicBezTo>
                  <a:pt x="20769" y="8540"/>
                  <a:pt x="20769" y="8540"/>
                  <a:pt x="20769" y="8540"/>
                </a:cubicBezTo>
                <a:lnTo>
                  <a:pt x="20042" y="8540"/>
                </a:lnTo>
                <a:close/>
              </a:path>
            </a:pathLst>
          </a:custGeom>
          <a:solidFill>
            <a:srgbClr val="000000"/>
          </a:solidFill>
          <a:ln w="12700">
            <a:miter lim="400000"/>
          </a:ln>
        </p:spPr>
        <p:txBody>
          <a:bodyPr tIns="91439" bIns="91439"/>
          <a:lstStyle/>
          <a:p>
            <a:endParaRPr/>
          </a:p>
        </p:txBody>
      </p:sp>
      <p:sp>
        <p:nvSpPr>
          <p:cNvPr id="1745" name="Shape 1745"/>
          <p:cNvSpPr/>
          <p:nvPr/>
        </p:nvSpPr>
        <p:spPr>
          <a:xfrm>
            <a:off x="20776165" y="1987018"/>
            <a:ext cx="634015" cy="727067"/>
          </a:xfrm>
          <a:custGeom>
            <a:avLst/>
            <a:gdLst/>
            <a:ahLst/>
            <a:cxnLst>
              <a:cxn ang="0">
                <a:pos x="wd2" y="hd2"/>
              </a:cxn>
              <a:cxn ang="5400000">
                <a:pos x="wd2" y="hd2"/>
              </a:cxn>
              <a:cxn ang="10800000">
                <a:pos x="wd2" y="hd2"/>
              </a:cxn>
              <a:cxn ang="16200000">
                <a:pos x="wd2" y="hd2"/>
              </a:cxn>
            </a:cxnLst>
            <a:rect l="0" t="0" r="r" b="b"/>
            <a:pathLst>
              <a:path w="21600" h="21600" extrusionOk="0">
                <a:moveTo>
                  <a:pt x="12833" y="19385"/>
                </a:moveTo>
                <a:cubicBezTo>
                  <a:pt x="15501" y="19385"/>
                  <a:pt x="15501" y="19385"/>
                  <a:pt x="15501" y="19385"/>
                </a:cubicBezTo>
                <a:cubicBezTo>
                  <a:pt x="14104" y="16172"/>
                  <a:pt x="14104" y="16172"/>
                  <a:pt x="14104" y="16172"/>
                </a:cubicBezTo>
                <a:cubicBezTo>
                  <a:pt x="12071" y="16172"/>
                  <a:pt x="12071" y="16172"/>
                  <a:pt x="12071" y="16172"/>
                </a:cubicBezTo>
                <a:cubicBezTo>
                  <a:pt x="12071" y="14511"/>
                  <a:pt x="12071" y="14511"/>
                  <a:pt x="12071" y="14511"/>
                </a:cubicBezTo>
                <a:cubicBezTo>
                  <a:pt x="12833" y="14511"/>
                  <a:pt x="12833" y="14511"/>
                  <a:pt x="12833" y="14511"/>
                </a:cubicBezTo>
                <a:cubicBezTo>
                  <a:pt x="12833" y="0"/>
                  <a:pt x="12833" y="0"/>
                  <a:pt x="12833" y="0"/>
                </a:cubicBezTo>
                <a:cubicBezTo>
                  <a:pt x="20838" y="0"/>
                  <a:pt x="20838" y="0"/>
                  <a:pt x="20838" y="0"/>
                </a:cubicBezTo>
                <a:cubicBezTo>
                  <a:pt x="20838" y="14511"/>
                  <a:pt x="20838" y="14511"/>
                  <a:pt x="20838" y="14511"/>
                </a:cubicBezTo>
                <a:cubicBezTo>
                  <a:pt x="21600" y="14511"/>
                  <a:pt x="21600" y="14511"/>
                  <a:pt x="21600" y="14511"/>
                </a:cubicBezTo>
                <a:cubicBezTo>
                  <a:pt x="21600" y="16172"/>
                  <a:pt x="21600" y="16172"/>
                  <a:pt x="21600" y="16172"/>
                </a:cubicBezTo>
                <a:cubicBezTo>
                  <a:pt x="19440" y="16172"/>
                  <a:pt x="19440" y="16172"/>
                  <a:pt x="19440" y="16172"/>
                </a:cubicBezTo>
                <a:cubicBezTo>
                  <a:pt x="18169" y="19385"/>
                  <a:pt x="18169" y="19385"/>
                  <a:pt x="18169" y="19385"/>
                </a:cubicBezTo>
                <a:cubicBezTo>
                  <a:pt x="21219" y="19385"/>
                  <a:pt x="21219" y="19385"/>
                  <a:pt x="21219" y="19385"/>
                </a:cubicBezTo>
                <a:cubicBezTo>
                  <a:pt x="21219" y="21600"/>
                  <a:pt x="21219" y="21600"/>
                  <a:pt x="21219" y="21600"/>
                </a:cubicBezTo>
                <a:cubicBezTo>
                  <a:pt x="12833" y="21600"/>
                  <a:pt x="12833" y="21600"/>
                  <a:pt x="12833" y="21600"/>
                </a:cubicBezTo>
                <a:cubicBezTo>
                  <a:pt x="12833" y="19385"/>
                  <a:pt x="12833" y="19385"/>
                  <a:pt x="12833" y="19385"/>
                </a:cubicBezTo>
                <a:close/>
                <a:moveTo>
                  <a:pt x="16772" y="8972"/>
                </a:moveTo>
                <a:cubicBezTo>
                  <a:pt x="16009" y="8972"/>
                  <a:pt x="15247" y="9194"/>
                  <a:pt x="14866" y="9637"/>
                </a:cubicBezTo>
                <a:cubicBezTo>
                  <a:pt x="14866" y="9637"/>
                  <a:pt x="14866" y="9637"/>
                  <a:pt x="14866" y="9637"/>
                </a:cubicBezTo>
                <a:cubicBezTo>
                  <a:pt x="14866" y="9637"/>
                  <a:pt x="14866" y="9637"/>
                  <a:pt x="14866" y="9637"/>
                </a:cubicBezTo>
                <a:cubicBezTo>
                  <a:pt x="14358" y="10080"/>
                  <a:pt x="13976" y="10745"/>
                  <a:pt x="13976" y="11409"/>
                </a:cubicBezTo>
                <a:cubicBezTo>
                  <a:pt x="13976" y="12074"/>
                  <a:pt x="14358" y="12628"/>
                  <a:pt x="14866" y="13071"/>
                </a:cubicBezTo>
                <a:cubicBezTo>
                  <a:pt x="14866" y="13071"/>
                  <a:pt x="14866" y="13071"/>
                  <a:pt x="14866" y="13071"/>
                </a:cubicBezTo>
                <a:cubicBezTo>
                  <a:pt x="15247" y="13514"/>
                  <a:pt x="16009" y="13846"/>
                  <a:pt x="16772" y="13846"/>
                </a:cubicBezTo>
                <a:cubicBezTo>
                  <a:pt x="17534" y="13846"/>
                  <a:pt x="18169" y="13514"/>
                  <a:pt x="18678" y="13071"/>
                </a:cubicBezTo>
                <a:cubicBezTo>
                  <a:pt x="19186" y="12628"/>
                  <a:pt x="19567" y="12074"/>
                  <a:pt x="19567" y="11409"/>
                </a:cubicBezTo>
                <a:cubicBezTo>
                  <a:pt x="19567" y="10745"/>
                  <a:pt x="19186" y="10080"/>
                  <a:pt x="18678" y="9637"/>
                </a:cubicBezTo>
                <a:cubicBezTo>
                  <a:pt x="18678" y="9637"/>
                  <a:pt x="18678" y="9637"/>
                  <a:pt x="18678" y="9637"/>
                </a:cubicBezTo>
                <a:cubicBezTo>
                  <a:pt x="18169" y="9194"/>
                  <a:pt x="17534" y="8972"/>
                  <a:pt x="16772" y="8972"/>
                </a:cubicBezTo>
                <a:close/>
                <a:moveTo>
                  <a:pt x="4701" y="775"/>
                </a:moveTo>
                <a:cubicBezTo>
                  <a:pt x="5082" y="775"/>
                  <a:pt x="5336" y="886"/>
                  <a:pt x="5591" y="1108"/>
                </a:cubicBezTo>
                <a:cubicBezTo>
                  <a:pt x="5591" y="1108"/>
                  <a:pt x="5591" y="1108"/>
                  <a:pt x="5591" y="1108"/>
                </a:cubicBezTo>
                <a:cubicBezTo>
                  <a:pt x="5845" y="1329"/>
                  <a:pt x="5972" y="1551"/>
                  <a:pt x="5972" y="1883"/>
                </a:cubicBezTo>
                <a:cubicBezTo>
                  <a:pt x="5972" y="2215"/>
                  <a:pt x="5845" y="2437"/>
                  <a:pt x="5591" y="2658"/>
                </a:cubicBezTo>
                <a:cubicBezTo>
                  <a:pt x="5336" y="2880"/>
                  <a:pt x="5082" y="2991"/>
                  <a:pt x="4701" y="2991"/>
                </a:cubicBezTo>
                <a:cubicBezTo>
                  <a:pt x="4320" y="2991"/>
                  <a:pt x="3939" y="2880"/>
                  <a:pt x="3812" y="2658"/>
                </a:cubicBezTo>
                <a:cubicBezTo>
                  <a:pt x="3812" y="2658"/>
                  <a:pt x="3812" y="2658"/>
                  <a:pt x="3812" y="2658"/>
                </a:cubicBezTo>
                <a:cubicBezTo>
                  <a:pt x="3558" y="2437"/>
                  <a:pt x="3431" y="2215"/>
                  <a:pt x="3431" y="1883"/>
                </a:cubicBezTo>
                <a:cubicBezTo>
                  <a:pt x="3431" y="1551"/>
                  <a:pt x="3558" y="1329"/>
                  <a:pt x="3812" y="1108"/>
                </a:cubicBezTo>
                <a:cubicBezTo>
                  <a:pt x="3812" y="1108"/>
                  <a:pt x="3812" y="1108"/>
                  <a:pt x="3812" y="1108"/>
                </a:cubicBezTo>
                <a:cubicBezTo>
                  <a:pt x="3812" y="1108"/>
                  <a:pt x="3812" y="1108"/>
                  <a:pt x="3812" y="1108"/>
                </a:cubicBezTo>
                <a:cubicBezTo>
                  <a:pt x="3939" y="886"/>
                  <a:pt x="4320" y="775"/>
                  <a:pt x="4701" y="775"/>
                </a:cubicBezTo>
                <a:close/>
                <a:moveTo>
                  <a:pt x="4701" y="3545"/>
                </a:moveTo>
                <a:cubicBezTo>
                  <a:pt x="5464" y="3545"/>
                  <a:pt x="6099" y="3766"/>
                  <a:pt x="6607" y="4209"/>
                </a:cubicBezTo>
                <a:cubicBezTo>
                  <a:pt x="6607" y="4209"/>
                  <a:pt x="6607" y="4209"/>
                  <a:pt x="6607" y="4209"/>
                </a:cubicBezTo>
                <a:cubicBezTo>
                  <a:pt x="7115" y="4652"/>
                  <a:pt x="7496" y="5206"/>
                  <a:pt x="7496" y="5871"/>
                </a:cubicBezTo>
                <a:cubicBezTo>
                  <a:pt x="7496" y="6535"/>
                  <a:pt x="7115" y="7200"/>
                  <a:pt x="6607" y="7643"/>
                </a:cubicBezTo>
                <a:cubicBezTo>
                  <a:pt x="6099" y="8086"/>
                  <a:pt x="5464" y="8308"/>
                  <a:pt x="4701" y="8308"/>
                </a:cubicBezTo>
                <a:cubicBezTo>
                  <a:pt x="3939" y="8308"/>
                  <a:pt x="3176" y="8086"/>
                  <a:pt x="2668" y="7643"/>
                </a:cubicBezTo>
                <a:cubicBezTo>
                  <a:pt x="2668" y="7643"/>
                  <a:pt x="2668" y="7643"/>
                  <a:pt x="2668" y="7643"/>
                </a:cubicBezTo>
                <a:cubicBezTo>
                  <a:pt x="2287" y="7200"/>
                  <a:pt x="1906" y="6535"/>
                  <a:pt x="1906" y="5871"/>
                </a:cubicBezTo>
                <a:cubicBezTo>
                  <a:pt x="1906" y="5206"/>
                  <a:pt x="2287" y="4652"/>
                  <a:pt x="2668" y="4209"/>
                </a:cubicBezTo>
                <a:cubicBezTo>
                  <a:pt x="2668" y="4209"/>
                  <a:pt x="2668" y="4209"/>
                  <a:pt x="2668" y="4209"/>
                </a:cubicBezTo>
                <a:cubicBezTo>
                  <a:pt x="2668" y="4209"/>
                  <a:pt x="2668" y="4209"/>
                  <a:pt x="2668" y="4209"/>
                </a:cubicBezTo>
                <a:cubicBezTo>
                  <a:pt x="3176" y="3766"/>
                  <a:pt x="3939" y="3545"/>
                  <a:pt x="4701" y="3545"/>
                </a:cubicBezTo>
                <a:close/>
                <a:moveTo>
                  <a:pt x="5718" y="5095"/>
                </a:moveTo>
                <a:cubicBezTo>
                  <a:pt x="5464" y="4874"/>
                  <a:pt x="5082" y="4652"/>
                  <a:pt x="4701" y="4652"/>
                </a:cubicBezTo>
                <a:cubicBezTo>
                  <a:pt x="4320" y="4652"/>
                  <a:pt x="3939" y="4874"/>
                  <a:pt x="3685" y="5095"/>
                </a:cubicBezTo>
                <a:cubicBezTo>
                  <a:pt x="3685" y="5095"/>
                  <a:pt x="3685" y="5095"/>
                  <a:pt x="3685" y="5095"/>
                </a:cubicBezTo>
                <a:cubicBezTo>
                  <a:pt x="3431" y="5317"/>
                  <a:pt x="3304" y="5538"/>
                  <a:pt x="3304" y="5871"/>
                </a:cubicBezTo>
                <a:cubicBezTo>
                  <a:pt x="3304" y="6203"/>
                  <a:pt x="3431" y="6535"/>
                  <a:pt x="3685" y="6757"/>
                </a:cubicBezTo>
                <a:cubicBezTo>
                  <a:pt x="3685" y="6757"/>
                  <a:pt x="3685" y="6757"/>
                  <a:pt x="3685" y="6757"/>
                </a:cubicBezTo>
                <a:cubicBezTo>
                  <a:pt x="3939" y="6978"/>
                  <a:pt x="4320" y="7089"/>
                  <a:pt x="4701" y="7089"/>
                </a:cubicBezTo>
                <a:cubicBezTo>
                  <a:pt x="5082" y="7089"/>
                  <a:pt x="5464" y="6978"/>
                  <a:pt x="5718" y="6757"/>
                </a:cubicBezTo>
                <a:cubicBezTo>
                  <a:pt x="5972" y="6535"/>
                  <a:pt x="6099" y="6203"/>
                  <a:pt x="6099" y="5871"/>
                </a:cubicBezTo>
                <a:cubicBezTo>
                  <a:pt x="6099" y="5538"/>
                  <a:pt x="5972" y="5317"/>
                  <a:pt x="5718" y="5095"/>
                </a:cubicBezTo>
                <a:cubicBezTo>
                  <a:pt x="5718" y="5095"/>
                  <a:pt x="5718" y="5095"/>
                  <a:pt x="5718" y="5095"/>
                </a:cubicBezTo>
                <a:close/>
                <a:moveTo>
                  <a:pt x="4701" y="8972"/>
                </a:moveTo>
                <a:cubicBezTo>
                  <a:pt x="5464" y="8972"/>
                  <a:pt x="6099" y="9194"/>
                  <a:pt x="6607" y="9637"/>
                </a:cubicBezTo>
                <a:cubicBezTo>
                  <a:pt x="6607" y="9637"/>
                  <a:pt x="6607" y="9637"/>
                  <a:pt x="6607" y="9637"/>
                </a:cubicBezTo>
                <a:cubicBezTo>
                  <a:pt x="7115" y="10080"/>
                  <a:pt x="7496" y="10745"/>
                  <a:pt x="7496" y="11409"/>
                </a:cubicBezTo>
                <a:cubicBezTo>
                  <a:pt x="7496" y="12074"/>
                  <a:pt x="7115" y="12628"/>
                  <a:pt x="6607" y="13071"/>
                </a:cubicBezTo>
                <a:cubicBezTo>
                  <a:pt x="6099" y="13514"/>
                  <a:pt x="5464" y="13846"/>
                  <a:pt x="4701" y="13846"/>
                </a:cubicBezTo>
                <a:cubicBezTo>
                  <a:pt x="3939" y="13846"/>
                  <a:pt x="3176" y="13514"/>
                  <a:pt x="2668" y="13071"/>
                </a:cubicBezTo>
                <a:cubicBezTo>
                  <a:pt x="2668" y="13071"/>
                  <a:pt x="2668" y="13071"/>
                  <a:pt x="2668" y="13071"/>
                </a:cubicBezTo>
                <a:cubicBezTo>
                  <a:pt x="2287" y="12628"/>
                  <a:pt x="1906" y="12074"/>
                  <a:pt x="1906" y="11409"/>
                </a:cubicBezTo>
                <a:cubicBezTo>
                  <a:pt x="1906" y="10745"/>
                  <a:pt x="2287" y="10080"/>
                  <a:pt x="2668" y="9637"/>
                </a:cubicBezTo>
                <a:cubicBezTo>
                  <a:pt x="2668" y="9637"/>
                  <a:pt x="2668" y="9637"/>
                  <a:pt x="2668" y="9637"/>
                </a:cubicBezTo>
                <a:cubicBezTo>
                  <a:pt x="2668" y="9637"/>
                  <a:pt x="2668" y="9637"/>
                  <a:pt x="2668" y="9637"/>
                </a:cubicBezTo>
                <a:cubicBezTo>
                  <a:pt x="3176" y="9194"/>
                  <a:pt x="3939" y="8972"/>
                  <a:pt x="4701" y="8972"/>
                </a:cubicBezTo>
                <a:close/>
                <a:moveTo>
                  <a:pt x="5718" y="10523"/>
                </a:moveTo>
                <a:cubicBezTo>
                  <a:pt x="5464" y="10302"/>
                  <a:pt x="5082" y="10191"/>
                  <a:pt x="4701" y="10191"/>
                </a:cubicBezTo>
                <a:cubicBezTo>
                  <a:pt x="4320" y="10191"/>
                  <a:pt x="3939" y="10302"/>
                  <a:pt x="3685" y="10523"/>
                </a:cubicBezTo>
                <a:cubicBezTo>
                  <a:pt x="3685" y="10523"/>
                  <a:pt x="3685" y="10523"/>
                  <a:pt x="3685" y="10523"/>
                </a:cubicBezTo>
                <a:cubicBezTo>
                  <a:pt x="3431" y="10745"/>
                  <a:pt x="3304" y="11077"/>
                  <a:pt x="3304" y="11409"/>
                </a:cubicBezTo>
                <a:cubicBezTo>
                  <a:pt x="3304" y="11742"/>
                  <a:pt x="3431" y="12074"/>
                  <a:pt x="3685" y="12295"/>
                </a:cubicBezTo>
                <a:cubicBezTo>
                  <a:pt x="3685" y="12295"/>
                  <a:pt x="3685" y="12295"/>
                  <a:pt x="3685" y="12295"/>
                </a:cubicBezTo>
                <a:cubicBezTo>
                  <a:pt x="3939" y="12517"/>
                  <a:pt x="4320" y="12628"/>
                  <a:pt x="4701" y="12628"/>
                </a:cubicBezTo>
                <a:cubicBezTo>
                  <a:pt x="5082" y="12628"/>
                  <a:pt x="5464" y="12517"/>
                  <a:pt x="5718" y="12295"/>
                </a:cubicBezTo>
                <a:cubicBezTo>
                  <a:pt x="5972" y="12074"/>
                  <a:pt x="6099" y="11742"/>
                  <a:pt x="6099" y="11409"/>
                </a:cubicBezTo>
                <a:cubicBezTo>
                  <a:pt x="6099" y="11077"/>
                  <a:pt x="5972" y="10745"/>
                  <a:pt x="5718" y="10523"/>
                </a:cubicBezTo>
                <a:cubicBezTo>
                  <a:pt x="5718" y="10523"/>
                  <a:pt x="5718" y="10523"/>
                  <a:pt x="5718" y="10523"/>
                </a:cubicBezTo>
                <a:close/>
                <a:moveTo>
                  <a:pt x="5209" y="1440"/>
                </a:moveTo>
                <a:cubicBezTo>
                  <a:pt x="5082" y="1329"/>
                  <a:pt x="4828" y="1329"/>
                  <a:pt x="4701" y="1329"/>
                </a:cubicBezTo>
                <a:cubicBezTo>
                  <a:pt x="4447" y="1329"/>
                  <a:pt x="4320" y="1329"/>
                  <a:pt x="4193" y="1440"/>
                </a:cubicBezTo>
                <a:cubicBezTo>
                  <a:pt x="4193" y="1440"/>
                  <a:pt x="4193" y="1440"/>
                  <a:pt x="4193" y="1440"/>
                </a:cubicBezTo>
                <a:cubicBezTo>
                  <a:pt x="4066" y="1551"/>
                  <a:pt x="4066" y="1772"/>
                  <a:pt x="4066" y="1883"/>
                </a:cubicBezTo>
                <a:cubicBezTo>
                  <a:pt x="4066" y="1994"/>
                  <a:pt x="4066" y="2215"/>
                  <a:pt x="4193" y="2326"/>
                </a:cubicBezTo>
                <a:cubicBezTo>
                  <a:pt x="4193" y="2326"/>
                  <a:pt x="4193" y="2326"/>
                  <a:pt x="4193" y="2326"/>
                </a:cubicBezTo>
                <a:cubicBezTo>
                  <a:pt x="4320" y="2437"/>
                  <a:pt x="4447" y="2437"/>
                  <a:pt x="4701" y="2437"/>
                </a:cubicBezTo>
                <a:cubicBezTo>
                  <a:pt x="4828" y="2437"/>
                  <a:pt x="5082" y="2437"/>
                  <a:pt x="5209" y="2326"/>
                </a:cubicBezTo>
                <a:cubicBezTo>
                  <a:pt x="5209" y="2215"/>
                  <a:pt x="5336" y="1994"/>
                  <a:pt x="5336" y="1883"/>
                </a:cubicBezTo>
                <a:cubicBezTo>
                  <a:pt x="5336" y="1772"/>
                  <a:pt x="5209" y="1551"/>
                  <a:pt x="5209" y="1440"/>
                </a:cubicBezTo>
                <a:cubicBezTo>
                  <a:pt x="5209" y="1440"/>
                  <a:pt x="5209" y="1440"/>
                  <a:pt x="5209" y="1440"/>
                </a:cubicBezTo>
                <a:close/>
                <a:moveTo>
                  <a:pt x="16772" y="775"/>
                </a:moveTo>
                <a:cubicBezTo>
                  <a:pt x="16391" y="775"/>
                  <a:pt x="16009" y="886"/>
                  <a:pt x="15882" y="1108"/>
                </a:cubicBezTo>
                <a:cubicBezTo>
                  <a:pt x="15882" y="1108"/>
                  <a:pt x="15882" y="1108"/>
                  <a:pt x="15882" y="1108"/>
                </a:cubicBezTo>
                <a:cubicBezTo>
                  <a:pt x="15882" y="1108"/>
                  <a:pt x="15882" y="1108"/>
                  <a:pt x="15882" y="1108"/>
                </a:cubicBezTo>
                <a:cubicBezTo>
                  <a:pt x="15628" y="1329"/>
                  <a:pt x="15501" y="1551"/>
                  <a:pt x="15501" y="1883"/>
                </a:cubicBezTo>
                <a:cubicBezTo>
                  <a:pt x="15501" y="2215"/>
                  <a:pt x="15628" y="2437"/>
                  <a:pt x="15882" y="2658"/>
                </a:cubicBezTo>
                <a:cubicBezTo>
                  <a:pt x="15882" y="2658"/>
                  <a:pt x="15882" y="2658"/>
                  <a:pt x="15882" y="2658"/>
                </a:cubicBezTo>
                <a:cubicBezTo>
                  <a:pt x="16009" y="2880"/>
                  <a:pt x="16391" y="2991"/>
                  <a:pt x="16772" y="2991"/>
                </a:cubicBezTo>
                <a:cubicBezTo>
                  <a:pt x="17153" y="2991"/>
                  <a:pt x="17407" y="2880"/>
                  <a:pt x="17661" y="2658"/>
                </a:cubicBezTo>
                <a:cubicBezTo>
                  <a:pt x="17915" y="2437"/>
                  <a:pt x="18042" y="2215"/>
                  <a:pt x="18042" y="1883"/>
                </a:cubicBezTo>
                <a:cubicBezTo>
                  <a:pt x="18042" y="1551"/>
                  <a:pt x="17915" y="1329"/>
                  <a:pt x="17661" y="1108"/>
                </a:cubicBezTo>
                <a:cubicBezTo>
                  <a:pt x="17661" y="1108"/>
                  <a:pt x="17661" y="1108"/>
                  <a:pt x="17661" y="1108"/>
                </a:cubicBezTo>
                <a:cubicBezTo>
                  <a:pt x="17407" y="886"/>
                  <a:pt x="17153" y="775"/>
                  <a:pt x="16772" y="775"/>
                </a:cubicBezTo>
                <a:close/>
                <a:moveTo>
                  <a:pt x="17280" y="1440"/>
                </a:moveTo>
                <a:cubicBezTo>
                  <a:pt x="17153" y="1329"/>
                  <a:pt x="16899" y="1329"/>
                  <a:pt x="16772" y="1329"/>
                </a:cubicBezTo>
                <a:cubicBezTo>
                  <a:pt x="16518" y="1329"/>
                  <a:pt x="16391" y="1329"/>
                  <a:pt x="16264" y="1440"/>
                </a:cubicBezTo>
                <a:cubicBezTo>
                  <a:pt x="16264" y="1440"/>
                  <a:pt x="16264" y="1440"/>
                  <a:pt x="16264" y="1440"/>
                </a:cubicBezTo>
                <a:cubicBezTo>
                  <a:pt x="16136" y="1551"/>
                  <a:pt x="16136" y="1772"/>
                  <a:pt x="16136" y="1883"/>
                </a:cubicBezTo>
                <a:cubicBezTo>
                  <a:pt x="16136" y="1994"/>
                  <a:pt x="16136" y="2215"/>
                  <a:pt x="16264" y="2326"/>
                </a:cubicBezTo>
                <a:cubicBezTo>
                  <a:pt x="16264" y="2326"/>
                  <a:pt x="16264" y="2326"/>
                  <a:pt x="16264" y="2326"/>
                </a:cubicBezTo>
                <a:cubicBezTo>
                  <a:pt x="16391" y="2437"/>
                  <a:pt x="16518" y="2437"/>
                  <a:pt x="16772" y="2437"/>
                </a:cubicBezTo>
                <a:cubicBezTo>
                  <a:pt x="16899" y="2437"/>
                  <a:pt x="17153" y="2437"/>
                  <a:pt x="17280" y="2326"/>
                </a:cubicBezTo>
                <a:cubicBezTo>
                  <a:pt x="17407" y="2215"/>
                  <a:pt x="17407" y="1994"/>
                  <a:pt x="17407" y="1883"/>
                </a:cubicBezTo>
                <a:cubicBezTo>
                  <a:pt x="17407" y="1772"/>
                  <a:pt x="17407" y="1551"/>
                  <a:pt x="17280" y="1440"/>
                </a:cubicBezTo>
                <a:cubicBezTo>
                  <a:pt x="17280" y="1440"/>
                  <a:pt x="17280" y="1440"/>
                  <a:pt x="17280" y="1440"/>
                </a:cubicBezTo>
                <a:close/>
                <a:moveTo>
                  <a:pt x="16772" y="3545"/>
                </a:moveTo>
                <a:cubicBezTo>
                  <a:pt x="16009" y="3545"/>
                  <a:pt x="15247" y="3766"/>
                  <a:pt x="14866" y="4209"/>
                </a:cubicBezTo>
                <a:cubicBezTo>
                  <a:pt x="14866" y="4209"/>
                  <a:pt x="14866" y="4209"/>
                  <a:pt x="14866" y="4209"/>
                </a:cubicBezTo>
                <a:cubicBezTo>
                  <a:pt x="14866" y="4209"/>
                  <a:pt x="14866" y="4209"/>
                  <a:pt x="14866" y="4209"/>
                </a:cubicBezTo>
                <a:cubicBezTo>
                  <a:pt x="14358" y="4652"/>
                  <a:pt x="13976" y="5206"/>
                  <a:pt x="13976" y="5871"/>
                </a:cubicBezTo>
                <a:cubicBezTo>
                  <a:pt x="13976" y="6535"/>
                  <a:pt x="14358" y="7200"/>
                  <a:pt x="14866" y="7643"/>
                </a:cubicBezTo>
                <a:cubicBezTo>
                  <a:pt x="14866" y="7643"/>
                  <a:pt x="14866" y="7643"/>
                  <a:pt x="14866" y="7643"/>
                </a:cubicBezTo>
                <a:cubicBezTo>
                  <a:pt x="15247" y="8086"/>
                  <a:pt x="16009" y="8308"/>
                  <a:pt x="16772" y="8308"/>
                </a:cubicBezTo>
                <a:cubicBezTo>
                  <a:pt x="17534" y="8308"/>
                  <a:pt x="18169" y="8086"/>
                  <a:pt x="18678" y="7643"/>
                </a:cubicBezTo>
                <a:cubicBezTo>
                  <a:pt x="19186" y="7200"/>
                  <a:pt x="19567" y="6535"/>
                  <a:pt x="19567" y="5871"/>
                </a:cubicBezTo>
                <a:cubicBezTo>
                  <a:pt x="19567" y="5206"/>
                  <a:pt x="19186" y="4652"/>
                  <a:pt x="18678" y="4209"/>
                </a:cubicBezTo>
                <a:cubicBezTo>
                  <a:pt x="18678" y="4209"/>
                  <a:pt x="18678" y="4209"/>
                  <a:pt x="18678" y="4209"/>
                </a:cubicBezTo>
                <a:cubicBezTo>
                  <a:pt x="18169" y="3766"/>
                  <a:pt x="17534" y="3545"/>
                  <a:pt x="16772" y="3545"/>
                </a:cubicBezTo>
                <a:close/>
                <a:moveTo>
                  <a:pt x="17788" y="5095"/>
                </a:moveTo>
                <a:cubicBezTo>
                  <a:pt x="17534" y="4874"/>
                  <a:pt x="17153" y="4652"/>
                  <a:pt x="16772" y="4652"/>
                </a:cubicBezTo>
                <a:cubicBezTo>
                  <a:pt x="16391" y="4652"/>
                  <a:pt x="16009" y="4874"/>
                  <a:pt x="15755" y="5095"/>
                </a:cubicBezTo>
                <a:cubicBezTo>
                  <a:pt x="15755" y="5095"/>
                  <a:pt x="15755" y="5095"/>
                  <a:pt x="15755" y="5095"/>
                </a:cubicBezTo>
                <a:cubicBezTo>
                  <a:pt x="15501" y="5317"/>
                  <a:pt x="15374" y="5538"/>
                  <a:pt x="15374" y="5871"/>
                </a:cubicBezTo>
                <a:cubicBezTo>
                  <a:pt x="15374" y="6203"/>
                  <a:pt x="15501" y="6535"/>
                  <a:pt x="15755" y="6757"/>
                </a:cubicBezTo>
                <a:cubicBezTo>
                  <a:pt x="15755" y="6757"/>
                  <a:pt x="15755" y="6757"/>
                  <a:pt x="15755" y="6757"/>
                </a:cubicBezTo>
                <a:cubicBezTo>
                  <a:pt x="16009" y="6978"/>
                  <a:pt x="16391" y="7089"/>
                  <a:pt x="16772" y="7089"/>
                </a:cubicBezTo>
                <a:cubicBezTo>
                  <a:pt x="17153" y="7089"/>
                  <a:pt x="17534" y="6978"/>
                  <a:pt x="17788" y="6757"/>
                </a:cubicBezTo>
                <a:cubicBezTo>
                  <a:pt x="18042" y="6535"/>
                  <a:pt x="18169" y="6203"/>
                  <a:pt x="18169" y="5871"/>
                </a:cubicBezTo>
                <a:cubicBezTo>
                  <a:pt x="18169" y="5538"/>
                  <a:pt x="18042" y="5317"/>
                  <a:pt x="17788" y="5095"/>
                </a:cubicBezTo>
                <a:cubicBezTo>
                  <a:pt x="17788" y="5095"/>
                  <a:pt x="17788" y="5095"/>
                  <a:pt x="17788" y="5095"/>
                </a:cubicBezTo>
                <a:close/>
                <a:moveTo>
                  <a:pt x="17788" y="10523"/>
                </a:moveTo>
                <a:cubicBezTo>
                  <a:pt x="17534" y="10302"/>
                  <a:pt x="17153" y="10191"/>
                  <a:pt x="16772" y="10191"/>
                </a:cubicBezTo>
                <a:cubicBezTo>
                  <a:pt x="16391" y="10191"/>
                  <a:pt x="16009" y="10302"/>
                  <a:pt x="15755" y="10523"/>
                </a:cubicBezTo>
                <a:cubicBezTo>
                  <a:pt x="15755" y="10523"/>
                  <a:pt x="15755" y="10523"/>
                  <a:pt x="15755" y="10523"/>
                </a:cubicBezTo>
                <a:cubicBezTo>
                  <a:pt x="15501" y="10745"/>
                  <a:pt x="15374" y="11077"/>
                  <a:pt x="15374" y="11409"/>
                </a:cubicBezTo>
                <a:cubicBezTo>
                  <a:pt x="15374" y="11742"/>
                  <a:pt x="15501" y="12074"/>
                  <a:pt x="15755" y="12295"/>
                </a:cubicBezTo>
                <a:cubicBezTo>
                  <a:pt x="15755" y="12295"/>
                  <a:pt x="15755" y="12295"/>
                  <a:pt x="15755" y="12295"/>
                </a:cubicBezTo>
                <a:cubicBezTo>
                  <a:pt x="16009" y="12517"/>
                  <a:pt x="16391" y="12628"/>
                  <a:pt x="16772" y="12628"/>
                </a:cubicBezTo>
                <a:cubicBezTo>
                  <a:pt x="17153" y="12628"/>
                  <a:pt x="17534" y="12517"/>
                  <a:pt x="17788" y="12295"/>
                </a:cubicBezTo>
                <a:cubicBezTo>
                  <a:pt x="18042" y="12074"/>
                  <a:pt x="18169" y="11742"/>
                  <a:pt x="18169" y="11409"/>
                </a:cubicBezTo>
                <a:cubicBezTo>
                  <a:pt x="18169" y="11077"/>
                  <a:pt x="18042" y="10745"/>
                  <a:pt x="17788" y="10523"/>
                </a:cubicBezTo>
                <a:cubicBezTo>
                  <a:pt x="17788" y="10523"/>
                  <a:pt x="17788" y="10523"/>
                  <a:pt x="17788" y="10523"/>
                </a:cubicBezTo>
                <a:close/>
                <a:moveTo>
                  <a:pt x="635" y="0"/>
                </a:moveTo>
                <a:cubicBezTo>
                  <a:pt x="635" y="14511"/>
                  <a:pt x="635" y="14511"/>
                  <a:pt x="635" y="14511"/>
                </a:cubicBezTo>
                <a:cubicBezTo>
                  <a:pt x="0" y="14511"/>
                  <a:pt x="0" y="14511"/>
                  <a:pt x="0" y="14511"/>
                </a:cubicBezTo>
                <a:cubicBezTo>
                  <a:pt x="0" y="16172"/>
                  <a:pt x="0" y="16172"/>
                  <a:pt x="0" y="16172"/>
                </a:cubicBezTo>
                <a:cubicBezTo>
                  <a:pt x="2033" y="16172"/>
                  <a:pt x="2033" y="16172"/>
                  <a:pt x="2033" y="16172"/>
                </a:cubicBezTo>
                <a:cubicBezTo>
                  <a:pt x="3431" y="19385"/>
                  <a:pt x="3431" y="19385"/>
                  <a:pt x="3431" y="19385"/>
                </a:cubicBezTo>
                <a:cubicBezTo>
                  <a:pt x="762" y="19385"/>
                  <a:pt x="762" y="19385"/>
                  <a:pt x="762" y="19385"/>
                </a:cubicBezTo>
                <a:cubicBezTo>
                  <a:pt x="762" y="21600"/>
                  <a:pt x="762" y="21600"/>
                  <a:pt x="762" y="21600"/>
                </a:cubicBezTo>
                <a:cubicBezTo>
                  <a:pt x="9148" y="21600"/>
                  <a:pt x="9148" y="21600"/>
                  <a:pt x="9148" y="21600"/>
                </a:cubicBezTo>
                <a:cubicBezTo>
                  <a:pt x="9148" y="19385"/>
                  <a:pt x="9148" y="19385"/>
                  <a:pt x="9148" y="19385"/>
                </a:cubicBezTo>
                <a:cubicBezTo>
                  <a:pt x="6099" y="19385"/>
                  <a:pt x="6099" y="19385"/>
                  <a:pt x="6099" y="19385"/>
                </a:cubicBezTo>
                <a:cubicBezTo>
                  <a:pt x="7369" y="16172"/>
                  <a:pt x="7369" y="16172"/>
                  <a:pt x="7369" y="16172"/>
                </a:cubicBezTo>
                <a:cubicBezTo>
                  <a:pt x="9529" y="16172"/>
                  <a:pt x="9529" y="16172"/>
                  <a:pt x="9529" y="16172"/>
                </a:cubicBezTo>
                <a:cubicBezTo>
                  <a:pt x="9529" y="14511"/>
                  <a:pt x="9529" y="14511"/>
                  <a:pt x="9529" y="14511"/>
                </a:cubicBezTo>
                <a:cubicBezTo>
                  <a:pt x="8767" y="14511"/>
                  <a:pt x="8767" y="14511"/>
                  <a:pt x="8767" y="14511"/>
                </a:cubicBezTo>
                <a:cubicBezTo>
                  <a:pt x="8767" y="0"/>
                  <a:pt x="8767" y="0"/>
                  <a:pt x="8767" y="0"/>
                </a:cubicBezTo>
                <a:lnTo>
                  <a:pt x="635" y="0"/>
                </a:lnTo>
                <a:close/>
              </a:path>
            </a:pathLst>
          </a:custGeom>
          <a:solidFill>
            <a:srgbClr val="000000"/>
          </a:solidFill>
          <a:ln w="12700">
            <a:miter lim="400000"/>
          </a:ln>
        </p:spPr>
        <p:txBody>
          <a:bodyPr tIns="91439" bIns="91439"/>
          <a:lstStyle/>
          <a:p>
            <a:endParaRPr/>
          </a:p>
        </p:txBody>
      </p:sp>
      <p:sp>
        <p:nvSpPr>
          <p:cNvPr id="1746" name="Shape 1746"/>
          <p:cNvSpPr/>
          <p:nvPr/>
        </p:nvSpPr>
        <p:spPr>
          <a:xfrm>
            <a:off x="21820238" y="3308000"/>
            <a:ext cx="567773" cy="832734"/>
          </a:xfrm>
          <a:custGeom>
            <a:avLst/>
            <a:gdLst/>
            <a:ahLst/>
            <a:cxnLst>
              <a:cxn ang="0">
                <a:pos x="wd2" y="hd2"/>
              </a:cxn>
              <a:cxn ang="5400000">
                <a:pos x="wd2" y="hd2"/>
              </a:cxn>
              <a:cxn ang="10800000">
                <a:pos x="wd2" y="hd2"/>
              </a:cxn>
              <a:cxn ang="16200000">
                <a:pos x="wd2" y="hd2"/>
              </a:cxn>
            </a:cxnLst>
            <a:rect l="0" t="0" r="r" b="b"/>
            <a:pathLst>
              <a:path w="21600" h="21600" extrusionOk="0">
                <a:moveTo>
                  <a:pt x="13358" y="14432"/>
                </a:moveTo>
                <a:cubicBezTo>
                  <a:pt x="17621" y="21600"/>
                  <a:pt x="17621" y="21600"/>
                  <a:pt x="17621" y="21600"/>
                </a:cubicBezTo>
                <a:cubicBezTo>
                  <a:pt x="19753" y="21600"/>
                  <a:pt x="19753" y="21600"/>
                  <a:pt x="19753" y="21600"/>
                </a:cubicBezTo>
                <a:cubicBezTo>
                  <a:pt x="17053" y="14432"/>
                  <a:pt x="17053" y="14432"/>
                  <a:pt x="17053" y="14432"/>
                </a:cubicBezTo>
                <a:cubicBezTo>
                  <a:pt x="21600" y="14432"/>
                  <a:pt x="21600" y="14432"/>
                  <a:pt x="21600" y="14432"/>
                </a:cubicBezTo>
                <a:cubicBezTo>
                  <a:pt x="21600" y="3971"/>
                  <a:pt x="21600" y="3971"/>
                  <a:pt x="21600" y="3971"/>
                </a:cubicBezTo>
                <a:cubicBezTo>
                  <a:pt x="9095" y="3971"/>
                  <a:pt x="9095" y="3971"/>
                  <a:pt x="9095" y="3971"/>
                </a:cubicBezTo>
                <a:cubicBezTo>
                  <a:pt x="11084" y="2518"/>
                  <a:pt x="11084" y="2518"/>
                  <a:pt x="11084" y="2518"/>
                </a:cubicBezTo>
                <a:cubicBezTo>
                  <a:pt x="9805" y="1743"/>
                  <a:pt x="9805" y="1743"/>
                  <a:pt x="9805" y="1743"/>
                </a:cubicBezTo>
                <a:cubicBezTo>
                  <a:pt x="7674" y="3390"/>
                  <a:pt x="7674" y="3390"/>
                  <a:pt x="7674" y="3390"/>
                </a:cubicBezTo>
                <a:cubicBezTo>
                  <a:pt x="3837" y="0"/>
                  <a:pt x="3837" y="0"/>
                  <a:pt x="3837" y="0"/>
                </a:cubicBezTo>
                <a:cubicBezTo>
                  <a:pt x="2558" y="775"/>
                  <a:pt x="2558" y="775"/>
                  <a:pt x="2558" y="775"/>
                </a:cubicBezTo>
                <a:cubicBezTo>
                  <a:pt x="6253" y="3971"/>
                  <a:pt x="6253" y="3971"/>
                  <a:pt x="6253" y="3971"/>
                </a:cubicBezTo>
                <a:cubicBezTo>
                  <a:pt x="0" y="3971"/>
                  <a:pt x="0" y="3971"/>
                  <a:pt x="0" y="3971"/>
                </a:cubicBezTo>
                <a:cubicBezTo>
                  <a:pt x="0" y="14432"/>
                  <a:pt x="0" y="14432"/>
                  <a:pt x="0" y="14432"/>
                </a:cubicBezTo>
                <a:cubicBezTo>
                  <a:pt x="4405" y="14432"/>
                  <a:pt x="4405" y="14432"/>
                  <a:pt x="4405" y="14432"/>
                </a:cubicBezTo>
                <a:cubicBezTo>
                  <a:pt x="1705" y="21600"/>
                  <a:pt x="1705" y="21600"/>
                  <a:pt x="1705" y="21600"/>
                </a:cubicBezTo>
                <a:cubicBezTo>
                  <a:pt x="3695" y="21600"/>
                  <a:pt x="3695" y="21600"/>
                  <a:pt x="3695" y="21600"/>
                </a:cubicBezTo>
                <a:cubicBezTo>
                  <a:pt x="8100" y="14432"/>
                  <a:pt x="8100" y="14432"/>
                  <a:pt x="8100" y="14432"/>
                </a:cubicBezTo>
                <a:cubicBezTo>
                  <a:pt x="13358" y="14432"/>
                  <a:pt x="13358" y="14432"/>
                  <a:pt x="13358" y="14432"/>
                </a:cubicBezTo>
                <a:close/>
                <a:moveTo>
                  <a:pt x="4405" y="5424"/>
                </a:moveTo>
                <a:cubicBezTo>
                  <a:pt x="14211" y="5424"/>
                  <a:pt x="14211" y="5424"/>
                  <a:pt x="14211" y="5424"/>
                </a:cubicBezTo>
                <a:cubicBezTo>
                  <a:pt x="15347" y="5424"/>
                  <a:pt x="16342" y="6102"/>
                  <a:pt x="16342" y="6877"/>
                </a:cubicBezTo>
                <a:cubicBezTo>
                  <a:pt x="16342" y="11430"/>
                  <a:pt x="16342" y="11430"/>
                  <a:pt x="16342" y="11430"/>
                </a:cubicBezTo>
                <a:cubicBezTo>
                  <a:pt x="16342" y="12204"/>
                  <a:pt x="15347" y="12883"/>
                  <a:pt x="14211" y="12883"/>
                </a:cubicBezTo>
                <a:cubicBezTo>
                  <a:pt x="4405" y="12883"/>
                  <a:pt x="4405" y="12883"/>
                  <a:pt x="4405" y="12883"/>
                </a:cubicBezTo>
                <a:cubicBezTo>
                  <a:pt x="3268" y="12883"/>
                  <a:pt x="2274" y="12204"/>
                  <a:pt x="2274" y="11430"/>
                </a:cubicBezTo>
                <a:cubicBezTo>
                  <a:pt x="2274" y="6877"/>
                  <a:pt x="2274" y="6877"/>
                  <a:pt x="2274" y="6877"/>
                </a:cubicBezTo>
                <a:cubicBezTo>
                  <a:pt x="2274" y="6102"/>
                  <a:pt x="3268" y="5424"/>
                  <a:pt x="4405" y="5424"/>
                </a:cubicBezTo>
                <a:close/>
                <a:moveTo>
                  <a:pt x="17337" y="5424"/>
                </a:moveTo>
                <a:cubicBezTo>
                  <a:pt x="20463" y="5424"/>
                  <a:pt x="20463" y="5424"/>
                  <a:pt x="20463" y="5424"/>
                </a:cubicBezTo>
                <a:cubicBezTo>
                  <a:pt x="20463" y="6005"/>
                  <a:pt x="20463" y="6005"/>
                  <a:pt x="20463" y="6005"/>
                </a:cubicBezTo>
                <a:cubicBezTo>
                  <a:pt x="17337" y="6005"/>
                  <a:pt x="17337" y="6005"/>
                  <a:pt x="17337" y="6005"/>
                </a:cubicBezTo>
                <a:cubicBezTo>
                  <a:pt x="17337" y="5424"/>
                  <a:pt x="17337" y="5424"/>
                  <a:pt x="17337" y="5424"/>
                </a:cubicBezTo>
                <a:close/>
                <a:moveTo>
                  <a:pt x="17337" y="6393"/>
                </a:moveTo>
                <a:cubicBezTo>
                  <a:pt x="20463" y="6393"/>
                  <a:pt x="20463" y="6393"/>
                  <a:pt x="20463" y="6393"/>
                </a:cubicBezTo>
                <a:cubicBezTo>
                  <a:pt x="20463" y="6877"/>
                  <a:pt x="20463" y="6877"/>
                  <a:pt x="20463" y="6877"/>
                </a:cubicBezTo>
                <a:cubicBezTo>
                  <a:pt x="17337" y="6877"/>
                  <a:pt x="17337" y="6877"/>
                  <a:pt x="17337" y="6877"/>
                </a:cubicBezTo>
                <a:cubicBezTo>
                  <a:pt x="17337" y="6393"/>
                  <a:pt x="17337" y="6393"/>
                  <a:pt x="17337" y="6393"/>
                </a:cubicBezTo>
                <a:close/>
                <a:moveTo>
                  <a:pt x="17337" y="7361"/>
                </a:moveTo>
                <a:cubicBezTo>
                  <a:pt x="20463" y="7361"/>
                  <a:pt x="20463" y="7361"/>
                  <a:pt x="20463" y="7361"/>
                </a:cubicBezTo>
                <a:cubicBezTo>
                  <a:pt x="20463" y="7846"/>
                  <a:pt x="20463" y="7846"/>
                  <a:pt x="20463" y="7846"/>
                </a:cubicBezTo>
                <a:cubicBezTo>
                  <a:pt x="17337" y="7846"/>
                  <a:pt x="17337" y="7846"/>
                  <a:pt x="17337" y="7846"/>
                </a:cubicBezTo>
                <a:cubicBezTo>
                  <a:pt x="17337" y="7361"/>
                  <a:pt x="17337" y="7361"/>
                  <a:pt x="17337" y="7361"/>
                </a:cubicBezTo>
                <a:close/>
                <a:moveTo>
                  <a:pt x="17337" y="8233"/>
                </a:moveTo>
                <a:cubicBezTo>
                  <a:pt x="20463" y="8233"/>
                  <a:pt x="20463" y="8233"/>
                  <a:pt x="20463" y="8233"/>
                </a:cubicBezTo>
                <a:cubicBezTo>
                  <a:pt x="20463" y="8814"/>
                  <a:pt x="20463" y="8814"/>
                  <a:pt x="20463" y="8814"/>
                </a:cubicBezTo>
                <a:cubicBezTo>
                  <a:pt x="17337" y="8814"/>
                  <a:pt x="17337" y="8814"/>
                  <a:pt x="17337" y="8814"/>
                </a:cubicBezTo>
                <a:cubicBezTo>
                  <a:pt x="17337" y="8233"/>
                  <a:pt x="17337" y="8233"/>
                  <a:pt x="17337" y="8233"/>
                </a:cubicBezTo>
                <a:close/>
                <a:moveTo>
                  <a:pt x="18616" y="9589"/>
                </a:moveTo>
                <a:cubicBezTo>
                  <a:pt x="19184" y="9589"/>
                  <a:pt x="19611" y="9880"/>
                  <a:pt x="19611" y="10267"/>
                </a:cubicBezTo>
                <a:cubicBezTo>
                  <a:pt x="19611" y="10655"/>
                  <a:pt x="19184" y="10945"/>
                  <a:pt x="18616" y="10945"/>
                </a:cubicBezTo>
                <a:cubicBezTo>
                  <a:pt x="18047" y="10945"/>
                  <a:pt x="17621" y="10655"/>
                  <a:pt x="17621" y="10267"/>
                </a:cubicBezTo>
                <a:cubicBezTo>
                  <a:pt x="17621" y="9880"/>
                  <a:pt x="18047" y="9589"/>
                  <a:pt x="18616" y="9589"/>
                </a:cubicBezTo>
                <a:close/>
                <a:moveTo>
                  <a:pt x="18616" y="11430"/>
                </a:moveTo>
                <a:cubicBezTo>
                  <a:pt x="19184" y="11430"/>
                  <a:pt x="19611" y="11720"/>
                  <a:pt x="19611" y="12108"/>
                </a:cubicBezTo>
                <a:cubicBezTo>
                  <a:pt x="19611" y="12495"/>
                  <a:pt x="19184" y="12786"/>
                  <a:pt x="18616" y="12786"/>
                </a:cubicBezTo>
                <a:cubicBezTo>
                  <a:pt x="18047" y="12786"/>
                  <a:pt x="17621" y="12495"/>
                  <a:pt x="17621" y="12108"/>
                </a:cubicBezTo>
                <a:cubicBezTo>
                  <a:pt x="17621" y="11720"/>
                  <a:pt x="18047" y="11430"/>
                  <a:pt x="18616" y="11430"/>
                </a:cubicBezTo>
                <a:close/>
              </a:path>
            </a:pathLst>
          </a:custGeom>
          <a:solidFill>
            <a:srgbClr val="000000"/>
          </a:solidFill>
          <a:ln w="12700">
            <a:miter lim="400000"/>
          </a:ln>
        </p:spPr>
        <p:txBody>
          <a:bodyPr tIns="91439" bIns="91439"/>
          <a:lstStyle/>
          <a:p>
            <a:endParaRPr/>
          </a:p>
        </p:txBody>
      </p:sp>
      <p:sp>
        <p:nvSpPr>
          <p:cNvPr id="1747" name="Shape 1747"/>
          <p:cNvSpPr/>
          <p:nvPr/>
        </p:nvSpPr>
        <p:spPr>
          <a:xfrm>
            <a:off x="20754086" y="4605004"/>
            <a:ext cx="716027" cy="832309"/>
          </a:xfrm>
          <a:custGeom>
            <a:avLst/>
            <a:gdLst/>
            <a:ahLst/>
            <a:cxnLst>
              <a:cxn ang="0">
                <a:pos x="wd2" y="hd2"/>
              </a:cxn>
              <a:cxn ang="5400000">
                <a:pos x="wd2" y="hd2"/>
              </a:cxn>
              <a:cxn ang="10800000">
                <a:pos x="wd2" y="hd2"/>
              </a:cxn>
              <a:cxn ang="16200000">
                <a:pos x="wd2" y="hd2"/>
              </a:cxn>
            </a:cxnLst>
            <a:rect l="0" t="0" r="r" b="b"/>
            <a:pathLst>
              <a:path w="21600" h="21507" extrusionOk="0">
                <a:moveTo>
                  <a:pt x="0" y="5403"/>
                </a:moveTo>
                <a:cubicBezTo>
                  <a:pt x="2138" y="2896"/>
                  <a:pt x="4838" y="1739"/>
                  <a:pt x="7875" y="1450"/>
                </a:cubicBezTo>
                <a:cubicBezTo>
                  <a:pt x="14175" y="10803"/>
                  <a:pt x="14175" y="10803"/>
                  <a:pt x="14175" y="10803"/>
                </a:cubicBezTo>
                <a:cubicBezTo>
                  <a:pt x="14288" y="12250"/>
                  <a:pt x="14288" y="12250"/>
                  <a:pt x="14288" y="12250"/>
                </a:cubicBezTo>
                <a:cubicBezTo>
                  <a:pt x="13500" y="12732"/>
                  <a:pt x="13500" y="12732"/>
                  <a:pt x="13500" y="12732"/>
                </a:cubicBezTo>
                <a:cubicBezTo>
                  <a:pt x="9450" y="10321"/>
                  <a:pt x="9450" y="10321"/>
                  <a:pt x="9450" y="10321"/>
                </a:cubicBezTo>
                <a:cubicBezTo>
                  <a:pt x="6637" y="12443"/>
                  <a:pt x="6637" y="12443"/>
                  <a:pt x="6637" y="12443"/>
                </a:cubicBezTo>
                <a:cubicBezTo>
                  <a:pt x="10687" y="17457"/>
                  <a:pt x="10687" y="17457"/>
                  <a:pt x="10687" y="17457"/>
                </a:cubicBezTo>
                <a:cubicBezTo>
                  <a:pt x="8775" y="18421"/>
                  <a:pt x="8775" y="18421"/>
                  <a:pt x="8775" y="18421"/>
                </a:cubicBezTo>
                <a:cubicBezTo>
                  <a:pt x="5850" y="14082"/>
                  <a:pt x="2925" y="9743"/>
                  <a:pt x="0" y="5403"/>
                </a:cubicBezTo>
                <a:close/>
                <a:moveTo>
                  <a:pt x="563" y="2125"/>
                </a:moveTo>
                <a:cubicBezTo>
                  <a:pt x="1125" y="2318"/>
                  <a:pt x="1125" y="2318"/>
                  <a:pt x="1125" y="2318"/>
                </a:cubicBezTo>
                <a:cubicBezTo>
                  <a:pt x="1125" y="2221"/>
                  <a:pt x="1125" y="2221"/>
                  <a:pt x="1125" y="2125"/>
                </a:cubicBezTo>
                <a:cubicBezTo>
                  <a:pt x="1238" y="1546"/>
                  <a:pt x="1688" y="1064"/>
                  <a:pt x="2363" y="775"/>
                </a:cubicBezTo>
                <a:cubicBezTo>
                  <a:pt x="2925" y="486"/>
                  <a:pt x="3600" y="389"/>
                  <a:pt x="4275" y="582"/>
                </a:cubicBezTo>
                <a:cubicBezTo>
                  <a:pt x="4388" y="582"/>
                  <a:pt x="4388" y="678"/>
                  <a:pt x="4388" y="678"/>
                </a:cubicBezTo>
                <a:cubicBezTo>
                  <a:pt x="4500" y="196"/>
                  <a:pt x="4500" y="196"/>
                  <a:pt x="4500" y="196"/>
                </a:cubicBezTo>
                <a:cubicBezTo>
                  <a:pt x="4500" y="100"/>
                  <a:pt x="4388" y="100"/>
                  <a:pt x="4388" y="100"/>
                </a:cubicBezTo>
                <a:cubicBezTo>
                  <a:pt x="3600" y="-93"/>
                  <a:pt x="2700" y="3"/>
                  <a:pt x="2025" y="293"/>
                </a:cubicBezTo>
                <a:cubicBezTo>
                  <a:pt x="1350" y="678"/>
                  <a:pt x="788" y="1257"/>
                  <a:pt x="563" y="2028"/>
                </a:cubicBezTo>
                <a:cubicBezTo>
                  <a:pt x="563" y="2028"/>
                  <a:pt x="563" y="2125"/>
                  <a:pt x="563" y="2125"/>
                </a:cubicBezTo>
                <a:close/>
                <a:moveTo>
                  <a:pt x="1688" y="2511"/>
                </a:moveTo>
                <a:cubicBezTo>
                  <a:pt x="2250" y="2703"/>
                  <a:pt x="2250" y="2703"/>
                  <a:pt x="2250" y="2703"/>
                </a:cubicBezTo>
                <a:cubicBezTo>
                  <a:pt x="2250" y="2607"/>
                  <a:pt x="2250" y="2607"/>
                  <a:pt x="2250" y="2607"/>
                </a:cubicBezTo>
                <a:cubicBezTo>
                  <a:pt x="2363" y="2221"/>
                  <a:pt x="2588" y="1932"/>
                  <a:pt x="2925" y="1739"/>
                </a:cubicBezTo>
                <a:cubicBezTo>
                  <a:pt x="3263" y="1643"/>
                  <a:pt x="3713" y="1546"/>
                  <a:pt x="4163" y="1643"/>
                </a:cubicBezTo>
                <a:cubicBezTo>
                  <a:pt x="4163" y="1643"/>
                  <a:pt x="4163" y="1643"/>
                  <a:pt x="4163" y="1643"/>
                </a:cubicBezTo>
                <a:cubicBezTo>
                  <a:pt x="4388" y="1161"/>
                  <a:pt x="4388" y="1161"/>
                  <a:pt x="4388" y="1161"/>
                </a:cubicBezTo>
                <a:cubicBezTo>
                  <a:pt x="4275" y="1161"/>
                  <a:pt x="4275" y="1161"/>
                  <a:pt x="4275" y="1161"/>
                </a:cubicBezTo>
                <a:cubicBezTo>
                  <a:pt x="3713" y="1064"/>
                  <a:pt x="3150" y="1064"/>
                  <a:pt x="2700" y="1257"/>
                </a:cubicBezTo>
                <a:cubicBezTo>
                  <a:pt x="2138" y="1546"/>
                  <a:pt x="1800" y="1932"/>
                  <a:pt x="1688" y="2414"/>
                </a:cubicBezTo>
                <a:cubicBezTo>
                  <a:pt x="1688" y="2414"/>
                  <a:pt x="1688" y="2511"/>
                  <a:pt x="1688" y="2511"/>
                </a:cubicBezTo>
                <a:close/>
                <a:moveTo>
                  <a:pt x="8100" y="12539"/>
                </a:moveTo>
                <a:cubicBezTo>
                  <a:pt x="12375" y="17843"/>
                  <a:pt x="12375" y="17843"/>
                  <a:pt x="12375" y="17843"/>
                </a:cubicBezTo>
                <a:cubicBezTo>
                  <a:pt x="15188" y="19000"/>
                  <a:pt x="15188" y="19000"/>
                  <a:pt x="15188" y="19000"/>
                </a:cubicBezTo>
                <a:cubicBezTo>
                  <a:pt x="16875" y="21507"/>
                  <a:pt x="16875" y="21507"/>
                  <a:pt x="16875" y="21507"/>
                </a:cubicBezTo>
                <a:cubicBezTo>
                  <a:pt x="21600" y="19096"/>
                  <a:pt x="21600" y="19096"/>
                  <a:pt x="21600" y="19096"/>
                </a:cubicBezTo>
                <a:cubicBezTo>
                  <a:pt x="19912" y="16203"/>
                  <a:pt x="19912" y="16203"/>
                  <a:pt x="19912" y="16203"/>
                </a:cubicBezTo>
                <a:cubicBezTo>
                  <a:pt x="17662" y="10611"/>
                  <a:pt x="17662" y="10611"/>
                  <a:pt x="17662" y="10611"/>
                </a:cubicBezTo>
                <a:cubicBezTo>
                  <a:pt x="13163" y="7236"/>
                  <a:pt x="13163" y="7236"/>
                  <a:pt x="13163" y="7236"/>
                </a:cubicBezTo>
                <a:cubicBezTo>
                  <a:pt x="15300" y="10321"/>
                  <a:pt x="15300" y="10321"/>
                  <a:pt x="15300" y="10321"/>
                </a:cubicBezTo>
                <a:cubicBezTo>
                  <a:pt x="15413" y="12732"/>
                  <a:pt x="15413" y="12732"/>
                  <a:pt x="15413" y="12732"/>
                </a:cubicBezTo>
                <a:cubicBezTo>
                  <a:pt x="13500" y="13889"/>
                  <a:pt x="13500" y="13889"/>
                  <a:pt x="13500" y="13889"/>
                </a:cubicBezTo>
                <a:cubicBezTo>
                  <a:pt x="9562" y="11575"/>
                  <a:pt x="9562" y="11575"/>
                  <a:pt x="9562" y="11575"/>
                </a:cubicBezTo>
                <a:cubicBezTo>
                  <a:pt x="8100" y="12539"/>
                  <a:pt x="8100" y="12539"/>
                  <a:pt x="8100" y="12539"/>
                </a:cubicBezTo>
                <a:close/>
                <a:moveTo>
                  <a:pt x="1463" y="5596"/>
                </a:moveTo>
                <a:cubicBezTo>
                  <a:pt x="2250" y="6753"/>
                  <a:pt x="2250" y="6753"/>
                  <a:pt x="2250" y="6753"/>
                </a:cubicBezTo>
                <a:cubicBezTo>
                  <a:pt x="4613" y="5596"/>
                  <a:pt x="4613" y="5596"/>
                  <a:pt x="4613" y="5596"/>
                </a:cubicBezTo>
                <a:cubicBezTo>
                  <a:pt x="3825" y="4439"/>
                  <a:pt x="3825" y="4439"/>
                  <a:pt x="3825" y="4439"/>
                </a:cubicBezTo>
                <a:cubicBezTo>
                  <a:pt x="1463" y="5596"/>
                  <a:pt x="1463" y="5596"/>
                  <a:pt x="1463" y="5596"/>
                </a:cubicBezTo>
                <a:close/>
                <a:moveTo>
                  <a:pt x="9450" y="8778"/>
                </a:moveTo>
                <a:cubicBezTo>
                  <a:pt x="10012" y="9550"/>
                  <a:pt x="10012" y="9550"/>
                  <a:pt x="10012" y="9550"/>
                </a:cubicBezTo>
                <a:cubicBezTo>
                  <a:pt x="11700" y="8682"/>
                  <a:pt x="11700" y="8682"/>
                  <a:pt x="11700" y="8682"/>
                </a:cubicBezTo>
                <a:cubicBezTo>
                  <a:pt x="11138" y="7911"/>
                  <a:pt x="11138" y="7911"/>
                  <a:pt x="11138" y="7911"/>
                </a:cubicBezTo>
                <a:cubicBezTo>
                  <a:pt x="9450" y="8778"/>
                  <a:pt x="9450" y="8778"/>
                  <a:pt x="9450" y="8778"/>
                </a:cubicBezTo>
                <a:close/>
                <a:moveTo>
                  <a:pt x="7200" y="9839"/>
                </a:moveTo>
                <a:cubicBezTo>
                  <a:pt x="7762" y="10707"/>
                  <a:pt x="7762" y="10707"/>
                  <a:pt x="7762" y="10707"/>
                </a:cubicBezTo>
                <a:cubicBezTo>
                  <a:pt x="9450" y="9839"/>
                  <a:pt x="9450" y="9839"/>
                  <a:pt x="9450" y="9839"/>
                </a:cubicBezTo>
                <a:cubicBezTo>
                  <a:pt x="8887" y="8971"/>
                  <a:pt x="8887" y="8971"/>
                  <a:pt x="8887" y="8971"/>
                </a:cubicBezTo>
                <a:cubicBezTo>
                  <a:pt x="7200" y="9839"/>
                  <a:pt x="7200" y="9839"/>
                  <a:pt x="7200" y="9839"/>
                </a:cubicBezTo>
                <a:close/>
                <a:moveTo>
                  <a:pt x="4950" y="10996"/>
                </a:moveTo>
                <a:cubicBezTo>
                  <a:pt x="5513" y="11864"/>
                  <a:pt x="5513" y="11864"/>
                  <a:pt x="5513" y="11864"/>
                </a:cubicBezTo>
                <a:cubicBezTo>
                  <a:pt x="7200" y="10996"/>
                  <a:pt x="7200" y="10996"/>
                  <a:pt x="7200" y="10996"/>
                </a:cubicBezTo>
                <a:cubicBezTo>
                  <a:pt x="6637" y="10128"/>
                  <a:pt x="6637" y="10128"/>
                  <a:pt x="6637" y="10128"/>
                </a:cubicBezTo>
                <a:cubicBezTo>
                  <a:pt x="4950" y="10996"/>
                  <a:pt x="4950" y="10996"/>
                  <a:pt x="4950" y="10996"/>
                </a:cubicBezTo>
                <a:close/>
                <a:moveTo>
                  <a:pt x="8437" y="7236"/>
                </a:moveTo>
                <a:cubicBezTo>
                  <a:pt x="9000" y="8007"/>
                  <a:pt x="9000" y="8007"/>
                  <a:pt x="9000" y="8007"/>
                </a:cubicBezTo>
                <a:cubicBezTo>
                  <a:pt x="10687" y="7139"/>
                  <a:pt x="10687" y="7139"/>
                  <a:pt x="10687" y="7139"/>
                </a:cubicBezTo>
                <a:cubicBezTo>
                  <a:pt x="10125" y="6368"/>
                  <a:pt x="10125" y="6368"/>
                  <a:pt x="10125" y="6368"/>
                </a:cubicBezTo>
                <a:cubicBezTo>
                  <a:pt x="8437" y="7236"/>
                  <a:pt x="8437" y="7236"/>
                  <a:pt x="8437" y="7236"/>
                </a:cubicBezTo>
                <a:close/>
                <a:moveTo>
                  <a:pt x="6187" y="8296"/>
                </a:moveTo>
                <a:cubicBezTo>
                  <a:pt x="6750" y="9164"/>
                  <a:pt x="6750" y="9164"/>
                  <a:pt x="6750" y="9164"/>
                </a:cubicBezTo>
                <a:cubicBezTo>
                  <a:pt x="8437" y="8296"/>
                  <a:pt x="8437" y="8296"/>
                  <a:pt x="8437" y="8296"/>
                </a:cubicBezTo>
                <a:cubicBezTo>
                  <a:pt x="7875" y="7428"/>
                  <a:pt x="7875" y="7428"/>
                  <a:pt x="7875" y="7428"/>
                </a:cubicBezTo>
                <a:cubicBezTo>
                  <a:pt x="6187" y="8296"/>
                  <a:pt x="6187" y="8296"/>
                  <a:pt x="6187" y="8296"/>
                </a:cubicBezTo>
                <a:close/>
                <a:moveTo>
                  <a:pt x="3825" y="9453"/>
                </a:moveTo>
                <a:cubicBezTo>
                  <a:pt x="4388" y="10321"/>
                  <a:pt x="4388" y="10321"/>
                  <a:pt x="4388" y="10321"/>
                </a:cubicBezTo>
                <a:cubicBezTo>
                  <a:pt x="6187" y="9453"/>
                  <a:pt x="6187" y="9453"/>
                  <a:pt x="6187" y="9453"/>
                </a:cubicBezTo>
                <a:cubicBezTo>
                  <a:pt x="5625" y="8586"/>
                  <a:pt x="5625" y="8586"/>
                  <a:pt x="5625" y="8586"/>
                </a:cubicBezTo>
                <a:cubicBezTo>
                  <a:pt x="3825" y="9453"/>
                  <a:pt x="3825" y="9453"/>
                  <a:pt x="3825" y="9453"/>
                </a:cubicBezTo>
                <a:close/>
                <a:moveTo>
                  <a:pt x="7425" y="5789"/>
                </a:moveTo>
                <a:cubicBezTo>
                  <a:pt x="7987" y="6561"/>
                  <a:pt x="7987" y="6561"/>
                  <a:pt x="7987" y="6561"/>
                </a:cubicBezTo>
                <a:cubicBezTo>
                  <a:pt x="9675" y="5693"/>
                  <a:pt x="9675" y="5693"/>
                  <a:pt x="9675" y="5693"/>
                </a:cubicBezTo>
                <a:cubicBezTo>
                  <a:pt x="9225" y="4921"/>
                  <a:pt x="9225" y="4921"/>
                  <a:pt x="9225" y="4921"/>
                </a:cubicBezTo>
                <a:cubicBezTo>
                  <a:pt x="7425" y="5789"/>
                  <a:pt x="7425" y="5789"/>
                  <a:pt x="7425" y="5789"/>
                </a:cubicBezTo>
                <a:close/>
                <a:moveTo>
                  <a:pt x="5175" y="6850"/>
                </a:moveTo>
                <a:cubicBezTo>
                  <a:pt x="5738" y="7718"/>
                  <a:pt x="5738" y="7718"/>
                  <a:pt x="5738" y="7718"/>
                </a:cubicBezTo>
                <a:cubicBezTo>
                  <a:pt x="7537" y="6850"/>
                  <a:pt x="7537" y="6850"/>
                  <a:pt x="7537" y="6850"/>
                </a:cubicBezTo>
                <a:cubicBezTo>
                  <a:pt x="6975" y="5982"/>
                  <a:pt x="6975" y="5982"/>
                  <a:pt x="6975" y="5982"/>
                </a:cubicBezTo>
                <a:cubicBezTo>
                  <a:pt x="5175" y="6850"/>
                  <a:pt x="5175" y="6850"/>
                  <a:pt x="5175" y="6850"/>
                </a:cubicBezTo>
                <a:close/>
                <a:moveTo>
                  <a:pt x="2925" y="8007"/>
                </a:moveTo>
                <a:cubicBezTo>
                  <a:pt x="3488" y="8875"/>
                  <a:pt x="3488" y="8875"/>
                  <a:pt x="3488" y="8875"/>
                </a:cubicBezTo>
                <a:cubicBezTo>
                  <a:pt x="5175" y="8007"/>
                  <a:pt x="5175" y="8007"/>
                  <a:pt x="5175" y="8007"/>
                </a:cubicBezTo>
                <a:cubicBezTo>
                  <a:pt x="4613" y="7139"/>
                  <a:pt x="4613" y="7139"/>
                  <a:pt x="4613" y="7139"/>
                </a:cubicBezTo>
                <a:lnTo>
                  <a:pt x="2925" y="8007"/>
                </a:lnTo>
                <a:close/>
              </a:path>
            </a:pathLst>
          </a:custGeom>
          <a:solidFill>
            <a:srgbClr val="000000"/>
          </a:solidFill>
          <a:ln w="12700">
            <a:miter lim="400000"/>
          </a:ln>
        </p:spPr>
        <p:txBody>
          <a:bodyPr tIns="91439" bIns="91439"/>
          <a:lstStyle/>
          <a:p>
            <a:endParaRPr/>
          </a:p>
        </p:txBody>
      </p:sp>
      <p:sp>
        <p:nvSpPr>
          <p:cNvPr id="1748" name="Shape 1748"/>
          <p:cNvSpPr/>
          <p:nvPr/>
        </p:nvSpPr>
        <p:spPr>
          <a:xfrm>
            <a:off x="21724032" y="846327"/>
            <a:ext cx="816965" cy="4968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227" y="0"/>
                  <a:pt x="5227" y="0"/>
                  <a:pt x="5227" y="0"/>
                </a:cubicBezTo>
                <a:cubicBezTo>
                  <a:pt x="5227" y="21600"/>
                  <a:pt x="5227" y="21600"/>
                  <a:pt x="5227" y="21600"/>
                </a:cubicBezTo>
                <a:cubicBezTo>
                  <a:pt x="0" y="21600"/>
                  <a:pt x="0" y="21600"/>
                  <a:pt x="0" y="21600"/>
                </a:cubicBezTo>
                <a:cubicBezTo>
                  <a:pt x="0" y="0"/>
                  <a:pt x="0" y="0"/>
                  <a:pt x="0" y="0"/>
                </a:cubicBezTo>
                <a:close/>
                <a:moveTo>
                  <a:pt x="5918" y="21600"/>
                </a:moveTo>
                <a:cubicBezTo>
                  <a:pt x="15584" y="21600"/>
                  <a:pt x="15584" y="21600"/>
                  <a:pt x="15584" y="21600"/>
                </a:cubicBezTo>
                <a:cubicBezTo>
                  <a:pt x="15584" y="15916"/>
                  <a:pt x="15584" y="15916"/>
                  <a:pt x="15584" y="15916"/>
                </a:cubicBezTo>
                <a:cubicBezTo>
                  <a:pt x="5918" y="15916"/>
                  <a:pt x="5918" y="15916"/>
                  <a:pt x="5918" y="15916"/>
                </a:cubicBezTo>
                <a:cubicBezTo>
                  <a:pt x="5918" y="21600"/>
                  <a:pt x="5918" y="21600"/>
                  <a:pt x="5918" y="21600"/>
                </a:cubicBezTo>
                <a:close/>
                <a:moveTo>
                  <a:pt x="5918" y="14779"/>
                </a:moveTo>
                <a:cubicBezTo>
                  <a:pt x="15584" y="14779"/>
                  <a:pt x="15584" y="14779"/>
                  <a:pt x="15584" y="14779"/>
                </a:cubicBezTo>
                <a:cubicBezTo>
                  <a:pt x="15584" y="9095"/>
                  <a:pt x="15584" y="9095"/>
                  <a:pt x="15584" y="9095"/>
                </a:cubicBezTo>
                <a:cubicBezTo>
                  <a:pt x="5918" y="9095"/>
                  <a:pt x="5918" y="9095"/>
                  <a:pt x="5918" y="9095"/>
                </a:cubicBezTo>
                <a:cubicBezTo>
                  <a:pt x="5918" y="14779"/>
                  <a:pt x="5918" y="14779"/>
                  <a:pt x="5918" y="14779"/>
                </a:cubicBezTo>
                <a:close/>
                <a:moveTo>
                  <a:pt x="7989" y="17377"/>
                </a:moveTo>
                <a:cubicBezTo>
                  <a:pt x="13019" y="17377"/>
                  <a:pt x="13019" y="17377"/>
                  <a:pt x="13019" y="17377"/>
                </a:cubicBezTo>
                <a:cubicBezTo>
                  <a:pt x="13019" y="18839"/>
                  <a:pt x="13019" y="18839"/>
                  <a:pt x="13019" y="18839"/>
                </a:cubicBezTo>
                <a:cubicBezTo>
                  <a:pt x="7989" y="18839"/>
                  <a:pt x="7989" y="18839"/>
                  <a:pt x="7989" y="18839"/>
                </a:cubicBezTo>
                <a:cubicBezTo>
                  <a:pt x="7989" y="17377"/>
                  <a:pt x="7989" y="17377"/>
                  <a:pt x="7989" y="17377"/>
                </a:cubicBezTo>
                <a:close/>
                <a:moveTo>
                  <a:pt x="7003" y="10394"/>
                </a:moveTo>
                <a:cubicBezTo>
                  <a:pt x="10356" y="10394"/>
                  <a:pt x="10356" y="10394"/>
                  <a:pt x="10356" y="10394"/>
                </a:cubicBezTo>
                <a:cubicBezTo>
                  <a:pt x="10356" y="13480"/>
                  <a:pt x="10356" y="13480"/>
                  <a:pt x="10356" y="13480"/>
                </a:cubicBezTo>
                <a:cubicBezTo>
                  <a:pt x="7003" y="13480"/>
                  <a:pt x="7003" y="13480"/>
                  <a:pt x="7003" y="13480"/>
                </a:cubicBezTo>
                <a:cubicBezTo>
                  <a:pt x="7003" y="10394"/>
                  <a:pt x="7003" y="10394"/>
                  <a:pt x="7003" y="10394"/>
                </a:cubicBezTo>
                <a:close/>
                <a:moveTo>
                  <a:pt x="11638" y="10232"/>
                </a:moveTo>
                <a:cubicBezTo>
                  <a:pt x="12033" y="10232"/>
                  <a:pt x="12329" y="10719"/>
                  <a:pt x="12329" y="11368"/>
                </a:cubicBezTo>
                <a:cubicBezTo>
                  <a:pt x="12329" y="11856"/>
                  <a:pt x="12033" y="12343"/>
                  <a:pt x="11638" y="12343"/>
                </a:cubicBezTo>
                <a:cubicBezTo>
                  <a:pt x="11342" y="12343"/>
                  <a:pt x="11047" y="11856"/>
                  <a:pt x="11047" y="11368"/>
                </a:cubicBezTo>
                <a:cubicBezTo>
                  <a:pt x="11047" y="10719"/>
                  <a:pt x="11342" y="10232"/>
                  <a:pt x="11638" y="10232"/>
                </a:cubicBezTo>
                <a:close/>
                <a:moveTo>
                  <a:pt x="13611" y="10232"/>
                </a:moveTo>
                <a:cubicBezTo>
                  <a:pt x="13907" y="10232"/>
                  <a:pt x="14203" y="10719"/>
                  <a:pt x="14203" y="11368"/>
                </a:cubicBezTo>
                <a:cubicBezTo>
                  <a:pt x="14203" y="11856"/>
                  <a:pt x="13907" y="12343"/>
                  <a:pt x="13611" y="12343"/>
                </a:cubicBezTo>
                <a:cubicBezTo>
                  <a:pt x="13216" y="12343"/>
                  <a:pt x="12921" y="11856"/>
                  <a:pt x="12921" y="11368"/>
                </a:cubicBezTo>
                <a:cubicBezTo>
                  <a:pt x="12921" y="10719"/>
                  <a:pt x="13216" y="10232"/>
                  <a:pt x="13611" y="10232"/>
                </a:cubicBezTo>
                <a:close/>
                <a:moveTo>
                  <a:pt x="13315" y="17377"/>
                </a:moveTo>
                <a:cubicBezTo>
                  <a:pt x="14301" y="17377"/>
                  <a:pt x="14301" y="17377"/>
                  <a:pt x="14301" y="17377"/>
                </a:cubicBezTo>
                <a:cubicBezTo>
                  <a:pt x="14301" y="18027"/>
                  <a:pt x="14301" y="18027"/>
                  <a:pt x="14301" y="18027"/>
                </a:cubicBezTo>
                <a:cubicBezTo>
                  <a:pt x="13315" y="18027"/>
                  <a:pt x="13315" y="18027"/>
                  <a:pt x="13315" y="18027"/>
                </a:cubicBezTo>
                <a:cubicBezTo>
                  <a:pt x="13315" y="17377"/>
                  <a:pt x="13315" y="17377"/>
                  <a:pt x="13315" y="17377"/>
                </a:cubicBezTo>
                <a:close/>
                <a:moveTo>
                  <a:pt x="6904" y="19976"/>
                </a:moveTo>
                <a:cubicBezTo>
                  <a:pt x="7792" y="19976"/>
                  <a:pt x="7792" y="19976"/>
                  <a:pt x="7792" y="19976"/>
                </a:cubicBezTo>
                <a:cubicBezTo>
                  <a:pt x="7792" y="20788"/>
                  <a:pt x="7792" y="20788"/>
                  <a:pt x="7792" y="20788"/>
                </a:cubicBezTo>
                <a:cubicBezTo>
                  <a:pt x="6904" y="20788"/>
                  <a:pt x="6904" y="20788"/>
                  <a:pt x="6904" y="20788"/>
                </a:cubicBezTo>
                <a:cubicBezTo>
                  <a:pt x="6904" y="19976"/>
                  <a:pt x="6904" y="19976"/>
                  <a:pt x="6904" y="19976"/>
                </a:cubicBezTo>
                <a:close/>
                <a:moveTo>
                  <a:pt x="8088" y="19976"/>
                </a:moveTo>
                <a:cubicBezTo>
                  <a:pt x="8975" y="19976"/>
                  <a:pt x="8975" y="19976"/>
                  <a:pt x="8975" y="19976"/>
                </a:cubicBezTo>
                <a:cubicBezTo>
                  <a:pt x="8975" y="20788"/>
                  <a:pt x="8975" y="20788"/>
                  <a:pt x="8975" y="20788"/>
                </a:cubicBezTo>
                <a:cubicBezTo>
                  <a:pt x="8088" y="20788"/>
                  <a:pt x="8088" y="20788"/>
                  <a:pt x="8088" y="20788"/>
                </a:cubicBezTo>
                <a:cubicBezTo>
                  <a:pt x="8088" y="19976"/>
                  <a:pt x="8088" y="19976"/>
                  <a:pt x="8088" y="19976"/>
                </a:cubicBezTo>
                <a:close/>
                <a:moveTo>
                  <a:pt x="9370" y="19976"/>
                </a:moveTo>
                <a:cubicBezTo>
                  <a:pt x="10258" y="19976"/>
                  <a:pt x="10258" y="19976"/>
                  <a:pt x="10258" y="19976"/>
                </a:cubicBezTo>
                <a:cubicBezTo>
                  <a:pt x="10258" y="20788"/>
                  <a:pt x="10258" y="20788"/>
                  <a:pt x="10258" y="20788"/>
                </a:cubicBezTo>
                <a:cubicBezTo>
                  <a:pt x="9370" y="20788"/>
                  <a:pt x="9370" y="20788"/>
                  <a:pt x="9370" y="20788"/>
                </a:cubicBezTo>
                <a:cubicBezTo>
                  <a:pt x="9370" y="19976"/>
                  <a:pt x="9370" y="19976"/>
                  <a:pt x="9370" y="19976"/>
                </a:cubicBezTo>
                <a:close/>
                <a:moveTo>
                  <a:pt x="10553" y="19976"/>
                </a:moveTo>
                <a:cubicBezTo>
                  <a:pt x="11540" y="19976"/>
                  <a:pt x="11540" y="19976"/>
                  <a:pt x="11540" y="19976"/>
                </a:cubicBezTo>
                <a:cubicBezTo>
                  <a:pt x="11540" y="20788"/>
                  <a:pt x="11540" y="20788"/>
                  <a:pt x="11540" y="20788"/>
                </a:cubicBezTo>
                <a:cubicBezTo>
                  <a:pt x="10553" y="20788"/>
                  <a:pt x="10553" y="20788"/>
                  <a:pt x="10553" y="20788"/>
                </a:cubicBezTo>
                <a:cubicBezTo>
                  <a:pt x="10553" y="19976"/>
                  <a:pt x="10553" y="19976"/>
                  <a:pt x="10553" y="19976"/>
                </a:cubicBezTo>
                <a:close/>
                <a:moveTo>
                  <a:pt x="11836" y="19976"/>
                </a:moveTo>
                <a:cubicBezTo>
                  <a:pt x="12723" y="19976"/>
                  <a:pt x="12723" y="19976"/>
                  <a:pt x="12723" y="19976"/>
                </a:cubicBezTo>
                <a:cubicBezTo>
                  <a:pt x="12723" y="20788"/>
                  <a:pt x="12723" y="20788"/>
                  <a:pt x="12723" y="20788"/>
                </a:cubicBezTo>
                <a:cubicBezTo>
                  <a:pt x="11836" y="20788"/>
                  <a:pt x="11836" y="20788"/>
                  <a:pt x="11836" y="20788"/>
                </a:cubicBezTo>
                <a:cubicBezTo>
                  <a:pt x="11836" y="19976"/>
                  <a:pt x="11836" y="19976"/>
                  <a:pt x="11836" y="19976"/>
                </a:cubicBezTo>
                <a:close/>
                <a:moveTo>
                  <a:pt x="13019" y="19976"/>
                </a:moveTo>
                <a:cubicBezTo>
                  <a:pt x="13907" y="19976"/>
                  <a:pt x="13907" y="19976"/>
                  <a:pt x="13907" y="19976"/>
                </a:cubicBezTo>
                <a:cubicBezTo>
                  <a:pt x="13907" y="20788"/>
                  <a:pt x="13907" y="20788"/>
                  <a:pt x="13907" y="20788"/>
                </a:cubicBezTo>
                <a:cubicBezTo>
                  <a:pt x="13019" y="20788"/>
                  <a:pt x="13019" y="20788"/>
                  <a:pt x="13019" y="20788"/>
                </a:cubicBezTo>
                <a:cubicBezTo>
                  <a:pt x="13019" y="19976"/>
                  <a:pt x="13019" y="19976"/>
                  <a:pt x="13019" y="19976"/>
                </a:cubicBezTo>
                <a:close/>
                <a:moveTo>
                  <a:pt x="16373" y="0"/>
                </a:moveTo>
                <a:cubicBezTo>
                  <a:pt x="21600" y="0"/>
                  <a:pt x="21600" y="0"/>
                  <a:pt x="21600" y="0"/>
                </a:cubicBezTo>
                <a:cubicBezTo>
                  <a:pt x="21600" y="21600"/>
                  <a:pt x="21600" y="21600"/>
                  <a:pt x="21600" y="21600"/>
                </a:cubicBezTo>
                <a:cubicBezTo>
                  <a:pt x="16373" y="21600"/>
                  <a:pt x="16373" y="21600"/>
                  <a:pt x="16373" y="21600"/>
                </a:cubicBezTo>
                <a:cubicBezTo>
                  <a:pt x="16373" y="0"/>
                  <a:pt x="16373" y="0"/>
                  <a:pt x="16373" y="0"/>
                </a:cubicBezTo>
                <a:close/>
                <a:moveTo>
                  <a:pt x="18937" y="1949"/>
                </a:moveTo>
                <a:cubicBezTo>
                  <a:pt x="18641" y="1949"/>
                  <a:pt x="18444" y="2111"/>
                  <a:pt x="18247" y="2436"/>
                </a:cubicBezTo>
                <a:cubicBezTo>
                  <a:pt x="18049" y="2761"/>
                  <a:pt x="17951" y="3248"/>
                  <a:pt x="17951" y="3573"/>
                </a:cubicBezTo>
                <a:cubicBezTo>
                  <a:pt x="17951" y="4060"/>
                  <a:pt x="18049" y="4547"/>
                  <a:pt x="18247" y="4872"/>
                </a:cubicBezTo>
                <a:cubicBezTo>
                  <a:pt x="18444" y="5197"/>
                  <a:pt x="18641" y="5359"/>
                  <a:pt x="18937" y="5359"/>
                </a:cubicBezTo>
                <a:cubicBezTo>
                  <a:pt x="19233" y="5359"/>
                  <a:pt x="19529" y="5197"/>
                  <a:pt x="19726" y="4872"/>
                </a:cubicBezTo>
                <a:cubicBezTo>
                  <a:pt x="19825" y="4547"/>
                  <a:pt x="20022" y="4060"/>
                  <a:pt x="20022" y="3573"/>
                </a:cubicBezTo>
                <a:cubicBezTo>
                  <a:pt x="20022" y="3248"/>
                  <a:pt x="19825" y="2761"/>
                  <a:pt x="19726" y="2436"/>
                </a:cubicBezTo>
                <a:cubicBezTo>
                  <a:pt x="19529" y="2111"/>
                  <a:pt x="19233" y="1949"/>
                  <a:pt x="18937" y="1949"/>
                </a:cubicBezTo>
                <a:close/>
                <a:moveTo>
                  <a:pt x="18937" y="6496"/>
                </a:moveTo>
                <a:cubicBezTo>
                  <a:pt x="18444" y="6496"/>
                  <a:pt x="17951" y="6821"/>
                  <a:pt x="17556" y="7471"/>
                </a:cubicBezTo>
                <a:cubicBezTo>
                  <a:pt x="17162" y="7958"/>
                  <a:pt x="16964" y="8932"/>
                  <a:pt x="16964" y="9744"/>
                </a:cubicBezTo>
                <a:cubicBezTo>
                  <a:pt x="16964" y="10719"/>
                  <a:pt x="17162" y="11531"/>
                  <a:pt x="17556" y="12180"/>
                </a:cubicBezTo>
                <a:cubicBezTo>
                  <a:pt x="17951" y="12830"/>
                  <a:pt x="18444" y="13155"/>
                  <a:pt x="18937" y="13155"/>
                </a:cubicBezTo>
                <a:cubicBezTo>
                  <a:pt x="19529" y="13155"/>
                  <a:pt x="20022" y="12830"/>
                  <a:pt x="20416" y="12180"/>
                </a:cubicBezTo>
                <a:cubicBezTo>
                  <a:pt x="20811" y="11531"/>
                  <a:pt x="21008" y="10719"/>
                  <a:pt x="21008" y="9744"/>
                </a:cubicBezTo>
                <a:cubicBezTo>
                  <a:pt x="21008" y="8932"/>
                  <a:pt x="20811" y="7958"/>
                  <a:pt x="20416" y="7471"/>
                </a:cubicBezTo>
                <a:cubicBezTo>
                  <a:pt x="20022" y="6821"/>
                  <a:pt x="19529" y="6496"/>
                  <a:pt x="18937" y="6496"/>
                </a:cubicBezTo>
                <a:close/>
                <a:moveTo>
                  <a:pt x="19627" y="8608"/>
                </a:moveTo>
                <a:cubicBezTo>
                  <a:pt x="19529" y="8445"/>
                  <a:pt x="19233" y="8283"/>
                  <a:pt x="18937" y="8283"/>
                </a:cubicBezTo>
                <a:cubicBezTo>
                  <a:pt x="18740" y="8283"/>
                  <a:pt x="18444" y="8445"/>
                  <a:pt x="18345" y="8608"/>
                </a:cubicBezTo>
                <a:cubicBezTo>
                  <a:pt x="18148" y="8932"/>
                  <a:pt x="18049" y="9420"/>
                  <a:pt x="18049" y="9744"/>
                </a:cubicBezTo>
                <a:cubicBezTo>
                  <a:pt x="18049" y="10232"/>
                  <a:pt x="18148" y="10556"/>
                  <a:pt x="18345" y="10881"/>
                </a:cubicBezTo>
                <a:cubicBezTo>
                  <a:pt x="18444" y="11206"/>
                  <a:pt x="18740" y="11368"/>
                  <a:pt x="18937" y="11368"/>
                </a:cubicBezTo>
                <a:cubicBezTo>
                  <a:pt x="19233" y="11368"/>
                  <a:pt x="19529" y="11206"/>
                  <a:pt x="19627" y="10881"/>
                </a:cubicBezTo>
                <a:cubicBezTo>
                  <a:pt x="19825" y="10556"/>
                  <a:pt x="19923" y="10232"/>
                  <a:pt x="19923" y="9744"/>
                </a:cubicBezTo>
                <a:cubicBezTo>
                  <a:pt x="19923" y="9420"/>
                  <a:pt x="19825" y="8932"/>
                  <a:pt x="19627" y="8608"/>
                </a:cubicBezTo>
                <a:close/>
                <a:moveTo>
                  <a:pt x="18937" y="13805"/>
                </a:moveTo>
                <a:cubicBezTo>
                  <a:pt x="18444" y="13805"/>
                  <a:pt x="17951" y="14292"/>
                  <a:pt x="17556" y="14779"/>
                </a:cubicBezTo>
                <a:cubicBezTo>
                  <a:pt x="17162" y="15429"/>
                  <a:pt x="16964" y="16241"/>
                  <a:pt x="16964" y="17215"/>
                </a:cubicBezTo>
                <a:cubicBezTo>
                  <a:pt x="16964" y="18189"/>
                  <a:pt x="17162" y="19002"/>
                  <a:pt x="17556" y="19651"/>
                </a:cubicBezTo>
                <a:cubicBezTo>
                  <a:pt x="17951" y="20138"/>
                  <a:pt x="18444" y="20626"/>
                  <a:pt x="18937" y="20626"/>
                </a:cubicBezTo>
                <a:cubicBezTo>
                  <a:pt x="19529" y="20626"/>
                  <a:pt x="20022" y="20138"/>
                  <a:pt x="20416" y="19651"/>
                </a:cubicBezTo>
                <a:cubicBezTo>
                  <a:pt x="20811" y="19002"/>
                  <a:pt x="21008" y="18189"/>
                  <a:pt x="21008" y="17215"/>
                </a:cubicBezTo>
                <a:cubicBezTo>
                  <a:pt x="21008" y="16241"/>
                  <a:pt x="20811" y="15429"/>
                  <a:pt x="20416" y="14779"/>
                </a:cubicBezTo>
                <a:cubicBezTo>
                  <a:pt x="20022" y="14292"/>
                  <a:pt x="19529" y="13805"/>
                  <a:pt x="18937" y="13805"/>
                </a:cubicBezTo>
                <a:close/>
                <a:moveTo>
                  <a:pt x="19627" y="16078"/>
                </a:moveTo>
                <a:cubicBezTo>
                  <a:pt x="19529" y="15753"/>
                  <a:pt x="19233" y="15591"/>
                  <a:pt x="18937" y="15591"/>
                </a:cubicBezTo>
                <a:cubicBezTo>
                  <a:pt x="18740" y="15591"/>
                  <a:pt x="18444" y="15753"/>
                  <a:pt x="18345" y="16078"/>
                </a:cubicBezTo>
                <a:cubicBezTo>
                  <a:pt x="18148" y="16403"/>
                  <a:pt x="18049" y="16728"/>
                  <a:pt x="18049" y="17215"/>
                </a:cubicBezTo>
                <a:cubicBezTo>
                  <a:pt x="18049" y="17702"/>
                  <a:pt x="18148" y="18027"/>
                  <a:pt x="18345" y="18352"/>
                </a:cubicBezTo>
                <a:cubicBezTo>
                  <a:pt x="18444" y="18677"/>
                  <a:pt x="18740" y="18839"/>
                  <a:pt x="18937" y="18839"/>
                </a:cubicBezTo>
                <a:cubicBezTo>
                  <a:pt x="19233" y="18839"/>
                  <a:pt x="19529" y="18677"/>
                  <a:pt x="19627" y="18352"/>
                </a:cubicBezTo>
                <a:cubicBezTo>
                  <a:pt x="19825" y="18027"/>
                  <a:pt x="19923" y="17702"/>
                  <a:pt x="19923" y="17215"/>
                </a:cubicBezTo>
                <a:cubicBezTo>
                  <a:pt x="19923" y="16728"/>
                  <a:pt x="19825" y="16403"/>
                  <a:pt x="19627" y="16078"/>
                </a:cubicBezTo>
                <a:close/>
                <a:moveTo>
                  <a:pt x="19332" y="3086"/>
                </a:moveTo>
                <a:cubicBezTo>
                  <a:pt x="19233" y="2923"/>
                  <a:pt x="19134" y="2923"/>
                  <a:pt x="18937" y="2923"/>
                </a:cubicBezTo>
                <a:cubicBezTo>
                  <a:pt x="18838" y="2923"/>
                  <a:pt x="18740" y="2923"/>
                  <a:pt x="18641" y="3086"/>
                </a:cubicBezTo>
                <a:cubicBezTo>
                  <a:pt x="18542" y="3248"/>
                  <a:pt x="18444" y="3411"/>
                  <a:pt x="18444" y="3573"/>
                </a:cubicBezTo>
                <a:cubicBezTo>
                  <a:pt x="18444" y="3898"/>
                  <a:pt x="18542" y="4060"/>
                  <a:pt x="18641" y="4223"/>
                </a:cubicBezTo>
                <a:cubicBezTo>
                  <a:pt x="18740" y="4385"/>
                  <a:pt x="18838" y="4385"/>
                  <a:pt x="18937" y="4385"/>
                </a:cubicBezTo>
                <a:cubicBezTo>
                  <a:pt x="19134" y="4385"/>
                  <a:pt x="19233" y="4385"/>
                  <a:pt x="19332" y="4223"/>
                </a:cubicBezTo>
                <a:cubicBezTo>
                  <a:pt x="19430" y="4060"/>
                  <a:pt x="19430" y="3898"/>
                  <a:pt x="19430" y="3573"/>
                </a:cubicBezTo>
                <a:cubicBezTo>
                  <a:pt x="19430" y="3411"/>
                  <a:pt x="19430" y="3248"/>
                  <a:pt x="19332" y="3086"/>
                </a:cubicBezTo>
                <a:close/>
                <a:moveTo>
                  <a:pt x="2564" y="1949"/>
                </a:moveTo>
                <a:cubicBezTo>
                  <a:pt x="2268" y="1949"/>
                  <a:pt x="1973" y="2111"/>
                  <a:pt x="1874" y="2436"/>
                </a:cubicBezTo>
                <a:cubicBezTo>
                  <a:pt x="1677" y="2761"/>
                  <a:pt x="1578" y="3248"/>
                  <a:pt x="1578" y="3573"/>
                </a:cubicBezTo>
                <a:cubicBezTo>
                  <a:pt x="1578" y="4060"/>
                  <a:pt x="1677" y="4547"/>
                  <a:pt x="1874" y="4872"/>
                </a:cubicBezTo>
                <a:cubicBezTo>
                  <a:pt x="1973" y="5197"/>
                  <a:pt x="2268" y="5359"/>
                  <a:pt x="2564" y="5359"/>
                </a:cubicBezTo>
                <a:cubicBezTo>
                  <a:pt x="2860" y="5359"/>
                  <a:pt x="3058" y="5197"/>
                  <a:pt x="3255" y="4872"/>
                </a:cubicBezTo>
                <a:cubicBezTo>
                  <a:pt x="3452" y="4547"/>
                  <a:pt x="3551" y="4060"/>
                  <a:pt x="3551" y="3573"/>
                </a:cubicBezTo>
                <a:cubicBezTo>
                  <a:pt x="3551" y="3248"/>
                  <a:pt x="3452" y="2761"/>
                  <a:pt x="3255" y="2436"/>
                </a:cubicBezTo>
                <a:cubicBezTo>
                  <a:pt x="3058" y="2111"/>
                  <a:pt x="2860" y="1949"/>
                  <a:pt x="2564" y="1949"/>
                </a:cubicBezTo>
                <a:close/>
                <a:moveTo>
                  <a:pt x="2564" y="6496"/>
                </a:moveTo>
                <a:cubicBezTo>
                  <a:pt x="1973" y="6496"/>
                  <a:pt x="1479" y="6821"/>
                  <a:pt x="1085" y="7471"/>
                </a:cubicBezTo>
                <a:cubicBezTo>
                  <a:pt x="789" y="7958"/>
                  <a:pt x="493" y="8932"/>
                  <a:pt x="493" y="9744"/>
                </a:cubicBezTo>
                <a:cubicBezTo>
                  <a:pt x="493" y="10719"/>
                  <a:pt x="789" y="11531"/>
                  <a:pt x="1085" y="12180"/>
                </a:cubicBezTo>
                <a:cubicBezTo>
                  <a:pt x="1479" y="12830"/>
                  <a:pt x="1973" y="13155"/>
                  <a:pt x="2564" y="13155"/>
                </a:cubicBezTo>
                <a:cubicBezTo>
                  <a:pt x="3156" y="13155"/>
                  <a:pt x="3649" y="12830"/>
                  <a:pt x="4044" y="12180"/>
                </a:cubicBezTo>
                <a:cubicBezTo>
                  <a:pt x="4340" y="11531"/>
                  <a:pt x="4636" y="10719"/>
                  <a:pt x="4636" y="9744"/>
                </a:cubicBezTo>
                <a:cubicBezTo>
                  <a:pt x="4636" y="8932"/>
                  <a:pt x="4340" y="7958"/>
                  <a:pt x="4044" y="7471"/>
                </a:cubicBezTo>
                <a:cubicBezTo>
                  <a:pt x="3649" y="6821"/>
                  <a:pt x="3156" y="6496"/>
                  <a:pt x="2564" y="6496"/>
                </a:cubicBezTo>
                <a:close/>
                <a:moveTo>
                  <a:pt x="3255" y="8608"/>
                </a:moveTo>
                <a:cubicBezTo>
                  <a:pt x="3058" y="8445"/>
                  <a:pt x="2860" y="8283"/>
                  <a:pt x="2564" y="8283"/>
                </a:cubicBezTo>
                <a:cubicBezTo>
                  <a:pt x="2268" y="8283"/>
                  <a:pt x="2071" y="8445"/>
                  <a:pt x="1874" y="8608"/>
                </a:cubicBezTo>
                <a:cubicBezTo>
                  <a:pt x="1677" y="8932"/>
                  <a:pt x="1578" y="9420"/>
                  <a:pt x="1578" y="9744"/>
                </a:cubicBezTo>
                <a:cubicBezTo>
                  <a:pt x="1578" y="10232"/>
                  <a:pt x="1677" y="10556"/>
                  <a:pt x="1874" y="10881"/>
                </a:cubicBezTo>
                <a:cubicBezTo>
                  <a:pt x="2071" y="11206"/>
                  <a:pt x="2268" y="11368"/>
                  <a:pt x="2564" y="11368"/>
                </a:cubicBezTo>
                <a:cubicBezTo>
                  <a:pt x="2860" y="11368"/>
                  <a:pt x="3058" y="11206"/>
                  <a:pt x="3255" y="10881"/>
                </a:cubicBezTo>
                <a:cubicBezTo>
                  <a:pt x="3452" y="10556"/>
                  <a:pt x="3551" y="10232"/>
                  <a:pt x="3551" y="9744"/>
                </a:cubicBezTo>
                <a:cubicBezTo>
                  <a:pt x="3551" y="9420"/>
                  <a:pt x="3452" y="8932"/>
                  <a:pt x="3255" y="8608"/>
                </a:cubicBezTo>
                <a:close/>
                <a:moveTo>
                  <a:pt x="2564" y="13805"/>
                </a:moveTo>
                <a:cubicBezTo>
                  <a:pt x="1973" y="13805"/>
                  <a:pt x="1479" y="14292"/>
                  <a:pt x="1085" y="14779"/>
                </a:cubicBezTo>
                <a:cubicBezTo>
                  <a:pt x="789" y="15429"/>
                  <a:pt x="493" y="16241"/>
                  <a:pt x="493" y="17215"/>
                </a:cubicBezTo>
                <a:cubicBezTo>
                  <a:pt x="493" y="18189"/>
                  <a:pt x="789" y="19002"/>
                  <a:pt x="1085" y="19651"/>
                </a:cubicBezTo>
                <a:cubicBezTo>
                  <a:pt x="1479" y="20138"/>
                  <a:pt x="1973" y="20626"/>
                  <a:pt x="2564" y="20626"/>
                </a:cubicBezTo>
                <a:cubicBezTo>
                  <a:pt x="3156" y="20626"/>
                  <a:pt x="3649" y="20138"/>
                  <a:pt x="4044" y="19651"/>
                </a:cubicBezTo>
                <a:cubicBezTo>
                  <a:pt x="4340" y="19002"/>
                  <a:pt x="4636" y="18189"/>
                  <a:pt x="4636" y="17215"/>
                </a:cubicBezTo>
                <a:cubicBezTo>
                  <a:pt x="4636" y="16241"/>
                  <a:pt x="4340" y="15429"/>
                  <a:pt x="4044" y="14779"/>
                </a:cubicBezTo>
                <a:cubicBezTo>
                  <a:pt x="3649" y="14292"/>
                  <a:pt x="3156" y="13805"/>
                  <a:pt x="2564" y="13805"/>
                </a:cubicBezTo>
                <a:close/>
                <a:moveTo>
                  <a:pt x="3255" y="16078"/>
                </a:moveTo>
                <a:cubicBezTo>
                  <a:pt x="3058" y="15753"/>
                  <a:pt x="2860" y="15591"/>
                  <a:pt x="2564" y="15591"/>
                </a:cubicBezTo>
                <a:cubicBezTo>
                  <a:pt x="2268" y="15591"/>
                  <a:pt x="2071" y="15753"/>
                  <a:pt x="1874" y="16078"/>
                </a:cubicBezTo>
                <a:cubicBezTo>
                  <a:pt x="1677" y="16403"/>
                  <a:pt x="1578" y="16728"/>
                  <a:pt x="1578" y="17215"/>
                </a:cubicBezTo>
                <a:cubicBezTo>
                  <a:pt x="1578" y="17702"/>
                  <a:pt x="1677" y="18027"/>
                  <a:pt x="1874" y="18352"/>
                </a:cubicBezTo>
                <a:cubicBezTo>
                  <a:pt x="2071" y="18677"/>
                  <a:pt x="2268" y="18839"/>
                  <a:pt x="2564" y="18839"/>
                </a:cubicBezTo>
                <a:cubicBezTo>
                  <a:pt x="2860" y="18839"/>
                  <a:pt x="3058" y="18677"/>
                  <a:pt x="3255" y="18352"/>
                </a:cubicBezTo>
                <a:cubicBezTo>
                  <a:pt x="3452" y="18027"/>
                  <a:pt x="3551" y="17702"/>
                  <a:pt x="3551" y="17215"/>
                </a:cubicBezTo>
                <a:cubicBezTo>
                  <a:pt x="3551" y="16728"/>
                  <a:pt x="3452" y="16403"/>
                  <a:pt x="3255" y="16078"/>
                </a:cubicBezTo>
                <a:close/>
                <a:moveTo>
                  <a:pt x="2860" y="3086"/>
                </a:moveTo>
                <a:cubicBezTo>
                  <a:pt x="2762" y="2923"/>
                  <a:pt x="2663" y="2923"/>
                  <a:pt x="2564" y="2923"/>
                </a:cubicBezTo>
                <a:cubicBezTo>
                  <a:pt x="2466" y="2923"/>
                  <a:pt x="2268" y="2923"/>
                  <a:pt x="2170" y="3086"/>
                </a:cubicBezTo>
                <a:cubicBezTo>
                  <a:pt x="2170" y="3248"/>
                  <a:pt x="2071" y="3411"/>
                  <a:pt x="2071" y="3573"/>
                </a:cubicBezTo>
                <a:cubicBezTo>
                  <a:pt x="2071" y="3898"/>
                  <a:pt x="2170" y="4060"/>
                  <a:pt x="2170" y="4223"/>
                </a:cubicBezTo>
                <a:cubicBezTo>
                  <a:pt x="2268" y="4385"/>
                  <a:pt x="2466" y="4385"/>
                  <a:pt x="2564" y="4385"/>
                </a:cubicBezTo>
                <a:cubicBezTo>
                  <a:pt x="2663" y="4385"/>
                  <a:pt x="2762" y="4385"/>
                  <a:pt x="2860" y="4223"/>
                </a:cubicBezTo>
                <a:cubicBezTo>
                  <a:pt x="2959" y="4060"/>
                  <a:pt x="3058" y="3898"/>
                  <a:pt x="3058" y="3573"/>
                </a:cubicBezTo>
                <a:cubicBezTo>
                  <a:pt x="3058" y="3411"/>
                  <a:pt x="2959" y="3248"/>
                  <a:pt x="2860" y="3086"/>
                </a:cubicBezTo>
                <a:close/>
              </a:path>
            </a:pathLst>
          </a:custGeom>
          <a:solidFill>
            <a:srgbClr val="000000"/>
          </a:solidFill>
          <a:ln w="12700">
            <a:miter lim="400000"/>
          </a:ln>
        </p:spPr>
        <p:txBody>
          <a:bodyPr tIns="91439" bIns="91439"/>
          <a:lstStyle/>
          <a:p>
            <a:endParaRPr/>
          </a:p>
        </p:txBody>
      </p:sp>
      <p:sp>
        <p:nvSpPr>
          <p:cNvPr id="1749" name="Shape 1749"/>
          <p:cNvSpPr/>
          <p:nvPr/>
        </p:nvSpPr>
        <p:spPr>
          <a:xfrm>
            <a:off x="16633302" y="8567939"/>
            <a:ext cx="807528" cy="462107"/>
          </a:xfrm>
          <a:custGeom>
            <a:avLst/>
            <a:gdLst/>
            <a:ahLst/>
            <a:cxnLst>
              <a:cxn ang="0">
                <a:pos x="wd2" y="hd2"/>
              </a:cxn>
              <a:cxn ang="5400000">
                <a:pos x="wd2" y="hd2"/>
              </a:cxn>
              <a:cxn ang="10800000">
                <a:pos x="wd2" y="hd2"/>
              </a:cxn>
              <a:cxn ang="16200000">
                <a:pos x="wd2" y="hd2"/>
              </a:cxn>
            </a:cxnLst>
            <a:rect l="0" t="0" r="r" b="b"/>
            <a:pathLst>
              <a:path w="21066" h="21600" extrusionOk="0">
                <a:moveTo>
                  <a:pt x="621" y="0"/>
                </a:moveTo>
                <a:cubicBezTo>
                  <a:pt x="7237" y="0"/>
                  <a:pt x="13853" y="0"/>
                  <a:pt x="20372" y="0"/>
                </a:cubicBezTo>
                <a:cubicBezTo>
                  <a:pt x="21345" y="4181"/>
                  <a:pt x="21248" y="8535"/>
                  <a:pt x="20372" y="12716"/>
                </a:cubicBezTo>
                <a:cubicBezTo>
                  <a:pt x="19886" y="12716"/>
                  <a:pt x="19399" y="12716"/>
                  <a:pt x="18913" y="12716"/>
                </a:cubicBezTo>
                <a:cubicBezTo>
                  <a:pt x="18913" y="11671"/>
                  <a:pt x="18913" y="10626"/>
                  <a:pt x="18913" y="9406"/>
                </a:cubicBezTo>
                <a:cubicBezTo>
                  <a:pt x="13367" y="9406"/>
                  <a:pt x="7821" y="9406"/>
                  <a:pt x="2275" y="9406"/>
                </a:cubicBezTo>
                <a:cubicBezTo>
                  <a:pt x="2275" y="10626"/>
                  <a:pt x="2275" y="11671"/>
                  <a:pt x="2275" y="12716"/>
                </a:cubicBezTo>
                <a:cubicBezTo>
                  <a:pt x="1691" y="12716"/>
                  <a:pt x="1204" y="12716"/>
                  <a:pt x="621" y="12716"/>
                </a:cubicBezTo>
                <a:cubicBezTo>
                  <a:pt x="-158" y="8535"/>
                  <a:pt x="-255" y="4181"/>
                  <a:pt x="621" y="0"/>
                </a:cubicBezTo>
                <a:close/>
                <a:moveTo>
                  <a:pt x="7334" y="21600"/>
                </a:moveTo>
                <a:cubicBezTo>
                  <a:pt x="7334" y="20032"/>
                  <a:pt x="7334" y="20032"/>
                  <a:pt x="7334" y="20032"/>
                </a:cubicBezTo>
                <a:cubicBezTo>
                  <a:pt x="7334" y="18465"/>
                  <a:pt x="7334" y="18465"/>
                  <a:pt x="7334" y="18465"/>
                </a:cubicBezTo>
                <a:cubicBezTo>
                  <a:pt x="8015" y="19161"/>
                  <a:pt x="8015" y="19161"/>
                  <a:pt x="8015" y="19161"/>
                </a:cubicBezTo>
                <a:cubicBezTo>
                  <a:pt x="8210" y="17942"/>
                  <a:pt x="8307" y="16723"/>
                  <a:pt x="8113" y="14981"/>
                </a:cubicBezTo>
                <a:cubicBezTo>
                  <a:pt x="8502" y="14981"/>
                  <a:pt x="8891" y="14981"/>
                  <a:pt x="9280" y="14981"/>
                </a:cubicBezTo>
                <a:cubicBezTo>
                  <a:pt x="9183" y="17245"/>
                  <a:pt x="8794" y="18465"/>
                  <a:pt x="8307" y="19335"/>
                </a:cubicBezTo>
                <a:cubicBezTo>
                  <a:pt x="8891" y="20032"/>
                  <a:pt x="8891" y="20032"/>
                  <a:pt x="8891" y="20032"/>
                </a:cubicBezTo>
                <a:cubicBezTo>
                  <a:pt x="8113" y="20729"/>
                  <a:pt x="8113" y="20729"/>
                  <a:pt x="8113" y="20729"/>
                </a:cubicBezTo>
                <a:cubicBezTo>
                  <a:pt x="7334" y="21600"/>
                  <a:pt x="7334" y="21600"/>
                  <a:pt x="7334" y="21600"/>
                </a:cubicBezTo>
                <a:close/>
                <a:moveTo>
                  <a:pt x="13950" y="21600"/>
                </a:moveTo>
                <a:cubicBezTo>
                  <a:pt x="13950" y="20032"/>
                  <a:pt x="13950" y="20032"/>
                  <a:pt x="13950" y="20032"/>
                </a:cubicBezTo>
                <a:cubicBezTo>
                  <a:pt x="13950" y="18465"/>
                  <a:pt x="13950" y="18465"/>
                  <a:pt x="13950" y="18465"/>
                </a:cubicBezTo>
                <a:cubicBezTo>
                  <a:pt x="13367" y="19161"/>
                  <a:pt x="13367" y="19161"/>
                  <a:pt x="13367" y="19161"/>
                </a:cubicBezTo>
                <a:cubicBezTo>
                  <a:pt x="13172" y="17942"/>
                  <a:pt x="13075" y="16723"/>
                  <a:pt x="13269" y="14981"/>
                </a:cubicBezTo>
                <a:cubicBezTo>
                  <a:pt x="12880" y="14981"/>
                  <a:pt x="12491" y="14981"/>
                  <a:pt x="12102" y="14981"/>
                </a:cubicBezTo>
                <a:cubicBezTo>
                  <a:pt x="12199" y="17245"/>
                  <a:pt x="12588" y="18465"/>
                  <a:pt x="13075" y="19335"/>
                </a:cubicBezTo>
                <a:cubicBezTo>
                  <a:pt x="12491" y="20032"/>
                  <a:pt x="12491" y="20032"/>
                  <a:pt x="12491" y="20032"/>
                </a:cubicBezTo>
                <a:cubicBezTo>
                  <a:pt x="13269" y="20729"/>
                  <a:pt x="13269" y="20729"/>
                  <a:pt x="13269" y="20729"/>
                </a:cubicBezTo>
                <a:cubicBezTo>
                  <a:pt x="13950" y="21600"/>
                  <a:pt x="13950" y="21600"/>
                  <a:pt x="13950" y="21600"/>
                </a:cubicBezTo>
                <a:close/>
                <a:moveTo>
                  <a:pt x="19107" y="21600"/>
                </a:moveTo>
                <a:cubicBezTo>
                  <a:pt x="19107" y="20032"/>
                  <a:pt x="19107" y="20032"/>
                  <a:pt x="19107" y="20032"/>
                </a:cubicBezTo>
                <a:cubicBezTo>
                  <a:pt x="19107" y="18465"/>
                  <a:pt x="19107" y="18465"/>
                  <a:pt x="19107" y="18465"/>
                </a:cubicBezTo>
                <a:cubicBezTo>
                  <a:pt x="18426" y="19161"/>
                  <a:pt x="18426" y="19161"/>
                  <a:pt x="18426" y="19161"/>
                </a:cubicBezTo>
                <a:cubicBezTo>
                  <a:pt x="18231" y="17942"/>
                  <a:pt x="18231" y="16723"/>
                  <a:pt x="18426" y="14981"/>
                </a:cubicBezTo>
                <a:cubicBezTo>
                  <a:pt x="18037" y="14981"/>
                  <a:pt x="17550" y="14981"/>
                  <a:pt x="17161" y="14981"/>
                </a:cubicBezTo>
                <a:cubicBezTo>
                  <a:pt x="17356" y="17245"/>
                  <a:pt x="17745" y="18465"/>
                  <a:pt x="18231" y="19335"/>
                </a:cubicBezTo>
                <a:cubicBezTo>
                  <a:pt x="17648" y="20032"/>
                  <a:pt x="17648" y="20032"/>
                  <a:pt x="17648" y="20032"/>
                </a:cubicBezTo>
                <a:cubicBezTo>
                  <a:pt x="18329" y="20729"/>
                  <a:pt x="18329" y="20729"/>
                  <a:pt x="18329" y="20729"/>
                </a:cubicBezTo>
                <a:cubicBezTo>
                  <a:pt x="19107" y="21600"/>
                  <a:pt x="19107" y="21600"/>
                  <a:pt x="19107" y="21600"/>
                </a:cubicBezTo>
                <a:close/>
                <a:moveTo>
                  <a:pt x="2080" y="21600"/>
                </a:moveTo>
                <a:cubicBezTo>
                  <a:pt x="2080" y="20032"/>
                  <a:pt x="2080" y="20032"/>
                  <a:pt x="2080" y="20032"/>
                </a:cubicBezTo>
                <a:cubicBezTo>
                  <a:pt x="2080" y="18465"/>
                  <a:pt x="2080" y="18465"/>
                  <a:pt x="2080" y="18465"/>
                </a:cubicBezTo>
                <a:cubicBezTo>
                  <a:pt x="2664" y="19161"/>
                  <a:pt x="2664" y="19161"/>
                  <a:pt x="2664" y="19161"/>
                </a:cubicBezTo>
                <a:cubicBezTo>
                  <a:pt x="2859" y="17942"/>
                  <a:pt x="2956" y="16723"/>
                  <a:pt x="2761" y="14981"/>
                </a:cubicBezTo>
                <a:cubicBezTo>
                  <a:pt x="3150" y="14981"/>
                  <a:pt x="3540" y="14981"/>
                  <a:pt x="3929" y="14981"/>
                </a:cubicBezTo>
                <a:cubicBezTo>
                  <a:pt x="3831" y="17245"/>
                  <a:pt x="3442" y="18465"/>
                  <a:pt x="2956" y="19335"/>
                </a:cubicBezTo>
                <a:cubicBezTo>
                  <a:pt x="3540" y="20032"/>
                  <a:pt x="3540" y="20032"/>
                  <a:pt x="3540" y="20032"/>
                </a:cubicBezTo>
                <a:cubicBezTo>
                  <a:pt x="2761" y="20729"/>
                  <a:pt x="2761" y="20729"/>
                  <a:pt x="2761" y="20729"/>
                </a:cubicBezTo>
                <a:cubicBezTo>
                  <a:pt x="2080" y="21600"/>
                  <a:pt x="2080" y="21600"/>
                  <a:pt x="2080" y="21600"/>
                </a:cubicBezTo>
                <a:close/>
                <a:moveTo>
                  <a:pt x="2761" y="11671"/>
                </a:moveTo>
                <a:cubicBezTo>
                  <a:pt x="2761" y="13761"/>
                  <a:pt x="2761" y="13761"/>
                  <a:pt x="2761" y="13761"/>
                </a:cubicBezTo>
                <a:cubicBezTo>
                  <a:pt x="18426" y="13761"/>
                  <a:pt x="18426" y="13761"/>
                  <a:pt x="18426" y="13761"/>
                </a:cubicBezTo>
                <a:cubicBezTo>
                  <a:pt x="18426" y="11671"/>
                  <a:pt x="18426" y="11671"/>
                  <a:pt x="18426" y="11671"/>
                </a:cubicBezTo>
                <a:cubicBezTo>
                  <a:pt x="2761" y="11671"/>
                  <a:pt x="2761" y="11671"/>
                  <a:pt x="2761" y="11671"/>
                </a:cubicBezTo>
                <a:close/>
                <a:moveTo>
                  <a:pt x="2275" y="2787"/>
                </a:moveTo>
                <a:cubicBezTo>
                  <a:pt x="2275" y="6445"/>
                  <a:pt x="2275" y="6445"/>
                  <a:pt x="2275" y="6445"/>
                </a:cubicBezTo>
                <a:cubicBezTo>
                  <a:pt x="16869" y="6445"/>
                  <a:pt x="16869" y="6445"/>
                  <a:pt x="16869" y="6445"/>
                </a:cubicBezTo>
                <a:cubicBezTo>
                  <a:pt x="16869" y="2787"/>
                  <a:pt x="16869" y="2787"/>
                  <a:pt x="16869" y="2787"/>
                </a:cubicBezTo>
                <a:cubicBezTo>
                  <a:pt x="2275" y="2787"/>
                  <a:pt x="2275" y="2787"/>
                  <a:pt x="2275" y="2787"/>
                </a:cubicBezTo>
                <a:close/>
                <a:moveTo>
                  <a:pt x="18329" y="2787"/>
                </a:moveTo>
                <a:cubicBezTo>
                  <a:pt x="17745" y="2787"/>
                  <a:pt x="17356" y="3658"/>
                  <a:pt x="17356" y="4529"/>
                </a:cubicBezTo>
                <a:cubicBezTo>
                  <a:pt x="17356" y="5574"/>
                  <a:pt x="17745" y="6445"/>
                  <a:pt x="18329" y="6445"/>
                </a:cubicBezTo>
                <a:cubicBezTo>
                  <a:pt x="18913" y="6445"/>
                  <a:pt x="19302" y="5574"/>
                  <a:pt x="19302" y="4529"/>
                </a:cubicBezTo>
                <a:cubicBezTo>
                  <a:pt x="19302" y="3658"/>
                  <a:pt x="18913" y="2787"/>
                  <a:pt x="18329" y="2787"/>
                </a:cubicBezTo>
                <a:close/>
              </a:path>
            </a:pathLst>
          </a:custGeom>
          <a:solidFill>
            <a:srgbClr val="000000"/>
          </a:solidFill>
          <a:ln w="12700">
            <a:miter lim="400000"/>
          </a:ln>
        </p:spPr>
        <p:txBody>
          <a:bodyPr tIns="91439" bIns="91439"/>
          <a:lstStyle/>
          <a:p>
            <a:endParaRPr/>
          </a:p>
        </p:txBody>
      </p:sp>
      <p:sp>
        <p:nvSpPr>
          <p:cNvPr id="1750" name="Shape 1750"/>
          <p:cNvSpPr/>
          <p:nvPr/>
        </p:nvSpPr>
        <p:spPr>
          <a:xfrm>
            <a:off x="16678389" y="809134"/>
            <a:ext cx="721441" cy="552924"/>
          </a:xfrm>
          <a:custGeom>
            <a:avLst/>
            <a:gdLst/>
            <a:ahLst/>
            <a:cxnLst>
              <a:cxn ang="0">
                <a:pos x="wd2" y="hd2"/>
              </a:cxn>
              <a:cxn ang="5400000">
                <a:pos x="wd2" y="hd2"/>
              </a:cxn>
              <a:cxn ang="10800000">
                <a:pos x="wd2" y="hd2"/>
              </a:cxn>
              <a:cxn ang="16200000">
                <a:pos x="wd2" y="hd2"/>
              </a:cxn>
            </a:cxnLst>
            <a:rect l="0" t="0" r="r" b="b"/>
            <a:pathLst>
              <a:path w="21433" h="21331" extrusionOk="0">
                <a:moveTo>
                  <a:pt x="4790" y="3043"/>
                </a:moveTo>
                <a:cubicBezTo>
                  <a:pt x="6119" y="3043"/>
                  <a:pt x="7448" y="3907"/>
                  <a:pt x="8113" y="5203"/>
                </a:cubicBezTo>
                <a:cubicBezTo>
                  <a:pt x="13319" y="5203"/>
                  <a:pt x="13319" y="5203"/>
                  <a:pt x="13319" y="5203"/>
                </a:cubicBezTo>
                <a:cubicBezTo>
                  <a:pt x="14094" y="3907"/>
                  <a:pt x="15313" y="3043"/>
                  <a:pt x="16642" y="3043"/>
                </a:cubicBezTo>
                <a:cubicBezTo>
                  <a:pt x="18968" y="3043"/>
                  <a:pt x="20851" y="5491"/>
                  <a:pt x="20851" y="8515"/>
                </a:cubicBezTo>
                <a:cubicBezTo>
                  <a:pt x="20851" y="9091"/>
                  <a:pt x="20851" y="9667"/>
                  <a:pt x="20630" y="10243"/>
                </a:cubicBezTo>
                <a:cubicBezTo>
                  <a:pt x="21294" y="13123"/>
                  <a:pt x="21516" y="16291"/>
                  <a:pt x="21405" y="19747"/>
                </a:cubicBezTo>
                <a:cubicBezTo>
                  <a:pt x="20408" y="21187"/>
                  <a:pt x="19301" y="21331"/>
                  <a:pt x="18193" y="21331"/>
                </a:cubicBezTo>
                <a:cubicBezTo>
                  <a:pt x="16753" y="19027"/>
                  <a:pt x="15645" y="16435"/>
                  <a:pt x="14648" y="13411"/>
                </a:cubicBezTo>
                <a:cubicBezTo>
                  <a:pt x="14205" y="13267"/>
                  <a:pt x="13762" y="12691"/>
                  <a:pt x="13651" y="12259"/>
                </a:cubicBezTo>
                <a:cubicBezTo>
                  <a:pt x="7891" y="12259"/>
                  <a:pt x="7891" y="12259"/>
                  <a:pt x="7891" y="12259"/>
                </a:cubicBezTo>
                <a:cubicBezTo>
                  <a:pt x="7559" y="12979"/>
                  <a:pt x="7227" y="13267"/>
                  <a:pt x="6894" y="13411"/>
                </a:cubicBezTo>
                <a:cubicBezTo>
                  <a:pt x="5787" y="16579"/>
                  <a:pt x="4679" y="19027"/>
                  <a:pt x="3239" y="21331"/>
                </a:cubicBezTo>
                <a:cubicBezTo>
                  <a:pt x="2131" y="21331"/>
                  <a:pt x="1134" y="21187"/>
                  <a:pt x="27" y="19747"/>
                </a:cubicBezTo>
                <a:cubicBezTo>
                  <a:pt x="-84" y="16291"/>
                  <a:pt x="138" y="13123"/>
                  <a:pt x="802" y="10243"/>
                </a:cubicBezTo>
                <a:cubicBezTo>
                  <a:pt x="691" y="9667"/>
                  <a:pt x="581" y="9091"/>
                  <a:pt x="581" y="8371"/>
                </a:cubicBezTo>
                <a:cubicBezTo>
                  <a:pt x="581" y="5347"/>
                  <a:pt x="2464" y="3043"/>
                  <a:pt x="4790" y="3043"/>
                </a:cubicBezTo>
                <a:close/>
                <a:moveTo>
                  <a:pt x="8888" y="7939"/>
                </a:moveTo>
                <a:cubicBezTo>
                  <a:pt x="8888" y="9235"/>
                  <a:pt x="8888" y="9235"/>
                  <a:pt x="8888" y="9235"/>
                </a:cubicBezTo>
                <a:cubicBezTo>
                  <a:pt x="10439" y="9235"/>
                  <a:pt x="10439" y="9235"/>
                  <a:pt x="10439" y="9235"/>
                </a:cubicBezTo>
                <a:cubicBezTo>
                  <a:pt x="10439" y="7939"/>
                  <a:pt x="10439" y="7939"/>
                  <a:pt x="10439" y="7939"/>
                </a:cubicBezTo>
                <a:cubicBezTo>
                  <a:pt x="8888" y="7939"/>
                  <a:pt x="8888" y="7939"/>
                  <a:pt x="8888" y="7939"/>
                </a:cubicBezTo>
                <a:close/>
                <a:moveTo>
                  <a:pt x="17085" y="8947"/>
                </a:moveTo>
                <a:cubicBezTo>
                  <a:pt x="16642" y="9091"/>
                  <a:pt x="16310" y="9667"/>
                  <a:pt x="16421" y="10243"/>
                </a:cubicBezTo>
                <a:cubicBezTo>
                  <a:pt x="16531" y="10963"/>
                  <a:pt x="16974" y="11251"/>
                  <a:pt x="17418" y="11107"/>
                </a:cubicBezTo>
                <a:cubicBezTo>
                  <a:pt x="17971" y="10963"/>
                  <a:pt x="18193" y="10387"/>
                  <a:pt x="18082" y="9811"/>
                </a:cubicBezTo>
                <a:cubicBezTo>
                  <a:pt x="17971" y="9235"/>
                  <a:pt x="17528" y="8947"/>
                  <a:pt x="17085" y="8947"/>
                </a:cubicBezTo>
                <a:close/>
                <a:moveTo>
                  <a:pt x="15091" y="7219"/>
                </a:moveTo>
                <a:cubicBezTo>
                  <a:pt x="14648" y="7363"/>
                  <a:pt x="14427" y="7939"/>
                  <a:pt x="14538" y="8515"/>
                </a:cubicBezTo>
                <a:cubicBezTo>
                  <a:pt x="14538" y="9091"/>
                  <a:pt x="14981" y="9523"/>
                  <a:pt x="15534" y="9379"/>
                </a:cubicBezTo>
                <a:cubicBezTo>
                  <a:pt x="15978" y="9235"/>
                  <a:pt x="16199" y="8659"/>
                  <a:pt x="16088" y="8083"/>
                </a:cubicBezTo>
                <a:cubicBezTo>
                  <a:pt x="15978" y="7507"/>
                  <a:pt x="15534" y="7075"/>
                  <a:pt x="15091" y="7219"/>
                </a:cubicBezTo>
                <a:close/>
                <a:moveTo>
                  <a:pt x="16310" y="4771"/>
                </a:moveTo>
                <a:cubicBezTo>
                  <a:pt x="15867" y="4915"/>
                  <a:pt x="15534" y="5491"/>
                  <a:pt x="15645" y="6067"/>
                </a:cubicBezTo>
                <a:cubicBezTo>
                  <a:pt x="15756" y="6643"/>
                  <a:pt x="16199" y="7075"/>
                  <a:pt x="16642" y="6931"/>
                </a:cubicBezTo>
                <a:cubicBezTo>
                  <a:pt x="17196" y="6787"/>
                  <a:pt x="17418" y="6211"/>
                  <a:pt x="17307" y="5635"/>
                </a:cubicBezTo>
                <a:cubicBezTo>
                  <a:pt x="17196" y="5059"/>
                  <a:pt x="16753" y="4627"/>
                  <a:pt x="16310" y="4771"/>
                </a:cubicBezTo>
                <a:close/>
                <a:moveTo>
                  <a:pt x="18304" y="6211"/>
                </a:moveTo>
                <a:cubicBezTo>
                  <a:pt x="17861" y="6355"/>
                  <a:pt x="17528" y="6931"/>
                  <a:pt x="17639" y="7507"/>
                </a:cubicBezTo>
                <a:cubicBezTo>
                  <a:pt x="17750" y="8083"/>
                  <a:pt x="18193" y="8515"/>
                  <a:pt x="18636" y="8371"/>
                </a:cubicBezTo>
                <a:cubicBezTo>
                  <a:pt x="19079" y="8227"/>
                  <a:pt x="19411" y="7651"/>
                  <a:pt x="19301" y="7075"/>
                </a:cubicBezTo>
                <a:cubicBezTo>
                  <a:pt x="19190" y="6499"/>
                  <a:pt x="18747" y="6067"/>
                  <a:pt x="18304" y="6211"/>
                </a:cubicBezTo>
                <a:close/>
                <a:moveTo>
                  <a:pt x="6784" y="6643"/>
                </a:moveTo>
                <a:cubicBezTo>
                  <a:pt x="5344" y="8083"/>
                  <a:pt x="5344" y="8083"/>
                  <a:pt x="5344" y="8083"/>
                </a:cubicBezTo>
                <a:cubicBezTo>
                  <a:pt x="6451" y="9955"/>
                  <a:pt x="6451" y="9955"/>
                  <a:pt x="6451" y="9955"/>
                </a:cubicBezTo>
                <a:cubicBezTo>
                  <a:pt x="6784" y="6643"/>
                  <a:pt x="6784" y="6643"/>
                  <a:pt x="6784" y="6643"/>
                </a:cubicBezTo>
                <a:close/>
                <a:moveTo>
                  <a:pt x="5565" y="10819"/>
                </a:moveTo>
                <a:cubicBezTo>
                  <a:pt x="4458" y="8947"/>
                  <a:pt x="4458" y="8947"/>
                  <a:pt x="4458" y="8947"/>
                </a:cubicBezTo>
                <a:cubicBezTo>
                  <a:pt x="3018" y="10387"/>
                  <a:pt x="3018" y="10387"/>
                  <a:pt x="3018" y="10387"/>
                </a:cubicBezTo>
                <a:cubicBezTo>
                  <a:pt x="5565" y="10819"/>
                  <a:pt x="5565" y="10819"/>
                  <a:pt x="5565" y="10819"/>
                </a:cubicBezTo>
                <a:close/>
                <a:moveTo>
                  <a:pt x="2353" y="8947"/>
                </a:moveTo>
                <a:cubicBezTo>
                  <a:pt x="3682" y="7651"/>
                  <a:pt x="3682" y="7651"/>
                  <a:pt x="3682" y="7651"/>
                </a:cubicBezTo>
                <a:cubicBezTo>
                  <a:pt x="2685" y="5923"/>
                  <a:pt x="2685" y="5923"/>
                  <a:pt x="2685" y="5923"/>
                </a:cubicBezTo>
                <a:cubicBezTo>
                  <a:pt x="2353" y="8947"/>
                  <a:pt x="2353" y="8947"/>
                  <a:pt x="2353" y="8947"/>
                </a:cubicBezTo>
                <a:close/>
                <a:moveTo>
                  <a:pt x="3682" y="5059"/>
                </a:moveTo>
                <a:cubicBezTo>
                  <a:pt x="4679" y="6787"/>
                  <a:pt x="4679" y="6787"/>
                  <a:pt x="4679" y="6787"/>
                </a:cubicBezTo>
                <a:cubicBezTo>
                  <a:pt x="5898" y="5491"/>
                  <a:pt x="5898" y="5491"/>
                  <a:pt x="5898" y="5491"/>
                </a:cubicBezTo>
                <a:cubicBezTo>
                  <a:pt x="3682" y="5059"/>
                  <a:pt x="3682" y="5059"/>
                  <a:pt x="3682" y="5059"/>
                </a:cubicBezTo>
                <a:close/>
                <a:moveTo>
                  <a:pt x="10882" y="7939"/>
                </a:moveTo>
                <a:cubicBezTo>
                  <a:pt x="10882" y="9235"/>
                  <a:pt x="10882" y="9235"/>
                  <a:pt x="10882" y="9235"/>
                </a:cubicBezTo>
                <a:cubicBezTo>
                  <a:pt x="12433" y="9235"/>
                  <a:pt x="12433" y="9235"/>
                  <a:pt x="12433" y="9235"/>
                </a:cubicBezTo>
                <a:cubicBezTo>
                  <a:pt x="12433" y="7939"/>
                  <a:pt x="12433" y="7939"/>
                  <a:pt x="12433" y="7939"/>
                </a:cubicBezTo>
                <a:cubicBezTo>
                  <a:pt x="10882" y="7939"/>
                  <a:pt x="10882" y="7939"/>
                  <a:pt x="10882" y="7939"/>
                </a:cubicBezTo>
                <a:close/>
                <a:moveTo>
                  <a:pt x="19633" y="595"/>
                </a:moveTo>
                <a:cubicBezTo>
                  <a:pt x="18082" y="-269"/>
                  <a:pt x="16642" y="-125"/>
                  <a:pt x="15091" y="595"/>
                </a:cubicBezTo>
                <a:cubicBezTo>
                  <a:pt x="15091" y="2179"/>
                  <a:pt x="15091" y="2179"/>
                  <a:pt x="15091" y="2179"/>
                </a:cubicBezTo>
                <a:cubicBezTo>
                  <a:pt x="15645" y="2035"/>
                  <a:pt x="16199" y="1891"/>
                  <a:pt x="16753" y="1891"/>
                </a:cubicBezTo>
                <a:cubicBezTo>
                  <a:pt x="17861" y="1891"/>
                  <a:pt x="18858" y="2467"/>
                  <a:pt x="19633" y="3331"/>
                </a:cubicBezTo>
                <a:cubicBezTo>
                  <a:pt x="19633" y="595"/>
                  <a:pt x="19633" y="595"/>
                  <a:pt x="19633" y="595"/>
                </a:cubicBezTo>
                <a:close/>
                <a:moveTo>
                  <a:pt x="1578" y="595"/>
                </a:moveTo>
                <a:cubicBezTo>
                  <a:pt x="1578" y="3331"/>
                  <a:pt x="1578" y="3331"/>
                  <a:pt x="1578" y="3331"/>
                </a:cubicBezTo>
                <a:cubicBezTo>
                  <a:pt x="2353" y="2467"/>
                  <a:pt x="3350" y="1891"/>
                  <a:pt x="4458" y="1891"/>
                </a:cubicBezTo>
                <a:cubicBezTo>
                  <a:pt x="5011" y="1891"/>
                  <a:pt x="5565" y="2035"/>
                  <a:pt x="6119" y="2179"/>
                </a:cubicBezTo>
                <a:cubicBezTo>
                  <a:pt x="6119" y="595"/>
                  <a:pt x="6119" y="595"/>
                  <a:pt x="6119" y="595"/>
                </a:cubicBezTo>
                <a:cubicBezTo>
                  <a:pt x="4568" y="-125"/>
                  <a:pt x="3128" y="-269"/>
                  <a:pt x="1578" y="595"/>
                </a:cubicBezTo>
                <a:close/>
              </a:path>
            </a:pathLst>
          </a:custGeom>
          <a:solidFill>
            <a:srgbClr val="000000"/>
          </a:solidFill>
          <a:ln w="12700">
            <a:miter lim="400000"/>
          </a:ln>
        </p:spPr>
        <p:txBody>
          <a:bodyPr tIns="91439" bIns="91439"/>
          <a:lstStyle/>
          <a:p>
            <a:endParaRPr/>
          </a:p>
        </p:txBody>
      </p:sp>
      <p:sp>
        <p:nvSpPr>
          <p:cNvPr id="1751" name="Shape 1751"/>
          <p:cNvSpPr/>
          <p:nvPr/>
        </p:nvSpPr>
        <p:spPr>
          <a:xfrm>
            <a:off x="19716322" y="5947142"/>
            <a:ext cx="708141" cy="772805"/>
          </a:xfrm>
          <a:custGeom>
            <a:avLst/>
            <a:gdLst/>
            <a:ahLst/>
            <a:cxnLst>
              <a:cxn ang="0">
                <a:pos x="wd2" y="hd2"/>
              </a:cxn>
              <a:cxn ang="5400000">
                <a:pos x="wd2" y="hd2"/>
              </a:cxn>
              <a:cxn ang="10800000">
                <a:pos x="wd2" y="hd2"/>
              </a:cxn>
              <a:cxn ang="16200000">
                <a:pos x="wd2" y="hd2"/>
              </a:cxn>
            </a:cxnLst>
            <a:rect l="0" t="0" r="r" b="b"/>
            <a:pathLst>
              <a:path w="21600" h="21600" extrusionOk="0">
                <a:moveTo>
                  <a:pt x="11482" y="0"/>
                </a:moveTo>
                <a:cubicBezTo>
                  <a:pt x="13642" y="0"/>
                  <a:pt x="15575" y="209"/>
                  <a:pt x="17053" y="417"/>
                </a:cubicBezTo>
                <a:cubicBezTo>
                  <a:pt x="18872" y="835"/>
                  <a:pt x="20008" y="1461"/>
                  <a:pt x="20008" y="2191"/>
                </a:cubicBezTo>
                <a:cubicBezTo>
                  <a:pt x="20008" y="2191"/>
                  <a:pt x="20008" y="2296"/>
                  <a:pt x="20008" y="2296"/>
                </a:cubicBezTo>
                <a:cubicBezTo>
                  <a:pt x="20008" y="2296"/>
                  <a:pt x="20008" y="2296"/>
                  <a:pt x="20008" y="2296"/>
                </a:cubicBezTo>
                <a:cubicBezTo>
                  <a:pt x="20008" y="4278"/>
                  <a:pt x="20008" y="4278"/>
                  <a:pt x="20008" y="4278"/>
                </a:cubicBezTo>
                <a:cubicBezTo>
                  <a:pt x="21032" y="4591"/>
                  <a:pt x="21600" y="5009"/>
                  <a:pt x="21600" y="5635"/>
                </a:cubicBezTo>
                <a:cubicBezTo>
                  <a:pt x="21600" y="5635"/>
                  <a:pt x="21600" y="5635"/>
                  <a:pt x="21600" y="5739"/>
                </a:cubicBezTo>
                <a:cubicBezTo>
                  <a:pt x="21600" y="5739"/>
                  <a:pt x="21600" y="5739"/>
                  <a:pt x="21600" y="5739"/>
                </a:cubicBezTo>
                <a:cubicBezTo>
                  <a:pt x="21600" y="6678"/>
                  <a:pt x="21600" y="6678"/>
                  <a:pt x="21600" y="6678"/>
                </a:cubicBezTo>
                <a:cubicBezTo>
                  <a:pt x="21373" y="6678"/>
                  <a:pt x="21259" y="6783"/>
                  <a:pt x="21145" y="6783"/>
                </a:cubicBezTo>
                <a:cubicBezTo>
                  <a:pt x="21145" y="9913"/>
                  <a:pt x="21145" y="9913"/>
                  <a:pt x="21145" y="9913"/>
                </a:cubicBezTo>
                <a:cubicBezTo>
                  <a:pt x="21259" y="9913"/>
                  <a:pt x="21373" y="9809"/>
                  <a:pt x="21600" y="9809"/>
                </a:cubicBezTo>
                <a:cubicBezTo>
                  <a:pt x="21600" y="19304"/>
                  <a:pt x="21600" y="19304"/>
                  <a:pt x="21600" y="19304"/>
                </a:cubicBezTo>
                <a:cubicBezTo>
                  <a:pt x="21600" y="19304"/>
                  <a:pt x="21600" y="19304"/>
                  <a:pt x="21600" y="19409"/>
                </a:cubicBezTo>
                <a:cubicBezTo>
                  <a:pt x="21600" y="19409"/>
                  <a:pt x="21600" y="19409"/>
                  <a:pt x="21600" y="19513"/>
                </a:cubicBezTo>
                <a:cubicBezTo>
                  <a:pt x="21600" y="19513"/>
                  <a:pt x="21600" y="19513"/>
                  <a:pt x="21600" y="19513"/>
                </a:cubicBezTo>
                <a:cubicBezTo>
                  <a:pt x="21600" y="19513"/>
                  <a:pt x="21600" y="19513"/>
                  <a:pt x="21600" y="19513"/>
                </a:cubicBezTo>
                <a:cubicBezTo>
                  <a:pt x="21486" y="20243"/>
                  <a:pt x="20236" y="20765"/>
                  <a:pt x="18189" y="21078"/>
                </a:cubicBezTo>
                <a:cubicBezTo>
                  <a:pt x="16484" y="21391"/>
                  <a:pt x="14097" y="21600"/>
                  <a:pt x="11482" y="21600"/>
                </a:cubicBezTo>
                <a:cubicBezTo>
                  <a:pt x="8867" y="21600"/>
                  <a:pt x="6480" y="21391"/>
                  <a:pt x="4775" y="21078"/>
                </a:cubicBezTo>
                <a:cubicBezTo>
                  <a:pt x="2615" y="20765"/>
                  <a:pt x="1364" y="20139"/>
                  <a:pt x="1364" y="19409"/>
                </a:cubicBezTo>
                <a:cubicBezTo>
                  <a:pt x="1364" y="19304"/>
                  <a:pt x="1364" y="19200"/>
                  <a:pt x="1364" y="19200"/>
                </a:cubicBezTo>
                <a:cubicBezTo>
                  <a:pt x="1364" y="14400"/>
                  <a:pt x="1364" y="14400"/>
                  <a:pt x="1364" y="14400"/>
                </a:cubicBezTo>
                <a:cubicBezTo>
                  <a:pt x="455" y="14087"/>
                  <a:pt x="455" y="14087"/>
                  <a:pt x="455" y="14087"/>
                </a:cubicBezTo>
                <a:cubicBezTo>
                  <a:pt x="455" y="13148"/>
                  <a:pt x="455" y="13148"/>
                  <a:pt x="455" y="13148"/>
                </a:cubicBezTo>
                <a:cubicBezTo>
                  <a:pt x="0" y="13148"/>
                  <a:pt x="0" y="13148"/>
                  <a:pt x="0" y="13148"/>
                </a:cubicBezTo>
                <a:cubicBezTo>
                  <a:pt x="0" y="11478"/>
                  <a:pt x="0" y="11478"/>
                  <a:pt x="0" y="11478"/>
                </a:cubicBezTo>
                <a:cubicBezTo>
                  <a:pt x="455" y="11478"/>
                  <a:pt x="455" y="11478"/>
                  <a:pt x="455" y="11478"/>
                </a:cubicBezTo>
                <a:cubicBezTo>
                  <a:pt x="455" y="10643"/>
                  <a:pt x="455" y="10643"/>
                  <a:pt x="455" y="10643"/>
                </a:cubicBezTo>
                <a:cubicBezTo>
                  <a:pt x="1364" y="10226"/>
                  <a:pt x="1364" y="10226"/>
                  <a:pt x="1364" y="10226"/>
                </a:cubicBezTo>
                <a:cubicBezTo>
                  <a:pt x="1364" y="9704"/>
                  <a:pt x="1364" y="9704"/>
                  <a:pt x="1364" y="9704"/>
                </a:cubicBezTo>
                <a:cubicBezTo>
                  <a:pt x="1592" y="9809"/>
                  <a:pt x="1705" y="9809"/>
                  <a:pt x="1819" y="9809"/>
                </a:cubicBezTo>
                <a:cubicBezTo>
                  <a:pt x="1819" y="6783"/>
                  <a:pt x="1819" y="6783"/>
                  <a:pt x="1819" y="6783"/>
                </a:cubicBezTo>
                <a:cubicBezTo>
                  <a:pt x="1705" y="6783"/>
                  <a:pt x="1592" y="6678"/>
                  <a:pt x="1364" y="6678"/>
                </a:cubicBezTo>
                <a:cubicBezTo>
                  <a:pt x="1364" y="5739"/>
                  <a:pt x="1364" y="5739"/>
                  <a:pt x="1364" y="5739"/>
                </a:cubicBezTo>
                <a:cubicBezTo>
                  <a:pt x="1364" y="5739"/>
                  <a:pt x="1364" y="5635"/>
                  <a:pt x="1364" y="5635"/>
                </a:cubicBezTo>
                <a:cubicBezTo>
                  <a:pt x="1364" y="5009"/>
                  <a:pt x="1933" y="4591"/>
                  <a:pt x="2956" y="4278"/>
                </a:cubicBezTo>
                <a:cubicBezTo>
                  <a:pt x="2956" y="2296"/>
                  <a:pt x="2956" y="2296"/>
                  <a:pt x="2956" y="2296"/>
                </a:cubicBezTo>
                <a:cubicBezTo>
                  <a:pt x="2956" y="2296"/>
                  <a:pt x="2956" y="2296"/>
                  <a:pt x="2956" y="2296"/>
                </a:cubicBezTo>
                <a:cubicBezTo>
                  <a:pt x="2956" y="2191"/>
                  <a:pt x="2956" y="2191"/>
                  <a:pt x="2956" y="2191"/>
                </a:cubicBezTo>
                <a:cubicBezTo>
                  <a:pt x="2956" y="1461"/>
                  <a:pt x="4093" y="835"/>
                  <a:pt x="5912" y="417"/>
                </a:cubicBezTo>
                <a:cubicBezTo>
                  <a:pt x="7276" y="209"/>
                  <a:pt x="9322" y="0"/>
                  <a:pt x="11482" y="0"/>
                </a:cubicBezTo>
                <a:close/>
                <a:moveTo>
                  <a:pt x="20804" y="6887"/>
                </a:moveTo>
                <a:cubicBezTo>
                  <a:pt x="20463" y="6991"/>
                  <a:pt x="20236" y="7096"/>
                  <a:pt x="19895" y="7096"/>
                </a:cubicBezTo>
                <a:cubicBezTo>
                  <a:pt x="19895" y="10122"/>
                  <a:pt x="19895" y="10122"/>
                  <a:pt x="19895" y="10122"/>
                </a:cubicBezTo>
                <a:cubicBezTo>
                  <a:pt x="20122" y="10122"/>
                  <a:pt x="20463" y="10017"/>
                  <a:pt x="20804" y="10017"/>
                </a:cubicBezTo>
                <a:cubicBezTo>
                  <a:pt x="20804" y="6887"/>
                  <a:pt x="20804" y="6887"/>
                  <a:pt x="20804" y="6887"/>
                </a:cubicBezTo>
                <a:close/>
                <a:moveTo>
                  <a:pt x="19213" y="7304"/>
                </a:moveTo>
                <a:cubicBezTo>
                  <a:pt x="18985" y="7304"/>
                  <a:pt x="18644" y="7409"/>
                  <a:pt x="18417" y="7409"/>
                </a:cubicBezTo>
                <a:cubicBezTo>
                  <a:pt x="18417" y="10435"/>
                  <a:pt x="18417" y="10435"/>
                  <a:pt x="18417" y="10435"/>
                </a:cubicBezTo>
                <a:cubicBezTo>
                  <a:pt x="18644" y="10330"/>
                  <a:pt x="18985" y="10330"/>
                  <a:pt x="19213" y="10330"/>
                </a:cubicBezTo>
                <a:cubicBezTo>
                  <a:pt x="19213" y="7304"/>
                  <a:pt x="19213" y="7304"/>
                  <a:pt x="19213" y="7304"/>
                </a:cubicBezTo>
                <a:close/>
                <a:moveTo>
                  <a:pt x="17507" y="7513"/>
                </a:moveTo>
                <a:cubicBezTo>
                  <a:pt x="17280" y="7513"/>
                  <a:pt x="16939" y="7617"/>
                  <a:pt x="16598" y="7617"/>
                </a:cubicBezTo>
                <a:cubicBezTo>
                  <a:pt x="16598" y="10539"/>
                  <a:pt x="16598" y="10539"/>
                  <a:pt x="16598" y="10539"/>
                </a:cubicBezTo>
                <a:cubicBezTo>
                  <a:pt x="16939" y="10539"/>
                  <a:pt x="17280" y="10539"/>
                  <a:pt x="17507" y="10539"/>
                </a:cubicBezTo>
                <a:cubicBezTo>
                  <a:pt x="17507" y="7513"/>
                  <a:pt x="17507" y="7513"/>
                  <a:pt x="17507" y="7513"/>
                </a:cubicBezTo>
                <a:close/>
                <a:moveTo>
                  <a:pt x="15575" y="7722"/>
                </a:moveTo>
                <a:cubicBezTo>
                  <a:pt x="15234" y="7722"/>
                  <a:pt x="14893" y="7722"/>
                  <a:pt x="14552" y="7722"/>
                </a:cubicBezTo>
                <a:cubicBezTo>
                  <a:pt x="14552" y="10748"/>
                  <a:pt x="14552" y="10748"/>
                  <a:pt x="14552" y="10748"/>
                </a:cubicBezTo>
                <a:cubicBezTo>
                  <a:pt x="14893" y="10643"/>
                  <a:pt x="15234" y="10643"/>
                  <a:pt x="15575" y="10643"/>
                </a:cubicBezTo>
                <a:cubicBezTo>
                  <a:pt x="15575" y="7722"/>
                  <a:pt x="15575" y="7722"/>
                  <a:pt x="15575" y="7722"/>
                </a:cubicBezTo>
                <a:close/>
                <a:moveTo>
                  <a:pt x="13301" y="7722"/>
                </a:moveTo>
                <a:cubicBezTo>
                  <a:pt x="12960" y="7722"/>
                  <a:pt x="12619" y="7722"/>
                  <a:pt x="12278" y="7722"/>
                </a:cubicBezTo>
                <a:cubicBezTo>
                  <a:pt x="12278" y="10748"/>
                  <a:pt x="12278" y="10748"/>
                  <a:pt x="12278" y="10748"/>
                </a:cubicBezTo>
                <a:cubicBezTo>
                  <a:pt x="12619" y="10748"/>
                  <a:pt x="12960" y="10748"/>
                  <a:pt x="13301" y="10748"/>
                </a:cubicBezTo>
                <a:cubicBezTo>
                  <a:pt x="13301" y="7722"/>
                  <a:pt x="13301" y="7722"/>
                  <a:pt x="13301" y="7722"/>
                </a:cubicBezTo>
                <a:close/>
                <a:moveTo>
                  <a:pt x="2160" y="9913"/>
                </a:moveTo>
                <a:cubicBezTo>
                  <a:pt x="2501" y="10017"/>
                  <a:pt x="2728" y="10017"/>
                  <a:pt x="3069" y="10017"/>
                </a:cubicBezTo>
                <a:cubicBezTo>
                  <a:pt x="3069" y="7096"/>
                  <a:pt x="3069" y="7096"/>
                  <a:pt x="3069" y="7096"/>
                </a:cubicBezTo>
                <a:cubicBezTo>
                  <a:pt x="2728" y="6991"/>
                  <a:pt x="2501" y="6887"/>
                  <a:pt x="2160" y="6887"/>
                </a:cubicBezTo>
                <a:cubicBezTo>
                  <a:pt x="2160" y="9913"/>
                  <a:pt x="2160" y="9913"/>
                  <a:pt x="2160" y="9913"/>
                </a:cubicBezTo>
                <a:close/>
                <a:moveTo>
                  <a:pt x="3752" y="10226"/>
                </a:moveTo>
                <a:cubicBezTo>
                  <a:pt x="3979" y="10226"/>
                  <a:pt x="4320" y="10226"/>
                  <a:pt x="4547" y="10226"/>
                </a:cubicBezTo>
                <a:cubicBezTo>
                  <a:pt x="4547" y="7304"/>
                  <a:pt x="4547" y="7304"/>
                  <a:pt x="4547" y="7304"/>
                </a:cubicBezTo>
                <a:cubicBezTo>
                  <a:pt x="4320" y="7200"/>
                  <a:pt x="3979" y="7200"/>
                  <a:pt x="3752" y="7200"/>
                </a:cubicBezTo>
                <a:cubicBezTo>
                  <a:pt x="3752" y="10226"/>
                  <a:pt x="3752" y="10226"/>
                  <a:pt x="3752" y="10226"/>
                </a:cubicBezTo>
                <a:close/>
                <a:moveTo>
                  <a:pt x="5457" y="10435"/>
                </a:moveTo>
                <a:cubicBezTo>
                  <a:pt x="5684" y="10435"/>
                  <a:pt x="6025" y="10435"/>
                  <a:pt x="6253" y="10435"/>
                </a:cubicBezTo>
                <a:cubicBezTo>
                  <a:pt x="6253" y="7513"/>
                  <a:pt x="6253" y="7513"/>
                  <a:pt x="6253" y="7513"/>
                </a:cubicBezTo>
                <a:cubicBezTo>
                  <a:pt x="6025" y="7409"/>
                  <a:pt x="5684" y="7409"/>
                  <a:pt x="5457" y="7409"/>
                </a:cubicBezTo>
                <a:cubicBezTo>
                  <a:pt x="5457" y="10435"/>
                  <a:pt x="5457" y="10435"/>
                  <a:pt x="5457" y="10435"/>
                </a:cubicBezTo>
                <a:close/>
                <a:moveTo>
                  <a:pt x="7389" y="10539"/>
                </a:moveTo>
                <a:cubicBezTo>
                  <a:pt x="7731" y="10643"/>
                  <a:pt x="8072" y="10643"/>
                  <a:pt x="8413" y="10643"/>
                </a:cubicBezTo>
                <a:cubicBezTo>
                  <a:pt x="8413" y="7617"/>
                  <a:pt x="8413" y="7617"/>
                  <a:pt x="8413" y="7617"/>
                </a:cubicBezTo>
                <a:cubicBezTo>
                  <a:pt x="8072" y="7617"/>
                  <a:pt x="7731" y="7617"/>
                  <a:pt x="7389" y="7617"/>
                </a:cubicBezTo>
                <a:cubicBezTo>
                  <a:pt x="7389" y="10539"/>
                  <a:pt x="7389" y="10539"/>
                  <a:pt x="7389" y="10539"/>
                </a:cubicBezTo>
                <a:close/>
                <a:moveTo>
                  <a:pt x="9663" y="10748"/>
                </a:moveTo>
                <a:cubicBezTo>
                  <a:pt x="10004" y="10748"/>
                  <a:pt x="10345" y="10748"/>
                  <a:pt x="10686" y="10748"/>
                </a:cubicBezTo>
                <a:cubicBezTo>
                  <a:pt x="10686" y="7722"/>
                  <a:pt x="10686" y="7722"/>
                  <a:pt x="10686" y="7722"/>
                </a:cubicBezTo>
                <a:cubicBezTo>
                  <a:pt x="10345" y="7722"/>
                  <a:pt x="10004" y="7722"/>
                  <a:pt x="9663" y="7722"/>
                </a:cubicBezTo>
                <a:cubicBezTo>
                  <a:pt x="9663" y="10748"/>
                  <a:pt x="9663" y="10748"/>
                  <a:pt x="9663" y="10748"/>
                </a:cubicBezTo>
                <a:close/>
                <a:moveTo>
                  <a:pt x="16712" y="1878"/>
                </a:moveTo>
                <a:cubicBezTo>
                  <a:pt x="15461" y="1670"/>
                  <a:pt x="13528" y="1565"/>
                  <a:pt x="11482" y="1565"/>
                </a:cubicBezTo>
                <a:cubicBezTo>
                  <a:pt x="9436" y="1565"/>
                  <a:pt x="7503" y="1670"/>
                  <a:pt x="6253" y="1878"/>
                </a:cubicBezTo>
                <a:cubicBezTo>
                  <a:pt x="5229" y="2087"/>
                  <a:pt x="4547" y="2191"/>
                  <a:pt x="4547" y="2191"/>
                </a:cubicBezTo>
                <a:cubicBezTo>
                  <a:pt x="4547" y="2191"/>
                  <a:pt x="5229" y="2296"/>
                  <a:pt x="6253" y="2504"/>
                </a:cubicBezTo>
                <a:cubicBezTo>
                  <a:pt x="7503" y="2713"/>
                  <a:pt x="9436" y="2922"/>
                  <a:pt x="11482" y="2922"/>
                </a:cubicBezTo>
                <a:cubicBezTo>
                  <a:pt x="13528" y="2922"/>
                  <a:pt x="15461" y="2713"/>
                  <a:pt x="16712" y="2504"/>
                </a:cubicBezTo>
                <a:cubicBezTo>
                  <a:pt x="17735" y="2296"/>
                  <a:pt x="18303" y="2191"/>
                  <a:pt x="18303" y="2191"/>
                </a:cubicBezTo>
                <a:cubicBezTo>
                  <a:pt x="18303" y="2191"/>
                  <a:pt x="17735" y="2087"/>
                  <a:pt x="16712" y="1878"/>
                </a:cubicBezTo>
                <a:close/>
              </a:path>
            </a:pathLst>
          </a:custGeom>
          <a:solidFill>
            <a:srgbClr val="000000"/>
          </a:solidFill>
          <a:ln w="12700">
            <a:miter lim="400000"/>
          </a:ln>
        </p:spPr>
        <p:txBody>
          <a:bodyPr tIns="91439" bIns="91439"/>
          <a:lstStyle/>
          <a:p>
            <a:endParaRPr/>
          </a:p>
        </p:txBody>
      </p:sp>
      <p:sp>
        <p:nvSpPr>
          <p:cNvPr id="1752" name="Shape 1752"/>
          <p:cNvSpPr/>
          <p:nvPr/>
        </p:nvSpPr>
        <p:spPr>
          <a:xfrm>
            <a:off x="20784050" y="764317"/>
            <a:ext cx="682907" cy="593009"/>
          </a:xfrm>
          <a:custGeom>
            <a:avLst/>
            <a:gdLst/>
            <a:ahLst/>
            <a:cxnLst>
              <a:cxn ang="0">
                <a:pos x="wd2" y="hd2"/>
              </a:cxn>
              <a:cxn ang="5400000">
                <a:pos x="wd2" y="hd2"/>
              </a:cxn>
              <a:cxn ang="10800000">
                <a:pos x="wd2" y="hd2"/>
              </a:cxn>
              <a:cxn ang="16200000">
                <a:pos x="wd2" y="hd2"/>
              </a:cxn>
            </a:cxnLst>
            <a:rect l="0" t="0" r="r" b="b"/>
            <a:pathLst>
              <a:path w="21600" h="21600" extrusionOk="0">
                <a:moveTo>
                  <a:pt x="4603" y="136"/>
                </a:moveTo>
                <a:cubicBezTo>
                  <a:pt x="5666" y="136"/>
                  <a:pt x="6492" y="1087"/>
                  <a:pt x="6728" y="2174"/>
                </a:cubicBezTo>
                <a:cubicBezTo>
                  <a:pt x="2597" y="2174"/>
                  <a:pt x="2597" y="2174"/>
                  <a:pt x="2597" y="2174"/>
                </a:cubicBezTo>
                <a:cubicBezTo>
                  <a:pt x="2715" y="1087"/>
                  <a:pt x="3541" y="136"/>
                  <a:pt x="4603" y="136"/>
                </a:cubicBezTo>
                <a:close/>
                <a:moveTo>
                  <a:pt x="12511" y="4347"/>
                </a:moveTo>
                <a:cubicBezTo>
                  <a:pt x="14400" y="4347"/>
                  <a:pt x="16052" y="5298"/>
                  <a:pt x="17351" y="6657"/>
                </a:cubicBezTo>
                <a:cubicBezTo>
                  <a:pt x="18531" y="8015"/>
                  <a:pt x="19239" y="10053"/>
                  <a:pt x="19239" y="12226"/>
                </a:cubicBezTo>
                <a:cubicBezTo>
                  <a:pt x="19239" y="14264"/>
                  <a:pt x="18531" y="16302"/>
                  <a:pt x="17351" y="17660"/>
                </a:cubicBezTo>
                <a:cubicBezTo>
                  <a:pt x="16052" y="19019"/>
                  <a:pt x="14400" y="19970"/>
                  <a:pt x="12511" y="19970"/>
                </a:cubicBezTo>
                <a:cubicBezTo>
                  <a:pt x="10623" y="19970"/>
                  <a:pt x="8970" y="19019"/>
                  <a:pt x="7790" y="17660"/>
                </a:cubicBezTo>
                <a:cubicBezTo>
                  <a:pt x="6492" y="16302"/>
                  <a:pt x="5784" y="14264"/>
                  <a:pt x="5784" y="12226"/>
                </a:cubicBezTo>
                <a:cubicBezTo>
                  <a:pt x="5784" y="10053"/>
                  <a:pt x="6492" y="8015"/>
                  <a:pt x="7790" y="6657"/>
                </a:cubicBezTo>
                <a:cubicBezTo>
                  <a:pt x="8970" y="5298"/>
                  <a:pt x="10623" y="4347"/>
                  <a:pt x="12511" y="4347"/>
                </a:cubicBezTo>
                <a:close/>
                <a:moveTo>
                  <a:pt x="11685" y="8423"/>
                </a:moveTo>
                <a:cubicBezTo>
                  <a:pt x="10859" y="7743"/>
                  <a:pt x="9561" y="8423"/>
                  <a:pt x="8970" y="9645"/>
                </a:cubicBezTo>
                <a:cubicBezTo>
                  <a:pt x="8262" y="11004"/>
                  <a:pt x="8498" y="12498"/>
                  <a:pt x="9325" y="13042"/>
                </a:cubicBezTo>
                <a:cubicBezTo>
                  <a:pt x="10151" y="13585"/>
                  <a:pt x="10623" y="12498"/>
                  <a:pt x="11213" y="11140"/>
                </a:cubicBezTo>
                <a:cubicBezTo>
                  <a:pt x="11921" y="9917"/>
                  <a:pt x="12511" y="8966"/>
                  <a:pt x="11685" y="8423"/>
                </a:cubicBezTo>
                <a:close/>
                <a:moveTo>
                  <a:pt x="15816" y="8423"/>
                </a:moveTo>
                <a:cubicBezTo>
                  <a:pt x="14990" y="7472"/>
                  <a:pt x="13810" y="6792"/>
                  <a:pt x="12511" y="6792"/>
                </a:cubicBezTo>
                <a:cubicBezTo>
                  <a:pt x="11213" y="6792"/>
                  <a:pt x="10151" y="7472"/>
                  <a:pt x="9325" y="8423"/>
                </a:cubicBezTo>
                <a:cubicBezTo>
                  <a:pt x="8498" y="9374"/>
                  <a:pt x="7908" y="10732"/>
                  <a:pt x="7908" y="12226"/>
                </a:cubicBezTo>
                <a:cubicBezTo>
                  <a:pt x="7908" y="13585"/>
                  <a:pt x="8498" y="14943"/>
                  <a:pt x="9325" y="15894"/>
                </a:cubicBezTo>
                <a:cubicBezTo>
                  <a:pt x="10151" y="16845"/>
                  <a:pt x="11213" y="17525"/>
                  <a:pt x="12511" y="17525"/>
                </a:cubicBezTo>
                <a:cubicBezTo>
                  <a:pt x="13810" y="17525"/>
                  <a:pt x="14990" y="16845"/>
                  <a:pt x="15816" y="15894"/>
                </a:cubicBezTo>
                <a:cubicBezTo>
                  <a:pt x="16643" y="14943"/>
                  <a:pt x="17115" y="13585"/>
                  <a:pt x="17115" y="12226"/>
                </a:cubicBezTo>
                <a:cubicBezTo>
                  <a:pt x="17115" y="10732"/>
                  <a:pt x="16643" y="9374"/>
                  <a:pt x="15816" y="8423"/>
                </a:cubicBezTo>
                <a:close/>
                <a:moveTo>
                  <a:pt x="9089" y="0"/>
                </a:moveTo>
                <a:cubicBezTo>
                  <a:pt x="7554" y="3260"/>
                  <a:pt x="7554" y="3260"/>
                  <a:pt x="7554" y="3260"/>
                </a:cubicBezTo>
                <a:cubicBezTo>
                  <a:pt x="2479" y="3260"/>
                  <a:pt x="2479" y="3260"/>
                  <a:pt x="2479" y="3260"/>
                </a:cubicBezTo>
                <a:cubicBezTo>
                  <a:pt x="1062" y="3260"/>
                  <a:pt x="0" y="4619"/>
                  <a:pt x="0" y="6113"/>
                </a:cubicBezTo>
                <a:cubicBezTo>
                  <a:pt x="0" y="18611"/>
                  <a:pt x="0" y="18611"/>
                  <a:pt x="0" y="18611"/>
                </a:cubicBezTo>
                <a:cubicBezTo>
                  <a:pt x="0" y="20242"/>
                  <a:pt x="1062" y="21600"/>
                  <a:pt x="2479" y="21600"/>
                </a:cubicBezTo>
                <a:cubicBezTo>
                  <a:pt x="19003" y="21600"/>
                  <a:pt x="19003" y="21600"/>
                  <a:pt x="19003" y="21600"/>
                </a:cubicBezTo>
                <a:cubicBezTo>
                  <a:pt x="20420" y="21600"/>
                  <a:pt x="21600" y="20242"/>
                  <a:pt x="21600" y="18611"/>
                </a:cubicBezTo>
                <a:cubicBezTo>
                  <a:pt x="21600" y="6113"/>
                  <a:pt x="21600" y="6113"/>
                  <a:pt x="21600" y="6113"/>
                </a:cubicBezTo>
                <a:cubicBezTo>
                  <a:pt x="21600" y="4619"/>
                  <a:pt x="20420" y="3260"/>
                  <a:pt x="19003" y="3260"/>
                </a:cubicBezTo>
                <a:cubicBezTo>
                  <a:pt x="18177" y="3260"/>
                  <a:pt x="18177" y="3260"/>
                  <a:pt x="18177" y="3260"/>
                </a:cubicBezTo>
                <a:cubicBezTo>
                  <a:pt x="16525" y="0"/>
                  <a:pt x="16525" y="0"/>
                  <a:pt x="16525" y="0"/>
                </a:cubicBezTo>
                <a:lnTo>
                  <a:pt x="9089" y="0"/>
                </a:lnTo>
                <a:close/>
              </a:path>
            </a:pathLst>
          </a:custGeom>
          <a:solidFill>
            <a:srgbClr val="000000"/>
          </a:solidFill>
          <a:ln w="12700">
            <a:miter lim="400000"/>
          </a:ln>
        </p:spPr>
        <p:txBody>
          <a:bodyPr tIns="91439" bIns="91439"/>
          <a:lstStyle/>
          <a:p>
            <a:endParaRPr/>
          </a:p>
        </p:txBody>
      </p:sp>
      <p:sp>
        <p:nvSpPr>
          <p:cNvPr id="1753" name="Shape 1753"/>
          <p:cNvSpPr/>
          <p:nvPr/>
        </p:nvSpPr>
        <p:spPr>
          <a:xfrm>
            <a:off x="19804291" y="1979131"/>
            <a:ext cx="588976" cy="731799"/>
          </a:xfrm>
          <a:custGeom>
            <a:avLst/>
            <a:gdLst/>
            <a:ahLst/>
            <a:cxnLst>
              <a:cxn ang="0">
                <a:pos x="wd2" y="hd2"/>
              </a:cxn>
              <a:cxn ang="5400000">
                <a:pos x="wd2" y="hd2"/>
              </a:cxn>
              <a:cxn ang="10800000">
                <a:pos x="wd2" y="hd2"/>
              </a:cxn>
              <a:cxn ang="16200000">
                <a:pos x="wd2" y="hd2"/>
              </a:cxn>
            </a:cxnLst>
            <a:rect l="0" t="0" r="r" b="b"/>
            <a:pathLst>
              <a:path w="21396" h="21600" extrusionOk="0">
                <a:moveTo>
                  <a:pt x="2207" y="0"/>
                </a:moveTo>
                <a:cubicBezTo>
                  <a:pt x="19189" y="0"/>
                  <a:pt x="19189" y="0"/>
                  <a:pt x="19189" y="0"/>
                </a:cubicBezTo>
                <a:cubicBezTo>
                  <a:pt x="20275" y="0"/>
                  <a:pt x="20275" y="0"/>
                  <a:pt x="20275" y="0"/>
                </a:cubicBezTo>
                <a:cubicBezTo>
                  <a:pt x="20547" y="771"/>
                  <a:pt x="20547" y="771"/>
                  <a:pt x="20547" y="771"/>
                </a:cubicBezTo>
                <a:cubicBezTo>
                  <a:pt x="21226" y="2424"/>
                  <a:pt x="21498" y="4078"/>
                  <a:pt x="21362" y="5731"/>
                </a:cubicBezTo>
                <a:cubicBezTo>
                  <a:pt x="21362" y="7273"/>
                  <a:pt x="21090" y="8927"/>
                  <a:pt x="20547" y="10469"/>
                </a:cubicBezTo>
                <a:cubicBezTo>
                  <a:pt x="20275" y="11351"/>
                  <a:pt x="20275" y="11351"/>
                  <a:pt x="20275" y="11351"/>
                </a:cubicBezTo>
                <a:cubicBezTo>
                  <a:pt x="19189" y="11351"/>
                  <a:pt x="19189" y="11351"/>
                  <a:pt x="19189" y="11351"/>
                </a:cubicBezTo>
                <a:cubicBezTo>
                  <a:pt x="17287" y="11351"/>
                  <a:pt x="17287" y="11351"/>
                  <a:pt x="17287" y="11351"/>
                </a:cubicBezTo>
                <a:cubicBezTo>
                  <a:pt x="16336" y="19176"/>
                  <a:pt x="16336" y="19176"/>
                  <a:pt x="16336" y="19176"/>
                </a:cubicBezTo>
                <a:cubicBezTo>
                  <a:pt x="13890" y="19176"/>
                  <a:pt x="13890" y="19176"/>
                  <a:pt x="13890" y="19176"/>
                </a:cubicBezTo>
                <a:cubicBezTo>
                  <a:pt x="13890" y="21600"/>
                  <a:pt x="13890" y="21600"/>
                  <a:pt x="13890" y="21600"/>
                </a:cubicBezTo>
                <a:cubicBezTo>
                  <a:pt x="7506" y="21600"/>
                  <a:pt x="7506" y="21600"/>
                  <a:pt x="7506" y="21600"/>
                </a:cubicBezTo>
                <a:cubicBezTo>
                  <a:pt x="7506" y="19176"/>
                  <a:pt x="7506" y="19176"/>
                  <a:pt x="7506" y="19176"/>
                </a:cubicBezTo>
                <a:cubicBezTo>
                  <a:pt x="5060" y="19176"/>
                  <a:pt x="5060" y="19176"/>
                  <a:pt x="5060" y="19176"/>
                </a:cubicBezTo>
                <a:cubicBezTo>
                  <a:pt x="4245" y="11351"/>
                  <a:pt x="4245" y="11351"/>
                  <a:pt x="4245" y="11351"/>
                </a:cubicBezTo>
                <a:cubicBezTo>
                  <a:pt x="2207" y="11351"/>
                  <a:pt x="2207" y="11351"/>
                  <a:pt x="2207" y="11351"/>
                </a:cubicBezTo>
                <a:cubicBezTo>
                  <a:pt x="1121" y="11351"/>
                  <a:pt x="1121" y="11351"/>
                  <a:pt x="1121" y="11351"/>
                </a:cubicBezTo>
                <a:cubicBezTo>
                  <a:pt x="849" y="10469"/>
                  <a:pt x="849" y="10469"/>
                  <a:pt x="849" y="10469"/>
                </a:cubicBezTo>
                <a:cubicBezTo>
                  <a:pt x="306" y="8927"/>
                  <a:pt x="34" y="7273"/>
                  <a:pt x="34" y="5620"/>
                </a:cubicBezTo>
                <a:cubicBezTo>
                  <a:pt x="-102" y="4078"/>
                  <a:pt x="170" y="2424"/>
                  <a:pt x="849" y="771"/>
                </a:cubicBezTo>
                <a:cubicBezTo>
                  <a:pt x="1121" y="0"/>
                  <a:pt x="1121" y="0"/>
                  <a:pt x="1121" y="0"/>
                </a:cubicBezTo>
                <a:cubicBezTo>
                  <a:pt x="2207" y="0"/>
                  <a:pt x="2207" y="0"/>
                  <a:pt x="2207" y="0"/>
                </a:cubicBezTo>
                <a:close/>
                <a:moveTo>
                  <a:pt x="17694" y="5951"/>
                </a:moveTo>
                <a:cubicBezTo>
                  <a:pt x="16743" y="7163"/>
                  <a:pt x="15113" y="7935"/>
                  <a:pt x="13211" y="8376"/>
                </a:cubicBezTo>
                <a:cubicBezTo>
                  <a:pt x="14706" y="8376"/>
                  <a:pt x="16064" y="8376"/>
                  <a:pt x="17423" y="8376"/>
                </a:cubicBezTo>
                <a:cubicBezTo>
                  <a:pt x="17830" y="7604"/>
                  <a:pt x="17830" y="6833"/>
                  <a:pt x="17694" y="5951"/>
                </a:cubicBezTo>
                <a:close/>
                <a:moveTo>
                  <a:pt x="3973" y="6282"/>
                </a:moveTo>
                <a:cubicBezTo>
                  <a:pt x="5332" y="4518"/>
                  <a:pt x="7641" y="3527"/>
                  <a:pt x="10223" y="2865"/>
                </a:cubicBezTo>
                <a:cubicBezTo>
                  <a:pt x="8321" y="2865"/>
                  <a:pt x="6283" y="2865"/>
                  <a:pt x="4381" y="2865"/>
                </a:cubicBezTo>
                <a:cubicBezTo>
                  <a:pt x="3838" y="3967"/>
                  <a:pt x="3838" y="5069"/>
                  <a:pt x="3973" y="6282"/>
                </a:cubicBezTo>
                <a:close/>
                <a:moveTo>
                  <a:pt x="18102" y="2204"/>
                </a:moveTo>
                <a:cubicBezTo>
                  <a:pt x="3294" y="2204"/>
                  <a:pt x="3294" y="2204"/>
                  <a:pt x="3294" y="2204"/>
                </a:cubicBezTo>
                <a:cubicBezTo>
                  <a:pt x="2887" y="3416"/>
                  <a:pt x="2751" y="4518"/>
                  <a:pt x="2751" y="5620"/>
                </a:cubicBezTo>
                <a:cubicBezTo>
                  <a:pt x="2751" y="6833"/>
                  <a:pt x="3023" y="7935"/>
                  <a:pt x="3294" y="9037"/>
                </a:cubicBezTo>
                <a:cubicBezTo>
                  <a:pt x="18102" y="9037"/>
                  <a:pt x="18102" y="9037"/>
                  <a:pt x="18102" y="9037"/>
                </a:cubicBezTo>
                <a:cubicBezTo>
                  <a:pt x="18373" y="7935"/>
                  <a:pt x="18645" y="6833"/>
                  <a:pt x="18645" y="5731"/>
                </a:cubicBezTo>
                <a:cubicBezTo>
                  <a:pt x="18645" y="4518"/>
                  <a:pt x="18509" y="3416"/>
                  <a:pt x="18102" y="2204"/>
                </a:cubicBezTo>
                <a:close/>
              </a:path>
            </a:pathLst>
          </a:custGeom>
          <a:solidFill>
            <a:srgbClr val="000000"/>
          </a:solidFill>
          <a:ln w="12700">
            <a:miter lim="400000"/>
          </a:ln>
        </p:spPr>
        <p:txBody>
          <a:bodyPr tIns="91439" bIns="91439"/>
          <a:lstStyle/>
          <a:p>
            <a:endParaRPr/>
          </a:p>
        </p:txBody>
      </p:sp>
      <p:sp>
        <p:nvSpPr>
          <p:cNvPr id="1754" name="Shape 1754"/>
          <p:cNvSpPr/>
          <p:nvPr/>
        </p:nvSpPr>
        <p:spPr>
          <a:xfrm>
            <a:off x="20842403" y="7210600"/>
            <a:ext cx="613511" cy="760187"/>
          </a:xfrm>
          <a:custGeom>
            <a:avLst/>
            <a:gdLst/>
            <a:ahLst/>
            <a:cxnLst>
              <a:cxn ang="0">
                <a:pos x="wd2" y="hd2"/>
              </a:cxn>
              <a:cxn ang="5400000">
                <a:pos x="wd2" y="hd2"/>
              </a:cxn>
              <a:cxn ang="10800000">
                <a:pos x="wd2" y="hd2"/>
              </a:cxn>
              <a:cxn ang="16200000">
                <a:pos x="wd2" y="hd2"/>
              </a:cxn>
            </a:cxnLst>
            <a:rect l="0" t="0" r="r" b="b"/>
            <a:pathLst>
              <a:path w="21600" h="21600" extrusionOk="0">
                <a:moveTo>
                  <a:pt x="9220" y="10906"/>
                </a:moveTo>
                <a:cubicBezTo>
                  <a:pt x="12249" y="10906"/>
                  <a:pt x="12249" y="10906"/>
                  <a:pt x="12249" y="10906"/>
                </a:cubicBezTo>
                <a:cubicBezTo>
                  <a:pt x="11985" y="15988"/>
                  <a:pt x="11985" y="15988"/>
                  <a:pt x="11985" y="15988"/>
                </a:cubicBezTo>
                <a:cubicBezTo>
                  <a:pt x="11327" y="15988"/>
                  <a:pt x="11327" y="15988"/>
                  <a:pt x="11327" y="15988"/>
                </a:cubicBezTo>
                <a:cubicBezTo>
                  <a:pt x="11195" y="20329"/>
                  <a:pt x="11195" y="20329"/>
                  <a:pt x="11195" y="20329"/>
                </a:cubicBezTo>
                <a:cubicBezTo>
                  <a:pt x="10273" y="20329"/>
                  <a:pt x="10273" y="20329"/>
                  <a:pt x="10273" y="20329"/>
                </a:cubicBezTo>
                <a:cubicBezTo>
                  <a:pt x="10141" y="15988"/>
                  <a:pt x="10141" y="15988"/>
                  <a:pt x="10141" y="15988"/>
                </a:cubicBezTo>
                <a:cubicBezTo>
                  <a:pt x="9483" y="15988"/>
                  <a:pt x="9483" y="15988"/>
                  <a:pt x="9483" y="15988"/>
                </a:cubicBezTo>
                <a:cubicBezTo>
                  <a:pt x="9220" y="10906"/>
                  <a:pt x="9220" y="10906"/>
                  <a:pt x="9220" y="10906"/>
                </a:cubicBezTo>
                <a:close/>
                <a:moveTo>
                  <a:pt x="7771" y="106"/>
                </a:moveTo>
                <a:cubicBezTo>
                  <a:pt x="8298" y="106"/>
                  <a:pt x="8693" y="424"/>
                  <a:pt x="8824" y="741"/>
                </a:cubicBezTo>
                <a:cubicBezTo>
                  <a:pt x="6849" y="741"/>
                  <a:pt x="6849" y="741"/>
                  <a:pt x="6849" y="741"/>
                </a:cubicBezTo>
                <a:cubicBezTo>
                  <a:pt x="6980" y="424"/>
                  <a:pt x="7376" y="106"/>
                  <a:pt x="7771" y="106"/>
                </a:cubicBezTo>
                <a:close/>
                <a:moveTo>
                  <a:pt x="11459" y="1482"/>
                </a:moveTo>
                <a:cubicBezTo>
                  <a:pt x="12380" y="1482"/>
                  <a:pt x="13171" y="1694"/>
                  <a:pt x="13698" y="2224"/>
                </a:cubicBezTo>
                <a:cubicBezTo>
                  <a:pt x="14356" y="2647"/>
                  <a:pt x="14620" y="3282"/>
                  <a:pt x="14620" y="4024"/>
                </a:cubicBezTo>
                <a:cubicBezTo>
                  <a:pt x="14620" y="4659"/>
                  <a:pt x="14356" y="5294"/>
                  <a:pt x="13698" y="5718"/>
                </a:cubicBezTo>
                <a:cubicBezTo>
                  <a:pt x="13171" y="6247"/>
                  <a:pt x="12380" y="6459"/>
                  <a:pt x="11459" y="6459"/>
                </a:cubicBezTo>
                <a:cubicBezTo>
                  <a:pt x="10668" y="6459"/>
                  <a:pt x="9878" y="6247"/>
                  <a:pt x="9351" y="5718"/>
                </a:cubicBezTo>
                <a:cubicBezTo>
                  <a:pt x="8693" y="5294"/>
                  <a:pt x="8429" y="4659"/>
                  <a:pt x="8429" y="4024"/>
                </a:cubicBezTo>
                <a:cubicBezTo>
                  <a:pt x="8429" y="3282"/>
                  <a:pt x="8693" y="2647"/>
                  <a:pt x="9351" y="2224"/>
                </a:cubicBezTo>
                <a:cubicBezTo>
                  <a:pt x="9878" y="1694"/>
                  <a:pt x="10668" y="1482"/>
                  <a:pt x="11459" y="1482"/>
                </a:cubicBezTo>
                <a:close/>
                <a:moveTo>
                  <a:pt x="11063" y="2753"/>
                </a:moveTo>
                <a:cubicBezTo>
                  <a:pt x="10668" y="2541"/>
                  <a:pt x="10141" y="2753"/>
                  <a:pt x="9878" y="3176"/>
                </a:cubicBezTo>
                <a:cubicBezTo>
                  <a:pt x="9615" y="3600"/>
                  <a:pt x="9615" y="4024"/>
                  <a:pt x="10010" y="4235"/>
                </a:cubicBezTo>
                <a:cubicBezTo>
                  <a:pt x="10405" y="4447"/>
                  <a:pt x="10668" y="4129"/>
                  <a:pt x="10932" y="3706"/>
                </a:cubicBezTo>
                <a:cubicBezTo>
                  <a:pt x="11195" y="3282"/>
                  <a:pt x="11459" y="2965"/>
                  <a:pt x="11063" y="2753"/>
                </a:cubicBezTo>
                <a:close/>
                <a:moveTo>
                  <a:pt x="13039" y="2753"/>
                </a:moveTo>
                <a:cubicBezTo>
                  <a:pt x="12644" y="2435"/>
                  <a:pt x="12117" y="2224"/>
                  <a:pt x="11459" y="2224"/>
                </a:cubicBezTo>
                <a:cubicBezTo>
                  <a:pt x="10932" y="2224"/>
                  <a:pt x="10405" y="2435"/>
                  <a:pt x="10010" y="2753"/>
                </a:cubicBezTo>
                <a:cubicBezTo>
                  <a:pt x="9615" y="3071"/>
                  <a:pt x="9351" y="3494"/>
                  <a:pt x="9351" y="4024"/>
                </a:cubicBezTo>
                <a:cubicBezTo>
                  <a:pt x="9351" y="4447"/>
                  <a:pt x="9615" y="4871"/>
                  <a:pt x="10010" y="5188"/>
                </a:cubicBezTo>
                <a:cubicBezTo>
                  <a:pt x="10405" y="5506"/>
                  <a:pt x="10932" y="5718"/>
                  <a:pt x="11459" y="5718"/>
                </a:cubicBezTo>
                <a:cubicBezTo>
                  <a:pt x="12117" y="5718"/>
                  <a:pt x="12644" y="5506"/>
                  <a:pt x="13039" y="5188"/>
                </a:cubicBezTo>
                <a:cubicBezTo>
                  <a:pt x="13434" y="4871"/>
                  <a:pt x="13698" y="4447"/>
                  <a:pt x="13698" y="4024"/>
                </a:cubicBezTo>
                <a:cubicBezTo>
                  <a:pt x="13698" y="3494"/>
                  <a:pt x="13434" y="3071"/>
                  <a:pt x="13039" y="2753"/>
                </a:cubicBezTo>
                <a:close/>
                <a:moveTo>
                  <a:pt x="9878" y="0"/>
                </a:moveTo>
                <a:cubicBezTo>
                  <a:pt x="9220" y="1059"/>
                  <a:pt x="9220" y="1059"/>
                  <a:pt x="9220" y="1059"/>
                </a:cubicBezTo>
                <a:cubicBezTo>
                  <a:pt x="6849" y="1059"/>
                  <a:pt x="6849" y="1059"/>
                  <a:pt x="6849" y="1059"/>
                </a:cubicBezTo>
                <a:cubicBezTo>
                  <a:pt x="6190" y="1059"/>
                  <a:pt x="5663" y="1482"/>
                  <a:pt x="5663" y="2012"/>
                </a:cubicBezTo>
                <a:cubicBezTo>
                  <a:pt x="5663" y="6141"/>
                  <a:pt x="5663" y="6141"/>
                  <a:pt x="5663" y="6141"/>
                </a:cubicBezTo>
                <a:cubicBezTo>
                  <a:pt x="5663" y="6565"/>
                  <a:pt x="6190" y="7094"/>
                  <a:pt x="6849" y="7094"/>
                </a:cubicBezTo>
                <a:cubicBezTo>
                  <a:pt x="14488" y="7094"/>
                  <a:pt x="14488" y="7094"/>
                  <a:pt x="14488" y="7094"/>
                </a:cubicBezTo>
                <a:cubicBezTo>
                  <a:pt x="15146" y="7094"/>
                  <a:pt x="15673" y="6565"/>
                  <a:pt x="15673" y="6141"/>
                </a:cubicBezTo>
                <a:cubicBezTo>
                  <a:pt x="15673" y="2012"/>
                  <a:pt x="15673" y="2012"/>
                  <a:pt x="15673" y="2012"/>
                </a:cubicBezTo>
                <a:cubicBezTo>
                  <a:pt x="15673" y="1482"/>
                  <a:pt x="15146" y="1059"/>
                  <a:pt x="14488" y="1059"/>
                </a:cubicBezTo>
                <a:cubicBezTo>
                  <a:pt x="14093" y="1059"/>
                  <a:pt x="14093" y="1059"/>
                  <a:pt x="14093" y="1059"/>
                </a:cubicBezTo>
                <a:cubicBezTo>
                  <a:pt x="13302" y="0"/>
                  <a:pt x="13302" y="0"/>
                  <a:pt x="13302" y="0"/>
                </a:cubicBezTo>
                <a:cubicBezTo>
                  <a:pt x="9878" y="0"/>
                  <a:pt x="9878" y="0"/>
                  <a:pt x="9878" y="0"/>
                </a:cubicBezTo>
                <a:close/>
                <a:moveTo>
                  <a:pt x="15146" y="8153"/>
                </a:moveTo>
                <a:cubicBezTo>
                  <a:pt x="6322" y="8153"/>
                  <a:pt x="6322" y="8153"/>
                  <a:pt x="6322" y="8153"/>
                </a:cubicBezTo>
                <a:cubicBezTo>
                  <a:pt x="1317" y="20329"/>
                  <a:pt x="1317" y="20329"/>
                  <a:pt x="1317" y="20329"/>
                </a:cubicBezTo>
                <a:cubicBezTo>
                  <a:pt x="0" y="20329"/>
                  <a:pt x="0" y="20329"/>
                  <a:pt x="0" y="20329"/>
                </a:cubicBezTo>
                <a:cubicBezTo>
                  <a:pt x="0" y="21600"/>
                  <a:pt x="0" y="21600"/>
                  <a:pt x="0" y="21600"/>
                </a:cubicBezTo>
                <a:cubicBezTo>
                  <a:pt x="2634" y="21600"/>
                  <a:pt x="2634" y="21600"/>
                  <a:pt x="2634" y="21600"/>
                </a:cubicBezTo>
                <a:cubicBezTo>
                  <a:pt x="2634" y="20541"/>
                  <a:pt x="2634" y="20541"/>
                  <a:pt x="2634" y="20541"/>
                </a:cubicBezTo>
                <a:cubicBezTo>
                  <a:pt x="4741" y="16094"/>
                  <a:pt x="4741" y="16094"/>
                  <a:pt x="4741" y="16094"/>
                </a:cubicBezTo>
                <a:cubicBezTo>
                  <a:pt x="5663" y="16094"/>
                  <a:pt x="5663" y="16094"/>
                  <a:pt x="5663" y="16094"/>
                </a:cubicBezTo>
                <a:cubicBezTo>
                  <a:pt x="8693" y="9953"/>
                  <a:pt x="8693" y="9953"/>
                  <a:pt x="8693" y="9953"/>
                </a:cubicBezTo>
                <a:cubicBezTo>
                  <a:pt x="12907" y="9953"/>
                  <a:pt x="12907" y="9953"/>
                  <a:pt x="12907" y="9953"/>
                </a:cubicBezTo>
                <a:cubicBezTo>
                  <a:pt x="15937" y="16094"/>
                  <a:pt x="15937" y="16094"/>
                  <a:pt x="15937" y="16094"/>
                </a:cubicBezTo>
                <a:cubicBezTo>
                  <a:pt x="16859" y="16094"/>
                  <a:pt x="16859" y="16094"/>
                  <a:pt x="16859" y="16094"/>
                </a:cubicBezTo>
                <a:cubicBezTo>
                  <a:pt x="18966" y="20541"/>
                  <a:pt x="18966" y="20541"/>
                  <a:pt x="18966" y="20541"/>
                </a:cubicBezTo>
                <a:cubicBezTo>
                  <a:pt x="18966" y="21600"/>
                  <a:pt x="18966" y="21600"/>
                  <a:pt x="18966" y="21600"/>
                </a:cubicBezTo>
                <a:cubicBezTo>
                  <a:pt x="21600" y="21600"/>
                  <a:pt x="21600" y="21600"/>
                  <a:pt x="21600" y="21600"/>
                </a:cubicBezTo>
                <a:cubicBezTo>
                  <a:pt x="21600" y="20329"/>
                  <a:pt x="21600" y="20329"/>
                  <a:pt x="21600" y="20329"/>
                </a:cubicBezTo>
                <a:cubicBezTo>
                  <a:pt x="20283" y="20329"/>
                  <a:pt x="20283" y="20329"/>
                  <a:pt x="20283" y="20329"/>
                </a:cubicBezTo>
                <a:lnTo>
                  <a:pt x="15146" y="8153"/>
                </a:lnTo>
                <a:close/>
              </a:path>
            </a:pathLst>
          </a:custGeom>
          <a:solidFill>
            <a:srgbClr val="000000"/>
          </a:solidFill>
          <a:ln w="12700">
            <a:miter lim="400000"/>
          </a:ln>
        </p:spPr>
        <p:txBody>
          <a:bodyPr tIns="91439" bIns="91439"/>
          <a:lstStyle/>
          <a:p>
            <a:endParaRPr/>
          </a:p>
        </p:txBody>
      </p:sp>
      <p:sp>
        <p:nvSpPr>
          <p:cNvPr id="1755" name="Shape 1755"/>
          <p:cNvSpPr/>
          <p:nvPr/>
        </p:nvSpPr>
        <p:spPr>
          <a:xfrm>
            <a:off x="20732005" y="5925061"/>
            <a:ext cx="793305" cy="786999"/>
          </a:xfrm>
          <a:custGeom>
            <a:avLst/>
            <a:gdLst/>
            <a:ahLst/>
            <a:cxnLst>
              <a:cxn ang="0">
                <a:pos x="wd2" y="hd2"/>
              </a:cxn>
              <a:cxn ang="5400000">
                <a:pos x="wd2" y="hd2"/>
              </a:cxn>
              <a:cxn ang="10800000">
                <a:pos x="wd2" y="hd2"/>
              </a:cxn>
              <a:cxn ang="16200000">
                <a:pos x="wd2" y="hd2"/>
              </a:cxn>
            </a:cxnLst>
            <a:rect l="0" t="0" r="r" b="b"/>
            <a:pathLst>
              <a:path w="21600" h="21600" extrusionOk="0">
                <a:moveTo>
                  <a:pt x="15330" y="519"/>
                </a:moveTo>
                <a:lnTo>
                  <a:pt x="21128" y="6320"/>
                </a:lnTo>
                <a:lnTo>
                  <a:pt x="21600" y="6839"/>
                </a:lnTo>
                <a:lnTo>
                  <a:pt x="21128" y="7445"/>
                </a:lnTo>
                <a:lnTo>
                  <a:pt x="17263" y="11255"/>
                </a:lnTo>
                <a:lnTo>
                  <a:pt x="17778" y="11774"/>
                </a:lnTo>
                <a:lnTo>
                  <a:pt x="10220" y="19349"/>
                </a:lnTo>
                <a:lnTo>
                  <a:pt x="6871" y="20258"/>
                </a:lnTo>
                <a:lnTo>
                  <a:pt x="5583" y="18916"/>
                </a:lnTo>
                <a:lnTo>
                  <a:pt x="3650" y="20864"/>
                </a:lnTo>
                <a:lnTo>
                  <a:pt x="3135" y="20388"/>
                </a:lnTo>
                <a:lnTo>
                  <a:pt x="1804" y="21600"/>
                </a:lnTo>
                <a:lnTo>
                  <a:pt x="0" y="19869"/>
                </a:lnTo>
                <a:lnTo>
                  <a:pt x="1288" y="18527"/>
                </a:lnTo>
                <a:lnTo>
                  <a:pt x="902" y="18007"/>
                </a:lnTo>
                <a:lnTo>
                  <a:pt x="2834" y="16189"/>
                </a:lnTo>
                <a:lnTo>
                  <a:pt x="1288" y="14631"/>
                </a:lnTo>
                <a:lnTo>
                  <a:pt x="2319" y="11341"/>
                </a:lnTo>
                <a:lnTo>
                  <a:pt x="9834" y="3766"/>
                </a:lnTo>
                <a:lnTo>
                  <a:pt x="10349" y="4415"/>
                </a:lnTo>
                <a:lnTo>
                  <a:pt x="14729" y="0"/>
                </a:lnTo>
                <a:lnTo>
                  <a:pt x="15330" y="519"/>
                </a:lnTo>
                <a:close/>
                <a:moveTo>
                  <a:pt x="16017" y="6320"/>
                </a:moveTo>
                <a:lnTo>
                  <a:pt x="15330" y="6969"/>
                </a:lnTo>
                <a:lnTo>
                  <a:pt x="16533" y="8181"/>
                </a:lnTo>
                <a:lnTo>
                  <a:pt x="17263" y="7445"/>
                </a:lnTo>
                <a:lnTo>
                  <a:pt x="16017" y="6320"/>
                </a:lnTo>
                <a:close/>
                <a:moveTo>
                  <a:pt x="14085" y="4285"/>
                </a:moveTo>
                <a:lnTo>
                  <a:pt x="13398" y="5021"/>
                </a:lnTo>
                <a:lnTo>
                  <a:pt x="14515" y="6147"/>
                </a:lnTo>
                <a:lnTo>
                  <a:pt x="15202" y="5411"/>
                </a:lnTo>
                <a:lnTo>
                  <a:pt x="14085" y="4285"/>
                </a:lnTo>
                <a:close/>
                <a:moveTo>
                  <a:pt x="11466" y="5541"/>
                </a:moveTo>
                <a:lnTo>
                  <a:pt x="16146" y="10216"/>
                </a:lnTo>
                <a:lnTo>
                  <a:pt x="19367" y="6839"/>
                </a:lnTo>
                <a:lnTo>
                  <a:pt x="14729" y="2121"/>
                </a:lnTo>
                <a:lnTo>
                  <a:pt x="11466" y="5541"/>
                </a:lnTo>
                <a:close/>
              </a:path>
            </a:pathLst>
          </a:custGeom>
          <a:solidFill>
            <a:srgbClr val="000000"/>
          </a:solidFill>
          <a:ln w="12700">
            <a:miter lim="400000"/>
          </a:ln>
        </p:spPr>
        <p:txBody>
          <a:bodyPr tIns="91439" bIns="91439"/>
          <a:lstStyle/>
          <a:p>
            <a:endParaRPr/>
          </a:p>
        </p:txBody>
      </p:sp>
      <p:sp>
        <p:nvSpPr>
          <p:cNvPr id="1756" name="Shape 1756"/>
          <p:cNvSpPr/>
          <p:nvPr/>
        </p:nvSpPr>
        <p:spPr>
          <a:xfrm>
            <a:off x="22751448" y="5942574"/>
            <a:ext cx="745300" cy="736365"/>
          </a:xfrm>
          <a:custGeom>
            <a:avLst/>
            <a:gdLst/>
            <a:ahLst/>
            <a:cxnLst>
              <a:cxn ang="0">
                <a:pos x="wd2" y="hd2"/>
              </a:cxn>
              <a:cxn ang="5400000">
                <a:pos x="wd2" y="hd2"/>
              </a:cxn>
              <a:cxn ang="10800000">
                <a:pos x="wd2" y="hd2"/>
              </a:cxn>
              <a:cxn ang="16200000">
                <a:pos x="wd2" y="hd2"/>
              </a:cxn>
            </a:cxnLst>
            <a:rect l="0" t="0" r="r" b="b"/>
            <a:pathLst>
              <a:path w="20917" h="21503" extrusionOk="0">
                <a:moveTo>
                  <a:pt x="10222" y="1976"/>
                </a:moveTo>
                <a:cubicBezTo>
                  <a:pt x="18505" y="1976"/>
                  <a:pt x="18505" y="1976"/>
                  <a:pt x="18505" y="1976"/>
                </a:cubicBezTo>
                <a:cubicBezTo>
                  <a:pt x="19868" y="1976"/>
                  <a:pt x="20917" y="3176"/>
                  <a:pt x="20917" y="4485"/>
                </a:cubicBezTo>
                <a:cubicBezTo>
                  <a:pt x="20917" y="18994"/>
                  <a:pt x="20917" y="18994"/>
                  <a:pt x="20917" y="18994"/>
                </a:cubicBezTo>
                <a:cubicBezTo>
                  <a:pt x="20917" y="20303"/>
                  <a:pt x="19868" y="21503"/>
                  <a:pt x="18505" y="21503"/>
                </a:cubicBezTo>
                <a:cubicBezTo>
                  <a:pt x="10222" y="21503"/>
                  <a:pt x="10222" y="21503"/>
                  <a:pt x="10222" y="21503"/>
                </a:cubicBezTo>
                <a:cubicBezTo>
                  <a:pt x="9173" y="21503"/>
                  <a:pt x="8230" y="20739"/>
                  <a:pt x="7915" y="19648"/>
                </a:cubicBezTo>
                <a:cubicBezTo>
                  <a:pt x="7915" y="19648"/>
                  <a:pt x="7915" y="19648"/>
                  <a:pt x="7915" y="19648"/>
                </a:cubicBezTo>
                <a:cubicBezTo>
                  <a:pt x="5818" y="19321"/>
                  <a:pt x="3931" y="18558"/>
                  <a:pt x="2672" y="17467"/>
                </a:cubicBezTo>
                <a:cubicBezTo>
                  <a:pt x="1309" y="16267"/>
                  <a:pt x="575" y="14630"/>
                  <a:pt x="680" y="12667"/>
                </a:cubicBezTo>
                <a:cubicBezTo>
                  <a:pt x="680" y="12558"/>
                  <a:pt x="680" y="12448"/>
                  <a:pt x="680" y="12230"/>
                </a:cubicBezTo>
                <a:cubicBezTo>
                  <a:pt x="785" y="11467"/>
                  <a:pt x="1100" y="10594"/>
                  <a:pt x="1519" y="9721"/>
                </a:cubicBezTo>
                <a:cubicBezTo>
                  <a:pt x="-54" y="8303"/>
                  <a:pt x="-683" y="6448"/>
                  <a:pt x="995" y="3503"/>
                </a:cubicBezTo>
                <a:cubicBezTo>
                  <a:pt x="785" y="3394"/>
                  <a:pt x="785" y="3394"/>
                  <a:pt x="785" y="3394"/>
                </a:cubicBezTo>
                <a:cubicBezTo>
                  <a:pt x="3301" y="12"/>
                  <a:pt x="3301" y="12"/>
                  <a:pt x="3301" y="12"/>
                </a:cubicBezTo>
                <a:cubicBezTo>
                  <a:pt x="3301" y="12"/>
                  <a:pt x="4245" y="-97"/>
                  <a:pt x="4874" y="339"/>
                </a:cubicBezTo>
                <a:cubicBezTo>
                  <a:pt x="5503" y="667"/>
                  <a:pt x="6028" y="1321"/>
                  <a:pt x="6028" y="1321"/>
                </a:cubicBezTo>
                <a:cubicBezTo>
                  <a:pt x="3931" y="3612"/>
                  <a:pt x="3931" y="3612"/>
                  <a:pt x="3931" y="3612"/>
                </a:cubicBezTo>
                <a:cubicBezTo>
                  <a:pt x="3301" y="3067"/>
                  <a:pt x="3301" y="3067"/>
                  <a:pt x="3301" y="3067"/>
                </a:cubicBezTo>
                <a:cubicBezTo>
                  <a:pt x="2463" y="4485"/>
                  <a:pt x="2463" y="4485"/>
                  <a:pt x="2463" y="4485"/>
                </a:cubicBezTo>
                <a:cubicBezTo>
                  <a:pt x="2148" y="4267"/>
                  <a:pt x="2148" y="4267"/>
                  <a:pt x="2148" y="4267"/>
                </a:cubicBezTo>
                <a:cubicBezTo>
                  <a:pt x="1100" y="6230"/>
                  <a:pt x="1309" y="7430"/>
                  <a:pt x="2253" y="8412"/>
                </a:cubicBezTo>
                <a:cubicBezTo>
                  <a:pt x="2777" y="7648"/>
                  <a:pt x="3406" y="6776"/>
                  <a:pt x="4245" y="5794"/>
                </a:cubicBezTo>
                <a:cubicBezTo>
                  <a:pt x="4140" y="5576"/>
                  <a:pt x="4140" y="5358"/>
                  <a:pt x="4140" y="5139"/>
                </a:cubicBezTo>
                <a:cubicBezTo>
                  <a:pt x="4140" y="4594"/>
                  <a:pt x="4350" y="4158"/>
                  <a:pt x="4665" y="3830"/>
                </a:cubicBezTo>
                <a:cubicBezTo>
                  <a:pt x="4665" y="3830"/>
                  <a:pt x="4665" y="3830"/>
                  <a:pt x="4665" y="3830"/>
                </a:cubicBezTo>
                <a:cubicBezTo>
                  <a:pt x="4665" y="3830"/>
                  <a:pt x="4665" y="3830"/>
                  <a:pt x="4665" y="3830"/>
                </a:cubicBezTo>
                <a:cubicBezTo>
                  <a:pt x="4979" y="3394"/>
                  <a:pt x="5399" y="3285"/>
                  <a:pt x="5923" y="3285"/>
                </a:cubicBezTo>
                <a:cubicBezTo>
                  <a:pt x="6342" y="3285"/>
                  <a:pt x="6867" y="3394"/>
                  <a:pt x="7181" y="3830"/>
                </a:cubicBezTo>
                <a:cubicBezTo>
                  <a:pt x="7181" y="3830"/>
                  <a:pt x="7181" y="3830"/>
                  <a:pt x="7181" y="3830"/>
                </a:cubicBezTo>
                <a:cubicBezTo>
                  <a:pt x="7496" y="4158"/>
                  <a:pt x="7705" y="4594"/>
                  <a:pt x="7705" y="5139"/>
                </a:cubicBezTo>
                <a:cubicBezTo>
                  <a:pt x="7705" y="5576"/>
                  <a:pt x="7496" y="6012"/>
                  <a:pt x="7181" y="6448"/>
                </a:cubicBezTo>
                <a:cubicBezTo>
                  <a:pt x="6867" y="6776"/>
                  <a:pt x="6342" y="6994"/>
                  <a:pt x="5923" y="6994"/>
                </a:cubicBezTo>
                <a:cubicBezTo>
                  <a:pt x="5713" y="6994"/>
                  <a:pt x="5503" y="6885"/>
                  <a:pt x="5294" y="6776"/>
                </a:cubicBezTo>
                <a:cubicBezTo>
                  <a:pt x="4455" y="7648"/>
                  <a:pt x="3826" y="8521"/>
                  <a:pt x="3301" y="9285"/>
                </a:cubicBezTo>
                <a:cubicBezTo>
                  <a:pt x="3301" y="9285"/>
                  <a:pt x="3301" y="9394"/>
                  <a:pt x="3301" y="9394"/>
                </a:cubicBezTo>
                <a:cubicBezTo>
                  <a:pt x="3301" y="9394"/>
                  <a:pt x="3301" y="9394"/>
                  <a:pt x="3301" y="9394"/>
                </a:cubicBezTo>
                <a:cubicBezTo>
                  <a:pt x="3826" y="9721"/>
                  <a:pt x="4350" y="10158"/>
                  <a:pt x="4979" y="10594"/>
                </a:cubicBezTo>
                <a:cubicBezTo>
                  <a:pt x="6028" y="11139"/>
                  <a:pt x="6971" y="11794"/>
                  <a:pt x="7810" y="12558"/>
                </a:cubicBezTo>
                <a:cubicBezTo>
                  <a:pt x="7810" y="4485"/>
                  <a:pt x="7810" y="4485"/>
                  <a:pt x="7810" y="4485"/>
                </a:cubicBezTo>
                <a:cubicBezTo>
                  <a:pt x="7810" y="3176"/>
                  <a:pt x="8964" y="1976"/>
                  <a:pt x="10222" y="1976"/>
                </a:cubicBezTo>
                <a:close/>
                <a:moveTo>
                  <a:pt x="6447" y="4594"/>
                </a:moveTo>
                <a:cubicBezTo>
                  <a:pt x="6237" y="4376"/>
                  <a:pt x="6133" y="4267"/>
                  <a:pt x="5923" y="4267"/>
                </a:cubicBezTo>
                <a:cubicBezTo>
                  <a:pt x="5713" y="4267"/>
                  <a:pt x="5503" y="4376"/>
                  <a:pt x="5399" y="4594"/>
                </a:cubicBezTo>
                <a:cubicBezTo>
                  <a:pt x="5399" y="4594"/>
                  <a:pt x="5399" y="4594"/>
                  <a:pt x="5399" y="4594"/>
                </a:cubicBezTo>
                <a:cubicBezTo>
                  <a:pt x="5189" y="4703"/>
                  <a:pt x="5189" y="4921"/>
                  <a:pt x="5189" y="5139"/>
                </a:cubicBezTo>
                <a:cubicBezTo>
                  <a:pt x="5189" y="5358"/>
                  <a:pt x="5189" y="5467"/>
                  <a:pt x="5399" y="5685"/>
                </a:cubicBezTo>
                <a:cubicBezTo>
                  <a:pt x="5399" y="5685"/>
                  <a:pt x="5399" y="5685"/>
                  <a:pt x="5399" y="5685"/>
                </a:cubicBezTo>
                <a:cubicBezTo>
                  <a:pt x="5503" y="5794"/>
                  <a:pt x="5713" y="5903"/>
                  <a:pt x="5923" y="5903"/>
                </a:cubicBezTo>
                <a:cubicBezTo>
                  <a:pt x="6133" y="5903"/>
                  <a:pt x="6237" y="5794"/>
                  <a:pt x="6447" y="5685"/>
                </a:cubicBezTo>
                <a:cubicBezTo>
                  <a:pt x="6552" y="5467"/>
                  <a:pt x="6657" y="5358"/>
                  <a:pt x="6657" y="5139"/>
                </a:cubicBezTo>
                <a:cubicBezTo>
                  <a:pt x="6657" y="4921"/>
                  <a:pt x="6552" y="4703"/>
                  <a:pt x="6447" y="4594"/>
                </a:cubicBezTo>
                <a:cubicBezTo>
                  <a:pt x="6447" y="4594"/>
                  <a:pt x="6447" y="4594"/>
                  <a:pt x="6447" y="4594"/>
                </a:cubicBezTo>
                <a:close/>
                <a:moveTo>
                  <a:pt x="7810" y="18121"/>
                </a:moveTo>
                <a:cubicBezTo>
                  <a:pt x="7810" y="14521"/>
                  <a:pt x="7810" y="14521"/>
                  <a:pt x="7810" y="14521"/>
                </a:cubicBezTo>
                <a:cubicBezTo>
                  <a:pt x="6867" y="13430"/>
                  <a:pt x="5608" y="12558"/>
                  <a:pt x="4350" y="11794"/>
                </a:cubicBezTo>
                <a:cubicBezTo>
                  <a:pt x="3721" y="11467"/>
                  <a:pt x="3092" y="11030"/>
                  <a:pt x="2567" y="10703"/>
                </a:cubicBezTo>
                <a:cubicBezTo>
                  <a:pt x="2358" y="11248"/>
                  <a:pt x="2148" y="11903"/>
                  <a:pt x="2043" y="12448"/>
                </a:cubicBezTo>
                <a:cubicBezTo>
                  <a:pt x="2043" y="12558"/>
                  <a:pt x="2043" y="12667"/>
                  <a:pt x="2043" y="12776"/>
                </a:cubicBezTo>
                <a:cubicBezTo>
                  <a:pt x="1938" y="14194"/>
                  <a:pt x="2567" y="15394"/>
                  <a:pt x="3616" y="16376"/>
                </a:cubicBezTo>
                <a:cubicBezTo>
                  <a:pt x="4665" y="17248"/>
                  <a:pt x="6133" y="17903"/>
                  <a:pt x="7810" y="18121"/>
                </a:cubicBezTo>
                <a:close/>
                <a:moveTo>
                  <a:pt x="10222" y="4594"/>
                </a:moveTo>
                <a:cubicBezTo>
                  <a:pt x="10222" y="12885"/>
                  <a:pt x="10222" y="12885"/>
                  <a:pt x="10222" y="12885"/>
                </a:cubicBezTo>
                <a:cubicBezTo>
                  <a:pt x="18715" y="12885"/>
                  <a:pt x="18715" y="12885"/>
                  <a:pt x="18715" y="12885"/>
                </a:cubicBezTo>
                <a:cubicBezTo>
                  <a:pt x="18715" y="4594"/>
                  <a:pt x="18715" y="4594"/>
                  <a:pt x="18715" y="4594"/>
                </a:cubicBezTo>
                <a:cubicBezTo>
                  <a:pt x="10222" y="4594"/>
                  <a:pt x="10222" y="4594"/>
                  <a:pt x="10222" y="4594"/>
                </a:cubicBezTo>
                <a:close/>
                <a:moveTo>
                  <a:pt x="14311" y="14194"/>
                </a:moveTo>
                <a:cubicBezTo>
                  <a:pt x="13787" y="14194"/>
                  <a:pt x="13263" y="14412"/>
                  <a:pt x="12843" y="14739"/>
                </a:cubicBezTo>
                <a:cubicBezTo>
                  <a:pt x="14416" y="16376"/>
                  <a:pt x="14416" y="16376"/>
                  <a:pt x="14416" y="16376"/>
                </a:cubicBezTo>
                <a:cubicBezTo>
                  <a:pt x="15989" y="14739"/>
                  <a:pt x="15989" y="14739"/>
                  <a:pt x="15989" y="14739"/>
                </a:cubicBezTo>
                <a:cubicBezTo>
                  <a:pt x="15465" y="14412"/>
                  <a:pt x="14940" y="14194"/>
                  <a:pt x="14311" y="14194"/>
                </a:cubicBezTo>
                <a:close/>
                <a:moveTo>
                  <a:pt x="16513" y="15394"/>
                </a:moveTo>
                <a:cubicBezTo>
                  <a:pt x="15045" y="17030"/>
                  <a:pt x="15045" y="17030"/>
                  <a:pt x="15045" y="17030"/>
                </a:cubicBezTo>
                <a:cubicBezTo>
                  <a:pt x="16618" y="18667"/>
                  <a:pt x="16618" y="18667"/>
                  <a:pt x="16618" y="18667"/>
                </a:cubicBezTo>
                <a:cubicBezTo>
                  <a:pt x="16828" y="18121"/>
                  <a:pt x="17037" y="17576"/>
                  <a:pt x="17037" y="17030"/>
                </a:cubicBezTo>
                <a:cubicBezTo>
                  <a:pt x="17037" y="16485"/>
                  <a:pt x="16828" y="15939"/>
                  <a:pt x="16513" y="15394"/>
                </a:cubicBezTo>
                <a:close/>
                <a:moveTo>
                  <a:pt x="15989" y="19321"/>
                </a:moveTo>
                <a:cubicBezTo>
                  <a:pt x="14416" y="17685"/>
                  <a:pt x="14416" y="17685"/>
                  <a:pt x="14416" y="17685"/>
                </a:cubicBezTo>
                <a:cubicBezTo>
                  <a:pt x="12843" y="19321"/>
                  <a:pt x="12843" y="19321"/>
                  <a:pt x="12843" y="19321"/>
                </a:cubicBezTo>
                <a:cubicBezTo>
                  <a:pt x="13263" y="19648"/>
                  <a:pt x="13787" y="19867"/>
                  <a:pt x="14311" y="19867"/>
                </a:cubicBezTo>
                <a:cubicBezTo>
                  <a:pt x="14940" y="19867"/>
                  <a:pt x="15465" y="19648"/>
                  <a:pt x="15989" y="19321"/>
                </a:cubicBezTo>
                <a:close/>
                <a:moveTo>
                  <a:pt x="12214" y="18667"/>
                </a:moveTo>
                <a:cubicBezTo>
                  <a:pt x="13787" y="17030"/>
                  <a:pt x="13787" y="17030"/>
                  <a:pt x="13787" y="17030"/>
                </a:cubicBezTo>
                <a:cubicBezTo>
                  <a:pt x="12214" y="15394"/>
                  <a:pt x="12214" y="15394"/>
                  <a:pt x="12214" y="15394"/>
                </a:cubicBezTo>
                <a:cubicBezTo>
                  <a:pt x="11900" y="15830"/>
                  <a:pt x="11690" y="16376"/>
                  <a:pt x="11690" y="17030"/>
                </a:cubicBezTo>
                <a:cubicBezTo>
                  <a:pt x="11690" y="17685"/>
                  <a:pt x="11900" y="18230"/>
                  <a:pt x="12214" y="18667"/>
                </a:cubicBezTo>
                <a:close/>
              </a:path>
            </a:pathLst>
          </a:custGeom>
          <a:solidFill>
            <a:srgbClr val="000000"/>
          </a:solidFill>
          <a:ln w="12700">
            <a:miter lim="400000"/>
          </a:ln>
        </p:spPr>
        <p:txBody>
          <a:bodyPr tIns="91439" bIns="91439"/>
          <a:lstStyle/>
          <a:p>
            <a:endParaRPr/>
          </a:p>
        </p:txBody>
      </p:sp>
      <p:sp>
        <p:nvSpPr>
          <p:cNvPr id="1757" name="Shape 1757"/>
          <p:cNvSpPr/>
          <p:nvPr/>
        </p:nvSpPr>
        <p:spPr>
          <a:xfrm>
            <a:off x="21768190" y="5939254"/>
            <a:ext cx="739685" cy="734953"/>
          </a:xfrm>
          <a:custGeom>
            <a:avLst/>
            <a:gdLst/>
            <a:ahLst/>
            <a:cxnLst>
              <a:cxn ang="0">
                <a:pos x="wd2" y="hd2"/>
              </a:cxn>
              <a:cxn ang="5400000">
                <a:pos x="wd2" y="hd2"/>
              </a:cxn>
              <a:cxn ang="10800000">
                <a:pos x="wd2" y="hd2"/>
              </a:cxn>
              <a:cxn ang="16200000">
                <a:pos x="wd2" y="hd2"/>
              </a:cxn>
            </a:cxnLst>
            <a:rect l="0" t="0" r="r" b="b"/>
            <a:pathLst>
              <a:path w="21600" h="21600" extrusionOk="0">
                <a:moveTo>
                  <a:pt x="19855" y="19517"/>
                </a:moveTo>
                <a:cubicBezTo>
                  <a:pt x="19855" y="21600"/>
                  <a:pt x="19855" y="21600"/>
                  <a:pt x="19855" y="21600"/>
                </a:cubicBezTo>
                <a:cubicBezTo>
                  <a:pt x="17564" y="21600"/>
                  <a:pt x="17564" y="21600"/>
                  <a:pt x="17564" y="21600"/>
                </a:cubicBezTo>
                <a:cubicBezTo>
                  <a:pt x="17564" y="20065"/>
                  <a:pt x="17564" y="20065"/>
                  <a:pt x="17564" y="20065"/>
                </a:cubicBezTo>
                <a:cubicBezTo>
                  <a:pt x="4582" y="20065"/>
                  <a:pt x="4582" y="20065"/>
                  <a:pt x="4582" y="20065"/>
                </a:cubicBezTo>
                <a:cubicBezTo>
                  <a:pt x="4582" y="21600"/>
                  <a:pt x="4582" y="21600"/>
                  <a:pt x="4582" y="21600"/>
                </a:cubicBezTo>
                <a:cubicBezTo>
                  <a:pt x="2291" y="21600"/>
                  <a:pt x="2291" y="21600"/>
                  <a:pt x="2291" y="21600"/>
                </a:cubicBezTo>
                <a:cubicBezTo>
                  <a:pt x="2291" y="19846"/>
                  <a:pt x="2291" y="19846"/>
                  <a:pt x="2291" y="19846"/>
                </a:cubicBezTo>
                <a:cubicBezTo>
                  <a:pt x="1855" y="19626"/>
                  <a:pt x="1418" y="19407"/>
                  <a:pt x="1091" y="19078"/>
                </a:cubicBezTo>
                <a:cubicBezTo>
                  <a:pt x="436" y="18420"/>
                  <a:pt x="0" y="17434"/>
                  <a:pt x="0" y="16447"/>
                </a:cubicBezTo>
                <a:cubicBezTo>
                  <a:pt x="0" y="8333"/>
                  <a:pt x="0" y="8333"/>
                  <a:pt x="0" y="8333"/>
                </a:cubicBezTo>
                <a:cubicBezTo>
                  <a:pt x="0" y="7346"/>
                  <a:pt x="436" y="6469"/>
                  <a:pt x="1091" y="5811"/>
                </a:cubicBezTo>
                <a:cubicBezTo>
                  <a:pt x="1745" y="5153"/>
                  <a:pt x="2618" y="4715"/>
                  <a:pt x="3600" y="4715"/>
                </a:cubicBezTo>
                <a:cubicBezTo>
                  <a:pt x="4145" y="1535"/>
                  <a:pt x="4145" y="1535"/>
                  <a:pt x="4145" y="1535"/>
                </a:cubicBezTo>
                <a:cubicBezTo>
                  <a:pt x="3600" y="1535"/>
                  <a:pt x="3600" y="1535"/>
                  <a:pt x="3600" y="1535"/>
                </a:cubicBezTo>
                <a:cubicBezTo>
                  <a:pt x="3600" y="0"/>
                  <a:pt x="3600" y="0"/>
                  <a:pt x="3600" y="0"/>
                </a:cubicBezTo>
                <a:cubicBezTo>
                  <a:pt x="6109" y="0"/>
                  <a:pt x="6109" y="0"/>
                  <a:pt x="6109" y="0"/>
                </a:cubicBezTo>
                <a:cubicBezTo>
                  <a:pt x="6109" y="1535"/>
                  <a:pt x="6109" y="1535"/>
                  <a:pt x="6109" y="1535"/>
                </a:cubicBezTo>
                <a:cubicBezTo>
                  <a:pt x="5455" y="1535"/>
                  <a:pt x="5455" y="1535"/>
                  <a:pt x="5455" y="1535"/>
                </a:cubicBezTo>
                <a:cubicBezTo>
                  <a:pt x="6000" y="4715"/>
                  <a:pt x="6000" y="4715"/>
                  <a:pt x="6000" y="4715"/>
                </a:cubicBezTo>
                <a:cubicBezTo>
                  <a:pt x="17891" y="4715"/>
                  <a:pt x="17891" y="4715"/>
                  <a:pt x="17891" y="4715"/>
                </a:cubicBezTo>
                <a:cubicBezTo>
                  <a:pt x="18982" y="4715"/>
                  <a:pt x="19855" y="5044"/>
                  <a:pt x="20509" y="5811"/>
                </a:cubicBezTo>
                <a:cubicBezTo>
                  <a:pt x="21164" y="6469"/>
                  <a:pt x="21600" y="7346"/>
                  <a:pt x="21600" y="8333"/>
                </a:cubicBezTo>
                <a:cubicBezTo>
                  <a:pt x="21600" y="16447"/>
                  <a:pt x="21600" y="16447"/>
                  <a:pt x="21600" y="16447"/>
                </a:cubicBezTo>
                <a:cubicBezTo>
                  <a:pt x="21600" y="17434"/>
                  <a:pt x="21164" y="18420"/>
                  <a:pt x="20509" y="19078"/>
                </a:cubicBezTo>
                <a:cubicBezTo>
                  <a:pt x="20291" y="19188"/>
                  <a:pt x="20073" y="19407"/>
                  <a:pt x="19855" y="19517"/>
                </a:cubicBezTo>
                <a:close/>
                <a:moveTo>
                  <a:pt x="3927" y="8991"/>
                </a:moveTo>
                <a:cubicBezTo>
                  <a:pt x="3055" y="8991"/>
                  <a:pt x="2400" y="9649"/>
                  <a:pt x="2400" y="10526"/>
                </a:cubicBezTo>
                <a:cubicBezTo>
                  <a:pt x="2400" y="11293"/>
                  <a:pt x="3055" y="12061"/>
                  <a:pt x="3927" y="12061"/>
                </a:cubicBezTo>
                <a:cubicBezTo>
                  <a:pt x="4691" y="12061"/>
                  <a:pt x="5345" y="11293"/>
                  <a:pt x="5345" y="10526"/>
                </a:cubicBezTo>
                <a:cubicBezTo>
                  <a:pt x="5345" y="9649"/>
                  <a:pt x="4691" y="8991"/>
                  <a:pt x="3927" y="8991"/>
                </a:cubicBezTo>
                <a:close/>
                <a:moveTo>
                  <a:pt x="10364" y="15789"/>
                </a:moveTo>
                <a:cubicBezTo>
                  <a:pt x="9709" y="16995"/>
                  <a:pt x="9709" y="16995"/>
                  <a:pt x="9709" y="16995"/>
                </a:cubicBezTo>
                <a:cubicBezTo>
                  <a:pt x="10582" y="17762"/>
                  <a:pt x="10582" y="17762"/>
                  <a:pt x="10582" y="17762"/>
                </a:cubicBezTo>
                <a:cubicBezTo>
                  <a:pt x="11782" y="16995"/>
                  <a:pt x="11782" y="16995"/>
                  <a:pt x="11782" y="16995"/>
                </a:cubicBezTo>
                <a:cubicBezTo>
                  <a:pt x="12655" y="17434"/>
                  <a:pt x="13527" y="17653"/>
                  <a:pt x="14400" y="17653"/>
                </a:cubicBezTo>
                <a:cubicBezTo>
                  <a:pt x="15382" y="17653"/>
                  <a:pt x="16364" y="17324"/>
                  <a:pt x="17127" y="16885"/>
                </a:cubicBezTo>
                <a:cubicBezTo>
                  <a:pt x="18327" y="17762"/>
                  <a:pt x="18327" y="17762"/>
                  <a:pt x="18327" y="17762"/>
                </a:cubicBezTo>
                <a:cubicBezTo>
                  <a:pt x="19200" y="16995"/>
                  <a:pt x="19200" y="16995"/>
                  <a:pt x="19200" y="16995"/>
                </a:cubicBezTo>
                <a:cubicBezTo>
                  <a:pt x="18545" y="15679"/>
                  <a:pt x="18545" y="15679"/>
                  <a:pt x="18545" y="15679"/>
                </a:cubicBezTo>
                <a:cubicBezTo>
                  <a:pt x="19309" y="14802"/>
                  <a:pt x="19855" y="13596"/>
                  <a:pt x="19855" y="12280"/>
                </a:cubicBezTo>
                <a:cubicBezTo>
                  <a:pt x="19855" y="10964"/>
                  <a:pt x="19309" y="9758"/>
                  <a:pt x="18545" y="8881"/>
                </a:cubicBezTo>
                <a:cubicBezTo>
                  <a:pt x="19200" y="7675"/>
                  <a:pt x="19200" y="7675"/>
                  <a:pt x="19200" y="7675"/>
                </a:cubicBezTo>
                <a:cubicBezTo>
                  <a:pt x="18327" y="6908"/>
                  <a:pt x="18327" y="6908"/>
                  <a:pt x="18327" y="6908"/>
                </a:cubicBezTo>
                <a:cubicBezTo>
                  <a:pt x="17236" y="7675"/>
                  <a:pt x="17236" y="7675"/>
                  <a:pt x="17236" y="7675"/>
                </a:cubicBezTo>
                <a:cubicBezTo>
                  <a:pt x="16473" y="7127"/>
                  <a:pt x="15491" y="6908"/>
                  <a:pt x="14400" y="6908"/>
                </a:cubicBezTo>
                <a:cubicBezTo>
                  <a:pt x="13418" y="6908"/>
                  <a:pt x="12436" y="7127"/>
                  <a:pt x="11673" y="7675"/>
                </a:cubicBezTo>
                <a:cubicBezTo>
                  <a:pt x="10582" y="6908"/>
                  <a:pt x="10582" y="6908"/>
                  <a:pt x="10582" y="6908"/>
                </a:cubicBezTo>
                <a:cubicBezTo>
                  <a:pt x="9709" y="7675"/>
                  <a:pt x="9709" y="7675"/>
                  <a:pt x="9709" y="7675"/>
                </a:cubicBezTo>
                <a:cubicBezTo>
                  <a:pt x="10364" y="8772"/>
                  <a:pt x="10364" y="8772"/>
                  <a:pt x="10364" y="8772"/>
                </a:cubicBezTo>
                <a:cubicBezTo>
                  <a:pt x="9600" y="9758"/>
                  <a:pt x="9055" y="10964"/>
                  <a:pt x="9055" y="12280"/>
                </a:cubicBezTo>
                <a:cubicBezTo>
                  <a:pt x="9055" y="13596"/>
                  <a:pt x="9600" y="14802"/>
                  <a:pt x="10364" y="15789"/>
                </a:cubicBezTo>
                <a:close/>
                <a:moveTo>
                  <a:pt x="17236" y="9429"/>
                </a:moveTo>
                <a:cubicBezTo>
                  <a:pt x="16473" y="8772"/>
                  <a:pt x="15491" y="8333"/>
                  <a:pt x="14400" y="8333"/>
                </a:cubicBezTo>
                <a:cubicBezTo>
                  <a:pt x="13309" y="8333"/>
                  <a:pt x="12327" y="8772"/>
                  <a:pt x="11673" y="9429"/>
                </a:cubicBezTo>
                <a:cubicBezTo>
                  <a:pt x="10909" y="10197"/>
                  <a:pt x="10473" y="11184"/>
                  <a:pt x="10473" y="12280"/>
                </a:cubicBezTo>
                <a:cubicBezTo>
                  <a:pt x="10473" y="13377"/>
                  <a:pt x="10909" y="14363"/>
                  <a:pt x="11673" y="15021"/>
                </a:cubicBezTo>
                <a:cubicBezTo>
                  <a:pt x="12327" y="15789"/>
                  <a:pt x="13309" y="16227"/>
                  <a:pt x="14400" y="16227"/>
                </a:cubicBezTo>
                <a:cubicBezTo>
                  <a:pt x="15491" y="16227"/>
                  <a:pt x="16473" y="15789"/>
                  <a:pt x="17236" y="15021"/>
                </a:cubicBezTo>
                <a:cubicBezTo>
                  <a:pt x="17891" y="14363"/>
                  <a:pt x="18327" y="13377"/>
                  <a:pt x="18327" y="12280"/>
                </a:cubicBezTo>
                <a:cubicBezTo>
                  <a:pt x="18327" y="11184"/>
                  <a:pt x="17891" y="10197"/>
                  <a:pt x="17236" y="9429"/>
                </a:cubicBezTo>
                <a:close/>
                <a:moveTo>
                  <a:pt x="14400" y="10526"/>
                </a:moveTo>
                <a:cubicBezTo>
                  <a:pt x="13527" y="10526"/>
                  <a:pt x="12764" y="11293"/>
                  <a:pt x="12764" y="12280"/>
                </a:cubicBezTo>
                <a:cubicBezTo>
                  <a:pt x="12764" y="13157"/>
                  <a:pt x="13527" y="13925"/>
                  <a:pt x="14400" y="13925"/>
                </a:cubicBezTo>
                <a:cubicBezTo>
                  <a:pt x="15382" y="13925"/>
                  <a:pt x="16145" y="13157"/>
                  <a:pt x="16145" y="12280"/>
                </a:cubicBezTo>
                <a:cubicBezTo>
                  <a:pt x="16145" y="11293"/>
                  <a:pt x="15382" y="10526"/>
                  <a:pt x="14400" y="10526"/>
                </a:cubicBezTo>
                <a:close/>
                <a:moveTo>
                  <a:pt x="3927" y="13048"/>
                </a:moveTo>
                <a:cubicBezTo>
                  <a:pt x="3055" y="13048"/>
                  <a:pt x="2400" y="13706"/>
                  <a:pt x="2400" y="14583"/>
                </a:cubicBezTo>
                <a:cubicBezTo>
                  <a:pt x="2400" y="15350"/>
                  <a:pt x="3055" y="16008"/>
                  <a:pt x="3927" y="16008"/>
                </a:cubicBezTo>
                <a:cubicBezTo>
                  <a:pt x="4691" y="16008"/>
                  <a:pt x="5345" y="15350"/>
                  <a:pt x="5345" y="14583"/>
                </a:cubicBezTo>
                <a:cubicBezTo>
                  <a:pt x="5345" y="13706"/>
                  <a:pt x="4691" y="13048"/>
                  <a:pt x="3927" y="13048"/>
                </a:cubicBezTo>
                <a:close/>
                <a:moveTo>
                  <a:pt x="2945" y="8004"/>
                </a:moveTo>
                <a:cubicBezTo>
                  <a:pt x="4800" y="7675"/>
                  <a:pt x="6545" y="8881"/>
                  <a:pt x="6327" y="10636"/>
                </a:cubicBezTo>
                <a:cubicBezTo>
                  <a:pt x="6873" y="10526"/>
                  <a:pt x="7200" y="10416"/>
                  <a:pt x="7636" y="10307"/>
                </a:cubicBezTo>
                <a:cubicBezTo>
                  <a:pt x="7418" y="8004"/>
                  <a:pt x="5018" y="7127"/>
                  <a:pt x="2945" y="8004"/>
                </a:cubicBezTo>
                <a:close/>
              </a:path>
            </a:pathLst>
          </a:custGeom>
          <a:solidFill>
            <a:srgbClr val="000000"/>
          </a:solidFill>
          <a:ln w="12700">
            <a:miter lim="400000"/>
          </a:ln>
        </p:spPr>
        <p:txBody>
          <a:bodyPr tIns="91439" bIns="91439"/>
          <a:lstStyle/>
          <a:p>
            <a:endParaRPr/>
          </a:p>
        </p:txBody>
      </p:sp>
      <p:sp>
        <p:nvSpPr>
          <p:cNvPr id="1758" name="Shape 1758"/>
          <p:cNvSpPr/>
          <p:nvPr/>
        </p:nvSpPr>
        <p:spPr>
          <a:xfrm>
            <a:off x="17678643" y="756431"/>
            <a:ext cx="764917" cy="658559"/>
          </a:xfrm>
          <a:custGeom>
            <a:avLst/>
            <a:gdLst/>
            <a:ahLst/>
            <a:cxnLst>
              <a:cxn ang="0">
                <a:pos x="wd2" y="hd2"/>
              </a:cxn>
              <a:cxn ang="5400000">
                <a:pos x="wd2" y="hd2"/>
              </a:cxn>
              <a:cxn ang="10800000">
                <a:pos x="wd2" y="hd2"/>
              </a:cxn>
              <a:cxn ang="16200000">
                <a:pos x="wd2" y="hd2"/>
              </a:cxn>
            </a:cxnLst>
            <a:rect l="0" t="0" r="r" b="b"/>
            <a:pathLst>
              <a:path w="21600" h="21526" extrusionOk="0">
                <a:moveTo>
                  <a:pt x="1264" y="0"/>
                </a:moveTo>
                <a:cubicBezTo>
                  <a:pt x="20336" y="0"/>
                  <a:pt x="20336" y="0"/>
                  <a:pt x="20336" y="0"/>
                </a:cubicBezTo>
                <a:cubicBezTo>
                  <a:pt x="21073" y="0"/>
                  <a:pt x="21600" y="732"/>
                  <a:pt x="21600" y="1586"/>
                </a:cubicBezTo>
                <a:cubicBezTo>
                  <a:pt x="21600" y="14034"/>
                  <a:pt x="21600" y="14034"/>
                  <a:pt x="21600" y="14034"/>
                </a:cubicBezTo>
                <a:cubicBezTo>
                  <a:pt x="21600" y="14888"/>
                  <a:pt x="21073" y="15620"/>
                  <a:pt x="20336" y="15620"/>
                </a:cubicBezTo>
                <a:cubicBezTo>
                  <a:pt x="18018" y="15620"/>
                  <a:pt x="18018" y="15620"/>
                  <a:pt x="18018" y="15620"/>
                </a:cubicBezTo>
                <a:cubicBezTo>
                  <a:pt x="17069" y="10861"/>
                  <a:pt x="17069" y="10861"/>
                  <a:pt x="17069" y="10861"/>
                </a:cubicBezTo>
                <a:cubicBezTo>
                  <a:pt x="4741" y="10861"/>
                  <a:pt x="4741" y="10861"/>
                  <a:pt x="4741" y="10861"/>
                </a:cubicBezTo>
                <a:cubicBezTo>
                  <a:pt x="3793" y="15620"/>
                  <a:pt x="3793" y="15620"/>
                  <a:pt x="3793" y="15620"/>
                </a:cubicBezTo>
                <a:cubicBezTo>
                  <a:pt x="1264" y="15620"/>
                  <a:pt x="1264" y="15620"/>
                  <a:pt x="1264" y="15620"/>
                </a:cubicBezTo>
                <a:cubicBezTo>
                  <a:pt x="527" y="15620"/>
                  <a:pt x="0" y="14888"/>
                  <a:pt x="0" y="14034"/>
                </a:cubicBezTo>
                <a:cubicBezTo>
                  <a:pt x="0" y="1586"/>
                  <a:pt x="0" y="1586"/>
                  <a:pt x="0" y="1586"/>
                </a:cubicBezTo>
                <a:cubicBezTo>
                  <a:pt x="0" y="732"/>
                  <a:pt x="527" y="0"/>
                  <a:pt x="1264" y="0"/>
                </a:cubicBezTo>
                <a:close/>
                <a:moveTo>
                  <a:pt x="6743" y="15620"/>
                </a:moveTo>
                <a:cubicBezTo>
                  <a:pt x="5268" y="15620"/>
                  <a:pt x="5268" y="15620"/>
                  <a:pt x="5268" y="15620"/>
                </a:cubicBezTo>
                <a:cubicBezTo>
                  <a:pt x="5690" y="15986"/>
                  <a:pt x="6322" y="16597"/>
                  <a:pt x="6638" y="17573"/>
                </a:cubicBezTo>
                <a:cubicBezTo>
                  <a:pt x="6849" y="18061"/>
                  <a:pt x="6954" y="18549"/>
                  <a:pt x="7060" y="19037"/>
                </a:cubicBezTo>
                <a:cubicBezTo>
                  <a:pt x="7060" y="19037"/>
                  <a:pt x="7060" y="19037"/>
                  <a:pt x="7060" y="19037"/>
                </a:cubicBezTo>
                <a:cubicBezTo>
                  <a:pt x="7270" y="20014"/>
                  <a:pt x="7586" y="20624"/>
                  <a:pt x="8008" y="21112"/>
                </a:cubicBezTo>
                <a:cubicBezTo>
                  <a:pt x="8324" y="21356"/>
                  <a:pt x="8640" y="21478"/>
                  <a:pt x="9061" y="21478"/>
                </a:cubicBezTo>
                <a:cubicBezTo>
                  <a:pt x="9378" y="21600"/>
                  <a:pt x="9694" y="21478"/>
                  <a:pt x="10010" y="21234"/>
                </a:cubicBezTo>
                <a:cubicBezTo>
                  <a:pt x="10431" y="20868"/>
                  <a:pt x="10853" y="20258"/>
                  <a:pt x="11063" y="19525"/>
                </a:cubicBezTo>
                <a:cubicBezTo>
                  <a:pt x="11063" y="19281"/>
                  <a:pt x="11169" y="18915"/>
                  <a:pt x="11169" y="18671"/>
                </a:cubicBezTo>
                <a:cubicBezTo>
                  <a:pt x="11274" y="18427"/>
                  <a:pt x="11274" y="18061"/>
                  <a:pt x="11380" y="17817"/>
                </a:cubicBezTo>
                <a:cubicBezTo>
                  <a:pt x="11380" y="17573"/>
                  <a:pt x="11380" y="17329"/>
                  <a:pt x="11485" y="17085"/>
                </a:cubicBezTo>
                <a:cubicBezTo>
                  <a:pt x="11485" y="16231"/>
                  <a:pt x="11590" y="15742"/>
                  <a:pt x="12433" y="15620"/>
                </a:cubicBezTo>
                <a:cubicBezTo>
                  <a:pt x="10642" y="15620"/>
                  <a:pt x="10642" y="15620"/>
                  <a:pt x="10642" y="15620"/>
                </a:cubicBezTo>
                <a:cubicBezTo>
                  <a:pt x="10537" y="15986"/>
                  <a:pt x="10431" y="16353"/>
                  <a:pt x="10431" y="16963"/>
                </a:cubicBezTo>
                <a:cubicBezTo>
                  <a:pt x="10431" y="17207"/>
                  <a:pt x="10326" y="17329"/>
                  <a:pt x="10326" y="17695"/>
                </a:cubicBezTo>
                <a:cubicBezTo>
                  <a:pt x="10326" y="17939"/>
                  <a:pt x="10220" y="18183"/>
                  <a:pt x="10220" y="18427"/>
                </a:cubicBezTo>
                <a:cubicBezTo>
                  <a:pt x="10115" y="18671"/>
                  <a:pt x="10115" y="18915"/>
                  <a:pt x="10010" y="19159"/>
                </a:cubicBezTo>
                <a:cubicBezTo>
                  <a:pt x="9904" y="19647"/>
                  <a:pt x="9694" y="20014"/>
                  <a:pt x="9483" y="20136"/>
                </a:cubicBezTo>
                <a:cubicBezTo>
                  <a:pt x="9378" y="20258"/>
                  <a:pt x="9167" y="20380"/>
                  <a:pt x="9061" y="20380"/>
                </a:cubicBezTo>
                <a:cubicBezTo>
                  <a:pt x="8956" y="20258"/>
                  <a:pt x="8851" y="20258"/>
                  <a:pt x="8745" y="20136"/>
                </a:cubicBezTo>
                <a:cubicBezTo>
                  <a:pt x="8429" y="19892"/>
                  <a:pt x="8219" y="19403"/>
                  <a:pt x="8113" y="18793"/>
                </a:cubicBezTo>
                <a:cubicBezTo>
                  <a:pt x="8008" y="18671"/>
                  <a:pt x="8008" y="18671"/>
                  <a:pt x="8008" y="18671"/>
                </a:cubicBezTo>
                <a:cubicBezTo>
                  <a:pt x="7902" y="18183"/>
                  <a:pt x="7797" y="17695"/>
                  <a:pt x="7692" y="17085"/>
                </a:cubicBezTo>
                <a:cubicBezTo>
                  <a:pt x="7376" y="16475"/>
                  <a:pt x="7060" y="15986"/>
                  <a:pt x="6743" y="15620"/>
                </a:cubicBezTo>
                <a:close/>
                <a:moveTo>
                  <a:pt x="17385" y="4393"/>
                </a:moveTo>
                <a:cubicBezTo>
                  <a:pt x="17701" y="4881"/>
                  <a:pt x="17912" y="5614"/>
                  <a:pt x="17912" y="6346"/>
                </a:cubicBezTo>
                <a:cubicBezTo>
                  <a:pt x="17912" y="7078"/>
                  <a:pt x="17701" y="7688"/>
                  <a:pt x="17385" y="8298"/>
                </a:cubicBezTo>
                <a:cubicBezTo>
                  <a:pt x="19493" y="8298"/>
                  <a:pt x="19493" y="8298"/>
                  <a:pt x="19493" y="8298"/>
                </a:cubicBezTo>
                <a:cubicBezTo>
                  <a:pt x="19493" y="4393"/>
                  <a:pt x="19493" y="4393"/>
                  <a:pt x="19493" y="4393"/>
                </a:cubicBezTo>
                <a:cubicBezTo>
                  <a:pt x="17385" y="4393"/>
                  <a:pt x="17385" y="4393"/>
                  <a:pt x="17385" y="4393"/>
                </a:cubicBezTo>
                <a:close/>
                <a:moveTo>
                  <a:pt x="12012" y="8298"/>
                </a:moveTo>
                <a:cubicBezTo>
                  <a:pt x="11696" y="7688"/>
                  <a:pt x="11485" y="7078"/>
                  <a:pt x="11485" y="6346"/>
                </a:cubicBezTo>
                <a:cubicBezTo>
                  <a:pt x="11485" y="5614"/>
                  <a:pt x="11696" y="4881"/>
                  <a:pt x="12012" y="4393"/>
                </a:cubicBezTo>
                <a:cubicBezTo>
                  <a:pt x="10010" y="4393"/>
                  <a:pt x="10010" y="4393"/>
                  <a:pt x="10010" y="4393"/>
                </a:cubicBezTo>
                <a:cubicBezTo>
                  <a:pt x="10326" y="5003"/>
                  <a:pt x="10431" y="5614"/>
                  <a:pt x="10431" y="6346"/>
                </a:cubicBezTo>
                <a:cubicBezTo>
                  <a:pt x="10431" y="7078"/>
                  <a:pt x="10326" y="7688"/>
                  <a:pt x="10115" y="8298"/>
                </a:cubicBezTo>
                <a:cubicBezTo>
                  <a:pt x="12012" y="8298"/>
                  <a:pt x="12012" y="8298"/>
                  <a:pt x="12012" y="8298"/>
                </a:cubicBezTo>
                <a:close/>
                <a:moveTo>
                  <a:pt x="15489" y="5492"/>
                </a:moveTo>
                <a:cubicBezTo>
                  <a:pt x="15278" y="5247"/>
                  <a:pt x="14962" y="5125"/>
                  <a:pt x="14646" y="5125"/>
                </a:cubicBezTo>
                <a:cubicBezTo>
                  <a:pt x="14435" y="5125"/>
                  <a:pt x="14119" y="5247"/>
                  <a:pt x="13908" y="5492"/>
                </a:cubicBezTo>
                <a:cubicBezTo>
                  <a:pt x="13908" y="5492"/>
                  <a:pt x="13908" y="5492"/>
                  <a:pt x="13908" y="5492"/>
                </a:cubicBezTo>
                <a:cubicBezTo>
                  <a:pt x="13698" y="5736"/>
                  <a:pt x="13592" y="5980"/>
                  <a:pt x="13592" y="6346"/>
                </a:cubicBezTo>
                <a:cubicBezTo>
                  <a:pt x="13592" y="6712"/>
                  <a:pt x="13698" y="6956"/>
                  <a:pt x="13908" y="7200"/>
                </a:cubicBezTo>
                <a:cubicBezTo>
                  <a:pt x="14119" y="7444"/>
                  <a:pt x="14435" y="7566"/>
                  <a:pt x="14646" y="7566"/>
                </a:cubicBezTo>
                <a:cubicBezTo>
                  <a:pt x="14962" y="7566"/>
                  <a:pt x="15278" y="7444"/>
                  <a:pt x="15489" y="7200"/>
                </a:cubicBezTo>
                <a:cubicBezTo>
                  <a:pt x="15489" y="7200"/>
                  <a:pt x="15489" y="7200"/>
                  <a:pt x="15489" y="7200"/>
                </a:cubicBezTo>
                <a:cubicBezTo>
                  <a:pt x="15700" y="6956"/>
                  <a:pt x="15805" y="6712"/>
                  <a:pt x="15805" y="6346"/>
                </a:cubicBezTo>
                <a:cubicBezTo>
                  <a:pt x="15805" y="5980"/>
                  <a:pt x="15700" y="5736"/>
                  <a:pt x="15489" y="5492"/>
                </a:cubicBezTo>
                <a:close/>
                <a:moveTo>
                  <a:pt x="3372" y="8298"/>
                </a:moveTo>
                <a:cubicBezTo>
                  <a:pt x="3161" y="7688"/>
                  <a:pt x="2950" y="7078"/>
                  <a:pt x="2950" y="6346"/>
                </a:cubicBezTo>
                <a:cubicBezTo>
                  <a:pt x="2950" y="5614"/>
                  <a:pt x="3161" y="5003"/>
                  <a:pt x="3372" y="4393"/>
                </a:cubicBezTo>
                <a:cubicBezTo>
                  <a:pt x="1897" y="4393"/>
                  <a:pt x="1897" y="4393"/>
                  <a:pt x="1897" y="4393"/>
                </a:cubicBezTo>
                <a:cubicBezTo>
                  <a:pt x="1897" y="8298"/>
                  <a:pt x="1897" y="8298"/>
                  <a:pt x="1897" y="8298"/>
                </a:cubicBezTo>
                <a:cubicBezTo>
                  <a:pt x="3372" y="8298"/>
                  <a:pt x="3372" y="8298"/>
                  <a:pt x="3372" y="8298"/>
                </a:cubicBezTo>
                <a:close/>
                <a:moveTo>
                  <a:pt x="7481" y="5369"/>
                </a:moveTo>
                <a:cubicBezTo>
                  <a:pt x="7270" y="5247"/>
                  <a:pt x="7060" y="5003"/>
                  <a:pt x="6743" y="5003"/>
                </a:cubicBezTo>
                <a:cubicBezTo>
                  <a:pt x="6427" y="5003"/>
                  <a:pt x="6111" y="5247"/>
                  <a:pt x="5900" y="5369"/>
                </a:cubicBezTo>
                <a:cubicBezTo>
                  <a:pt x="5900" y="5492"/>
                  <a:pt x="5900" y="5492"/>
                  <a:pt x="5900" y="5492"/>
                </a:cubicBezTo>
                <a:cubicBezTo>
                  <a:pt x="5690" y="5614"/>
                  <a:pt x="5584" y="5980"/>
                  <a:pt x="5584" y="6346"/>
                </a:cubicBezTo>
                <a:cubicBezTo>
                  <a:pt x="5584" y="6712"/>
                  <a:pt x="5690" y="7078"/>
                  <a:pt x="5900" y="7322"/>
                </a:cubicBezTo>
                <a:cubicBezTo>
                  <a:pt x="5900" y="7322"/>
                  <a:pt x="5900" y="7322"/>
                  <a:pt x="5900" y="7322"/>
                </a:cubicBezTo>
                <a:cubicBezTo>
                  <a:pt x="6111" y="7444"/>
                  <a:pt x="6427" y="7688"/>
                  <a:pt x="6743" y="7688"/>
                </a:cubicBezTo>
                <a:cubicBezTo>
                  <a:pt x="7060" y="7688"/>
                  <a:pt x="7270" y="7444"/>
                  <a:pt x="7481" y="7322"/>
                </a:cubicBezTo>
                <a:cubicBezTo>
                  <a:pt x="7481" y="7322"/>
                  <a:pt x="7481" y="7322"/>
                  <a:pt x="7481" y="7322"/>
                </a:cubicBezTo>
                <a:cubicBezTo>
                  <a:pt x="7692" y="7078"/>
                  <a:pt x="7797" y="6712"/>
                  <a:pt x="7797" y="6346"/>
                </a:cubicBezTo>
                <a:cubicBezTo>
                  <a:pt x="7797" y="5980"/>
                  <a:pt x="7692" y="5614"/>
                  <a:pt x="7481" y="5492"/>
                </a:cubicBezTo>
                <a:cubicBezTo>
                  <a:pt x="7481" y="5369"/>
                  <a:pt x="7481" y="5369"/>
                  <a:pt x="7481" y="5369"/>
                </a:cubicBezTo>
                <a:close/>
                <a:moveTo>
                  <a:pt x="15067" y="11471"/>
                </a:moveTo>
                <a:cubicBezTo>
                  <a:pt x="14751" y="11471"/>
                  <a:pt x="14435" y="11837"/>
                  <a:pt x="14435" y="12325"/>
                </a:cubicBezTo>
                <a:cubicBezTo>
                  <a:pt x="14435" y="12692"/>
                  <a:pt x="14751" y="13058"/>
                  <a:pt x="15067" y="13058"/>
                </a:cubicBezTo>
                <a:cubicBezTo>
                  <a:pt x="15489" y="13058"/>
                  <a:pt x="15700" y="12692"/>
                  <a:pt x="15700" y="12325"/>
                </a:cubicBezTo>
                <a:cubicBezTo>
                  <a:pt x="15700" y="11837"/>
                  <a:pt x="15489" y="11471"/>
                  <a:pt x="15067" y="11471"/>
                </a:cubicBezTo>
                <a:close/>
                <a:moveTo>
                  <a:pt x="16226" y="13424"/>
                </a:moveTo>
                <a:cubicBezTo>
                  <a:pt x="15910" y="13424"/>
                  <a:pt x="15594" y="13790"/>
                  <a:pt x="15594" y="14156"/>
                </a:cubicBezTo>
                <a:cubicBezTo>
                  <a:pt x="15594" y="14522"/>
                  <a:pt x="15910" y="14888"/>
                  <a:pt x="16226" y="14888"/>
                </a:cubicBezTo>
                <a:cubicBezTo>
                  <a:pt x="16648" y="14888"/>
                  <a:pt x="16964" y="14522"/>
                  <a:pt x="16964" y="14156"/>
                </a:cubicBezTo>
                <a:cubicBezTo>
                  <a:pt x="16964" y="13790"/>
                  <a:pt x="16648" y="13424"/>
                  <a:pt x="16226" y="13424"/>
                </a:cubicBezTo>
                <a:close/>
                <a:moveTo>
                  <a:pt x="6743" y="11471"/>
                </a:moveTo>
                <a:cubicBezTo>
                  <a:pt x="6322" y="11471"/>
                  <a:pt x="6111" y="11837"/>
                  <a:pt x="6111" y="12325"/>
                </a:cubicBezTo>
                <a:cubicBezTo>
                  <a:pt x="6111" y="12692"/>
                  <a:pt x="6322" y="13058"/>
                  <a:pt x="6743" y="13058"/>
                </a:cubicBezTo>
                <a:cubicBezTo>
                  <a:pt x="7060" y="13058"/>
                  <a:pt x="7376" y="12692"/>
                  <a:pt x="7376" y="12325"/>
                </a:cubicBezTo>
                <a:cubicBezTo>
                  <a:pt x="7376" y="11837"/>
                  <a:pt x="7060" y="11471"/>
                  <a:pt x="6743" y="11471"/>
                </a:cubicBezTo>
                <a:close/>
                <a:moveTo>
                  <a:pt x="5584" y="13424"/>
                </a:moveTo>
                <a:cubicBezTo>
                  <a:pt x="5163" y="13424"/>
                  <a:pt x="4847" y="13790"/>
                  <a:pt x="4847" y="14156"/>
                </a:cubicBezTo>
                <a:cubicBezTo>
                  <a:pt x="4847" y="14522"/>
                  <a:pt x="5163" y="14888"/>
                  <a:pt x="5584" y="14888"/>
                </a:cubicBezTo>
                <a:cubicBezTo>
                  <a:pt x="5900" y="14888"/>
                  <a:pt x="6217" y="14522"/>
                  <a:pt x="6217" y="14156"/>
                </a:cubicBezTo>
                <a:cubicBezTo>
                  <a:pt x="6217" y="13790"/>
                  <a:pt x="5900" y="13424"/>
                  <a:pt x="5584" y="13424"/>
                </a:cubicBezTo>
                <a:close/>
                <a:moveTo>
                  <a:pt x="1370" y="13302"/>
                </a:moveTo>
                <a:cubicBezTo>
                  <a:pt x="1054" y="13302"/>
                  <a:pt x="738" y="13546"/>
                  <a:pt x="738" y="13912"/>
                </a:cubicBezTo>
                <a:cubicBezTo>
                  <a:pt x="738" y="14400"/>
                  <a:pt x="1054" y="14644"/>
                  <a:pt x="1370" y="14644"/>
                </a:cubicBezTo>
                <a:cubicBezTo>
                  <a:pt x="1686" y="14644"/>
                  <a:pt x="2002" y="14400"/>
                  <a:pt x="2002" y="13912"/>
                </a:cubicBezTo>
                <a:cubicBezTo>
                  <a:pt x="2002" y="13546"/>
                  <a:pt x="1686" y="13302"/>
                  <a:pt x="1370" y="13302"/>
                </a:cubicBezTo>
                <a:close/>
                <a:moveTo>
                  <a:pt x="1370" y="854"/>
                </a:moveTo>
                <a:cubicBezTo>
                  <a:pt x="1054" y="854"/>
                  <a:pt x="738" y="1098"/>
                  <a:pt x="738" y="1464"/>
                </a:cubicBezTo>
                <a:cubicBezTo>
                  <a:pt x="738" y="1953"/>
                  <a:pt x="1054" y="2197"/>
                  <a:pt x="1370" y="2197"/>
                </a:cubicBezTo>
                <a:cubicBezTo>
                  <a:pt x="1686" y="2197"/>
                  <a:pt x="2002" y="1953"/>
                  <a:pt x="2002" y="1464"/>
                </a:cubicBezTo>
                <a:cubicBezTo>
                  <a:pt x="2002" y="1098"/>
                  <a:pt x="1686" y="854"/>
                  <a:pt x="1370" y="854"/>
                </a:cubicBezTo>
                <a:close/>
                <a:moveTo>
                  <a:pt x="20336" y="854"/>
                </a:moveTo>
                <a:cubicBezTo>
                  <a:pt x="20020" y="854"/>
                  <a:pt x="19703" y="1098"/>
                  <a:pt x="19703" y="1464"/>
                </a:cubicBezTo>
                <a:cubicBezTo>
                  <a:pt x="19703" y="1953"/>
                  <a:pt x="20020" y="2197"/>
                  <a:pt x="20336" y="2197"/>
                </a:cubicBezTo>
                <a:cubicBezTo>
                  <a:pt x="20652" y="2197"/>
                  <a:pt x="20968" y="1953"/>
                  <a:pt x="20968" y="1464"/>
                </a:cubicBezTo>
                <a:cubicBezTo>
                  <a:pt x="20968" y="1098"/>
                  <a:pt x="20652" y="854"/>
                  <a:pt x="20336" y="854"/>
                </a:cubicBezTo>
                <a:close/>
                <a:moveTo>
                  <a:pt x="20336" y="13302"/>
                </a:moveTo>
                <a:cubicBezTo>
                  <a:pt x="20020" y="13302"/>
                  <a:pt x="19703" y="13546"/>
                  <a:pt x="19703" y="13912"/>
                </a:cubicBezTo>
                <a:cubicBezTo>
                  <a:pt x="19703" y="14400"/>
                  <a:pt x="20020" y="14644"/>
                  <a:pt x="20336" y="14644"/>
                </a:cubicBezTo>
                <a:cubicBezTo>
                  <a:pt x="20652" y="14644"/>
                  <a:pt x="20968" y="14400"/>
                  <a:pt x="20968" y="13912"/>
                </a:cubicBezTo>
                <a:cubicBezTo>
                  <a:pt x="20968" y="13546"/>
                  <a:pt x="20652" y="13302"/>
                  <a:pt x="20336" y="13302"/>
                </a:cubicBezTo>
                <a:close/>
              </a:path>
            </a:pathLst>
          </a:custGeom>
          <a:solidFill>
            <a:srgbClr val="000000"/>
          </a:solidFill>
          <a:ln w="12700">
            <a:miter lim="400000"/>
          </a:ln>
        </p:spPr>
        <p:txBody>
          <a:bodyPr tIns="91439" bIns="91439"/>
          <a:lstStyle/>
          <a:p>
            <a:endParaRPr/>
          </a:p>
        </p:txBody>
      </p:sp>
      <p:sp>
        <p:nvSpPr>
          <p:cNvPr id="1759" name="Shape 1759"/>
          <p:cNvSpPr/>
          <p:nvPr/>
        </p:nvSpPr>
        <p:spPr>
          <a:xfrm>
            <a:off x="21790269" y="4626657"/>
            <a:ext cx="619821" cy="73652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12361" y="0"/>
                  <a:pt x="13663" y="548"/>
                  <a:pt x="14573" y="1316"/>
                </a:cubicBezTo>
                <a:cubicBezTo>
                  <a:pt x="15614" y="2193"/>
                  <a:pt x="16135" y="3289"/>
                  <a:pt x="16135" y="4495"/>
                </a:cubicBezTo>
                <a:cubicBezTo>
                  <a:pt x="16135" y="6469"/>
                  <a:pt x="16135" y="6469"/>
                  <a:pt x="16135" y="6469"/>
                </a:cubicBezTo>
                <a:cubicBezTo>
                  <a:pt x="17696" y="6469"/>
                  <a:pt x="17696" y="6469"/>
                  <a:pt x="17696" y="6469"/>
                </a:cubicBezTo>
                <a:cubicBezTo>
                  <a:pt x="17696" y="4605"/>
                  <a:pt x="17696" y="4605"/>
                  <a:pt x="17696" y="4605"/>
                </a:cubicBezTo>
                <a:cubicBezTo>
                  <a:pt x="20299" y="4605"/>
                  <a:pt x="20299" y="4605"/>
                  <a:pt x="20299" y="4605"/>
                </a:cubicBezTo>
                <a:cubicBezTo>
                  <a:pt x="20299" y="6469"/>
                  <a:pt x="20299" y="6469"/>
                  <a:pt x="20299" y="6469"/>
                </a:cubicBezTo>
                <a:cubicBezTo>
                  <a:pt x="21600" y="6469"/>
                  <a:pt x="21600" y="6469"/>
                  <a:pt x="21600" y="6469"/>
                </a:cubicBezTo>
                <a:cubicBezTo>
                  <a:pt x="21600" y="8004"/>
                  <a:pt x="21600" y="8004"/>
                  <a:pt x="21600" y="8004"/>
                </a:cubicBezTo>
                <a:cubicBezTo>
                  <a:pt x="20299" y="8004"/>
                  <a:pt x="20299" y="8004"/>
                  <a:pt x="20299" y="8004"/>
                </a:cubicBezTo>
                <a:cubicBezTo>
                  <a:pt x="20299" y="9429"/>
                  <a:pt x="20299" y="9429"/>
                  <a:pt x="20299" y="9429"/>
                </a:cubicBezTo>
                <a:cubicBezTo>
                  <a:pt x="20299" y="11622"/>
                  <a:pt x="19258" y="13706"/>
                  <a:pt x="17566" y="15131"/>
                </a:cubicBezTo>
                <a:cubicBezTo>
                  <a:pt x="16135" y="16227"/>
                  <a:pt x="14313" y="17105"/>
                  <a:pt x="12231" y="17324"/>
                </a:cubicBezTo>
                <a:cubicBezTo>
                  <a:pt x="12231" y="19078"/>
                  <a:pt x="12231" y="19078"/>
                  <a:pt x="12231" y="19078"/>
                </a:cubicBezTo>
                <a:cubicBezTo>
                  <a:pt x="17566" y="19078"/>
                  <a:pt x="17566" y="19078"/>
                  <a:pt x="17566" y="19078"/>
                </a:cubicBezTo>
                <a:cubicBezTo>
                  <a:pt x="17566" y="21600"/>
                  <a:pt x="17566" y="21600"/>
                  <a:pt x="17566" y="21600"/>
                </a:cubicBezTo>
                <a:cubicBezTo>
                  <a:pt x="4294" y="21600"/>
                  <a:pt x="4294" y="21600"/>
                  <a:pt x="4294" y="21600"/>
                </a:cubicBezTo>
                <a:cubicBezTo>
                  <a:pt x="4294" y="19078"/>
                  <a:pt x="4294" y="19078"/>
                  <a:pt x="4294" y="19078"/>
                </a:cubicBezTo>
                <a:cubicBezTo>
                  <a:pt x="9239" y="19078"/>
                  <a:pt x="9239" y="19078"/>
                  <a:pt x="9239" y="19078"/>
                </a:cubicBezTo>
                <a:cubicBezTo>
                  <a:pt x="9239" y="17324"/>
                  <a:pt x="9239" y="17324"/>
                  <a:pt x="9239" y="17324"/>
                </a:cubicBezTo>
                <a:cubicBezTo>
                  <a:pt x="7287" y="16995"/>
                  <a:pt x="5595" y="16227"/>
                  <a:pt x="4164" y="15131"/>
                </a:cubicBezTo>
                <a:cubicBezTo>
                  <a:pt x="2472" y="13706"/>
                  <a:pt x="1431" y="11622"/>
                  <a:pt x="1431" y="9429"/>
                </a:cubicBezTo>
                <a:cubicBezTo>
                  <a:pt x="1431" y="8004"/>
                  <a:pt x="1431" y="8004"/>
                  <a:pt x="1431" y="8004"/>
                </a:cubicBezTo>
                <a:cubicBezTo>
                  <a:pt x="0" y="8004"/>
                  <a:pt x="0" y="8004"/>
                  <a:pt x="0" y="8004"/>
                </a:cubicBezTo>
                <a:cubicBezTo>
                  <a:pt x="0" y="6469"/>
                  <a:pt x="0" y="6469"/>
                  <a:pt x="0" y="6469"/>
                </a:cubicBezTo>
                <a:cubicBezTo>
                  <a:pt x="1431" y="6469"/>
                  <a:pt x="1431" y="6469"/>
                  <a:pt x="1431" y="6469"/>
                </a:cubicBezTo>
                <a:cubicBezTo>
                  <a:pt x="1431" y="4605"/>
                  <a:pt x="1431" y="4605"/>
                  <a:pt x="1431" y="4605"/>
                </a:cubicBezTo>
                <a:cubicBezTo>
                  <a:pt x="4034" y="4605"/>
                  <a:pt x="4034" y="4605"/>
                  <a:pt x="4034" y="4605"/>
                </a:cubicBezTo>
                <a:cubicBezTo>
                  <a:pt x="4034" y="6469"/>
                  <a:pt x="4034" y="6469"/>
                  <a:pt x="4034" y="6469"/>
                </a:cubicBezTo>
                <a:cubicBezTo>
                  <a:pt x="5465" y="6469"/>
                  <a:pt x="5465" y="6469"/>
                  <a:pt x="5465" y="6469"/>
                </a:cubicBezTo>
                <a:cubicBezTo>
                  <a:pt x="5465" y="4495"/>
                  <a:pt x="5465" y="4495"/>
                  <a:pt x="5465" y="4495"/>
                </a:cubicBezTo>
                <a:cubicBezTo>
                  <a:pt x="5465" y="3289"/>
                  <a:pt x="6116" y="2193"/>
                  <a:pt x="7027" y="1316"/>
                </a:cubicBezTo>
                <a:cubicBezTo>
                  <a:pt x="8067" y="548"/>
                  <a:pt x="9369" y="0"/>
                  <a:pt x="10800" y="0"/>
                </a:cubicBezTo>
                <a:close/>
                <a:moveTo>
                  <a:pt x="13142" y="2851"/>
                </a:moveTo>
                <a:cubicBezTo>
                  <a:pt x="13012" y="3180"/>
                  <a:pt x="12752" y="3399"/>
                  <a:pt x="12361" y="3399"/>
                </a:cubicBezTo>
                <a:cubicBezTo>
                  <a:pt x="12101" y="3399"/>
                  <a:pt x="11711" y="3180"/>
                  <a:pt x="11711" y="2851"/>
                </a:cubicBezTo>
                <a:cubicBezTo>
                  <a:pt x="11711" y="2631"/>
                  <a:pt x="11971" y="2412"/>
                  <a:pt x="12231" y="2303"/>
                </a:cubicBezTo>
                <a:cubicBezTo>
                  <a:pt x="11841" y="2083"/>
                  <a:pt x="11320" y="2083"/>
                  <a:pt x="10800" y="2083"/>
                </a:cubicBezTo>
                <a:cubicBezTo>
                  <a:pt x="10800" y="2083"/>
                  <a:pt x="10800" y="2083"/>
                  <a:pt x="10800" y="2083"/>
                </a:cubicBezTo>
                <a:cubicBezTo>
                  <a:pt x="10280" y="2083"/>
                  <a:pt x="9759" y="2193"/>
                  <a:pt x="9239" y="2412"/>
                </a:cubicBezTo>
                <a:cubicBezTo>
                  <a:pt x="9369" y="2522"/>
                  <a:pt x="9499" y="2631"/>
                  <a:pt x="9499" y="2851"/>
                </a:cubicBezTo>
                <a:cubicBezTo>
                  <a:pt x="9499" y="3180"/>
                  <a:pt x="9239" y="3399"/>
                  <a:pt x="8848" y="3399"/>
                </a:cubicBezTo>
                <a:cubicBezTo>
                  <a:pt x="8588" y="3399"/>
                  <a:pt x="8458" y="3289"/>
                  <a:pt x="8328" y="3180"/>
                </a:cubicBezTo>
                <a:cubicBezTo>
                  <a:pt x="8198" y="3399"/>
                  <a:pt x="8198" y="3509"/>
                  <a:pt x="8067" y="3618"/>
                </a:cubicBezTo>
                <a:cubicBezTo>
                  <a:pt x="8067" y="3618"/>
                  <a:pt x="8198" y="3618"/>
                  <a:pt x="8198" y="3618"/>
                </a:cubicBezTo>
                <a:cubicBezTo>
                  <a:pt x="8588" y="3618"/>
                  <a:pt x="8848" y="3838"/>
                  <a:pt x="8848" y="4166"/>
                </a:cubicBezTo>
                <a:cubicBezTo>
                  <a:pt x="8848" y="4495"/>
                  <a:pt x="8588" y="4824"/>
                  <a:pt x="8198" y="4824"/>
                </a:cubicBezTo>
                <a:cubicBezTo>
                  <a:pt x="8067" y="4824"/>
                  <a:pt x="7937" y="4715"/>
                  <a:pt x="7937" y="4715"/>
                </a:cubicBezTo>
                <a:cubicBezTo>
                  <a:pt x="7937" y="6469"/>
                  <a:pt x="7937" y="6469"/>
                  <a:pt x="7937" y="6469"/>
                </a:cubicBezTo>
                <a:cubicBezTo>
                  <a:pt x="13793" y="6469"/>
                  <a:pt x="13793" y="6469"/>
                  <a:pt x="13793" y="6469"/>
                </a:cubicBezTo>
                <a:cubicBezTo>
                  <a:pt x="13793" y="4605"/>
                  <a:pt x="13793" y="4605"/>
                  <a:pt x="13793" y="4605"/>
                </a:cubicBezTo>
                <a:cubicBezTo>
                  <a:pt x="13663" y="4715"/>
                  <a:pt x="13533" y="4824"/>
                  <a:pt x="13402" y="4824"/>
                </a:cubicBezTo>
                <a:cubicBezTo>
                  <a:pt x="13012" y="4824"/>
                  <a:pt x="12752" y="4495"/>
                  <a:pt x="12752" y="4166"/>
                </a:cubicBezTo>
                <a:cubicBezTo>
                  <a:pt x="12752" y="3838"/>
                  <a:pt x="13012" y="3618"/>
                  <a:pt x="13402" y="3618"/>
                </a:cubicBezTo>
                <a:cubicBezTo>
                  <a:pt x="13533" y="3618"/>
                  <a:pt x="13533" y="3618"/>
                  <a:pt x="13663" y="3618"/>
                </a:cubicBezTo>
                <a:cubicBezTo>
                  <a:pt x="13533" y="3399"/>
                  <a:pt x="13272" y="3180"/>
                  <a:pt x="13142" y="2851"/>
                </a:cubicBezTo>
                <a:close/>
                <a:moveTo>
                  <a:pt x="10670" y="2303"/>
                </a:moveTo>
                <a:cubicBezTo>
                  <a:pt x="10280" y="2303"/>
                  <a:pt x="9889" y="2522"/>
                  <a:pt x="9889" y="2851"/>
                </a:cubicBezTo>
                <a:cubicBezTo>
                  <a:pt x="9889" y="3180"/>
                  <a:pt x="10280" y="3399"/>
                  <a:pt x="10670" y="3399"/>
                </a:cubicBezTo>
                <a:cubicBezTo>
                  <a:pt x="11060" y="3399"/>
                  <a:pt x="11320" y="3180"/>
                  <a:pt x="11320" y="2851"/>
                </a:cubicBezTo>
                <a:cubicBezTo>
                  <a:pt x="11320" y="2522"/>
                  <a:pt x="11060" y="2303"/>
                  <a:pt x="10670" y="2303"/>
                </a:cubicBezTo>
                <a:close/>
                <a:moveTo>
                  <a:pt x="11581" y="3618"/>
                </a:moveTo>
                <a:cubicBezTo>
                  <a:pt x="11190" y="3618"/>
                  <a:pt x="10930" y="3838"/>
                  <a:pt x="10930" y="4166"/>
                </a:cubicBezTo>
                <a:cubicBezTo>
                  <a:pt x="10930" y="4495"/>
                  <a:pt x="11190" y="4824"/>
                  <a:pt x="11581" y="4824"/>
                </a:cubicBezTo>
                <a:cubicBezTo>
                  <a:pt x="11971" y="4824"/>
                  <a:pt x="12231" y="4495"/>
                  <a:pt x="12231" y="4166"/>
                </a:cubicBezTo>
                <a:cubicBezTo>
                  <a:pt x="12231" y="3838"/>
                  <a:pt x="11971" y="3618"/>
                  <a:pt x="11581" y="3618"/>
                </a:cubicBezTo>
                <a:close/>
                <a:moveTo>
                  <a:pt x="9759" y="3618"/>
                </a:moveTo>
                <a:cubicBezTo>
                  <a:pt x="9369" y="3618"/>
                  <a:pt x="9108" y="3838"/>
                  <a:pt x="9108" y="4166"/>
                </a:cubicBezTo>
                <a:cubicBezTo>
                  <a:pt x="9108" y="4495"/>
                  <a:pt x="9369" y="4824"/>
                  <a:pt x="9759" y="4824"/>
                </a:cubicBezTo>
                <a:cubicBezTo>
                  <a:pt x="10149" y="4824"/>
                  <a:pt x="10410" y="4495"/>
                  <a:pt x="10410" y="4166"/>
                </a:cubicBezTo>
                <a:cubicBezTo>
                  <a:pt x="10410" y="3838"/>
                  <a:pt x="10149" y="3618"/>
                  <a:pt x="9759" y="3618"/>
                </a:cubicBezTo>
                <a:close/>
                <a:moveTo>
                  <a:pt x="12622" y="4934"/>
                </a:moveTo>
                <a:cubicBezTo>
                  <a:pt x="12231" y="4934"/>
                  <a:pt x="11971" y="5153"/>
                  <a:pt x="11971" y="5482"/>
                </a:cubicBezTo>
                <a:cubicBezTo>
                  <a:pt x="11971" y="5811"/>
                  <a:pt x="12231" y="6140"/>
                  <a:pt x="12622" y="6140"/>
                </a:cubicBezTo>
                <a:cubicBezTo>
                  <a:pt x="13012" y="6140"/>
                  <a:pt x="13272" y="5811"/>
                  <a:pt x="13272" y="5482"/>
                </a:cubicBezTo>
                <a:cubicBezTo>
                  <a:pt x="13272" y="5153"/>
                  <a:pt x="13012" y="4934"/>
                  <a:pt x="12622" y="4934"/>
                </a:cubicBezTo>
                <a:close/>
                <a:moveTo>
                  <a:pt x="10800" y="4934"/>
                </a:moveTo>
                <a:cubicBezTo>
                  <a:pt x="10410" y="4934"/>
                  <a:pt x="10149" y="5153"/>
                  <a:pt x="10149" y="5482"/>
                </a:cubicBezTo>
                <a:cubicBezTo>
                  <a:pt x="10149" y="5811"/>
                  <a:pt x="10410" y="6140"/>
                  <a:pt x="10800" y="6140"/>
                </a:cubicBezTo>
                <a:cubicBezTo>
                  <a:pt x="11190" y="6140"/>
                  <a:pt x="11451" y="5811"/>
                  <a:pt x="11451" y="5482"/>
                </a:cubicBezTo>
                <a:cubicBezTo>
                  <a:pt x="11451" y="5153"/>
                  <a:pt x="11190" y="4934"/>
                  <a:pt x="10800" y="4934"/>
                </a:cubicBezTo>
                <a:close/>
                <a:moveTo>
                  <a:pt x="8978" y="4934"/>
                </a:moveTo>
                <a:cubicBezTo>
                  <a:pt x="8588" y="4934"/>
                  <a:pt x="8328" y="5153"/>
                  <a:pt x="8328" y="5482"/>
                </a:cubicBezTo>
                <a:cubicBezTo>
                  <a:pt x="8328" y="5811"/>
                  <a:pt x="8588" y="6140"/>
                  <a:pt x="8978" y="6140"/>
                </a:cubicBezTo>
                <a:cubicBezTo>
                  <a:pt x="9369" y="6140"/>
                  <a:pt x="9629" y="5811"/>
                  <a:pt x="9629" y="5482"/>
                </a:cubicBezTo>
                <a:cubicBezTo>
                  <a:pt x="9629" y="5153"/>
                  <a:pt x="9369" y="4934"/>
                  <a:pt x="8978" y="4934"/>
                </a:cubicBezTo>
                <a:close/>
                <a:moveTo>
                  <a:pt x="16135" y="8004"/>
                </a:moveTo>
                <a:cubicBezTo>
                  <a:pt x="16135" y="9210"/>
                  <a:pt x="16135" y="9210"/>
                  <a:pt x="16135" y="9210"/>
                </a:cubicBezTo>
                <a:cubicBezTo>
                  <a:pt x="16135" y="10416"/>
                  <a:pt x="15614" y="11513"/>
                  <a:pt x="14573" y="12280"/>
                </a:cubicBezTo>
                <a:cubicBezTo>
                  <a:pt x="13663" y="13157"/>
                  <a:pt x="12361" y="13596"/>
                  <a:pt x="10800" y="13596"/>
                </a:cubicBezTo>
                <a:cubicBezTo>
                  <a:pt x="10800" y="13596"/>
                  <a:pt x="10800" y="13596"/>
                  <a:pt x="10800" y="13596"/>
                </a:cubicBezTo>
                <a:cubicBezTo>
                  <a:pt x="9369" y="13596"/>
                  <a:pt x="8067" y="13157"/>
                  <a:pt x="7027" y="12280"/>
                </a:cubicBezTo>
                <a:cubicBezTo>
                  <a:pt x="6116" y="11513"/>
                  <a:pt x="5465" y="10416"/>
                  <a:pt x="5465" y="9210"/>
                </a:cubicBezTo>
                <a:cubicBezTo>
                  <a:pt x="5465" y="8004"/>
                  <a:pt x="5465" y="8004"/>
                  <a:pt x="5465" y="8004"/>
                </a:cubicBezTo>
                <a:cubicBezTo>
                  <a:pt x="4034" y="8004"/>
                  <a:pt x="4034" y="8004"/>
                  <a:pt x="4034" y="8004"/>
                </a:cubicBezTo>
                <a:cubicBezTo>
                  <a:pt x="4034" y="9429"/>
                  <a:pt x="4034" y="9429"/>
                  <a:pt x="4034" y="9429"/>
                </a:cubicBezTo>
                <a:cubicBezTo>
                  <a:pt x="4034" y="11074"/>
                  <a:pt x="4814" y="12499"/>
                  <a:pt x="5986" y="13596"/>
                </a:cubicBezTo>
                <a:cubicBezTo>
                  <a:pt x="7287" y="14583"/>
                  <a:pt x="8978" y="15241"/>
                  <a:pt x="10800" y="15241"/>
                </a:cubicBezTo>
                <a:cubicBezTo>
                  <a:pt x="10800" y="15241"/>
                  <a:pt x="10800" y="15241"/>
                  <a:pt x="10800" y="15241"/>
                </a:cubicBezTo>
                <a:cubicBezTo>
                  <a:pt x="12752" y="15241"/>
                  <a:pt x="14443" y="14583"/>
                  <a:pt x="15745" y="13596"/>
                </a:cubicBezTo>
                <a:cubicBezTo>
                  <a:pt x="16916" y="12499"/>
                  <a:pt x="17696" y="11074"/>
                  <a:pt x="17696" y="9429"/>
                </a:cubicBezTo>
                <a:cubicBezTo>
                  <a:pt x="17696" y="8004"/>
                  <a:pt x="17696" y="8004"/>
                  <a:pt x="17696" y="8004"/>
                </a:cubicBezTo>
                <a:lnTo>
                  <a:pt x="16135" y="8004"/>
                </a:lnTo>
                <a:close/>
              </a:path>
            </a:pathLst>
          </a:custGeom>
          <a:solidFill>
            <a:srgbClr val="000000"/>
          </a:solidFill>
          <a:ln w="12700">
            <a:miter lim="400000"/>
          </a:ln>
        </p:spPr>
        <p:txBody>
          <a:bodyPr tIns="91439" bIns="91439"/>
          <a:lstStyle/>
          <a:p>
            <a:endParaRPr/>
          </a:p>
        </p:txBody>
      </p:sp>
      <p:sp>
        <p:nvSpPr>
          <p:cNvPr id="1760" name="Shape 1760"/>
          <p:cNvSpPr/>
          <p:nvPr/>
        </p:nvSpPr>
        <p:spPr>
          <a:xfrm>
            <a:off x="21722591" y="7186940"/>
            <a:ext cx="774243" cy="749465"/>
          </a:xfrm>
          <a:custGeom>
            <a:avLst/>
            <a:gdLst/>
            <a:ahLst/>
            <a:cxnLst>
              <a:cxn ang="0">
                <a:pos x="wd2" y="hd2"/>
              </a:cxn>
              <a:cxn ang="5400000">
                <a:pos x="wd2" y="hd2"/>
              </a:cxn>
              <a:cxn ang="10800000">
                <a:pos x="wd2" y="hd2"/>
              </a:cxn>
              <a:cxn ang="16200000">
                <a:pos x="wd2" y="hd2"/>
              </a:cxn>
            </a:cxnLst>
            <a:rect l="0" t="0" r="r" b="b"/>
            <a:pathLst>
              <a:path w="21422" h="21251" extrusionOk="0">
                <a:moveTo>
                  <a:pt x="5713" y="9318"/>
                </a:moveTo>
                <a:cubicBezTo>
                  <a:pt x="5920" y="9212"/>
                  <a:pt x="6126" y="9106"/>
                  <a:pt x="6333" y="9106"/>
                </a:cubicBezTo>
                <a:cubicBezTo>
                  <a:pt x="6333" y="7412"/>
                  <a:pt x="6333" y="7412"/>
                  <a:pt x="6333" y="7412"/>
                </a:cubicBezTo>
                <a:cubicBezTo>
                  <a:pt x="6333" y="6353"/>
                  <a:pt x="6333" y="6353"/>
                  <a:pt x="6333" y="6353"/>
                </a:cubicBezTo>
                <a:cubicBezTo>
                  <a:pt x="6333" y="6247"/>
                  <a:pt x="6333" y="6247"/>
                  <a:pt x="6333" y="6247"/>
                </a:cubicBezTo>
                <a:cubicBezTo>
                  <a:pt x="9640" y="6247"/>
                  <a:pt x="9640" y="6247"/>
                  <a:pt x="9640" y="6247"/>
                </a:cubicBezTo>
                <a:cubicBezTo>
                  <a:pt x="9640" y="6353"/>
                  <a:pt x="9640" y="6353"/>
                  <a:pt x="9640" y="6353"/>
                </a:cubicBezTo>
                <a:cubicBezTo>
                  <a:pt x="9640" y="7412"/>
                  <a:pt x="9640" y="7412"/>
                  <a:pt x="9640" y="7412"/>
                </a:cubicBezTo>
                <a:cubicBezTo>
                  <a:pt x="9640" y="9529"/>
                  <a:pt x="9640" y="9529"/>
                  <a:pt x="9640" y="9529"/>
                </a:cubicBezTo>
                <a:cubicBezTo>
                  <a:pt x="9640" y="9529"/>
                  <a:pt x="9640" y="9529"/>
                  <a:pt x="9640" y="9529"/>
                </a:cubicBezTo>
                <a:cubicBezTo>
                  <a:pt x="9640" y="9741"/>
                  <a:pt x="9330" y="10165"/>
                  <a:pt x="8917" y="10376"/>
                </a:cubicBezTo>
                <a:cubicBezTo>
                  <a:pt x="8400" y="10588"/>
                  <a:pt x="7780" y="10588"/>
                  <a:pt x="7677" y="10271"/>
                </a:cubicBezTo>
                <a:cubicBezTo>
                  <a:pt x="7573" y="9953"/>
                  <a:pt x="7883" y="9529"/>
                  <a:pt x="8400" y="9318"/>
                </a:cubicBezTo>
                <a:cubicBezTo>
                  <a:pt x="8607" y="9212"/>
                  <a:pt x="8813" y="9106"/>
                  <a:pt x="9020" y="9106"/>
                </a:cubicBezTo>
                <a:cubicBezTo>
                  <a:pt x="9020" y="7412"/>
                  <a:pt x="9020" y="7412"/>
                  <a:pt x="9020" y="7412"/>
                </a:cubicBezTo>
                <a:cubicBezTo>
                  <a:pt x="6953" y="7412"/>
                  <a:pt x="6953" y="7412"/>
                  <a:pt x="6953" y="7412"/>
                </a:cubicBezTo>
                <a:cubicBezTo>
                  <a:pt x="6953" y="9424"/>
                  <a:pt x="6953" y="9424"/>
                  <a:pt x="6953" y="9424"/>
                </a:cubicBezTo>
                <a:cubicBezTo>
                  <a:pt x="6953" y="9424"/>
                  <a:pt x="6953" y="9424"/>
                  <a:pt x="6953" y="9424"/>
                </a:cubicBezTo>
                <a:cubicBezTo>
                  <a:pt x="6953" y="9741"/>
                  <a:pt x="6643" y="10165"/>
                  <a:pt x="6230" y="10376"/>
                </a:cubicBezTo>
                <a:cubicBezTo>
                  <a:pt x="5713" y="10588"/>
                  <a:pt x="5093" y="10588"/>
                  <a:pt x="4989" y="10271"/>
                </a:cubicBezTo>
                <a:cubicBezTo>
                  <a:pt x="4886" y="9953"/>
                  <a:pt x="5196" y="9529"/>
                  <a:pt x="5713" y="9318"/>
                </a:cubicBezTo>
                <a:close/>
                <a:moveTo>
                  <a:pt x="16358" y="18000"/>
                </a:moveTo>
                <a:cubicBezTo>
                  <a:pt x="17288" y="18318"/>
                  <a:pt x="17288" y="18318"/>
                  <a:pt x="17288" y="18318"/>
                </a:cubicBezTo>
                <a:cubicBezTo>
                  <a:pt x="19252" y="16412"/>
                  <a:pt x="20078" y="13871"/>
                  <a:pt x="19975" y="10694"/>
                </a:cubicBezTo>
                <a:cubicBezTo>
                  <a:pt x="19562" y="10588"/>
                  <a:pt x="19562" y="10588"/>
                  <a:pt x="19562" y="10588"/>
                </a:cubicBezTo>
                <a:cubicBezTo>
                  <a:pt x="19562" y="10165"/>
                  <a:pt x="19562" y="9847"/>
                  <a:pt x="19562" y="9529"/>
                </a:cubicBezTo>
                <a:cubicBezTo>
                  <a:pt x="19562" y="6882"/>
                  <a:pt x="18528" y="4553"/>
                  <a:pt x="16875" y="2753"/>
                </a:cubicBezTo>
                <a:cubicBezTo>
                  <a:pt x="15221" y="1059"/>
                  <a:pt x="12844" y="0"/>
                  <a:pt x="10260" y="0"/>
                </a:cubicBezTo>
                <a:cubicBezTo>
                  <a:pt x="7780" y="0"/>
                  <a:pt x="5403" y="1059"/>
                  <a:pt x="3749" y="2753"/>
                </a:cubicBezTo>
                <a:cubicBezTo>
                  <a:pt x="2096" y="4553"/>
                  <a:pt x="1062" y="6882"/>
                  <a:pt x="1062" y="9529"/>
                </a:cubicBezTo>
                <a:cubicBezTo>
                  <a:pt x="1062" y="9741"/>
                  <a:pt x="1062" y="10059"/>
                  <a:pt x="1062" y="10376"/>
                </a:cubicBezTo>
                <a:cubicBezTo>
                  <a:pt x="29" y="10694"/>
                  <a:pt x="29" y="10694"/>
                  <a:pt x="29" y="10694"/>
                </a:cubicBezTo>
                <a:cubicBezTo>
                  <a:pt x="-178" y="13871"/>
                  <a:pt x="752" y="16412"/>
                  <a:pt x="2612" y="18318"/>
                </a:cubicBezTo>
                <a:cubicBezTo>
                  <a:pt x="4369" y="17788"/>
                  <a:pt x="4369" y="17788"/>
                  <a:pt x="4369" y="17788"/>
                </a:cubicBezTo>
                <a:cubicBezTo>
                  <a:pt x="4369" y="17788"/>
                  <a:pt x="4369" y="17788"/>
                  <a:pt x="4369" y="17788"/>
                </a:cubicBezTo>
                <a:cubicBezTo>
                  <a:pt x="5403" y="17365"/>
                  <a:pt x="5920" y="16306"/>
                  <a:pt x="5506" y="15353"/>
                </a:cubicBezTo>
                <a:cubicBezTo>
                  <a:pt x="4163" y="11224"/>
                  <a:pt x="4163" y="11224"/>
                  <a:pt x="4163" y="11224"/>
                </a:cubicBezTo>
                <a:cubicBezTo>
                  <a:pt x="3956" y="10800"/>
                  <a:pt x="3646" y="10482"/>
                  <a:pt x="3336" y="10271"/>
                </a:cubicBezTo>
                <a:cubicBezTo>
                  <a:pt x="3336" y="9953"/>
                  <a:pt x="3233" y="9741"/>
                  <a:pt x="3233" y="9529"/>
                </a:cubicBezTo>
                <a:cubicBezTo>
                  <a:pt x="3233" y="7518"/>
                  <a:pt x="4059" y="5718"/>
                  <a:pt x="5300" y="4447"/>
                </a:cubicBezTo>
                <a:cubicBezTo>
                  <a:pt x="6643" y="3071"/>
                  <a:pt x="8400" y="2329"/>
                  <a:pt x="10260" y="2329"/>
                </a:cubicBezTo>
                <a:cubicBezTo>
                  <a:pt x="12224" y="2329"/>
                  <a:pt x="13981" y="3071"/>
                  <a:pt x="15221" y="4447"/>
                </a:cubicBezTo>
                <a:cubicBezTo>
                  <a:pt x="16565" y="5718"/>
                  <a:pt x="17288" y="7518"/>
                  <a:pt x="17288" y="9529"/>
                </a:cubicBezTo>
                <a:cubicBezTo>
                  <a:pt x="17288" y="9635"/>
                  <a:pt x="17288" y="9847"/>
                  <a:pt x="17288" y="9953"/>
                </a:cubicBezTo>
                <a:cubicBezTo>
                  <a:pt x="16668" y="10059"/>
                  <a:pt x="16048" y="10588"/>
                  <a:pt x="15841" y="11224"/>
                </a:cubicBezTo>
                <a:cubicBezTo>
                  <a:pt x="14498" y="15353"/>
                  <a:pt x="14498" y="15353"/>
                  <a:pt x="14498" y="15353"/>
                </a:cubicBezTo>
                <a:cubicBezTo>
                  <a:pt x="14084" y="16306"/>
                  <a:pt x="14601" y="17259"/>
                  <a:pt x="15428" y="17682"/>
                </a:cubicBezTo>
                <a:cubicBezTo>
                  <a:pt x="15014" y="18529"/>
                  <a:pt x="14291" y="20435"/>
                  <a:pt x="15944" y="21071"/>
                </a:cubicBezTo>
                <a:cubicBezTo>
                  <a:pt x="17185" y="21600"/>
                  <a:pt x="18322" y="20859"/>
                  <a:pt x="19252" y="20224"/>
                </a:cubicBezTo>
                <a:cubicBezTo>
                  <a:pt x="19458" y="20118"/>
                  <a:pt x="19665" y="20012"/>
                  <a:pt x="19872" y="19906"/>
                </a:cubicBezTo>
                <a:cubicBezTo>
                  <a:pt x="20182" y="19694"/>
                  <a:pt x="20492" y="19588"/>
                  <a:pt x="20595" y="19800"/>
                </a:cubicBezTo>
                <a:cubicBezTo>
                  <a:pt x="21422" y="19376"/>
                  <a:pt x="21422" y="19376"/>
                  <a:pt x="21422" y="19376"/>
                </a:cubicBezTo>
                <a:cubicBezTo>
                  <a:pt x="20905" y="18318"/>
                  <a:pt x="20182" y="18529"/>
                  <a:pt x="19355" y="19059"/>
                </a:cubicBezTo>
                <a:cubicBezTo>
                  <a:pt x="19148" y="19165"/>
                  <a:pt x="18942" y="19271"/>
                  <a:pt x="18735" y="19376"/>
                </a:cubicBezTo>
                <a:cubicBezTo>
                  <a:pt x="18011" y="19906"/>
                  <a:pt x="17081" y="20541"/>
                  <a:pt x="16255" y="20224"/>
                </a:cubicBezTo>
                <a:cubicBezTo>
                  <a:pt x="15531" y="19906"/>
                  <a:pt x="16048" y="18529"/>
                  <a:pt x="16358" y="18000"/>
                </a:cubicBezTo>
                <a:close/>
                <a:moveTo>
                  <a:pt x="8917" y="11859"/>
                </a:moveTo>
                <a:cubicBezTo>
                  <a:pt x="7780" y="12388"/>
                  <a:pt x="7056" y="13447"/>
                  <a:pt x="7263" y="14082"/>
                </a:cubicBezTo>
                <a:cubicBezTo>
                  <a:pt x="7573" y="14718"/>
                  <a:pt x="8813" y="14824"/>
                  <a:pt x="9950" y="14294"/>
                </a:cubicBezTo>
                <a:cubicBezTo>
                  <a:pt x="11087" y="13765"/>
                  <a:pt x="11811" y="12918"/>
                  <a:pt x="11707" y="12282"/>
                </a:cubicBezTo>
                <a:cubicBezTo>
                  <a:pt x="11707" y="8682"/>
                  <a:pt x="11707" y="8682"/>
                  <a:pt x="11707" y="8682"/>
                </a:cubicBezTo>
                <a:cubicBezTo>
                  <a:pt x="12947" y="8894"/>
                  <a:pt x="13671" y="9000"/>
                  <a:pt x="13051" y="10588"/>
                </a:cubicBezTo>
                <a:cubicBezTo>
                  <a:pt x="13464" y="10800"/>
                  <a:pt x="13464" y="10800"/>
                  <a:pt x="13464" y="10800"/>
                </a:cubicBezTo>
                <a:cubicBezTo>
                  <a:pt x="14394" y="9847"/>
                  <a:pt x="14704" y="9106"/>
                  <a:pt x="13878" y="7941"/>
                </a:cubicBezTo>
                <a:cubicBezTo>
                  <a:pt x="13361" y="6988"/>
                  <a:pt x="12224" y="6035"/>
                  <a:pt x="11707" y="4976"/>
                </a:cubicBezTo>
                <a:cubicBezTo>
                  <a:pt x="11707" y="4976"/>
                  <a:pt x="11707" y="4976"/>
                  <a:pt x="11707" y="4976"/>
                </a:cubicBezTo>
                <a:cubicBezTo>
                  <a:pt x="11707" y="4976"/>
                  <a:pt x="11707" y="4976"/>
                  <a:pt x="11707" y="4976"/>
                </a:cubicBezTo>
                <a:cubicBezTo>
                  <a:pt x="10570" y="4976"/>
                  <a:pt x="10570" y="4976"/>
                  <a:pt x="10570" y="4976"/>
                </a:cubicBezTo>
                <a:cubicBezTo>
                  <a:pt x="10570" y="11541"/>
                  <a:pt x="10570" y="11541"/>
                  <a:pt x="10570" y="11541"/>
                </a:cubicBezTo>
                <a:cubicBezTo>
                  <a:pt x="10054" y="11541"/>
                  <a:pt x="9537" y="11647"/>
                  <a:pt x="8917" y="11859"/>
                </a:cubicBezTo>
                <a:close/>
              </a:path>
            </a:pathLst>
          </a:custGeom>
          <a:solidFill>
            <a:srgbClr val="000000"/>
          </a:solidFill>
          <a:ln w="12700">
            <a:miter lim="400000"/>
          </a:ln>
        </p:spPr>
        <p:txBody>
          <a:bodyPr tIns="91439" bIns="91439"/>
          <a:lstStyle/>
          <a:p>
            <a:endParaRPr/>
          </a:p>
        </p:txBody>
      </p:sp>
      <p:sp>
        <p:nvSpPr>
          <p:cNvPr id="1761" name="Shape 1761"/>
          <p:cNvSpPr/>
          <p:nvPr/>
        </p:nvSpPr>
        <p:spPr>
          <a:xfrm>
            <a:off x="18757414" y="8384989"/>
            <a:ext cx="675021" cy="753879"/>
          </a:xfrm>
          <a:custGeom>
            <a:avLst/>
            <a:gdLst/>
            <a:ahLst/>
            <a:cxnLst>
              <a:cxn ang="0">
                <a:pos x="wd2" y="hd2"/>
              </a:cxn>
              <a:cxn ang="5400000">
                <a:pos x="wd2" y="hd2"/>
              </a:cxn>
              <a:cxn ang="10800000">
                <a:pos x="wd2" y="hd2"/>
              </a:cxn>
              <a:cxn ang="16200000">
                <a:pos x="wd2" y="hd2"/>
              </a:cxn>
            </a:cxnLst>
            <a:rect l="0" t="0" r="r" b="b"/>
            <a:pathLst>
              <a:path w="21600" h="21600" extrusionOk="0">
                <a:moveTo>
                  <a:pt x="0" y="3956"/>
                </a:moveTo>
                <a:cubicBezTo>
                  <a:pt x="4654" y="3956"/>
                  <a:pt x="4654" y="3956"/>
                  <a:pt x="4654" y="3956"/>
                </a:cubicBezTo>
                <a:cubicBezTo>
                  <a:pt x="4654" y="5881"/>
                  <a:pt x="4654" y="5881"/>
                  <a:pt x="4654" y="5881"/>
                </a:cubicBezTo>
                <a:cubicBezTo>
                  <a:pt x="1790" y="5881"/>
                  <a:pt x="1790" y="5881"/>
                  <a:pt x="1790" y="5881"/>
                </a:cubicBezTo>
                <a:cubicBezTo>
                  <a:pt x="1790" y="12939"/>
                  <a:pt x="1790" y="12939"/>
                  <a:pt x="1790" y="12939"/>
                </a:cubicBezTo>
                <a:cubicBezTo>
                  <a:pt x="9905" y="12939"/>
                  <a:pt x="9905" y="12939"/>
                  <a:pt x="9905" y="12939"/>
                </a:cubicBezTo>
                <a:cubicBezTo>
                  <a:pt x="9905" y="8982"/>
                  <a:pt x="9905" y="8982"/>
                  <a:pt x="9905" y="8982"/>
                </a:cubicBezTo>
                <a:cubicBezTo>
                  <a:pt x="9428" y="8982"/>
                  <a:pt x="9428" y="8982"/>
                  <a:pt x="9428" y="8982"/>
                </a:cubicBezTo>
                <a:cubicBezTo>
                  <a:pt x="5609" y="11442"/>
                  <a:pt x="5609" y="11442"/>
                  <a:pt x="5609" y="11442"/>
                </a:cubicBezTo>
                <a:cubicBezTo>
                  <a:pt x="7041" y="8982"/>
                  <a:pt x="7041" y="8982"/>
                  <a:pt x="7041" y="8982"/>
                </a:cubicBezTo>
                <a:cubicBezTo>
                  <a:pt x="5609" y="8982"/>
                  <a:pt x="5609" y="8982"/>
                  <a:pt x="5609" y="8982"/>
                </a:cubicBezTo>
                <a:cubicBezTo>
                  <a:pt x="5609" y="6630"/>
                  <a:pt x="5609" y="6630"/>
                  <a:pt x="5609" y="6630"/>
                </a:cubicBezTo>
                <a:cubicBezTo>
                  <a:pt x="5609" y="5881"/>
                  <a:pt x="5609" y="5881"/>
                  <a:pt x="5609" y="5881"/>
                </a:cubicBezTo>
                <a:cubicBezTo>
                  <a:pt x="5609" y="3956"/>
                  <a:pt x="5609" y="3956"/>
                  <a:pt x="5609" y="3956"/>
                </a:cubicBezTo>
                <a:cubicBezTo>
                  <a:pt x="5609" y="3529"/>
                  <a:pt x="5609" y="3529"/>
                  <a:pt x="5609" y="3529"/>
                </a:cubicBezTo>
                <a:cubicBezTo>
                  <a:pt x="5609" y="0"/>
                  <a:pt x="5609" y="0"/>
                  <a:pt x="5609" y="0"/>
                </a:cubicBezTo>
                <a:cubicBezTo>
                  <a:pt x="21600" y="0"/>
                  <a:pt x="21600" y="0"/>
                  <a:pt x="21600" y="0"/>
                </a:cubicBezTo>
                <a:cubicBezTo>
                  <a:pt x="21600" y="8982"/>
                  <a:pt x="21600" y="8982"/>
                  <a:pt x="21600" y="8982"/>
                </a:cubicBezTo>
                <a:cubicBezTo>
                  <a:pt x="11576" y="8982"/>
                  <a:pt x="11576" y="8982"/>
                  <a:pt x="11576" y="8982"/>
                </a:cubicBezTo>
                <a:cubicBezTo>
                  <a:pt x="11576" y="21600"/>
                  <a:pt x="11576" y="21600"/>
                  <a:pt x="11576" y="21600"/>
                </a:cubicBezTo>
                <a:cubicBezTo>
                  <a:pt x="0" y="21600"/>
                  <a:pt x="0" y="21600"/>
                  <a:pt x="0" y="21600"/>
                </a:cubicBezTo>
                <a:cubicBezTo>
                  <a:pt x="0" y="3956"/>
                  <a:pt x="0" y="3956"/>
                  <a:pt x="0" y="3956"/>
                </a:cubicBezTo>
                <a:close/>
                <a:moveTo>
                  <a:pt x="7876" y="4919"/>
                </a:moveTo>
                <a:cubicBezTo>
                  <a:pt x="7876" y="6309"/>
                  <a:pt x="7876" y="6309"/>
                  <a:pt x="7876" y="6309"/>
                </a:cubicBezTo>
                <a:cubicBezTo>
                  <a:pt x="7876" y="6950"/>
                  <a:pt x="8354" y="7271"/>
                  <a:pt x="9428" y="7271"/>
                </a:cubicBezTo>
                <a:cubicBezTo>
                  <a:pt x="10502" y="7271"/>
                  <a:pt x="11098" y="6950"/>
                  <a:pt x="11098" y="6202"/>
                </a:cubicBezTo>
                <a:cubicBezTo>
                  <a:pt x="11098" y="5453"/>
                  <a:pt x="11098" y="5453"/>
                  <a:pt x="11098" y="5453"/>
                </a:cubicBezTo>
                <a:cubicBezTo>
                  <a:pt x="11098" y="5240"/>
                  <a:pt x="10979" y="4919"/>
                  <a:pt x="10860" y="4812"/>
                </a:cubicBezTo>
                <a:cubicBezTo>
                  <a:pt x="10621" y="4598"/>
                  <a:pt x="10263" y="4277"/>
                  <a:pt x="9666" y="3743"/>
                </a:cubicBezTo>
                <a:cubicBezTo>
                  <a:pt x="9428" y="3422"/>
                  <a:pt x="9189" y="3208"/>
                  <a:pt x="9189" y="2994"/>
                </a:cubicBezTo>
                <a:cubicBezTo>
                  <a:pt x="9189" y="2673"/>
                  <a:pt x="9189" y="2673"/>
                  <a:pt x="9189" y="2673"/>
                </a:cubicBezTo>
                <a:cubicBezTo>
                  <a:pt x="9189" y="2459"/>
                  <a:pt x="9308" y="2352"/>
                  <a:pt x="9428" y="2352"/>
                </a:cubicBezTo>
                <a:cubicBezTo>
                  <a:pt x="9547" y="2352"/>
                  <a:pt x="9666" y="2352"/>
                  <a:pt x="9666" y="2459"/>
                </a:cubicBezTo>
                <a:cubicBezTo>
                  <a:pt x="9666" y="3529"/>
                  <a:pt x="9666" y="3529"/>
                  <a:pt x="9666" y="3529"/>
                </a:cubicBezTo>
                <a:cubicBezTo>
                  <a:pt x="10979" y="3529"/>
                  <a:pt x="10979" y="3529"/>
                  <a:pt x="10979" y="3529"/>
                </a:cubicBezTo>
                <a:cubicBezTo>
                  <a:pt x="10979" y="2566"/>
                  <a:pt x="10979" y="2566"/>
                  <a:pt x="10979" y="2566"/>
                </a:cubicBezTo>
                <a:cubicBezTo>
                  <a:pt x="10979" y="1818"/>
                  <a:pt x="10502" y="1497"/>
                  <a:pt x="9428" y="1497"/>
                </a:cubicBezTo>
                <a:cubicBezTo>
                  <a:pt x="8354" y="1497"/>
                  <a:pt x="7876" y="1925"/>
                  <a:pt x="7876" y="2673"/>
                </a:cubicBezTo>
                <a:cubicBezTo>
                  <a:pt x="7876" y="3315"/>
                  <a:pt x="7876" y="3315"/>
                  <a:pt x="7876" y="3315"/>
                </a:cubicBezTo>
                <a:cubicBezTo>
                  <a:pt x="7876" y="3529"/>
                  <a:pt x="7996" y="3636"/>
                  <a:pt x="8115" y="3850"/>
                </a:cubicBezTo>
                <a:cubicBezTo>
                  <a:pt x="8234" y="4063"/>
                  <a:pt x="8592" y="4384"/>
                  <a:pt x="9189" y="4919"/>
                </a:cubicBezTo>
                <a:cubicBezTo>
                  <a:pt x="9547" y="5133"/>
                  <a:pt x="9666" y="5347"/>
                  <a:pt x="9666" y="5560"/>
                </a:cubicBezTo>
                <a:cubicBezTo>
                  <a:pt x="9666" y="6309"/>
                  <a:pt x="9666" y="6309"/>
                  <a:pt x="9666" y="6309"/>
                </a:cubicBezTo>
                <a:cubicBezTo>
                  <a:pt x="9666" y="6416"/>
                  <a:pt x="9547" y="6416"/>
                  <a:pt x="9428" y="6416"/>
                </a:cubicBezTo>
                <a:cubicBezTo>
                  <a:pt x="9189" y="6416"/>
                  <a:pt x="9189" y="6416"/>
                  <a:pt x="9189" y="6309"/>
                </a:cubicBezTo>
                <a:cubicBezTo>
                  <a:pt x="9189" y="4919"/>
                  <a:pt x="9189" y="4919"/>
                  <a:pt x="9189" y="4919"/>
                </a:cubicBezTo>
                <a:cubicBezTo>
                  <a:pt x="7876" y="4919"/>
                  <a:pt x="7876" y="4919"/>
                  <a:pt x="7876" y="4919"/>
                </a:cubicBezTo>
                <a:close/>
                <a:moveTo>
                  <a:pt x="16230" y="7271"/>
                </a:moveTo>
                <a:cubicBezTo>
                  <a:pt x="16230" y="1604"/>
                  <a:pt x="16230" y="1604"/>
                  <a:pt x="16230" y="1604"/>
                </a:cubicBezTo>
                <a:cubicBezTo>
                  <a:pt x="14320" y="1604"/>
                  <a:pt x="14320" y="1604"/>
                  <a:pt x="14320" y="1604"/>
                </a:cubicBezTo>
                <a:cubicBezTo>
                  <a:pt x="13724" y="4491"/>
                  <a:pt x="13724" y="4491"/>
                  <a:pt x="13724" y="4491"/>
                </a:cubicBezTo>
                <a:cubicBezTo>
                  <a:pt x="13127" y="1604"/>
                  <a:pt x="13127" y="1604"/>
                  <a:pt x="13127" y="1604"/>
                </a:cubicBezTo>
                <a:cubicBezTo>
                  <a:pt x="11337" y="1604"/>
                  <a:pt x="11337" y="1604"/>
                  <a:pt x="11337" y="1604"/>
                </a:cubicBezTo>
                <a:cubicBezTo>
                  <a:pt x="11337" y="7271"/>
                  <a:pt x="11337" y="7271"/>
                  <a:pt x="11337" y="7271"/>
                </a:cubicBezTo>
                <a:cubicBezTo>
                  <a:pt x="12411" y="7271"/>
                  <a:pt x="12411" y="7271"/>
                  <a:pt x="12411" y="7271"/>
                </a:cubicBezTo>
                <a:cubicBezTo>
                  <a:pt x="12411" y="4063"/>
                  <a:pt x="12411" y="4063"/>
                  <a:pt x="12411" y="4063"/>
                </a:cubicBezTo>
                <a:cubicBezTo>
                  <a:pt x="13246" y="7271"/>
                  <a:pt x="13246" y="7271"/>
                  <a:pt x="13246" y="7271"/>
                </a:cubicBezTo>
                <a:cubicBezTo>
                  <a:pt x="14201" y="7271"/>
                  <a:pt x="14201" y="7271"/>
                  <a:pt x="14201" y="7271"/>
                </a:cubicBezTo>
                <a:cubicBezTo>
                  <a:pt x="14917" y="4063"/>
                  <a:pt x="14917" y="4063"/>
                  <a:pt x="14917" y="4063"/>
                </a:cubicBezTo>
                <a:cubicBezTo>
                  <a:pt x="14917" y="7271"/>
                  <a:pt x="14917" y="7271"/>
                  <a:pt x="14917" y="7271"/>
                </a:cubicBezTo>
                <a:cubicBezTo>
                  <a:pt x="16230" y="7271"/>
                  <a:pt x="16230" y="7271"/>
                  <a:pt x="16230" y="7271"/>
                </a:cubicBezTo>
                <a:close/>
                <a:moveTo>
                  <a:pt x="16469" y="4919"/>
                </a:moveTo>
                <a:cubicBezTo>
                  <a:pt x="16469" y="6309"/>
                  <a:pt x="16469" y="6309"/>
                  <a:pt x="16469" y="6309"/>
                </a:cubicBezTo>
                <a:cubicBezTo>
                  <a:pt x="16469" y="6950"/>
                  <a:pt x="16946" y="7271"/>
                  <a:pt x="18020" y="7271"/>
                </a:cubicBezTo>
                <a:cubicBezTo>
                  <a:pt x="19094" y="7271"/>
                  <a:pt x="19691" y="6950"/>
                  <a:pt x="19691" y="6202"/>
                </a:cubicBezTo>
                <a:cubicBezTo>
                  <a:pt x="19691" y="5453"/>
                  <a:pt x="19691" y="5453"/>
                  <a:pt x="19691" y="5453"/>
                </a:cubicBezTo>
                <a:cubicBezTo>
                  <a:pt x="19691" y="5240"/>
                  <a:pt x="19571" y="4919"/>
                  <a:pt x="19452" y="4812"/>
                </a:cubicBezTo>
                <a:cubicBezTo>
                  <a:pt x="19213" y="4598"/>
                  <a:pt x="18855" y="4277"/>
                  <a:pt x="18259" y="3743"/>
                </a:cubicBezTo>
                <a:cubicBezTo>
                  <a:pt x="18020" y="3422"/>
                  <a:pt x="17781" y="3208"/>
                  <a:pt x="17781" y="2994"/>
                </a:cubicBezTo>
                <a:cubicBezTo>
                  <a:pt x="17781" y="2673"/>
                  <a:pt x="17781" y="2673"/>
                  <a:pt x="17781" y="2673"/>
                </a:cubicBezTo>
                <a:cubicBezTo>
                  <a:pt x="17781" y="2459"/>
                  <a:pt x="17901" y="2352"/>
                  <a:pt x="18020" y="2352"/>
                </a:cubicBezTo>
                <a:cubicBezTo>
                  <a:pt x="18139" y="2352"/>
                  <a:pt x="18259" y="2352"/>
                  <a:pt x="18259" y="2459"/>
                </a:cubicBezTo>
                <a:cubicBezTo>
                  <a:pt x="18259" y="3529"/>
                  <a:pt x="18259" y="3529"/>
                  <a:pt x="18259" y="3529"/>
                </a:cubicBezTo>
                <a:cubicBezTo>
                  <a:pt x="19571" y="3529"/>
                  <a:pt x="19571" y="3529"/>
                  <a:pt x="19571" y="3529"/>
                </a:cubicBezTo>
                <a:cubicBezTo>
                  <a:pt x="19571" y="2566"/>
                  <a:pt x="19571" y="2566"/>
                  <a:pt x="19571" y="2566"/>
                </a:cubicBezTo>
                <a:cubicBezTo>
                  <a:pt x="19571" y="1818"/>
                  <a:pt x="19094" y="1497"/>
                  <a:pt x="18020" y="1497"/>
                </a:cubicBezTo>
                <a:cubicBezTo>
                  <a:pt x="16946" y="1497"/>
                  <a:pt x="16469" y="1925"/>
                  <a:pt x="16469" y="2673"/>
                </a:cubicBezTo>
                <a:cubicBezTo>
                  <a:pt x="16469" y="3315"/>
                  <a:pt x="16469" y="3315"/>
                  <a:pt x="16469" y="3315"/>
                </a:cubicBezTo>
                <a:cubicBezTo>
                  <a:pt x="16469" y="3529"/>
                  <a:pt x="16588" y="3636"/>
                  <a:pt x="16707" y="3850"/>
                </a:cubicBezTo>
                <a:cubicBezTo>
                  <a:pt x="16827" y="4063"/>
                  <a:pt x="17185" y="4384"/>
                  <a:pt x="17781" y="4919"/>
                </a:cubicBezTo>
                <a:cubicBezTo>
                  <a:pt x="18139" y="5133"/>
                  <a:pt x="18259" y="5347"/>
                  <a:pt x="18259" y="5560"/>
                </a:cubicBezTo>
                <a:cubicBezTo>
                  <a:pt x="18259" y="6309"/>
                  <a:pt x="18259" y="6309"/>
                  <a:pt x="18259" y="6309"/>
                </a:cubicBezTo>
                <a:cubicBezTo>
                  <a:pt x="18259" y="6416"/>
                  <a:pt x="18139" y="6416"/>
                  <a:pt x="18020" y="6416"/>
                </a:cubicBezTo>
                <a:cubicBezTo>
                  <a:pt x="17781" y="6416"/>
                  <a:pt x="17781" y="6416"/>
                  <a:pt x="17781" y="6309"/>
                </a:cubicBezTo>
                <a:cubicBezTo>
                  <a:pt x="17781" y="4919"/>
                  <a:pt x="17781" y="4919"/>
                  <a:pt x="17781" y="4919"/>
                </a:cubicBezTo>
                <a:cubicBezTo>
                  <a:pt x="16469" y="4919"/>
                  <a:pt x="16469" y="4919"/>
                  <a:pt x="16469" y="4919"/>
                </a:cubicBezTo>
                <a:close/>
                <a:moveTo>
                  <a:pt x="1909" y="14115"/>
                </a:moveTo>
                <a:cubicBezTo>
                  <a:pt x="1909" y="15398"/>
                  <a:pt x="1909" y="15398"/>
                  <a:pt x="1909" y="15398"/>
                </a:cubicBezTo>
                <a:cubicBezTo>
                  <a:pt x="5131" y="15398"/>
                  <a:pt x="5131" y="15398"/>
                  <a:pt x="5131" y="15398"/>
                </a:cubicBezTo>
                <a:cubicBezTo>
                  <a:pt x="5131" y="14115"/>
                  <a:pt x="5131" y="14115"/>
                  <a:pt x="5131" y="14115"/>
                </a:cubicBezTo>
                <a:cubicBezTo>
                  <a:pt x="1909" y="14115"/>
                  <a:pt x="1909" y="14115"/>
                  <a:pt x="1909" y="14115"/>
                </a:cubicBezTo>
                <a:close/>
                <a:moveTo>
                  <a:pt x="6564" y="14115"/>
                </a:moveTo>
                <a:cubicBezTo>
                  <a:pt x="6564" y="15398"/>
                  <a:pt x="6564" y="15398"/>
                  <a:pt x="6564" y="15398"/>
                </a:cubicBezTo>
                <a:cubicBezTo>
                  <a:pt x="9905" y="15398"/>
                  <a:pt x="9905" y="15398"/>
                  <a:pt x="9905" y="15398"/>
                </a:cubicBezTo>
                <a:cubicBezTo>
                  <a:pt x="9905" y="14115"/>
                  <a:pt x="9905" y="14115"/>
                  <a:pt x="9905" y="14115"/>
                </a:cubicBezTo>
                <a:cubicBezTo>
                  <a:pt x="6564" y="14115"/>
                  <a:pt x="6564" y="14115"/>
                  <a:pt x="6564" y="14115"/>
                </a:cubicBezTo>
                <a:close/>
                <a:moveTo>
                  <a:pt x="1909" y="16467"/>
                </a:moveTo>
                <a:cubicBezTo>
                  <a:pt x="1909" y="17750"/>
                  <a:pt x="1909" y="17750"/>
                  <a:pt x="1909" y="17750"/>
                </a:cubicBezTo>
                <a:cubicBezTo>
                  <a:pt x="5131" y="17750"/>
                  <a:pt x="5131" y="17750"/>
                  <a:pt x="5131" y="17750"/>
                </a:cubicBezTo>
                <a:cubicBezTo>
                  <a:pt x="5131" y="16467"/>
                  <a:pt x="5131" y="16467"/>
                  <a:pt x="5131" y="16467"/>
                </a:cubicBezTo>
                <a:cubicBezTo>
                  <a:pt x="1909" y="16467"/>
                  <a:pt x="1909" y="16467"/>
                  <a:pt x="1909" y="16467"/>
                </a:cubicBezTo>
                <a:close/>
                <a:moveTo>
                  <a:pt x="6564" y="16467"/>
                </a:moveTo>
                <a:cubicBezTo>
                  <a:pt x="6564" y="17750"/>
                  <a:pt x="6564" y="17750"/>
                  <a:pt x="6564" y="17750"/>
                </a:cubicBezTo>
                <a:cubicBezTo>
                  <a:pt x="9905" y="17750"/>
                  <a:pt x="9905" y="17750"/>
                  <a:pt x="9905" y="17750"/>
                </a:cubicBezTo>
                <a:cubicBezTo>
                  <a:pt x="9905" y="16467"/>
                  <a:pt x="9905" y="16467"/>
                  <a:pt x="9905" y="16467"/>
                </a:cubicBezTo>
                <a:cubicBezTo>
                  <a:pt x="6564" y="16467"/>
                  <a:pt x="6564" y="16467"/>
                  <a:pt x="6564" y="16467"/>
                </a:cubicBezTo>
                <a:close/>
                <a:moveTo>
                  <a:pt x="1909" y="18820"/>
                </a:moveTo>
                <a:cubicBezTo>
                  <a:pt x="1909" y="20103"/>
                  <a:pt x="1909" y="20103"/>
                  <a:pt x="1909" y="20103"/>
                </a:cubicBezTo>
                <a:cubicBezTo>
                  <a:pt x="5131" y="20103"/>
                  <a:pt x="5131" y="20103"/>
                  <a:pt x="5131" y="20103"/>
                </a:cubicBezTo>
                <a:cubicBezTo>
                  <a:pt x="5131" y="18820"/>
                  <a:pt x="5131" y="18820"/>
                  <a:pt x="5131" y="18820"/>
                </a:cubicBezTo>
                <a:cubicBezTo>
                  <a:pt x="1909" y="18820"/>
                  <a:pt x="1909" y="18820"/>
                  <a:pt x="1909" y="18820"/>
                </a:cubicBezTo>
                <a:close/>
                <a:moveTo>
                  <a:pt x="6564" y="18820"/>
                </a:moveTo>
                <a:cubicBezTo>
                  <a:pt x="6564" y="20103"/>
                  <a:pt x="6564" y="20103"/>
                  <a:pt x="6564" y="20103"/>
                </a:cubicBezTo>
                <a:cubicBezTo>
                  <a:pt x="9905" y="20103"/>
                  <a:pt x="9905" y="20103"/>
                  <a:pt x="9905" y="20103"/>
                </a:cubicBezTo>
                <a:cubicBezTo>
                  <a:pt x="9905" y="18820"/>
                  <a:pt x="9905" y="18820"/>
                  <a:pt x="9905" y="18820"/>
                </a:cubicBezTo>
                <a:lnTo>
                  <a:pt x="6564" y="18820"/>
                </a:lnTo>
                <a:close/>
              </a:path>
            </a:pathLst>
          </a:custGeom>
          <a:solidFill>
            <a:srgbClr val="000000"/>
          </a:solidFill>
          <a:ln w="12700">
            <a:miter lim="400000"/>
          </a:ln>
        </p:spPr>
        <p:txBody>
          <a:bodyPr tIns="91439" bIns="91439"/>
          <a:lstStyle/>
          <a:p>
            <a:endParaRPr/>
          </a:p>
        </p:txBody>
      </p:sp>
      <p:sp>
        <p:nvSpPr>
          <p:cNvPr id="1762" name="Shape 1762"/>
          <p:cNvSpPr/>
          <p:nvPr/>
        </p:nvSpPr>
        <p:spPr>
          <a:xfrm>
            <a:off x="19757327" y="8362909"/>
            <a:ext cx="734953" cy="787341"/>
          </a:xfrm>
          <a:custGeom>
            <a:avLst/>
            <a:gdLst/>
            <a:ahLst/>
            <a:cxnLst>
              <a:cxn ang="0">
                <a:pos x="wd2" y="hd2"/>
              </a:cxn>
              <a:cxn ang="5400000">
                <a:pos x="wd2" y="hd2"/>
              </a:cxn>
              <a:cxn ang="10800000">
                <a:pos x="wd2" y="hd2"/>
              </a:cxn>
              <a:cxn ang="16200000">
                <a:pos x="wd2" y="hd2"/>
              </a:cxn>
            </a:cxnLst>
            <a:rect l="0" t="0" r="r" b="b"/>
            <a:pathLst>
              <a:path w="21600" h="21523" extrusionOk="0">
                <a:moveTo>
                  <a:pt x="1754" y="4585"/>
                </a:moveTo>
                <a:cubicBezTo>
                  <a:pt x="6030" y="3057"/>
                  <a:pt x="6030" y="3057"/>
                  <a:pt x="6030" y="3057"/>
                </a:cubicBezTo>
                <a:cubicBezTo>
                  <a:pt x="5811" y="2547"/>
                  <a:pt x="5811" y="2547"/>
                  <a:pt x="5811" y="2547"/>
                </a:cubicBezTo>
                <a:cubicBezTo>
                  <a:pt x="1535" y="4075"/>
                  <a:pt x="1535" y="4075"/>
                  <a:pt x="1535" y="4075"/>
                </a:cubicBezTo>
                <a:cubicBezTo>
                  <a:pt x="1754" y="4585"/>
                  <a:pt x="1754" y="4585"/>
                  <a:pt x="1754" y="4585"/>
                </a:cubicBezTo>
                <a:close/>
                <a:moveTo>
                  <a:pt x="11513" y="17219"/>
                </a:moveTo>
                <a:cubicBezTo>
                  <a:pt x="11732" y="17626"/>
                  <a:pt x="12061" y="17932"/>
                  <a:pt x="12390" y="18238"/>
                </a:cubicBezTo>
                <a:cubicBezTo>
                  <a:pt x="12609" y="18442"/>
                  <a:pt x="12828" y="18543"/>
                  <a:pt x="12938" y="18543"/>
                </a:cubicBezTo>
                <a:cubicBezTo>
                  <a:pt x="12938" y="18543"/>
                  <a:pt x="12938" y="18543"/>
                  <a:pt x="13048" y="18442"/>
                </a:cubicBezTo>
                <a:cubicBezTo>
                  <a:pt x="13267" y="18340"/>
                  <a:pt x="13486" y="18034"/>
                  <a:pt x="13706" y="17525"/>
                </a:cubicBezTo>
                <a:cubicBezTo>
                  <a:pt x="14254" y="16506"/>
                  <a:pt x="14363" y="15283"/>
                  <a:pt x="14583" y="14162"/>
                </a:cubicBezTo>
                <a:cubicBezTo>
                  <a:pt x="14692" y="13449"/>
                  <a:pt x="14802" y="12736"/>
                  <a:pt x="15021" y="12023"/>
                </a:cubicBezTo>
                <a:cubicBezTo>
                  <a:pt x="15789" y="9679"/>
                  <a:pt x="17324" y="8355"/>
                  <a:pt x="21600" y="9577"/>
                </a:cubicBezTo>
                <a:cubicBezTo>
                  <a:pt x="20723" y="12430"/>
                  <a:pt x="20723" y="12430"/>
                  <a:pt x="20723" y="12430"/>
                </a:cubicBezTo>
                <a:cubicBezTo>
                  <a:pt x="18859" y="11921"/>
                  <a:pt x="18311" y="12226"/>
                  <a:pt x="18201" y="12838"/>
                </a:cubicBezTo>
                <a:cubicBezTo>
                  <a:pt x="17982" y="13347"/>
                  <a:pt x="17872" y="13958"/>
                  <a:pt x="17762" y="14672"/>
                </a:cubicBezTo>
                <a:cubicBezTo>
                  <a:pt x="17543" y="15894"/>
                  <a:pt x="17324" y="17321"/>
                  <a:pt x="16666" y="18747"/>
                </a:cubicBezTo>
                <a:cubicBezTo>
                  <a:pt x="16227" y="19664"/>
                  <a:pt x="15679" y="20275"/>
                  <a:pt x="15131" y="20785"/>
                </a:cubicBezTo>
                <a:cubicBezTo>
                  <a:pt x="14363" y="21396"/>
                  <a:pt x="13377" y="21600"/>
                  <a:pt x="12499" y="21498"/>
                </a:cubicBezTo>
                <a:cubicBezTo>
                  <a:pt x="11732" y="21396"/>
                  <a:pt x="10964" y="20989"/>
                  <a:pt x="10197" y="20479"/>
                </a:cubicBezTo>
                <a:cubicBezTo>
                  <a:pt x="9649" y="19970"/>
                  <a:pt x="8991" y="19257"/>
                  <a:pt x="8443" y="18340"/>
                </a:cubicBezTo>
                <a:cubicBezTo>
                  <a:pt x="5482" y="18543"/>
                  <a:pt x="5482" y="18543"/>
                  <a:pt x="5482" y="18543"/>
                </a:cubicBezTo>
                <a:cubicBezTo>
                  <a:pt x="1974" y="10291"/>
                  <a:pt x="1974" y="10291"/>
                  <a:pt x="1974" y="10291"/>
                </a:cubicBezTo>
                <a:cubicBezTo>
                  <a:pt x="2631" y="9985"/>
                  <a:pt x="2631" y="9985"/>
                  <a:pt x="2631" y="9985"/>
                </a:cubicBezTo>
                <a:cubicBezTo>
                  <a:pt x="1535" y="7438"/>
                  <a:pt x="1535" y="7438"/>
                  <a:pt x="1535" y="7438"/>
                </a:cubicBezTo>
                <a:cubicBezTo>
                  <a:pt x="1535" y="7030"/>
                  <a:pt x="1535" y="7030"/>
                  <a:pt x="1535" y="7030"/>
                </a:cubicBezTo>
                <a:cubicBezTo>
                  <a:pt x="1535" y="6826"/>
                  <a:pt x="1535" y="6623"/>
                  <a:pt x="1535" y="6521"/>
                </a:cubicBezTo>
                <a:cubicBezTo>
                  <a:pt x="1425" y="6317"/>
                  <a:pt x="1316" y="6113"/>
                  <a:pt x="987" y="5909"/>
                </a:cubicBezTo>
                <a:cubicBezTo>
                  <a:pt x="768" y="5706"/>
                  <a:pt x="768" y="5706"/>
                  <a:pt x="768" y="5706"/>
                </a:cubicBezTo>
                <a:cubicBezTo>
                  <a:pt x="0" y="3974"/>
                  <a:pt x="0" y="3974"/>
                  <a:pt x="0" y="3974"/>
                </a:cubicBezTo>
                <a:cubicBezTo>
                  <a:pt x="0" y="3770"/>
                  <a:pt x="0" y="3770"/>
                  <a:pt x="0" y="3770"/>
                </a:cubicBezTo>
                <a:cubicBezTo>
                  <a:pt x="110" y="2038"/>
                  <a:pt x="110" y="2038"/>
                  <a:pt x="110" y="2038"/>
                </a:cubicBezTo>
                <a:cubicBezTo>
                  <a:pt x="548" y="1528"/>
                  <a:pt x="548" y="1528"/>
                  <a:pt x="548" y="1528"/>
                </a:cubicBezTo>
                <a:cubicBezTo>
                  <a:pt x="4715" y="0"/>
                  <a:pt x="4715" y="0"/>
                  <a:pt x="4715" y="0"/>
                </a:cubicBezTo>
                <a:cubicBezTo>
                  <a:pt x="5482" y="102"/>
                  <a:pt x="5482" y="102"/>
                  <a:pt x="5482" y="102"/>
                </a:cubicBezTo>
                <a:cubicBezTo>
                  <a:pt x="6688" y="1325"/>
                  <a:pt x="6688" y="1325"/>
                  <a:pt x="6688" y="1325"/>
                </a:cubicBezTo>
                <a:cubicBezTo>
                  <a:pt x="6798" y="1528"/>
                  <a:pt x="6798" y="1528"/>
                  <a:pt x="6798" y="1528"/>
                </a:cubicBezTo>
                <a:cubicBezTo>
                  <a:pt x="7565" y="3158"/>
                  <a:pt x="7565" y="3158"/>
                  <a:pt x="7565" y="3158"/>
                </a:cubicBezTo>
                <a:cubicBezTo>
                  <a:pt x="7565" y="3464"/>
                  <a:pt x="7565" y="3464"/>
                  <a:pt x="7565" y="3464"/>
                </a:cubicBezTo>
                <a:cubicBezTo>
                  <a:pt x="7456" y="3770"/>
                  <a:pt x="7565" y="3974"/>
                  <a:pt x="7565" y="4075"/>
                </a:cubicBezTo>
                <a:cubicBezTo>
                  <a:pt x="7675" y="4279"/>
                  <a:pt x="7894" y="4483"/>
                  <a:pt x="8114" y="4687"/>
                </a:cubicBezTo>
                <a:cubicBezTo>
                  <a:pt x="8333" y="4891"/>
                  <a:pt x="8333" y="4891"/>
                  <a:pt x="8333" y="4891"/>
                </a:cubicBezTo>
                <a:cubicBezTo>
                  <a:pt x="9429" y="7540"/>
                  <a:pt x="9429" y="7540"/>
                  <a:pt x="9429" y="7540"/>
                </a:cubicBezTo>
                <a:cubicBezTo>
                  <a:pt x="10087" y="7234"/>
                  <a:pt x="10087" y="7234"/>
                  <a:pt x="10087" y="7234"/>
                </a:cubicBezTo>
                <a:cubicBezTo>
                  <a:pt x="13596" y="15487"/>
                  <a:pt x="13596" y="15487"/>
                  <a:pt x="13596" y="15487"/>
                </a:cubicBezTo>
                <a:cubicBezTo>
                  <a:pt x="11513" y="17219"/>
                  <a:pt x="11513" y="17219"/>
                  <a:pt x="11513" y="17219"/>
                </a:cubicBezTo>
                <a:close/>
                <a:moveTo>
                  <a:pt x="3838" y="9577"/>
                </a:moveTo>
                <a:cubicBezTo>
                  <a:pt x="8223" y="7947"/>
                  <a:pt x="8223" y="7947"/>
                  <a:pt x="8223" y="7947"/>
                </a:cubicBezTo>
                <a:cubicBezTo>
                  <a:pt x="7346" y="5909"/>
                  <a:pt x="7346" y="5909"/>
                  <a:pt x="7346" y="5909"/>
                </a:cubicBezTo>
                <a:cubicBezTo>
                  <a:pt x="2960" y="7540"/>
                  <a:pt x="2960" y="7540"/>
                  <a:pt x="2960" y="7540"/>
                </a:cubicBezTo>
                <a:cubicBezTo>
                  <a:pt x="3838" y="9577"/>
                  <a:pt x="3838" y="9577"/>
                  <a:pt x="3838" y="9577"/>
                </a:cubicBezTo>
                <a:close/>
                <a:moveTo>
                  <a:pt x="4824" y="1223"/>
                </a:moveTo>
                <a:cubicBezTo>
                  <a:pt x="5044" y="1528"/>
                  <a:pt x="5044" y="1528"/>
                  <a:pt x="5044" y="1528"/>
                </a:cubicBezTo>
                <a:cubicBezTo>
                  <a:pt x="1425" y="2853"/>
                  <a:pt x="1425" y="2853"/>
                  <a:pt x="1425" y="2853"/>
                </a:cubicBezTo>
                <a:cubicBezTo>
                  <a:pt x="1425" y="2547"/>
                  <a:pt x="1425" y="2547"/>
                  <a:pt x="1425" y="2547"/>
                </a:cubicBezTo>
                <a:cubicBezTo>
                  <a:pt x="4824" y="1223"/>
                  <a:pt x="4824" y="1223"/>
                  <a:pt x="4824" y="1223"/>
                </a:cubicBezTo>
                <a:close/>
                <a:moveTo>
                  <a:pt x="6250" y="4279"/>
                </a:moveTo>
                <a:cubicBezTo>
                  <a:pt x="6250" y="4381"/>
                  <a:pt x="6359" y="4483"/>
                  <a:pt x="6359" y="4585"/>
                </a:cubicBezTo>
                <a:cubicBezTo>
                  <a:pt x="6469" y="4687"/>
                  <a:pt x="6469" y="4789"/>
                  <a:pt x="6579" y="4891"/>
                </a:cubicBezTo>
                <a:cubicBezTo>
                  <a:pt x="2851" y="6317"/>
                  <a:pt x="2851" y="6317"/>
                  <a:pt x="2851" y="6317"/>
                </a:cubicBezTo>
                <a:cubicBezTo>
                  <a:pt x="2741" y="6215"/>
                  <a:pt x="2741" y="6113"/>
                  <a:pt x="2741" y="6011"/>
                </a:cubicBezTo>
                <a:cubicBezTo>
                  <a:pt x="2631" y="5909"/>
                  <a:pt x="2631" y="5808"/>
                  <a:pt x="2522" y="5706"/>
                </a:cubicBezTo>
                <a:lnTo>
                  <a:pt x="6250" y="4279"/>
                </a:lnTo>
                <a:close/>
              </a:path>
            </a:pathLst>
          </a:custGeom>
          <a:solidFill>
            <a:srgbClr val="000000"/>
          </a:solidFill>
          <a:ln w="12700">
            <a:miter lim="400000"/>
          </a:ln>
        </p:spPr>
        <p:txBody>
          <a:bodyPr tIns="91439" bIns="91439"/>
          <a:lstStyle/>
          <a:p>
            <a:endParaRPr/>
          </a:p>
        </p:txBody>
      </p:sp>
      <p:sp>
        <p:nvSpPr>
          <p:cNvPr id="1763" name="Shape 1763"/>
          <p:cNvSpPr/>
          <p:nvPr/>
        </p:nvSpPr>
        <p:spPr>
          <a:xfrm>
            <a:off x="20698747" y="11120528"/>
            <a:ext cx="827533" cy="605721"/>
          </a:xfrm>
          <a:custGeom>
            <a:avLst/>
            <a:gdLst/>
            <a:ahLst/>
            <a:cxnLst>
              <a:cxn ang="0">
                <a:pos x="wd2" y="hd2"/>
              </a:cxn>
              <a:cxn ang="5400000">
                <a:pos x="wd2" y="hd2"/>
              </a:cxn>
              <a:cxn ang="10800000">
                <a:pos x="wd2" y="hd2"/>
              </a:cxn>
              <a:cxn ang="16200000">
                <a:pos x="wd2" y="hd2"/>
              </a:cxn>
            </a:cxnLst>
            <a:rect l="0" t="0" r="r" b="b"/>
            <a:pathLst>
              <a:path w="21600" h="21600" extrusionOk="0">
                <a:moveTo>
                  <a:pt x="705" y="4310"/>
                </a:moveTo>
                <a:lnTo>
                  <a:pt x="16701" y="4310"/>
                </a:lnTo>
                <a:lnTo>
                  <a:pt x="16701" y="18101"/>
                </a:lnTo>
                <a:lnTo>
                  <a:pt x="0" y="18101"/>
                </a:lnTo>
                <a:lnTo>
                  <a:pt x="0" y="4310"/>
                </a:lnTo>
                <a:lnTo>
                  <a:pt x="705" y="4310"/>
                </a:lnTo>
                <a:close/>
                <a:moveTo>
                  <a:pt x="14326" y="21600"/>
                </a:moveTo>
                <a:lnTo>
                  <a:pt x="21600" y="21600"/>
                </a:lnTo>
                <a:lnTo>
                  <a:pt x="21600" y="0"/>
                </a:lnTo>
                <a:lnTo>
                  <a:pt x="14326" y="0"/>
                </a:lnTo>
                <a:lnTo>
                  <a:pt x="14326" y="2890"/>
                </a:lnTo>
                <a:lnTo>
                  <a:pt x="21006" y="2890"/>
                </a:lnTo>
                <a:lnTo>
                  <a:pt x="21006" y="6490"/>
                </a:lnTo>
                <a:lnTo>
                  <a:pt x="17740" y="6490"/>
                </a:lnTo>
                <a:lnTo>
                  <a:pt x="17740" y="7301"/>
                </a:lnTo>
                <a:lnTo>
                  <a:pt x="21006" y="7301"/>
                </a:lnTo>
                <a:lnTo>
                  <a:pt x="21006" y="10901"/>
                </a:lnTo>
                <a:lnTo>
                  <a:pt x="17740" y="10901"/>
                </a:lnTo>
                <a:lnTo>
                  <a:pt x="17740" y="19572"/>
                </a:lnTo>
                <a:lnTo>
                  <a:pt x="14326" y="19572"/>
                </a:lnTo>
                <a:lnTo>
                  <a:pt x="14326" y="21600"/>
                </a:lnTo>
                <a:close/>
                <a:moveTo>
                  <a:pt x="19596" y="12220"/>
                </a:moveTo>
                <a:lnTo>
                  <a:pt x="20932" y="12220"/>
                </a:lnTo>
                <a:lnTo>
                  <a:pt x="20932" y="13183"/>
                </a:lnTo>
                <a:lnTo>
                  <a:pt x="19596" y="13183"/>
                </a:lnTo>
                <a:lnTo>
                  <a:pt x="19596" y="12220"/>
                </a:lnTo>
                <a:close/>
                <a:moveTo>
                  <a:pt x="19596" y="13944"/>
                </a:moveTo>
                <a:lnTo>
                  <a:pt x="20932" y="13944"/>
                </a:lnTo>
                <a:lnTo>
                  <a:pt x="20932" y="15008"/>
                </a:lnTo>
                <a:lnTo>
                  <a:pt x="19596" y="15008"/>
                </a:lnTo>
                <a:lnTo>
                  <a:pt x="19596" y="13944"/>
                </a:lnTo>
                <a:close/>
                <a:moveTo>
                  <a:pt x="17740" y="3854"/>
                </a:moveTo>
                <a:lnTo>
                  <a:pt x="20301" y="3854"/>
                </a:lnTo>
                <a:lnTo>
                  <a:pt x="20301" y="5628"/>
                </a:lnTo>
                <a:lnTo>
                  <a:pt x="17740" y="5628"/>
                </a:lnTo>
                <a:lnTo>
                  <a:pt x="17740" y="3854"/>
                </a:lnTo>
                <a:close/>
                <a:moveTo>
                  <a:pt x="17740" y="8163"/>
                </a:moveTo>
                <a:lnTo>
                  <a:pt x="20301" y="8163"/>
                </a:lnTo>
                <a:lnTo>
                  <a:pt x="20301" y="9938"/>
                </a:lnTo>
                <a:lnTo>
                  <a:pt x="17740" y="9938"/>
                </a:lnTo>
                <a:lnTo>
                  <a:pt x="17740" y="8163"/>
                </a:lnTo>
                <a:close/>
                <a:moveTo>
                  <a:pt x="4416" y="20535"/>
                </a:moveTo>
                <a:lnTo>
                  <a:pt x="5641" y="20535"/>
                </a:lnTo>
                <a:lnTo>
                  <a:pt x="5641" y="18710"/>
                </a:lnTo>
                <a:lnTo>
                  <a:pt x="10986" y="18710"/>
                </a:lnTo>
                <a:lnTo>
                  <a:pt x="10986" y="20535"/>
                </a:lnTo>
                <a:lnTo>
                  <a:pt x="12062" y="20535"/>
                </a:lnTo>
                <a:lnTo>
                  <a:pt x="12062" y="21600"/>
                </a:lnTo>
                <a:lnTo>
                  <a:pt x="4416" y="21600"/>
                </a:lnTo>
                <a:lnTo>
                  <a:pt x="4416" y="20535"/>
                </a:lnTo>
                <a:close/>
                <a:moveTo>
                  <a:pt x="14845" y="6744"/>
                </a:moveTo>
                <a:lnTo>
                  <a:pt x="1967" y="6744"/>
                </a:lnTo>
                <a:lnTo>
                  <a:pt x="1967" y="15820"/>
                </a:lnTo>
                <a:lnTo>
                  <a:pt x="14845" y="15820"/>
                </a:lnTo>
                <a:lnTo>
                  <a:pt x="14845" y="6744"/>
                </a:lnTo>
                <a:close/>
              </a:path>
            </a:pathLst>
          </a:custGeom>
          <a:solidFill>
            <a:srgbClr val="000000"/>
          </a:solidFill>
          <a:ln w="12700">
            <a:miter lim="400000"/>
          </a:ln>
        </p:spPr>
        <p:txBody>
          <a:bodyPr tIns="91439" bIns="91439"/>
          <a:lstStyle/>
          <a:p>
            <a:endParaRPr/>
          </a:p>
        </p:txBody>
      </p:sp>
      <p:sp>
        <p:nvSpPr>
          <p:cNvPr id="1764" name="Shape 1764"/>
          <p:cNvSpPr/>
          <p:nvPr/>
        </p:nvSpPr>
        <p:spPr>
          <a:xfrm>
            <a:off x="18661200" y="11039479"/>
            <a:ext cx="736533" cy="716627"/>
          </a:xfrm>
          <a:custGeom>
            <a:avLst/>
            <a:gdLst/>
            <a:ahLst/>
            <a:cxnLst>
              <a:cxn ang="0">
                <a:pos x="wd2" y="hd2"/>
              </a:cxn>
              <a:cxn ang="5400000">
                <a:pos x="wd2" y="hd2"/>
              </a:cxn>
              <a:cxn ang="10800000">
                <a:pos x="wd2" y="hd2"/>
              </a:cxn>
              <a:cxn ang="16200000">
                <a:pos x="wd2" y="hd2"/>
              </a:cxn>
            </a:cxnLst>
            <a:rect l="0" t="0" r="r" b="b"/>
            <a:pathLst>
              <a:path w="21600" h="21600" extrusionOk="0">
                <a:moveTo>
                  <a:pt x="3551" y="0"/>
                </a:moveTo>
                <a:cubicBezTo>
                  <a:pt x="18049" y="0"/>
                  <a:pt x="18049" y="0"/>
                  <a:pt x="18049" y="0"/>
                </a:cubicBezTo>
                <a:cubicBezTo>
                  <a:pt x="21600" y="3651"/>
                  <a:pt x="21600" y="3651"/>
                  <a:pt x="21600" y="3651"/>
                </a:cubicBezTo>
                <a:cubicBezTo>
                  <a:pt x="21600" y="12777"/>
                  <a:pt x="21600" y="12777"/>
                  <a:pt x="21600" y="12777"/>
                </a:cubicBezTo>
                <a:cubicBezTo>
                  <a:pt x="16175" y="12777"/>
                  <a:pt x="16175" y="12777"/>
                  <a:pt x="16175" y="12777"/>
                </a:cubicBezTo>
                <a:cubicBezTo>
                  <a:pt x="16175" y="10546"/>
                  <a:pt x="16175" y="10546"/>
                  <a:pt x="16175" y="10546"/>
                </a:cubicBezTo>
                <a:cubicBezTo>
                  <a:pt x="10356" y="15414"/>
                  <a:pt x="10356" y="15414"/>
                  <a:pt x="10356" y="15414"/>
                </a:cubicBezTo>
                <a:cubicBezTo>
                  <a:pt x="16175" y="20282"/>
                  <a:pt x="16175" y="20282"/>
                  <a:pt x="16175" y="20282"/>
                </a:cubicBezTo>
                <a:cubicBezTo>
                  <a:pt x="16175" y="18152"/>
                  <a:pt x="16175" y="18152"/>
                  <a:pt x="16175" y="18152"/>
                </a:cubicBezTo>
                <a:cubicBezTo>
                  <a:pt x="21600" y="18152"/>
                  <a:pt x="21600" y="18152"/>
                  <a:pt x="21600" y="18152"/>
                </a:cubicBezTo>
                <a:cubicBezTo>
                  <a:pt x="21403" y="20383"/>
                  <a:pt x="19825" y="21600"/>
                  <a:pt x="18049" y="21600"/>
                </a:cubicBezTo>
                <a:cubicBezTo>
                  <a:pt x="3551" y="21600"/>
                  <a:pt x="3551" y="21600"/>
                  <a:pt x="3551" y="21600"/>
                </a:cubicBezTo>
                <a:cubicBezTo>
                  <a:pt x="1578" y="21600"/>
                  <a:pt x="0" y="19876"/>
                  <a:pt x="0" y="17848"/>
                </a:cubicBezTo>
                <a:cubicBezTo>
                  <a:pt x="0" y="3651"/>
                  <a:pt x="0" y="3651"/>
                  <a:pt x="0" y="3651"/>
                </a:cubicBezTo>
                <a:cubicBezTo>
                  <a:pt x="0" y="1623"/>
                  <a:pt x="1578" y="0"/>
                  <a:pt x="3551" y="0"/>
                </a:cubicBezTo>
                <a:close/>
                <a:moveTo>
                  <a:pt x="16964" y="1927"/>
                </a:moveTo>
                <a:cubicBezTo>
                  <a:pt x="4537" y="1927"/>
                  <a:pt x="4537" y="1927"/>
                  <a:pt x="4537" y="1927"/>
                </a:cubicBezTo>
                <a:cubicBezTo>
                  <a:pt x="4537" y="8721"/>
                  <a:pt x="4537" y="8721"/>
                  <a:pt x="4537" y="8721"/>
                </a:cubicBezTo>
                <a:cubicBezTo>
                  <a:pt x="16964" y="8721"/>
                  <a:pt x="16964" y="8721"/>
                  <a:pt x="16964" y="8721"/>
                </a:cubicBezTo>
                <a:cubicBezTo>
                  <a:pt x="16964" y="1927"/>
                  <a:pt x="16964" y="1927"/>
                  <a:pt x="16964" y="1927"/>
                </a:cubicBezTo>
                <a:close/>
                <a:moveTo>
                  <a:pt x="9173" y="3042"/>
                </a:moveTo>
                <a:cubicBezTo>
                  <a:pt x="6411" y="3042"/>
                  <a:pt x="6411" y="3042"/>
                  <a:pt x="6411" y="3042"/>
                </a:cubicBezTo>
                <a:cubicBezTo>
                  <a:pt x="6411" y="7301"/>
                  <a:pt x="6411" y="7301"/>
                  <a:pt x="6411" y="7301"/>
                </a:cubicBezTo>
                <a:cubicBezTo>
                  <a:pt x="9173" y="7301"/>
                  <a:pt x="9173" y="7301"/>
                  <a:pt x="9173" y="7301"/>
                </a:cubicBezTo>
                <a:cubicBezTo>
                  <a:pt x="9173" y="3042"/>
                  <a:pt x="9173" y="3042"/>
                  <a:pt x="9173" y="3042"/>
                </a:cubicBezTo>
                <a:close/>
                <a:moveTo>
                  <a:pt x="2170" y="17037"/>
                </a:moveTo>
                <a:cubicBezTo>
                  <a:pt x="2170" y="19369"/>
                  <a:pt x="2170" y="19369"/>
                  <a:pt x="2170" y="19369"/>
                </a:cubicBezTo>
                <a:cubicBezTo>
                  <a:pt x="4241" y="19369"/>
                  <a:pt x="4241" y="19369"/>
                  <a:pt x="4241" y="19369"/>
                </a:cubicBezTo>
                <a:cubicBezTo>
                  <a:pt x="4241" y="17037"/>
                  <a:pt x="4241" y="17037"/>
                  <a:pt x="4241" y="17037"/>
                </a:cubicBezTo>
                <a:lnTo>
                  <a:pt x="2170" y="17037"/>
                </a:lnTo>
                <a:close/>
              </a:path>
            </a:pathLst>
          </a:custGeom>
          <a:solidFill>
            <a:srgbClr val="000000"/>
          </a:solidFill>
          <a:ln w="12700">
            <a:miter lim="400000"/>
          </a:ln>
        </p:spPr>
        <p:txBody>
          <a:bodyPr tIns="91439" bIns="91439"/>
          <a:lstStyle/>
          <a:p>
            <a:endParaRPr/>
          </a:p>
        </p:txBody>
      </p:sp>
      <p:sp>
        <p:nvSpPr>
          <p:cNvPr id="1765" name="Shape 1765"/>
          <p:cNvSpPr/>
          <p:nvPr/>
        </p:nvSpPr>
        <p:spPr>
          <a:xfrm>
            <a:off x="17554979" y="10979762"/>
            <a:ext cx="815024" cy="810494"/>
          </a:xfrm>
          <a:custGeom>
            <a:avLst/>
            <a:gdLst/>
            <a:ahLst/>
            <a:cxnLst>
              <a:cxn ang="0">
                <a:pos x="wd2" y="hd2"/>
              </a:cxn>
              <a:cxn ang="5400000">
                <a:pos x="wd2" y="hd2"/>
              </a:cxn>
              <a:cxn ang="10800000">
                <a:pos x="wd2" y="hd2"/>
              </a:cxn>
              <a:cxn ang="16200000">
                <a:pos x="wd2" y="hd2"/>
              </a:cxn>
            </a:cxnLst>
            <a:rect l="0" t="0" r="r" b="b"/>
            <a:pathLst>
              <a:path w="19842" h="20020" extrusionOk="0">
                <a:moveTo>
                  <a:pt x="6627" y="332"/>
                </a:moveTo>
                <a:cubicBezTo>
                  <a:pt x="10882" y="4735"/>
                  <a:pt x="10882" y="4735"/>
                  <a:pt x="10882" y="4735"/>
                </a:cubicBezTo>
                <a:cubicBezTo>
                  <a:pt x="10882" y="4818"/>
                  <a:pt x="10882" y="4985"/>
                  <a:pt x="10882" y="5151"/>
                </a:cubicBezTo>
                <a:cubicBezTo>
                  <a:pt x="10800" y="6314"/>
                  <a:pt x="10309" y="7394"/>
                  <a:pt x="9655" y="8308"/>
                </a:cubicBezTo>
                <a:cubicBezTo>
                  <a:pt x="8100" y="6729"/>
                  <a:pt x="8100" y="6729"/>
                  <a:pt x="8100" y="6729"/>
                </a:cubicBezTo>
                <a:cubicBezTo>
                  <a:pt x="8182" y="6065"/>
                  <a:pt x="7936" y="5234"/>
                  <a:pt x="7282" y="4569"/>
                </a:cubicBezTo>
                <a:cubicBezTo>
                  <a:pt x="6627" y="3905"/>
                  <a:pt x="5809" y="3655"/>
                  <a:pt x="5155" y="3738"/>
                </a:cubicBezTo>
                <a:cubicBezTo>
                  <a:pt x="3682" y="2160"/>
                  <a:pt x="3682" y="2160"/>
                  <a:pt x="3682" y="2160"/>
                </a:cubicBezTo>
                <a:cubicBezTo>
                  <a:pt x="4500" y="1412"/>
                  <a:pt x="5482" y="831"/>
                  <a:pt x="6627" y="332"/>
                </a:cubicBezTo>
                <a:close/>
                <a:moveTo>
                  <a:pt x="4909" y="4652"/>
                </a:moveTo>
                <a:cubicBezTo>
                  <a:pt x="4418" y="5151"/>
                  <a:pt x="4582" y="6065"/>
                  <a:pt x="5236" y="6646"/>
                </a:cubicBezTo>
                <a:cubicBezTo>
                  <a:pt x="5809" y="7311"/>
                  <a:pt x="6709" y="7477"/>
                  <a:pt x="7118" y="6978"/>
                </a:cubicBezTo>
                <a:cubicBezTo>
                  <a:pt x="7609" y="6480"/>
                  <a:pt x="7445" y="5649"/>
                  <a:pt x="6873" y="4985"/>
                </a:cubicBezTo>
                <a:cubicBezTo>
                  <a:pt x="6218" y="4320"/>
                  <a:pt x="5318" y="4237"/>
                  <a:pt x="4909" y="4652"/>
                </a:cubicBezTo>
                <a:close/>
                <a:moveTo>
                  <a:pt x="327" y="7809"/>
                </a:moveTo>
                <a:cubicBezTo>
                  <a:pt x="245" y="8142"/>
                  <a:pt x="82" y="8557"/>
                  <a:pt x="0" y="8972"/>
                </a:cubicBezTo>
                <a:cubicBezTo>
                  <a:pt x="10473" y="19606"/>
                  <a:pt x="10473" y="19606"/>
                  <a:pt x="10473" y="19606"/>
                </a:cubicBezTo>
                <a:cubicBezTo>
                  <a:pt x="15218" y="21600"/>
                  <a:pt x="21600" y="16034"/>
                  <a:pt x="19391" y="10551"/>
                </a:cubicBezTo>
                <a:cubicBezTo>
                  <a:pt x="9082" y="0"/>
                  <a:pt x="9082" y="0"/>
                  <a:pt x="9082" y="0"/>
                </a:cubicBezTo>
                <a:cubicBezTo>
                  <a:pt x="8673" y="83"/>
                  <a:pt x="8345" y="249"/>
                  <a:pt x="7936" y="332"/>
                </a:cubicBezTo>
                <a:cubicBezTo>
                  <a:pt x="11618" y="4071"/>
                  <a:pt x="11618" y="4071"/>
                  <a:pt x="11618" y="4071"/>
                </a:cubicBezTo>
                <a:cubicBezTo>
                  <a:pt x="11782" y="4237"/>
                  <a:pt x="11782" y="4237"/>
                  <a:pt x="11782" y="4237"/>
                </a:cubicBezTo>
                <a:cubicBezTo>
                  <a:pt x="11782" y="4486"/>
                  <a:pt x="11782" y="4486"/>
                  <a:pt x="11782" y="4486"/>
                </a:cubicBezTo>
                <a:cubicBezTo>
                  <a:pt x="11864" y="4818"/>
                  <a:pt x="11864" y="5068"/>
                  <a:pt x="11782" y="5317"/>
                </a:cubicBezTo>
                <a:cubicBezTo>
                  <a:pt x="11700" y="7062"/>
                  <a:pt x="10882" y="8640"/>
                  <a:pt x="9655" y="9803"/>
                </a:cubicBezTo>
                <a:cubicBezTo>
                  <a:pt x="8427" y="10966"/>
                  <a:pt x="6873" y="11714"/>
                  <a:pt x="5400" y="11880"/>
                </a:cubicBezTo>
                <a:cubicBezTo>
                  <a:pt x="5073" y="11880"/>
                  <a:pt x="4827" y="11880"/>
                  <a:pt x="4582" y="11880"/>
                </a:cubicBezTo>
                <a:cubicBezTo>
                  <a:pt x="4336" y="11797"/>
                  <a:pt x="4336" y="11797"/>
                  <a:pt x="4336" y="11797"/>
                </a:cubicBezTo>
                <a:cubicBezTo>
                  <a:pt x="4173" y="11631"/>
                  <a:pt x="4173" y="11631"/>
                  <a:pt x="4173" y="11631"/>
                </a:cubicBezTo>
                <a:cubicBezTo>
                  <a:pt x="327" y="7809"/>
                  <a:pt x="327" y="7809"/>
                  <a:pt x="327" y="7809"/>
                </a:cubicBezTo>
                <a:close/>
                <a:moveTo>
                  <a:pt x="2536" y="3323"/>
                </a:moveTo>
                <a:cubicBezTo>
                  <a:pt x="1718" y="4237"/>
                  <a:pt x="1064" y="5234"/>
                  <a:pt x="573" y="6397"/>
                </a:cubicBezTo>
                <a:cubicBezTo>
                  <a:pt x="4909" y="10800"/>
                  <a:pt x="4909" y="10800"/>
                  <a:pt x="4909" y="10800"/>
                </a:cubicBezTo>
                <a:cubicBezTo>
                  <a:pt x="4991" y="10800"/>
                  <a:pt x="5155" y="10800"/>
                  <a:pt x="5236" y="10800"/>
                </a:cubicBezTo>
                <a:cubicBezTo>
                  <a:pt x="6382" y="10717"/>
                  <a:pt x="7527" y="10218"/>
                  <a:pt x="8509" y="9471"/>
                </a:cubicBezTo>
                <a:cubicBezTo>
                  <a:pt x="7036" y="7892"/>
                  <a:pt x="7036" y="7892"/>
                  <a:pt x="7036" y="7892"/>
                </a:cubicBezTo>
                <a:cubicBezTo>
                  <a:pt x="6300" y="8058"/>
                  <a:pt x="5482" y="7726"/>
                  <a:pt x="4827" y="7062"/>
                </a:cubicBezTo>
                <a:cubicBezTo>
                  <a:pt x="4091" y="6397"/>
                  <a:pt x="3845" y="5483"/>
                  <a:pt x="4009" y="4818"/>
                </a:cubicBezTo>
                <a:lnTo>
                  <a:pt x="2536" y="3323"/>
                </a:lnTo>
                <a:close/>
              </a:path>
            </a:pathLst>
          </a:custGeom>
          <a:solidFill>
            <a:srgbClr val="000000"/>
          </a:solidFill>
          <a:ln w="12700">
            <a:miter lim="400000"/>
          </a:ln>
        </p:spPr>
        <p:txBody>
          <a:bodyPr tIns="91439" bIns="91439"/>
          <a:lstStyle/>
          <a:p>
            <a:endParaRPr/>
          </a:p>
        </p:txBody>
      </p:sp>
      <p:sp>
        <p:nvSpPr>
          <p:cNvPr id="1766" name="Shape 1766"/>
          <p:cNvSpPr/>
          <p:nvPr/>
        </p:nvSpPr>
        <p:spPr>
          <a:xfrm>
            <a:off x="22829186" y="12240644"/>
            <a:ext cx="780118" cy="820423"/>
          </a:xfrm>
          <a:custGeom>
            <a:avLst/>
            <a:gdLst/>
            <a:ahLst/>
            <a:cxnLst>
              <a:cxn ang="0">
                <a:pos x="wd2" y="hd2"/>
              </a:cxn>
              <a:cxn ang="5400000">
                <a:pos x="wd2" y="hd2"/>
              </a:cxn>
              <a:cxn ang="10800000">
                <a:pos x="wd2" y="hd2"/>
              </a:cxn>
              <a:cxn ang="16200000">
                <a:pos x="wd2" y="hd2"/>
              </a:cxn>
            </a:cxnLst>
            <a:rect l="0" t="0" r="r" b="b"/>
            <a:pathLst>
              <a:path w="21200" h="21600" extrusionOk="0">
                <a:moveTo>
                  <a:pt x="618" y="7170"/>
                </a:moveTo>
                <a:cubicBezTo>
                  <a:pt x="2631" y="7170"/>
                  <a:pt x="2631" y="7170"/>
                  <a:pt x="2631" y="7170"/>
                </a:cubicBezTo>
                <a:cubicBezTo>
                  <a:pt x="2631" y="10003"/>
                  <a:pt x="2631" y="10003"/>
                  <a:pt x="2631" y="10003"/>
                </a:cubicBezTo>
                <a:cubicBezTo>
                  <a:pt x="3272" y="10003"/>
                  <a:pt x="3272" y="10003"/>
                  <a:pt x="3272" y="10003"/>
                </a:cubicBezTo>
                <a:cubicBezTo>
                  <a:pt x="3272" y="531"/>
                  <a:pt x="3272" y="531"/>
                  <a:pt x="3272" y="531"/>
                </a:cubicBezTo>
                <a:cubicBezTo>
                  <a:pt x="3272" y="0"/>
                  <a:pt x="3272" y="0"/>
                  <a:pt x="3272" y="0"/>
                </a:cubicBezTo>
                <a:cubicBezTo>
                  <a:pt x="3730" y="0"/>
                  <a:pt x="3730" y="0"/>
                  <a:pt x="3730" y="0"/>
                </a:cubicBezTo>
                <a:cubicBezTo>
                  <a:pt x="13889" y="0"/>
                  <a:pt x="13889" y="0"/>
                  <a:pt x="13889" y="0"/>
                </a:cubicBezTo>
                <a:cubicBezTo>
                  <a:pt x="14072" y="0"/>
                  <a:pt x="14072" y="0"/>
                  <a:pt x="14072" y="0"/>
                </a:cubicBezTo>
                <a:cubicBezTo>
                  <a:pt x="14163" y="89"/>
                  <a:pt x="14163" y="89"/>
                  <a:pt x="14163" y="89"/>
                </a:cubicBezTo>
                <a:cubicBezTo>
                  <a:pt x="17825" y="1948"/>
                  <a:pt x="17825" y="1948"/>
                  <a:pt x="17825" y="1948"/>
                </a:cubicBezTo>
                <a:cubicBezTo>
                  <a:pt x="18099" y="2036"/>
                  <a:pt x="18099" y="2036"/>
                  <a:pt x="18099" y="2036"/>
                </a:cubicBezTo>
                <a:cubicBezTo>
                  <a:pt x="18099" y="2390"/>
                  <a:pt x="18099" y="2390"/>
                  <a:pt x="18099" y="2390"/>
                </a:cubicBezTo>
                <a:cubicBezTo>
                  <a:pt x="18099" y="10003"/>
                  <a:pt x="18099" y="10003"/>
                  <a:pt x="18099" y="10003"/>
                </a:cubicBezTo>
                <a:cubicBezTo>
                  <a:pt x="18648" y="10003"/>
                  <a:pt x="18648" y="10003"/>
                  <a:pt x="18648" y="10003"/>
                </a:cubicBezTo>
                <a:cubicBezTo>
                  <a:pt x="18648" y="7170"/>
                  <a:pt x="18648" y="7170"/>
                  <a:pt x="18648" y="7170"/>
                </a:cubicBezTo>
                <a:cubicBezTo>
                  <a:pt x="20753" y="7170"/>
                  <a:pt x="20753" y="7170"/>
                  <a:pt x="20753" y="7170"/>
                </a:cubicBezTo>
                <a:cubicBezTo>
                  <a:pt x="21302" y="10623"/>
                  <a:pt x="21394" y="13987"/>
                  <a:pt x="20753" y="17439"/>
                </a:cubicBezTo>
                <a:cubicBezTo>
                  <a:pt x="18099" y="17439"/>
                  <a:pt x="18099" y="17439"/>
                  <a:pt x="18099" y="17439"/>
                </a:cubicBezTo>
                <a:cubicBezTo>
                  <a:pt x="18099" y="21600"/>
                  <a:pt x="18099" y="21600"/>
                  <a:pt x="18099" y="21600"/>
                </a:cubicBezTo>
                <a:cubicBezTo>
                  <a:pt x="13157" y="21600"/>
                  <a:pt x="8214" y="21600"/>
                  <a:pt x="3272" y="21600"/>
                </a:cubicBezTo>
                <a:cubicBezTo>
                  <a:pt x="3272" y="17439"/>
                  <a:pt x="3272" y="17439"/>
                  <a:pt x="3272" y="17439"/>
                </a:cubicBezTo>
                <a:cubicBezTo>
                  <a:pt x="618" y="17439"/>
                  <a:pt x="618" y="17439"/>
                  <a:pt x="618" y="17439"/>
                </a:cubicBezTo>
                <a:cubicBezTo>
                  <a:pt x="-206" y="14075"/>
                  <a:pt x="-206" y="10623"/>
                  <a:pt x="618" y="7170"/>
                </a:cubicBezTo>
                <a:close/>
                <a:moveTo>
                  <a:pt x="16635" y="15403"/>
                </a:moveTo>
                <a:cubicBezTo>
                  <a:pt x="4645" y="15403"/>
                  <a:pt x="4645" y="15403"/>
                  <a:pt x="4645" y="15403"/>
                </a:cubicBezTo>
                <a:cubicBezTo>
                  <a:pt x="4645" y="20184"/>
                  <a:pt x="4645" y="20184"/>
                  <a:pt x="4645" y="20184"/>
                </a:cubicBezTo>
                <a:cubicBezTo>
                  <a:pt x="16635" y="20184"/>
                  <a:pt x="16635" y="20184"/>
                  <a:pt x="16635" y="20184"/>
                </a:cubicBezTo>
                <a:cubicBezTo>
                  <a:pt x="16635" y="15403"/>
                  <a:pt x="16635" y="15403"/>
                  <a:pt x="16635" y="15403"/>
                </a:cubicBezTo>
                <a:close/>
                <a:moveTo>
                  <a:pt x="4645" y="10003"/>
                </a:moveTo>
                <a:cubicBezTo>
                  <a:pt x="16726" y="10003"/>
                  <a:pt x="16726" y="10003"/>
                  <a:pt x="16726" y="10003"/>
                </a:cubicBezTo>
                <a:cubicBezTo>
                  <a:pt x="16726" y="3010"/>
                  <a:pt x="16726" y="3010"/>
                  <a:pt x="16726" y="3010"/>
                </a:cubicBezTo>
                <a:cubicBezTo>
                  <a:pt x="13797" y="1416"/>
                  <a:pt x="13797" y="1416"/>
                  <a:pt x="13797" y="1416"/>
                </a:cubicBezTo>
                <a:cubicBezTo>
                  <a:pt x="4645" y="1416"/>
                  <a:pt x="4645" y="1416"/>
                  <a:pt x="4645" y="1416"/>
                </a:cubicBezTo>
                <a:cubicBezTo>
                  <a:pt x="4645" y="10003"/>
                  <a:pt x="4645" y="10003"/>
                  <a:pt x="4645" y="10003"/>
                </a:cubicBezTo>
                <a:close/>
                <a:moveTo>
                  <a:pt x="16360" y="11685"/>
                </a:moveTo>
                <a:cubicBezTo>
                  <a:pt x="16360" y="12659"/>
                  <a:pt x="16360" y="12659"/>
                  <a:pt x="16360" y="12659"/>
                </a:cubicBezTo>
                <a:cubicBezTo>
                  <a:pt x="17092" y="12659"/>
                  <a:pt x="17092" y="12659"/>
                  <a:pt x="17092" y="12659"/>
                </a:cubicBezTo>
                <a:cubicBezTo>
                  <a:pt x="18099" y="12659"/>
                  <a:pt x="18099" y="12659"/>
                  <a:pt x="18099" y="12659"/>
                </a:cubicBezTo>
                <a:cubicBezTo>
                  <a:pt x="18648" y="12659"/>
                  <a:pt x="18648" y="12659"/>
                  <a:pt x="18648" y="12659"/>
                </a:cubicBezTo>
                <a:cubicBezTo>
                  <a:pt x="18648" y="11685"/>
                  <a:pt x="18648" y="11685"/>
                  <a:pt x="18648" y="11685"/>
                </a:cubicBezTo>
                <a:cubicBezTo>
                  <a:pt x="18099" y="11685"/>
                  <a:pt x="18099" y="11685"/>
                  <a:pt x="18099" y="11685"/>
                </a:cubicBezTo>
                <a:cubicBezTo>
                  <a:pt x="17092" y="11685"/>
                  <a:pt x="17092" y="11685"/>
                  <a:pt x="17092" y="11685"/>
                </a:cubicBezTo>
                <a:lnTo>
                  <a:pt x="16360" y="11685"/>
                </a:lnTo>
                <a:close/>
              </a:path>
            </a:pathLst>
          </a:custGeom>
          <a:solidFill>
            <a:srgbClr val="000000"/>
          </a:solidFill>
          <a:ln w="12700">
            <a:miter lim="400000"/>
          </a:ln>
        </p:spPr>
        <p:txBody>
          <a:bodyPr tIns="91439" bIns="91439"/>
          <a:lstStyle/>
          <a:p>
            <a:endParaRPr/>
          </a:p>
        </p:txBody>
      </p:sp>
      <p:sp>
        <p:nvSpPr>
          <p:cNvPr id="1767" name="Shape 1767"/>
          <p:cNvSpPr/>
          <p:nvPr/>
        </p:nvSpPr>
        <p:spPr>
          <a:xfrm>
            <a:off x="22774687" y="11107732"/>
            <a:ext cx="864501" cy="601455"/>
          </a:xfrm>
          <a:custGeom>
            <a:avLst/>
            <a:gdLst/>
            <a:ahLst/>
            <a:cxnLst>
              <a:cxn ang="0">
                <a:pos x="wd2" y="hd2"/>
              </a:cxn>
              <a:cxn ang="5400000">
                <a:pos x="wd2" y="hd2"/>
              </a:cxn>
              <a:cxn ang="10800000">
                <a:pos x="wd2" y="hd2"/>
              </a:cxn>
              <a:cxn ang="16200000">
                <a:pos x="wd2" y="hd2"/>
              </a:cxn>
            </a:cxnLst>
            <a:rect l="0" t="0" r="r" b="b"/>
            <a:pathLst>
              <a:path w="21600" h="21600" extrusionOk="0">
                <a:moveTo>
                  <a:pt x="4034" y="0"/>
                </a:moveTo>
                <a:cubicBezTo>
                  <a:pt x="17818" y="0"/>
                  <a:pt x="17818" y="0"/>
                  <a:pt x="17818" y="0"/>
                </a:cubicBezTo>
                <a:cubicBezTo>
                  <a:pt x="18911" y="0"/>
                  <a:pt x="19751" y="1207"/>
                  <a:pt x="19751" y="2775"/>
                </a:cubicBezTo>
                <a:cubicBezTo>
                  <a:pt x="19751" y="16532"/>
                  <a:pt x="19751" y="16532"/>
                  <a:pt x="19751" y="16532"/>
                </a:cubicBezTo>
                <a:cubicBezTo>
                  <a:pt x="2101" y="16532"/>
                  <a:pt x="2101" y="16532"/>
                  <a:pt x="2101" y="16532"/>
                </a:cubicBezTo>
                <a:cubicBezTo>
                  <a:pt x="2101" y="2775"/>
                  <a:pt x="2101" y="2775"/>
                  <a:pt x="2101" y="2775"/>
                </a:cubicBezTo>
                <a:cubicBezTo>
                  <a:pt x="2101" y="1207"/>
                  <a:pt x="2942" y="0"/>
                  <a:pt x="4034" y="0"/>
                </a:cubicBezTo>
                <a:close/>
                <a:moveTo>
                  <a:pt x="5379" y="10136"/>
                </a:moveTo>
                <a:cubicBezTo>
                  <a:pt x="5379" y="11343"/>
                  <a:pt x="5379" y="11343"/>
                  <a:pt x="5379" y="11343"/>
                </a:cubicBezTo>
                <a:cubicBezTo>
                  <a:pt x="11514" y="11343"/>
                  <a:pt x="11514" y="11343"/>
                  <a:pt x="11514" y="11343"/>
                </a:cubicBezTo>
                <a:cubicBezTo>
                  <a:pt x="11514" y="10136"/>
                  <a:pt x="11514" y="10136"/>
                  <a:pt x="11514" y="10136"/>
                </a:cubicBezTo>
                <a:cubicBezTo>
                  <a:pt x="5379" y="10136"/>
                  <a:pt x="5379" y="10136"/>
                  <a:pt x="5379" y="10136"/>
                </a:cubicBezTo>
                <a:close/>
                <a:moveTo>
                  <a:pt x="5379" y="7240"/>
                </a:moveTo>
                <a:cubicBezTo>
                  <a:pt x="5379" y="8447"/>
                  <a:pt x="5379" y="8447"/>
                  <a:pt x="5379" y="8447"/>
                </a:cubicBezTo>
                <a:cubicBezTo>
                  <a:pt x="10254" y="8447"/>
                  <a:pt x="10254" y="8447"/>
                  <a:pt x="10254" y="8447"/>
                </a:cubicBezTo>
                <a:cubicBezTo>
                  <a:pt x="10254" y="7240"/>
                  <a:pt x="10254" y="7240"/>
                  <a:pt x="10254" y="7240"/>
                </a:cubicBezTo>
                <a:cubicBezTo>
                  <a:pt x="5379" y="7240"/>
                  <a:pt x="5379" y="7240"/>
                  <a:pt x="5379" y="7240"/>
                </a:cubicBezTo>
                <a:close/>
                <a:moveTo>
                  <a:pt x="5379" y="4465"/>
                </a:moveTo>
                <a:cubicBezTo>
                  <a:pt x="5379" y="5551"/>
                  <a:pt x="5379" y="5551"/>
                  <a:pt x="5379" y="5551"/>
                </a:cubicBezTo>
                <a:cubicBezTo>
                  <a:pt x="11514" y="5551"/>
                  <a:pt x="11514" y="5551"/>
                  <a:pt x="11514" y="5551"/>
                </a:cubicBezTo>
                <a:cubicBezTo>
                  <a:pt x="11514" y="4465"/>
                  <a:pt x="11514" y="4465"/>
                  <a:pt x="11514" y="4465"/>
                </a:cubicBezTo>
                <a:cubicBezTo>
                  <a:pt x="5379" y="4465"/>
                  <a:pt x="5379" y="4465"/>
                  <a:pt x="5379" y="4465"/>
                </a:cubicBezTo>
                <a:close/>
                <a:moveTo>
                  <a:pt x="12271" y="8085"/>
                </a:moveTo>
                <a:cubicBezTo>
                  <a:pt x="13952" y="11946"/>
                  <a:pt x="13952" y="11946"/>
                  <a:pt x="13952" y="11946"/>
                </a:cubicBezTo>
                <a:cubicBezTo>
                  <a:pt x="14456" y="10740"/>
                  <a:pt x="14456" y="10740"/>
                  <a:pt x="14456" y="10740"/>
                </a:cubicBezTo>
                <a:cubicBezTo>
                  <a:pt x="15885" y="12067"/>
                  <a:pt x="15885" y="12067"/>
                  <a:pt x="15885" y="12067"/>
                </a:cubicBezTo>
                <a:cubicBezTo>
                  <a:pt x="16389" y="10860"/>
                  <a:pt x="16389" y="10860"/>
                  <a:pt x="16389" y="10860"/>
                </a:cubicBezTo>
                <a:cubicBezTo>
                  <a:pt x="14960" y="9533"/>
                  <a:pt x="14960" y="9533"/>
                  <a:pt x="14960" y="9533"/>
                </a:cubicBezTo>
                <a:cubicBezTo>
                  <a:pt x="15465" y="8447"/>
                  <a:pt x="15465" y="8447"/>
                  <a:pt x="15465" y="8447"/>
                </a:cubicBezTo>
                <a:cubicBezTo>
                  <a:pt x="12271" y="8085"/>
                  <a:pt x="12271" y="8085"/>
                  <a:pt x="12271" y="8085"/>
                </a:cubicBezTo>
                <a:close/>
                <a:moveTo>
                  <a:pt x="0" y="17618"/>
                </a:moveTo>
                <a:cubicBezTo>
                  <a:pt x="21600" y="17618"/>
                  <a:pt x="21600" y="17618"/>
                  <a:pt x="21600" y="17618"/>
                </a:cubicBezTo>
                <a:cubicBezTo>
                  <a:pt x="21600" y="20755"/>
                  <a:pt x="21600" y="20755"/>
                  <a:pt x="21600" y="20755"/>
                </a:cubicBezTo>
                <a:cubicBezTo>
                  <a:pt x="20928" y="21600"/>
                  <a:pt x="20928" y="21600"/>
                  <a:pt x="20928" y="21600"/>
                </a:cubicBezTo>
                <a:cubicBezTo>
                  <a:pt x="588" y="21600"/>
                  <a:pt x="588" y="21600"/>
                  <a:pt x="588" y="21600"/>
                </a:cubicBezTo>
                <a:cubicBezTo>
                  <a:pt x="0" y="20755"/>
                  <a:pt x="0" y="20755"/>
                  <a:pt x="0" y="20755"/>
                </a:cubicBezTo>
                <a:cubicBezTo>
                  <a:pt x="0" y="17618"/>
                  <a:pt x="0" y="17618"/>
                  <a:pt x="0" y="17618"/>
                </a:cubicBezTo>
                <a:close/>
                <a:moveTo>
                  <a:pt x="1429" y="18704"/>
                </a:moveTo>
                <a:cubicBezTo>
                  <a:pt x="1429" y="19669"/>
                  <a:pt x="1429" y="19669"/>
                  <a:pt x="1429" y="19669"/>
                </a:cubicBezTo>
                <a:cubicBezTo>
                  <a:pt x="3278" y="19669"/>
                  <a:pt x="3278" y="19669"/>
                  <a:pt x="3278" y="19669"/>
                </a:cubicBezTo>
                <a:cubicBezTo>
                  <a:pt x="3278" y="18704"/>
                  <a:pt x="3278" y="18704"/>
                  <a:pt x="3278" y="18704"/>
                </a:cubicBezTo>
                <a:cubicBezTo>
                  <a:pt x="1429" y="18704"/>
                  <a:pt x="1429" y="18704"/>
                  <a:pt x="1429" y="18704"/>
                </a:cubicBezTo>
                <a:close/>
                <a:moveTo>
                  <a:pt x="18490" y="18704"/>
                </a:moveTo>
                <a:cubicBezTo>
                  <a:pt x="18490" y="19669"/>
                  <a:pt x="18490" y="19669"/>
                  <a:pt x="18490" y="19669"/>
                </a:cubicBezTo>
                <a:cubicBezTo>
                  <a:pt x="20339" y="19669"/>
                  <a:pt x="20339" y="19669"/>
                  <a:pt x="20339" y="19669"/>
                </a:cubicBezTo>
                <a:cubicBezTo>
                  <a:pt x="20339" y="18704"/>
                  <a:pt x="20339" y="18704"/>
                  <a:pt x="20339" y="18704"/>
                </a:cubicBezTo>
                <a:cubicBezTo>
                  <a:pt x="18490" y="18704"/>
                  <a:pt x="18490" y="18704"/>
                  <a:pt x="18490" y="18704"/>
                </a:cubicBezTo>
                <a:close/>
                <a:moveTo>
                  <a:pt x="4118" y="18704"/>
                </a:moveTo>
                <a:cubicBezTo>
                  <a:pt x="4118" y="19669"/>
                  <a:pt x="4118" y="19669"/>
                  <a:pt x="4118" y="19669"/>
                </a:cubicBezTo>
                <a:cubicBezTo>
                  <a:pt x="5967" y="19669"/>
                  <a:pt x="5967" y="19669"/>
                  <a:pt x="5967" y="19669"/>
                </a:cubicBezTo>
                <a:cubicBezTo>
                  <a:pt x="5967" y="18704"/>
                  <a:pt x="5967" y="18704"/>
                  <a:pt x="5967" y="18704"/>
                </a:cubicBezTo>
                <a:cubicBezTo>
                  <a:pt x="4118" y="18704"/>
                  <a:pt x="4118" y="18704"/>
                  <a:pt x="4118" y="18704"/>
                </a:cubicBezTo>
                <a:close/>
                <a:moveTo>
                  <a:pt x="4034" y="2534"/>
                </a:moveTo>
                <a:cubicBezTo>
                  <a:pt x="4034" y="13998"/>
                  <a:pt x="4034" y="13998"/>
                  <a:pt x="4034" y="13998"/>
                </a:cubicBezTo>
                <a:cubicBezTo>
                  <a:pt x="17902" y="13998"/>
                  <a:pt x="17902" y="13998"/>
                  <a:pt x="17902" y="13998"/>
                </a:cubicBezTo>
                <a:cubicBezTo>
                  <a:pt x="17902" y="2534"/>
                  <a:pt x="17902" y="2534"/>
                  <a:pt x="17902" y="2534"/>
                </a:cubicBezTo>
                <a:lnTo>
                  <a:pt x="4034" y="2534"/>
                </a:lnTo>
                <a:close/>
              </a:path>
            </a:pathLst>
          </a:custGeom>
          <a:solidFill>
            <a:srgbClr val="000000"/>
          </a:solidFill>
          <a:ln w="12700">
            <a:miter lim="400000"/>
          </a:ln>
        </p:spPr>
        <p:txBody>
          <a:bodyPr tIns="91439" bIns="91439"/>
          <a:lstStyle/>
          <a:p>
            <a:endParaRPr/>
          </a:p>
        </p:txBody>
      </p:sp>
      <p:sp>
        <p:nvSpPr>
          <p:cNvPr id="1768" name="Shape 1768"/>
          <p:cNvSpPr/>
          <p:nvPr/>
        </p:nvSpPr>
        <p:spPr>
          <a:xfrm>
            <a:off x="20710123" y="12294675"/>
            <a:ext cx="769235" cy="729423"/>
          </a:xfrm>
          <a:custGeom>
            <a:avLst/>
            <a:gdLst/>
            <a:ahLst/>
            <a:cxnLst>
              <a:cxn ang="0">
                <a:pos x="wd2" y="hd2"/>
              </a:cxn>
              <a:cxn ang="5400000">
                <a:pos x="wd2" y="hd2"/>
              </a:cxn>
              <a:cxn ang="10800000">
                <a:pos x="wd2" y="hd2"/>
              </a:cxn>
              <a:cxn ang="16200000">
                <a:pos x="wd2" y="hd2"/>
              </a:cxn>
            </a:cxnLst>
            <a:rect l="0" t="0" r="r" b="b"/>
            <a:pathLst>
              <a:path w="21600" h="21600" extrusionOk="0">
                <a:moveTo>
                  <a:pt x="1792" y="0"/>
                </a:moveTo>
                <a:cubicBezTo>
                  <a:pt x="19714" y="0"/>
                  <a:pt x="19714" y="0"/>
                  <a:pt x="19714" y="0"/>
                </a:cubicBezTo>
                <a:cubicBezTo>
                  <a:pt x="20751" y="0"/>
                  <a:pt x="21600" y="896"/>
                  <a:pt x="21600" y="1991"/>
                </a:cubicBezTo>
                <a:cubicBezTo>
                  <a:pt x="21600" y="13935"/>
                  <a:pt x="21600" y="13935"/>
                  <a:pt x="21600" y="13935"/>
                </a:cubicBezTo>
                <a:cubicBezTo>
                  <a:pt x="21600" y="15030"/>
                  <a:pt x="20751" y="15926"/>
                  <a:pt x="19714" y="15926"/>
                </a:cubicBezTo>
                <a:cubicBezTo>
                  <a:pt x="1792" y="15926"/>
                  <a:pt x="1792" y="15926"/>
                  <a:pt x="1792" y="15926"/>
                </a:cubicBezTo>
                <a:cubicBezTo>
                  <a:pt x="755" y="15926"/>
                  <a:pt x="0" y="15030"/>
                  <a:pt x="0" y="13935"/>
                </a:cubicBezTo>
                <a:cubicBezTo>
                  <a:pt x="0" y="1991"/>
                  <a:pt x="0" y="1991"/>
                  <a:pt x="0" y="1991"/>
                </a:cubicBezTo>
                <a:cubicBezTo>
                  <a:pt x="0" y="896"/>
                  <a:pt x="755" y="0"/>
                  <a:pt x="1792" y="0"/>
                </a:cubicBezTo>
                <a:close/>
                <a:moveTo>
                  <a:pt x="5282" y="20206"/>
                </a:moveTo>
                <a:cubicBezTo>
                  <a:pt x="6508" y="20007"/>
                  <a:pt x="7640" y="19808"/>
                  <a:pt x="8866" y="19808"/>
                </a:cubicBezTo>
                <a:cubicBezTo>
                  <a:pt x="8866" y="17021"/>
                  <a:pt x="8866" y="17021"/>
                  <a:pt x="8866" y="17021"/>
                </a:cubicBezTo>
                <a:cubicBezTo>
                  <a:pt x="13205" y="17021"/>
                  <a:pt x="13205" y="17021"/>
                  <a:pt x="13205" y="17021"/>
                </a:cubicBezTo>
                <a:cubicBezTo>
                  <a:pt x="13205" y="19808"/>
                  <a:pt x="13205" y="19808"/>
                  <a:pt x="13205" y="19808"/>
                </a:cubicBezTo>
                <a:cubicBezTo>
                  <a:pt x="14337" y="19908"/>
                  <a:pt x="15469" y="20007"/>
                  <a:pt x="16601" y="20206"/>
                </a:cubicBezTo>
                <a:cubicBezTo>
                  <a:pt x="16601" y="21600"/>
                  <a:pt x="16601" y="21600"/>
                  <a:pt x="16601" y="21600"/>
                </a:cubicBezTo>
                <a:cubicBezTo>
                  <a:pt x="5282" y="21600"/>
                  <a:pt x="5282" y="21600"/>
                  <a:pt x="5282" y="21600"/>
                </a:cubicBezTo>
                <a:cubicBezTo>
                  <a:pt x="5282" y="21202"/>
                  <a:pt x="5282" y="20704"/>
                  <a:pt x="5282" y="20206"/>
                </a:cubicBezTo>
                <a:close/>
                <a:moveTo>
                  <a:pt x="1603" y="1891"/>
                </a:moveTo>
                <a:cubicBezTo>
                  <a:pt x="1603" y="12343"/>
                  <a:pt x="1603" y="12343"/>
                  <a:pt x="1603" y="12343"/>
                </a:cubicBezTo>
                <a:cubicBezTo>
                  <a:pt x="19808" y="12343"/>
                  <a:pt x="19808" y="12343"/>
                  <a:pt x="19808" y="12343"/>
                </a:cubicBezTo>
                <a:cubicBezTo>
                  <a:pt x="19808" y="1891"/>
                  <a:pt x="19808" y="1891"/>
                  <a:pt x="19808" y="1891"/>
                </a:cubicBezTo>
                <a:cubicBezTo>
                  <a:pt x="1603" y="1891"/>
                  <a:pt x="1603" y="1891"/>
                  <a:pt x="1603" y="1891"/>
                </a:cubicBezTo>
                <a:close/>
                <a:moveTo>
                  <a:pt x="18016" y="13338"/>
                </a:moveTo>
                <a:cubicBezTo>
                  <a:pt x="17544" y="13338"/>
                  <a:pt x="17261" y="13637"/>
                  <a:pt x="17261" y="14135"/>
                </a:cubicBezTo>
                <a:cubicBezTo>
                  <a:pt x="17261" y="14533"/>
                  <a:pt x="17544" y="14931"/>
                  <a:pt x="18016" y="14931"/>
                </a:cubicBezTo>
                <a:cubicBezTo>
                  <a:pt x="18393" y="14931"/>
                  <a:pt x="18770" y="14533"/>
                  <a:pt x="18770" y="14135"/>
                </a:cubicBezTo>
                <a:cubicBezTo>
                  <a:pt x="18770" y="13637"/>
                  <a:pt x="18393" y="13338"/>
                  <a:pt x="18016" y="13338"/>
                </a:cubicBezTo>
                <a:close/>
              </a:path>
            </a:pathLst>
          </a:custGeom>
          <a:solidFill>
            <a:srgbClr val="000000"/>
          </a:solidFill>
          <a:ln w="12700">
            <a:miter lim="400000"/>
          </a:ln>
        </p:spPr>
        <p:txBody>
          <a:bodyPr tIns="91439" bIns="91439"/>
          <a:lstStyle/>
          <a:p>
            <a:endParaRPr/>
          </a:p>
        </p:txBody>
      </p:sp>
      <p:sp>
        <p:nvSpPr>
          <p:cNvPr id="1769" name="Shape 1769"/>
          <p:cNvSpPr/>
          <p:nvPr/>
        </p:nvSpPr>
        <p:spPr>
          <a:xfrm>
            <a:off x="17745512" y="12230689"/>
            <a:ext cx="472063" cy="857393"/>
          </a:xfrm>
          <a:custGeom>
            <a:avLst/>
            <a:gdLst/>
            <a:ahLst/>
            <a:cxnLst>
              <a:cxn ang="0">
                <a:pos x="wd2" y="hd2"/>
              </a:cxn>
              <a:cxn ang="5400000">
                <a:pos x="wd2" y="hd2"/>
              </a:cxn>
              <a:cxn ang="10800000">
                <a:pos x="wd2" y="hd2"/>
              </a:cxn>
              <a:cxn ang="16200000">
                <a:pos x="wd2" y="hd2"/>
              </a:cxn>
            </a:cxnLst>
            <a:rect l="0" t="0" r="r" b="b"/>
            <a:pathLst>
              <a:path w="21600" h="21600" extrusionOk="0">
                <a:moveTo>
                  <a:pt x="2931" y="0"/>
                </a:moveTo>
                <a:cubicBezTo>
                  <a:pt x="18823" y="0"/>
                  <a:pt x="18823" y="0"/>
                  <a:pt x="18823" y="0"/>
                </a:cubicBezTo>
                <a:cubicBezTo>
                  <a:pt x="20366" y="0"/>
                  <a:pt x="21600" y="762"/>
                  <a:pt x="21600" y="1609"/>
                </a:cubicBezTo>
                <a:cubicBezTo>
                  <a:pt x="21600" y="12960"/>
                  <a:pt x="21600" y="12960"/>
                  <a:pt x="21600" y="12960"/>
                </a:cubicBezTo>
                <a:cubicBezTo>
                  <a:pt x="21600" y="12791"/>
                  <a:pt x="21600" y="12706"/>
                  <a:pt x="21600" y="12621"/>
                </a:cubicBezTo>
                <a:cubicBezTo>
                  <a:pt x="21291" y="11859"/>
                  <a:pt x="21291" y="11859"/>
                  <a:pt x="21291" y="11859"/>
                </a:cubicBezTo>
                <a:cubicBezTo>
                  <a:pt x="20057" y="11689"/>
                  <a:pt x="20057" y="11689"/>
                  <a:pt x="20057" y="11689"/>
                </a:cubicBezTo>
                <a:cubicBezTo>
                  <a:pt x="19749" y="11689"/>
                  <a:pt x="19440" y="11689"/>
                  <a:pt x="19286" y="11605"/>
                </a:cubicBezTo>
                <a:cubicBezTo>
                  <a:pt x="19131" y="11435"/>
                  <a:pt x="19131" y="11435"/>
                  <a:pt x="19131" y="11435"/>
                </a:cubicBezTo>
                <a:cubicBezTo>
                  <a:pt x="19131" y="9233"/>
                  <a:pt x="19131" y="9233"/>
                  <a:pt x="19131" y="9233"/>
                </a:cubicBezTo>
                <a:cubicBezTo>
                  <a:pt x="18823" y="9656"/>
                  <a:pt x="18360" y="10080"/>
                  <a:pt x="17743" y="10419"/>
                </a:cubicBezTo>
                <a:cubicBezTo>
                  <a:pt x="17434" y="10504"/>
                  <a:pt x="17280" y="10673"/>
                  <a:pt x="16971" y="10758"/>
                </a:cubicBezTo>
                <a:cubicBezTo>
                  <a:pt x="16817" y="10758"/>
                  <a:pt x="16817" y="10758"/>
                  <a:pt x="16817" y="10758"/>
                </a:cubicBezTo>
                <a:cubicBezTo>
                  <a:pt x="16817" y="10419"/>
                  <a:pt x="16817" y="10080"/>
                  <a:pt x="16817" y="9741"/>
                </a:cubicBezTo>
                <a:cubicBezTo>
                  <a:pt x="17743" y="9148"/>
                  <a:pt x="18206" y="8471"/>
                  <a:pt x="18206" y="7624"/>
                </a:cubicBezTo>
                <a:cubicBezTo>
                  <a:pt x="18206" y="6776"/>
                  <a:pt x="17589" y="6014"/>
                  <a:pt x="16509" y="5421"/>
                </a:cubicBezTo>
                <a:cubicBezTo>
                  <a:pt x="15583" y="4913"/>
                  <a:pt x="14194" y="4574"/>
                  <a:pt x="12651" y="4574"/>
                </a:cubicBezTo>
                <a:cubicBezTo>
                  <a:pt x="11109" y="4574"/>
                  <a:pt x="9720" y="4913"/>
                  <a:pt x="8640" y="5421"/>
                </a:cubicBezTo>
                <a:cubicBezTo>
                  <a:pt x="7714" y="6014"/>
                  <a:pt x="6943" y="6776"/>
                  <a:pt x="6943" y="7624"/>
                </a:cubicBezTo>
                <a:cubicBezTo>
                  <a:pt x="6943" y="8471"/>
                  <a:pt x="7714" y="9233"/>
                  <a:pt x="8640" y="9826"/>
                </a:cubicBezTo>
                <a:cubicBezTo>
                  <a:pt x="9103" y="9995"/>
                  <a:pt x="9566" y="10249"/>
                  <a:pt x="10029" y="10334"/>
                </a:cubicBezTo>
                <a:cubicBezTo>
                  <a:pt x="10029" y="10588"/>
                  <a:pt x="10029" y="10842"/>
                  <a:pt x="10029" y="11012"/>
                </a:cubicBezTo>
                <a:cubicBezTo>
                  <a:pt x="9566" y="11181"/>
                  <a:pt x="9566" y="11181"/>
                  <a:pt x="9566" y="11181"/>
                </a:cubicBezTo>
                <a:cubicBezTo>
                  <a:pt x="8794" y="11012"/>
                  <a:pt x="8177" y="10758"/>
                  <a:pt x="7560" y="10419"/>
                </a:cubicBezTo>
                <a:cubicBezTo>
                  <a:pt x="6326" y="9656"/>
                  <a:pt x="5554" y="8725"/>
                  <a:pt x="5554" y="7624"/>
                </a:cubicBezTo>
                <a:cubicBezTo>
                  <a:pt x="5554" y="6522"/>
                  <a:pt x="6326" y="5591"/>
                  <a:pt x="7560" y="4828"/>
                </a:cubicBezTo>
                <a:cubicBezTo>
                  <a:pt x="8794" y="4151"/>
                  <a:pt x="10646" y="3727"/>
                  <a:pt x="12651" y="3727"/>
                </a:cubicBezTo>
                <a:cubicBezTo>
                  <a:pt x="14657" y="3727"/>
                  <a:pt x="16354" y="4151"/>
                  <a:pt x="17743" y="4828"/>
                </a:cubicBezTo>
                <a:cubicBezTo>
                  <a:pt x="18360" y="5167"/>
                  <a:pt x="18823" y="5591"/>
                  <a:pt x="19131" y="6014"/>
                </a:cubicBezTo>
                <a:cubicBezTo>
                  <a:pt x="19131" y="2626"/>
                  <a:pt x="19131" y="2626"/>
                  <a:pt x="19131" y="2626"/>
                </a:cubicBezTo>
                <a:cubicBezTo>
                  <a:pt x="2469" y="2626"/>
                  <a:pt x="2469" y="2626"/>
                  <a:pt x="2469" y="2626"/>
                </a:cubicBezTo>
                <a:cubicBezTo>
                  <a:pt x="2469" y="15247"/>
                  <a:pt x="2469" y="15247"/>
                  <a:pt x="2469" y="15247"/>
                </a:cubicBezTo>
                <a:cubicBezTo>
                  <a:pt x="7869" y="15247"/>
                  <a:pt x="7869" y="15247"/>
                  <a:pt x="7869" y="15247"/>
                </a:cubicBezTo>
                <a:cubicBezTo>
                  <a:pt x="8177" y="16179"/>
                  <a:pt x="8486" y="17111"/>
                  <a:pt x="9103" y="18042"/>
                </a:cubicBezTo>
                <a:cubicBezTo>
                  <a:pt x="2931" y="18042"/>
                  <a:pt x="2931" y="18042"/>
                  <a:pt x="2931" y="18042"/>
                </a:cubicBezTo>
                <a:cubicBezTo>
                  <a:pt x="1389" y="18042"/>
                  <a:pt x="0" y="17280"/>
                  <a:pt x="0" y="16433"/>
                </a:cubicBezTo>
                <a:cubicBezTo>
                  <a:pt x="0" y="1609"/>
                  <a:pt x="0" y="1609"/>
                  <a:pt x="0" y="1609"/>
                </a:cubicBezTo>
                <a:cubicBezTo>
                  <a:pt x="0" y="762"/>
                  <a:pt x="1389" y="0"/>
                  <a:pt x="2931" y="0"/>
                </a:cubicBezTo>
                <a:close/>
                <a:moveTo>
                  <a:pt x="20520" y="18805"/>
                </a:moveTo>
                <a:cubicBezTo>
                  <a:pt x="11263" y="19991"/>
                  <a:pt x="11263" y="19991"/>
                  <a:pt x="11263" y="19991"/>
                </a:cubicBezTo>
                <a:cubicBezTo>
                  <a:pt x="11880" y="21600"/>
                  <a:pt x="11880" y="21600"/>
                  <a:pt x="11880" y="21600"/>
                </a:cubicBezTo>
                <a:cubicBezTo>
                  <a:pt x="21137" y="20329"/>
                  <a:pt x="21137" y="20329"/>
                  <a:pt x="21137" y="20329"/>
                </a:cubicBezTo>
                <a:cubicBezTo>
                  <a:pt x="20520" y="18805"/>
                  <a:pt x="20520" y="18805"/>
                  <a:pt x="20520" y="18805"/>
                </a:cubicBezTo>
                <a:close/>
                <a:moveTo>
                  <a:pt x="14349" y="8386"/>
                </a:moveTo>
                <a:cubicBezTo>
                  <a:pt x="13731" y="8386"/>
                  <a:pt x="13114" y="8386"/>
                  <a:pt x="12651" y="8386"/>
                </a:cubicBezTo>
                <a:cubicBezTo>
                  <a:pt x="11880" y="9995"/>
                  <a:pt x="11880" y="11944"/>
                  <a:pt x="12189" y="13553"/>
                </a:cubicBezTo>
                <a:cubicBezTo>
                  <a:pt x="11417" y="13807"/>
                  <a:pt x="11417" y="13807"/>
                  <a:pt x="11417" y="13807"/>
                </a:cubicBezTo>
                <a:cubicBezTo>
                  <a:pt x="11417" y="11859"/>
                  <a:pt x="11417" y="11859"/>
                  <a:pt x="11417" y="11859"/>
                </a:cubicBezTo>
                <a:cubicBezTo>
                  <a:pt x="9566" y="12706"/>
                  <a:pt x="9566" y="12706"/>
                  <a:pt x="9566" y="12706"/>
                </a:cubicBezTo>
                <a:cubicBezTo>
                  <a:pt x="9720" y="15332"/>
                  <a:pt x="10491" y="17873"/>
                  <a:pt x="12497" y="19059"/>
                </a:cubicBezTo>
                <a:cubicBezTo>
                  <a:pt x="14503" y="18889"/>
                  <a:pt x="16509" y="18805"/>
                  <a:pt x="18514" y="18635"/>
                </a:cubicBezTo>
                <a:cubicBezTo>
                  <a:pt x="19440" y="17449"/>
                  <a:pt x="20366" y="16009"/>
                  <a:pt x="20674" y="13976"/>
                </a:cubicBezTo>
                <a:cubicBezTo>
                  <a:pt x="20674" y="13976"/>
                  <a:pt x="20211" y="13892"/>
                  <a:pt x="19594" y="13722"/>
                </a:cubicBezTo>
                <a:cubicBezTo>
                  <a:pt x="19749" y="13384"/>
                  <a:pt x="19594" y="13129"/>
                  <a:pt x="19594" y="12791"/>
                </a:cubicBezTo>
                <a:cubicBezTo>
                  <a:pt x="19131" y="12791"/>
                  <a:pt x="18514" y="12706"/>
                  <a:pt x="18051" y="12621"/>
                </a:cubicBezTo>
                <a:cubicBezTo>
                  <a:pt x="17897" y="12791"/>
                  <a:pt x="17743" y="12960"/>
                  <a:pt x="17743" y="13129"/>
                </a:cubicBezTo>
                <a:cubicBezTo>
                  <a:pt x="17280" y="13045"/>
                  <a:pt x="17280" y="13045"/>
                  <a:pt x="17280" y="13045"/>
                </a:cubicBezTo>
                <a:cubicBezTo>
                  <a:pt x="17434" y="12621"/>
                  <a:pt x="17434" y="12282"/>
                  <a:pt x="17280" y="11944"/>
                </a:cubicBezTo>
                <a:cubicBezTo>
                  <a:pt x="16817" y="11859"/>
                  <a:pt x="16354" y="11774"/>
                  <a:pt x="15737" y="11774"/>
                </a:cubicBezTo>
                <a:cubicBezTo>
                  <a:pt x="15583" y="11944"/>
                  <a:pt x="15429" y="12198"/>
                  <a:pt x="15274" y="12452"/>
                </a:cubicBezTo>
                <a:cubicBezTo>
                  <a:pt x="15120" y="12367"/>
                  <a:pt x="14811" y="12367"/>
                  <a:pt x="14657" y="12282"/>
                </a:cubicBezTo>
                <a:cubicBezTo>
                  <a:pt x="14966" y="11012"/>
                  <a:pt x="14811" y="9656"/>
                  <a:pt x="14349" y="8386"/>
                </a:cubicBezTo>
                <a:close/>
                <a:moveTo>
                  <a:pt x="12651" y="5421"/>
                </a:moveTo>
                <a:cubicBezTo>
                  <a:pt x="11571" y="5421"/>
                  <a:pt x="10491" y="5675"/>
                  <a:pt x="9720" y="6099"/>
                </a:cubicBezTo>
                <a:cubicBezTo>
                  <a:pt x="9103" y="6438"/>
                  <a:pt x="8640" y="7031"/>
                  <a:pt x="8640" y="7624"/>
                </a:cubicBezTo>
                <a:cubicBezTo>
                  <a:pt x="8640" y="8216"/>
                  <a:pt x="9103" y="8809"/>
                  <a:pt x="9720" y="9148"/>
                </a:cubicBezTo>
                <a:cubicBezTo>
                  <a:pt x="9874" y="9233"/>
                  <a:pt x="10029" y="9318"/>
                  <a:pt x="10183" y="9402"/>
                </a:cubicBezTo>
                <a:cubicBezTo>
                  <a:pt x="10337" y="9064"/>
                  <a:pt x="10337" y="8725"/>
                  <a:pt x="10491" y="8386"/>
                </a:cubicBezTo>
                <a:cubicBezTo>
                  <a:pt x="10337" y="8132"/>
                  <a:pt x="10183" y="7878"/>
                  <a:pt x="10183" y="7624"/>
                </a:cubicBezTo>
                <a:cubicBezTo>
                  <a:pt x="10183" y="7285"/>
                  <a:pt x="10491" y="6946"/>
                  <a:pt x="10800" y="6692"/>
                </a:cubicBezTo>
                <a:cubicBezTo>
                  <a:pt x="11263" y="6438"/>
                  <a:pt x="11880" y="6268"/>
                  <a:pt x="12651" y="6268"/>
                </a:cubicBezTo>
                <a:cubicBezTo>
                  <a:pt x="13269" y="6268"/>
                  <a:pt x="13886" y="6438"/>
                  <a:pt x="14349" y="6692"/>
                </a:cubicBezTo>
                <a:cubicBezTo>
                  <a:pt x="14657" y="6861"/>
                  <a:pt x="14966" y="7031"/>
                  <a:pt x="14966" y="7285"/>
                </a:cubicBezTo>
                <a:cubicBezTo>
                  <a:pt x="15737" y="7539"/>
                  <a:pt x="16200" y="7962"/>
                  <a:pt x="16354" y="8386"/>
                </a:cubicBezTo>
                <a:cubicBezTo>
                  <a:pt x="16509" y="8132"/>
                  <a:pt x="16663" y="7878"/>
                  <a:pt x="16663" y="7624"/>
                </a:cubicBezTo>
                <a:cubicBezTo>
                  <a:pt x="16663" y="7031"/>
                  <a:pt x="16200" y="6438"/>
                  <a:pt x="15429" y="6099"/>
                </a:cubicBezTo>
                <a:cubicBezTo>
                  <a:pt x="14657" y="5675"/>
                  <a:pt x="13731" y="5421"/>
                  <a:pt x="12651" y="5421"/>
                </a:cubicBezTo>
                <a:close/>
                <a:moveTo>
                  <a:pt x="6789" y="847"/>
                </a:moveTo>
                <a:cubicBezTo>
                  <a:pt x="6789" y="1525"/>
                  <a:pt x="6789" y="1525"/>
                  <a:pt x="6789" y="1525"/>
                </a:cubicBezTo>
                <a:cubicBezTo>
                  <a:pt x="14349" y="1525"/>
                  <a:pt x="14349" y="1525"/>
                  <a:pt x="14349" y="1525"/>
                </a:cubicBezTo>
                <a:cubicBezTo>
                  <a:pt x="14349" y="847"/>
                  <a:pt x="14349" y="847"/>
                  <a:pt x="14349" y="847"/>
                </a:cubicBezTo>
                <a:cubicBezTo>
                  <a:pt x="6789" y="847"/>
                  <a:pt x="6789" y="847"/>
                  <a:pt x="6789" y="847"/>
                </a:cubicBezTo>
                <a:close/>
                <a:moveTo>
                  <a:pt x="3857" y="16348"/>
                </a:moveTo>
                <a:cubicBezTo>
                  <a:pt x="3857" y="16687"/>
                  <a:pt x="3857" y="16687"/>
                  <a:pt x="3857" y="16687"/>
                </a:cubicBezTo>
                <a:cubicBezTo>
                  <a:pt x="7560" y="16687"/>
                  <a:pt x="7560" y="16687"/>
                  <a:pt x="7560" y="16687"/>
                </a:cubicBezTo>
                <a:cubicBezTo>
                  <a:pt x="7560" y="16348"/>
                  <a:pt x="7560" y="16348"/>
                  <a:pt x="7560" y="16348"/>
                </a:cubicBezTo>
                <a:lnTo>
                  <a:pt x="3857" y="16348"/>
                </a:lnTo>
                <a:close/>
              </a:path>
            </a:pathLst>
          </a:custGeom>
          <a:solidFill>
            <a:srgbClr val="000000"/>
          </a:solidFill>
          <a:ln w="12700">
            <a:miter lim="400000"/>
          </a:ln>
        </p:spPr>
        <p:txBody>
          <a:bodyPr tIns="91439" bIns="91439"/>
          <a:lstStyle/>
          <a:p>
            <a:endParaRPr/>
          </a:p>
        </p:txBody>
      </p:sp>
      <p:sp>
        <p:nvSpPr>
          <p:cNvPr id="1770" name="Shape 1770"/>
          <p:cNvSpPr/>
          <p:nvPr/>
        </p:nvSpPr>
        <p:spPr>
          <a:xfrm>
            <a:off x="19703436" y="12240644"/>
            <a:ext cx="706673" cy="813315"/>
          </a:xfrm>
          <a:custGeom>
            <a:avLst/>
            <a:gdLst/>
            <a:ahLst/>
            <a:cxnLst>
              <a:cxn ang="0">
                <a:pos x="wd2" y="hd2"/>
              </a:cxn>
              <a:cxn ang="5400000">
                <a:pos x="wd2" y="hd2"/>
              </a:cxn>
              <a:cxn ang="10800000">
                <a:pos x="wd2" y="hd2"/>
              </a:cxn>
              <a:cxn ang="16200000">
                <a:pos x="wd2" y="hd2"/>
              </a:cxn>
            </a:cxnLst>
            <a:rect l="0" t="0" r="r" b="b"/>
            <a:pathLst>
              <a:path w="21600" h="21600" extrusionOk="0">
                <a:moveTo>
                  <a:pt x="1337" y="6873"/>
                </a:moveTo>
                <a:cubicBezTo>
                  <a:pt x="4011" y="6873"/>
                  <a:pt x="4011" y="6873"/>
                  <a:pt x="4011" y="6873"/>
                </a:cubicBezTo>
                <a:cubicBezTo>
                  <a:pt x="4731" y="6873"/>
                  <a:pt x="5349" y="7408"/>
                  <a:pt x="5349" y="8033"/>
                </a:cubicBezTo>
                <a:cubicBezTo>
                  <a:pt x="5349" y="20440"/>
                  <a:pt x="5349" y="20440"/>
                  <a:pt x="5349" y="20440"/>
                </a:cubicBezTo>
                <a:cubicBezTo>
                  <a:pt x="5349" y="21064"/>
                  <a:pt x="4731" y="21600"/>
                  <a:pt x="4011" y="21600"/>
                </a:cubicBezTo>
                <a:cubicBezTo>
                  <a:pt x="1337" y="21600"/>
                  <a:pt x="1337" y="21600"/>
                  <a:pt x="1337" y="21600"/>
                </a:cubicBezTo>
                <a:cubicBezTo>
                  <a:pt x="617" y="21600"/>
                  <a:pt x="0" y="21064"/>
                  <a:pt x="0" y="20440"/>
                </a:cubicBezTo>
                <a:cubicBezTo>
                  <a:pt x="0" y="8033"/>
                  <a:pt x="0" y="8033"/>
                  <a:pt x="0" y="8033"/>
                </a:cubicBezTo>
                <a:cubicBezTo>
                  <a:pt x="0" y="7408"/>
                  <a:pt x="617" y="6873"/>
                  <a:pt x="1337" y="6873"/>
                </a:cubicBezTo>
                <a:close/>
                <a:moveTo>
                  <a:pt x="6171" y="7944"/>
                </a:moveTo>
                <a:cubicBezTo>
                  <a:pt x="7817" y="7944"/>
                  <a:pt x="7817" y="7944"/>
                  <a:pt x="7817" y="7944"/>
                </a:cubicBezTo>
                <a:cubicBezTo>
                  <a:pt x="7817" y="536"/>
                  <a:pt x="7817" y="536"/>
                  <a:pt x="7817" y="536"/>
                </a:cubicBezTo>
                <a:cubicBezTo>
                  <a:pt x="7817" y="0"/>
                  <a:pt x="7817" y="0"/>
                  <a:pt x="7817" y="0"/>
                </a:cubicBezTo>
                <a:cubicBezTo>
                  <a:pt x="8434" y="0"/>
                  <a:pt x="8434" y="0"/>
                  <a:pt x="8434" y="0"/>
                </a:cubicBezTo>
                <a:cubicBezTo>
                  <a:pt x="16766" y="0"/>
                  <a:pt x="16766" y="0"/>
                  <a:pt x="16766" y="0"/>
                </a:cubicBezTo>
                <a:cubicBezTo>
                  <a:pt x="17074" y="0"/>
                  <a:pt x="17074" y="0"/>
                  <a:pt x="17074" y="0"/>
                </a:cubicBezTo>
                <a:cubicBezTo>
                  <a:pt x="17280" y="179"/>
                  <a:pt x="17280" y="179"/>
                  <a:pt x="17280" y="179"/>
                </a:cubicBezTo>
                <a:cubicBezTo>
                  <a:pt x="20160" y="3392"/>
                  <a:pt x="20160" y="3392"/>
                  <a:pt x="20160" y="3392"/>
                </a:cubicBezTo>
                <a:cubicBezTo>
                  <a:pt x="20366" y="3481"/>
                  <a:pt x="20366" y="3481"/>
                  <a:pt x="20366" y="3481"/>
                </a:cubicBezTo>
                <a:cubicBezTo>
                  <a:pt x="20366" y="3660"/>
                  <a:pt x="20366" y="3660"/>
                  <a:pt x="20366" y="3660"/>
                </a:cubicBezTo>
                <a:cubicBezTo>
                  <a:pt x="20366" y="7944"/>
                  <a:pt x="20366" y="7944"/>
                  <a:pt x="20366" y="7944"/>
                </a:cubicBezTo>
                <a:cubicBezTo>
                  <a:pt x="21600" y="7944"/>
                  <a:pt x="21600" y="7944"/>
                  <a:pt x="21600" y="7944"/>
                </a:cubicBezTo>
                <a:cubicBezTo>
                  <a:pt x="21600" y="20529"/>
                  <a:pt x="21600" y="20529"/>
                  <a:pt x="21600" y="20529"/>
                </a:cubicBezTo>
                <a:cubicBezTo>
                  <a:pt x="6171" y="20529"/>
                  <a:pt x="6171" y="20529"/>
                  <a:pt x="6171" y="20529"/>
                </a:cubicBezTo>
                <a:cubicBezTo>
                  <a:pt x="6171" y="7944"/>
                  <a:pt x="6171" y="7944"/>
                  <a:pt x="6171" y="7944"/>
                </a:cubicBezTo>
                <a:close/>
                <a:moveTo>
                  <a:pt x="8640" y="9461"/>
                </a:moveTo>
                <a:cubicBezTo>
                  <a:pt x="8640" y="12496"/>
                  <a:pt x="8640" y="12496"/>
                  <a:pt x="8640" y="12496"/>
                </a:cubicBezTo>
                <a:cubicBezTo>
                  <a:pt x="16251" y="12496"/>
                  <a:pt x="16251" y="12496"/>
                  <a:pt x="16251" y="12496"/>
                </a:cubicBezTo>
                <a:cubicBezTo>
                  <a:pt x="16251" y="9461"/>
                  <a:pt x="16251" y="9461"/>
                  <a:pt x="16251" y="9461"/>
                </a:cubicBezTo>
                <a:cubicBezTo>
                  <a:pt x="8640" y="9461"/>
                  <a:pt x="8640" y="9461"/>
                  <a:pt x="8640" y="9461"/>
                </a:cubicBezTo>
                <a:close/>
                <a:moveTo>
                  <a:pt x="14297" y="18208"/>
                </a:moveTo>
                <a:cubicBezTo>
                  <a:pt x="14297" y="19279"/>
                  <a:pt x="14297" y="19279"/>
                  <a:pt x="14297" y="19279"/>
                </a:cubicBezTo>
                <a:cubicBezTo>
                  <a:pt x="16251" y="19279"/>
                  <a:pt x="16251" y="19279"/>
                  <a:pt x="16251" y="19279"/>
                </a:cubicBezTo>
                <a:cubicBezTo>
                  <a:pt x="16251" y="18208"/>
                  <a:pt x="16251" y="18208"/>
                  <a:pt x="16251" y="18208"/>
                </a:cubicBezTo>
                <a:cubicBezTo>
                  <a:pt x="14297" y="18208"/>
                  <a:pt x="14297" y="18208"/>
                  <a:pt x="14297" y="18208"/>
                </a:cubicBezTo>
                <a:close/>
                <a:moveTo>
                  <a:pt x="11417" y="18208"/>
                </a:moveTo>
                <a:cubicBezTo>
                  <a:pt x="11417" y="19279"/>
                  <a:pt x="11417" y="19279"/>
                  <a:pt x="11417" y="19279"/>
                </a:cubicBezTo>
                <a:cubicBezTo>
                  <a:pt x="13371" y="19279"/>
                  <a:pt x="13371" y="19279"/>
                  <a:pt x="13371" y="19279"/>
                </a:cubicBezTo>
                <a:cubicBezTo>
                  <a:pt x="13371" y="18208"/>
                  <a:pt x="13371" y="18208"/>
                  <a:pt x="13371" y="18208"/>
                </a:cubicBezTo>
                <a:cubicBezTo>
                  <a:pt x="11417" y="18208"/>
                  <a:pt x="11417" y="18208"/>
                  <a:pt x="11417" y="18208"/>
                </a:cubicBezTo>
                <a:close/>
                <a:moveTo>
                  <a:pt x="8640" y="18208"/>
                </a:moveTo>
                <a:cubicBezTo>
                  <a:pt x="8640" y="19279"/>
                  <a:pt x="8640" y="19279"/>
                  <a:pt x="8640" y="19279"/>
                </a:cubicBezTo>
                <a:cubicBezTo>
                  <a:pt x="10594" y="19279"/>
                  <a:pt x="10594" y="19279"/>
                  <a:pt x="10594" y="19279"/>
                </a:cubicBezTo>
                <a:cubicBezTo>
                  <a:pt x="10594" y="18208"/>
                  <a:pt x="10594" y="18208"/>
                  <a:pt x="10594" y="18208"/>
                </a:cubicBezTo>
                <a:cubicBezTo>
                  <a:pt x="8640" y="18208"/>
                  <a:pt x="8640" y="18208"/>
                  <a:pt x="8640" y="18208"/>
                </a:cubicBezTo>
                <a:close/>
                <a:moveTo>
                  <a:pt x="14297" y="16691"/>
                </a:moveTo>
                <a:cubicBezTo>
                  <a:pt x="14297" y="17673"/>
                  <a:pt x="14297" y="17673"/>
                  <a:pt x="14297" y="17673"/>
                </a:cubicBezTo>
                <a:cubicBezTo>
                  <a:pt x="16251" y="17673"/>
                  <a:pt x="16251" y="17673"/>
                  <a:pt x="16251" y="17673"/>
                </a:cubicBezTo>
                <a:cubicBezTo>
                  <a:pt x="16251" y="16691"/>
                  <a:pt x="16251" y="16691"/>
                  <a:pt x="16251" y="16691"/>
                </a:cubicBezTo>
                <a:cubicBezTo>
                  <a:pt x="14297" y="16691"/>
                  <a:pt x="14297" y="16691"/>
                  <a:pt x="14297" y="16691"/>
                </a:cubicBezTo>
                <a:close/>
                <a:moveTo>
                  <a:pt x="11417" y="16691"/>
                </a:moveTo>
                <a:cubicBezTo>
                  <a:pt x="11417" y="17673"/>
                  <a:pt x="11417" y="17673"/>
                  <a:pt x="11417" y="17673"/>
                </a:cubicBezTo>
                <a:cubicBezTo>
                  <a:pt x="13371" y="17673"/>
                  <a:pt x="13371" y="17673"/>
                  <a:pt x="13371" y="17673"/>
                </a:cubicBezTo>
                <a:cubicBezTo>
                  <a:pt x="13371" y="16691"/>
                  <a:pt x="13371" y="16691"/>
                  <a:pt x="13371" y="16691"/>
                </a:cubicBezTo>
                <a:cubicBezTo>
                  <a:pt x="11417" y="16691"/>
                  <a:pt x="11417" y="16691"/>
                  <a:pt x="11417" y="16691"/>
                </a:cubicBezTo>
                <a:close/>
                <a:moveTo>
                  <a:pt x="8640" y="16691"/>
                </a:moveTo>
                <a:cubicBezTo>
                  <a:pt x="8640" y="17673"/>
                  <a:pt x="8640" y="17673"/>
                  <a:pt x="8640" y="17673"/>
                </a:cubicBezTo>
                <a:cubicBezTo>
                  <a:pt x="10594" y="17673"/>
                  <a:pt x="10594" y="17673"/>
                  <a:pt x="10594" y="17673"/>
                </a:cubicBezTo>
                <a:cubicBezTo>
                  <a:pt x="10594" y="16691"/>
                  <a:pt x="10594" y="16691"/>
                  <a:pt x="10594" y="16691"/>
                </a:cubicBezTo>
                <a:cubicBezTo>
                  <a:pt x="8640" y="16691"/>
                  <a:pt x="8640" y="16691"/>
                  <a:pt x="8640" y="16691"/>
                </a:cubicBezTo>
                <a:close/>
                <a:moveTo>
                  <a:pt x="14297" y="15084"/>
                </a:moveTo>
                <a:cubicBezTo>
                  <a:pt x="14297" y="16066"/>
                  <a:pt x="14297" y="16066"/>
                  <a:pt x="14297" y="16066"/>
                </a:cubicBezTo>
                <a:cubicBezTo>
                  <a:pt x="16251" y="16066"/>
                  <a:pt x="16251" y="16066"/>
                  <a:pt x="16251" y="16066"/>
                </a:cubicBezTo>
                <a:cubicBezTo>
                  <a:pt x="16251" y="15084"/>
                  <a:pt x="16251" y="15084"/>
                  <a:pt x="16251" y="15084"/>
                </a:cubicBezTo>
                <a:cubicBezTo>
                  <a:pt x="14297" y="15084"/>
                  <a:pt x="14297" y="15084"/>
                  <a:pt x="14297" y="15084"/>
                </a:cubicBezTo>
                <a:close/>
                <a:moveTo>
                  <a:pt x="11417" y="15084"/>
                </a:moveTo>
                <a:cubicBezTo>
                  <a:pt x="11417" y="16066"/>
                  <a:pt x="11417" y="16066"/>
                  <a:pt x="11417" y="16066"/>
                </a:cubicBezTo>
                <a:cubicBezTo>
                  <a:pt x="13371" y="16066"/>
                  <a:pt x="13371" y="16066"/>
                  <a:pt x="13371" y="16066"/>
                </a:cubicBezTo>
                <a:cubicBezTo>
                  <a:pt x="13371" y="15084"/>
                  <a:pt x="13371" y="15084"/>
                  <a:pt x="13371" y="15084"/>
                </a:cubicBezTo>
                <a:cubicBezTo>
                  <a:pt x="11417" y="15084"/>
                  <a:pt x="11417" y="15084"/>
                  <a:pt x="11417" y="15084"/>
                </a:cubicBezTo>
                <a:close/>
                <a:moveTo>
                  <a:pt x="8640" y="15084"/>
                </a:moveTo>
                <a:cubicBezTo>
                  <a:pt x="8640" y="16066"/>
                  <a:pt x="8640" y="16066"/>
                  <a:pt x="8640" y="16066"/>
                </a:cubicBezTo>
                <a:cubicBezTo>
                  <a:pt x="10594" y="16066"/>
                  <a:pt x="10594" y="16066"/>
                  <a:pt x="10594" y="16066"/>
                </a:cubicBezTo>
                <a:cubicBezTo>
                  <a:pt x="10594" y="15084"/>
                  <a:pt x="10594" y="15084"/>
                  <a:pt x="10594" y="15084"/>
                </a:cubicBezTo>
                <a:cubicBezTo>
                  <a:pt x="8640" y="15084"/>
                  <a:pt x="8640" y="15084"/>
                  <a:pt x="8640" y="15084"/>
                </a:cubicBezTo>
                <a:close/>
                <a:moveTo>
                  <a:pt x="14297" y="13567"/>
                </a:moveTo>
                <a:cubicBezTo>
                  <a:pt x="14297" y="14549"/>
                  <a:pt x="14297" y="14549"/>
                  <a:pt x="14297" y="14549"/>
                </a:cubicBezTo>
                <a:cubicBezTo>
                  <a:pt x="16251" y="14549"/>
                  <a:pt x="16251" y="14549"/>
                  <a:pt x="16251" y="14549"/>
                </a:cubicBezTo>
                <a:cubicBezTo>
                  <a:pt x="16251" y="13567"/>
                  <a:pt x="16251" y="13567"/>
                  <a:pt x="16251" y="13567"/>
                </a:cubicBezTo>
                <a:cubicBezTo>
                  <a:pt x="14297" y="13567"/>
                  <a:pt x="14297" y="13567"/>
                  <a:pt x="14297" y="13567"/>
                </a:cubicBezTo>
                <a:close/>
                <a:moveTo>
                  <a:pt x="11417" y="13567"/>
                </a:moveTo>
                <a:cubicBezTo>
                  <a:pt x="11417" y="14549"/>
                  <a:pt x="11417" y="14549"/>
                  <a:pt x="11417" y="14549"/>
                </a:cubicBezTo>
                <a:cubicBezTo>
                  <a:pt x="13371" y="14549"/>
                  <a:pt x="13371" y="14549"/>
                  <a:pt x="13371" y="14549"/>
                </a:cubicBezTo>
                <a:cubicBezTo>
                  <a:pt x="13371" y="13567"/>
                  <a:pt x="13371" y="13567"/>
                  <a:pt x="13371" y="13567"/>
                </a:cubicBezTo>
                <a:cubicBezTo>
                  <a:pt x="11417" y="13567"/>
                  <a:pt x="11417" y="13567"/>
                  <a:pt x="11417" y="13567"/>
                </a:cubicBezTo>
                <a:close/>
                <a:moveTo>
                  <a:pt x="8640" y="13567"/>
                </a:moveTo>
                <a:cubicBezTo>
                  <a:pt x="8640" y="14549"/>
                  <a:pt x="8640" y="14549"/>
                  <a:pt x="8640" y="14549"/>
                </a:cubicBezTo>
                <a:cubicBezTo>
                  <a:pt x="10594" y="14549"/>
                  <a:pt x="10594" y="14549"/>
                  <a:pt x="10594" y="14549"/>
                </a:cubicBezTo>
                <a:cubicBezTo>
                  <a:pt x="10594" y="13567"/>
                  <a:pt x="10594" y="13567"/>
                  <a:pt x="10594" y="13567"/>
                </a:cubicBezTo>
                <a:cubicBezTo>
                  <a:pt x="8640" y="13567"/>
                  <a:pt x="8640" y="13567"/>
                  <a:pt x="8640" y="13567"/>
                </a:cubicBezTo>
                <a:close/>
                <a:moveTo>
                  <a:pt x="10183" y="6605"/>
                </a:moveTo>
                <a:cubicBezTo>
                  <a:pt x="10183" y="7319"/>
                  <a:pt x="10183" y="7319"/>
                  <a:pt x="10183" y="7319"/>
                </a:cubicBezTo>
                <a:cubicBezTo>
                  <a:pt x="17794" y="7319"/>
                  <a:pt x="17794" y="7319"/>
                  <a:pt x="17794" y="7319"/>
                </a:cubicBezTo>
                <a:cubicBezTo>
                  <a:pt x="17794" y="6605"/>
                  <a:pt x="17794" y="6605"/>
                  <a:pt x="17794" y="6605"/>
                </a:cubicBezTo>
                <a:cubicBezTo>
                  <a:pt x="10183" y="6605"/>
                  <a:pt x="10183" y="6605"/>
                  <a:pt x="10183" y="6605"/>
                </a:cubicBezTo>
                <a:close/>
                <a:moveTo>
                  <a:pt x="10183" y="5177"/>
                </a:moveTo>
                <a:cubicBezTo>
                  <a:pt x="10183" y="5802"/>
                  <a:pt x="10183" y="5802"/>
                  <a:pt x="10183" y="5802"/>
                </a:cubicBezTo>
                <a:cubicBezTo>
                  <a:pt x="17794" y="5802"/>
                  <a:pt x="17794" y="5802"/>
                  <a:pt x="17794" y="5802"/>
                </a:cubicBezTo>
                <a:cubicBezTo>
                  <a:pt x="17794" y="5177"/>
                  <a:pt x="17794" y="5177"/>
                  <a:pt x="17794" y="5177"/>
                </a:cubicBezTo>
                <a:cubicBezTo>
                  <a:pt x="10183" y="5177"/>
                  <a:pt x="10183" y="5177"/>
                  <a:pt x="10183" y="5177"/>
                </a:cubicBezTo>
                <a:close/>
                <a:moveTo>
                  <a:pt x="10183" y="3749"/>
                </a:moveTo>
                <a:cubicBezTo>
                  <a:pt x="10183" y="4374"/>
                  <a:pt x="10183" y="4374"/>
                  <a:pt x="10183" y="4374"/>
                </a:cubicBezTo>
                <a:cubicBezTo>
                  <a:pt x="14606" y="4374"/>
                  <a:pt x="14606" y="4374"/>
                  <a:pt x="14606" y="4374"/>
                </a:cubicBezTo>
                <a:cubicBezTo>
                  <a:pt x="14606" y="3749"/>
                  <a:pt x="14606" y="3749"/>
                  <a:pt x="14606" y="3749"/>
                </a:cubicBezTo>
                <a:cubicBezTo>
                  <a:pt x="10183" y="3749"/>
                  <a:pt x="10183" y="3749"/>
                  <a:pt x="10183" y="3749"/>
                </a:cubicBezTo>
                <a:close/>
                <a:moveTo>
                  <a:pt x="10183" y="2231"/>
                </a:moveTo>
                <a:cubicBezTo>
                  <a:pt x="10183" y="2856"/>
                  <a:pt x="10183" y="2856"/>
                  <a:pt x="10183" y="2856"/>
                </a:cubicBezTo>
                <a:cubicBezTo>
                  <a:pt x="14606" y="2856"/>
                  <a:pt x="14606" y="2856"/>
                  <a:pt x="14606" y="2856"/>
                </a:cubicBezTo>
                <a:cubicBezTo>
                  <a:pt x="14606" y="2231"/>
                  <a:pt x="14606" y="2231"/>
                  <a:pt x="14606" y="2231"/>
                </a:cubicBezTo>
                <a:cubicBezTo>
                  <a:pt x="10183" y="2231"/>
                  <a:pt x="10183" y="2231"/>
                  <a:pt x="10183" y="2231"/>
                </a:cubicBezTo>
                <a:close/>
                <a:moveTo>
                  <a:pt x="17074" y="1607"/>
                </a:moveTo>
                <a:cubicBezTo>
                  <a:pt x="16971" y="2321"/>
                  <a:pt x="16971" y="2321"/>
                  <a:pt x="16971" y="2321"/>
                </a:cubicBezTo>
                <a:cubicBezTo>
                  <a:pt x="18206" y="2945"/>
                  <a:pt x="18206" y="2945"/>
                  <a:pt x="18206" y="2945"/>
                </a:cubicBezTo>
                <a:cubicBezTo>
                  <a:pt x="17074" y="1607"/>
                  <a:pt x="17074" y="1607"/>
                  <a:pt x="17074" y="1607"/>
                </a:cubicBezTo>
                <a:close/>
                <a:moveTo>
                  <a:pt x="19131" y="4374"/>
                </a:moveTo>
                <a:cubicBezTo>
                  <a:pt x="16046" y="3124"/>
                  <a:pt x="16046" y="3124"/>
                  <a:pt x="16046" y="3124"/>
                </a:cubicBezTo>
                <a:cubicBezTo>
                  <a:pt x="15634" y="2945"/>
                  <a:pt x="15634" y="2945"/>
                  <a:pt x="15634" y="2945"/>
                </a:cubicBezTo>
                <a:cubicBezTo>
                  <a:pt x="15737" y="2588"/>
                  <a:pt x="15737" y="2588"/>
                  <a:pt x="15737" y="2588"/>
                </a:cubicBezTo>
                <a:cubicBezTo>
                  <a:pt x="15943" y="1071"/>
                  <a:pt x="15943" y="1071"/>
                  <a:pt x="15943" y="1071"/>
                </a:cubicBezTo>
                <a:cubicBezTo>
                  <a:pt x="9051" y="1071"/>
                  <a:pt x="9051" y="1071"/>
                  <a:pt x="9051" y="1071"/>
                </a:cubicBezTo>
                <a:cubicBezTo>
                  <a:pt x="9051" y="7944"/>
                  <a:pt x="9051" y="7944"/>
                  <a:pt x="9051" y="7944"/>
                </a:cubicBezTo>
                <a:cubicBezTo>
                  <a:pt x="19131" y="7944"/>
                  <a:pt x="19131" y="7944"/>
                  <a:pt x="19131" y="7944"/>
                </a:cubicBezTo>
                <a:lnTo>
                  <a:pt x="19131" y="4374"/>
                </a:lnTo>
                <a:close/>
              </a:path>
            </a:pathLst>
          </a:custGeom>
          <a:solidFill>
            <a:srgbClr val="000000"/>
          </a:solidFill>
          <a:ln w="12700">
            <a:miter lim="400000"/>
          </a:ln>
        </p:spPr>
        <p:txBody>
          <a:bodyPr tIns="91439" bIns="91439"/>
          <a:lstStyle/>
          <a:p>
            <a:endParaRPr/>
          </a:p>
        </p:txBody>
      </p:sp>
      <p:sp>
        <p:nvSpPr>
          <p:cNvPr id="1771" name="Shape 1771"/>
          <p:cNvSpPr/>
          <p:nvPr/>
        </p:nvSpPr>
        <p:spPr>
          <a:xfrm>
            <a:off x="21715389" y="12348705"/>
            <a:ext cx="864501" cy="641267"/>
          </a:xfrm>
          <a:custGeom>
            <a:avLst/>
            <a:gdLst/>
            <a:ahLst/>
            <a:cxnLst>
              <a:cxn ang="0">
                <a:pos x="wd2" y="hd2"/>
              </a:cxn>
              <a:cxn ang="5400000">
                <a:pos x="wd2" y="hd2"/>
              </a:cxn>
              <a:cxn ang="10800000">
                <a:pos x="wd2" y="hd2"/>
              </a:cxn>
              <a:cxn ang="16200000">
                <a:pos x="wd2" y="hd2"/>
              </a:cxn>
            </a:cxnLst>
            <a:rect l="0" t="0" r="r" b="b"/>
            <a:pathLst>
              <a:path w="21600" h="21600" extrusionOk="0">
                <a:moveTo>
                  <a:pt x="2774" y="14136"/>
                </a:moveTo>
                <a:cubicBezTo>
                  <a:pt x="4623" y="14136"/>
                  <a:pt x="4623" y="14136"/>
                  <a:pt x="4623" y="14136"/>
                </a:cubicBezTo>
                <a:cubicBezTo>
                  <a:pt x="4623" y="13797"/>
                  <a:pt x="4623" y="13797"/>
                  <a:pt x="4623" y="13797"/>
                </a:cubicBezTo>
                <a:cubicBezTo>
                  <a:pt x="3782" y="13797"/>
                  <a:pt x="3782" y="13797"/>
                  <a:pt x="3782" y="13797"/>
                </a:cubicBezTo>
                <a:cubicBezTo>
                  <a:pt x="3446" y="13797"/>
                  <a:pt x="3110" y="13571"/>
                  <a:pt x="2858" y="13345"/>
                </a:cubicBezTo>
                <a:cubicBezTo>
                  <a:pt x="2689" y="13005"/>
                  <a:pt x="2521" y="12553"/>
                  <a:pt x="2521" y="12101"/>
                </a:cubicBezTo>
                <a:cubicBezTo>
                  <a:pt x="2521" y="1696"/>
                  <a:pt x="2521" y="1696"/>
                  <a:pt x="2521" y="1696"/>
                </a:cubicBezTo>
                <a:cubicBezTo>
                  <a:pt x="2521" y="1244"/>
                  <a:pt x="2689" y="792"/>
                  <a:pt x="2858" y="565"/>
                </a:cubicBezTo>
                <a:cubicBezTo>
                  <a:pt x="2858" y="565"/>
                  <a:pt x="2858" y="565"/>
                  <a:pt x="2858" y="565"/>
                </a:cubicBezTo>
                <a:cubicBezTo>
                  <a:pt x="3110" y="226"/>
                  <a:pt x="3446" y="0"/>
                  <a:pt x="3782" y="0"/>
                </a:cubicBezTo>
                <a:cubicBezTo>
                  <a:pt x="17566" y="0"/>
                  <a:pt x="17566" y="0"/>
                  <a:pt x="17566" y="0"/>
                </a:cubicBezTo>
                <a:cubicBezTo>
                  <a:pt x="17902" y="0"/>
                  <a:pt x="18238" y="226"/>
                  <a:pt x="18490" y="565"/>
                </a:cubicBezTo>
                <a:cubicBezTo>
                  <a:pt x="18490" y="565"/>
                  <a:pt x="18490" y="565"/>
                  <a:pt x="18490" y="565"/>
                </a:cubicBezTo>
                <a:cubicBezTo>
                  <a:pt x="18658" y="792"/>
                  <a:pt x="18826" y="1244"/>
                  <a:pt x="18826" y="1696"/>
                </a:cubicBezTo>
                <a:cubicBezTo>
                  <a:pt x="18826" y="12101"/>
                  <a:pt x="18826" y="12101"/>
                  <a:pt x="18826" y="12101"/>
                </a:cubicBezTo>
                <a:cubicBezTo>
                  <a:pt x="18826" y="12553"/>
                  <a:pt x="18658" y="13005"/>
                  <a:pt x="18490" y="13345"/>
                </a:cubicBezTo>
                <a:cubicBezTo>
                  <a:pt x="18238" y="13571"/>
                  <a:pt x="17902" y="13797"/>
                  <a:pt x="17566" y="13797"/>
                </a:cubicBezTo>
                <a:cubicBezTo>
                  <a:pt x="16641" y="13797"/>
                  <a:pt x="16641" y="13797"/>
                  <a:pt x="16641" y="13797"/>
                </a:cubicBezTo>
                <a:cubicBezTo>
                  <a:pt x="16641" y="14136"/>
                  <a:pt x="16641" y="14136"/>
                  <a:pt x="16641" y="14136"/>
                </a:cubicBezTo>
                <a:cubicBezTo>
                  <a:pt x="18574" y="14136"/>
                  <a:pt x="18574" y="14136"/>
                  <a:pt x="18574" y="14136"/>
                </a:cubicBezTo>
                <a:cubicBezTo>
                  <a:pt x="21600" y="19564"/>
                  <a:pt x="21600" y="19564"/>
                  <a:pt x="21600" y="19564"/>
                </a:cubicBezTo>
                <a:cubicBezTo>
                  <a:pt x="21516" y="19564"/>
                  <a:pt x="21516" y="19564"/>
                  <a:pt x="21516" y="19564"/>
                </a:cubicBezTo>
                <a:cubicBezTo>
                  <a:pt x="20844" y="21600"/>
                  <a:pt x="20844" y="21600"/>
                  <a:pt x="20844" y="21600"/>
                </a:cubicBezTo>
                <a:cubicBezTo>
                  <a:pt x="756" y="21600"/>
                  <a:pt x="756" y="21600"/>
                  <a:pt x="756" y="21600"/>
                </a:cubicBezTo>
                <a:cubicBezTo>
                  <a:pt x="0" y="19564"/>
                  <a:pt x="0" y="19564"/>
                  <a:pt x="0" y="19564"/>
                </a:cubicBezTo>
                <a:cubicBezTo>
                  <a:pt x="2774" y="14136"/>
                  <a:pt x="2774" y="14136"/>
                  <a:pt x="2774" y="14136"/>
                </a:cubicBezTo>
                <a:close/>
                <a:moveTo>
                  <a:pt x="6472" y="14136"/>
                </a:moveTo>
                <a:cubicBezTo>
                  <a:pt x="14792" y="14136"/>
                  <a:pt x="14792" y="14136"/>
                  <a:pt x="14792" y="14136"/>
                </a:cubicBezTo>
                <a:cubicBezTo>
                  <a:pt x="14792" y="13797"/>
                  <a:pt x="14792" y="13797"/>
                  <a:pt x="14792" y="13797"/>
                </a:cubicBezTo>
                <a:cubicBezTo>
                  <a:pt x="6472" y="13797"/>
                  <a:pt x="6472" y="13797"/>
                  <a:pt x="6472" y="13797"/>
                </a:cubicBezTo>
                <a:cubicBezTo>
                  <a:pt x="6472" y="14136"/>
                  <a:pt x="6472" y="14136"/>
                  <a:pt x="6472" y="14136"/>
                </a:cubicBezTo>
                <a:close/>
                <a:moveTo>
                  <a:pt x="17566" y="1696"/>
                </a:moveTo>
                <a:cubicBezTo>
                  <a:pt x="3782" y="1696"/>
                  <a:pt x="3782" y="1696"/>
                  <a:pt x="3782" y="1696"/>
                </a:cubicBezTo>
                <a:cubicBezTo>
                  <a:pt x="3782" y="1696"/>
                  <a:pt x="3782" y="1696"/>
                  <a:pt x="3782" y="1696"/>
                </a:cubicBezTo>
                <a:cubicBezTo>
                  <a:pt x="3782" y="1696"/>
                  <a:pt x="3782" y="1696"/>
                  <a:pt x="3782" y="1696"/>
                </a:cubicBezTo>
                <a:cubicBezTo>
                  <a:pt x="3782" y="1696"/>
                  <a:pt x="3782" y="1696"/>
                  <a:pt x="3782" y="1696"/>
                </a:cubicBezTo>
                <a:cubicBezTo>
                  <a:pt x="3782" y="12101"/>
                  <a:pt x="3782" y="12101"/>
                  <a:pt x="3782" y="12101"/>
                </a:cubicBezTo>
                <a:cubicBezTo>
                  <a:pt x="3782" y="12101"/>
                  <a:pt x="3782" y="12101"/>
                  <a:pt x="3782" y="12101"/>
                </a:cubicBezTo>
                <a:cubicBezTo>
                  <a:pt x="3782" y="12101"/>
                  <a:pt x="3782" y="12101"/>
                  <a:pt x="3782" y="12101"/>
                </a:cubicBezTo>
                <a:cubicBezTo>
                  <a:pt x="17566" y="12101"/>
                  <a:pt x="17566" y="12101"/>
                  <a:pt x="17566" y="12101"/>
                </a:cubicBezTo>
                <a:cubicBezTo>
                  <a:pt x="17566" y="12101"/>
                  <a:pt x="17566" y="12101"/>
                  <a:pt x="17566" y="12101"/>
                </a:cubicBezTo>
                <a:cubicBezTo>
                  <a:pt x="17566" y="12101"/>
                  <a:pt x="17650" y="12101"/>
                  <a:pt x="17650" y="12101"/>
                </a:cubicBezTo>
                <a:cubicBezTo>
                  <a:pt x="17650" y="1696"/>
                  <a:pt x="17650" y="1696"/>
                  <a:pt x="17650" y="1696"/>
                </a:cubicBezTo>
                <a:cubicBezTo>
                  <a:pt x="17650" y="1696"/>
                  <a:pt x="17650" y="1696"/>
                  <a:pt x="17566" y="1696"/>
                </a:cubicBezTo>
                <a:cubicBezTo>
                  <a:pt x="17566" y="1696"/>
                  <a:pt x="17566" y="1696"/>
                  <a:pt x="17566" y="1696"/>
                </a:cubicBezTo>
                <a:cubicBezTo>
                  <a:pt x="17566" y="1696"/>
                  <a:pt x="17566" y="1696"/>
                  <a:pt x="17566" y="1696"/>
                </a:cubicBezTo>
                <a:close/>
                <a:moveTo>
                  <a:pt x="3278" y="17529"/>
                </a:moveTo>
                <a:cubicBezTo>
                  <a:pt x="3110" y="17868"/>
                  <a:pt x="2942" y="18094"/>
                  <a:pt x="2858" y="18434"/>
                </a:cubicBezTo>
                <a:cubicBezTo>
                  <a:pt x="3530" y="18434"/>
                  <a:pt x="4286" y="18434"/>
                  <a:pt x="5043" y="18434"/>
                </a:cubicBezTo>
                <a:cubicBezTo>
                  <a:pt x="5127" y="18094"/>
                  <a:pt x="5211" y="17868"/>
                  <a:pt x="5295" y="17529"/>
                </a:cubicBezTo>
                <a:cubicBezTo>
                  <a:pt x="4623" y="17529"/>
                  <a:pt x="3950" y="17529"/>
                  <a:pt x="3278" y="17529"/>
                </a:cubicBezTo>
                <a:close/>
                <a:moveTo>
                  <a:pt x="4286" y="15267"/>
                </a:moveTo>
                <a:cubicBezTo>
                  <a:pt x="4202" y="15493"/>
                  <a:pt x="4118" y="15719"/>
                  <a:pt x="4034" y="15946"/>
                </a:cubicBezTo>
                <a:cubicBezTo>
                  <a:pt x="4791" y="15946"/>
                  <a:pt x="5547" y="15946"/>
                  <a:pt x="6304" y="15946"/>
                </a:cubicBezTo>
                <a:cubicBezTo>
                  <a:pt x="6388" y="15719"/>
                  <a:pt x="6472" y="15493"/>
                  <a:pt x="6556" y="15267"/>
                </a:cubicBezTo>
                <a:cubicBezTo>
                  <a:pt x="5799" y="15267"/>
                  <a:pt x="5043" y="15267"/>
                  <a:pt x="4286" y="15267"/>
                </a:cubicBezTo>
                <a:close/>
                <a:moveTo>
                  <a:pt x="16137" y="15267"/>
                </a:moveTo>
                <a:cubicBezTo>
                  <a:pt x="16221" y="15493"/>
                  <a:pt x="16305" y="15719"/>
                  <a:pt x="16389" y="15946"/>
                </a:cubicBezTo>
                <a:cubicBezTo>
                  <a:pt x="16893" y="15946"/>
                  <a:pt x="17398" y="15946"/>
                  <a:pt x="17902" y="15946"/>
                </a:cubicBezTo>
                <a:cubicBezTo>
                  <a:pt x="17818" y="15719"/>
                  <a:pt x="17650" y="15493"/>
                  <a:pt x="17566" y="15267"/>
                </a:cubicBezTo>
                <a:cubicBezTo>
                  <a:pt x="17146" y="15267"/>
                  <a:pt x="16641" y="15267"/>
                  <a:pt x="16137" y="15267"/>
                </a:cubicBezTo>
                <a:close/>
                <a:moveTo>
                  <a:pt x="14372" y="15267"/>
                </a:moveTo>
                <a:cubicBezTo>
                  <a:pt x="14372" y="15493"/>
                  <a:pt x="14456" y="15719"/>
                  <a:pt x="14540" y="15946"/>
                </a:cubicBezTo>
                <a:cubicBezTo>
                  <a:pt x="15044" y="15946"/>
                  <a:pt x="15465" y="15946"/>
                  <a:pt x="15969" y="15946"/>
                </a:cubicBezTo>
                <a:cubicBezTo>
                  <a:pt x="15885" y="15719"/>
                  <a:pt x="15801" y="15493"/>
                  <a:pt x="15717" y="15267"/>
                </a:cubicBezTo>
                <a:cubicBezTo>
                  <a:pt x="15296" y="15267"/>
                  <a:pt x="14792" y="15267"/>
                  <a:pt x="14372" y="15267"/>
                </a:cubicBezTo>
                <a:close/>
                <a:moveTo>
                  <a:pt x="12523" y="15267"/>
                </a:moveTo>
                <a:cubicBezTo>
                  <a:pt x="12523" y="15493"/>
                  <a:pt x="12523" y="15719"/>
                  <a:pt x="12607" y="15946"/>
                </a:cubicBezTo>
                <a:cubicBezTo>
                  <a:pt x="13027" y="15946"/>
                  <a:pt x="13532" y="15946"/>
                  <a:pt x="14036" y="15946"/>
                </a:cubicBezTo>
                <a:cubicBezTo>
                  <a:pt x="14036" y="15719"/>
                  <a:pt x="13952" y="15493"/>
                  <a:pt x="13868" y="15267"/>
                </a:cubicBezTo>
                <a:cubicBezTo>
                  <a:pt x="13447" y="15267"/>
                  <a:pt x="12943" y="15267"/>
                  <a:pt x="12523" y="15267"/>
                </a:cubicBezTo>
                <a:close/>
                <a:moveTo>
                  <a:pt x="10674" y="15267"/>
                </a:moveTo>
                <a:cubicBezTo>
                  <a:pt x="10674" y="15493"/>
                  <a:pt x="10674" y="15719"/>
                  <a:pt x="10674" y="15946"/>
                </a:cubicBezTo>
                <a:cubicBezTo>
                  <a:pt x="11178" y="15946"/>
                  <a:pt x="11682" y="15946"/>
                  <a:pt x="12103" y="15946"/>
                </a:cubicBezTo>
                <a:cubicBezTo>
                  <a:pt x="12103" y="15719"/>
                  <a:pt x="12103" y="15493"/>
                  <a:pt x="12103" y="15267"/>
                </a:cubicBezTo>
                <a:cubicBezTo>
                  <a:pt x="11598" y="15267"/>
                  <a:pt x="11178" y="15267"/>
                  <a:pt x="10674" y="15267"/>
                </a:cubicBezTo>
                <a:close/>
                <a:moveTo>
                  <a:pt x="8825" y="15267"/>
                </a:moveTo>
                <a:cubicBezTo>
                  <a:pt x="8825" y="15493"/>
                  <a:pt x="8741" y="15719"/>
                  <a:pt x="8741" y="15946"/>
                </a:cubicBezTo>
                <a:cubicBezTo>
                  <a:pt x="9245" y="15946"/>
                  <a:pt x="9665" y="15946"/>
                  <a:pt x="10170" y="15946"/>
                </a:cubicBezTo>
                <a:cubicBezTo>
                  <a:pt x="10170" y="15719"/>
                  <a:pt x="10254" y="15493"/>
                  <a:pt x="10254" y="15267"/>
                </a:cubicBezTo>
                <a:cubicBezTo>
                  <a:pt x="9749" y="15267"/>
                  <a:pt x="9329" y="15267"/>
                  <a:pt x="8825" y="15267"/>
                </a:cubicBezTo>
                <a:close/>
                <a:moveTo>
                  <a:pt x="6976" y="15267"/>
                </a:moveTo>
                <a:cubicBezTo>
                  <a:pt x="6976" y="15493"/>
                  <a:pt x="6892" y="15719"/>
                  <a:pt x="6808" y="15946"/>
                </a:cubicBezTo>
                <a:cubicBezTo>
                  <a:pt x="7312" y="15946"/>
                  <a:pt x="7816" y="15946"/>
                  <a:pt x="8321" y="15946"/>
                </a:cubicBezTo>
                <a:cubicBezTo>
                  <a:pt x="8321" y="15719"/>
                  <a:pt x="8405" y="15493"/>
                  <a:pt x="8405" y="15267"/>
                </a:cubicBezTo>
                <a:cubicBezTo>
                  <a:pt x="7900" y="15267"/>
                  <a:pt x="7480" y="15267"/>
                  <a:pt x="6976" y="15267"/>
                </a:cubicBezTo>
                <a:close/>
                <a:moveTo>
                  <a:pt x="15717" y="16285"/>
                </a:moveTo>
                <a:cubicBezTo>
                  <a:pt x="15801" y="16511"/>
                  <a:pt x="15885" y="16850"/>
                  <a:pt x="15969" y="17076"/>
                </a:cubicBezTo>
                <a:cubicBezTo>
                  <a:pt x="16809" y="17076"/>
                  <a:pt x="17566" y="17076"/>
                  <a:pt x="18406" y="17076"/>
                </a:cubicBezTo>
                <a:cubicBezTo>
                  <a:pt x="18322" y="16850"/>
                  <a:pt x="18154" y="16511"/>
                  <a:pt x="18070" y="16285"/>
                </a:cubicBezTo>
                <a:cubicBezTo>
                  <a:pt x="17230" y="16285"/>
                  <a:pt x="16473" y="16285"/>
                  <a:pt x="15717" y="16285"/>
                </a:cubicBezTo>
                <a:close/>
                <a:moveTo>
                  <a:pt x="13700" y="16285"/>
                </a:moveTo>
                <a:cubicBezTo>
                  <a:pt x="13700" y="16511"/>
                  <a:pt x="13784" y="16850"/>
                  <a:pt x="13868" y="17076"/>
                </a:cubicBezTo>
                <a:cubicBezTo>
                  <a:pt x="14372" y="17076"/>
                  <a:pt x="14876" y="17076"/>
                  <a:pt x="15381" y="17076"/>
                </a:cubicBezTo>
                <a:cubicBezTo>
                  <a:pt x="15381" y="16850"/>
                  <a:pt x="15296" y="16511"/>
                  <a:pt x="15212" y="16285"/>
                </a:cubicBezTo>
                <a:cubicBezTo>
                  <a:pt x="14708" y="16285"/>
                  <a:pt x="14204" y="16285"/>
                  <a:pt x="13700" y="16285"/>
                </a:cubicBezTo>
                <a:close/>
                <a:moveTo>
                  <a:pt x="11682" y="16285"/>
                </a:moveTo>
                <a:cubicBezTo>
                  <a:pt x="11767" y="16511"/>
                  <a:pt x="11767" y="16850"/>
                  <a:pt x="11767" y="17076"/>
                </a:cubicBezTo>
                <a:cubicBezTo>
                  <a:pt x="12271" y="17076"/>
                  <a:pt x="12859" y="17076"/>
                  <a:pt x="13363" y="17076"/>
                </a:cubicBezTo>
                <a:cubicBezTo>
                  <a:pt x="13279" y="16850"/>
                  <a:pt x="13279" y="16511"/>
                  <a:pt x="13195" y="16285"/>
                </a:cubicBezTo>
                <a:cubicBezTo>
                  <a:pt x="12691" y="16285"/>
                  <a:pt x="12187" y="16285"/>
                  <a:pt x="11682" y="16285"/>
                </a:cubicBezTo>
                <a:close/>
                <a:moveTo>
                  <a:pt x="9749" y="16285"/>
                </a:moveTo>
                <a:cubicBezTo>
                  <a:pt x="9749" y="16511"/>
                  <a:pt x="9665" y="16850"/>
                  <a:pt x="9665" y="17076"/>
                </a:cubicBezTo>
                <a:cubicBezTo>
                  <a:pt x="10170" y="17076"/>
                  <a:pt x="10758" y="17076"/>
                  <a:pt x="11262" y="17076"/>
                </a:cubicBezTo>
                <a:cubicBezTo>
                  <a:pt x="11262" y="16850"/>
                  <a:pt x="11262" y="16511"/>
                  <a:pt x="11262" y="16285"/>
                </a:cubicBezTo>
                <a:cubicBezTo>
                  <a:pt x="10758" y="16285"/>
                  <a:pt x="10254" y="16285"/>
                  <a:pt x="9749" y="16285"/>
                </a:cubicBezTo>
                <a:close/>
                <a:moveTo>
                  <a:pt x="7732" y="16285"/>
                </a:moveTo>
                <a:cubicBezTo>
                  <a:pt x="7732" y="16511"/>
                  <a:pt x="7648" y="16850"/>
                  <a:pt x="7648" y="17076"/>
                </a:cubicBezTo>
                <a:cubicBezTo>
                  <a:pt x="8153" y="17076"/>
                  <a:pt x="8657" y="17076"/>
                  <a:pt x="9161" y="17076"/>
                </a:cubicBezTo>
                <a:cubicBezTo>
                  <a:pt x="9245" y="16850"/>
                  <a:pt x="9245" y="16511"/>
                  <a:pt x="9245" y="16285"/>
                </a:cubicBezTo>
                <a:cubicBezTo>
                  <a:pt x="8741" y="16285"/>
                  <a:pt x="8237" y="16285"/>
                  <a:pt x="7732" y="16285"/>
                </a:cubicBezTo>
                <a:close/>
                <a:moveTo>
                  <a:pt x="5799" y="16285"/>
                </a:moveTo>
                <a:cubicBezTo>
                  <a:pt x="5715" y="16511"/>
                  <a:pt x="5631" y="16850"/>
                  <a:pt x="5547" y="17076"/>
                </a:cubicBezTo>
                <a:cubicBezTo>
                  <a:pt x="6051" y="17076"/>
                  <a:pt x="6556" y="17076"/>
                  <a:pt x="7060" y="17076"/>
                </a:cubicBezTo>
                <a:cubicBezTo>
                  <a:pt x="7144" y="16850"/>
                  <a:pt x="7228" y="16511"/>
                  <a:pt x="7312" y="16285"/>
                </a:cubicBezTo>
                <a:cubicBezTo>
                  <a:pt x="6808" y="16285"/>
                  <a:pt x="6304" y="16285"/>
                  <a:pt x="5799" y="16285"/>
                </a:cubicBezTo>
                <a:close/>
                <a:moveTo>
                  <a:pt x="3782" y="16285"/>
                </a:moveTo>
                <a:cubicBezTo>
                  <a:pt x="3698" y="16511"/>
                  <a:pt x="3614" y="16850"/>
                  <a:pt x="3446" y="17076"/>
                </a:cubicBezTo>
                <a:cubicBezTo>
                  <a:pt x="3950" y="17076"/>
                  <a:pt x="4539" y="17076"/>
                  <a:pt x="5043" y="17076"/>
                </a:cubicBezTo>
                <a:cubicBezTo>
                  <a:pt x="5127" y="16850"/>
                  <a:pt x="5211" y="16511"/>
                  <a:pt x="5295" y="16285"/>
                </a:cubicBezTo>
                <a:cubicBezTo>
                  <a:pt x="4791" y="16285"/>
                  <a:pt x="4286" y="16285"/>
                  <a:pt x="3782" y="16285"/>
                </a:cubicBezTo>
                <a:close/>
                <a:moveTo>
                  <a:pt x="16557" y="17529"/>
                </a:moveTo>
                <a:cubicBezTo>
                  <a:pt x="16641" y="17868"/>
                  <a:pt x="16725" y="18094"/>
                  <a:pt x="16893" y="18434"/>
                </a:cubicBezTo>
                <a:cubicBezTo>
                  <a:pt x="17566" y="18434"/>
                  <a:pt x="18322" y="18434"/>
                  <a:pt x="19079" y="18434"/>
                </a:cubicBezTo>
                <a:cubicBezTo>
                  <a:pt x="18911" y="18094"/>
                  <a:pt x="18742" y="17868"/>
                  <a:pt x="18658" y="17529"/>
                </a:cubicBezTo>
                <a:cubicBezTo>
                  <a:pt x="17902" y="17529"/>
                  <a:pt x="17230" y="17529"/>
                  <a:pt x="16557" y="17529"/>
                </a:cubicBezTo>
                <a:close/>
                <a:moveTo>
                  <a:pt x="14372" y="17529"/>
                </a:moveTo>
                <a:cubicBezTo>
                  <a:pt x="14456" y="17868"/>
                  <a:pt x="14540" y="18094"/>
                  <a:pt x="14624" y="18434"/>
                </a:cubicBezTo>
                <a:cubicBezTo>
                  <a:pt x="15128" y="18434"/>
                  <a:pt x="15717" y="18434"/>
                  <a:pt x="16305" y="18434"/>
                </a:cubicBezTo>
                <a:cubicBezTo>
                  <a:pt x="16221" y="18094"/>
                  <a:pt x="16137" y="17868"/>
                  <a:pt x="16053" y="17529"/>
                </a:cubicBezTo>
                <a:cubicBezTo>
                  <a:pt x="15465" y="17529"/>
                  <a:pt x="14960" y="17529"/>
                  <a:pt x="14372" y="17529"/>
                </a:cubicBezTo>
                <a:close/>
                <a:moveTo>
                  <a:pt x="12271" y="17529"/>
                </a:moveTo>
                <a:cubicBezTo>
                  <a:pt x="12271" y="17868"/>
                  <a:pt x="12355" y="18094"/>
                  <a:pt x="12355" y="18434"/>
                </a:cubicBezTo>
                <a:cubicBezTo>
                  <a:pt x="12943" y="18434"/>
                  <a:pt x="13532" y="18434"/>
                  <a:pt x="14120" y="18434"/>
                </a:cubicBezTo>
                <a:cubicBezTo>
                  <a:pt x="14036" y="18094"/>
                  <a:pt x="13952" y="17868"/>
                  <a:pt x="13868" y="17529"/>
                </a:cubicBezTo>
                <a:cubicBezTo>
                  <a:pt x="13363" y="17529"/>
                  <a:pt x="12859" y="17529"/>
                  <a:pt x="12271" y="17529"/>
                </a:cubicBezTo>
                <a:close/>
                <a:moveTo>
                  <a:pt x="10170" y="17529"/>
                </a:moveTo>
                <a:cubicBezTo>
                  <a:pt x="10170" y="17868"/>
                  <a:pt x="10170" y="18094"/>
                  <a:pt x="10086" y="18434"/>
                </a:cubicBezTo>
                <a:cubicBezTo>
                  <a:pt x="10674" y="18434"/>
                  <a:pt x="11262" y="18434"/>
                  <a:pt x="11851" y="18434"/>
                </a:cubicBezTo>
                <a:cubicBezTo>
                  <a:pt x="11851" y="18094"/>
                  <a:pt x="11851" y="17868"/>
                  <a:pt x="11767" y="17529"/>
                </a:cubicBezTo>
                <a:cubicBezTo>
                  <a:pt x="11262" y="17529"/>
                  <a:pt x="10674" y="17529"/>
                  <a:pt x="10170" y="17529"/>
                </a:cubicBezTo>
                <a:close/>
                <a:moveTo>
                  <a:pt x="7984" y="17529"/>
                </a:moveTo>
                <a:cubicBezTo>
                  <a:pt x="7984" y="17868"/>
                  <a:pt x="7900" y="18094"/>
                  <a:pt x="7816" y="18434"/>
                </a:cubicBezTo>
                <a:cubicBezTo>
                  <a:pt x="8405" y="18434"/>
                  <a:pt x="8993" y="18434"/>
                  <a:pt x="9581" y="18434"/>
                </a:cubicBezTo>
                <a:cubicBezTo>
                  <a:pt x="9581" y="18094"/>
                  <a:pt x="9581" y="17868"/>
                  <a:pt x="9665" y="17529"/>
                </a:cubicBezTo>
                <a:cubicBezTo>
                  <a:pt x="9077" y="17529"/>
                  <a:pt x="8573" y="17529"/>
                  <a:pt x="7984" y="17529"/>
                </a:cubicBezTo>
                <a:close/>
                <a:moveTo>
                  <a:pt x="5883" y="17529"/>
                </a:moveTo>
                <a:cubicBezTo>
                  <a:pt x="5799" y="17868"/>
                  <a:pt x="5715" y="18094"/>
                  <a:pt x="5631" y="18434"/>
                </a:cubicBezTo>
                <a:cubicBezTo>
                  <a:pt x="6219" y="18434"/>
                  <a:pt x="6808" y="18434"/>
                  <a:pt x="7312" y="18434"/>
                </a:cubicBezTo>
                <a:cubicBezTo>
                  <a:pt x="7396" y="18094"/>
                  <a:pt x="7480" y="17868"/>
                  <a:pt x="7564" y="17529"/>
                </a:cubicBezTo>
                <a:cubicBezTo>
                  <a:pt x="6976" y="17529"/>
                  <a:pt x="6472" y="17529"/>
                  <a:pt x="5883" y="17529"/>
                </a:cubicBezTo>
                <a:close/>
              </a:path>
            </a:pathLst>
          </a:custGeom>
          <a:solidFill>
            <a:srgbClr val="000000"/>
          </a:solidFill>
          <a:ln w="12700">
            <a:miter lim="400000"/>
          </a:ln>
        </p:spPr>
        <p:txBody>
          <a:bodyPr tIns="91439" bIns="91439"/>
          <a:lstStyle/>
          <a:p>
            <a:endParaRPr/>
          </a:p>
        </p:txBody>
      </p:sp>
      <p:sp>
        <p:nvSpPr>
          <p:cNvPr id="1772" name="Shape 1772"/>
          <p:cNvSpPr/>
          <p:nvPr/>
        </p:nvSpPr>
        <p:spPr>
          <a:xfrm>
            <a:off x="16520303" y="12391363"/>
            <a:ext cx="785851" cy="535382"/>
          </a:xfrm>
          <a:custGeom>
            <a:avLst/>
            <a:gdLst/>
            <a:ahLst/>
            <a:cxnLst>
              <a:cxn ang="0">
                <a:pos x="wd2" y="hd2"/>
              </a:cxn>
              <a:cxn ang="5400000">
                <a:pos x="wd2" y="hd2"/>
              </a:cxn>
              <a:cxn ang="10800000">
                <a:pos x="wd2" y="hd2"/>
              </a:cxn>
              <a:cxn ang="16200000">
                <a:pos x="wd2" y="hd2"/>
              </a:cxn>
            </a:cxnLst>
            <a:rect l="0" t="0" r="r" b="b"/>
            <a:pathLst>
              <a:path w="21549" h="21347" extrusionOk="0">
                <a:moveTo>
                  <a:pt x="2626" y="1610"/>
                </a:moveTo>
                <a:cubicBezTo>
                  <a:pt x="6503" y="1207"/>
                  <a:pt x="6503" y="1207"/>
                  <a:pt x="6503" y="1207"/>
                </a:cubicBezTo>
                <a:cubicBezTo>
                  <a:pt x="6780" y="1207"/>
                  <a:pt x="6964" y="1476"/>
                  <a:pt x="6964" y="1878"/>
                </a:cubicBezTo>
                <a:cubicBezTo>
                  <a:pt x="6964" y="2952"/>
                  <a:pt x="6964" y="2952"/>
                  <a:pt x="6964" y="2952"/>
                </a:cubicBezTo>
                <a:cubicBezTo>
                  <a:pt x="7057" y="3354"/>
                  <a:pt x="6872" y="3622"/>
                  <a:pt x="6595" y="3622"/>
                </a:cubicBezTo>
                <a:cubicBezTo>
                  <a:pt x="2718" y="3891"/>
                  <a:pt x="2718" y="3891"/>
                  <a:pt x="2718" y="3891"/>
                </a:cubicBezTo>
                <a:cubicBezTo>
                  <a:pt x="2534" y="3891"/>
                  <a:pt x="2257" y="3622"/>
                  <a:pt x="2257" y="3354"/>
                </a:cubicBezTo>
                <a:cubicBezTo>
                  <a:pt x="2257" y="2147"/>
                  <a:pt x="2257" y="2147"/>
                  <a:pt x="2257" y="2147"/>
                </a:cubicBezTo>
                <a:cubicBezTo>
                  <a:pt x="2257" y="1878"/>
                  <a:pt x="2441" y="1610"/>
                  <a:pt x="2626" y="1610"/>
                </a:cubicBezTo>
                <a:close/>
                <a:moveTo>
                  <a:pt x="21549" y="4561"/>
                </a:moveTo>
                <a:cubicBezTo>
                  <a:pt x="17118" y="4159"/>
                  <a:pt x="17118" y="4159"/>
                  <a:pt x="17118" y="4159"/>
                </a:cubicBezTo>
                <a:cubicBezTo>
                  <a:pt x="16195" y="0"/>
                  <a:pt x="16195" y="0"/>
                  <a:pt x="16195" y="0"/>
                </a:cubicBezTo>
                <a:cubicBezTo>
                  <a:pt x="9457" y="0"/>
                  <a:pt x="9457" y="0"/>
                  <a:pt x="9457" y="0"/>
                </a:cubicBezTo>
                <a:cubicBezTo>
                  <a:pt x="8718" y="4159"/>
                  <a:pt x="8718" y="4159"/>
                  <a:pt x="8718" y="4159"/>
                </a:cubicBezTo>
                <a:cubicBezTo>
                  <a:pt x="41" y="4964"/>
                  <a:pt x="41" y="4964"/>
                  <a:pt x="41" y="4964"/>
                </a:cubicBezTo>
                <a:cubicBezTo>
                  <a:pt x="-51" y="10330"/>
                  <a:pt x="41" y="15831"/>
                  <a:pt x="41" y="21332"/>
                </a:cubicBezTo>
                <a:cubicBezTo>
                  <a:pt x="2718" y="21332"/>
                  <a:pt x="5395" y="21332"/>
                  <a:pt x="8072" y="21332"/>
                </a:cubicBezTo>
                <a:cubicBezTo>
                  <a:pt x="7980" y="21198"/>
                  <a:pt x="7887" y="21063"/>
                  <a:pt x="7795" y="20929"/>
                </a:cubicBezTo>
                <a:cubicBezTo>
                  <a:pt x="6503" y="19051"/>
                  <a:pt x="5764" y="16502"/>
                  <a:pt x="5764" y="13819"/>
                </a:cubicBezTo>
                <a:cubicBezTo>
                  <a:pt x="5764" y="11135"/>
                  <a:pt x="6503" y="8586"/>
                  <a:pt x="7795" y="6708"/>
                </a:cubicBezTo>
                <a:cubicBezTo>
                  <a:pt x="9087" y="4830"/>
                  <a:pt x="10841" y="3757"/>
                  <a:pt x="12687" y="3757"/>
                </a:cubicBezTo>
                <a:cubicBezTo>
                  <a:pt x="14534" y="3757"/>
                  <a:pt x="16287" y="4830"/>
                  <a:pt x="17580" y="6708"/>
                </a:cubicBezTo>
                <a:cubicBezTo>
                  <a:pt x="18872" y="8586"/>
                  <a:pt x="19611" y="11135"/>
                  <a:pt x="19611" y="13819"/>
                </a:cubicBezTo>
                <a:cubicBezTo>
                  <a:pt x="19611" y="16502"/>
                  <a:pt x="18872" y="19051"/>
                  <a:pt x="17580" y="20929"/>
                </a:cubicBezTo>
                <a:cubicBezTo>
                  <a:pt x="17487" y="21063"/>
                  <a:pt x="17395" y="21198"/>
                  <a:pt x="17303" y="21332"/>
                </a:cubicBezTo>
                <a:cubicBezTo>
                  <a:pt x="18687" y="21332"/>
                  <a:pt x="20164" y="21332"/>
                  <a:pt x="21549" y="21332"/>
                </a:cubicBezTo>
                <a:cubicBezTo>
                  <a:pt x="21549" y="16502"/>
                  <a:pt x="21549" y="11538"/>
                  <a:pt x="21549" y="6574"/>
                </a:cubicBezTo>
                <a:cubicBezTo>
                  <a:pt x="21549" y="6171"/>
                  <a:pt x="21549" y="6171"/>
                  <a:pt x="21549" y="6171"/>
                </a:cubicBezTo>
                <a:cubicBezTo>
                  <a:pt x="21549" y="4561"/>
                  <a:pt x="21549" y="4561"/>
                  <a:pt x="21549" y="4561"/>
                </a:cubicBezTo>
                <a:close/>
                <a:moveTo>
                  <a:pt x="7703" y="13014"/>
                </a:moveTo>
                <a:cubicBezTo>
                  <a:pt x="8718" y="12209"/>
                  <a:pt x="9734" y="11672"/>
                  <a:pt x="10841" y="11270"/>
                </a:cubicBezTo>
                <a:cubicBezTo>
                  <a:pt x="9549" y="13819"/>
                  <a:pt x="8995" y="16368"/>
                  <a:pt x="8995" y="19185"/>
                </a:cubicBezTo>
                <a:cubicBezTo>
                  <a:pt x="8072" y="17709"/>
                  <a:pt x="7518" y="15831"/>
                  <a:pt x="7703" y="13014"/>
                </a:cubicBezTo>
                <a:close/>
                <a:moveTo>
                  <a:pt x="9641" y="19856"/>
                </a:moveTo>
                <a:cubicBezTo>
                  <a:pt x="9641" y="18112"/>
                  <a:pt x="9826" y="16502"/>
                  <a:pt x="10103" y="14892"/>
                </a:cubicBezTo>
                <a:cubicBezTo>
                  <a:pt x="10934" y="17843"/>
                  <a:pt x="12226" y="19856"/>
                  <a:pt x="13887" y="21063"/>
                </a:cubicBezTo>
                <a:cubicBezTo>
                  <a:pt x="12595" y="21600"/>
                  <a:pt x="11211" y="21466"/>
                  <a:pt x="9641" y="19856"/>
                </a:cubicBezTo>
                <a:close/>
                <a:moveTo>
                  <a:pt x="14626" y="20795"/>
                </a:moveTo>
                <a:cubicBezTo>
                  <a:pt x="13611" y="19856"/>
                  <a:pt x="12687" y="18783"/>
                  <a:pt x="11949" y="17575"/>
                </a:cubicBezTo>
                <a:cubicBezTo>
                  <a:pt x="14072" y="17978"/>
                  <a:pt x="15918" y="17441"/>
                  <a:pt x="17487" y="15965"/>
                </a:cubicBezTo>
                <a:cubicBezTo>
                  <a:pt x="17118" y="17843"/>
                  <a:pt x="16380" y="19588"/>
                  <a:pt x="14626" y="20795"/>
                </a:cubicBezTo>
                <a:close/>
                <a:moveTo>
                  <a:pt x="17672" y="14892"/>
                </a:moveTo>
                <a:cubicBezTo>
                  <a:pt x="16657" y="15831"/>
                  <a:pt x="15549" y="16368"/>
                  <a:pt x="14441" y="16636"/>
                </a:cubicBezTo>
                <a:cubicBezTo>
                  <a:pt x="15734" y="14221"/>
                  <a:pt x="16287" y="11672"/>
                  <a:pt x="16287" y="8855"/>
                </a:cubicBezTo>
                <a:cubicBezTo>
                  <a:pt x="17211" y="10330"/>
                  <a:pt x="17857" y="12209"/>
                  <a:pt x="17672" y="14892"/>
                </a:cubicBezTo>
                <a:close/>
                <a:moveTo>
                  <a:pt x="15734" y="8184"/>
                </a:moveTo>
                <a:cubicBezTo>
                  <a:pt x="15734" y="9928"/>
                  <a:pt x="15457" y="11538"/>
                  <a:pt x="15180" y="13014"/>
                </a:cubicBezTo>
                <a:cubicBezTo>
                  <a:pt x="14349" y="10196"/>
                  <a:pt x="13057" y="8184"/>
                  <a:pt x="11395" y="6842"/>
                </a:cubicBezTo>
                <a:cubicBezTo>
                  <a:pt x="12780" y="6440"/>
                  <a:pt x="14164" y="6574"/>
                  <a:pt x="15734" y="8184"/>
                </a:cubicBezTo>
                <a:close/>
                <a:moveTo>
                  <a:pt x="10749" y="7245"/>
                </a:moveTo>
                <a:cubicBezTo>
                  <a:pt x="11764" y="8050"/>
                  <a:pt x="12595" y="9123"/>
                  <a:pt x="13334" y="10330"/>
                </a:cubicBezTo>
                <a:cubicBezTo>
                  <a:pt x="11211" y="9928"/>
                  <a:pt x="9364" y="10599"/>
                  <a:pt x="7795" y="11940"/>
                </a:cubicBezTo>
                <a:cubicBezTo>
                  <a:pt x="8164" y="10062"/>
                  <a:pt x="8995" y="8452"/>
                  <a:pt x="10749" y="7245"/>
                </a:cubicBezTo>
                <a:close/>
              </a:path>
            </a:pathLst>
          </a:custGeom>
          <a:solidFill>
            <a:srgbClr val="000000"/>
          </a:solidFill>
          <a:ln w="12700">
            <a:miter lim="400000"/>
          </a:ln>
        </p:spPr>
        <p:txBody>
          <a:bodyPr tIns="91439" bIns="91439"/>
          <a:lstStyle/>
          <a:p>
            <a:endParaRPr/>
          </a:p>
        </p:txBody>
      </p:sp>
      <p:sp>
        <p:nvSpPr>
          <p:cNvPr id="1773" name="Shape 1773"/>
          <p:cNvSpPr/>
          <p:nvPr/>
        </p:nvSpPr>
        <p:spPr>
          <a:xfrm>
            <a:off x="16545447" y="11006777"/>
            <a:ext cx="776345" cy="780611"/>
          </a:xfrm>
          <a:custGeom>
            <a:avLst/>
            <a:gdLst/>
            <a:ahLst/>
            <a:cxnLst>
              <a:cxn ang="0">
                <a:pos x="wd2" y="hd2"/>
              </a:cxn>
              <a:cxn ang="5400000">
                <a:pos x="wd2" y="hd2"/>
              </a:cxn>
              <a:cxn ang="10800000">
                <a:pos x="wd2" y="hd2"/>
              </a:cxn>
              <a:cxn ang="16200000">
                <a:pos x="wd2" y="hd2"/>
              </a:cxn>
            </a:cxnLst>
            <a:rect l="0" t="0" r="r" b="b"/>
            <a:pathLst>
              <a:path w="21600" h="21600" extrusionOk="0">
                <a:moveTo>
                  <a:pt x="0" y="10893"/>
                </a:moveTo>
                <a:cubicBezTo>
                  <a:pt x="3460" y="11266"/>
                  <a:pt x="3460" y="11266"/>
                  <a:pt x="3460" y="11266"/>
                </a:cubicBezTo>
                <a:cubicBezTo>
                  <a:pt x="3460" y="15362"/>
                  <a:pt x="3460" y="15362"/>
                  <a:pt x="3460" y="15362"/>
                </a:cubicBezTo>
                <a:cubicBezTo>
                  <a:pt x="8977" y="14059"/>
                  <a:pt x="8977" y="14059"/>
                  <a:pt x="8977" y="14059"/>
                </a:cubicBezTo>
                <a:cubicBezTo>
                  <a:pt x="8977" y="12569"/>
                  <a:pt x="8977" y="12569"/>
                  <a:pt x="8977" y="12569"/>
                </a:cubicBezTo>
                <a:cubicBezTo>
                  <a:pt x="8322" y="12569"/>
                  <a:pt x="8322" y="12569"/>
                  <a:pt x="8322" y="12569"/>
                </a:cubicBezTo>
                <a:cubicBezTo>
                  <a:pt x="8322" y="10614"/>
                  <a:pt x="8322" y="10614"/>
                  <a:pt x="8322" y="10614"/>
                </a:cubicBezTo>
                <a:cubicBezTo>
                  <a:pt x="5143" y="10148"/>
                  <a:pt x="5143" y="10148"/>
                  <a:pt x="5143" y="10148"/>
                </a:cubicBezTo>
                <a:cubicBezTo>
                  <a:pt x="3366" y="8472"/>
                  <a:pt x="3366" y="8472"/>
                  <a:pt x="3366" y="8472"/>
                </a:cubicBezTo>
                <a:cubicBezTo>
                  <a:pt x="3927" y="4841"/>
                  <a:pt x="3927" y="4841"/>
                  <a:pt x="3927" y="4841"/>
                </a:cubicBezTo>
                <a:cubicBezTo>
                  <a:pt x="14681" y="6517"/>
                  <a:pt x="14681" y="6517"/>
                  <a:pt x="14681" y="6517"/>
                </a:cubicBezTo>
                <a:cubicBezTo>
                  <a:pt x="14774" y="6331"/>
                  <a:pt x="14868" y="6052"/>
                  <a:pt x="14961" y="5866"/>
                </a:cubicBezTo>
                <a:cubicBezTo>
                  <a:pt x="2899" y="3910"/>
                  <a:pt x="2899" y="3910"/>
                  <a:pt x="2899" y="3910"/>
                </a:cubicBezTo>
                <a:cubicBezTo>
                  <a:pt x="4862" y="466"/>
                  <a:pt x="4862" y="466"/>
                  <a:pt x="4862" y="466"/>
                </a:cubicBezTo>
                <a:cubicBezTo>
                  <a:pt x="6171" y="0"/>
                  <a:pt x="6171" y="0"/>
                  <a:pt x="6171" y="0"/>
                </a:cubicBezTo>
                <a:cubicBezTo>
                  <a:pt x="17486" y="1769"/>
                  <a:pt x="17486" y="1769"/>
                  <a:pt x="17486" y="1769"/>
                </a:cubicBezTo>
                <a:cubicBezTo>
                  <a:pt x="18514" y="1955"/>
                  <a:pt x="18514" y="1955"/>
                  <a:pt x="18514" y="1955"/>
                </a:cubicBezTo>
                <a:cubicBezTo>
                  <a:pt x="19730" y="2141"/>
                  <a:pt x="19730" y="2141"/>
                  <a:pt x="19730" y="2141"/>
                </a:cubicBezTo>
                <a:cubicBezTo>
                  <a:pt x="21600" y="2421"/>
                  <a:pt x="21600" y="2421"/>
                  <a:pt x="21600" y="2421"/>
                </a:cubicBezTo>
                <a:cubicBezTo>
                  <a:pt x="21506" y="4097"/>
                  <a:pt x="21506" y="4097"/>
                  <a:pt x="21506" y="4097"/>
                </a:cubicBezTo>
                <a:cubicBezTo>
                  <a:pt x="19449" y="6424"/>
                  <a:pt x="19449" y="6424"/>
                  <a:pt x="19449" y="6424"/>
                </a:cubicBezTo>
                <a:cubicBezTo>
                  <a:pt x="18514" y="6238"/>
                  <a:pt x="18514" y="6238"/>
                  <a:pt x="18514" y="6238"/>
                </a:cubicBezTo>
                <a:cubicBezTo>
                  <a:pt x="18982" y="3445"/>
                  <a:pt x="18982" y="3445"/>
                  <a:pt x="18982" y="3445"/>
                </a:cubicBezTo>
                <a:cubicBezTo>
                  <a:pt x="20665" y="3724"/>
                  <a:pt x="20665" y="3724"/>
                  <a:pt x="20665" y="3724"/>
                </a:cubicBezTo>
                <a:cubicBezTo>
                  <a:pt x="20758" y="3166"/>
                  <a:pt x="20758" y="3166"/>
                  <a:pt x="20758" y="3166"/>
                </a:cubicBezTo>
                <a:cubicBezTo>
                  <a:pt x="18140" y="2700"/>
                  <a:pt x="18140" y="2700"/>
                  <a:pt x="18140" y="2700"/>
                </a:cubicBezTo>
                <a:cubicBezTo>
                  <a:pt x="18047" y="2793"/>
                  <a:pt x="18047" y="2793"/>
                  <a:pt x="18047" y="2793"/>
                </a:cubicBezTo>
                <a:cubicBezTo>
                  <a:pt x="16270" y="4934"/>
                  <a:pt x="16270" y="4934"/>
                  <a:pt x="16270" y="4934"/>
                </a:cubicBezTo>
                <a:cubicBezTo>
                  <a:pt x="16831" y="5121"/>
                  <a:pt x="17112" y="6238"/>
                  <a:pt x="16925" y="7448"/>
                </a:cubicBezTo>
                <a:cubicBezTo>
                  <a:pt x="16644" y="8845"/>
                  <a:pt x="15990" y="9869"/>
                  <a:pt x="15335" y="9776"/>
                </a:cubicBezTo>
                <a:cubicBezTo>
                  <a:pt x="15055" y="9683"/>
                  <a:pt x="14774" y="9403"/>
                  <a:pt x="14681" y="8938"/>
                </a:cubicBezTo>
                <a:cubicBezTo>
                  <a:pt x="14494" y="10055"/>
                  <a:pt x="14494" y="10055"/>
                  <a:pt x="14494" y="10055"/>
                </a:cubicBezTo>
                <a:cubicBezTo>
                  <a:pt x="16270" y="11917"/>
                  <a:pt x="16270" y="11917"/>
                  <a:pt x="16270" y="11917"/>
                </a:cubicBezTo>
                <a:cubicBezTo>
                  <a:pt x="11595" y="11172"/>
                  <a:pt x="11595" y="11172"/>
                  <a:pt x="11595" y="11172"/>
                </a:cubicBezTo>
                <a:cubicBezTo>
                  <a:pt x="11595" y="12569"/>
                  <a:pt x="11595" y="12569"/>
                  <a:pt x="11595" y="12569"/>
                </a:cubicBezTo>
                <a:cubicBezTo>
                  <a:pt x="10940" y="12569"/>
                  <a:pt x="10940" y="12569"/>
                  <a:pt x="10940" y="12569"/>
                </a:cubicBezTo>
                <a:cubicBezTo>
                  <a:pt x="10940" y="15269"/>
                  <a:pt x="10940" y="15269"/>
                  <a:pt x="10940" y="15269"/>
                </a:cubicBezTo>
                <a:cubicBezTo>
                  <a:pt x="3460" y="17038"/>
                  <a:pt x="3460" y="17038"/>
                  <a:pt x="3460" y="17038"/>
                </a:cubicBezTo>
                <a:cubicBezTo>
                  <a:pt x="3460" y="21041"/>
                  <a:pt x="3460" y="21041"/>
                  <a:pt x="3460" y="21041"/>
                </a:cubicBezTo>
                <a:cubicBezTo>
                  <a:pt x="0" y="21600"/>
                  <a:pt x="0" y="21600"/>
                  <a:pt x="0" y="21600"/>
                </a:cubicBezTo>
                <a:cubicBezTo>
                  <a:pt x="0" y="10893"/>
                  <a:pt x="0" y="10893"/>
                  <a:pt x="0" y="10893"/>
                </a:cubicBezTo>
                <a:close/>
                <a:moveTo>
                  <a:pt x="15896" y="6238"/>
                </a:moveTo>
                <a:cubicBezTo>
                  <a:pt x="15616" y="6238"/>
                  <a:pt x="15335" y="6610"/>
                  <a:pt x="15242" y="7262"/>
                </a:cubicBezTo>
                <a:cubicBezTo>
                  <a:pt x="15148" y="7821"/>
                  <a:pt x="15242" y="8286"/>
                  <a:pt x="15522" y="8379"/>
                </a:cubicBezTo>
                <a:cubicBezTo>
                  <a:pt x="15803" y="8379"/>
                  <a:pt x="16177" y="8007"/>
                  <a:pt x="16270" y="7355"/>
                </a:cubicBezTo>
                <a:cubicBezTo>
                  <a:pt x="16364" y="6797"/>
                  <a:pt x="16177" y="6331"/>
                  <a:pt x="15896" y="6238"/>
                </a:cubicBezTo>
                <a:close/>
                <a:moveTo>
                  <a:pt x="15803" y="11452"/>
                </a:moveTo>
                <a:cubicBezTo>
                  <a:pt x="16457" y="12010"/>
                  <a:pt x="16457" y="12010"/>
                  <a:pt x="16457" y="12010"/>
                </a:cubicBezTo>
                <a:cubicBezTo>
                  <a:pt x="18514" y="10707"/>
                  <a:pt x="18514" y="10707"/>
                  <a:pt x="18514" y="10707"/>
                </a:cubicBezTo>
                <a:cubicBezTo>
                  <a:pt x="19169" y="6890"/>
                  <a:pt x="19169" y="6890"/>
                  <a:pt x="19169" y="6890"/>
                </a:cubicBezTo>
                <a:cubicBezTo>
                  <a:pt x="18327" y="6703"/>
                  <a:pt x="18327" y="6703"/>
                  <a:pt x="18327" y="6703"/>
                </a:cubicBezTo>
                <a:cubicBezTo>
                  <a:pt x="17766" y="10241"/>
                  <a:pt x="17766" y="10241"/>
                  <a:pt x="17766" y="10241"/>
                </a:cubicBezTo>
                <a:lnTo>
                  <a:pt x="15803" y="11452"/>
                </a:lnTo>
                <a:close/>
              </a:path>
            </a:pathLst>
          </a:custGeom>
          <a:solidFill>
            <a:srgbClr val="000000"/>
          </a:solidFill>
          <a:ln w="12700">
            <a:miter lim="400000"/>
          </a:ln>
        </p:spPr>
        <p:txBody>
          <a:bodyPr tIns="91439" bIns="91439"/>
          <a:lstStyle/>
          <a:p>
            <a:endParaRPr/>
          </a:p>
        </p:txBody>
      </p:sp>
      <p:sp>
        <p:nvSpPr>
          <p:cNvPr id="1774" name="Shape 1774"/>
          <p:cNvSpPr/>
          <p:nvPr/>
        </p:nvSpPr>
        <p:spPr>
          <a:xfrm>
            <a:off x="20641240" y="9676514"/>
            <a:ext cx="796041" cy="816462"/>
          </a:xfrm>
          <a:custGeom>
            <a:avLst/>
            <a:gdLst/>
            <a:ahLst/>
            <a:cxnLst>
              <a:cxn ang="0">
                <a:pos x="wd2" y="hd2"/>
              </a:cxn>
              <a:cxn ang="5400000">
                <a:pos x="wd2" y="hd2"/>
              </a:cxn>
              <a:cxn ang="10800000">
                <a:pos x="wd2" y="hd2"/>
              </a:cxn>
              <a:cxn ang="16200000">
                <a:pos x="wd2" y="hd2"/>
              </a:cxn>
            </a:cxnLst>
            <a:rect l="0" t="0" r="r" b="b"/>
            <a:pathLst>
              <a:path w="17942" h="17949" extrusionOk="0">
                <a:moveTo>
                  <a:pt x="17260" y="0"/>
                </a:moveTo>
                <a:cubicBezTo>
                  <a:pt x="17942" y="518"/>
                  <a:pt x="17942" y="518"/>
                  <a:pt x="17942" y="518"/>
                </a:cubicBezTo>
                <a:cubicBezTo>
                  <a:pt x="17866" y="1184"/>
                  <a:pt x="17866" y="1184"/>
                  <a:pt x="17866" y="1184"/>
                </a:cubicBezTo>
                <a:cubicBezTo>
                  <a:pt x="17108" y="1258"/>
                  <a:pt x="17108" y="1258"/>
                  <a:pt x="17108" y="1258"/>
                </a:cubicBezTo>
                <a:cubicBezTo>
                  <a:pt x="16123" y="3329"/>
                  <a:pt x="16123" y="3329"/>
                  <a:pt x="16123" y="3329"/>
                </a:cubicBezTo>
                <a:cubicBezTo>
                  <a:pt x="15517" y="3255"/>
                  <a:pt x="15517" y="3255"/>
                  <a:pt x="15517" y="3255"/>
                </a:cubicBezTo>
                <a:cubicBezTo>
                  <a:pt x="11121" y="7989"/>
                  <a:pt x="11121" y="7989"/>
                  <a:pt x="11121" y="7989"/>
                </a:cubicBezTo>
                <a:cubicBezTo>
                  <a:pt x="10818" y="8803"/>
                  <a:pt x="10969" y="9173"/>
                  <a:pt x="11273" y="9468"/>
                </a:cubicBezTo>
                <a:cubicBezTo>
                  <a:pt x="12106" y="10208"/>
                  <a:pt x="13091" y="9321"/>
                  <a:pt x="13091" y="9468"/>
                </a:cubicBezTo>
                <a:cubicBezTo>
                  <a:pt x="13319" y="11244"/>
                  <a:pt x="11576" y="11096"/>
                  <a:pt x="10818" y="11392"/>
                </a:cubicBezTo>
                <a:cubicBezTo>
                  <a:pt x="8544" y="12427"/>
                  <a:pt x="10060" y="13907"/>
                  <a:pt x="8620" y="16200"/>
                </a:cubicBezTo>
                <a:cubicBezTo>
                  <a:pt x="5588" y="21600"/>
                  <a:pt x="-3658" y="13093"/>
                  <a:pt x="1571" y="9616"/>
                </a:cubicBezTo>
                <a:cubicBezTo>
                  <a:pt x="3845" y="8137"/>
                  <a:pt x="5740" y="9395"/>
                  <a:pt x="6422" y="7175"/>
                </a:cubicBezTo>
                <a:cubicBezTo>
                  <a:pt x="6877" y="5992"/>
                  <a:pt x="7710" y="3477"/>
                  <a:pt x="8923" y="3477"/>
                </a:cubicBezTo>
                <a:cubicBezTo>
                  <a:pt x="9378" y="3551"/>
                  <a:pt x="9150" y="3995"/>
                  <a:pt x="8999" y="4290"/>
                </a:cubicBezTo>
                <a:cubicBezTo>
                  <a:pt x="8696" y="5030"/>
                  <a:pt x="8544" y="6066"/>
                  <a:pt x="9681" y="6658"/>
                </a:cubicBezTo>
                <a:cubicBezTo>
                  <a:pt x="14380" y="2219"/>
                  <a:pt x="14380" y="2219"/>
                  <a:pt x="14380" y="2219"/>
                </a:cubicBezTo>
                <a:cubicBezTo>
                  <a:pt x="14153" y="1627"/>
                  <a:pt x="14153" y="1627"/>
                  <a:pt x="14153" y="1627"/>
                </a:cubicBezTo>
                <a:cubicBezTo>
                  <a:pt x="16654" y="74"/>
                  <a:pt x="16654" y="74"/>
                  <a:pt x="16654" y="74"/>
                </a:cubicBezTo>
                <a:cubicBezTo>
                  <a:pt x="17260" y="0"/>
                  <a:pt x="17260" y="0"/>
                  <a:pt x="17260" y="0"/>
                </a:cubicBezTo>
                <a:close/>
                <a:moveTo>
                  <a:pt x="6422" y="9395"/>
                </a:moveTo>
                <a:cubicBezTo>
                  <a:pt x="6043" y="9764"/>
                  <a:pt x="6043" y="9764"/>
                  <a:pt x="6043" y="9764"/>
                </a:cubicBezTo>
                <a:cubicBezTo>
                  <a:pt x="8089" y="11540"/>
                  <a:pt x="8089" y="11540"/>
                  <a:pt x="8089" y="11540"/>
                </a:cubicBezTo>
                <a:cubicBezTo>
                  <a:pt x="8468" y="11170"/>
                  <a:pt x="8468" y="11170"/>
                  <a:pt x="8468" y="11170"/>
                </a:cubicBezTo>
                <a:cubicBezTo>
                  <a:pt x="6422" y="9395"/>
                  <a:pt x="6422" y="9395"/>
                  <a:pt x="6422" y="9395"/>
                </a:cubicBezTo>
                <a:close/>
                <a:moveTo>
                  <a:pt x="7635" y="7989"/>
                </a:moveTo>
                <a:cubicBezTo>
                  <a:pt x="7256" y="8359"/>
                  <a:pt x="7256" y="8359"/>
                  <a:pt x="7256" y="8359"/>
                </a:cubicBezTo>
                <a:cubicBezTo>
                  <a:pt x="9302" y="10208"/>
                  <a:pt x="9302" y="10208"/>
                  <a:pt x="9302" y="10208"/>
                </a:cubicBezTo>
                <a:cubicBezTo>
                  <a:pt x="9681" y="9764"/>
                  <a:pt x="9681" y="9764"/>
                  <a:pt x="9681" y="9764"/>
                </a:cubicBezTo>
                <a:cubicBezTo>
                  <a:pt x="7635" y="7989"/>
                  <a:pt x="7635" y="7989"/>
                  <a:pt x="7635" y="7989"/>
                </a:cubicBezTo>
                <a:close/>
                <a:moveTo>
                  <a:pt x="3769" y="12205"/>
                </a:moveTo>
                <a:cubicBezTo>
                  <a:pt x="2936" y="13019"/>
                  <a:pt x="2936" y="13019"/>
                  <a:pt x="2936" y="13019"/>
                </a:cubicBezTo>
                <a:cubicBezTo>
                  <a:pt x="5134" y="15016"/>
                  <a:pt x="5134" y="15016"/>
                  <a:pt x="5134" y="15016"/>
                </a:cubicBezTo>
                <a:cubicBezTo>
                  <a:pt x="5891" y="14203"/>
                  <a:pt x="5891" y="14203"/>
                  <a:pt x="5891" y="14203"/>
                </a:cubicBezTo>
                <a:cubicBezTo>
                  <a:pt x="7862" y="13611"/>
                  <a:pt x="7862" y="13611"/>
                  <a:pt x="7862" y="13611"/>
                </a:cubicBezTo>
                <a:cubicBezTo>
                  <a:pt x="7938" y="13611"/>
                  <a:pt x="7938" y="13611"/>
                  <a:pt x="7938" y="13611"/>
                </a:cubicBezTo>
                <a:cubicBezTo>
                  <a:pt x="8014" y="13537"/>
                  <a:pt x="8014" y="13537"/>
                  <a:pt x="8014" y="13537"/>
                </a:cubicBezTo>
                <a:cubicBezTo>
                  <a:pt x="8089" y="13389"/>
                  <a:pt x="8089" y="13389"/>
                  <a:pt x="8089" y="13389"/>
                </a:cubicBezTo>
                <a:cubicBezTo>
                  <a:pt x="8317" y="13463"/>
                  <a:pt x="8317" y="13463"/>
                  <a:pt x="8317" y="13463"/>
                </a:cubicBezTo>
                <a:cubicBezTo>
                  <a:pt x="8771" y="12501"/>
                  <a:pt x="8771" y="12501"/>
                  <a:pt x="8771" y="12501"/>
                </a:cubicBezTo>
                <a:cubicBezTo>
                  <a:pt x="8014" y="12132"/>
                  <a:pt x="8014" y="12132"/>
                  <a:pt x="8014" y="12132"/>
                </a:cubicBezTo>
                <a:cubicBezTo>
                  <a:pt x="7559" y="13093"/>
                  <a:pt x="7559" y="13093"/>
                  <a:pt x="7559" y="13093"/>
                </a:cubicBezTo>
                <a:cubicBezTo>
                  <a:pt x="7710" y="13167"/>
                  <a:pt x="7710" y="13167"/>
                  <a:pt x="7710" y="13167"/>
                </a:cubicBezTo>
                <a:cubicBezTo>
                  <a:pt x="7635" y="13241"/>
                  <a:pt x="7635" y="13241"/>
                  <a:pt x="7635" y="13241"/>
                </a:cubicBezTo>
                <a:cubicBezTo>
                  <a:pt x="5588" y="13833"/>
                  <a:pt x="5588" y="13833"/>
                  <a:pt x="5588" y="13833"/>
                </a:cubicBezTo>
                <a:lnTo>
                  <a:pt x="3769" y="12205"/>
                </a:lnTo>
                <a:close/>
              </a:path>
            </a:pathLst>
          </a:custGeom>
          <a:solidFill>
            <a:srgbClr val="000000"/>
          </a:solidFill>
          <a:ln w="12700">
            <a:miter lim="400000"/>
          </a:ln>
        </p:spPr>
        <p:txBody>
          <a:bodyPr tIns="91439" bIns="91439"/>
          <a:lstStyle/>
          <a:p>
            <a:endParaRPr/>
          </a:p>
        </p:txBody>
      </p:sp>
      <p:sp>
        <p:nvSpPr>
          <p:cNvPr id="1775" name="Shape 1775"/>
          <p:cNvSpPr/>
          <p:nvPr/>
        </p:nvSpPr>
        <p:spPr>
          <a:xfrm>
            <a:off x="19610172" y="9737656"/>
            <a:ext cx="774923" cy="716626"/>
          </a:xfrm>
          <a:custGeom>
            <a:avLst/>
            <a:gdLst/>
            <a:ahLst/>
            <a:cxnLst>
              <a:cxn ang="0">
                <a:pos x="wd2" y="hd2"/>
              </a:cxn>
              <a:cxn ang="5400000">
                <a:pos x="wd2" y="hd2"/>
              </a:cxn>
              <a:cxn ang="10800000">
                <a:pos x="wd2" y="hd2"/>
              </a:cxn>
              <a:cxn ang="16200000">
                <a:pos x="wd2" y="hd2"/>
              </a:cxn>
            </a:cxnLst>
            <a:rect l="0" t="0" r="r" b="b"/>
            <a:pathLst>
              <a:path w="21600" h="21600" extrusionOk="0">
                <a:moveTo>
                  <a:pt x="5071" y="6592"/>
                </a:moveTo>
                <a:cubicBezTo>
                  <a:pt x="4696" y="7707"/>
                  <a:pt x="3757" y="8518"/>
                  <a:pt x="2630" y="8518"/>
                </a:cubicBezTo>
                <a:cubicBezTo>
                  <a:pt x="1221" y="8518"/>
                  <a:pt x="0" y="7301"/>
                  <a:pt x="0" y="5780"/>
                </a:cubicBezTo>
                <a:cubicBezTo>
                  <a:pt x="0" y="4259"/>
                  <a:pt x="1221" y="3042"/>
                  <a:pt x="2630" y="3042"/>
                </a:cubicBezTo>
                <a:cubicBezTo>
                  <a:pt x="3663" y="3042"/>
                  <a:pt x="4602" y="3752"/>
                  <a:pt x="4977" y="4766"/>
                </a:cubicBezTo>
                <a:cubicBezTo>
                  <a:pt x="7231" y="4766"/>
                  <a:pt x="7231" y="4766"/>
                  <a:pt x="7231" y="4766"/>
                </a:cubicBezTo>
                <a:cubicBezTo>
                  <a:pt x="9110" y="1420"/>
                  <a:pt x="9110" y="1420"/>
                  <a:pt x="9110" y="1420"/>
                </a:cubicBezTo>
                <a:cubicBezTo>
                  <a:pt x="9391" y="1014"/>
                  <a:pt x="9391" y="1014"/>
                  <a:pt x="9391" y="1014"/>
                </a:cubicBezTo>
                <a:cubicBezTo>
                  <a:pt x="9861" y="1014"/>
                  <a:pt x="9861" y="1014"/>
                  <a:pt x="9861" y="1014"/>
                </a:cubicBezTo>
                <a:cubicBezTo>
                  <a:pt x="12960" y="1014"/>
                  <a:pt x="12960" y="1014"/>
                  <a:pt x="12960" y="1014"/>
                </a:cubicBezTo>
                <a:cubicBezTo>
                  <a:pt x="13242" y="406"/>
                  <a:pt x="13805" y="0"/>
                  <a:pt x="14463" y="0"/>
                </a:cubicBezTo>
                <a:cubicBezTo>
                  <a:pt x="15402" y="0"/>
                  <a:pt x="16247" y="811"/>
                  <a:pt x="16247" y="1927"/>
                </a:cubicBezTo>
                <a:cubicBezTo>
                  <a:pt x="16247" y="2941"/>
                  <a:pt x="15402" y="3752"/>
                  <a:pt x="14463" y="3752"/>
                </a:cubicBezTo>
                <a:cubicBezTo>
                  <a:pt x="13805" y="3752"/>
                  <a:pt x="13242" y="3346"/>
                  <a:pt x="12960" y="2839"/>
                </a:cubicBezTo>
                <a:cubicBezTo>
                  <a:pt x="10330" y="2839"/>
                  <a:pt x="10330" y="2839"/>
                  <a:pt x="10330" y="2839"/>
                </a:cubicBezTo>
                <a:cubicBezTo>
                  <a:pt x="9203" y="4766"/>
                  <a:pt x="9203" y="4766"/>
                  <a:pt x="9203" y="4766"/>
                </a:cubicBezTo>
                <a:cubicBezTo>
                  <a:pt x="17750" y="4766"/>
                  <a:pt x="17750" y="4766"/>
                  <a:pt x="17750" y="4766"/>
                </a:cubicBezTo>
                <a:cubicBezTo>
                  <a:pt x="17750" y="3346"/>
                  <a:pt x="17750" y="3346"/>
                  <a:pt x="17750" y="3346"/>
                </a:cubicBezTo>
                <a:cubicBezTo>
                  <a:pt x="19722" y="4563"/>
                  <a:pt x="19722" y="4563"/>
                  <a:pt x="19722" y="4563"/>
                </a:cubicBezTo>
                <a:cubicBezTo>
                  <a:pt x="21600" y="5780"/>
                  <a:pt x="21600" y="5780"/>
                  <a:pt x="21600" y="5780"/>
                </a:cubicBezTo>
                <a:cubicBezTo>
                  <a:pt x="19722" y="6997"/>
                  <a:pt x="19722" y="6997"/>
                  <a:pt x="19722" y="6997"/>
                </a:cubicBezTo>
                <a:cubicBezTo>
                  <a:pt x="17750" y="8214"/>
                  <a:pt x="17750" y="8214"/>
                  <a:pt x="17750" y="8214"/>
                </a:cubicBezTo>
                <a:cubicBezTo>
                  <a:pt x="17750" y="6592"/>
                  <a:pt x="17750" y="6592"/>
                  <a:pt x="17750" y="6592"/>
                </a:cubicBezTo>
                <a:cubicBezTo>
                  <a:pt x="11363" y="6592"/>
                  <a:pt x="11363" y="6592"/>
                  <a:pt x="11363" y="6592"/>
                </a:cubicBezTo>
                <a:cubicBezTo>
                  <a:pt x="12397" y="8620"/>
                  <a:pt x="12397" y="8620"/>
                  <a:pt x="12397" y="8620"/>
                </a:cubicBezTo>
                <a:cubicBezTo>
                  <a:pt x="13336" y="8620"/>
                  <a:pt x="13336" y="8620"/>
                  <a:pt x="13336" y="8620"/>
                </a:cubicBezTo>
                <a:cubicBezTo>
                  <a:pt x="13336" y="7910"/>
                  <a:pt x="13336" y="7910"/>
                  <a:pt x="13336" y="7910"/>
                </a:cubicBezTo>
                <a:cubicBezTo>
                  <a:pt x="16247" y="7910"/>
                  <a:pt x="16247" y="7910"/>
                  <a:pt x="16247" y="7910"/>
                </a:cubicBezTo>
                <a:cubicBezTo>
                  <a:pt x="16247" y="11054"/>
                  <a:pt x="16247" y="11054"/>
                  <a:pt x="16247" y="11054"/>
                </a:cubicBezTo>
                <a:cubicBezTo>
                  <a:pt x="13336" y="11054"/>
                  <a:pt x="13336" y="11054"/>
                  <a:pt x="13336" y="11054"/>
                </a:cubicBezTo>
                <a:cubicBezTo>
                  <a:pt x="13336" y="10445"/>
                  <a:pt x="13336" y="10445"/>
                  <a:pt x="13336" y="10445"/>
                </a:cubicBezTo>
                <a:cubicBezTo>
                  <a:pt x="11927" y="10445"/>
                  <a:pt x="11927" y="10445"/>
                  <a:pt x="11927" y="10445"/>
                </a:cubicBezTo>
                <a:cubicBezTo>
                  <a:pt x="11363" y="10445"/>
                  <a:pt x="11363" y="10445"/>
                  <a:pt x="11363" y="10445"/>
                </a:cubicBezTo>
                <a:cubicBezTo>
                  <a:pt x="11176" y="9938"/>
                  <a:pt x="11176" y="9938"/>
                  <a:pt x="11176" y="9938"/>
                </a:cubicBezTo>
                <a:cubicBezTo>
                  <a:pt x="9485" y="6592"/>
                  <a:pt x="9485" y="6592"/>
                  <a:pt x="9485" y="6592"/>
                </a:cubicBezTo>
                <a:cubicBezTo>
                  <a:pt x="5071" y="6592"/>
                  <a:pt x="5071" y="6592"/>
                  <a:pt x="5071" y="6592"/>
                </a:cubicBezTo>
                <a:close/>
                <a:moveTo>
                  <a:pt x="2348" y="14096"/>
                </a:moveTo>
                <a:cubicBezTo>
                  <a:pt x="19534" y="14096"/>
                  <a:pt x="19534" y="14096"/>
                  <a:pt x="19534" y="14096"/>
                </a:cubicBezTo>
                <a:cubicBezTo>
                  <a:pt x="19534" y="21600"/>
                  <a:pt x="19534" y="21600"/>
                  <a:pt x="19534" y="21600"/>
                </a:cubicBezTo>
                <a:cubicBezTo>
                  <a:pt x="2348" y="21600"/>
                  <a:pt x="2348" y="21600"/>
                  <a:pt x="2348" y="21600"/>
                </a:cubicBezTo>
                <a:cubicBezTo>
                  <a:pt x="2348" y="14096"/>
                  <a:pt x="2348" y="14096"/>
                  <a:pt x="2348" y="14096"/>
                </a:cubicBezTo>
                <a:close/>
                <a:moveTo>
                  <a:pt x="4696" y="15820"/>
                </a:moveTo>
                <a:cubicBezTo>
                  <a:pt x="4696" y="17746"/>
                  <a:pt x="4696" y="17746"/>
                  <a:pt x="4696" y="17746"/>
                </a:cubicBezTo>
                <a:cubicBezTo>
                  <a:pt x="16998" y="17746"/>
                  <a:pt x="16998" y="17746"/>
                  <a:pt x="16998" y="17746"/>
                </a:cubicBezTo>
                <a:cubicBezTo>
                  <a:pt x="16998" y="15820"/>
                  <a:pt x="16998" y="15820"/>
                  <a:pt x="16998" y="15820"/>
                </a:cubicBezTo>
                <a:lnTo>
                  <a:pt x="4696" y="15820"/>
                </a:lnTo>
                <a:close/>
              </a:path>
            </a:pathLst>
          </a:custGeom>
          <a:solidFill>
            <a:srgbClr val="000000"/>
          </a:solidFill>
          <a:ln w="12700">
            <a:miter lim="400000"/>
          </a:ln>
        </p:spPr>
        <p:txBody>
          <a:bodyPr tIns="91439" bIns="91439"/>
          <a:lstStyle/>
          <a:p>
            <a:endParaRPr/>
          </a:p>
        </p:txBody>
      </p:sp>
      <p:sp>
        <p:nvSpPr>
          <p:cNvPr id="1776" name="Shape 1776"/>
          <p:cNvSpPr/>
          <p:nvPr/>
        </p:nvSpPr>
        <p:spPr>
          <a:xfrm>
            <a:off x="18658355" y="12533549"/>
            <a:ext cx="312813" cy="521557"/>
          </a:xfrm>
          <a:custGeom>
            <a:avLst/>
            <a:gdLst/>
            <a:ahLst/>
            <a:cxnLst>
              <a:cxn ang="0">
                <a:pos x="wd2" y="hd2"/>
              </a:cxn>
              <a:cxn ang="5400000">
                <a:pos x="wd2" y="hd2"/>
              </a:cxn>
              <a:cxn ang="10800000">
                <a:pos x="wd2" y="hd2"/>
              </a:cxn>
              <a:cxn ang="16200000">
                <a:pos x="wd2" y="hd2"/>
              </a:cxn>
            </a:cxnLst>
            <a:rect l="0" t="0" r="r" b="b"/>
            <a:pathLst>
              <a:path w="21600" h="20960" extrusionOk="0">
                <a:moveTo>
                  <a:pt x="1858" y="0"/>
                </a:moveTo>
                <a:cubicBezTo>
                  <a:pt x="19742" y="0"/>
                  <a:pt x="19742" y="0"/>
                  <a:pt x="19742" y="0"/>
                </a:cubicBezTo>
                <a:cubicBezTo>
                  <a:pt x="21600" y="0"/>
                  <a:pt x="21600" y="0"/>
                  <a:pt x="21600" y="0"/>
                </a:cubicBezTo>
                <a:cubicBezTo>
                  <a:pt x="21600" y="1080"/>
                  <a:pt x="21600" y="1080"/>
                  <a:pt x="21600" y="1080"/>
                </a:cubicBezTo>
                <a:cubicBezTo>
                  <a:pt x="21600" y="18360"/>
                  <a:pt x="21600" y="18360"/>
                  <a:pt x="21600" y="18360"/>
                </a:cubicBezTo>
                <a:cubicBezTo>
                  <a:pt x="21600" y="19170"/>
                  <a:pt x="21600" y="19170"/>
                  <a:pt x="21600" y="19170"/>
                </a:cubicBezTo>
                <a:cubicBezTo>
                  <a:pt x="20439" y="19440"/>
                  <a:pt x="20439" y="19440"/>
                  <a:pt x="20439" y="19440"/>
                </a:cubicBezTo>
                <a:cubicBezTo>
                  <a:pt x="13935" y="21330"/>
                  <a:pt x="7432" y="21600"/>
                  <a:pt x="929" y="19440"/>
                </a:cubicBezTo>
                <a:cubicBezTo>
                  <a:pt x="0" y="19035"/>
                  <a:pt x="0" y="19035"/>
                  <a:pt x="0" y="19035"/>
                </a:cubicBezTo>
                <a:cubicBezTo>
                  <a:pt x="0" y="18360"/>
                  <a:pt x="0" y="18360"/>
                  <a:pt x="0" y="18360"/>
                </a:cubicBezTo>
                <a:cubicBezTo>
                  <a:pt x="0" y="1080"/>
                  <a:pt x="0" y="1080"/>
                  <a:pt x="0" y="1080"/>
                </a:cubicBezTo>
                <a:cubicBezTo>
                  <a:pt x="0" y="0"/>
                  <a:pt x="0" y="0"/>
                  <a:pt x="0" y="0"/>
                </a:cubicBezTo>
                <a:cubicBezTo>
                  <a:pt x="1858" y="0"/>
                  <a:pt x="1858" y="0"/>
                  <a:pt x="1858" y="0"/>
                </a:cubicBezTo>
                <a:close/>
                <a:moveTo>
                  <a:pt x="17652" y="2295"/>
                </a:moveTo>
                <a:cubicBezTo>
                  <a:pt x="3948" y="2295"/>
                  <a:pt x="3948" y="2295"/>
                  <a:pt x="3948" y="2295"/>
                </a:cubicBezTo>
                <a:cubicBezTo>
                  <a:pt x="3948" y="17685"/>
                  <a:pt x="3948" y="17685"/>
                  <a:pt x="3948" y="17685"/>
                </a:cubicBezTo>
                <a:cubicBezTo>
                  <a:pt x="8361" y="19035"/>
                  <a:pt x="13006" y="18765"/>
                  <a:pt x="17652" y="17685"/>
                </a:cubicBezTo>
                <a:lnTo>
                  <a:pt x="17652" y="2295"/>
                </a:lnTo>
                <a:close/>
              </a:path>
            </a:pathLst>
          </a:custGeom>
          <a:solidFill>
            <a:srgbClr val="000000"/>
          </a:solidFill>
          <a:ln w="12700">
            <a:miter lim="400000"/>
          </a:ln>
        </p:spPr>
        <p:txBody>
          <a:bodyPr tIns="91439" bIns="91439"/>
          <a:lstStyle/>
          <a:p>
            <a:endParaRPr/>
          </a:p>
        </p:txBody>
      </p:sp>
      <p:sp>
        <p:nvSpPr>
          <p:cNvPr id="1777" name="Shape 1777"/>
          <p:cNvSpPr/>
          <p:nvPr/>
        </p:nvSpPr>
        <p:spPr>
          <a:xfrm>
            <a:off x="18715231" y="12361504"/>
            <a:ext cx="191953" cy="1990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lnTo>
                  <a:pt x="0" y="21600"/>
                </a:lnTo>
                <a:close/>
                <a:moveTo>
                  <a:pt x="3360" y="8794"/>
                </a:moveTo>
                <a:lnTo>
                  <a:pt x="8640" y="8794"/>
                </a:lnTo>
                <a:lnTo>
                  <a:pt x="8640" y="10954"/>
                </a:lnTo>
                <a:lnTo>
                  <a:pt x="3360" y="10954"/>
                </a:lnTo>
                <a:lnTo>
                  <a:pt x="3360" y="8794"/>
                </a:lnTo>
                <a:close/>
                <a:moveTo>
                  <a:pt x="12800" y="8794"/>
                </a:moveTo>
                <a:lnTo>
                  <a:pt x="18080" y="8794"/>
                </a:lnTo>
                <a:lnTo>
                  <a:pt x="18080" y="10954"/>
                </a:lnTo>
                <a:lnTo>
                  <a:pt x="12800" y="10954"/>
                </a:lnTo>
                <a:lnTo>
                  <a:pt x="12800" y="8794"/>
                </a:lnTo>
                <a:close/>
              </a:path>
            </a:pathLst>
          </a:custGeom>
          <a:solidFill>
            <a:srgbClr val="000000"/>
          </a:solidFill>
          <a:ln w="12700">
            <a:miter lim="400000"/>
          </a:ln>
        </p:spPr>
        <p:txBody>
          <a:bodyPr tIns="91439" bIns="91439"/>
          <a:lstStyle/>
          <a:p>
            <a:endParaRPr/>
          </a:p>
        </p:txBody>
      </p:sp>
      <p:sp>
        <p:nvSpPr>
          <p:cNvPr id="1778" name="Shape 1778"/>
          <p:cNvSpPr/>
          <p:nvPr/>
        </p:nvSpPr>
        <p:spPr>
          <a:xfrm>
            <a:off x="19047950" y="12533549"/>
            <a:ext cx="315657" cy="521557"/>
          </a:xfrm>
          <a:custGeom>
            <a:avLst/>
            <a:gdLst/>
            <a:ahLst/>
            <a:cxnLst>
              <a:cxn ang="0">
                <a:pos x="wd2" y="hd2"/>
              </a:cxn>
              <a:cxn ang="5400000">
                <a:pos x="wd2" y="hd2"/>
              </a:cxn>
              <a:cxn ang="10800000">
                <a:pos x="wd2" y="hd2"/>
              </a:cxn>
              <a:cxn ang="16200000">
                <a:pos x="wd2" y="hd2"/>
              </a:cxn>
            </a:cxnLst>
            <a:rect l="0" t="0" r="r" b="b"/>
            <a:pathLst>
              <a:path w="21600" h="20960" extrusionOk="0">
                <a:moveTo>
                  <a:pt x="2068" y="0"/>
                </a:moveTo>
                <a:cubicBezTo>
                  <a:pt x="19532" y="0"/>
                  <a:pt x="19532" y="0"/>
                  <a:pt x="19532" y="0"/>
                </a:cubicBezTo>
                <a:cubicBezTo>
                  <a:pt x="21600" y="0"/>
                  <a:pt x="21600" y="0"/>
                  <a:pt x="21600" y="0"/>
                </a:cubicBezTo>
                <a:cubicBezTo>
                  <a:pt x="21600" y="1080"/>
                  <a:pt x="21600" y="1080"/>
                  <a:pt x="21600" y="1080"/>
                </a:cubicBezTo>
                <a:cubicBezTo>
                  <a:pt x="21600" y="18360"/>
                  <a:pt x="21600" y="18360"/>
                  <a:pt x="21600" y="18360"/>
                </a:cubicBezTo>
                <a:cubicBezTo>
                  <a:pt x="21600" y="19170"/>
                  <a:pt x="21600" y="19170"/>
                  <a:pt x="21600" y="19170"/>
                </a:cubicBezTo>
                <a:cubicBezTo>
                  <a:pt x="20451" y="19440"/>
                  <a:pt x="20451" y="19440"/>
                  <a:pt x="20451" y="19440"/>
                </a:cubicBezTo>
                <a:cubicBezTo>
                  <a:pt x="14017" y="21330"/>
                  <a:pt x="7583" y="21600"/>
                  <a:pt x="919" y="19440"/>
                </a:cubicBezTo>
                <a:cubicBezTo>
                  <a:pt x="0" y="19035"/>
                  <a:pt x="0" y="19035"/>
                  <a:pt x="0" y="19035"/>
                </a:cubicBezTo>
                <a:cubicBezTo>
                  <a:pt x="0" y="18360"/>
                  <a:pt x="0" y="18360"/>
                  <a:pt x="0" y="18360"/>
                </a:cubicBezTo>
                <a:cubicBezTo>
                  <a:pt x="0" y="1080"/>
                  <a:pt x="0" y="1080"/>
                  <a:pt x="0" y="1080"/>
                </a:cubicBezTo>
                <a:cubicBezTo>
                  <a:pt x="0" y="0"/>
                  <a:pt x="0" y="0"/>
                  <a:pt x="0" y="0"/>
                </a:cubicBezTo>
                <a:cubicBezTo>
                  <a:pt x="2068" y="0"/>
                  <a:pt x="2068" y="0"/>
                  <a:pt x="2068" y="0"/>
                </a:cubicBezTo>
                <a:close/>
                <a:moveTo>
                  <a:pt x="17464" y="2295"/>
                </a:moveTo>
                <a:cubicBezTo>
                  <a:pt x="3906" y="2295"/>
                  <a:pt x="3906" y="2295"/>
                  <a:pt x="3906" y="2295"/>
                </a:cubicBezTo>
                <a:cubicBezTo>
                  <a:pt x="3906" y="17685"/>
                  <a:pt x="3906" y="17685"/>
                  <a:pt x="3906" y="17685"/>
                </a:cubicBezTo>
                <a:cubicBezTo>
                  <a:pt x="8502" y="19035"/>
                  <a:pt x="13098" y="18765"/>
                  <a:pt x="17464" y="17685"/>
                </a:cubicBezTo>
                <a:lnTo>
                  <a:pt x="17464" y="2295"/>
                </a:lnTo>
                <a:close/>
              </a:path>
            </a:pathLst>
          </a:custGeom>
          <a:solidFill>
            <a:srgbClr val="000000"/>
          </a:solidFill>
          <a:ln w="12700">
            <a:miter lim="400000"/>
          </a:ln>
        </p:spPr>
        <p:txBody>
          <a:bodyPr tIns="91439" bIns="91439"/>
          <a:lstStyle/>
          <a:p>
            <a:endParaRPr/>
          </a:p>
        </p:txBody>
      </p:sp>
      <p:sp>
        <p:nvSpPr>
          <p:cNvPr id="1779" name="Shape 1779"/>
          <p:cNvSpPr/>
          <p:nvPr/>
        </p:nvSpPr>
        <p:spPr>
          <a:xfrm>
            <a:off x="19047950" y="12248704"/>
            <a:ext cx="315657" cy="264940"/>
          </a:xfrm>
          <a:custGeom>
            <a:avLst/>
            <a:gdLst/>
            <a:ahLst/>
            <a:cxnLst>
              <a:cxn ang="0">
                <a:pos x="wd2" y="hd2"/>
              </a:cxn>
              <a:cxn ang="5400000">
                <a:pos x="wd2" y="hd2"/>
              </a:cxn>
              <a:cxn ang="10800000">
                <a:pos x="wd2" y="hd2"/>
              </a:cxn>
              <a:cxn ang="16200000">
                <a:pos x="wd2" y="hd2"/>
              </a:cxn>
            </a:cxnLst>
            <a:rect l="0" t="0" r="r" b="b"/>
            <a:pathLst>
              <a:path w="21600" h="20225" extrusionOk="0">
                <a:moveTo>
                  <a:pt x="19532" y="20225"/>
                </a:moveTo>
                <a:cubicBezTo>
                  <a:pt x="2068" y="20225"/>
                  <a:pt x="2068" y="20225"/>
                  <a:pt x="2068" y="20225"/>
                </a:cubicBezTo>
                <a:cubicBezTo>
                  <a:pt x="0" y="20225"/>
                  <a:pt x="0" y="20225"/>
                  <a:pt x="0" y="20225"/>
                </a:cubicBezTo>
                <a:cubicBezTo>
                  <a:pt x="0" y="18168"/>
                  <a:pt x="0" y="18168"/>
                  <a:pt x="0" y="18168"/>
                </a:cubicBezTo>
                <a:cubicBezTo>
                  <a:pt x="0" y="4796"/>
                  <a:pt x="0" y="4796"/>
                  <a:pt x="0" y="4796"/>
                </a:cubicBezTo>
                <a:cubicBezTo>
                  <a:pt x="0" y="3511"/>
                  <a:pt x="0" y="3511"/>
                  <a:pt x="0" y="3511"/>
                </a:cubicBezTo>
                <a:cubicBezTo>
                  <a:pt x="1149" y="2996"/>
                  <a:pt x="1149" y="2996"/>
                  <a:pt x="1149" y="2996"/>
                </a:cubicBezTo>
                <a:cubicBezTo>
                  <a:pt x="7583" y="-604"/>
                  <a:pt x="14017" y="-1375"/>
                  <a:pt x="20451" y="2996"/>
                </a:cubicBezTo>
                <a:cubicBezTo>
                  <a:pt x="21600" y="3511"/>
                  <a:pt x="21600" y="3511"/>
                  <a:pt x="21600" y="3511"/>
                </a:cubicBezTo>
                <a:cubicBezTo>
                  <a:pt x="21600" y="4796"/>
                  <a:pt x="21600" y="4796"/>
                  <a:pt x="21600" y="4796"/>
                </a:cubicBezTo>
                <a:cubicBezTo>
                  <a:pt x="21600" y="18168"/>
                  <a:pt x="21600" y="18168"/>
                  <a:pt x="21600" y="18168"/>
                </a:cubicBezTo>
                <a:cubicBezTo>
                  <a:pt x="21600" y="20225"/>
                  <a:pt x="21600" y="20225"/>
                  <a:pt x="21600" y="20225"/>
                </a:cubicBezTo>
                <a:cubicBezTo>
                  <a:pt x="19532" y="20225"/>
                  <a:pt x="19532" y="20225"/>
                  <a:pt x="19532" y="20225"/>
                </a:cubicBezTo>
                <a:close/>
                <a:moveTo>
                  <a:pt x="3906" y="15854"/>
                </a:moveTo>
                <a:cubicBezTo>
                  <a:pt x="17464" y="15854"/>
                  <a:pt x="17464" y="15854"/>
                  <a:pt x="17464" y="15854"/>
                </a:cubicBezTo>
                <a:cubicBezTo>
                  <a:pt x="17464" y="6082"/>
                  <a:pt x="17464" y="6082"/>
                  <a:pt x="17464" y="6082"/>
                </a:cubicBezTo>
                <a:cubicBezTo>
                  <a:pt x="13098" y="3768"/>
                  <a:pt x="8502" y="4025"/>
                  <a:pt x="3906" y="6339"/>
                </a:cubicBezTo>
                <a:lnTo>
                  <a:pt x="3906" y="15854"/>
                </a:lnTo>
                <a:close/>
              </a:path>
            </a:pathLst>
          </a:custGeom>
          <a:solidFill>
            <a:srgbClr val="000000"/>
          </a:solidFill>
          <a:ln w="12700">
            <a:miter lim="400000"/>
          </a:ln>
        </p:spPr>
        <p:txBody>
          <a:bodyPr tIns="91439" bIns="91439"/>
          <a:lstStyle/>
          <a:p>
            <a:endParaRPr/>
          </a:p>
        </p:txBody>
      </p:sp>
      <p:sp>
        <p:nvSpPr>
          <p:cNvPr id="1780" name="Shape 1780"/>
          <p:cNvSpPr/>
          <p:nvPr/>
        </p:nvSpPr>
        <p:spPr>
          <a:xfrm>
            <a:off x="21763880" y="11142989"/>
            <a:ext cx="782701" cy="559087"/>
          </a:xfrm>
          <a:custGeom>
            <a:avLst/>
            <a:gdLst/>
            <a:ahLst/>
            <a:cxnLst>
              <a:cxn ang="0">
                <a:pos x="wd2" y="hd2"/>
              </a:cxn>
              <a:cxn ang="5400000">
                <a:pos x="wd2" y="hd2"/>
              </a:cxn>
              <a:cxn ang="10800000">
                <a:pos x="wd2" y="hd2"/>
              </a:cxn>
              <a:cxn ang="16200000">
                <a:pos x="wd2" y="hd2"/>
              </a:cxn>
            </a:cxnLst>
            <a:rect l="0" t="0" r="r" b="b"/>
            <a:pathLst>
              <a:path w="21309" h="20319" extrusionOk="0">
                <a:moveTo>
                  <a:pt x="155" y="5431"/>
                </a:moveTo>
                <a:cubicBezTo>
                  <a:pt x="521" y="6407"/>
                  <a:pt x="887" y="7383"/>
                  <a:pt x="1253" y="8482"/>
                </a:cubicBezTo>
                <a:cubicBezTo>
                  <a:pt x="1436" y="8848"/>
                  <a:pt x="1711" y="8970"/>
                  <a:pt x="2168" y="8848"/>
                </a:cubicBezTo>
                <a:cubicBezTo>
                  <a:pt x="3175" y="8482"/>
                  <a:pt x="4273" y="8116"/>
                  <a:pt x="5280" y="7750"/>
                </a:cubicBezTo>
                <a:cubicBezTo>
                  <a:pt x="5738" y="7505"/>
                  <a:pt x="5921" y="7139"/>
                  <a:pt x="5921" y="6773"/>
                </a:cubicBezTo>
                <a:cubicBezTo>
                  <a:pt x="5921" y="6041"/>
                  <a:pt x="5921" y="5187"/>
                  <a:pt x="5921" y="4455"/>
                </a:cubicBezTo>
                <a:cubicBezTo>
                  <a:pt x="8666" y="2746"/>
                  <a:pt x="12602" y="2746"/>
                  <a:pt x="15439" y="4455"/>
                </a:cubicBezTo>
                <a:cubicBezTo>
                  <a:pt x="15439" y="5187"/>
                  <a:pt x="15348" y="6041"/>
                  <a:pt x="15348" y="6773"/>
                </a:cubicBezTo>
                <a:cubicBezTo>
                  <a:pt x="15348" y="7139"/>
                  <a:pt x="15531" y="7505"/>
                  <a:pt x="15988" y="7750"/>
                </a:cubicBezTo>
                <a:cubicBezTo>
                  <a:pt x="17087" y="8116"/>
                  <a:pt x="18094" y="8482"/>
                  <a:pt x="19192" y="8848"/>
                </a:cubicBezTo>
                <a:cubicBezTo>
                  <a:pt x="19558" y="8970"/>
                  <a:pt x="19924" y="8848"/>
                  <a:pt x="20016" y="8482"/>
                </a:cubicBezTo>
                <a:cubicBezTo>
                  <a:pt x="20382" y="7383"/>
                  <a:pt x="20748" y="6407"/>
                  <a:pt x="21114" y="5431"/>
                </a:cubicBezTo>
                <a:cubicBezTo>
                  <a:pt x="21480" y="4577"/>
                  <a:pt x="21297" y="4211"/>
                  <a:pt x="20839" y="3844"/>
                </a:cubicBezTo>
                <a:cubicBezTo>
                  <a:pt x="14066" y="-1281"/>
                  <a:pt x="7294" y="-1281"/>
                  <a:pt x="429" y="3844"/>
                </a:cubicBezTo>
                <a:cubicBezTo>
                  <a:pt x="-28" y="4211"/>
                  <a:pt x="-120" y="4577"/>
                  <a:pt x="155" y="5431"/>
                </a:cubicBezTo>
                <a:close/>
                <a:moveTo>
                  <a:pt x="7385" y="5431"/>
                </a:moveTo>
                <a:cubicBezTo>
                  <a:pt x="8483" y="4943"/>
                  <a:pt x="9582" y="4699"/>
                  <a:pt x="10772" y="4821"/>
                </a:cubicBezTo>
                <a:cubicBezTo>
                  <a:pt x="11870" y="4699"/>
                  <a:pt x="12968" y="4943"/>
                  <a:pt x="14066" y="5431"/>
                </a:cubicBezTo>
                <a:cubicBezTo>
                  <a:pt x="14066" y="6285"/>
                  <a:pt x="14066" y="7017"/>
                  <a:pt x="14066" y="7750"/>
                </a:cubicBezTo>
                <a:cubicBezTo>
                  <a:pt x="14158" y="8726"/>
                  <a:pt x="14524" y="9092"/>
                  <a:pt x="15073" y="9214"/>
                </a:cubicBezTo>
                <a:cubicBezTo>
                  <a:pt x="15988" y="9458"/>
                  <a:pt x="16904" y="9702"/>
                  <a:pt x="17819" y="9946"/>
                </a:cubicBezTo>
                <a:cubicBezTo>
                  <a:pt x="18368" y="10068"/>
                  <a:pt x="18734" y="10556"/>
                  <a:pt x="18643" y="11288"/>
                </a:cubicBezTo>
                <a:cubicBezTo>
                  <a:pt x="18643" y="13607"/>
                  <a:pt x="18643" y="15804"/>
                  <a:pt x="18643" y="18000"/>
                </a:cubicBezTo>
                <a:cubicBezTo>
                  <a:pt x="10772" y="18000"/>
                  <a:pt x="10772" y="18000"/>
                  <a:pt x="10772" y="18000"/>
                </a:cubicBezTo>
                <a:cubicBezTo>
                  <a:pt x="2809" y="18000"/>
                  <a:pt x="2809" y="18000"/>
                  <a:pt x="2809" y="18000"/>
                </a:cubicBezTo>
                <a:cubicBezTo>
                  <a:pt x="2809" y="15804"/>
                  <a:pt x="2809" y="13607"/>
                  <a:pt x="2809" y="11288"/>
                </a:cubicBezTo>
                <a:cubicBezTo>
                  <a:pt x="2809" y="10556"/>
                  <a:pt x="3175" y="10068"/>
                  <a:pt x="3724" y="9946"/>
                </a:cubicBezTo>
                <a:cubicBezTo>
                  <a:pt x="4639" y="9702"/>
                  <a:pt x="5555" y="9458"/>
                  <a:pt x="6470" y="9214"/>
                </a:cubicBezTo>
                <a:cubicBezTo>
                  <a:pt x="7019" y="9092"/>
                  <a:pt x="7385" y="8726"/>
                  <a:pt x="7385" y="7750"/>
                </a:cubicBezTo>
                <a:cubicBezTo>
                  <a:pt x="7385" y="7017"/>
                  <a:pt x="7385" y="6285"/>
                  <a:pt x="7385" y="5431"/>
                </a:cubicBezTo>
                <a:close/>
                <a:moveTo>
                  <a:pt x="10772" y="8116"/>
                </a:moveTo>
                <a:cubicBezTo>
                  <a:pt x="11687" y="8116"/>
                  <a:pt x="12511" y="8604"/>
                  <a:pt x="13060" y="9336"/>
                </a:cubicBezTo>
                <a:cubicBezTo>
                  <a:pt x="13700" y="10068"/>
                  <a:pt x="14066" y="11166"/>
                  <a:pt x="14066" y="12387"/>
                </a:cubicBezTo>
                <a:cubicBezTo>
                  <a:pt x="14066" y="13119"/>
                  <a:pt x="13883" y="13729"/>
                  <a:pt x="13700" y="14339"/>
                </a:cubicBezTo>
                <a:cubicBezTo>
                  <a:pt x="12419" y="13485"/>
                  <a:pt x="12419" y="13485"/>
                  <a:pt x="12419" y="13485"/>
                </a:cubicBezTo>
                <a:cubicBezTo>
                  <a:pt x="12511" y="13241"/>
                  <a:pt x="12602" y="12753"/>
                  <a:pt x="12602" y="12387"/>
                </a:cubicBezTo>
                <a:cubicBezTo>
                  <a:pt x="12602" y="11655"/>
                  <a:pt x="12419" y="11166"/>
                  <a:pt x="12053" y="10678"/>
                </a:cubicBezTo>
                <a:cubicBezTo>
                  <a:pt x="11778" y="10190"/>
                  <a:pt x="11321" y="9946"/>
                  <a:pt x="10772" y="9946"/>
                </a:cubicBezTo>
                <a:cubicBezTo>
                  <a:pt x="10314" y="9946"/>
                  <a:pt x="9856" y="10190"/>
                  <a:pt x="9490" y="10678"/>
                </a:cubicBezTo>
                <a:cubicBezTo>
                  <a:pt x="9216" y="11166"/>
                  <a:pt x="8941" y="11655"/>
                  <a:pt x="8941" y="12387"/>
                </a:cubicBezTo>
                <a:cubicBezTo>
                  <a:pt x="8941" y="12997"/>
                  <a:pt x="9216" y="13607"/>
                  <a:pt x="9490" y="14095"/>
                </a:cubicBezTo>
                <a:cubicBezTo>
                  <a:pt x="9856" y="14583"/>
                  <a:pt x="10314" y="14827"/>
                  <a:pt x="10772" y="14827"/>
                </a:cubicBezTo>
                <a:cubicBezTo>
                  <a:pt x="11229" y="14827"/>
                  <a:pt x="11595" y="14583"/>
                  <a:pt x="11961" y="14217"/>
                </a:cubicBezTo>
                <a:cubicBezTo>
                  <a:pt x="12968" y="15560"/>
                  <a:pt x="12968" y="15560"/>
                  <a:pt x="12968" y="15560"/>
                </a:cubicBezTo>
                <a:cubicBezTo>
                  <a:pt x="12327" y="16292"/>
                  <a:pt x="11595" y="16658"/>
                  <a:pt x="10772" y="16658"/>
                </a:cubicBezTo>
                <a:cubicBezTo>
                  <a:pt x="9856" y="16658"/>
                  <a:pt x="9124" y="16170"/>
                  <a:pt x="8483" y="15438"/>
                </a:cubicBezTo>
                <a:cubicBezTo>
                  <a:pt x="7934" y="14705"/>
                  <a:pt x="7568" y="13607"/>
                  <a:pt x="7568" y="12387"/>
                </a:cubicBezTo>
                <a:cubicBezTo>
                  <a:pt x="7568" y="11166"/>
                  <a:pt x="7934" y="10068"/>
                  <a:pt x="8483" y="9336"/>
                </a:cubicBezTo>
                <a:cubicBezTo>
                  <a:pt x="9124" y="8604"/>
                  <a:pt x="9856" y="8116"/>
                  <a:pt x="10772" y="8116"/>
                </a:cubicBezTo>
                <a:close/>
                <a:moveTo>
                  <a:pt x="17636" y="18488"/>
                </a:moveTo>
                <a:cubicBezTo>
                  <a:pt x="16995" y="18488"/>
                  <a:pt x="16355" y="18488"/>
                  <a:pt x="15714" y="18488"/>
                </a:cubicBezTo>
                <a:cubicBezTo>
                  <a:pt x="15714" y="19099"/>
                  <a:pt x="15714" y="19709"/>
                  <a:pt x="15714" y="20319"/>
                </a:cubicBezTo>
                <a:cubicBezTo>
                  <a:pt x="16172" y="20319"/>
                  <a:pt x="16629" y="20319"/>
                  <a:pt x="17087" y="20319"/>
                </a:cubicBezTo>
                <a:cubicBezTo>
                  <a:pt x="17270" y="19709"/>
                  <a:pt x="17453" y="19099"/>
                  <a:pt x="17636" y="18488"/>
                </a:cubicBezTo>
                <a:close/>
                <a:moveTo>
                  <a:pt x="3907" y="18488"/>
                </a:moveTo>
                <a:cubicBezTo>
                  <a:pt x="4548" y="18488"/>
                  <a:pt x="5188" y="18488"/>
                  <a:pt x="5829" y="18488"/>
                </a:cubicBezTo>
                <a:cubicBezTo>
                  <a:pt x="5829" y="19099"/>
                  <a:pt x="5829" y="19709"/>
                  <a:pt x="5829" y="20319"/>
                </a:cubicBezTo>
                <a:cubicBezTo>
                  <a:pt x="5372" y="20319"/>
                  <a:pt x="4914" y="20319"/>
                  <a:pt x="4456" y="20319"/>
                </a:cubicBezTo>
                <a:cubicBezTo>
                  <a:pt x="4273" y="19709"/>
                  <a:pt x="4090" y="19099"/>
                  <a:pt x="3907" y="18488"/>
                </a:cubicBezTo>
                <a:close/>
              </a:path>
            </a:pathLst>
          </a:custGeom>
          <a:solidFill>
            <a:srgbClr val="000000"/>
          </a:solidFill>
          <a:ln w="12700">
            <a:miter lim="400000"/>
          </a:ln>
        </p:spPr>
        <p:txBody>
          <a:bodyPr tIns="91439" bIns="91439"/>
          <a:lstStyle/>
          <a:p>
            <a:endParaRPr/>
          </a:p>
        </p:txBody>
      </p:sp>
      <p:sp>
        <p:nvSpPr>
          <p:cNvPr id="1781" name="Shape 1781"/>
          <p:cNvSpPr/>
          <p:nvPr/>
        </p:nvSpPr>
        <p:spPr>
          <a:xfrm>
            <a:off x="19669416" y="11009190"/>
            <a:ext cx="777660" cy="812412"/>
          </a:xfrm>
          <a:custGeom>
            <a:avLst/>
            <a:gdLst/>
            <a:ahLst/>
            <a:cxnLst>
              <a:cxn ang="0">
                <a:pos x="wd2" y="hd2"/>
              </a:cxn>
              <a:cxn ang="5400000">
                <a:pos x="wd2" y="hd2"/>
              </a:cxn>
              <a:cxn ang="10800000">
                <a:pos x="wd2" y="hd2"/>
              </a:cxn>
              <a:cxn ang="16200000">
                <a:pos x="wd2" y="hd2"/>
              </a:cxn>
            </a:cxnLst>
            <a:rect l="0" t="0" r="r" b="b"/>
            <a:pathLst>
              <a:path w="21363" h="21133" extrusionOk="0">
                <a:moveTo>
                  <a:pt x="4932" y="4649"/>
                </a:moveTo>
                <a:cubicBezTo>
                  <a:pt x="5209" y="4474"/>
                  <a:pt x="5578" y="4562"/>
                  <a:pt x="5855" y="4824"/>
                </a:cubicBezTo>
                <a:cubicBezTo>
                  <a:pt x="6040" y="5086"/>
                  <a:pt x="5948" y="5524"/>
                  <a:pt x="5671" y="5699"/>
                </a:cubicBezTo>
                <a:cubicBezTo>
                  <a:pt x="5394" y="5873"/>
                  <a:pt x="4932" y="5873"/>
                  <a:pt x="4748" y="5524"/>
                </a:cubicBezTo>
                <a:cubicBezTo>
                  <a:pt x="4471" y="5261"/>
                  <a:pt x="4563" y="4824"/>
                  <a:pt x="4932" y="4649"/>
                </a:cubicBezTo>
                <a:close/>
                <a:moveTo>
                  <a:pt x="6594" y="3600"/>
                </a:moveTo>
                <a:cubicBezTo>
                  <a:pt x="6871" y="3337"/>
                  <a:pt x="7240" y="3425"/>
                  <a:pt x="7517" y="3775"/>
                </a:cubicBezTo>
                <a:cubicBezTo>
                  <a:pt x="7701" y="4037"/>
                  <a:pt x="7609" y="4387"/>
                  <a:pt x="7332" y="4649"/>
                </a:cubicBezTo>
                <a:cubicBezTo>
                  <a:pt x="6963" y="4824"/>
                  <a:pt x="6594" y="4737"/>
                  <a:pt x="6409" y="4474"/>
                </a:cubicBezTo>
                <a:cubicBezTo>
                  <a:pt x="6132" y="4212"/>
                  <a:pt x="6225" y="3775"/>
                  <a:pt x="6594" y="3600"/>
                </a:cubicBezTo>
                <a:close/>
                <a:moveTo>
                  <a:pt x="4286" y="7273"/>
                </a:moveTo>
                <a:cubicBezTo>
                  <a:pt x="4655" y="7010"/>
                  <a:pt x="5025" y="7098"/>
                  <a:pt x="5209" y="7448"/>
                </a:cubicBezTo>
                <a:cubicBezTo>
                  <a:pt x="5486" y="7710"/>
                  <a:pt x="5394" y="8060"/>
                  <a:pt x="5025" y="8322"/>
                </a:cubicBezTo>
                <a:cubicBezTo>
                  <a:pt x="4748" y="8497"/>
                  <a:pt x="4378" y="8409"/>
                  <a:pt x="4101" y="8147"/>
                </a:cubicBezTo>
                <a:cubicBezTo>
                  <a:pt x="3917" y="7797"/>
                  <a:pt x="4009" y="7448"/>
                  <a:pt x="4286" y="7273"/>
                </a:cubicBezTo>
                <a:close/>
                <a:moveTo>
                  <a:pt x="5948" y="6136"/>
                </a:moveTo>
                <a:cubicBezTo>
                  <a:pt x="6317" y="5961"/>
                  <a:pt x="6686" y="6048"/>
                  <a:pt x="6871" y="6311"/>
                </a:cubicBezTo>
                <a:cubicBezTo>
                  <a:pt x="7148" y="6573"/>
                  <a:pt x="7055" y="7010"/>
                  <a:pt x="6778" y="7185"/>
                </a:cubicBezTo>
                <a:cubicBezTo>
                  <a:pt x="6409" y="7360"/>
                  <a:pt x="6040" y="7360"/>
                  <a:pt x="5855" y="7010"/>
                </a:cubicBezTo>
                <a:cubicBezTo>
                  <a:pt x="5578" y="6748"/>
                  <a:pt x="5671" y="6311"/>
                  <a:pt x="5948" y="6136"/>
                </a:cubicBezTo>
                <a:close/>
                <a:moveTo>
                  <a:pt x="7609" y="5086"/>
                </a:moveTo>
                <a:cubicBezTo>
                  <a:pt x="7978" y="4912"/>
                  <a:pt x="8348" y="4912"/>
                  <a:pt x="8532" y="5261"/>
                </a:cubicBezTo>
                <a:cubicBezTo>
                  <a:pt x="8809" y="5524"/>
                  <a:pt x="8717" y="5873"/>
                  <a:pt x="8440" y="6136"/>
                </a:cubicBezTo>
                <a:cubicBezTo>
                  <a:pt x="8071" y="6311"/>
                  <a:pt x="7701" y="6223"/>
                  <a:pt x="7425" y="5961"/>
                </a:cubicBezTo>
                <a:cubicBezTo>
                  <a:pt x="7240" y="5699"/>
                  <a:pt x="7332" y="5261"/>
                  <a:pt x="7609" y="5086"/>
                </a:cubicBezTo>
                <a:close/>
                <a:moveTo>
                  <a:pt x="5394" y="8672"/>
                </a:moveTo>
                <a:cubicBezTo>
                  <a:pt x="5025" y="8847"/>
                  <a:pt x="4932" y="9284"/>
                  <a:pt x="5209" y="9546"/>
                </a:cubicBezTo>
                <a:cubicBezTo>
                  <a:pt x="5394" y="9896"/>
                  <a:pt x="5855" y="9896"/>
                  <a:pt x="6132" y="9721"/>
                </a:cubicBezTo>
                <a:cubicBezTo>
                  <a:pt x="6409" y="9546"/>
                  <a:pt x="6501" y="9109"/>
                  <a:pt x="6317" y="8847"/>
                </a:cubicBezTo>
                <a:cubicBezTo>
                  <a:pt x="6040" y="8584"/>
                  <a:pt x="5671" y="8497"/>
                  <a:pt x="5394" y="8672"/>
                </a:cubicBezTo>
                <a:close/>
                <a:moveTo>
                  <a:pt x="7055" y="7622"/>
                </a:moveTo>
                <a:cubicBezTo>
                  <a:pt x="7332" y="7360"/>
                  <a:pt x="7794" y="7448"/>
                  <a:pt x="7978" y="7797"/>
                </a:cubicBezTo>
                <a:cubicBezTo>
                  <a:pt x="8163" y="8060"/>
                  <a:pt x="8071" y="8409"/>
                  <a:pt x="7794" y="8672"/>
                </a:cubicBezTo>
                <a:cubicBezTo>
                  <a:pt x="7517" y="8847"/>
                  <a:pt x="7055" y="8759"/>
                  <a:pt x="6871" y="8497"/>
                </a:cubicBezTo>
                <a:cubicBezTo>
                  <a:pt x="6686" y="8147"/>
                  <a:pt x="6686" y="7797"/>
                  <a:pt x="7055" y="7622"/>
                </a:cubicBezTo>
                <a:close/>
                <a:moveTo>
                  <a:pt x="8717" y="6486"/>
                </a:moveTo>
                <a:cubicBezTo>
                  <a:pt x="8994" y="6311"/>
                  <a:pt x="9455" y="6398"/>
                  <a:pt x="9640" y="6661"/>
                </a:cubicBezTo>
                <a:cubicBezTo>
                  <a:pt x="9825" y="6923"/>
                  <a:pt x="9732" y="7360"/>
                  <a:pt x="9455" y="7535"/>
                </a:cubicBezTo>
                <a:cubicBezTo>
                  <a:pt x="9178" y="7797"/>
                  <a:pt x="8717" y="7710"/>
                  <a:pt x="8532" y="7360"/>
                </a:cubicBezTo>
                <a:cubicBezTo>
                  <a:pt x="8348" y="7098"/>
                  <a:pt x="8348" y="6748"/>
                  <a:pt x="8717" y="6486"/>
                </a:cubicBezTo>
                <a:close/>
                <a:moveTo>
                  <a:pt x="6501" y="10246"/>
                </a:moveTo>
                <a:cubicBezTo>
                  <a:pt x="6778" y="10071"/>
                  <a:pt x="7240" y="10158"/>
                  <a:pt x="7425" y="10421"/>
                </a:cubicBezTo>
                <a:cubicBezTo>
                  <a:pt x="7609" y="10683"/>
                  <a:pt x="7517" y="11120"/>
                  <a:pt x="7240" y="11295"/>
                </a:cubicBezTo>
                <a:cubicBezTo>
                  <a:pt x="6963" y="11470"/>
                  <a:pt x="6501" y="11383"/>
                  <a:pt x="6317" y="11120"/>
                </a:cubicBezTo>
                <a:cubicBezTo>
                  <a:pt x="6132" y="10858"/>
                  <a:pt x="6225" y="10421"/>
                  <a:pt x="6501" y="10246"/>
                </a:cubicBezTo>
                <a:close/>
                <a:moveTo>
                  <a:pt x="8163" y="9109"/>
                </a:moveTo>
                <a:cubicBezTo>
                  <a:pt x="8440" y="8934"/>
                  <a:pt x="8901" y="9022"/>
                  <a:pt x="9086" y="9284"/>
                </a:cubicBezTo>
                <a:cubicBezTo>
                  <a:pt x="9271" y="9634"/>
                  <a:pt x="9271" y="9984"/>
                  <a:pt x="8901" y="10158"/>
                </a:cubicBezTo>
                <a:cubicBezTo>
                  <a:pt x="8625" y="10421"/>
                  <a:pt x="8163" y="10333"/>
                  <a:pt x="7978" y="10071"/>
                </a:cubicBezTo>
                <a:cubicBezTo>
                  <a:pt x="7794" y="9721"/>
                  <a:pt x="7886" y="9371"/>
                  <a:pt x="8163" y="9109"/>
                </a:cubicBezTo>
                <a:close/>
                <a:moveTo>
                  <a:pt x="9825" y="8060"/>
                </a:moveTo>
                <a:cubicBezTo>
                  <a:pt x="10101" y="7885"/>
                  <a:pt x="10563" y="7972"/>
                  <a:pt x="10748" y="8235"/>
                </a:cubicBezTo>
                <a:cubicBezTo>
                  <a:pt x="10932" y="8497"/>
                  <a:pt x="10932" y="8934"/>
                  <a:pt x="10563" y="9109"/>
                </a:cubicBezTo>
                <a:cubicBezTo>
                  <a:pt x="10286" y="9284"/>
                  <a:pt x="9825" y="9284"/>
                  <a:pt x="9640" y="8934"/>
                </a:cubicBezTo>
                <a:cubicBezTo>
                  <a:pt x="9455" y="8672"/>
                  <a:pt x="9548" y="8235"/>
                  <a:pt x="9825" y="8060"/>
                </a:cubicBezTo>
                <a:close/>
                <a:moveTo>
                  <a:pt x="10378" y="15668"/>
                </a:moveTo>
                <a:cubicBezTo>
                  <a:pt x="9825" y="15580"/>
                  <a:pt x="9271" y="15231"/>
                  <a:pt x="8901" y="14706"/>
                </a:cubicBezTo>
                <a:cubicBezTo>
                  <a:pt x="8532" y="14181"/>
                  <a:pt x="8440" y="13569"/>
                  <a:pt x="8440" y="12957"/>
                </a:cubicBezTo>
                <a:cubicBezTo>
                  <a:pt x="10840" y="13394"/>
                  <a:pt x="10840" y="13394"/>
                  <a:pt x="10840" y="13394"/>
                </a:cubicBezTo>
                <a:cubicBezTo>
                  <a:pt x="10378" y="15668"/>
                  <a:pt x="10378" y="15668"/>
                  <a:pt x="10378" y="15668"/>
                </a:cubicBezTo>
                <a:close/>
                <a:moveTo>
                  <a:pt x="3178" y="5786"/>
                </a:moveTo>
                <a:cubicBezTo>
                  <a:pt x="3548" y="5524"/>
                  <a:pt x="3917" y="5611"/>
                  <a:pt x="4194" y="5873"/>
                </a:cubicBezTo>
                <a:cubicBezTo>
                  <a:pt x="4378" y="6223"/>
                  <a:pt x="4286" y="6573"/>
                  <a:pt x="4009" y="6835"/>
                </a:cubicBezTo>
                <a:cubicBezTo>
                  <a:pt x="3640" y="7010"/>
                  <a:pt x="3271" y="6923"/>
                  <a:pt x="3086" y="6661"/>
                </a:cubicBezTo>
                <a:cubicBezTo>
                  <a:pt x="2809" y="6311"/>
                  <a:pt x="2901" y="5961"/>
                  <a:pt x="3178" y="5786"/>
                </a:cubicBezTo>
                <a:close/>
                <a:moveTo>
                  <a:pt x="778" y="2463"/>
                </a:moveTo>
                <a:cubicBezTo>
                  <a:pt x="-52" y="2988"/>
                  <a:pt x="-237" y="3950"/>
                  <a:pt x="317" y="4649"/>
                </a:cubicBezTo>
                <a:cubicBezTo>
                  <a:pt x="11763" y="20478"/>
                  <a:pt x="11763" y="20478"/>
                  <a:pt x="11763" y="20478"/>
                </a:cubicBezTo>
                <a:cubicBezTo>
                  <a:pt x="12317" y="21177"/>
                  <a:pt x="13425" y="21352"/>
                  <a:pt x="14163" y="20827"/>
                </a:cubicBezTo>
                <a:cubicBezTo>
                  <a:pt x="15363" y="20040"/>
                  <a:pt x="15363" y="20040"/>
                  <a:pt x="15363" y="20040"/>
                </a:cubicBezTo>
                <a:cubicBezTo>
                  <a:pt x="14625" y="19516"/>
                  <a:pt x="14532" y="18991"/>
                  <a:pt x="14071" y="17679"/>
                </a:cubicBezTo>
                <a:cubicBezTo>
                  <a:pt x="13240" y="17067"/>
                  <a:pt x="12409" y="15930"/>
                  <a:pt x="12132" y="15580"/>
                </a:cubicBezTo>
                <a:cubicBezTo>
                  <a:pt x="11763" y="15755"/>
                  <a:pt x="11394" y="15843"/>
                  <a:pt x="10932" y="15755"/>
                </a:cubicBezTo>
                <a:cubicBezTo>
                  <a:pt x="11301" y="14181"/>
                  <a:pt x="11301" y="14181"/>
                  <a:pt x="11301" y="14181"/>
                </a:cubicBezTo>
                <a:cubicBezTo>
                  <a:pt x="11025" y="13744"/>
                  <a:pt x="10840" y="13307"/>
                  <a:pt x="10655" y="12869"/>
                </a:cubicBezTo>
                <a:cubicBezTo>
                  <a:pt x="8625" y="12520"/>
                  <a:pt x="8625" y="12520"/>
                  <a:pt x="8625" y="12520"/>
                </a:cubicBezTo>
                <a:cubicBezTo>
                  <a:pt x="8717" y="11995"/>
                  <a:pt x="9086" y="11470"/>
                  <a:pt x="9640" y="11208"/>
                </a:cubicBezTo>
                <a:cubicBezTo>
                  <a:pt x="10101" y="10858"/>
                  <a:pt x="10563" y="10771"/>
                  <a:pt x="11117" y="10771"/>
                </a:cubicBezTo>
                <a:cubicBezTo>
                  <a:pt x="12871" y="9634"/>
                  <a:pt x="12871" y="9634"/>
                  <a:pt x="12871" y="9634"/>
                </a:cubicBezTo>
                <a:cubicBezTo>
                  <a:pt x="11578" y="7797"/>
                  <a:pt x="11578" y="7797"/>
                  <a:pt x="11578" y="7797"/>
                </a:cubicBezTo>
                <a:cubicBezTo>
                  <a:pt x="11578" y="7797"/>
                  <a:pt x="11578" y="7797"/>
                  <a:pt x="11578" y="7797"/>
                </a:cubicBezTo>
                <a:cubicBezTo>
                  <a:pt x="6409" y="714"/>
                  <a:pt x="6409" y="714"/>
                  <a:pt x="6409" y="714"/>
                </a:cubicBezTo>
                <a:cubicBezTo>
                  <a:pt x="5855" y="14"/>
                  <a:pt x="4840" y="-248"/>
                  <a:pt x="4009" y="277"/>
                </a:cubicBezTo>
                <a:cubicBezTo>
                  <a:pt x="778" y="2463"/>
                  <a:pt x="778" y="2463"/>
                  <a:pt x="778" y="2463"/>
                </a:cubicBezTo>
                <a:close/>
                <a:moveTo>
                  <a:pt x="18686" y="10246"/>
                </a:moveTo>
                <a:cubicBezTo>
                  <a:pt x="19332" y="10421"/>
                  <a:pt x="19794" y="10858"/>
                  <a:pt x="19978" y="11558"/>
                </a:cubicBezTo>
                <a:cubicBezTo>
                  <a:pt x="20717" y="14181"/>
                  <a:pt x="20625" y="15493"/>
                  <a:pt x="21363" y="18204"/>
                </a:cubicBezTo>
                <a:cubicBezTo>
                  <a:pt x="18132" y="20390"/>
                  <a:pt x="18132" y="20390"/>
                  <a:pt x="18132" y="20390"/>
                </a:cubicBezTo>
                <a:cubicBezTo>
                  <a:pt x="16378" y="19778"/>
                  <a:pt x="15363" y="18729"/>
                  <a:pt x="15086" y="17067"/>
                </a:cubicBezTo>
                <a:cubicBezTo>
                  <a:pt x="13055" y="15143"/>
                  <a:pt x="12686" y="14706"/>
                  <a:pt x="11486" y="11820"/>
                </a:cubicBezTo>
                <a:cubicBezTo>
                  <a:pt x="12594" y="11120"/>
                  <a:pt x="12594" y="11120"/>
                  <a:pt x="12594" y="11120"/>
                </a:cubicBezTo>
                <a:cubicBezTo>
                  <a:pt x="13886" y="11995"/>
                  <a:pt x="14255" y="12257"/>
                  <a:pt x="15086" y="13482"/>
                </a:cubicBezTo>
                <a:cubicBezTo>
                  <a:pt x="16471" y="12607"/>
                  <a:pt x="16471" y="12607"/>
                  <a:pt x="16471" y="12607"/>
                </a:cubicBezTo>
                <a:cubicBezTo>
                  <a:pt x="14071" y="9284"/>
                  <a:pt x="14071" y="9284"/>
                  <a:pt x="14071" y="9284"/>
                </a:cubicBezTo>
                <a:cubicBezTo>
                  <a:pt x="15640" y="9546"/>
                  <a:pt x="17117" y="9896"/>
                  <a:pt x="18686" y="10246"/>
                </a:cubicBezTo>
                <a:close/>
              </a:path>
            </a:pathLst>
          </a:custGeom>
          <a:solidFill>
            <a:srgbClr val="000000"/>
          </a:solidFill>
          <a:ln w="12700">
            <a:miter lim="400000"/>
          </a:ln>
        </p:spPr>
        <p:txBody>
          <a:bodyPr tIns="91439" bIns="91439"/>
          <a:lstStyle/>
          <a:p>
            <a:endParaRPr/>
          </a:p>
        </p:txBody>
      </p:sp>
      <p:sp>
        <p:nvSpPr>
          <p:cNvPr id="1782" name="Shape 1782"/>
          <p:cNvSpPr/>
          <p:nvPr/>
        </p:nvSpPr>
        <p:spPr>
          <a:xfrm>
            <a:off x="22728346" y="9858513"/>
            <a:ext cx="811891" cy="534627"/>
          </a:xfrm>
          <a:custGeom>
            <a:avLst/>
            <a:gdLst/>
            <a:ahLst/>
            <a:cxnLst>
              <a:cxn ang="0">
                <a:pos x="wd2" y="hd2"/>
              </a:cxn>
              <a:cxn ang="5400000">
                <a:pos x="wd2" y="hd2"/>
              </a:cxn>
              <a:cxn ang="10800000">
                <a:pos x="wd2" y="hd2"/>
              </a:cxn>
              <a:cxn ang="16200000">
                <a:pos x="wd2" y="hd2"/>
              </a:cxn>
            </a:cxnLst>
            <a:rect l="0" t="0" r="r" b="b"/>
            <a:pathLst>
              <a:path w="21600" h="21600" extrusionOk="0">
                <a:moveTo>
                  <a:pt x="1255" y="0"/>
                </a:moveTo>
                <a:cubicBezTo>
                  <a:pt x="4929" y="0"/>
                  <a:pt x="4929" y="0"/>
                  <a:pt x="4929" y="0"/>
                </a:cubicBezTo>
                <a:cubicBezTo>
                  <a:pt x="5557" y="0"/>
                  <a:pt x="6184" y="815"/>
                  <a:pt x="6184" y="1766"/>
                </a:cubicBezTo>
                <a:cubicBezTo>
                  <a:pt x="6184" y="19698"/>
                  <a:pt x="6184" y="19698"/>
                  <a:pt x="6184" y="19698"/>
                </a:cubicBezTo>
                <a:cubicBezTo>
                  <a:pt x="6184" y="20785"/>
                  <a:pt x="5557" y="21600"/>
                  <a:pt x="4929" y="21600"/>
                </a:cubicBezTo>
                <a:cubicBezTo>
                  <a:pt x="1255" y="21600"/>
                  <a:pt x="1255" y="21600"/>
                  <a:pt x="1255" y="21600"/>
                </a:cubicBezTo>
                <a:cubicBezTo>
                  <a:pt x="538" y="21600"/>
                  <a:pt x="0" y="20785"/>
                  <a:pt x="0" y="19698"/>
                </a:cubicBezTo>
                <a:cubicBezTo>
                  <a:pt x="0" y="1766"/>
                  <a:pt x="0" y="1766"/>
                  <a:pt x="0" y="1766"/>
                </a:cubicBezTo>
                <a:cubicBezTo>
                  <a:pt x="0" y="815"/>
                  <a:pt x="538" y="0"/>
                  <a:pt x="1255" y="0"/>
                </a:cubicBezTo>
                <a:close/>
                <a:moveTo>
                  <a:pt x="6632" y="6249"/>
                </a:moveTo>
                <a:cubicBezTo>
                  <a:pt x="7529" y="6249"/>
                  <a:pt x="7529" y="6249"/>
                  <a:pt x="7529" y="6249"/>
                </a:cubicBezTo>
                <a:cubicBezTo>
                  <a:pt x="7529" y="5570"/>
                  <a:pt x="7529" y="5570"/>
                  <a:pt x="7529" y="5570"/>
                </a:cubicBezTo>
                <a:cubicBezTo>
                  <a:pt x="7529" y="4347"/>
                  <a:pt x="8156" y="3396"/>
                  <a:pt x="8873" y="3396"/>
                </a:cubicBezTo>
                <a:cubicBezTo>
                  <a:pt x="20256" y="3396"/>
                  <a:pt x="20256" y="3396"/>
                  <a:pt x="20256" y="3396"/>
                </a:cubicBezTo>
                <a:cubicBezTo>
                  <a:pt x="20973" y="3396"/>
                  <a:pt x="21600" y="4347"/>
                  <a:pt x="21600" y="5570"/>
                </a:cubicBezTo>
                <a:cubicBezTo>
                  <a:pt x="21600" y="15487"/>
                  <a:pt x="21600" y="15487"/>
                  <a:pt x="21600" y="15487"/>
                </a:cubicBezTo>
                <a:cubicBezTo>
                  <a:pt x="21600" y="16709"/>
                  <a:pt x="20973" y="17660"/>
                  <a:pt x="20256" y="17660"/>
                </a:cubicBezTo>
                <a:cubicBezTo>
                  <a:pt x="8873" y="17660"/>
                  <a:pt x="8873" y="17660"/>
                  <a:pt x="8873" y="17660"/>
                </a:cubicBezTo>
                <a:cubicBezTo>
                  <a:pt x="8156" y="17660"/>
                  <a:pt x="7529" y="16709"/>
                  <a:pt x="7529" y="15487"/>
                </a:cubicBezTo>
                <a:cubicBezTo>
                  <a:pt x="7529" y="8966"/>
                  <a:pt x="7529" y="8966"/>
                  <a:pt x="7529" y="8966"/>
                </a:cubicBezTo>
                <a:cubicBezTo>
                  <a:pt x="6632" y="8966"/>
                  <a:pt x="6632" y="8966"/>
                  <a:pt x="6632" y="8966"/>
                </a:cubicBezTo>
                <a:cubicBezTo>
                  <a:pt x="6632" y="6249"/>
                  <a:pt x="6632" y="6249"/>
                  <a:pt x="6632" y="6249"/>
                </a:cubicBezTo>
                <a:close/>
                <a:moveTo>
                  <a:pt x="10397" y="4347"/>
                </a:moveTo>
                <a:cubicBezTo>
                  <a:pt x="9769" y="4347"/>
                  <a:pt x="9232" y="5026"/>
                  <a:pt x="9232" y="5977"/>
                </a:cubicBezTo>
                <a:cubicBezTo>
                  <a:pt x="9321" y="5977"/>
                  <a:pt x="9411" y="5842"/>
                  <a:pt x="9590" y="5842"/>
                </a:cubicBezTo>
                <a:cubicBezTo>
                  <a:pt x="19001" y="5842"/>
                  <a:pt x="19001" y="5842"/>
                  <a:pt x="19001" y="5842"/>
                </a:cubicBezTo>
                <a:cubicBezTo>
                  <a:pt x="19628" y="5842"/>
                  <a:pt x="20076" y="6657"/>
                  <a:pt x="20076" y="7608"/>
                </a:cubicBezTo>
                <a:cubicBezTo>
                  <a:pt x="20076" y="15894"/>
                  <a:pt x="20076" y="15894"/>
                  <a:pt x="20076" y="15894"/>
                </a:cubicBezTo>
                <a:cubicBezTo>
                  <a:pt x="20076" y="16030"/>
                  <a:pt x="20076" y="16030"/>
                  <a:pt x="20076" y="16030"/>
                </a:cubicBezTo>
                <a:cubicBezTo>
                  <a:pt x="20614" y="15758"/>
                  <a:pt x="20883" y="15215"/>
                  <a:pt x="20883" y="14400"/>
                </a:cubicBezTo>
                <a:cubicBezTo>
                  <a:pt x="20883" y="6113"/>
                  <a:pt x="20883" y="6113"/>
                  <a:pt x="20883" y="6113"/>
                </a:cubicBezTo>
                <a:cubicBezTo>
                  <a:pt x="20883" y="5162"/>
                  <a:pt x="20435" y="4347"/>
                  <a:pt x="19718" y="4347"/>
                </a:cubicBezTo>
                <a:cubicBezTo>
                  <a:pt x="10397" y="4347"/>
                  <a:pt x="10397" y="4347"/>
                  <a:pt x="10397" y="4347"/>
                </a:cubicBezTo>
                <a:close/>
                <a:moveTo>
                  <a:pt x="3047" y="2174"/>
                </a:moveTo>
                <a:cubicBezTo>
                  <a:pt x="2330" y="2174"/>
                  <a:pt x="1703" y="2581"/>
                  <a:pt x="1255" y="3260"/>
                </a:cubicBezTo>
                <a:cubicBezTo>
                  <a:pt x="807" y="3940"/>
                  <a:pt x="538" y="4891"/>
                  <a:pt x="538" y="5842"/>
                </a:cubicBezTo>
                <a:cubicBezTo>
                  <a:pt x="538" y="6928"/>
                  <a:pt x="807" y="7879"/>
                  <a:pt x="1255" y="8558"/>
                </a:cubicBezTo>
                <a:cubicBezTo>
                  <a:pt x="1703" y="9238"/>
                  <a:pt x="2330" y="9645"/>
                  <a:pt x="3047" y="9645"/>
                </a:cubicBezTo>
                <a:cubicBezTo>
                  <a:pt x="3764" y="9645"/>
                  <a:pt x="4392" y="9238"/>
                  <a:pt x="4840" y="8558"/>
                </a:cubicBezTo>
                <a:cubicBezTo>
                  <a:pt x="5288" y="7879"/>
                  <a:pt x="5557" y="6928"/>
                  <a:pt x="5557" y="5842"/>
                </a:cubicBezTo>
                <a:cubicBezTo>
                  <a:pt x="5557" y="4891"/>
                  <a:pt x="5288" y="3940"/>
                  <a:pt x="4840" y="3260"/>
                </a:cubicBezTo>
                <a:cubicBezTo>
                  <a:pt x="4392" y="2581"/>
                  <a:pt x="3764" y="2174"/>
                  <a:pt x="3047" y="2174"/>
                </a:cubicBezTo>
                <a:close/>
                <a:moveTo>
                  <a:pt x="4123" y="4347"/>
                </a:moveTo>
                <a:cubicBezTo>
                  <a:pt x="3854" y="3940"/>
                  <a:pt x="3495" y="3668"/>
                  <a:pt x="3047" y="3668"/>
                </a:cubicBezTo>
                <a:cubicBezTo>
                  <a:pt x="2599" y="3668"/>
                  <a:pt x="2241" y="3940"/>
                  <a:pt x="1972" y="4347"/>
                </a:cubicBezTo>
                <a:cubicBezTo>
                  <a:pt x="1703" y="4755"/>
                  <a:pt x="1524" y="5298"/>
                  <a:pt x="1524" y="5842"/>
                </a:cubicBezTo>
                <a:cubicBezTo>
                  <a:pt x="1524" y="6521"/>
                  <a:pt x="1703" y="7064"/>
                  <a:pt x="1972" y="7472"/>
                </a:cubicBezTo>
                <a:cubicBezTo>
                  <a:pt x="2241" y="7879"/>
                  <a:pt x="2599" y="8151"/>
                  <a:pt x="3047" y="8151"/>
                </a:cubicBezTo>
                <a:cubicBezTo>
                  <a:pt x="3495" y="8151"/>
                  <a:pt x="3854" y="7879"/>
                  <a:pt x="4123" y="7472"/>
                </a:cubicBezTo>
                <a:cubicBezTo>
                  <a:pt x="4392" y="7064"/>
                  <a:pt x="4571" y="6521"/>
                  <a:pt x="4571" y="5842"/>
                </a:cubicBezTo>
                <a:cubicBezTo>
                  <a:pt x="4571" y="5298"/>
                  <a:pt x="4392" y="4755"/>
                  <a:pt x="4123" y="4347"/>
                </a:cubicBezTo>
                <a:close/>
              </a:path>
            </a:pathLst>
          </a:custGeom>
          <a:solidFill>
            <a:srgbClr val="000000"/>
          </a:solidFill>
          <a:ln w="12700">
            <a:miter lim="400000"/>
          </a:ln>
        </p:spPr>
        <p:txBody>
          <a:bodyPr tIns="91439" bIns="91439"/>
          <a:lstStyle/>
          <a:p>
            <a:endParaRPr/>
          </a:p>
        </p:txBody>
      </p:sp>
      <p:sp>
        <p:nvSpPr>
          <p:cNvPr id="1783" name="Shape 1783"/>
          <p:cNvSpPr/>
          <p:nvPr/>
        </p:nvSpPr>
        <p:spPr>
          <a:xfrm>
            <a:off x="16534741" y="9754717"/>
            <a:ext cx="652957" cy="698662"/>
          </a:xfrm>
          <a:custGeom>
            <a:avLst/>
            <a:gdLst/>
            <a:ahLst/>
            <a:cxnLst>
              <a:cxn ang="0">
                <a:pos x="wd2" y="hd2"/>
              </a:cxn>
              <a:cxn ang="5400000">
                <a:pos x="wd2" y="hd2"/>
              </a:cxn>
              <a:cxn ang="10800000">
                <a:pos x="wd2" y="hd2"/>
              </a:cxn>
              <a:cxn ang="16200000">
                <a:pos x="wd2" y="hd2"/>
              </a:cxn>
            </a:cxnLst>
            <a:rect l="0" t="0" r="r" b="b"/>
            <a:pathLst>
              <a:path w="21240" h="21485" extrusionOk="0">
                <a:moveTo>
                  <a:pt x="16588" y="18913"/>
                </a:moveTo>
                <a:cubicBezTo>
                  <a:pt x="15601" y="19636"/>
                  <a:pt x="14066" y="19533"/>
                  <a:pt x="12202" y="18913"/>
                </a:cubicBezTo>
                <a:cubicBezTo>
                  <a:pt x="11983" y="18913"/>
                  <a:pt x="11873" y="18810"/>
                  <a:pt x="11654" y="18706"/>
                </a:cubicBezTo>
                <a:cubicBezTo>
                  <a:pt x="8255" y="20153"/>
                  <a:pt x="8255" y="20153"/>
                  <a:pt x="8255" y="20153"/>
                </a:cubicBezTo>
                <a:cubicBezTo>
                  <a:pt x="7049" y="19636"/>
                  <a:pt x="5952" y="18913"/>
                  <a:pt x="4417" y="17569"/>
                </a:cubicBezTo>
                <a:cubicBezTo>
                  <a:pt x="3211" y="16639"/>
                  <a:pt x="1786" y="14986"/>
                  <a:pt x="1237" y="13952"/>
                </a:cubicBezTo>
                <a:cubicBezTo>
                  <a:pt x="2224" y="10852"/>
                  <a:pt x="2224" y="10852"/>
                  <a:pt x="2224" y="10852"/>
                </a:cubicBezTo>
                <a:cubicBezTo>
                  <a:pt x="2005" y="10542"/>
                  <a:pt x="1786" y="10232"/>
                  <a:pt x="1566" y="9922"/>
                </a:cubicBezTo>
                <a:cubicBezTo>
                  <a:pt x="689" y="8268"/>
                  <a:pt x="580" y="6718"/>
                  <a:pt x="1237" y="5788"/>
                </a:cubicBezTo>
                <a:cubicBezTo>
                  <a:pt x="1128" y="6511"/>
                  <a:pt x="1457" y="7441"/>
                  <a:pt x="2005" y="8578"/>
                </a:cubicBezTo>
                <a:cubicBezTo>
                  <a:pt x="2882" y="10438"/>
                  <a:pt x="4636" y="12505"/>
                  <a:pt x="6829" y="14469"/>
                </a:cubicBezTo>
                <a:cubicBezTo>
                  <a:pt x="9132" y="16329"/>
                  <a:pt x="11544" y="17776"/>
                  <a:pt x="13518" y="18396"/>
                </a:cubicBezTo>
                <a:cubicBezTo>
                  <a:pt x="14724" y="18913"/>
                  <a:pt x="15820" y="19016"/>
                  <a:pt x="16588" y="18913"/>
                </a:cubicBezTo>
                <a:close/>
                <a:moveTo>
                  <a:pt x="12421" y="4754"/>
                </a:moveTo>
                <a:cubicBezTo>
                  <a:pt x="11434" y="4961"/>
                  <a:pt x="10776" y="5581"/>
                  <a:pt x="10776" y="6098"/>
                </a:cubicBezTo>
                <a:cubicBezTo>
                  <a:pt x="10776" y="6614"/>
                  <a:pt x="11434" y="6924"/>
                  <a:pt x="12421" y="6718"/>
                </a:cubicBezTo>
                <a:cubicBezTo>
                  <a:pt x="13298" y="6511"/>
                  <a:pt x="13956" y="5994"/>
                  <a:pt x="14066" y="5478"/>
                </a:cubicBezTo>
                <a:cubicBezTo>
                  <a:pt x="14066" y="5478"/>
                  <a:pt x="14175" y="5374"/>
                  <a:pt x="14175" y="5374"/>
                </a:cubicBezTo>
                <a:cubicBezTo>
                  <a:pt x="14175" y="2274"/>
                  <a:pt x="14175" y="2274"/>
                  <a:pt x="14175" y="2274"/>
                </a:cubicBezTo>
                <a:cubicBezTo>
                  <a:pt x="14395" y="2274"/>
                  <a:pt x="14833" y="2274"/>
                  <a:pt x="15053" y="2377"/>
                </a:cubicBezTo>
                <a:cubicBezTo>
                  <a:pt x="15382" y="2584"/>
                  <a:pt x="15053" y="3307"/>
                  <a:pt x="15053" y="3307"/>
                </a:cubicBezTo>
                <a:cubicBezTo>
                  <a:pt x="15053" y="3307"/>
                  <a:pt x="15382" y="3204"/>
                  <a:pt x="15491" y="2894"/>
                </a:cubicBezTo>
                <a:cubicBezTo>
                  <a:pt x="15601" y="2480"/>
                  <a:pt x="15272" y="1964"/>
                  <a:pt x="14614" y="1550"/>
                </a:cubicBezTo>
                <a:cubicBezTo>
                  <a:pt x="14395" y="1240"/>
                  <a:pt x="14175" y="1033"/>
                  <a:pt x="14175" y="723"/>
                </a:cubicBezTo>
                <a:cubicBezTo>
                  <a:pt x="14175" y="310"/>
                  <a:pt x="14175" y="310"/>
                  <a:pt x="14175" y="310"/>
                </a:cubicBezTo>
                <a:cubicBezTo>
                  <a:pt x="14175" y="103"/>
                  <a:pt x="13956" y="0"/>
                  <a:pt x="13737" y="0"/>
                </a:cubicBezTo>
                <a:cubicBezTo>
                  <a:pt x="13518" y="0"/>
                  <a:pt x="13408" y="103"/>
                  <a:pt x="13408" y="310"/>
                </a:cubicBezTo>
                <a:cubicBezTo>
                  <a:pt x="13408" y="4651"/>
                  <a:pt x="13408" y="4651"/>
                  <a:pt x="13408" y="4651"/>
                </a:cubicBezTo>
                <a:cubicBezTo>
                  <a:pt x="13079" y="4651"/>
                  <a:pt x="12750" y="4651"/>
                  <a:pt x="12421" y="4754"/>
                </a:cubicBezTo>
                <a:close/>
                <a:moveTo>
                  <a:pt x="15820" y="8371"/>
                </a:moveTo>
                <a:cubicBezTo>
                  <a:pt x="14175" y="8785"/>
                  <a:pt x="12860" y="9818"/>
                  <a:pt x="12860" y="10748"/>
                </a:cubicBezTo>
                <a:cubicBezTo>
                  <a:pt x="12860" y="11678"/>
                  <a:pt x="14175" y="12195"/>
                  <a:pt x="15820" y="11782"/>
                </a:cubicBezTo>
                <a:cubicBezTo>
                  <a:pt x="17246" y="11472"/>
                  <a:pt x="18452" y="10542"/>
                  <a:pt x="18671" y="9715"/>
                </a:cubicBezTo>
                <a:cubicBezTo>
                  <a:pt x="18781" y="9611"/>
                  <a:pt x="18781" y="9508"/>
                  <a:pt x="18781" y="9405"/>
                </a:cubicBezTo>
                <a:cubicBezTo>
                  <a:pt x="18781" y="4134"/>
                  <a:pt x="18781" y="4134"/>
                  <a:pt x="18781" y="4134"/>
                </a:cubicBezTo>
                <a:cubicBezTo>
                  <a:pt x="19219" y="4134"/>
                  <a:pt x="19877" y="4134"/>
                  <a:pt x="20316" y="4341"/>
                </a:cubicBezTo>
                <a:cubicBezTo>
                  <a:pt x="20973" y="4651"/>
                  <a:pt x="20425" y="5994"/>
                  <a:pt x="20425" y="5994"/>
                </a:cubicBezTo>
                <a:cubicBezTo>
                  <a:pt x="20425" y="5994"/>
                  <a:pt x="21083" y="5788"/>
                  <a:pt x="21193" y="5064"/>
                </a:cubicBezTo>
                <a:cubicBezTo>
                  <a:pt x="21412" y="4444"/>
                  <a:pt x="20864" y="3617"/>
                  <a:pt x="19658" y="2790"/>
                </a:cubicBezTo>
                <a:cubicBezTo>
                  <a:pt x="19109" y="2377"/>
                  <a:pt x="18890" y="1860"/>
                  <a:pt x="18781" y="1447"/>
                </a:cubicBezTo>
                <a:cubicBezTo>
                  <a:pt x="18781" y="723"/>
                  <a:pt x="18781" y="723"/>
                  <a:pt x="18781" y="723"/>
                </a:cubicBezTo>
                <a:cubicBezTo>
                  <a:pt x="18781" y="413"/>
                  <a:pt x="18452" y="103"/>
                  <a:pt x="18123" y="103"/>
                </a:cubicBezTo>
                <a:cubicBezTo>
                  <a:pt x="17794" y="103"/>
                  <a:pt x="17465" y="413"/>
                  <a:pt x="17465" y="723"/>
                </a:cubicBezTo>
                <a:cubicBezTo>
                  <a:pt x="17465" y="8268"/>
                  <a:pt x="17465" y="8268"/>
                  <a:pt x="17465" y="8268"/>
                </a:cubicBezTo>
                <a:cubicBezTo>
                  <a:pt x="17026" y="8268"/>
                  <a:pt x="16368" y="8268"/>
                  <a:pt x="15820" y="8371"/>
                </a:cubicBezTo>
                <a:close/>
                <a:moveTo>
                  <a:pt x="9680" y="20980"/>
                </a:moveTo>
                <a:cubicBezTo>
                  <a:pt x="9351" y="20980"/>
                  <a:pt x="8803" y="20773"/>
                  <a:pt x="8255" y="20567"/>
                </a:cubicBezTo>
                <a:cubicBezTo>
                  <a:pt x="7049" y="20153"/>
                  <a:pt x="5514" y="19223"/>
                  <a:pt x="4088" y="17983"/>
                </a:cubicBezTo>
                <a:cubicBezTo>
                  <a:pt x="2553" y="16639"/>
                  <a:pt x="1457" y="15399"/>
                  <a:pt x="799" y="14262"/>
                </a:cubicBezTo>
                <a:cubicBezTo>
                  <a:pt x="580" y="13849"/>
                  <a:pt x="470" y="13435"/>
                  <a:pt x="360" y="13125"/>
                </a:cubicBezTo>
                <a:cubicBezTo>
                  <a:pt x="-188" y="13745"/>
                  <a:pt x="-78" y="14676"/>
                  <a:pt x="470" y="15812"/>
                </a:cubicBezTo>
                <a:cubicBezTo>
                  <a:pt x="1018" y="16846"/>
                  <a:pt x="2005" y="17879"/>
                  <a:pt x="3211" y="18913"/>
                </a:cubicBezTo>
                <a:cubicBezTo>
                  <a:pt x="4417" y="19946"/>
                  <a:pt x="5623" y="20773"/>
                  <a:pt x="6720" y="21187"/>
                </a:cubicBezTo>
                <a:cubicBezTo>
                  <a:pt x="8035" y="21600"/>
                  <a:pt x="9022" y="21600"/>
                  <a:pt x="9570" y="21083"/>
                </a:cubicBezTo>
                <a:cubicBezTo>
                  <a:pt x="9680" y="20980"/>
                  <a:pt x="9680" y="20980"/>
                  <a:pt x="9680" y="20980"/>
                </a:cubicBezTo>
                <a:close/>
                <a:moveTo>
                  <a:pt x="6281" y="9508"/>
                </a:moveTo>
                <a:cubicBezTo>
                  <a:pt x="7049" y="10335"/>
                  <a:pt x="7926" y="11265"/>
                  <a:pt x="8913" y="12195"/>
                </a:cubicBezTo>
                <a:cubicBezTo>
                  <a:pt x="10119" y="13125"/>
                  <a:pt x="11215" y="13952"/>
                  <a:pt x="12311" y="14572"/>
                </a:cubicBezTo>
                <a:cubicBezTo>
                  <a:pt x="12640" y="13435"/>
                  <a:pt x="11983" y="11885"/>
                  <a:pt x="10557" y="10748"/>
                </a:cubicBezTo>
                <a:cubicBezTo>
                  <a:pt x="9241" y="9508"/>
                  <a:pt x="7487" y="9095"/>
                  <a:pt x="6281" y="9508"/>
                </a:cubicBezTo>
                <a:close/>
                <a:moveTo>
                  <a:pt x="13298" y="7648"/>
                </a:moveTo>
                <a:cubicBezTo>
                  <a:pt x="13298" y="7544"/>
                  <a:pt x="13189" y="7441"/>
                  <a:pt x="13079" y="7441"/>
                </a:cubicBezTo>
                <a:cubicBezTo>
                  <a:pt x="12969" y="7441"/>
                  <a:pt x="12750" y="7544"/>
                  <a:pt x="12640" y="7544"/>
                </a:cubicBezTo>
                <a:cubicBezTo>
                  <a:pt x="12531" y="7544"/>
                  <a:pt x="12311" y="7544"/>
                  <a:pt x="12202" y="7648"/>
                </a:cubicBezTo>
                <a:cubicBezTo>
                  <a:pt x="12421" y="7751"/>
                  <a:pt x="12640" y="7958"/>
                  <a:pt x="12860" y="8165"/>
                </a:cubicBezTo>
                <a:cubicBezTo>
                  <a:pt x="12969" y="8268"/>
                  <a:pt x="13189" y="8371"/>
                  <a:pt x="13298" y="8578"/>
                </a:cubicBezTo>
                <a:cubicBezTo>
                  <a:pt x="13518" y="8371"/>
                  <a:pt x="13737" y="8268"/>
                  <a:pt x="13956" y="8165"/>
                </a:cubicBezTo>
                <a:cubicBezTo>
                  <a:pt x="13737" y="7958"/>
                  <a:pt x="13518" y="7855"/>
                  <a:pt x="13298" y="7648"/>
                </a:cubicBezTo>
                <a:close/>
                <a:moveTo>
                  <a:pt x="16697" y="12402"/>
                </a:moveTo>
                <a:cubicBezTo>
                  <a:pt x="16917" y="12712"/>
                  <a:pt x="17026" y="13022"/>
                  <a:pt x="17136" y="13229"/>
                </a:cubicBezTo>
                <a:cubicBezTo>
                  <a:pt x="17903" y="14676"/>
                  <a:pt x="18123" y="15812"/>
                  <a:pt x="17574" y="16329"/>
                </a:cubicBezTo>
                <a:cubicBezTo>
                  <a:pt x="17026" y="16949"/>
                  <a:pt x="15820" y="16846"/>
                  <a:pt x="14285" y="16329"/>
                </a:cubicBezTo>
                <a:cubicBezTo>
                  <a:pt x="12531" y="15709"/>
                  <a:pt x="10448" y="14469"/>
                  <a:pt x="8474" y="12712"/>
                </a:cubicBezTo>
                <a:cubicBezTo>
                  <a:pt x="6391" y="11058"/>
                  <a:pt x="4965" y="9198"/>
                  <a:pt x="4088" y="7648"/>
                </a:cubicBezTo>
                <a:cubicBezTo>
                  <a:pt x="3321" y="6201"/>
                  <a:pt x="3101" y="5064"/>
                  <a:pt x="3650" y="4547"/>
                </a:cubicBezTo>
                <a:cubicBezTo>
                  <a:pt x="4198" y="3927"/>
                  <a:pt x="5514" y="4031"/>
                  <a:pt x="7049" y="4547"/>
                </a:cubicBezTo>
                <a:cubicBezTo>
                  <a:pt x="7926" y="4857"/>
                  <a:pt x="8803" y="5374"/>
                  <a:pt x="9790" y="5891"/>
                </a:cubicBezTo>
                <a:cubicBezTo>
                  <a:pt x="9899" y="5684"/>
                  <a:pt x="9899" y="5478"/>
                  <a:pt x="10119" y="5271"/>
                </a:cubicBezTo>
                <a:cubicBezTo>
                  <a:pt x="9022" y="4651"/>
                  <a:pt x="8035" y="4134"/>
                  <a:pt x="7158" y="3824"/>
                </a:cubicBezTo>
                <a:cubicBezTo>
                  <a:pt x="5075" y="3100"/>
                  <a:pt x="3321" y="3100"/>
                  <a:pt x="2443" y="4031"/>
                </a:cubicBezTo>
                <a:cubicBezTo>
                  <a:pt x="1566" y="4961"/>
                  <a:pt x="1676" y="6614"/>
                  <a:pt x="2663" y="8475"/>
                </a:cubicBezTo>
                <a:cubicBezTo>
                  <a:pt x="3540" y="10232"/>
                  <a:pt x="5185" y="12092"/>
                  <a:pt x="7268" y="13952"/>
                </a:cubicBezTo>
                <a:cubicBezTo>
                  <a:pt x="9351" y="15709"/>
                  <a:pt x="11544" y="17053"/>
                  <a:pt x="13518" y="17673"/>
                </a:cubicBezTo>
                <a:cubicBezTo>
                  <a:pt x="15491" y="18396"/>
                  <a:pt x="17246" y="18396"/>
                  <a:pt x="18123" y="17466"/>
                </a:cubicBezTo>
                <a:cubicBezTo>
                  <a:pt x="19109" y="16536"/>
                  <a:pt x="18890" y="14882"/>
                  <a:pt x="17903" y="13022"/>
                </a:cubicBezTo>
                <a:cubicBezTo>
                  <a:pt x="17794" y="12815"/>
                  <a:pt x="17574" y="12505"/>
                  <a:pt x="17355" y="12195"/>
                </a:cubicBezTo>
                <a:cubicBezTo>
                  <a:pt x="17136" y="12299"/>
                  <a:pt x="16917" y="12402"/>
                  <a:pt x="16697" y="12402"/>
                </a:cubicBezTo>
                <a:close/>
              </a:path>
            </a:pathLst>
          </a:custGeom>
          <a:solidFill>
            <a:srgbClr val="000000"/>
          </a:solidFill>
          <a:ln w="12700">
            <a:miter lim="400000"/>
          </a:ln>
        </p:spPr>
        <p:txBody>
          <a:bodyPr tIns="91439" bIns="91439"/>
          <a:lstStyle/>
          <a:p>
            <a:endParaRPr/>
          </a:p>
        </p:txBody>
      </p:sp>
      <p:sp>
        <p:nvSpPr>
          <p:cNvPr id="1784" name="Shape 1784"/>
          <p:cNvSpPr/>
          <p:nvPr/>
        </p:nvSpPr>
        <p:spPr>
          <a:xfrm>
            <a:off x="18693062" y="9686467"/>
            <a:ext cx="577283" cy="814737"/>
          </a:xfrm>
          <a:custGeom>
            <a:avLst/>
            <a:gdLst/>
            <a:ahLst/>
            <a:cxnLst>
              <a:cxn ang="0">
                <a:pos x="wd2" y="hd2"/>
              </a:cxn>
              <a:cxn ang="5400000">
                <a:pos x="wd2" y="hd2"/>
              </a:cxn>
              <a:cxn ang="10800000">
                <a:pos x="wd2" y="hd2"/>
              </a:cxn>
              <a:cxn ang="16200000">
                <a:pos x="wd2" y="hd2"/>
              </a:cxn>
            </a:cxnLst>
            <a:rect l="0" t="0" r="r" b="b"/>
            <a:pathLst>
              <a:path w="21600" h="21600" extrusionOk="0">
                <a:moveTo>
                  <a:pt x="9670" y="3927"/>
                </a:moveTo>
                <a:cubicBezTo>
                  <a:pt x="11177" y="3927"/>
                  <a:pt x="12433" y="4106"/>
                  <a:pt x="13688" y="4552"/>
                </a:cubicBezTo>
                <a:cubicBezTo>
                  <a:pt x="13688" y="2499"/>
                  <a:pt x="13688" y="2499"/>
                  <a:pt x="13688" y="2499"/>
                </a:cubicBezTo>
                <a:cubicBezTo>
                  <a:pt x="14567" y="2499"/>
                  <a:pt x="14567" y="2499"/>
                  <a:pt x="14567" y="2499"/>
                </a:cubicBezTo>
                <a:cubicBezTo>
                  <a:pt x="16074" y="5623"/>
                  <a:pt x="16074" y="5623"/>
                  <a:pt x="16074" y="5623"/>
                </a:cubicBezTo>
                <a:cubicBezTo>
                  <a:pt x="16326" y="5712"/>
                  <a:pt x="16451" y="5802"/>
                  <a:pt x="16577" y="5980"/>
                </a:cubicBezTo>
                <a:cubicBezTo>
                  <a:pt x="18335" y="7230"/>
                  <a:pt x="19340" y="8926"/>
                  <a:pt x="19340" y="10800"/>
                </a:cubicBezTo>
                <a:cubicBezTo>
                  <a:pt x="19340" y="12674"/>
                  <a:pt x="18335" y="14460"/>
                  <a:pt x="16577" y="15709"/>
                </a:cubicBezTo>
                <a:cubicBezTo>
                  <a:pt x="16451" y="15798"/>
                  <a:pt x="16200" y="15888"/>
                  <a:pt x="16074" y="15977"/>
                </a:cubicBezTo>
                <a:cubicBezTo>
                  <a:pt x="14567" y="19101"/>
                  <a:pt x="14567" y="19101"/>
                  <a:pt x="14567" y="19101"/>
                </a:cubicBezTo>
                <a:cubicBezTo>
                  <a:pt x="13688" y="19101"/>
                  <a:pt x="13688" y="19101"/>
                  <a:pt x="13688" y="19101"/>
                </a:cubicBezTo>
                <a:cubicBezTo>
                  <a:pt x="13688" y="17048"/>
                  <a:pt x="13688" y="17048"/>
                  <a:pt x="13688" y="17048"/>
                </a:cubicBezTo>
                <a:cubicBezTo>
                  <a:pt x="12433" y="17494"/>
                  <a:pt x="11177" y="17673"/>
                  <a:pt x="9670" y="17673"/>
                </a:cubicBezTo>
                <a:cubicBezTo>
                  <a:pt x="8288" y="17673"/>
                  <a:pt x="6907" y="17494"/>
                  <a:pt x="5651" y="17048"/>
                </a:cubicBezTo>
                <a:cubicBezTo>
                  <a:pt x="5651" y="19101"/>
                  <a:pt x="5651" y="19101"/>
                  <a:pt x="5651" y="19101"/>
                </a:cubicBezTo>
                <a:cubicBezTo>
                  <a:pt x="4772" y="19101"/>
                  <a:pt x="4772" y="19101"/>
                  <a:pt x="4772" y="19101"/>
                </a:cubicBezTo>
                <a:cubicBezTo>
                  <a:pt x="3140" y="15888"/>
                  <a:pt x="3140" y="15888"/>
                  <a:pt x="3140" y="15888"/>
                </a:cubicBezTo>
                <a:cubicBezTo>
                  <a:pt x="3140" y="15798"/>
                  <a:pt x="3014" y="15709"/>
                  <a:pt x="2888" y="15709"/>
                </a:cubicBezTo>
                <a:cubicBezTo>
                  <a:pt x="1130" y="14460"/>
                  <a:pt x="0" y="12674"/>
                  <a:pt x="0" y="10800"/>
                </a:cubicBezTo>
                <a:cubicBezTo>
                  <a:pt x="0" y="8926"/>
                  <a:pt x="1130" y="7230"/>
                  <a:pt x="2888" y="5980"/>
                </a:cubicBezTo>
                <a:cubicBezTo>
                  <a:pt x="3014" y="5891"/>
                  <a:pt x="3014" y="5802"/>
                  <a:pt x="3140" y="5712"/>
                </a:cubicBezTo>
                <a:cubicBezTo>
                  <a:pt x="4772" y="2499"/>
                  <a:pt x="4772" y="2499"/>
                  <a:pt x="4772" y="2499"/>
                </a:cubicBezTo>
                <a:cubicBezTo>
                  <a:pt x="5651" y="2499"/>
                  <a:pt x="5651" y="2499"/>
                  <a:pt x="5651" y="2499"/>
                </a:cubicBezTo>
                <a:cubicBezTo>
                  <a:pt x="5651" y="4552"/>
                  <a:pt x="5651" y="4552"/>
                  <a:pt x="5651" y="4552"/>
                </a:cubicBezTo>
                <a:cubicBezTo>
                  <a:pt x="6907" y="4195"/>
                  <a:pt x="8288" y="3927"/>
                  <a:pt x="9670" y="3927"/>
                </a:cubicBezTo>
                <a:close/>
                <a:moveTo>
                  <a:pt x="6153" y="3392"/>
                </a:moveTo>
                <a:cubicBezTo>
                  <a:pt x="13312" y="3392"/>
                  <a:pt x="13312" y="3392"/>
                  <a:pt x="13312" y="3392"/>
                </a:cubicBezTo>
                <a:cubicBezTo>
                  <a:pt x="13312" y="803"/>
                  <a:pt x="13312" y="803"/>
                  <a:pt x="13312" y="803"/>
                </a:cubicBezTo>
                <a:cubicBezTo>
                  <a:pt x="13312" y="357"/>
                  <a:pt x="12684" y="0"/>
                  <a:pt x="12056" y="0"/>
                </a:cubicBezTo>
                <a:cubicBezTo>
                  <a:pt x="7284" y="0"/>
                  <a:pt x="7284" y="0"/>
                  <a:pt x="7284" y="0"/>
                </a:cubicBezTo>
                <a:cubicBezTo>
                  <a:pt x="6656" y="0"/>
                  <a:pt x="6153" y="357"/>
                  <a:pt x="6153" y="803"/>
                </a:cubicBezTo>
                <a:cubicBezTo>
                  <a:pt x="6153" y="3392"/>
                  <a:pt x="6153" y="3392"/>
                  <a:pt x="6153" y="3392"/>
                </a:cubicBezTo>
                <a:close/>
                <a:moveTo>
                  <a:pt x="13312" y="18208"/>
                </a:moveTo>
                <a:cubicBezTo>
                  <a:pt x="6153" y="18208"/>
                  <a:pt x="6153" y="18208"/>
                  <a:pt x="6153" y="18208"/>
                </a:cubicBezTo>
                <a:cubicBezTo>
                  <a:pt x="6153" y="20797"/>
                  <a:pt x="6153" y="20797"/>
                  <a:pt x="6153" y="20797"/>
                </a:cubicBezTo>
                <a:cubicBezTo>
                  <a:pt x="6153" y="21243"/>
                  <a:pt x="6656" y="21600"/>
                  <a:pt x="7284" y="21600"/>
                </a:cubicBezTo>
                <a:cubicBezTo>
                  <a:pt x="12056" y="21600"/>
                  <a:pt x="12056" y="21600"/>
                  <a:pt x="12056" y="21600"/>
                </a:cubicBezTo>
                <a:cubicBezTo>
                  <a:pt x="12684" y="21600"/>
                  <a:pt x="13312" y="21243"/>
                  <a:pt x="13312" y="20797"/>
                </a:cubicBezTo>
                <a:cubicBezTo>
                  <a:pt x="13312" y="18208"/>
                  <a:pt x="13312" y="18208"/>
                  <a:pt x="13312" y="18208"/>
                </a:cubicBezTo>
                <a:close/>
                <a:moveTo>
                  <a:pt x="8540" y="11068"/>
                </a:moveTo>
                <a:cubicBezTo>
                  <a:pt x="9293" y="11603"/>
                  <a:pt x="9293" y="11603"/>
                  <a:pt x="9293" y="11603"/>
                </a:cubicBezTo>
                <a:cubicBezTo>
                  <a:pt x="9795" y="11336"/>
                  <a:pt x="9795" y="11336"/>
                  <a:pt x="9795" y="11336"/>
                </a:cubicBezTo>
                <a:cubicBezTo>
                  <a:pt x="9795" y="11336"/>
                  <a:pt x="9795" y="11336"/>
                  <a:pt x="9795" y="11336"/>
                </a:cubicBezTo>
                <a:cubicBezTo>
                  <a:pt x="10423" y="11871"/>
                  <a:pt x="10423" y="11871"/>
                  <a:pt x="10423" y="11871"/>
                </a:cubicBezTo>
                <a:cubicBezTo>
                  <a:pt x="10926" y="11603"/>
                  <a:pt x="10926" y="11603"/>
                  <a:pt x="10926" y="11603"/>
                </a:cubicBezTo>
                <a:cubicBezTo>
                  <a:pt x="10298" y="11068"/>
                  <a:pt x="10298" y="11068"/>
                  <a:pt x="10298" y="11068"/>
                </a:cubicBezTo>
                <a:cubicBezTo>
                  <a:pt x="10423" y="10979"/>
                  <a:pt x="10423" y="10889"/>
                  <a:pt x="10423" y="10800"/>
                </a:cubicBezTo>
                <a:cubicBezTo>
                  <a:pt x="12809" y="9104"/>
                  <a:pt x="12809" y="9104"/>
                  <a:pt x="12809" y="9104"/>
                </a:cubicBezTo>
                <a:cubicBezTo>
                  <a:pt x="12056" y="8569"/>
                  <a:pt x="12056" y="8569"/>
                  <a:pt x="12056" y="8569"/>
                </a:cubicBezTo>
                <a:cubicBezTo>
                  <a:pt x="9544" y="10354"/>
                  <a:pt x="9544" y="10354"/>
                  <a:pt x="9544" y="10354"/>
                </a:cubicBezTo>
                <a:cubicBezTo>
                  <a:pt x="6530" y="7498"/>
                  <a:pt x="6530" y="7498"/>
                  <a:pt x="6530" y="7498"/>
                </a:cubicBezTo>
                <a:cubicBezTo>
                  <a:pt x="6153" y="7765"/>
                  <a:pt x="6153" y="7765"/>
                  <a:pt x="6153" y="7765"/>
                </a:cubicBezTo>
                <a:cubicBezTo>
                  <a:pt x="9042" y="10532"/>
                  <a:pt x="9042" y="10532"/>
                  <a:pt x="9042" y="10532"/>
                </a:cubicBezTo>
                <a:cubicBezTo>
                  <a:pt x="9042" y="10621"/>
                  <a:pt x="9042" y="10621"/>
                  <a:pt x="9042" y="10711"/>
                </a:cubicBezTo>
                <a:cubicBezTo>
                  <a:pt x="8540" y="11068"/>
                  <a:pt x="8540" y="11068"/>
                  <a:pt x="8540" y="11068"/>
                </a:cubicBezTo>
                <a:close/>
                <a:moveTo>
                  <a:pt x="19842" y="9461"/>
                </a:moveTo>
                <a:cubicBezTo>
                  <a:pt x="20847" y="9461"/>
                  <a:pt x="20847" y="9461"/>
                  <a:pt x="20847" y="9461"/>
                </a:cubicBezTo>
                <a:cubicBezTo>
                  <a:pt x="21223" y="9461"/>
                  <a:pt x="21600" y="9729"/>
                  <a:pt x="21600" y="9997"/>
                </a:cubicBezTo>
                <a:cubicBezTo>
                  <a:pt x="21600" y="11871"/>
                  <a:pt x="21600" y="11871"/>
                  <a:pt x="21600" y="11871"/>
                </a:cubicBezTo>
                <a:cubicBezTo>
                  <a:pt x="21600" y="12139"/>
                  <a:pt x="21223" y="12407"/>
                  <a:pt x="20847" y="12407"/>
                </a:cubicBezTo>
                <a:cubicBezTo>
                  <a:pt x="19842" y="12407"/>
                  <a:pt x="19842" y="12407"/>
                  <a:pt x="19842" y="12407"/>
                </a:cubicBezTo>
                <a:cubicBezTo>
                  <a:pt x="19842" y="9461"/>
                  <a:pt x="19842" y="9461"/>
                  <a:pt x="19842" y="9461"/>
                </a:cubicBezTo>
                <a:close/>
                <a:moveTo>
                  <a:pt x="14693" y="7319"/>
                </a:moveTo>
                <a:cubicBezTo>
                  <a:pt x="13437" y="6426"/>
                  <a:pt x="11679" y="5891"/>
                  <a:pt x="9670" y="5891"/>
                </a:cubicBezTo>
                <a:cubicBezTo>
                  <a:pt x="7786" y="5891"/>
                  <a:pt x="6028" y="6426"/>
                  <a:pt x="4772" y="7319"/>
                </a:cubicBezTo>
                <a:cubicBezTo>
                  <a:pt x="3516" y="8212"/>
                  <a:pt x="2763" y="9461"/>
                  <a:pt x="2763" y="10800"/>
                </a:cubicBezTo>
                <a:cubicBezTo>
                  <a:pt x="2763" y="12139"/>
                  <a:pt x="3516" y="13388"/>
                  <a:pt x="4772" y="14281"/>
                </a:cubicBezTo>
                <a:cubicBezTo>
                  <a:pt x="6028" y="15174"/>
                  <a:pt x="7786" y="15798"/>
                  <a:pt x="9670" y="15798"/>
                </a:cubicBezTo>
                <a:cubicBezTo>
                  <a:pt x="11679" y="15798"/>
                  <a:pt x="13437" y="15174"/>
                  <a:pt x="14693" y="14281"/>
                </a:cubicBezTo>
                <a:cubicBezTo>
                  <a:pt x="15949" y="13388"/>
                  <a:pt x="16702" y="12139"/>
                  <a:pt x="16702" y="10800"/>
                </a:cubicBezTo>
                <a:cubicBezTo>
                  <a:pt x="16702" y="9461"/>
                  <a:pt x="15949" y="8212"/>
                  <a:pt x="14693" y="7319"/>
                </a:cubicBezTo>
                <a:close/>
              </a:path>
            </a:pathLst>
          </a:custGeom>
          <a:solidFill>
            <a:srgbClr val="000000"/>
          </a:solidFill>
          <a:ln w="12700">
            <a:miter lim="400000"/>
          </a:ln>
        </p:spPr>
        <p:txBody>
          <a:bodyPr tIns="91439" bIns="91439"/>
          <a:lstStyle/>
          <a:p>
            <a:endParaRPr/>
          </a:p>
        </p:txBody>
      </p:sp>
      <p:sp>
        <p:nvSpPr>
          <p:cNvPr id="1785" name="Shape 1785"/>
          <p:cNvSpPr/>
          <p:nvPr/>
        </p:nvSpPr>
        <p:spPr>
          <a:xfrm>
            <a:off x="17531390" y="9747608"/>
            <a:ext cx="737955" cy="733689"/>
          </a:xfrm>
          <a:custGeom>
            <a:avLst/>
            <a:gdLst/>
            <a:ahLst/>
            <a:cxnLst>
              <a:cxn ang="0">
                <a:pos x="wd2" y="hd2"/>
              </a:cxn>
              <a:cxn ang="5400000">
                <a:pos x="wd2" y="hd2"/>
              </a:cxn>
              <a:cxn ang="10800000">
                <a:pos x="wd2" y="hd2"/>
              </a:cxn>
              <a:cxn ang="16200000">
                <a:pos x="wd2" y="hd2"/>
              </a:cxn>
            </a:cxnLst>
            <a:rect l="0" t="0" r="r" b="b"/>
            <a:pathLst>
              <a:path w="21600" h="21600" extrusionOk="0">
                <a:moveTo>
                  <a:pt x="10751" y="0"/>
                </a:moveTo>
                <a:cubicBezTo>
                  <a:pt x="16767" y="0"/>
                  <a:pt x="21600" y="4855"/>
                  <a:pt x="21600" y="10800"/>
                </a:cubicBezTo>
                <a:cubicBezTo>
                  <a:pt x="21600" y="16745"/>
                  <a:pt x="16767" y="21600"/>
                  <a:pt x="10751" y="21600"/>
                </a:cubicBezTo>
                <a:cubicBezTo>
                  <a:pt x="4833" y="21600"/>
                  <a:pt x="0" y="16745"/>
                  <a:pt x="0" y="10800"/>
                </a:cubicBezTo>
                <a:cubicBezTo>
                  <a:pt x="0" y="4855"/>
                  <a:pt x="4833" y="0"/>
                  <a:pt x="10751" y="0"/>
                </a:cubicBezTo>
                <a:close/>
                <a:moveTo>
                  <a:pt x="14400" y="5152"/>
                </a:moveTo>
                <a:cubicBezTo>
                  <a:pt x="13512" y="6539"/>
                  <a:pt x="13512" y="6539"/>
                  <a:pt x="13512" y="6539"/>
                </a:cubicBezTo>
                <a:cubicBezTo>
                  <a:pt x="13808" y="6738"/>
                  <a:pt x="14104" y="7035"/>
                  <a:pt x="14301" y="7233"/>
                </a:cubicBezTo>
                <a:cubicBezTo>
                  <a:pt x="15189" y="8125"/>
                  <a:pt x="15781" y="9413"/>
                  <a:pt x="15781" y="10800"/>
                </a:cubicBezTo>
                <a:cubicBezTo>
                  <a:pt x="15781" y="12088"/>
                  <a:pt x="15189" y="13376"/>
                  <a:pt x="14301" y="14268"/>
                </a:cubicBezTo>
                <a:cubicBezTo>
                  <a:pt x="13414" y="15160"/>
                  <a:pt x="12230" y="15754"/>
                  <a:pt x="10849" y="15754"/>
                </a:cubicBezTo>
                <a:cubicBezTo>
                  <a:pt x="9468" y="15754"/>
                  <a:pt x="8186" y="15160"/>
                  <a:pt x="7299" y="14268"/>
                </a:cubicBezTo>
                <a:cubicBezTo>
                  <a:pt x="6411" y="13376"/>
                  <a:pt x="5918" y="12088"/>
                  <a:pt x="5918" y="10800"/>
                </a:cubicBezTo>
                <a:cubicBezTo>
                  <a:pt x="5918" y="9413"/>
                  <a:pt x="6411" y="8125"/>
                  <a:pt x="7299" y="7233"/>
                </a:cubicBezTo>
                <a:cubicBezTo>
                  <a:pt x="7496" y="7035"/>
                  <a:pt x="7792" y="6837"/>
                  <a:pt x="7989" y="6639"/>
                </a:cubicBezTo>
                <a:cubicBezTo>
                  <a:pt x="7200" y="5251"/>
                  <a:pt x="7200" y="5251"/>
                  <a:pt x="7200" y="5251"/>
                </a:cubicBezTo>
                <a:cubicBezTo>
                  <a:pt x="6805" y="5450"/>
                  <a:pt x="6411" y="5747"/>
                  <a:pt x="6115" y="6044"/>
                </a:cubicBezTo>
                <a:cubicBezTo>
                  <a:pt x="4932" y="7233"/>
                  <a:pt x="4241" y="8917"/>
                  <a:pt x="4241" y="10800"/>
                </a:cubicBezTo>
                <a:cubicBezTo>
                  <a:pt x="4241" y="12583"/>
                  <a:pt x="4932" y="14268"/>
                  <a:pt x="6115" y="15457"/>
                </a:cubicBezTo>
                <a:cubicBezTo>
                  <a:pt x="7299" y="16646"/>
                  <a:pt x="8975" y="17439"/>
                  <a:pt x="10849" y="17439"/>
                </a:cubicBezTo>
                <a:cubicBezTo>
                  <a:pt x="12625" y="17439"/>
                  <a:pt x="14301" y="16646"/>
                  <a:pt x="15485" y="15457"/>
                </a:cubicBezTo>
                <a:cubicBezTo>
                  <a:pt x="16767" y="14268"/>
                  <a:pt x="17458" y="12583"/>
                  <a:pt x="17458" y="10800"/>
                </a:cubicBezTo>
                <a:cubicBezTo>
                  <a:pt x="17458" y="8917"/>
                  <a:pt x="16767" y="7233"/>
                  <a:pt x="15485" y="6044"/>
                </a:cubicBezTo>
                <a:cubicBezTo>
                  <a:pt x="15189" y="5648"/>
                  <a:pt x="14795" y="5350"/>
                  <a:pt x="14400" y="5152"/>
                </a:cubicBezTo>
                <a:close/>
                <a:moveTo>
                  <a:pt x="9863" y="1486"/>
                </a:moveTo>
                <a:cubicBezTo>
                  <a:pt x="9863" y="9710"/>
                  <a:pt x="9863" y="9710"/>
                  <a:pt x="9863" y="9710"/>
                </a:cubicBezTo>
                <a:cubicBezTo>
                  <a:pt x="11638" y="9710"/>
                  <a:pt x="11638" y="9710"/>
                  <a:pt x="11638" y="9710"/>
                </a:cubicBezTo>
                <a:cubicBezTo>
                  <a:pt x="11638" y="1486"/>
                  <a:pt x="11638" y="1486"/>
                  <a:pt x="11638" y="1486"/>
                </a:cubicBezTo>
                <a:lnTo>
                  <a:pt x="9863" y="1486"/>
                </a:lnTo>
                <a:close/>
              </a:path>
            </a:pathLst>
          </a:custGeom>
          <a:solidFill>
            <a:srgbClr val="000000"/>
          </a:solidFill>
          <a:ln w="12700">
            <a:miter lim="400000"/>
          </a:ln>
        </p:spPr>
        <p:txBody>
          <a:bodyPr tIns="91439" bIns="91439"/>
          <a:lstStyle/>
          <a:p>
            <a:endParaRPr/>
          </a:p>
        </p:txBody>
      </p:sp>
      <p:sp>
        <p:nvSpPr>
          <p:cNvPr id="1786" name="Shape 1786"/>
          <p:cNvSpPr/>
          <p:nvPr/>
        </p:nvSpPr>
        <p:spPr>
          <a:xfrm>
            <a:off x="21824033" y="9713482"/>
            <a:ext cx="507611" cy="790565"/>
          </a:xfrm>
          <a:custGeom>
            <a:avLst/>
            <a:gdLst/>
            <a:ahLst/>
            <a:cxnLst>
              <a:cxn ang="0">
                <a:pos x="wd2" y="hd2"/>
              </a:cxn>
              <a:cxn ang="5400000">
                <a:pos x="wd2" y="hd2"/>
              </a:cxn>
              <a:cxn ang="10800000">
                <a:pos x="wd2" y="hd2"/>
              </a:cxn>
              <a:cxn ang="16200000">
                <a:pos x="wd2" y="hd2"/>
              </a:cxn>
            </a:cxnLst>
            <a:rect l="0" t="0" r="r" b="b"/>
            <a:pathLst>
              <a:path w="21600" h="21600" extrusionOk="0">
                <a:moveTo>
                  <a:pt x="19454" y="7445"/>
                </a:moveTo>
                <a:cubicBezTo>
                  <a:pt x="19454" y="7537"/>
                  <a:pt x="19454" y="7537"/>
                  <a:pt x="19454" y="7629"/>
                </a:cubicBezTo>
                <a:cubicBezTo>
                  <a:pt x="19454" y="10478"/>
                  <a:pt x="19454" y="10478"/>
                  <a:pt x="19454" y="10478"/>
                </a:cubicBezTo>
                <a:cubicBezTo>
                  <a:pt x="19454" y="11030"/>
                  <a:pt x="18882" y="11397"/>
                  <a:pt x="18167" y="11397"/>
                </a:cubicBezTo>
                <a:cubicBezTo>
                  <a:pt x="3290" y="11397"/>
                  <a:pt x="3290" y="11397"/>
                  <a:pt x="3290" y="11397"/>
                </a:cubicBezTo>
                <a:cubicBezTo>
                  <a:pt x="2575" y="11397"/>
                  <a:pt x="2003" y="11030"/>
                  <a:pt x="2003" y="10478"/>
                </a:cubicBezTo>
                <a:cubicBezTo>
                  <a:pt x="2003" y="7629"/>
                  <a:pt x="2003" y="7629"/>
                  <a:pt x="2003" y="7629"/>
                </a:cubicBezTo>
                <a:cubicBezTo>
                  <a:pt x="2003" y="7537"/>
                  <a:pt x="2003" y="7537"/>
                  <a:pt x="2003" y="7445"/>
                </a:cubicBezTo>
                <a:cubicBezTo>
                  <a:pt x="19454" y="7445"/>
                  <a:pt x="19454" y="7445"/>
                  <a:pt x="19454" y="7445"/>
                </a:cubicBezTo>
                <a:close/>
                <a:moveTo>
                  <a:pt x="9584" y="6710"/>
                </a:moveTo>
                <a:cubicBezTo>
                  <a:pt x="11873" y="6710"/>
                  <a:pt x="11873" y="6710"/>
                  <a:pt x="11873" y="6710"/>
                </a:cubicBezTo>
                <a:cubicBezTo>
                  <a:pt x="19025" y="6710"/>
                  <a:pt x="19025" y="6710"/>
                  <a:pt x="19025" y="6710"/>
                </a:cubicBezTo>
                <a:cubicBezTo>
                  <a:pt x="20599" y="5515"/>
                  <a:pt x="20599" y="5515"/>
                  <a:pt x="20599" y="5515"/>
                </a:cubicBezTo>
                <a:cubicBezTo>
                  <a:pt x="21600" y="2206"/>
                  <a:pt x="21600" y="2206"/>
                  <a:pt x="21600" y="2206"/>
                </a:cubicBezTo>
                <a:cubicBezTo>
                  <a:pt x="21028" y="2206"/>
                  <a:pt x="21028" y="2206"/>
                  <a:pt x="21028" y="2206"/>
                </a:cubicBezTo>
                <a:cubicBezTo>
                  <a:pt x="18882" y="3585"/>
                  <a:pt x="18882" y="3585"/>
                  <a:pt x="18882" y="3585"/>
                </a:cubicBezTo>
                <a:cubicBezTo>
                  <a:pt x="18596" y="2574"/>
                  <a:pt x="18453" y="1287"/>
                  <a:pt x="16593" y="0"/>
                </a:cubicBezTo>
                <a:cubicBezTo>
                  <a:pt x="4864" y="0"/>
                  <a:pt x="4864" y="0"/>
                  <a:pt x="4864" y="0"/>
                </a:cubicBezTo>
                <a:cubicBezTo>
                  <a:pt x="3147" y="1287"/>
                  <a:pt x="3004" y="2574"/>
                  <a:pt x="2718" y="3585"/>
                </a:cubicBezTo>
                <a:cubicBezTo>
                  <a:pt x="572" y="2206"/>
                  <a:pt x="572" y="2206"/>
                  <a:pt x="572" y="2206"/>
                </a:cubicBezTo>
                <a:cubicBezTo>
                  <a:pt x="0" y="2206"/>
                  <a:pt x="0" y="2206"/>
                  <a:pt x="0" y="2206"/>
                </a:cubicBezTo>
                <a:cubicBezTo>
                  <a:pt x="858" y="5515"/>
                  <a:pt x="858" y="5515"/>
                  <a:pt x="858" y="5515"/>
                </a:cubicBezTo>
                <a:cubicBezTo>
                  <a:pt x="2575" y="6710"/>
                  <a:pt x="2575" y="6710"/>
                  <a:pt x="2575" y="6710"/>
                </a:cubicBezTo>
                <a:cubicBezTo>
                  <a:pt x="9584" y="6710"/>
                  <a:pt x="9584" y="6710"/>
                  <a:pt x="9584" y="6710"/>
                </a:cubicBezTo>
                <a:close/>
                <a:moveTo>
                  <a:pt x="5722" y="11949"/>
                </a:moveTo>
                <a:cubicBezTo>
                  <a:pt x="6008" y="11949"/>
                  <a:pt x="6294" y="11949"/>
                  <a:pt x="6580" y="11949"/>
                </a:cubicBezTo>
                <a:cubicBezTo>
                  <a:pt x="6580" y="12776"/>
                  <a:pt x="6580" y="13511"/>
                  <a:pt x="6580" y="14339"/>
                </a:cubicBezTo>
                <a:cubicBezTo>
                  <a:pt x="6294" y="14339"/>
                  <a:pt x="6008" y="14339"/>
                  <a:pt x="5722" y="14339"/>
                </a:cubicBezTo>
                <a:cubicBezTo>
                  <a:pt x="5722" y="13511"/>
                  <a:pt x="5722" y="12776"/>
                  <a:pt x="5722" y="11949"/>
                </a:cubicBezTo>
                <a:close/>
                <a:moveTo>
                  <a:pt x="3433" y="11949"/>
                </a:moveTo>
                <a:cubicBezTo>
                  <a:pt x="4291" y="11949"/>
                  <a:pt x="4291" y="11949"/>
                  <a:pt x="4291" y="11949"/>
                </a:cubicBezTo>
                <a:cubicBezTo>
                  <a:pt x="4291" y="14339"/>
                  <a:pt x="4291" y="14339"/>
                  <a:pt x="4291" y="14339"/>
                </a:cubicBezTo>
                <a:cubicBezTo>
                  <a:pt x="3433" y="14339"/>
                  <a:pt x="3433" y="14339"/>
                  <a:pt x="3433" y="14339"/>
                </a:cubicBezTo>
                <a:cubicBezTo>
                  <a:pt x="3433" y="11949"/>
                  <a:pt x="3433" y="11949"/>
                  <a:pt x="3433" y="11949"/>
                </a:cubicBezTo>
                <a:close/>
                <a:moveTo>
                  <a:pt x="8011" y="11949"/>
                </a:moveTo>
                <a:cubicBezTo>
                  <a:pt x="8297" y="11949"/>
                  <a:pt x="8726" y="11949"/>
                  <a:pt x="9012" y="11949"/>
                </a:cubicBezTo>
                <a:cubicBezTo>
                  <a:pt x="9012" y="12776"/>
                  <a:pt x="9012" y="13511"/>
                  <a:pt x="9012" y="14339"/>
                </a:cubicBezTo>
                <a:cubicBezTo>
                  <a:pt x="8726" y="14339"/>
                  <a:pt x="8297" y="14339"/>
                  <a:pt x="8011" y="14339"/>
                </a:cubicBezTo>
                <a:cubicBezTo>
                  <a:pt x="8011" y="13511"/>
                  <a:pt x="8011" y="12776"/>
                  <a:pt x="8011" y="11949"/>
                </a:cubicBezTo>
                <a:close/>
                <a:moveTo>
                  <a:pt x="10299" y="11949"/>
                </a:moveTo>
                <a:cubicBezTo>
                  <a:pt x="10728" y="11949"/>
                  <a:pt x="11015" y="11949"/>
                  <a:pt x="11301" y="11949"/>
                </a:cubicBezTo>
                <a:cubicBezTo>
                  <a:pt x="11301" y="12776"/>
                  <a:pt x="11301" y="13511"/>
                  <a:pt x="11301" y="14339"/>
                </a:cubicBezTo>
                <a:cubicBezTo>
                  <a:pt x="11015" y="14339"/>
                  <a:pt x="10728" y="14339"/>
                  <a:pt x="10299" y="14339"/>
                </a:cubicBezTo>
                <a:cubicBezTo>
                  <a:pt x="10299" y="13511"/>
                  <a:pt x="10299" y="12776"/>
                  <a:pt x="10299" y="11949"/>
                </a:cubicBezTo>
                <a:close/>
                <a:moveTo>
                  <a:pt x="12731" y="11949"/>
                </a:moveTo>
                <a:cubicBezTo>
                  <a:pt x="13017" y="11949"/>
                  <a:pt x="13303" y="11949"/>
                  <a:pt x="13589" y="11949"/>
                </a:cubicBezTo>
                <a:cubicBezTo>
                  <a:pt x="13589" y="12776"/>
                  <a:pt x="13589" y="13511"/>
                  <a:pt x="13589" y="14339"/>
                </a:cubicBezTo>
                <a:cubicBezTo>
                  <a:pt x="13303" y="14339"/>
                  <a:pt x="13017" y="14339"/>
                  <a:pt x="12731" y="14339"/>
                </a:cubicBezTo>
                <a:cubicBezTo>
                  <a:pt x="12731" y="13511"/>
                  <a:pt x="12731" y="12776"/>
                  <a:pt x="12731" y="11949"/>
                </a:cubicBezTo>
                <a:close/>
                <a:moveTo>
                  <a:pt x="15020" y="11949"/>
                </a:moveTo>
                <a:cubicBezTo>
                  <a:pt x="15306" y="11949"/>
                  <a:pt x="15592" y="11949"/>
                  <a:pt x="16021" y="11949"/>
                </a:cubicBezTo>
                <a:cubicBezTo>
                  <a:pt x="16021" y="12776"/>
                  <a:pt x="16021" y="13511"/>
                  <a:pt x="16021" y="14339"/>
                </a:cubicBezTo>
                <a:cubicBezTo>
                  <a:pt x="15592" y="14339"/>
                  <a:pt x="15306" y="14339"/>
                  <a:pt x="15020" y="14339"/>
                </a:cubicBezTo>
                <a:cubicBezTo>
                  <a:pt x="15020" y="13511"/>
                  <a:pt x="15020" y="12776"/>
                  <a:pt x="15020" y="11949"/>
                </a:cubicBezTo>
                <a:close/>
                <a:moveTo>
                  <a:pt x="17309" y="11949"/>
                </a:moveTo>
                <a:cubicBezTo>
                  <a:pt x="18310" y="11949"/>
                  <a:pt x="18310" y="11949"/>
                  <a:pt x="18310" y="11949"/>
                </a:cubicBezTo>
                <a:cubicBezTo>
                  <a:pt x="18310" y="14339"/>
                  <a:pt x="18310" y="14339"/>
                  <a:pt x="18310" y="14339"/>
                </a:cubicBezTo>
                <a:cubicBezTo>
                  <a:pt x="17309" y="14339"/>
                  <a:pt x="17309" y="14339"/>
                  <a:pt x="17309" y="14339"/>
                </a:cubicBezTo>
                <a:cubicBezTo>
                  <a:pt x="17309" y="11949"/>
                  <a:pt x="17309" y="11949"/>
                  <a:pt x="17309" y="11949"/>
                </a:cubicBezTo>
                <a:close/>
                <a:moveTo>
                  <a:pt x="3290" y="20405"/>
                </a:moveTo>
                <a:cubicBezTo>
                  <a:pt x="17881" y="20405"/>
                  <a:pt x="17881" y="20405"/>
                  <a:pt x="17881" y="20405"/>
                </a:cubicBezTo>
                <a:cubicBezTo>
                  <a:pt x="17881" y="21600"/>
                  <a:pt x="17881" y="21600"/>
                  <a:pt x="17881" y="21600"/>
                </a:cubicBezTo>
                <a:cubicBezTo>
                  <a:pt x="3290" y="21600"/>
                  <a:pt x="3290" y="21600"/>
                  <a:pt x="3290" y="21600"/>
                </a:cubicBezTo>
                <a:cubicBezTo>
                  <a:pt x="3290" y="20405"/>
                  <a:pt x="3290" y="20405"/>
                  <a:pt x="3290" y="20405"/>
                </a:cubicBezTo>
                <a:close/>
                <a:moveTo>
                  <a:pt x="3290" y="14890"/>
                </a:moveTo>
                <a:cubicBezTo>
                  <a:pt x="18167" y="14890"/>
                  <a:pt x="18167" y="14890"/>
                  <a:pt x="18167" y="14890"/>
                </a:cubicBezTo>
                <a:cubicBezTo>
                  <a:pt x="18882" y="14890"/>
                  <a:pt x="19454" y="15258"/>
                  <a:pt x="19454" y="15717"/>
                </a:cubicBezTo>
                <a:cubicBezTo>
                  <a:pt x="19454" y="18659"/>
                  <a:pt x="19454" y="18659"/>
                  <a:pt x="19454" y="18659"/>
                </a:cubicBezTo>
                <a:cubicBezTo>
                  <a:pt x="19454" y="19118"/>
                  <a:pt x="18882" y="19486"/>
                  <a:pt x="18167" y="19486"/>
                </a:cubicBezTo>
                <a:cubicBezTo>
                  <a:pt x="3290" y="19486"/>
                  <a:pt x="3290" y="19486"/>
                  <a:pt x="3290" y="19486"/>
                </a:cubicBezTo>
                <a:cubicBezTo>
                  <a:pt x="2575" y="19486"/>
                  <a:pt x="2003" y="19118"/>
                  <a:pt x="2003" y="18659"/>
                </a:cubicBezTo>
                <a:cubicBezTo>
                  <a:pt x="2003" y="15717"/>
                  <a:pt x="2003" y="15717"/>
                  <a:pt x="2003" y="15717"/>
                </a:cubicBezTo>
                <a:cubicBezTo>
                  <a:pt x="2003" y="15258"/>
                  <a:pt x="2575" y="14890"/>
                  <a:pt x="3290" y="14890"/>
                </a:cubicBezTo>
                <a:close/>
                <a:moveTo>
                  <a:pt x="11730" y="15809"/>
                </a:moveTo>
                <a:cubicBezTo>
                  <a:pt x="11730" y="17280"/>
                  <a:pt x="11730" y="17280"/>
                  <a:pt x="11730" y="17280"/>
                </a:cubicBezTo>
                <a:cubicBezTo>
                  <a:pt x="17166" y="17280"/>
                  <a:pt x="17166" y="17280"/>
                  <a:pt x="17166" y="17280"/>
                </a:cubicBezTo>
                <a:cubicBezTo>
                  <a:pt x="17166" y="15809"/>
                  <a:pt x="17166" y="15809"/>
                  <a:pt x="17166" y="15809"/>
                </a:cubicBezTo>
                <a:lnTo>
                  <a:pt x="11730" y="15809"/>
                </a:lnTo>
                <a:close/>
              </a:path>
            </a:pathLst>
          </a:custGeom>
          <a:solidFill>
            <a:srgbClr val="000000"/>
          </a:solidFill>
          <a:ln w="12700">
            <a:miter lim="400000"/>
          </a:ln>
        </p:spPr>
        <p:txBody>
          <a:bodyPr tIns="91439" bIns="91439"/>
          <a:lstStyle/>
          <a:p>
            <a:endParaRPr/>
          </a:p>
        </p:txBody>
      </p:sp>
    </p:spTree>
  </p:cSld>
  <p:clrMapOvr>
    <a:masterClrMapping/>
  </p:clrMapOvr>
  <mc:AlternateContent xmlns:mc="http://schemas.openxmlformats.org/markup-compatibility/2006" xmlns:p14="http://schemas.microsoft.com/office/powerpoint/2010/main">
    <mc:Choice Requires="p14">
      <p:transition spd="slow" p14:dur="1500">
        <p14:flip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73841653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356" name="Group 356"/>
          <p:cNvGrpSpPr/>
          <p:nvPr/>
        </p:nvGrpSpPr>
        <p:grpSpPr>
          <a:xfrm>
            <a:off x="4985399" y="3256379"/>
            <a:ext cx="7651751" cy="7651751"/>
            <a:chOff x="0" y="0"/>
            <a:chExt cx="7651750" cy="7651750"/>
          </a:xfrm>
        </p:grpSpPr>
        <p:sp>
          <p:nvSpPr>
            <p:cNvPr id="352" name="Shape 352"/>
            <p:cNvSpPr/>
            <p:nvPr/>
          </p:nvSpPr>
          <p:spPr>
            <a:xfrm>
              <a:off x="3994150" y="-1"/>
              <a:ext cx="3657600" cy="3663951"/>
            </a:xfrm>
            <a:custGeom>
              <a:avLst/>
              <a:gdLst/>
              <a:ahLst/>
              <a:cxnLst>
                <a:cxn ang="0">
                  <a:pos x="wd2" y="hd2"/>
                </a:cxn>
                <a:cxn ang="5400000">
                  <a:pos x="wd2" y="hd2"/>
                </a:cxn>
                <a:cxn ang="10800000">
                  <a:pos x="wd2" y="hd2"/>
                </a:cxn>
                <a:cxn ang="16200000">
                  <a:pos x="wd2" y="hd2"/>
                </a:cxn>
              </a:cxnLst>
              <a:rect l="0" t="0" r="r" b="b"/>
              <a:pathLst>
                <a:path w="21600" h="21600" extrusionOk="0">
                  <a:moveTo>
                    <a:pt x="0" y="6476"/>
                  </a:moveTo>
                  <a:cubicBezTo>
                    <a:pt x="8117" y="6963"/>
                    <a:pt x="14637" y="13439"/>
                    <a:pt x="15124" y="21600"/>
                  </a:cubicBezTo>
                  <a:cubicBezTo>
                    <a:pt x="21600" y="21600"/>
                    <a:pt x="21600" y="21600"/>
                    <a:pt x="21600" y="21600"/>
                  </a:cubicBezTo>
                  <a:cubicBezTo>
                    <a:pt x="21378" y="16322"/>
                    <a:pt x="19338" y="11532"/>
                    <a:pt x="16100" y="7806"/>
                  </a:cubicBezTo>
                  <a:cubicBezTo>
                    <a:pt x="17298" y="4302"/>
                    <a:pt x="17298" y="4302"/>
                    <a:pt x="17298" y="4302"/>
                  </a:cubicBezTo>
                  <a:cubicBezTo>
                    <a:pt x="13794" y="5455"/>
                    <a:pt x="13794" y="5455"/>
                    <a:pt x="13794" y="5455"/>
                  </a:cubicBezTo>
                  <a:cubicBezTo>
                    <a:pt x="10068" y="2262"/>
                    <a:pt x="5278" y="222"/>
                    <a:pt x="0" y="0"/>
                  </a:cubicBezTo>
                  <a:lnTo>
                    <a:pt x="0" y="6476"/>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53" name="Shape 353"/>
            <p:cNvSpPr/>
            <p:nvPr/>
          </p:nvSpPr>
          <p:spPr>
            <a:xfrm>
              <a:off x="-1" y="-1"/>
              <a:ext cx="3660778" cy="3663951"/>
            </a:xfrm>
            <a:custGeom>
              <a:avLst/>
              <a:gdLst/>
              <a:ahLst/>
              <a:cxnLst>
                <a:cxn ang="0">
                  <a:pos x="wd2" y="hd2"/>
                </a:cxn>
                <a:cxn ang="5400000">
                  <a:pos x="wd2" y="hd2"/>
                </a:cxn>
                <a:cxn ang="10800000">
                  <a:pos x="wd2" y="hd2"/>
                </a:cxn>
                <a:cxn ang="16200000">
                  <a:pos x="wd2" y="hd2"/>
                </a:cxn>
              </a:cxnLst>
              <a:rect l="0" t="0" r="r" b="b"/>
              <a:pathLst>
                <a:path w="21600" h="21600" extrusionOk="0">
                  <a:moveTo>
                    <a:pt x="6476" y="21600"/>
                  </a:moveTo>
                  <a:cubicBezTo>
                    <a:pt x="6963" y="13439"/>
                    <a:pt x="13483" y="6963"/>
                    <a:pt x="21600" y="6476"/>
                  </a:cubicBezTo>
                  <a:cubicBezTo>
                    <a:pt x="21600" y="0"/>
                    <a:pt x="21600" y="0"/>
                    <a:pt x="21600" y="0"/>
                  </a:cubicBezTo>
                  <a:cubicBezTo>
                    <a:pt x="16366" y="222"/>
                    <a:pt x="11576" y="2262"/>
                    <a:pt x="7806" y="5455"/>
                  </a:cubicBezTo>
                  <a:cubicBezTo>
                    <a:pt x="4347" y="4302"/>
                    <a:pt x="4347" y="4302"/>
                    <a:pt x="4347" y="4302"/>
                  </a:cubicBezTo>
                  <a:cubicBezTo>
                    <a:pt x="5500" y="7806"/>
                    <a:pt x="5500" y="7806"/>
                    <a:pt x="5500" y="7806"/>
                  </a:cubicBezTo>
                  <a:cubicBezTo>
                    <a:pt x="2262" y="11532"/>
                    <a:pt x="222" y="16322"/>
                    <a:pt x="0" y="21600"/>
                  </a:cubicBezTo>
                  <a:lnTo>
                    <a:pt x="6476" y="21600"/>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54" name="Shape 354"/>
            <p:cNvSpPr/>
            <p:nvPr/>
          </p:nvSpPr>
          <p:spPr>
            <a:xfrm>
              <a:off x="-1" y="3994150"/>
              <a:ext cx="3660778" cy="3657600"/>
            </a:xfrm>
            <a:custGeom>
              <a:avLst/>
              <a:gdLst/>
              <a:ahLst/>
              <a:cxnLst>
                <a:cxn ang="0">
                  <a:pos x="wd2" y="hd2"/>
                </a:cxn>
                <a:cxn ang="5400000">
                  <a:pos x="wd2" y="hd2"/>
                </a:cxn>
                <a:cxn ang="10800000">
                  <a:pos x="wd2" y="hd2"/>
                </a:cxn>
                <a:cxn ang="16200000">
                  <a:pos x="wd2" y="hd2"/>
                </a:cxn>
              </a:cxnLst>
              <a:rect l="0" t="0" r="r" b="b"/>
              <a:pathLst>
                <a:path w="21600" h="21600" extrusionOk="0">
                  <a:moveTo>
                    <a:pt x="21600" y="15156"/>
                  </a:moveTo>
                  <a:cubicBezTo>
                    <a:pt x="13483" y="14667"/>
                    <a:pt x="6963" y="8133"/>
                    <a:pt x="6476" y="0"/>
                  </a:cubicBezTo>
                  <a:cubicBezTo>
                    <a:pt x="0" y="0"/>
                    <a:pt x="0" y="0"/>
                    <a:pt x="0" y="0"/>
                  </a:cubicBezTo>
                  <a:cubicBezTo>
                    <a:pt x="222" y="5244"/>
                    <a:pt x="2262" y="10044"/>
                    <a:pt x="5500" y="13778"/>
                  </a:cubicBezTo>
                  <a:cubicBezTo>
                    <a:pt x="4347" y="17289"/>
                    <a:pt x="4347" y="17289"/>
                    <a:pt x="4347" y="17289"/>
                  </a:cubicBezTo>
                  <a:cubicBezTo>
                    <a:pt x="7806" y="16133"/>
                    <a:pt x="7806" y="16133"/>
                    <a:pt x="7806" y="16133"/>
                  </a:cubicBezTo>
                  <a:cubicBezTo>
                    <a:pt x="11576" y="19378"/>
                    <a:pt x="16366" y="21378"/>
                    <a:pt x="21600" y="21600"/>
                  </a:cubicBezTo>
                  <a:lnTo>
                    <a:pt x="21600" y="15156"/>
                  </a:ln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55" name="Shape 355"/>
            <p:cNvSpPr/>
            <p:nvPr/>
          </p:nvSpPr>
          <p:spPr>
            <a:xfrm>
              <a:off x="3994150" y="3994150"/>
              <a:ext cx="3657600" cy="3657600"/>
            </a:xfrm>
            <a:custGeom>
              <a:avLst/>
              <a:gdLst/>
              <a:ahLst/>
              <a:cxnLst>
                <a:cxn ang="0">
                  <a:pos x="wd2" y="hd2"/>
                </a:cxn>
                <a:cxn ang="5400000">
                  <a:pos x="wd2" y="hd2"/>
                </a:cxn>
                <a:cxn ang="10800000">
                  <a:pos x="wd2" y="hd2"/>
                </a:cxn>
                <a:cxn ang="16200000">
                  <a:pos x="wd2" y="hd2"/>
                </a:cxn>
              </a:cxnLst>
              <a:rect l="0" t="0" r="r" b="b"/>
              <a:pathLst>
                <a:path w="21600" h="21600" extrusionOk="0">
                  <a:moveTo>
                    <a:pt x="17298" y="17289"/>
                  </a:moveTo>
                  <a:cubicBezTo>
                    <a:pt x="16100" y="13778"/>
                    <a:pt x="16100" y="13778"/>
                    <a:pt x="16100" y="13778"/>
                  </a:cubicBezTo>
                  <a:cubicBezTo>
                    <a:pt x="19338" y="10044"/>
                    <a:pt x="21378" y="5244"/>
                    <a:pt x="21600" y="0"/>
                  </a:cubicBezTo>
                  <a:cubicBezTo>
                    <a:pt x="15124" y="0"/>
                    <a:pt x="15124" y="0"/>
                    <a:pt x="15124" y="0"/>
                  </a:cubicBezTo>
                  <a:cubicBezTo>
                    <a:pt x="14637" y="8133"/>
                    <a:pt x="8117" y="14667"/>
                    <a:pt x="0" y="15156"/>
                  </a:cubicBezTo>
                  <a:cubicBezTo>
                    <a:pt x="0" y="21600"/>
                    <a:pt x="0" y="21600"/>
                    <a:pt x="0" y="21600"/>
                  </a:cubicBezTo>
                  <a:cubicBezTo>
                    <a:pt x="5278" y="21378"/>
                    <a:pt x="10068" y="19378"/>
                    <a:pt x="13794" y="16133"/>
                  </a:cubicBezTo>
                  <a:lnTo>
                    <a:pt x="17298" y="17289"/>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359" name="Group 359"/>
          <p:cNvGrpSpPr/>
          <p:nvPr/>
        </p:nvGrpSpPr>
        <p:grpSpPr>
          <a:xfrm>
            <a:off x="6389456" y="6014497"/>
            <a:ext cx="4799184" cy="1924876"/>
            <a:chOff x="0" y="0"/>
            <a:chExt cx="4799183" cy="1924874"/>
          </a:xfrm>
        </p:grpSpPr>
        <p:sp>
          <p:nvSpPr>
            <p:cNvPr id="357" name="Shape 357"/>
            <p:cNvSpPr/>
            <p:nvPr/>
          </p:nvSpPr>
          <p:spPr>
            <a:xfrm>
              <a:off x="177980" y="0"/>
              <a:ext cx="4417240" cy="8614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4800">
                  <a:solidFill>
                    <a:srgbClr val="008E93"/>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800">
                  <a:solidFill>
                    <a:srgbClr val="008E93"/>
                  </a:solidFill>
                  <a:latin typeface="Arial"/>
                  <a:ea typeface="Arial"/>
                  <a:cs typeface="Arial"/>
                  <a:sym typeface="Arial"/>
                </a:rPr>
                <a:t>INFORMATION</a:t>
              </a:r>
            </a:p>
          </p:txBody>
        </p:sp>
        <p:sp>
          <p:nvSpPr>
            <p:cNvPr id="358" name="Shape 358"/>
            <p:cNvSpPr/>
            <p:nvPr/>
          </p:nvSpPr>
          <p:spPr>
            <a:xfrm>
              <a:off x="0" y="940828"/>
              <a:ext cx="4799184" cy="9840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80808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808080"/>
                  </a:solidFill>
                  <a:latin typeface="Arial"/>
                  <a:ea typeface="Arial"/>
                  <a:cs typeface="Arial"/>
                  <a:sym typeface="Arial"/>
                </a:rPr>
                <a:t>There is goodness to life that cannot be denied.</a:t>
              </a:r>
            </a:p>
          </p:txBody>
        </p:sp>
      </p:grpSp>
      <p:grpSp>
        <p:nvGrpSpPr>
          <p:cNvPr id="363" name="Group 363"/>
          <p:cNvGrpSpPr/>
          <p:nvPr/>
        </p:nvGrpSpPr>
        <p:grpSpPr>
          <a:xfrm>
            <a:off x="1174750" y="2849979"/>
            <a:ext cx="4206894" cy="2284866"/>
            <a:chOff x="0" y="0"/>
            <a:chExt cx="4206893" cy="2284864"/>
          </a:xfrm>
        </p:grpSpPr>
        <p:sp>
          <p:nvSpPr>
            <p:cNvPr id="360" name="Shape 360"/>
            <p:cNvSpPr/>
            <p:nvPr/>
          </p:nvSpPr>
          <p:spPr>
            <a:xfrm>
              <a:off x="2863865" y="339260"/>
              <a:ext cx="1343029" cy="1067013"/>
            </a:xfrm>
            <a:custGeom>
              <a:avLst/>
              <a:gdLst/>
              <a:ahLst/>
              <a:cxnLst>
                <a:cxn ang="0">
                  <a:pos x="wd2" y="hd2"/>
                </a:cxn>
                <a:cxn ang="5400000">
                  <a:pos x="wd2" y="hd2"/>
                </a:cxn>
                <a:cxn ang="10800000">
                  <a:pos x="wd2" y="hd2"/>
                </a:cxn>
                <a:cxn ang="16200000">
                  <a:pos x="wd2" y="hd2"/>
                </a:cxn>
              </a:cxnLst>
              <a:rect l="0" t="0" r="r" b="b"/>
              <a:pathLst>
                <a:path w="21099" h="21497" extrusionOk="0">
                  <a:moveTo>
                    <a:pt x="10315" y="21497"/>
                  </a:moveTo>
                  <a:cubicBezTo>
                    <a:pt x="10315" y="21497"/>
                    <a:pt x="10183" y="21497"/>
                    <a:pt x="10183" y="21497"/>
                  </a:cubicBezTo>
                  <a:cubicBezTo>
                    <a:pt x="9918" y="21327"/>
                    <a:pt x="9653" y="21157"/>
                    <a:pt x="9388" y="21157"/>
                  </a:cubicBezTo>
                  <a:cubicBezTo>
                    <a:pt x="8725" y="20817"/>
                    <a:pt x="8195" y="20477"/>
                    <a:pt x="7532" y="20136"/>
                  </a:cubicBezTo>
                  <a:cubicBezTo>
                    <a:pt x="7002" y="19626"/>
                    <a:pt x="6472" y="19286"/>
                    <a:pt x="5942" y="18946"/>
                  </a:cubicBezTo>
                  <a:cubicBezTo>
                    <a:pt x="5412" y="18436"/>
                    <a:pt x="4882" y="18095"/>
                    <a:pt x="4485" y="17585"/>
                  </a:cubicBezTo>
                  <a:cubicBezTo>
                    <a:pt x="3954" y="17245"/>
                    <a:pt x="3557" y="16735"/>
                    <a:pt x="3159" y="16395"/>
                  </a:cubicBezTo>
                  <a:cubicBezTo>
                    <a:pt x="2762" y="16054"/>
                    <a:pt x="2497" y="15544"/>
                    <a:pt x="2099" y="15204"/>
                  </a:cubicBezTo>
                  <a:cubicBezTo>
                    <a:pt x="377" y="13163"/>
                    <a:pt x="-286" y="10272"/>
                    <a:pt x="112" y="7210"/>
                  </a:cubicBezTo>
                  <a:cubicBezTo>
                    <a:pt x="642" y="4149"/>
                    <a:pt x="2364" y="1428"/>
                    <a:pt x="4352" y="407"/>
                  </a:cubicBezTo>
                  <a:cubicBezTo>
                    <a:pt x="5015" y="67"/>
                    <a:pt x="5677" y="-103"/>
                    <a:pt x="6207" y="67"/>
                  </a:cubicBezTo>
                  <a:cubicBezTo>
                    <a:pt x="8460" y="67"/>
                    <a:pt x="10050" y="2108"/>
                    <a:pt x="10580" y="3128"/>
                  </a:cubicBezTo>
                  <a:cubicBezTo>
                    <a:pt x="11243" y="2108"/>
                    <a:pt x="12966" y="237"/>
                    <a:pt x="15218" y="237"/>
                  </a:cubicBezTo>
                  <a:cubicBezTo>
                    <a:pt x="15748" y="237"/>
                    <a:pt x="16411" y="407"/>
                    <a:pt x="16941" y="747"/>
                  </a:cubicBezTo>
                  <a:cubicBezTo>
                    <a:pt x="18929" y="1768"/>
                    <a:pt x="20651" y="4659"/>
                    <a:pt x="21049" y="7721"/>
                  </a:cubicBezTo>
                  <a:cubicBezTo>
                    <a:pt x="21314" y="10782"/>
                    <a:pt x="20519" y="13673"/>
                    <a:pt x="18796" y="15544"/>
                  </a:cubicBezTo>
                  <a:cubicBezTo>
                    <a:pt x="18399" y="16054"/>
                    <a:pt x="18001" y="16395"/>
                    <a:pt x="17736" y="16735"/>
                  </a:cubicBezTo>
                  <a:cubicBezTo>
                    <a:pt x="17206" y="17245"/>
                    <a:pt x="16808" y="17585"/>
                    <a:pt x="16411" y="17925"/>
                  </a:cubicBezTo>
                  <a:cubicBezTo>
                    <a:pt x="15881" y="18436"/>
                    <a:pt x="15351" y="18776"/>
                    <a:pt x="14953" y="19116"/>
                  </a:cubicBezTo>
                  <a:cubicBezTo>
                    <a:pt x="14291" y="19456"/>
                    <a:pt x="13761" y="19796"/>
                    <a:pt x="13231" y="20136"/>
                  </a:cubicBezTo>
                  <a:cubicBezTo>
                    <a:pt x="12568" y="20477"/>
                    <a:pt x="12038" y="20817"/>
                    <a:pt x="11375" y="21157"/>
                  </a:cubicBezTo>
                  <a:cubicBezTo>
                    <a:pt x="11110" y="21157"/>
                    <a:pt x="10978" y="21327"/>
                    <a:pt x="10713" y="21327"/>
                  </a:cubicBezTo>
                  <a:cubicBezTo>
                    <a:pt x="10580" y="21497"/>
                    <a:pt x="10580" y="21497"/>
                    <a:pt x="10448" y="21497"/>
                  </a:cubicBezTo>
                  <a:cubicBezTo>
                    <a:pt x="10315" y="21497"/>
                    <a:pt x="10315" y="21497"/>
                    <a:pt x="10315" y="21497"/>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61" name="Shape 361"/>
            <p:cNvSpPr/>
            <p:nvPr/>
          </p:nvSpPr>
          <p:spPr>
            <a:xfrm>
              <a:off x="333374" y="0"/>
              <a:ext cx="2205951"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3200">
                  <a:solidFill>
                    <a:srgbClr val="FFC535"/>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FFC535"/>
                  </a:solidFill>
                  <a:latin typeface="Arial"/>
                  <a:ea typeface="Arial"/>
                  <a:cs typeface="Arial"/>
                  <a:sym typeface="Arial"/>
                </a:rPr>
                <a:t>information</a:t>
              </a:r>
            </a:p>
          </p:txBody>
        </p:sp>
        <p:sp>
          <p:nvSpPr>
            <p:cNvPr id="362" name="Shape 362"/>
            <p:cNvSpPr/>
            <p:nvPr/>
          </p:nvSpPr>
          <p:spPr>
            <a:xfrm>
              <a:off x="0" y="488018"/>
              <a:ext cx="2816535"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There is goodness to life that cannot be denied.</a:t>
              </a:r>
            </a:p>
          </p:txBody>
        </p:sp>
      </p:grpSp>
      <p:grpSp>
        <p:nvGrpSpPr>
          <p:cNvPr id="367" name="Group 367"/>
          <p:cNvGrpSpPr/>
          <p:nvPr/>
        </p:nvGrpSpPr>
        <p:grpSpPr>
          <a:xfrm>
            <a:off x="12233923" y="2612571"/>
            <a:ext cx="3990973" cy="2314714"/>
            <a:chOff x="0" y="0"/>
            <a:chExt cx="3990971" cy="2314712"/>
          </a:xfrm>
        </p:grpSpPr>
        <p:sp>
          <p:nvSpPr>
            <p:cNvPr id="364" name="Shape 364"/>
            <p:cNvSpPr/>
            <p:nvPr/>
          </p:nvSpPr>
          <p:spPr>
            <a:xfrm>
              <a:off x="0" y="313607"/>
              <a:ext cx="1193800" cy="1009651"/>
            </a:xfrm>
            <a:custGeom>
              <a:avLst/>
              <a:gdLst/>
              <a:ahLst/>
              <a:cxnLst>
                <a:cxn ang="0">
                  <a:pos x="wd2" y="hd2"/>
                </a:cxn>
                <a:cxn ang="5400000">
                  <a:pos x="wd2" y="hd2"/>
                </a:cxn>
                <a:cxn ang="10800000">
                  <a:pos x="wd2" y="hd2"/>
                </a:cxn>
                <a:cxn ang="16200000">
                  <a:pos x="wd2" y="hd2"/>
                </a:cxn>
              </a:cxnLst>
              <a:rect l="0" t="0" r="r" b="b"/>
              <a:pathLst>
                <a:path w="21600" h="21600" extrusionOk="0">
                  <a:moveTo>
                    <a:pt x="21600" y="9645"/>
                  </a:moveTo>
                  <a:lnTo>
                    <a:pt x="18728" y="7064"/>
                  </a:lnTo>
                  <a:lnTo>
                    <a:pt x="18728" y="0"/>
                  </a:lnTo>
                  <a:lnTo>
                    <a:pt x="15913" y="0"/>
                  </a:lnTo>
                  <a:lnTo>
                    <a:pt x="15913" y="4687"/>
                  </a:lnTo>
                  <a:lnTo>
                    <a:pt x="11260" y="475"/>
                  </a:lnTo>
                  <a:lnTo>
                    <a:pt x="10340" y="475"/>
                  </a:lnTo>
                  <a:lnTo>
                    <a:pt x="0" y="9645"/>
                  </a:lnTo>
                  <a:lnTo>
                    <a:pt x="2585" y="13857"/>
                  </a:lnTo>
                  <a:lnTo>
                    <a:pt x="3791" y="12702"/>
                  </a:lnTo>
                  <a:lnTo>
                    <a:pt x="3791" y="21600"/>
                  </a:lnTo>
                  <a:lnTo>
                    <a:pt x="17809" y="21600"/>
                  </a:lnTo>
                  <a:lnTo>
                    <a:pt x="17809" y="12702"/>
                  </a:lnTo>
                  <a:lnTo>
                    <a:pt x="19015" y="13857"/>
                  </a:lnTo>
                  <a:lnTo>
                    <a:pt x="21600" y="9645"/>
                  </a:lnTo>
                  <a:close/>
                  <a:moveTo>
                    <a:pt x="9249" y="20309"/>
                  </a:moveTo>
                  <a:lnTo>
                    <a:pt x="9249" y="14332"/>
                  </a:lnTo>
                  <a:lnTo>
                    <a:pt x="12351" y="14332"/>
                  </a:lnTo>
                  <a:lnTo>
                    <a:pt x="12351" y="20309"/>
                  </a:lnTo>
                  <a:lnTo>
                    <a:pt x="9249" y="20309"/>
                  </a:lnTo>
                  <a:close/>
                  <a:moveTo>
                    <a:pt x="16717" y="20309"/>
                  </a:moveTo>
                  <a:lnTo>
                    <a:pt x="13443" y="20309"/>
                  </a:lnTo>
                  <a:lnTo>
                    <a:pt x="13443" y="13042"/>
                  </a:lnTo>
                  <a:lnTo>
                    <a:pt x="8157" y="13042"/>
                  </a:lnTo>
                  <a:lnTo>
                    <a:pt x="8157" y="20309"/>
                  </a:lnTo>
                  <a:lnTo>
                    <a:pt x="4883" y="20309"/>
                  </a:lnTo>
                  <a:lnTo>
                    <a:pt x="4883" y="11751"/>
                  </a:lnTo>
                  <a:lnTo>
                    <a:pt x="10857" y="6453"/>
                  </a:lnTo>
                  <a:lnTo>
                    <a:pt x="16717" y="11751"/>
                  </a:lnTo>
                  <a:lnTo>
                    <a:pt x="16717" y="20309"/>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65" name="Shape 365"/>
            <p:cNvSpPr/>
            <p:nvPr/>
          </p:nvSpPr>
          <p:spPr>
            <a:xfrm>
              <a:off x="1193799" y="0"/>
              <a:ext cx="2205952"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3200">
                  <a:solidFill>
                    <a:srgbClr val="3DBCC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3DBCC0"/>
                  </a:solidFill>
                  <a:latin typeface="Arial"/>
                  <a:ea typeface="Arial"/>
                  <a:cs typeface="Arial"/>
                  <a:sym typeface="Arial"/>
                </a:rPr>
                <a:t>information</a:t>
              </a:r>
            </a:p>
          </p:txBody>
        </p:sp>
        <p:sp>
          <p:nvSpPr>
            <p:cNvPr id="366" name="Shape 366"/>
            <p:cNvSpPr/>
            <p:nvPr/>
          </p:nvSpPr>
          <p:spPr>
            <a:xfrm>
              <a:off x="1139825" y="517866"/>
              <a:ext cx="2851147"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There is goodness to life that cannot be denied.</a:t>
              </a:r>
            </a:p>
          </p:txBody>
        </p:sp>
      </p:grpSp>
      <p:grpSp>
        <p:nvGrpSpPr>
          <p:cNvPr id="373" name="Group 373"/>
          <p:cNvGrpSpPr/>
          <p:nvPr/>
        </p:nvGrpSpPr>
        <p:grpSpPr>
          <a:xfrm>
            <a:off x="1358897" y="8882266"/>
            <a:ext cx="3553478" cy="2284865"/>
            <a:chOff x="0" y="0"/>
            <a:chExt cx="3553476" cy="2284864"/>
          </a:xfrm>
        </p:grpSpPr>
        <p:sp>
          <p:nvSpPr>
            <p:cNvPr id="368" name="Shape 368"/>
            <p:cNvSpPr/>
            <p:nvPr/>
          </p:nvSpPr>
          <p:spPr>
            <a:xfrm>
              <a:off x="3213752" y="273263"/>
              <a:ext cx="263529" cy="263529"/>
            </a:xfrm>
            <a:prstGeom prst="ellipse">
              <a:avLst/>
            </a:pr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69" name="Shape 369"/>
            <p:cNvSpPr/>
            <p:nvPr/>
          </p:nvSpPr>
          <p:spPr>
            <a:xfrm>
              <a:off x="3147076" y="542489"/>
              <a:ext cx="406401" cy="978552"/>
            </a:xfrm>
            <a:custGeom>
              <a:avLst/>
              <a:gdLst/>
              <a:ahLst/>
              <a:cxnLst>
                <a:cxn ang="0">
                  <a:pos x="wd2" y="hd2"/>
                </a:cxn>
                <a:cxn ang="5400000">
                  <a:pos x="wd2" y="hd2"/>
                </a:cxn>
                <a:cxn ang="10800000">
                  <a:pos x="wd2" y="hd2"/>
                </a:cxn>
                <a:cxn ang="16200000">
                  <a:pos x="wd2" y="hd2"/>
                </a:cxn>
              </a:cxnLst>
              <a:rect l="0" t="0" r="r" b="b"/>
              <a:pathLst>
                <a:path w="21600" h="21475" extrusionOk="0">
                  <a:moveTo>
                    <a:pt x="20400" y="1359"/>
                  </a:moveTo>
                  <a:cubicBezTo>
                    <a:pt x="20400" y="1359"/>
                    <a:pt x="20400" y="1359"/>
                    <a:pt x="20400" y="1359"/>
                  </a:cubicBezTo>
                  <a:cubicBezTo>
                    <a:pt x="16800" y="205"/>
                    <a:pt x="12800" y="-125"/>
                    <a:pt x="9600" y="40"/>
                  </a:cubicBezTo>
                  <a:cubicBezTo>
                    <a:pt x="9600" y="40"/>
                    <a:pt x="9600" y="40"/>
                    <a:pt x="9600" y="40"/>
                  </a:cubicBezTo>
                  <a:cubicBezTo>
                    <a:pt x="9200" y="40"/>
                    <a:pt x="9200" y="40"/>
                    <a:pt x="8800" y="40"/>
                  </a:cubicBezTo>
                  <a:cubicBezTo>
                    <a:pt x="4000" y="370"/>
                    <a:pt x="800" y="1359"/>
                    <a:pt x="800" y="1359"/>
                  </a:cubicBezTo>
                  <a:cubicBezTo>
                    <a:pt x="800" y="1359"/>
                    <a:pt x="800" y="1359"/>
                    <a:pt x="800" y="1359"/>
                  </a:cubicBezTo>
                  <a:cubicBezTo>
                    <a:pt x="400" y="1524"/>
                    <a:pt x="0" y="1689"/>
                    <a:pt x="0" y="2019"/>
                  </a:cubicBezTo>
                  <a:cubicBezTo>
                    <a:pt x="0" y="5151"/>
                    <a:pt x="0" y="5151"/>
                    <a:pt x="0" y="5151"/>
                  </a:cubicBezTo>
                  <a:cubicBezTo>
                    <a:pt x="0" y="5811"/>
                    <a:pt x="0" y="5811"/>
                    <a:pt x="0" y="5811"/>
                  </a:cubicBezTo>
                  <a:cubicBezTo>
                    <a:pt x="0" y="6470"/>
                    <a:pt x="0" y="6470"/>
                    <a:pt x="0" y="6470"/>
                  </a:cubicBezTo>
                  <a:cubicBezTo>
                    <a:pt x="0" y="7130"/>
                    <a:pt x="0" y="7130"/>
                    <a:pt x="0" y="7130"/>
                  </a:cubicBezTo>
                  <a:cubicBezTo>
                    <a:pt x="0" y="10428"/>
                    <a:pt x="0" y="10428"/>
                    <a:pt x="0" y="10428"/>
                  </a:cubicBezTo>
                  <a:cubicBezTo>
                    <a:pt x="0" y="10757"/>
                    <a:pt x="800" y="11087"/>
                    <a:pt x="1600" y="11087"/>
                  </a:cubicBezTo>
                  <a:cubicBezTo>
                    <a:pt x="2800" y="11087"/>
                    <a:pt x="3600" y="10757"/>
                    <a:pt x="3600" y="10428"/>
                  </a:cubicBezTo>
                  <a:cubicBezTo>
                    <a:pt x="3600" y="6965"/>
                    <a:pt x="3600" y="6965"/>
                    <a:pt x="3600" y="6965"/>
                  </a:cubicBezTo>
                  <a:cubicBezTo>
                    <a:pt x="3600" y="6470"/>
                    <a:pt x="3600" y="6470"/>
                    <a:pt x="3600" y="6470"/>
                  </a:cubicBezTo>
                  <a:cubicBezTo>
                    <a:pt x="3600" y="5811"/>
                    <a:pt x="3600" y="5811"/>
                    <a:pt x="3600" y="5811"/>
                  </a:cubicBezTo>
                  <a:cubicBezTo>
                    <a:pt x="3600" y="5316"/>
                    <a:pt x="3600" y="5316"/>
                    <a:pt x="3600" y="5316"/>
                  </a:cubicBezTo>
                  <a:cubicBezTo>
                    <a:pt x="3600" y="3997"/>
                    <a:pt x="3600" y="3997"/>
                    <a:pt x="3600" y="3997"/>
                  </a:cubicBezTo>
                  <a:cubicBezTo>
                    <a:pt x="4000" y="3997"/>
                    <a:pt x="4400" y="3832"/>
                    <a:pt x="4800" y="3832"/>
                  </a:cubicBezTo>
                  <a:cubicBezTo>
                    <a:pt x="4800" y="6306"/>
                    <a:pt x="4800" y="6306"/>
                    <a:pt x="4800" y="6306"/>
                  </a:cubicBezTo>
                  <a:cubicBezTo>
                    <a:pt x="4800" y="9603"/>
                    <a:pt x="4800" y="9603"/>
                    <a:pt x="4800" y="9603"/>
                  </a:cubicBezTo>
                  <a:cubicBezTo>
                    <a:pt x="4800" y="12901"/>
                    <a:pt x="4800" y="12901"/>
                    <a:pt x="4800" y="12901"/>
                  </a:cubicBezTo>
                  <a:cubicBezTo>
                    <a:pt x="4800" y="13890"/>
                    <a:pt x="4800" y="13890"/>
                    <a:pt x="4800" y="13890"/>
                  </a:cubicBezTo>
                  <a:cubicBezTo>
                    <a:pt x="4800" y="20486"/>
                    <a:pt x="4800" y="20486"/>
                    <a:pt x="4800" y="20486"/>
                  </a:cubicBezTo>
                  <a:cubicBezTo>
                    <a:pt x="4800" y="21145"/>
                    <a:pt x="6000" y="21475"/>
                    <a:pt x="7600" y="21475"/>
                  </a:cubicBezTo>
                  <a:cubicBezTo>
                    <a:pt x="8800" y="21475"/>
                    <a:pt x="10000" y="21145"/>
                    <a:pt x="10000" y="20486"/>
                  </a:cubicBezTo>
                  <a:cubicBezTo>
                    <a:pt x="10000" y="13890"/>
                    <a:pt x="10000" y="13890"/>
                    <a:pt x="10000" y="13890"/>
                  </a:cubicBezTo>
                  <a:cubicBezTo>
                    <a:pt x="10000" y="13066"/>
                    <a:pt x="10000" y="13066"/>
                    <a:pt x="10000" y="13066"/>
                  </a:cubicBezTo>
                  <a:cubicBezTo>
                    <a:pt x="11200" y="13066"/>
                    <a:pt x="11200" y="13066"/>
                    <a:pt x="11200" y="13066"/>
                  </a:cubicBezTo>
                  <a:cubicBezTo>
                    <a:pt x="11200" y="13890"/>
                    <a:pt x="11200" y="13890"/>
                    <a:pt x="11200" y="13890"/>
                  </a:cubicBezTo>
                  <a:cubicBezTo>
                    <a:pt x="11200" y="20486"/>
                    <a:pt x="11200" y="20486"/>
                    <a:pt x="11200" y="20486"/>
                  </a:cubicBezTo>
                  <a:cubicBezTo>
                    <a:pt x="11200" y="21145"/>
                    <a:pt x="12400" y="21475"/>
                    <a:pt x="14000" y="21475"/>
                  </a:cubicBezTo>
                  <a:cubicBezTo>
                    <a:pt x="15600" y="21475"/>
                    <a:pt x="16800" y="21145"/>
                    <a:pt x="16800" y="20486"/>
                  </a:cubicBezTo>
                  <a:cubicBezTo>
                    <a:pt x="16800" y="13890"/>
                    <a:pt x="16800" y="13890"/>
                    <a:pt x="16800" y="13890"/>
                  </a:cubicBezTo>
                  <a:cubicBezTo>
                    <a:pt x="16800" y="12901"/>
                    <a:pt x="16800" y="12901"/>
                    <a:pt x="16800" y="12901"/>
                  </a:cubicBezTo>
                  <a:cubicBezTo>
                    <a:pt x="16800" y="9603"/>
                    <a:pt x="16800" y="9603"/>
                    <a:pt x="16800" y="9603"/>
                  </a:cubicBezTo>
                  <a:cubicBezTo>
                    <a:pt x="16800" y="6306"/>
                    <a:pt x="16800" y="6306"/>
                    <a:pt x="16800" y="6306"/>
                  </a:cubicBezTo>
                  <a:cubicBezTo>
                    <a:pt x="16800" y="3832"/>
                    <a:pt x="16800" y="3832"/>
                    <a:pt x="16800" y="3832"/>
                  </a:cubicBezTo>
                  <a:cubicBezTo>
                    <a:pt x="17200" y="3832"/>
                    <a:pt x="17600" y="3997"/>
                    <a:pt x="17600" y="3997"/>
                  </a:cubicBezTo>
                  <a:cubicBezTo>
                    <a:pt x="17600" y="5151"/>
                    <a:pt x="17600" y="5151"/>
                    <a:pt x="17600" y="5151"/>
                  </a:cubicBezTo>
                  <a:cubicBezTo>
                    <a:pt x="17600" y="5811"/>
                    <a:pt x="17600" y="5811"/>
                    <a:pt x="17600" y="5811"/>
                  </a:cubicBezTo>
                  <a:cubicBezTo>
                    <a:pt x="17600" y="6470"/>
                    <a:pt x="17600" y="6470"/>
                    <a:pt x="17600" y="6470"/>
                  </a:cubicBezTo>
                  <a:cubicBezTo>
                    <a:pt x="17600" y="7130"/>
                    <a:pt x="17600" y="7130"/>
                    <a:pt x="17600" y="7130"/>
                  </a:cubicBezTo>
                  <a:cubicBezTo>
                    <a:pt x="17600" y="10428"/>
                    <a:pt x="17600" y="10428"/>
                    <a:pt x="17600" y="10428"/>
                  </a:cubicBezTo>
                  <a:cubicBezTo>
                    <a:pt x="17600" y="10757"/>
                    <a:pt x="18400" y="11087"/>
                    <a:pt x="19600" y="11087"/>
                  </a:cubicBezTo>
                  <a:cubicBezTo>
                    <a:pt x="20400" y="11087"/>
                    <a:pt x="21600" y="10757"/>
                    <a:pt x="21600" y="10428"/>
                  </a:cubicBezTo>
                  <a:cubicBezTo>
                    <a:pt x="21600" y="6965"/>
                    <a:pt x="21600" y="6965"/>
                    <a:pt x="21600" y="6965"/>
                  </a:cubicBezTo>
                  <a:cubicBezTo>
                    <a:pt x="21600" y="6470"/>
                    <a:pt x="21600" y="6470"/>
                    <a:pt x="21600" y="6470"/>
                  </a:cubicBezTo>
                  <a:cubicBezTo>
                    <a:pt x="21600" y="5811"/>
                    <a:pt x="21600" y="5811"/>
                    <a:pt x="21600" y="5811"/>
                  </a:cubicBezTo>
                  <a:cubicBezTo>
                    <a:pt x="21600" y="5316"/>
                    <a:pt x="21600" y="5316"/>
                    <a:pt x="21600" y="5316"/>
                  </a:cubicBezTo>
                  <a:cubicBezTo>
                    <a:pt x="21600" y="2019"/>
                    <a:pt x="21600" y="2019"/>
                    <a:pt x="21600" y="2019"/>
                  </a:cubicBezTo>
                  <a:cubicBezTo>
                    <a:pt x="21600" y="1689"/>
                    <a:pt x="21200" y="1524"/>
                    <a:pt x="20400" y="1359"/>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nvGrpSpPr>
            <p:cNvPr id="372" name="Group 372"/>
            <p:cNvGrpSpPr/>
            <p:nvPr/>
          </p:nvGrpSpPr>
          <p:grpSpPr>
            <a:xfrm>
              <a:off x="0" y="-1"/>
              <a:ext cx="2632387" cy="2284866"/>
              <a:chOff x="0" y="0"/>
              <a:chExt cx="2632386" cy="2284864"/>
            </a:xfrm>
          </p:grpSpPr>
          <p:sp>
            <p:nvSpPr>
              <p:cNvPr id="370" name="Shape 370"/>
              <p:cNvSpPr/>
              <p:nvPr/>
            </p:nvSpPr>
            <p:spPr>
              <a:xfrm>
                <a:off x="149226" y="0"/>
                <a:ext cx="2205951"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32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70684A"/>
                    </a:solidFill>
                    <a:latin typeface="Arial"/>
                    <a:ea typeface="Arial"/>
                    <a:cs typeface="Arial"/>
                    <a:sym typeface="Arial"/>
                  </a:rPr>
                  <a:t>information</a:t>
                </a:r>
              </a:p>
            </p:txBody>
          </p:sp>
          <p:sp>
            <p:nvSpPr>
              <p:cNvPr id="371" name="Shape 371"/>
              <p:cNvSpPr/>
              <p:nvPr/>
            </p:nvSpPr>
            <p:spPr>
              <a:xfrm>
                <a:off x="0" y="488018"/>
                <a:ext cx="2632387"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dirty="0">
                    <a:solidFill>
                      <a:srgbClr val="595959"/>
                    </a:solidFill>
                    <a:latin typeface="Arial"/>
                    <a:ea typeface="Arial"/>
                    <a:cs typeface="Arial"/>
                    <a:sym typeface="Arial"/>
                  </a:rPr>
                  <a:t>There is goodness to life that cannot be denied.</a:t>
                </a:r>
              </a:p>
            </p:txBody>
          </p:sp>
        </p:grpSp>
      </p:grpSp>
      <p:grpSp>
        <p:nvGrpSpPr>
          <p:cNvPr id="377" name="Group 377"/>
          <p:cNvGrpSpPr/>
          <p:nvPr/>
        </p:nvGrpSpPr>
        <p:grpSpPr>
          <a:xfrm>
            <a:off x="12322823" y="9004302"/>
            <a:ext cx="3902073" cy="2314713"/>
            <a:chOff x="0" y="0"/>
            <a:chExt cx="3902071" cy="2314712"/>
          </a:xfrm>
        </p:grpSpPr>
        <p:sp>
          <p:nvSpPr>
            <p:cNvPr id="374" name="Shape 374"/>
            <p:cNvSpPr/>
            <p:nvPr/>
          </p:nvSpPr>
          <p:spPr>
            <a:xfrm>
              <a:off x="0" y="294104"/>
              <a:ext cx="1050926" cy="1044576"/>
            </a:xfrm>
            <a:custGeom>
              <a:avLst/>
              <a:gdLst/>
              <a:ahLst/>
              <a:cxnLst>
                <a:cxn ang="0">
                  <a:pos x="wd2" y="hd2"/>
                </a:cxn>
                <a:cxn ang="5400000">
                  <a:pos x="wd2" y="hd2"/>
                </a:cxn>
                <a:cxn ang="10800000">
                  <a:pos x="wd2" y="hd2"/>
                </a:cxn>
                <a:cxn ang="16200000">
                  <a:pos x="wd2" y="hd2"/>
                </a:cxn>
              </a:cxnLst>
              <a:rect l="0" t="0" r="r" b="b"/>
              <a:pathLst>
                <a:path w="21600" h="21600" extrusionOk="0">
                  <a:moveTo>
                    <a:pt x="21600" y="7156"/>
                  </a:moveTo>
                  <a:lnTo>
                    <a:pt x="14356" y="7156"/>
                  </a:lnTo>
                  <a:lnTo>
                    <a:pt x="14356" y="0"/>
                  </a:lnTo>
                  <a:lnTo>
                    <a:pt x="7244" y="0"/>
                  </a:lnTo>
                  <a:lnTo>
                    <a:pt x="7244" y="7156"/>
                  </a:lnTo>
                  <a:lnTo>
                    <a:pt x="0" y="7156"/>
                  </a:lnTo>
                  <a:lnTo>
                    <a:pt x="0" y="14444"/>
                  </a:lnTo>
                  <a:lnTo>
                    <a:pt x="7244" y="14444"/>
                  </a:lnTo>
                  <a:lnTo>
                    <a:pt x="7244" y="21600"/>
                  </a:lnTo>
                  <a:lnTo>
                    <a:pt x="14356" y="21600"/>
                  </a:lnTo>
                  <a:lnTo>
                    <a:pt x="14356" y="14444"/>
                  </a:lnTo>
                  <a:lnTo>
                    <a:pt x="21600" y="14444"/>
                  </a:lnTo>
                  <a:lnTo>
                    <a:pt x="21600" y="7156"/>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75" name="Shape 375"/>
            <p:cNvSpPr/>
            <p:nvPr/>
          </p:nvSpPr>
          <p:spPr>
            <a:xfrm>
              <a:off x="1104899" y="0"/>
              <a:ext cx="2205952"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3200">
                  <a:solidFill>
                    <a:srgbClr val="008E93"/>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008E93"/>
                  </a:solidFill>
                  <a:latin typeface="Arial"/>
                  <a:ea typeface="Arial"/>
                  <a:cs typeface="Arial"/>
                  <a:sym typeface="Arial"/>
                </a:rPr>
                <a:t>information</a:t>
              </a:r>
            </a:p>
          </p:txBody>
        </p:sp>
        <p:sp>
          <p:nvSpPr>
            <p:cNvPr id="376" name="Shape 376"/>
            <p:cNvSpPr/>
            <p:nvPr/>
          </p:nvSpPr>
          <p:spPr>
            <a:xfrm>
              <a:off x="1050925" y="517866"/>
              <a:ext cx="2851147"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There is goodness to life that cannot be denied.</a:t>
              </a:r>
            </a:p>
          </p:txBody>
        </p:sp>
      </p:grpSp>
      <p:sp>
        <p:nvSpPr>
          <p:cNvPr id="378" name="Shape 378"/>
          <p:cNvSpPr/>
          <p:nvPr/>
        </p:nvSpPr>
        <p:spPr>
          <a:xfrm>
            <a:off x="17366662" y="2598597"/>
            <a:ext cx="6117453" cy="327716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defRPr sz="7200">
                <a:solidFill>
                  <a:srgbClr val="80808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808080"/>
                </a:solidFill>
                <a:latin typeface="Arial"/>
                <a:ea typeface="Arial"/>
                <a:cs typeface="Arial"/>
                <a:sym typeface="Arial"/>
              </a:rPr>
              <a:t>ADD THE TITLE OF THIS GRAPH</a:t>
            </a:r>
          </a:p>
        </p:txBody>
      </p:sp>
      <p:grpSp>
        <p:nvGrpSpPr>
          <p:cNvPr id="381" name="Group 381"/>
          <p:cNvGrpSpPr/>
          <p:nvPr/>
        </p:nvGrpSpPr>
        <p:grpSpPr>
          <a:xfrm>
            <a:off x="16878300" y="2612571"/>
            <a:ext cx="228600" cy="9497195"/>
            <a:chOff x="0" y="0"/>
            <a:chExt cx="228600" cy="9497194"/>
          </a:xfrm>
        </p:grpSpPr>
        <p:sp>
          <p:nvSpPr>
            <p:cNvPr id="379" name="Shape 379"/>
            <p:cNvSpPr/>
            <p:nvPr/>
          </p:nvSpPr>
          <p:spPr>
            <a:xfrm>
              <a:off x="0" y="-1"/>
              <a:ext cx="228600" cy="3416301"/>
            </a:xfrm>
            <a:prstGeom prst="rect">
              <a:avLst/>
            </a:prstGeom>
            <a:solidFill>
              <a:srgbClr val="C8C2AC"/>
            </a:solidFill>
            <a:ln w="12700" cap="flat">
              <a:noFill/>
              <a:miter lim="400000"/>
            </a:ln>
            <a:effectLst/>
          </p:spPr>
          <p:txBody>
            <a:bodyPr wrap="square" lIns="91439" tIns="91439" rIns="91439" bIns="91439" numCol="1" anchor="t">
              <a:noAutofit/>
            </a:bodyPr>
            <a:lstStyle/>
            <a:p>
              <a:pPr algn="ctr">
                <a:defRPr>
                  <a:latin typeface="Arial"/>
                  <a:ea typeface="Arial"/>
                  <a:cs typeface="Arial"/>
                  <a:sym typeface="Arial"/>
                </a:defRPr>
              </a:pPr>
              <a:endParaRPr/>
            </a:p>
          </p:txBody>
        </p:sp>
        <p:sp>
          <p:nvSpPr>
            <p:cNvPr id="380" name="Shape 380"/>
            <p:cNvSpPr/>
            <p:nvPr/>
          </p:nvSpPr>
          <p:spPr>
            <a:xfrm flipH="1">
              <a:off x="12699" y="3416300"/>
              <a:ext cx="2" cy="6080894"/>
            </a:xfrm>
            <a:prstGeom prst="line">
              <a:avLst/>
            </a:prstGeom>
            <a:solidFill>
              <a:srgbClr val="C8C2AC"/>
            </a:solidFill>
            <a:ln w="12700" cap="flat">
              <a:solidFill>
                <a:srgbClr val="C8C2AC"/>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sp>
        <p:nvSpPr>
          <p:cNvPr id="382" name="Shape 382"/>
          <p:cNvSpPr/>
          <p:nvPr/>
        </p:nvSpPr>
        <p:spPr>
          <a:xfrm>
            <a:off x="17366662" y="6269020"/>
            <a:ext cx="5014367" cy="464164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r>
              <a:rPr sz="2800">
                <a:solidFill>
                  <a:srgbClr val="262626"/>
                </a:solidFill>
                <a:latin typeface="Arial"/>
                <a:ea typeface="Arial"/>
                <a:cs typeface="Arial"/>
                <a:sym typeface="Arial"/>
              </a:rPr>
              <a:t>Even when the cold winds blow and the world seems to be covered in foggy shadows, the goodness of life lives on. Open your eyes, open your heart, and you will see that goodness is everywhere.</a:t>
            </a:r>
          </a:p>
          <a:p>
            <a:r>
              <a:rPr sz="2800">
                <a:solidFill>
                  <a:srgbClr val="262626"/>
                </a:solidFill>
                <a:latin typeface="Arial"/>
                <a:ea typeface="Arial"/>
                <a:cs typeface="Arial"/>
                <a:sym typeface="Arial"/>
              </a:rPr>
              <a:t>open your heart, and you will see that goodness is everywhere.</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356"/>
                                        </p:tgtEl>
                                        <p:attrNameLst>
                                          <p:attrName>style.visibility</p:attrName>
                                        </p:attrNameLst>
                                      </p:cBhvr>
                                      <p:to>
                                        <p:strVal val="visible"/>
                                      </p:to>
                                    </p:set>
                                    <p:animEffect transition="in" filter="dissolve">
                                      <p:cBhvr>
                                        <p:cTn id="7" dur="500"/>
                                        <p:tgtEl>
                                          <p:spTgt spid="356"/>
                                        </p:tgtEl>
                                      </p:cBhvr>
                                    </p:animEffect>
                                  </p:childTnLst>
                                </p:cTn>
                              </p:par>
                            </p:childTnLst>
                          </p:cTn>
                        </p:par>
                        <p:par>
                          <p:cTn id="8" fill="hold">
                            <p:stCondLst>
                              <p:cond delay="500"/>
                            </p:stCondLst>
                            <p:childTnLst>
                              <p:par>
                                <p:cTn id="9" presetID="9" presetClass="entr" fill="hold" grpId="2" nodeType="afterEffect">
                                  <p:stCondLst>
                                    <p:cond delay="0"/>
                                  </p:stCondLst>
                                  <p:iterate>
                                    <p:tmAbs val="0"/>
                                  </p:iterate>
                                  <p:childTnLst>
                                    <p:set>
                                      <p:cBhvr>
                                        <p:cTn id="10" fill="hold"/>
                                        <p:tgtEl>
                                          <p:spTgt spid="359"/>
                                        </p:tgtEl>
                                        <p:attrNameLst>
                                          <p:attrName>style.visibility</p:attrName>
                                        </p:attrNameLst>
                                      </p:cBhvr>
                                      <p:to>
                                        <p:strVal val="visible"/>
                                      </p:to>
                                    </p:set>
                                    <p:animEffect transition="in" filter="dissolve">
                                      <p:cBhvr>
                                        <p:cTn id="11" dur="500"/>
                                        <p:tgtEl>
                                          <p:spTgt spid="359"/>
                                        </p:tgtEl>
                                      </p:cBhvr>
                                    </p:animEffect>
                                  </p:childTnLst>
                                </p:cTn>
                              </p:par>
                            </p:childTnLst>
                          </p:cTn>
                        </p:par>
                        <p:par>
                          <p:cTn id="12" fill="hold">
                            <p:stCondLst>
                              <p:cond delay="1000"/>
                            </p:stCondLst>
                            <p:childTnLst>
                              <p:par>
                                <p:cTn id="13" presetID="15" presetClass="entr" presetSubtype="12" fill="hold" grpId="3" nodeType="afterEffect">
                                  <p:stCondLst>
                                    <p:cond delay="0"/>
                                  </p:stCondLst>
                                  <p:iterate>
                                    <p:tmAbs val="0"/>
                                  </p:iterate>
                                  <p:childTnLst>
                                    <p:set>
                                      <p:cBhvr>
                                        <p:cTn id="14" fill="hold"/>
                                        <p:tgtEl>
                                          <p:spTgt spid="363"/>
                                        </p:tgtEl>
                                        <p:attrNameLst>
                                          <p:attrName>style.visibility</p:attrName>
                                        </p:attrNameLst>
                                      </p:cBhvr>
                                      <p:to>
                                        <p:strVal val="visible"/>
                                      </p:to>
                                    </p:set>
                                    <p:anim calcmode="lin" valueType="num">
                                      <p:cBhvr>
                                        <p:cTn id="15" dur="750" fill="hold"/>
                                        <p:tgtEl>
                                          <p:spTgt spid="363"/>
                                        </p:tgtEl>
                                        <p:attrNameLst>
                                          <p:attrName>ppt_w</p:attrName>
                                        </p:attrNameLst>
                                      </p:cBhvr>
                                      <p:tavLst>
                                        <p:tav tm="0">
                                          <p:val>
                                            <p:fltVal val="0"/>
                                          </p:val>
                                        </p:tav>
                                        <p:tav tm="100000">
                                          <p:val>
                                            <p:strVal val="#ppt_w"/>
                                          </p:val>
                                        </p:tav>
                                      </p:tavLst>
                                    </p:anim>
                                    <p:anim calcmode="lin" valueType="num">
                                      <p:cBhvr>
                                        <p:cTn id="16" dur="750" fill="hold"/>
                                        <p:tgtEl>
                                          <p:spTgt spid="363"/>
                                        </p:tgtEl>
                                        <p:attrNameLst>
                                          <p:attrName>ppt_h</p:attrName>
                                        </p:attrNameLst>
                                      </p:cBhvr>
                                      <p:tavLst>
                                        <p:tav tm="0">
                                          <p:val>
                                            <p:fltVal val="0"/>
                                          </p:val>
                                        </p:tav>
                                        <p:tav tm="100000">
                                          <p:val>
                                            <p:strVal val="#ppt_h"/>
                                          </p:val>
                                        </p:tav>
                                      </p:tavLst>
                                    </p:anim>
                                    <p:anim calcmode="lin" valueType="num">
                                      <p:cBhvr>
                                        <p:cTn id="17" dur="750" fill="hold"/>
                                        <p:tgtEl>
                                          <p:spTgt spid="363"/>
                                        </p:tgtEl>
                                        <p:attrNameLst>
                                          <p:attrName>ppt_x</p:attrName>
                                        </p:attrNameLst>
                                      </p:cBhvr>
                                      <p:tavLst>
                                        <p:tav tm="0" fmla="#ppt_x+(cos(-2*pi*(1-$))*-#ppt_x-sin(-2*pi*(1-$))*(1-#ppt_y))*(1-$)">
                                          <p:val>
                                            <p:fltVal val="0"/>
                                          </p:val>
                                        </p:tav>
                                        <p:tav tm="100000">
                                          <p:val>
                                            <p:fltVal val="1"/>
                                          </p:val>
                                        </p:tav>
                                      </p:tavLst>
                                    </p:anim>
                                    <p:anim calcmode="lin" valueType="num">
                                      <p:cBhvr>
                                        <p:cTn id="18" dur="750" fill="hold"/>
                                        <p:tgtEl>
                                          <p:spTgt spid="36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750"/>
                            </p:stCondLst>
                            <p:childTnLst>
                              <p:par>
                                <p:cTn id="20" presetID="15" presetClass="entr" presetSubtype="12" fill="hold" grpId="4" nodeType="afterEffect">
                                  <p:stCondLst>
                                    <p:cond delay="0"/>
                                  </p:stCondLst>
                                  <p:iterate>
                                    <p:tmAbs val="0"/>
                                  </p:iterate>
                                  <p:childTnLst>
                                    <p:set>
                                      <p:cBhvr>
                                        <p:cTn id="21" fill="hold"/>
                                        <p:tgtEl>
                                          <p:spTgt spid="367"/>
                                        </p:tgtEl>
                                        <p:attrNameLst>
                                          <p:attrName>style.visibility</p:attrName>
                                        </p:attrNameLst>
                                      </p:cBhvr>
                                      <p:to>
                                        <p:strVal val="visible"/>
                                      </p:to>
                                    </p:set>
                                    <p:anim calcmode="lin" valueType="num">
                                      <p:cBhvr>
                                        <p:cTn id="22" dur="750" fill="hold"/>
                                        <p:tgtEl>
                                          <p:spTgt spid="367"/>
                                        </p:tgtEl>
                                        <p:attrNameLst>
                                          <p:attrName>ppt_w</p:attrName>
                                        </p:attrNameLst>
                                      </p:cBhvr>
                                      <p:tavLst>
                                        <p:tav tm="0">
                                          <p:val>
                                            <p:fltVal val="0"/>
                                          </p:val>
                                        </p:tav>
                                        <p:tav tm="100000">
                                          <p:val>
                                            <p:strVal val="#ppt_w"/>
                                          </p:val>
                                        </p:tav>
                                      </p:tavLst>
                                    </p:anim>
                                    <p:anim calcmode="lin" valueType="num">
                                      <p:cBhvr>
                                        <p:cTn id="23" dur="750" fill="hold"/>
                                        <p:tgtEl>
                                          <p:spTgt spid="367"/>
                                        </p:tgtEl>
                                        <p:attrNameLst>
                                          <p:attrName>ppt_h</p:attrName>
                                        </p:attrNameLst>
                                      </p:cBhvr>
                                      <p:tavLst>
                                        <p:tav tm="0">
                                          <p:val>
                                            <p:fltVal val="0"/>
                                          </p:val>
                                        </p:tav>
                                        <p:tav tm="100000">
                                          <p:val>
                                            <p:strVal val="#ppt_h"/>
                                          </p:val>
                                        </p:tav>
                                      </p:tavLst>
                                    </p:anim>
                                    <p:anim calcmode="lin" valueType="num">
                                      <p:cBhvr>
                                        <p:cTn id="24" dur="750" fill="hold"/>
                                        <p:tgtEl>
                                          <p:spTgt spid="367"/>
                                        </p:tgtEl>
                                        <p:attrNameLst>
                                          <p:attrName>ppt_x</p:attrName>
                                        </p:attrNameLst>
                                      </p:cBhvr>
                                      <p:tavLst>
                                        <p:tav tm="0" fmla="#ppt_x+(cos(-2*pi*(1-$))*-#ppt_x-sin(-2*pi*(1-$))*(1-#ppt_y))*(1-$)">
                                          <p:val>
                                            <p:fltVal val="0"/>
                                          </p:val>
                                        </p:tav>
                                        <p:tav tm="100000">
                                          <p:val>
                                            <p:fltVal val="1"/>
                                          </p:val>
                                        </p:tav>
                                      </p:tavLst>
                                    </p:anim>
                                    <p:anim calcmode="lin" valueType="num">
                                      <p:cBhvr>
                                        <p:cTn id="25" dur="750" fill="hold"/>
                                        <p:tgtEl>
                                          <p:spTgt spid="367"/>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500"/>
                            </p:stCondLst>
                            <p:childTnLst>
                              <p:par>
                                <p:cTn id="27" presetID="15" presetClass="entr" presetSubtype="12" fill="hold" grpId="5" nodeType="afterEffect">
                                  <p:stCondLst>
                                    <p:cond delay="0"/>
                                  </p:stCondLst>
                                  <p:iterate>
                                    <p:tmAbs val="0"/>
                                  </p:iterate>
                                  <p:childTnLst>
                                    <p:set>
                                      <p:cBhvr>
                                        <p:cTn id="28" fill="hold"/>
                                        <p:tgtEl>
                                          <p:spTgt spid="377"/>
                                        </p:tgtEl>
                                        <p:attrNameLst>
                                          <p:attrName>style.visibility</p:attrName>
                                        </p:attrNameLst>
                                      </p:cBhvr>
                                      <p:to>
                                        <p:strVal val="visible"/>
                                      </p:to>
                                    </p:set>
                                    <p:anim calcmode="lin" valueType="num">
                                      <p:cBhvr>
                                        <p:cTn id="29" dur="750" fill="hold"/>
                                        <p:tgtEl>
                                          <p:spTgt spid="377"/>
                                        </p:tgtEl>
                                        <p:attrNameLst>
                                          <p:attrName>ppt_w</p:attrName>
                                        </p:attrNameLst>
                                      </p:cBhvr>
                                      <p:tavLst>
                                        <p:tav tm="0">
                                          <p:val>
                                            <p:fltVal val="0"/>
                                          </p:val>
                                        </p:tav>
                                        <p:tav tm="100000">
                                          <p:val>
                                            <p:strVal val="#ppt_w"/>
                                          </p:val>
                                        </p:tav>
                                      </p:tavLst>
                                    </p:anim>
                                    <p:anim calcmode="lin" valueType="num">
                                      <p:cBhvr>
                                        <p:cTn id="30" dur="750" fill="hold"/>
                                        <p:tgtEl>
                                          <p:spTgt spid="377"/>
                                        </p:tgtEl>
                                        <p:attrNameLst>
                                          <p:attrName>ppt_h</p:attrName>
                                        </p:attrNameLst>
                                      </p:cBhvr>
                                      <p:tavLst>
                                        <p:tav tm="0">
                                          <p:val>
                                            <p:fltVal val="0"/>
                                          </p:val>
                                        </p:tav>
                                        <p:tav tm="100000">
                                          <p:val>
                                            <p:strVal val="#ppt_h"/>
                                          </p:val>
                                        </p:tav>
                                      </p:tavLst>
                                    </p:anim>
                                    <p:anim calcmode="lin" valueType="num">
                                      <p:cBhvr>
                                        <p:cTn id="31" dur="750" fill="hold"/>
                                        <p:tgtEl>
                                          <p:spTgt spid="377"/>
                                        </p:tgtEl>
                                        <p:attrNameLst>
                                          <p:attrName>ppt_x</p:attrName>
                                        </p:attrNameLst>
                                      </p:cBhvr>
                                      <p:tavLst>
                                        <p:tav tm="0" fmla="#ppt_x+(cos(-2*pi*(1-$))*-#ppt_x-sin(-2*pi*(1-$))*(1-#ppt_y))*(1-$)">
                                          <p:val>
                                            <p:fltVal val="0"/>
                                          </p:val>
                                        </p:tav>
                                        <p:tav tm="100000">
                                          <p:val>
                                            <p:fltVal val="1"/>
                                          </p:val>
                                        </p:tav>
                                      </p:tavLst>
                                    </p:anim>
                                    <p:anim calcmode="lin" valueType="num">
                                      <p:cBhvr>
                                        <p:cTn id="32" dur="750" fill="hold"/>
                                        <p:tgtEl>
                                          <p:spTgt spid="37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250"/>
                            </p:stCondLst>
                            <p:childTnLst>
                              <p:par>
                                <p:cTn id="34" presetID="15" presetClass="entr" presetSubtype="12" fill="hold" grpId="6" nodeType="afterEffect">
                                  <p:stCondLst>
                                    <p:cond delay="0"/>
                                  </p:stCondLst>
                                  <p:iterate>
                                    <p:tmAbs val="0"/>
                                  </p:iterate>
                                  <p:childTnLst>
                                    <p:set>
                                      <p:cBhvr>
                                        <p:cTn id="35" fill="hold"/>
                                        <p:tgtEl>
                                          <p:spTgt spid="373"/>
                                        </p:tgtEl>
                                        <p:attrNameLst>
                                          <p:attrName>style.visibility</p:attrName>
                                        </p:attrNameLst>
                                      </p:cBhvr>
                                      <p:to>
                                        <p:strVal val="visible"/>
                                      </p:to>
                                    </p:set>
                                    <p:anim calcmode="lin" valueType="num">
                                      <p:cBhvr>
                                        <p:cTn id="36" dur="750" fill="hold"/>
                                        <p:tgtEl>
                                          <p:spTgt spid="373"/>
                                        </p:tgtEl>
                                        <p:attrNameLst>
                                          <p:attrName>ppt_w</p:attrName>
                                        </p:attrNameLst>
                                      </p:cBhvr>
                                      <p:tavLst>
                                        <p:tav tm="0">
                                          <p:val>
                                            <p:fltVal val="0"/>
                                          </p:val>
                                        </p:tav>
                                        <p:tav tm="100000">
                                          <p:val>
                                            <p:strVal val="#ppt_w"/>
                                          </p:val>
                                        </p:tav>
                                      </p:tavLst>
                                    </p:anim>
                                    <p:anim calcmode="lin" valueType="num">
                                      <p:cBhvr>
                                        <p:cTn id="37" dur="750" fill="hold"/>
                                        <p:tgtEl>
                                          <p:spTgt spid="373"/>
                                        </p:tgtEl>
                                        <p:attrNameLst>
                                          <p:attrName>ppt_h</p:attrName>
                                        </p:attrNameLst>
                                      </p:cBhvr>
                                      <p:tavLst>
                                        <p:tav tm="0">
                                          <p:val>
                                            <p:fltVal val="0"/>
                                          </p:val>
                                        </p:tav>
                                        <p:tav tm="100000">
                                          <p:val>
                                            <p:strVal val="#ppt_h"/>
                                          </p:val>
                                        </p:tav>
                                      </p:tavLst>
                                    </p:anim>
                                    <p:anim calcmode="lin" valueType="num">
                                      <p:cBhvr>
                                        <p:cTn id="38" dur="750" fill="hold"/>
                                        <p:tgtEl>
                                          <p:spTgt spid="373"/>
                                        </p:tgtEl>
                                        <p:attrNameLst>
                                          <p:attrName>ppt_x</p:attrName>
                                        </p:attrNameLst>
                                      </p:cBhvr>
                                      <p:tavLst>
                                        <p:tav tm="0" fmla="#ppt_x+(cos(-2*pi*(1-$))*-#ppt_x-sin(-2*pi*(1-$))*(1-#ppt_y))*(1-$)">
                                          <p:val>
                                            <p:fltVal val="0"/>
                                          </p:val>
                                        </p:tav>
                                        <p:tav tm="100000">
                                          <p:val>
                                            <p:fltVal val="1"/>
                                          </p:val>
                                        </p:tav>
                                      </p:tavLst>
                                    </p:anim>
                                    <p:anim calcmode="lin" valueType="num">
                                      <p:cBhvr>
                                        <p:cTn id="39" dur="750" fill="hold"/>
                                        <p:tgtEl>
                                          <p:spTgt spid="373"/>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000"/>
                            </p:stCondLst>
                            <p:childTnLst>
                              <p:par>
                                <p:cTn id="41" presetID="22" presetClass="entr" presetSubtype="1" fill="hold" grpId="7" nodeType="afterEffect">
                                  <p:stCondLst>
                                    <p:cond delay="0"/>
                                  </p:stCondLst>
                                  <p:iterate>
                                    <p:tmAbs val="0"/>
                                  </p:iterate>
                                  <p:childTnLst>
                                    <p:set>
                                      <p:cBhvr>
                                        <p:cTn id="42" fill="hold"/>
                                        <p:tgtEl>
                                          <p:spTgt spid="381"/>
                                        </p:tgtEl>
                                        <p:attrNameLst>
                                          <p:attrName>style.visibility</p:attrName>
                                        </p:attrNameLst>
                                      </p:cBhvr>
                                      <p:to>
                                        <p:strVal val="visible"/>
                                      </p:to>
                                    </p:set>
                                    <p:animEffect transition="in" filter="wipe(up)">
                                      <p:cBhvr>
                                        <p:cTn id="43" dur="500"/>
                                        <p:tgtEl>
                                          <p:spTgt spid="381"/>
                                        </p:tgtEl>
                                      </p:cBhvr>
                                    </p:animEffect>
                                  </p:childTnLst>
                                </p:cTn>
                              </p:par>
                            </p:childTnLst>
                          </p:cTn>
                        </p:par>
                        <p:par>
                          <p:cTn id="44" fill="hold">
                            <p:stCondLst>
                              <p:cond delay="4500"/>
                            </p:stCondLst>
                            <p:childTnLst>
                              <p:par>
                                <p:cTn id="45" presetID="9" presetClass="entr" fill="hold" grpId="8" nodeType="afterEffect">
                                  <p:stCondLst>
                                    <p:cond delay="0"/>
                                  </p:stCondLst>
                                  <p:iterate>
                                    <p:tmAbs val="0"/>
                                  </p:iterate>
                                  <p:childTnLst>
                                    <p:set>
                                      <p:cBhvr>
                                        <p:cTn id="46" fill="hold"/>
                                        <p:tgtEl>
                                          <p:spTgt spid="378"/>
                                        </p:tgtEl>
                                        <p:attrNameLst>
                                          <p:attrName>style.visibility</p:attrName>
                                        </p:attrNameLst>
                                      </p:cBhvr>
                                      <p:to>
                                        <p:strVal val="visible"/>
                                      </p:to>
                                    </p:set>
                                    <p:animEffect transition="in" filter="dissolve">
                                      <p:cBhvr>
                                        <p:cTn id="47" dur="500"/>
                                        <p:tgtEl>
                                          <p:spTgt spid="378"/>
                                        </p:tgtEl>
                                      </p:cBhvr>
                                    </p:animEffect>
                                  </p:childTnLst>
                                </p:cTn>
                              </p:par>
                            </p:childTnLst>
                          </p:cTn>
                        </p:par>
                        <p:par>
                          <p:cTn id="48" fill="hold">
                            <p:stCondLst>
                              <p:cond delay="5000"/>
                            </p:stCondLst>
                            <p:childTnLst>
                              <p:par>
                                <p:cTn id="49" presetID="22" presetClass="entr" presetSubtype="8" fill="hold" grpId="9" nodeType="afterEffect">
                                  <p:stCondLst>
                                    <p:cond delay="0"/>
                                  </p:stCondLst>
                                  <p:iterate>
                                    <p:tmAbs val="0"/>
                                  </p:iterate>
                                  <p:childTnLst>
                                    <p:set>
                                      <p:cBhvr>
                                        <p:cTn id="50" fill="hold"/>
                                        <p:tgtEl>
                                          <p:spTgt spid="382"/>
                                        </p:tgtEl>
                                        <p:attrNameLst>
                                          <p:attrName>style.visibility</p:attrName>
                                        </p:attrNameLst>
                                      </p:cBhvr>
                                      <p:to>
                                        <p:strVal val="visible"/>
                                      </p:to>
                                    </p:set>
                                    <p:animEffect transition="in" filter="wipe(left)">
                                      <p:cBhvr>
                                        <p:cTn id="51" dur="500"/>
                                        <p:tgtEl>
                                          <p:spTgt spid="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1" animBg="1" advAuto="0"/>
      <p:bldP spid="359" grpId="2" animBg="1" advAuto="0"/>
      <p:bldP spid="363" grpId="3" animBg="1" advAuto="0"/>
      <p:bldP spid="367" grpId="4" animBg="1" advAuto="0"/>
      <p:bldP spid="373" grpId="6" animBg="1" advAuto="0"/>
      <p:bldP spid="377" grpId="5" animBg="1" advAuto="0"/>
      <p:bldP spid="378" grpId="8" animBg="1" advAuto="0"/>
      <p:bldP spid="381" grpId="7" animBg="1" advAuto="0"/>
      <p:bldP spid="382" grpId="9"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429" name="Group 429"/>
          <p:cNvGrpSpPr/>
          <p:nvPr/>
        </p:nvGrpSpPr>
        <p:grpSpPr>
          <a:xfrm>
            <a:off x="2515646" y="4415730"/>
            <a:ext cx="18206237" cy="2442273"/>
            <a:chOff x="0" y="0"/>
            <a:chExt cx="18206236" cy="2442271"/>
          </a:xfrm>
        </p:grpSpPr>
        <p:sp>
          <p:nvSpPr>
            <p:cNvPr id="384" name="Shape 384"/>
            <p:cNvSpPr/>
            <p:nvPr/>
          </p:nvSpPr>
          <p:spPr>
            <a:xfrm>
              <a:off x="123825" y="2270819"/>
              <a:ext cx="1152529"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85" name="Shape 385"/>
            <p:cNvSpPr/>
            <p:nvPr/>
          </p:nvSpPr>
          <p:spPr>
            <a:xfrm>
              <a:off x="0" y="0"/>
              <a:ext cx="1400176"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953" y="-90"/>
                    <a:pt x="0" y="3205"/>
                    <a:pt x="0" y="7141"/>
                  </a:cubicBezTo>
                  <a:cubicBezTo>
                    <a:pt x="0" y="8422"/>
                    <a:pt x="550" y="9703"/>
                    <a:pt x="1513" y="10710"/>
                  </a:cubicBezTo>
                  <a:cubicBezTo>
                    <a:pt x="1513" y="10710"/>
                    <a:pt x="1513" y="10710"/>
                    <a:pt x="1513" y="10710"/>
                  </a:cubicBezTo>
                  <a:cubicBezTo>
                    <a:pt x="10869" y="21510"/>
                    <a:pt x="10869" y="21510"/>
                    <a:pt x="10869" y="21510"/>
                  </a:cubicBezTo>
                  <a:cubicBezTo>
                    <a:pt x="20224" y="10802"/>
                    <a:pt x="20224" y="10802"/>
                    <a:pt x="20224" y="10802"/>
                  </a:cubicBezTo>
                  <a:cubicBezTo>
                    <a:pt x="20224" y="10802"/>
                    <a:pt x="20224" y="10802"/>
                    <a:pt x="20224" y="10802"/>
                  </a:cubicBezTo>
                  <a:cubicBezTo>
                    <a:pt x="21050" y="9703"/>
                    <a:pt x="21600" y="8513"/>
                    <a:pt x="21600" y="7141"/>
                  </a:cubicBezTo>
                  <a:close/>
                  <a:moveTo>
                    <a:pt x="10869" y="13090"/>
                  </a:moveTo>
                  <a:cubicBezTo>
                    <a:pt x="5916" y="13090"/>
                    <a:pt x="1789" y="10435"/>
                    <a:pt x="1926" y="7141"/>
                  </a:cubicBezTo>
                  <a:cubicBezTo>
                    <a:pt x="1926" y="3846"/>
                    <a:pt x="5916" y="1191"/>
                    <a:pt x="10869" y="1191"/>
                  </a:cubicBezTo>
                  <a:cubicBezTo>
                    <a:pt x="15822" y="1191"/>
                    <a:pt x="19811" y="3846"/>
                    <a:pt x="19811" y="7141"/>
                  </a:cubicBezTo>
                  <a:cubicBezTo>
                    <a:pt x="19811" y="10435"/>
                    <a:pt x="15822" y="13181"/>
                    <a:pt x="10869" y="1309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86" name="Shape 386"/>
            <p:cNvSpPr/>
            <p:nvPr/>
          </p:nvSpPr>
          <p:spPr>
            <a:xfrm>
              <a:off x="882650" y="530919"/>
              <a:ext cx="295276" cy="292508"/>
            </a:xfrm>
            <a:custGeom>
              <a:avLst/>
              <a:gdLst/>
              <a:ahLst/>
              <a:cxnLst>
                <a:cxn ang="0">
                  <a:pos x="wd2" y="hd2"/>
                </a:cxn>
                <a:cxn ang="5400000">
                  <a:pos x="wd2" y="hd2"/>
                </a:cxn>
                <a:cxn ang="10800000">
                  <a:pos x="wd2" y="hd2"/>
                </a:cxn>
                <a:cxn ang="16200000">
                  <a:pos x="wd2" y="hd2"/>
                </a:cxn>
              </a:cxnLst>
              <a:rect l="0" t="0" r="r" b="b"/>
              <a:pathLst>
                <a:path w="21600" h="19900" extrusionOk="0">
                  <a:moveTo>
                    <a:pt x="0" y="6789"/>
                  </a:moveTo>
                  <a:cubicBezTo>
                    <a:pt x="7200" y="19749"/>
                    <a:pt x="7200" y="19749"/>
                    <a:pt x="7200" y="19749"/>
                  </a:cubicBezTo>
                  <a:cubicBezTo>
                    <a:pt x="7200" y="19749"/>
                    <a:pt x="18982" y="21600"/>
                    <a:pt x="21600" y="12343"/>
                  </a:cubicBezTo>
                  <a:cubicBezTo>
                    <a:pt x="14400" y="0"/>
                    <a:pt x="14400" y="0"/>
                    <a:pt x="14400" y="0"/>
                  </a:cubicBezTo>
                  <a:lnTo>
                    <a:pt x="0" y="6789"/>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87" name="Shape 387"/>
            <p:cNvSpPr/>
            <p:nvPr/>
          </p:nvSpPr>
          <p:spPr>
            <a:xfrm>
              <a:off x="723899" y="756343"/>
              <a:ext cx="473077" cy="4159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0785" y="4226"/>
                    <a:pt x="12634" y="4696"/>
                  </a:cubicBezTo>
                  <a:cubicBezTo>
                    <a:pt x="6928" y="4696"/>
                    <a:pt x="6928" y="4696"/>
                    <a:pt x="6928" y="4696"/>
                  </a:cubicBezTo>
                  <a:cubicBezTo>
                    <a:pt x="6928" y="470"/>
                    <a:pt x="6928" y="470"/>
                    <a:pt x="6928" y="470"/>
                  </a:cubicBezTo>
                  <a:cubicBezTo>
                    <a:pt x="0" y="11270"/>
                    <a:pt x="0" y="11270"/>
                    <a:pt x="0" y="11270"/>
                  </a:cubicBezTo>
                  <a:cubicBezTo>
                    <a:pt x="6113" y="21600"/>
                    <a:pt x="6113" y="21600"/>
                    <a:pt x="6113" y="21600"/>
                  </a:cubicBezTo>
                  <a:cubicBezTo>
                    <a:pt x="6521" y="17374"/>
                    <a:pt x="6521" y="17374"/>
                    <a:pt x="6521" y="17374"/>
                  </a:cubicBezTo>
                  <a:cubicBezTo>
                    <a:pt x="11004" y="17374"/>
                    <a:pt x="11004" y="17374"/>
                    <a:pt x="11004" y="17374"/>
                  </a:cubicBezTo>
                  <a:cubicBezTo>
                    <a:pt x="11004" y="17374"/>
                    <a:pt x="13042" y="17374"/>
                    <a:pt x="14264" y="15496"/>
                  </a:cubicBezTo>
                  <a:cubicBezTo>
                    <a:pt x="20785" y="3757"/>
                    <a:pt x="20785" y="3757"/>
                    <a:pt x="20785" y="3757"/>
                  </a:cubicBezTo>
                  <a:cubicBezTo>
                    <a:pt x="20785" y="3757"/>
                    <a:pt x="21600" y="2348"/>
                    <a:pt x="21600" y="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88" name="Shape 388"/>
            <p:cNvSpPr/>
            <p:nvPr/>
          </p:nvSpPr>
          <p:spPr>
            <a:xfrm>
              <a:off x="419910" y="873819"/>
              <a:ext cx="250016" cy="215901"/>
            </a:xfrm>
            <a:custGeom>
              <a:avLst/>
              <a:gdLst/>
              <a:ahLst/>
              <a:cxnLst>
                <a:cxn ang="0">
                  <a:pos x="wd2" y="hd2"/>
                </a:cxn>
                <a:cxn ang="5400000">
                  <a:pos x="wd2" y="hd2"/>
                </a:cxn>
                <a:cxn ang="10800000">
                  <a:pos x="wd2" y="hd2"/>
                </a:cxn>
                <a:cxn ang="16200000">
                  <a:pos x="wd2" y="hd2"/>
                </a:cxn>
              </a:cxnLst>
              <a:rect l="0" t="0" r="r" b="b"/>
              <a:pathLst>
                <a:path w="17718" h="21600" extrusionOk="0">
                  <a:moveTo>
                    <a:pt x="17718" y="0"/>
                  </a:moveTo>
                  <a:cubicBezTo>
                    <a:pt x="3106" y="0"/>
                    <a:pt x="3106" y="0"/>
                    <a:pt x="3106" y="0"/>
                  </a:cubicBezTo>
                  <a:cubicBezTo>
                    <a:pt x="3106" y="0"/>
                    <a:pt x="-3882" y="12600"/>
                    <a:pt x="3106" y="21600"/>
                  </a:cubicBezTo>
                  <a:cubicBezTo>
                    <a:pt x="17718" y="21600"/>
                    <a:pt x="17718" y="21600"/>
                    <a:pt x="17718" y="21600"/>
                  </a:cubicBezTo>
                  <a:lnTo>
                    <a:pt x="17718" y="0"/>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89" name="Shape 389"/>
            <p:cNvSpPr/>
            <p:nvPr/>
          </p:nvSpPr>
          <p:spPr>
            <a:xfrm>
              <a:off x="215899" y="578543"/>
              <a:ext cx="336551" cy="511177"/>
            </a:xfrm>
            <a:custGeom>
              <a:avLst/>
              <a:gdLst/>
              <a:ahLst/>
              <a:cxnLst>
                <a:cxn ang="0">
                  <a:pos x="wd2" y="hd2"/>
                </a:cxn>
                <a:cxn ang="5400000">
                  <a:pos x="wd2" y="hd2"/>
                </a:cxn>
                <a:cxn ang="10800000">
                  <a:pos x="wd2" y="hd2"/>
                </a:cxn>
                <a:cxn ang="16200000">
                  <a:pos x="wd2" y="hd2"/>
                </a:cxn>
              </a:cxnLst>
              <a:rect l="0" t="0" r="r" b="b"/>
              <a:pathLst>
                <a:path w="21600" h="21600" extrusionOk="0">
                  <a:moveTo>
                    <a:pt x="13074" y="21600"/>
                  </a:moveTo>
                  <a:cubicBezTo>
                    <a:pt x="13074" y="21600"/>
                    <a:pt x="8526" y="19326"/>
                    <a:pt x="13642" y="12505"/>
                  </a:cubicBezTo>
                  <a:cubicBezTo>
                    <a:pt x="17053" y="7579"/>
                    <a:pt x="17053" y="7579"/>
                    <a:pt x="17053" y="7579"/>
                  </a:cubicBezTo>
                  <a:cubicBezTo>
                    <a:pt x="21600" y="9474"/>
                    <a:pt x="21600" y="9474"/>
                    <a:pt x="21600" y="9474"/>
                  </a:cubicBezTo>
                  <a:cubicBezTo>
                    <a:pt x="14779" y="0"/>
                    <a:pt x="14779" y="0"/>
                    <a:pt x="14779" y="0"/>
                  </a:cubicBezTo>
                  <a:cubicBezTo>
                    <a:pt x="0" y="758"/>
                    <a:pt x="0" y="758"/>
                    <a:pt x="0" y="758"/>
                  </a:cubicBezTo>
                  <a:cubicBezTo>
                    <a:pt x="3979" y="2653"/>
                    <a:pt x="3979" y="2653"/>
                    <a:pt x="3979" y="2653"/>
                  </a:cubicBezTo>
                  <a:cubicBezTo>
                    <a:pt x="1137" y="6442"/>
                    <a:pt x="1137" y="6442"/>
                    <a:pt x="1137" y="6442"/>
                  </a:cubicBezTo>
                  <a:cubicBezTo>
                    <a:pt x="1137" y="6442"/>
                    <a:pt x="0" y="7958"/>
                    <a:pt x="1137" y="9853"/>
                  </a:cubicBezTo>
                  <a:cubicBezTo>
                    <a:pt x="9663" y="19326"/>
                    <a:pt x="9663" y="19326"/>
                    <a:pt x="9663" y="19326"/>
                  </a:cubicBezTo>
                  <a:cubicBezTo>
                    <a:pt x="9663" y="19326"/>
                    <a:pt x="10232" y="20463"/>
                    <a:pt x="13074" y="2160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0" name="Shape 390"/>
            <p:cNvSpPr/>
            <p:nvPr/>
          </p:nvSpPr>
          <p:spPr>
            <a:xfrm>
              <a:off x="374649" y="275377"/>
              <a:ext cx="295277" cy="293643"/>
            </a:xfrm>
            <a:custGeom>
              <a:avLst/>
              <a:gdLst/>
              <a:ahLst/>
              <a:cxnLst>
                <a:cxn ang="0">
                  <a:pos x="wd2" y="hd2"/>
                </a:cxn>
                <a:cxn ang="5400000">
                  <a:pos x="wd2" y="hd2"/>
                </a:cxn>
                <a:cxn ang="10800000">
                  <a:pos x="wd2" y="hd2"/>
                </a:cxn>
                <a:cxn ang="16200000">
                  <a:pos x="wd2" y="hd2"/>
                </a:cxn>
              </a:cxnLst>
              <a:rect l="0" t="0" r="r" b="b"/>
              <a:pathLst>
                <a:path w="21600" h="19585" extrusionOk="0">
                  <a:moveTo>
                    <a:pt x="13745" y="19585"/>
                  </a:moveTo>
                  <a:cubicBezTo>
                    <a:pt x="21600" y="7585"/>
                    <a:pt x="21600" y="7585"/>
                    <a:pt x="21600" y="7585"/>
                  </a:cubicBezTo>
                  <a:cubicBezTo>
                    <a:pt x="21600" y="7585"/>
                    <a:pt x="17018" y="-2015"/>
                    <a:pt x="7855" y="385"/>
                  </a:cubicBezTo>
                  <a:cubicBezTo>
                    <a:pt x="0" y="12385"/>
                    <a:pt x="0" y="12385"/>
                    <a:pt x="0" y="12385"/>
                  </a:cubicBezTo>
                  <a:lnTo>
                    <a:pt x="13745" y="19585"/>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1" name="Shape 391"/>
            <p:cNvSpPr/>
            <p:nvPr/>
          </p:nvSpPr>
          <p:spPr>
            <a:xfrm>
              <a:off x="498475" y="216065"/>
              <a:ext cx="527051" cy="314855"/>
            </a:xfrm>
            <a:custGeom>
              <a:avLst/>
              <a:gdLst/>
              <a:ahLst/>
              <a:cxnLst>
                <a:cxn ang="0">
                  <a:pos x="wd2" y="hd2"/>
                </a:cxn>
                <a:cxn ang="5400000">
                  <a:pos x="wd2" y="hd2"/>
                </a:cxn>
                <a:cxn ang="10800000">
                  <a:pos x="wd2" y="hd2"/>
                </a:cxn>
                <a:cxn ang="16200000">
                  <a:pos x="wd2" y="hd2"/>
                </a:cxn>
              </a:cxnLst>
              <a:rect l="0" t="0" r="r" b="b"/>
              <a:pathLst>
                <a:path w="21600" h="21000" extrusionOk="0">
                  <a:moveTo>
                    <a:pt x="0" y="1800"/>
                  </a:moveTo>
                  <a:cubicBezTo>
                    <a:pt x="0" y="1800"/>
                    <a:pt x="3295" y="-600"/>
                    <a:pt x="7688" y="9600"/>
                  </a:cubicBezTo>
                  <a:cubicBezTo>
                    <a:pt x="10251" y="16800"/>
                    <a:pt x="10251" y="16800"/>
                    <a:pt x="10251" y="16800"/>
                  </a:cubicBezTo>
                  <a:cubicBezTo>
                    <a:pt x="7322" y="19200"/>
                    <a:pt x="7322" y="19200"/>
                    <a:pt x="7322" y="19200"/>
                  </a:cubicBezTo>
                  <a:cubicBezTo>
                    <a:pt x="17573" y="21000"/>
                    <a:pt x="17573" y="21000"/>
                    <a:pt x="17573" y="21000"/>
                  </a:cubicBezTo>
                  <a:cubicBezTo>
                    <a:pt x="21600" y="6600"/>
                    <a:pt x="21600" y="6600"/>
                    <a:pt x="21600" y="6600"/>
                  </a:cubicBezTo>
                  <a:cubicBezTo>
                    <a:pt x="19037" y="9000"/>
                    <a:pt x="19037" y="9000"/>
                    <a:pt x="19037" y="9000"/>
                  </a:cubicBezTo>
                  <a:cubicBezTo>
                    <a:pt x="16841" y="3000"/>
                    <a:pt x="16841" y="3000"/>
                    <a:pt x="16841" y="3000"/>
                  </a:cubicBezTo>
                  <a:cubicBezTo>
                    <a:pt x="16841" y="3000"/>
                    <a:pt x="15742" y="600"/>
                    <a:pt x="13912" y="600"/>
                  </a:cubicBezTo>
                  <a:cubicBezTo>
                    <a:pt x="2929" y="0"/>
                    <a:pt x="2929" y="0"/>
                    <a:pt x="2929" y="0"/>
                  </a:cubicBezTo>
                  <a:cubicBezTo>
                    <a:pt x="2929" y="0"/>
                    <a:pt x="1831" y="0"/>
                    <a:pt x="0" y="180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2" name="Shape 392"/>
            <p:cNvSpPr/>
            <p:nvPr/>
          </p:nvSpPr>
          <p:spPr>
            <a:xfrm>
              <a:off x="1812925" y="2270819"/>
              <a:ext cx="1149354"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3" name="Shape 393"/>
            <p:cNvSpPr/>
            <p:nvPr/>
          </p:nvSpPr>
          <p:spPr>
            <a:xfrm>
              <a:off x="1685925" y="0"/>
              <a:ext cx="1403351"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731" y="2"/>
                  </a:cubicBezTo>
                  <a:cubicBezTo>
                    <a:pt x="4815" y="-90"/>
                    <a:pt x="0" y="3205"/>
                    <a:pt x="0" y="7141"/>
                  </a:cubicBezTo>
                  <a:cubicBezTo>
                    <a:pt x="0" y="8422"/>
                    <a:pt x="550" y="9703"/>
                    <a:pt x="1376" y="10710"/>
                  </a:cubicBezTo>
                  <a:cubicBezTo>
                    <a:pt x="1376" y="10710"/>
                    <a:pt x="1376" y="10710"/>
                    <a:pt x="1376"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731" y="13090"/>
                  </a:moveTo>
                  <a:cubicBezTo>
                    <a:pt x="5778" y="13090"/>
                    <a:pt x="1789" y="10435"/>
                    <a:pt x="1789" y="7141"/>
                  </a:cubicBezTo>
                  <a:cubicBezTo>
                    <a:pt x="1789" y="3846"/>
                    <a:pt x="5778" y="1191"/>
                    <a:pt x="10731" y="1191"/>
                  </a:cubicBezTo>
                  <a:cubicBezTo>
                    <a:pt x="15684" y="1191"/>
                    <a:pt x="19811" y="3846"/>
                    <a:pt x="19811" y="7141"/>
                  </a:cubicBezTo>
                  <a:cubicBezTo>
                    <a:pt x="19674" y="10435"/>
                    <a:pt x="15684" y="13181"/>
                    <a:pt x="10731" y="13090"/>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4" name="Shape 394"/>
            <p:cNvSpPr/>
            <p:nvPr/>
          </p:nvSpPr>
          <p:spPr>
            <a:xfrm>
              <a:off x="2070100" y="219688"/>
              <a:ext cx="749300" cy="956133"/>
            </a:xfrm>
            <a:custGeom>
              <a:avLst/>
              <a:gdLst/>
              <a:ahLst/>
              <a:cxnLst>
                <a:cxn ang="0">
                  <a:pos x="wd2" y="hd2"/>
                </a:cxn>
                <a:cxn ang="5400000">
                  <a:pos x="wd2" y="hd2"/>
                </a:cxn>
                <a:cxn ang="10800000">
                  <a:pos x="wd2" y="hd2"/>
                </a:cxn>
                <a:cxn ang="16200000">
                  <a:pos x="wd2" y="hd2"/>
                </a:cxn>
              </a:cxnLst>
              <a:rect l="0" t="0" r="r" b="b"/>
              <a:pathLst>
                <a:path w="21600" h="21397" extrusionOk="0">
                  <a:moveTo>
                    <a:pt x="17486" y="12245"/>
                  </a:moveTo>
                  <a:cubicBezTo>
                    <a:pt x="17743" y="12043"/>
                    <a:pt x="18257" y="12245"/>
                    <a:pt x="18514" y="12447"/>
                  </a:cubicBezTo>
                  <a:cubicBezTo>
                    <a:pt x="18514" y="12447"/>
                    <a:pt x="18771" y="12447"/>
                    <a:pt x="18771" y="12447"/>
                  </a:cubicBezTo>
                  <a:cubicBezTo>
                    <a:pt x="20057" y="12649"/>
                    <a:pt x="20829" y="12851"/>
                    <a:pt x="21343" y="12043"/>
                  </a:cubicBezTo>
                  <a:cubicBezTo>
                    <a:pt x="21600" y="11639"/>
                    <a:pt x="21600" y="11236"/>
                    <a:pt x="21600" y="10630"/>
                  </a:cubicBezTo>
                  <a:cubicBezTo>
                    <a:pt x="21600" y="9823"/>
                    <a:pt x="21086" y="9015"/>
                    <a:pt x="20057" y="8813"/>
                  </a:cubicBezTo>
                  <a:cubicBezTo>
                    <a:pt x="19800" y="8813"/>
                    <a:pt x="19543" y="8813"/>
                    <a:pt x="19286" y="8813"/>
                  </a:cubicBezTo>
                  <a:cubicBezTo>
                    <a:pt x="19029" y="8813"/>
                    <a:pt x="18514" y="8813"/>
                    <a:pt x="18257" y="8813"/>
                  </a:cubicBezTo>
                  <a:cubicBezTo>
                    <a:pt x="18000" y="8813"/>
                    <a:pt x="17743" y="8813"/>
                    <a:pt x="17486" y="8611"/>
                  </a:cubicBezTo>
                  <a:cubicBezTo>
                    <a:pt x="17229" y="8208"/>
                    <a:pt x="17229" y="7602"/>
                    <a:pt x="17229" y="7198"/>
                  </a:cubicBezTo>
                  <a:cubicBezTo>
                    <a:pt x="17229" y="6795"/>
                    <a:pt x="17229" y="6391"/>
                    <a:pt x="17229" y="5987"/>
                  </a:cubicBezTo>
                  <a:cubicBezTo>
                    <a:pt x="17229" y="5583"/>
                    <a:pt x="17229" y="5381"/>
                    <a:pt x="17229" y="4978"/>
                  </a:cubicBezTo>
                  <a:cubicBezTo>
                    <a:pt x="17229" y="4776"/>
                    <a:pt x="17229" y="4574"/>
                    <a:pt x="16971" y="4372"/>
                  </a:cubicBezTo>
                  <a:cubicBezTo>
                    <a:pt x="16971" y="4170"/>
                    <a:pt x="16971" y="4170"/>
                    <a:pt x="16971" y="3968"/>
                  </a:cubicBezTo>
                  <a:cubicBezTo>
                    <a:pt x="16200" y="3968"/>
                    <a:pt x="15429" y="3968"/>
                    <a:pt x="14400" y="3968"/>
                  </a:cubicBezTo>
                  <a:cubicBezTo>
                    <a:pt x="13886" y="3968"/>
                    <a:pt x="13371" y="3968"/>
                    <a:pt x="12857" y="3968"/>
                  </a:cubicBezTo>
                  <a:cubicBezTo>
                    <a:pt x="12600" y="3968"/>
                    <a:pt x="12600" y="3968"/>
                    <a:pt x="12600" y="3968"/>
                  </a:cubicBezTo>
                  <a:cubicBezTo>
                    <a:pt x="12600" y="3968"/>
                    <a:pt x="12343" y="3968"/>
                    <a:pt x="12086" y="3968"/>
                  </a:cubicBezTo>
                  <a:cubicBezTo>
                    <a:pt x="11829" y="3968"/>
                    <a:pt x="11314" y="3968"/>
                    <a:pt x="11057" y="3968"/>
                  </a:cubicBezTo>
                  <a:cubicBezTo>
                    <a:pt x="10800" y="3767"/>
                    <a:pt x="10543" y="3767"/>
                    <a:pt x="10543" y="3565"/>
                  </a:cubicBezTo>
                  <a:cubicBezTo>
                    <a:pt x="10286" y="3161"/>
                    <a:pt x="10543" y="2959"/>
                    <a:pt x="10800" y="2555"/>
                  </a:cubicBezTo>
                  <a:cubicBezTo>
                    <a:pt x="11057" y="1950"/>
                    <a:pt x="11057" y="1344"/>
                    <a:pt x="10800" y="940"/>
                  </a:cubicBezTo>
                  <a:cubicBezTo>
                    <a:pt x="10543" y="537"/>
                    <a:pt x="10286" y="335"/>
                    <a:pt x="9514" y="133"/>
                  </a:cubicBezTo>
                  <a:cubicBezTo>
                    <a:pt x="8486" y="-69"/>
                    <a:pt x="6943" y="-69"/>
                    <a:pt x="6171" y="335"/>
                  </a:cubicBezTo>
                  <a:cubicBezTo>
                    <a:pt x="5914" y="537"/>
                    <a:pt x="5657" y="940"/>
                    <a:pt x="5657" y="940"/>
                  </a:cubicBezTo>
                  <a:cubicBezTo>
                    <a:pt x="5400" y="1344"/>
                    <a:pt x="5657" y="1748"/>
                    <a:pt x="5657" y="2152"/>
                  </a:cubicBezTo>
                  <a:cubicBezTo>
                    <a:pt x="5657" y="2152"/>
                    <a:pt x="5914" y="2152"/>
                    <a:pt x="5914" y="2353"/>
                  </a:cubicBezTo>
                  <a:cubicBezTo>
                    <a:pt x="6171" y="2555"/>
                    <a:pt x="6429" y="2959"/>
                    <a:pt x="6171" y="3565"/>
                  </a:cubicBezTo>
                  <a:cubicBezTo>
                    <a:pt x="5914" y="4170"/>
                    <a:pt x="4886" y="4170"/>
                    <a:pt x="3857" y="3968"/>
                  </a:cubicBezTo>
                  <a:cubicBezTo>
                    <a:pt x="3600" y="3968"/>
                    <a:pt x="3600" y="3968"/>
                    <a:pt x="3343" y="3968"/>
                  </a:cubicBezTo>
                  <a:cubicBezTo>
                    <a:pt x="2314" y="4170"/>
                    <a:pt x="1543" y="4170"/>
                    <a:pt x="514" y="4170"/>
                  </a:cubicBezTo>
                  <a:cubicBezTo>
                    <a:pt x="514" y="5180"/>
                    <a:pt x="514" y="6189"/>
                    <a:pt x="514" y="7198"/>
                  </a:cubicBezTo>
                  <a:cubicBezTo>
                    <a:pt x="514" y="7198"/>
                    <a:pt x="514" y="7400"/>
                    <a:pt x="514" y="7602"/>
                  </a:cubicBezTo>
                  <a:cubicBezTo>
                    <a:pt x="514" y="7804"/>
                    <a:pt x="514" y="8208"/>
                    <a:pt x="514" y="8208"/>
                  </a:cubicBezTo>
                  <a:cubicBezTo>
                    <a:pt x="771" y="8410"/>
                    <a:pt x="1286" y="8208"/>
                    <a:pt x="1543" y="8006"/>
                  </a:cubicBezTo>
                  <a:cubicBezTo>
                    <a:pt x="2057" y="8006"/>
                    <a:pt x="2571" y="7804"/>
                    <a:pt x="3086" y="7804"/>
                  </a:cubicBezTo>
                  <a:cubicBezTo>
                    <a:pt x="4114" y="8208"/>
                    <a:pt x="4886" y="8611"/>
                    <a:pt x="4886" y="9419"/>
                  </a:cubicBezTo>
                  <a:cubicBezTo>
                    <a:pt x="5143" y="10226"/>
                    <a:pt x="5143" y="11438"/>
                    <a:pt x="4629" y="12245"/>
                  </a:cubicBezTo>
                  <a:cubicBezTo>
                    <a:pt x="4371" y="12851"/>
                    <a:pt x="3857" y="13052"/>
                    <a:pt x="3086" y="13254"/>
                  </a:cubicBezTo>
                  <a:cubicBezTo>
                    <a:pt x="2314" y="13456"/>
                    <a:pt x="1543" y="13254"/>
                    <a:pt x="771" y="12851"/>
                  </a:cubicBezTo>
                  <a:cubicBezTo>
                    <a:pt x="771" y="12851"/>
                    <a:pt x="771" y="12851"/>
                    <a:pt x="514" y="12649"/>
                  </a:cubicBezTo>
                  <a:cubicBezTo>
                    <a:pt x="514" y="12649"/>
                    <a:pt x="514" y="12649"/>
                    <a:pt x="257" y="12649"/>
                  </a:cubicBezTo>
                  <a:cubicBezTo>
                    <a:pt x="257" y="12851"/>
                    <a:pt x="257" y="13658"/>
                    <a:pt x="257" y="14062"/>
                  </a:cubicBezTo>
                  <a:cubicBezTo>
                    <a:pt x="257" y="14264"/>
                    <a:pt x="257" y="14264"/>
                    <a:pt x="257" y="14466"/>
                  </a:cubicBezTo>
                  <a:cubicBezTo>
                    <a:pt x="257" y="15273"/>
                    <a:pt x="257" y="16282"/>
                    <a:pt x="0" y="17090"/>
                  </a:cubicBezTo>
                  <a:cubicBezTo>
                    <a:pt x="257" y="17090"/>
                    <a:pt x="514" y="17090"/>
                    <a:pt x="771" y="17090"/>
                  </a:cubicBezTo>
                  <a:cubicBezTo>
                    <a:pt x="1543" y="17292"/>
                    <a:pt x="2571" y="17292"/>
                    <a:pt x="3857" y="17090"/>
                  </a:cubicBezTo>
                  <a:cubicBezTo>
                    <a:pt x="4114" y="17090"/>
                    <a:pt x="4114" y="17090"/>
                    <a:pt x="4114" y="17090"/>
                  </a:cubicBezTo>
                  <a:cubicBezTo>
                    <a:pt x="4629" y="17090"/>
                    <a:pt x="5400" y="16888"/>
                    <a:pt x="5657" y="17494"/>
                  </a:cubicBezTo>
                  <a:cubicBezTo>
                    <a:pt x="6171" y="18099"/>
                    <a:pt x="5914" y="18503"/>
                    <a:pt x="5657" y="18907"/>
                  </a:cubicBezTo>
                  <a:cubicBezTo>
                    <a:pt x="5657" y="19109"/>
                    <a:pt x="5400" y="19109"/>
                    <a:pt x="5400" y="19310"/>
                  </a:cubicBezTo>
                  <a:cubicBezTo>
                    <a:pt x="5400" y="19714"/>
                    <a:pt x="5400" y="20118"/>
                    <a:pt x="5914" y="20724"/>
                  </a:cubicBezTo>
                  <a:cubicBezTo>
                    <a:pt x="6429" y="21127"/>
                    <a:pt x="7457" y="21329"/>
                    <a:pt x="7971" y="21329"/>
                  </a:cubicBezTo>
                  <a:cubicBezTo>
                    <a:pt x="9771" y="21531"/>
                    <a:pt x="10800" y="21329"/>
                    <a:pt x="11314" y="20118"/>
                  </a:cubicBezTo>
                  <a:cubicBezTo>
                    <a:pt x="11314" y="19916"/>
                    <a:pt x="11571" y="19512"/>
                    <a:pt x="11314" y="19310"/>
                  </a:cubicBezTo>
                  <a:cubicBezTo>
                    <a:pt x="11314" y="19109"/>
                    <a:pt x="11314" y="19109"/>
                    <a:pt x="11314" y="18907"/>
                  </a:cubicBezTo>
                  <a:cubicBezTo>
                    <a:pt x="11057" y="18705"/>
                    <a:pt x="11057" y="18503"/>
                    <a:pt x="11057" y="18301"/>
                  </a:cubicBezTo>
                  <a:cubicBezTo>
                    <a:pt x="11057" y="17897"/>
                    <a:pt x="11057" y="17695"/>
                    <a:pt x="11314" y="17494"/>
                  </a:cubicBezTo>
                  <a:cubicBezTo>
                    <a:pt x="11829" y="17090"/>
                    <a:pt x="12600" y="17090"/>
                    <a:pt x="13114" y="17090"/>
                  </a:cubicBezTo>
                  <a:cubicBezTo>
                    <a:pt x="13371" y="17090"/>
                    <a:pt x="13371" y="17090"/>
                    <a:pt x="13629" y="17090"/>
                  </a:cubicBezTo>
                  <a:cubicBezTo>
                    <a:pt x="14657" y="17090"/>
                    <a:pt x="15686" y="17090"/>
                    <a:pt x="16971" y="17090"/>
                  </a:cubicBezTo>
                  <a:cubicBezTo>
                    <a:pt x="16971" y="16888"/>
                    <a:pt x="16971" y="16888"/>
                    <a:pt x="16971" y="16686"/>
                  </a:cubicBezTo>
                  <a:cubicBezTo>
                    <a:pt x="16971" y="16282"/>
                    <a:pt x="16971" y="15879"/>
                    <a:pt x="16971" y="15475"/>
                  </a:cubicBezTo>
                  <a:cubicBezTo>
                    <a:pt x="16971" y="15071"/>
                    <a:pt x="16971" y="14466"/>
                    <a:pt x="16971" y="14062"/>
                  </a:cubicBezTo>
                  <a:cubicBezTo>
                    <a:pt x="16971" y="13860"/>
                    <a:pt x="16971" y="13658"/>
                    <a:pt x="16971" y="13658"/>
                  </a:cubicBezTo>
                  <a:cubicBezTo>
                    <a:pt x="16971" y="13456"/>
                    <a:pt x="16971" y="13254"/>
                    <a:pt x="16971" y="13052"/>
                  </a:cubicBezTo>
                  <a:cubicBezTo>
                    <a:pt x="16971" y="12649"/>
                    <a:pt x="17229" y="12447"/>
                    <a:pt x="17486" y="12245"/>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5" name="Shape 395"/>
            <p:cNvSpPr/>
            <p:nvPr/>
          </p:nvSpPr>
          <p:spPr>
            <a:xfrm>
              <a:off x="3489326" y="2270819"/>
              <a:ext cx="1152529"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6" name="Shape 396"/>
            <p:cNvSpPr/>
            <p:nvPr/>
          </p:nvSpPr>
          <p:spPr>
            <a:xfrm>
              <a:off x="3365500" y="0"/>
              <a:ext cx="1400176"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815" y="-90"/>
                    <a:pt x="0" y="3205"/>
                    <a:pt x="0" y="7141"/>
                  </a:cubicBezTo>
                  <a:cubicBezTo>
                    <a:pt x="0" y="8422"/>
                    <a:pt x="550" y="9703"/>
                    <a:pt x="1513" y="10710"/>
                  </a:cubicBezTo>
                  <a:cubicBezTo>
                    <a:pt x="1376" y="10710"/>
                    <a:pt x="1376" y="10710"/>
                    <a:pt x="1376"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731" y="13090"/>
                  </a:moveTo>
                  <a:cubicBezTo>
                    <a:pt x="5778" y="13090"/>
                    <a:pt x="1789" y="10435"/>
                    <a:pt x="1789" y="7141"/>
                  </a:cubicBezTo>
                  <a:cubicBezTo>
                    <a:pt x="1789" y="3846"/>
                    <a:pt x="5916" y="1191"/>
                    <a:pt x="10869" y="1191"/>
                  </a:cubicBezTo>
                  <a:cubicBezTo>
                    <a:pt x="15822" y="1191"/>
                    <a:pt x="19811" y="3846"/>
                    <a:pt x="19811" y="7141"/>
                  </a:cubicBezTo>
                  <a:cubicBezTo>
                    <a:pt x="19811" y="10435"/>
                    <a:pt x="15684" y="13181"/>
                    <a:pt x="10731" y="1309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7" name="Shape 397"/>
            <p:cNvSpPr/>
            <p:nvPr/>
          </p:nvSpPr>
          <p:spPr>
            <a:xfrm>
              <a:off x="3587750" y="216593"/>
              <a:ext cx="955676" cy="965201"/>
            </a:xfrm>
            <a:custGeom>
              <a:avLst/>
              <a:gdLst/>
              <a:ahLst/>
              <a:cxnLst>
                <a:cxn ang="0">
                  <a:pos x="wd2" y="hd2"/>
                </a:cxn>
                <a:cxn ang="5400000">
                  <a:pos x="wd2" y="hd2"/>
                </a:cxn>
                <a:cxn ang="10800000">
                  <a:pos x="wd2" y="hd2"/>
                </a:cxn>
                <a:cxn ang="16200000">
                  <a:pos x="wd2" y="hd2"/>
                </a:cxn>
              </a:cxnLst>
              <a:rect l="0" t="0" r="r" b="b"/>
              <a:pathLst>
                <a:path w="21600" h="21600" extrusionOk="0">
                  <a:moveTo>
                    <a:pt x="21600" y="7247"/>
                  </a:moveTo>
                  <a:lnTo>
                    <a:pt x="14352" y="7247"/>
                  </a:lnTo>
                  <a:lnTo>
                    <a:pt x="14352" y="0"/>
                  </a:lnTo>
                  <a:lnTo>
                    <a:pt x="7248" y="0"/>
                  </a:lnTo>
                  <a:lnTo>
                    <a:pt x="7248" y="7247"/>
                  </a:lnTo>
                  <a:lnTo>
                    <a:pt x="0" y="7247"/>
                  </a:lnTo>
                  <a:lnTo>
                    <a:pt x="0" y="14353"/>
                  </a:lnTo>
                  <a:lnTo>
                    <a:pt x="7248" y="14353"/>
                  </a:lnTo>
                  <a:lnTo>
                    <a:pt x="7248" y="21600"/>
                  </a:lnTo>
                  <a:lnTo>
                    <a:pt x="14352" y="21600"/>
                  </a:lnTo>
                  <a:lnTo>
                    <a:pt x="14352" y="14353"/>
                  </a:lnTo>
                  <a:lnTo>
                    <a:pt x="21600" y="14353"/>
                  </a:lnTo>
                  <a:lnTo>
                    <a:pt x="21600" y="7247"/>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8" name="Shape 398"/>
            <p:cNvSpPr/>
            <p:nvPr/>
          </p:nvSpPr>
          <p:spPr>
            <a:xfrm>
              <a:off x="5165726" y="2270819"/>
              <a:ext cx="1152529"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399" name="Shape 399"/>
            <p:cNvSpPr/>
            <p:nvPr/>
          </p:nvSpPr>
          <p:spPr>
            <a:xfrm>
              <a:off x="5041900" y="0"/>
              <a:ext cx="1400176"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953" y="-90"/>
                    <a:pt x="0" y="3205"/>
                    <a:pt x="0" y="7141"/>
                  </a:cubicBezTo>
                  <a:cubicBezTo>
                    <a:pt x="0" y="8422"/>
                    <a:pt x="550" y="9703"/>
                    <a:pt x="1513" y="10710"/>
                  </a:cubicBezTo>
                  <a:cubicBezTo>
                    <a:pt x="1513" y="10710"/>
                    <a:pt x="1513" y="10710"/>
                    <a:pt x="1513" y="10710"/>
                  </a:cubicBezTo>
                  <a:cubicBezTo>
                    <a:pt x="10869" y="21510"/>
                    <a:pt x="10869" y="21510"/>
                    <a:pt x="10869" y="21510"/>
                  </a:cubicBezTo>
                  <a:cubicBezTo>
                    <a:pt x="20224" y="10802"/>
                    <a:pt x="20224" y="10802"/>
                    <a:pt x="20224" y="10802"/>
                  </a:cubicBezTo>
                  <a:cubicBezTo>
                    <a:pt x="20224" y="10802"/>
                    <a:pt x="20224" y="10802"/>
                    <a:pt x="20224" y="10802"/>
                  </a:cubicBezTo>
                  <a:cubicBezTo>
                    <a:pt x="21050" y="9703"/>
                    <a:pt x="21600" y="8513"/>
                    <a:pt x="21600" y="7141"/>
                  </a:cubicBezTo>
                  <a:close/>
                  <a:moveTo>
                    <a:pt x="10869" y="13090"/>
                  </a:moveTo>
                  <a:cubicBezTo>
                    <a:pt x="5916" y="13090"/>
                    <a:pt x="1789" y="10435"/>
                    <a:pt x="1789" y="7141"/>
                  </a:cubicBezTo>
                  <a:cubicBezTo>
                    <a:pt x="1926" y="3846"/>
                    <a:pt x="5916" y="1191"/>
                    <a:pt x="10869" y="1191"/>
                  </a:cubicBezTo>
                  <a:cubicBezTo>
                    <a:pt x="15822" y="1191"/>
                    <a:pt x="19811" y="3846"/>
                    <a:pt x="19811" y="7141"/>
                  </a:cubicBezTo>
                  <a:cubicBezTo>
                    <a:pt x="19811" y="10435"/>
                    <a:pt x="15822" y="13181"/>
                    <a:pt x="10869" y="1309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0" name="Shape 400"/>
            <p:cNvSpPr/>
            <p:nvPr/>
          </p:nvSpPr>
          <p:spPr>
            <a:xfrm>
              <a:off x="5273676" y="299143"/>
              <a:ext cx="946151" cy="800101"/>
            </a:xfrm>
            <a:custGeom>
              <a:avLst/>
              <a:gdLst/>
              <a:ahLst/>
              <a:cxnLst>
                <a:cxn ang="0">
                  <a:pos x="wd2" y="hd2"/>
                </a:cxn>
                <a:cxn ang="5400000">
                  <a:pos x="wd2" y="hd2"/>
                </a:cxn>
                <a:cxn ang="10800000">
                  <a:pos x="wd2" y="hd2"/>
                </a:cxn>
                <a:cxn ang="16200000">
                  <a:pos x="wd2" y="hd2"/>
                </a:cxn>
              </a:cxnLst>
              <a:rect l="0" t="0" r="r" b="b"/>
              <a:pathLst>
                <a:path w="21600" h="21600" extrusionOk="0">
                  <a:moveTo>
                    <a:pt x="21600" y="9686"/>
                  </a:moveTo>
                  <a:lnTo>
                    <a:pt x="18556" y="7029"/>
                  </a:lnTo>
                  <a:lnTo>
                    <a:pt x="18556" y="0"/>
                  </a:lnTo>
                  <a:lnTo>
                    <a:pt x="15874" y="0"/>
                  </a:lnTo>
                  <a:lnTo>
                    <a:pt x="15874" y="4629"/>
                  </a:lnTo>
                  <a:lnTo>
                    <a:pt x="11235" y="429"/>
                  </a:lnTo>
                  <a:lnTo>
                    <a:pt x="10438" y="429"/>
                  </a:lnTo>
                  <a:lnTo>
                    <a:pt x="0" y="9686"/>
                  </a:lnTo>
                  <a:lnTo>
                    <a:pt x="2682" y="13800"/>
                  </a:lnTo>
                  <a:lnTo>
                    <a:pt x="3697" y="12857"/>
                  </a:lnTo>
                  <a:lnTo>
                    <a:pt x="3697" y="21600"/>
                  </a:lnTo>
                  <a:lnTo>
                    <a:pt x="17758" y="21600"/>
                  </a:lnTo>
                  <a:lnTo>
                    <a:pt x="17758" y="12857"/>
                  </a:lnTo>
                  <a:lnTo>
                    <a:pt x="18991" y="13800"/>
                  </a:lnTo>
                  <a:lnTo>
                    <a:pt x="21600" y="9686"/>
                  </a:lnTo>
                  <a:close/>
                  <a:moveTo>
                    <a:pt x="9205" y="20400"/>
                  </a:moveTo>
                  <a:lnTo>
                    <a:pt x="9205" y="14314"/>
                  </a:lnTo>
                  <a:lnTo>
                    <a:pt x="12467" y="14314"/>
                  </a:lnTo>
                  <a:lnTo>
                    <a:pt x="12467" y="20400"/>
                  </a:lnTo>
                  <a:lnTo>
                    <a:pt x="9205" y="20400"/>
                  </a:lnTo>
                  <a:close/>
                  <a:moveTo>
                    <a:pt x="16744" y="20400"/>
                  </a:moveTo>
                  <a:lnTo>
                    <a:pt x="13482" y="20400"/>
                  </a:lnTo>
                  <a:lnTo>
                    <a:pt x="13482" y="13114"/>
                  </a:lnTo>
                  <a:lnTo>
                    <a:pt x="8191" y="13114"/>
                  </a:lnTo>
                  <a:lnTo>
                    <a:pt x="8191" y="20400"/>
                  </a:lnTo>
                  <a:lnTo>
                    <a:pt x="4929" y="20400"/>
                  </a:lnTo>
                  <a:lnTo>
                    <a:pt x="4929" y="11914"/>
                  </a:lnTo>
                  <a:lnTo>
                    <a:pt x="10800" y="6514"/>
                  </a:lnTo>
                  <a:lnTo>
                    <a:pt x="16744" y="11914"/>
                  </a:lnTo>
                  <a:lnTo>
                    <a:pt x="16744" y="20400"/>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1" name="Shape 401"/>
            <p:cNvSpPr/>
            <p:nvPr/>
          </p:nvSpPr>
          <p:spPr>
            <a:xfrm>
              <a:off x="6854825" y="2270819"/>
              <a:ext cx="1149353"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2" name="Shape 402"/>
            <p:cNvSpPr/>
            <p:nvPr/>
          </p:nvSpPr>
          <p:spPr>
            <a:xfrm>
              <a:off x="6727825" y="0"/>
              <a:ext cx="1403351"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731" y="2"/>
                  </a:cubicBezTo>
                  <a:cubicBezTo>
                    <a:pt x="4815" y="-90"/>
                    <a:pt x="0" y="3205"/>
                    <a:pt x="0" y="7141"/>
                  </a:cubicBezTo>
                  <a:cubicBezTo>
                    <a:pt x="0" y="8422"/>
                    <a:pt x="413" y="9703"/>
                    <a:pt x="1376" y="10710"/>
                  </a:cubicBezTo>
                  <a:cubicBezTo>
                    <a:pt x="1376" y="10710"/>
                    <a:pt x="1376" y="10710"/>
                    <a:pt x="1376"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731" y="13090"/>
                  </a:moveTo>
                  <a:cubicBezTo>
                    <a:pt x="5778" y="13090"/>
                    <a:pt x="1789" y="10435"/>
                    <a:pt x="1789" y="7141"/>
                  </a:cubicBezTo>
                  <a:cubicBezTo>
                    <a:pt x="1789" y="3846"/>
                    <a:pt x="5778" y="1191"/>
                    <a:pt x="10731" y="1191"/>
                  </a:cubicBezTo>
                  <a:cubicBezTo>
                    <a:pt x="15684" y="1191"/>
                    <a:pt x="19674" y="3846"/>
                    <a:pt x="19674" y="7141"/>
                  </a:cubicBezTo>
                  <a:cubicBezTo>
                    <a:pt x="19674" y="10435"/>
                    <a:pt x="15684" y="13181"/>
                    <a:pt x="10731" y="13090"/>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3" name="Shape 403"/>
            <p:cNvSpPr/>
            <p:nvPr/>
          </p:nvSpPr>
          <p:spPr>
            <a:xfrm>
              <a:off x="7036899" y="282219"/>
              <a:ext cx="700578" cy="817025"/>
            </a:xfrm>
            <a:custGeom>
              <a:avLst/>
              <a:gdLst/>
              <a:ahLst/>
              <a:cxnLst>
                <a:cxn ang="0">
                  <a:pos x="wd2" y="hd2"/>
                </a:cxn>
                <a:cxn ang="5400000">
                  <a:pos x="wd2" y="hd2"/>
                </a:cxn>
                <a:cxn ang="10800000">
                  <a:pos x="wd2" y="hd2"/>
                </a:cxn>
                <a:cxn ang="16200000">
                  <a:pos x="wd2" y="hd2"/>
                </a:cxn>
              </a:cxnLst>
              <a:rect l="0" t="0" r="r" b="b"/>
              <a:pathLst>
                <a:path w="20722" h="20896" extrusionOk="0">
                  <a:moveTo>
                    <a:pt x="11502" y="12164"/>
                  </a:moveTo>
                  <a:cubicBezTo>
                    <a:pt x="10976" y="12394"/>
                    <a:pt x="10976" y="12394"/>
                    <a:pt x="10976" y="12394"/>
                  </a:cubicBezTo>
                  <a:cubicBezTo>
                    <a:pt x="18615" y="20896"/>
                    <a:pt x="18615" y="20896"/>
                    <a:pt x="18615" y="20896"/>
                  </a:cubicBezTo>
                  <a:cubicBezTo>
                    <a:pt x="20722" y="19517"/>
                    <a:pt x="20722" y="19517"/>
                    <a:pt x="20722" y="19517"/>
                  </a:cubicBezTo>
                  <a:cubicBezTo>
                    <a:pt x="13083" y="11015"/>
                    <a:pt x="13083" y="11015"/>
                    <a:pt x="13083" y="11015"/>
                  </a:cubicBezTo>
                  <a:cubicBezTo>
                    <a:pt x="12556" y="11475"/>
                    <a:pt x="12556" y="11475"/>
                    <a:pt x="12556" y="11475"/>
                  </a:cubicBezTo>
                  <a:cubicBezTo>
                    <a:pt x="11239" y="9866"/>
                    <a:pt x="11239" y="9866"/>
                    <a:pt x="11239" y="9866"/>
                  </a:cubicBezTo>
                  <a:cubicBezTo>
                    <a:pt x="13610" y="7798"/>
                    <a:pt x="13873" y="4581"/>
                    <a:pt x="11766" y="2053"/>
                  </a:cubicBezTo>
                  <a:cubicBezTo>
                    <a:pt x="9395" y="-244"/>
                    <a:pt x="5444" y="-704"/>
                    <a:pt x="2546" y="1134"/>
                  </a:cubicBezTo>
                  <a:cubicBezTo>
                    <a:pt x="-351" y="3202"/>
                    <a:pt x="-878" y="6879"/>
                    <a:pt x="1493" y="9407"/>
                  </a:cubicBezTo>
                  <a:cubicBezTo>
                    <a:pt x="3600" y="11705"/>
                    <a:pt x="7288" y="12164"/>
                    <a:pt x="10185" y="10556"/>
                  </a:cubicBezTo>
                  <a:lnTo>
                    <a:pt x="11502" y="12164"/>
                  </a:lnTo>
                  <a:close/>
                  <a:moveTo>
                    <a:pt x="2546" y="8487"/>
                  </a:moveTo>
                  <a:cubicBezTo>
                    <a:pt x="702" y="6649"/>
                    <a:pt x="1229" y="3662"/>
                    <a:pt x="3337" y="2283"/>
                  </a:cubicBezTo>
                  <a:cubicBezTo>
                    <a:pt x="5707" y="675"/>
                    <a:pt x="8868" y="905"/>
                    <a:pt x="10712" y="2973"/>
                  </a:cubicBezTo>
                  <a:cubicBezTo>
                    <a:pt x="12293" y="4811"/>
                    <a:pt x="12029" y="7798"/>
                    <a:pt x="9659" y="9177"/>
                  </a:cubicBezTo>
                  <a:cubicBezTo>
                    <a:pt x="7551" y="10785"/>
                    <a:pt x="4390" y="10556"/>
                    <a:pt x="2546" y="8487"/>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4" name="Shape 404"/>
            <p:cNvSpPr/>
            <p:nvPr/>
          </p:nvSpPr>
          <p:spPr>
            <a:xfrm>
              <a:off x="8531225" y="2270819"/>
              <a:ext cx="1152529"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5" name="Shape 405"/>
            <p:cNvSpPr/>
            <p:nvPr/>
          </p:nvSpPr>
          <p:spPr>
            <a:xfrm>
              <a:off x="8407400" y="0"/>
              <a:ext cx="1400176"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815" y="-90"/>
                    <a:pt x="0" y="3205"/>
                    <a:pt x="0" y="7141"/>
                  </a:cubicBezTo>
                  <a:cubicBezTo>
                    <a:pt x="0" y="8422"/>
                    <a:pt x="550" y="9703"/>
                    <a:pt x="1376" y="10710"/>
                  </a:cubicBezTo>
                  <a:cubicBezTo>
                    <a:pt x="1376" y="10710"/>
                    <a:pt x="1376" y="10710"/>
                    <a:pt x="1376"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731" y="13090"/>
                  </a:moveTo>
                  <a:cubicBezTo>
                    <a:pt x="5778" y="13090"/>
                    <a:pt x="1789" y="10435"/>
                    <a:pt x="1789" y="7141"/>
                  </a:cubicBezTo>
                  <a:cubicBezTo>
                    <a:pt x="1789" y="3846"/>
                    <a:pt x="5916" y="1191"/>
                    <a:pt x="10869" y="1191"/>
                  </a:cubicBezTo>
                  <a:cubicBezTo>
                    <a:pt x="15822" y="1191"/>
                    <a:pt x="19811" y="3846"/>
                    <a:pt x="19811" y="7141"/>
                  </a:cubicBezTo>
                  <a:cubicBezTo>
                    <a:pt x="19811" y="10435"/>
                    <a:pt x="15684" y="13181"/>
                    <a:pt x="10731" y="1309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6" name="Shape 406"/>
            <p:cNvSpPr/>
            <p:nvPr/>
          </p:nvSpPr>
          <p:spPr>
            <a:xfrm>
              <a:off x="8683625" y="422969"/>
              <a:ext cx="231777" cy="441327"/>
            </a:xfrm>
            <a:custGeom>
              <a:avLst/>
              <a:gdLst/>
              <a:ahLst/>
              <a:cxnLst>
                <a:cxn ang="0">
                  <a:pos x="wd2" y="hd2"/>
                </a:cxn>
                <a:cxn ang="5400000">
                  <a:pos x="wd2" y="hd2"/>
                </a:cxn>
                <a:cxn ang="10800000">
                  <a:pos x="wd2" y="hd2"/>
                </a:cxn>
                <a:cxn ang="16200000">
                  <a:pos x="wd2" y="hd2"/>
                </a:cxn>
              </a:cxnLst>
              <a:rect l="0" t="0" r="r" b="b"/>
              <a:pathLst>
                <a:path w="21600" h="21600" extrusionOk="0">
                  <a:moveTo>
                    <a:pt x="21600" y="19891"/>
                  </a:moveTo>
                  <a:lnTo>
                    <a:pt x="0" y="21600"/>
                  </a:lnTo>
                  <a:lnTo>
                    <a:pt x="0" y="0"/>
                  </a:lnTo>
                  <a:lnTo>
                    <a:pt x="21600" y="0"/>
                  </a:lnTo>
                  <a:lnTo>
                    <a:pt x="21600" y="19891"/>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7" name="Shape 407"/>
            <p:cNvSpPr/>
            <p:nvPr/>
          </p:nvSpPr>
          <p:spPr>
            <a:xfrm>
              <a:off x="8959850" y="422969"/>
              <a:ext cx="645759" cy="686132"/>
            </a:xfrm>
            <a:custGeom>
              <a:avLst/>
              <a:gdLst/>
              <a:ahLst/>
              <a:cxnLst>
                <a:cxn ang="0">
                  <a:pos x="wd2" y="hd2"/>
                </a:cxn>
                <a:cxn ang="5400000">
                  <a:pos x="wd2" y="hd2"/>
                </a:cxn>
                <a:cxn ang="10800000">
                  <a:pos x="wd2" y="hd2"/>
                </a:cxn>
                <a:cxn ang="16200000">
                  <a:pos x="wd2" y="hd2"/>
                </a:cxn>
              </a:cxnLst>
              <a:rect l="0" t="0" r="r" b="b"/>
              <a:pathLst>
                <a:path w="20529" h="20563" extrusionOk="0">
                  <a:moveTo>
                    <a:pt x="0" y="10260"/>
                  </a:moveTo>
                  <a:cubicBezTo>
                    <a:pt x="3695" y="10260"/>
                    <a:pt x="3695" y="10260"/>
                    <a:pt x="3695" y="10260"/>
                  </a:cubicBezTo>
                  <a:cubicBezTo>
                    <a:pt x="6821" y="14310"/>
                    <a:pt x="6821" y="14310"/>
                    <a:pt x="6821" y="14310"/>
                  </a:cubicBezTo>
                  <a:cubicBezTo>
                    <a:pt x="7389" y="19980"/>
                    <a:pt x="7389" y="19980"/>
                    <a:pt x="7389" y="19980"/>
                  </a:cubicBezTo>
                  <a:cubicBezTo>
                    <a:pt x="7389" y="19980"/>
                    <a:pt x="8811" y="21600"/>
                    <a:pt x="11084" y="19440"/>
                  </a:cubicBezTo>
                  <a:cubicBezTo>
                    <a:pt x="11653" y="16200"/>
                    <a:pt x="11653" y="16200"/>
                    <a:pt x="11653" y="16200"/>
                  </a:cubicBezTo>
                  <a:cubicBezTo>
                    <a:pt x="11084" y="12690"/>
                    <a:pt x="11084" y="12690"/>
                    <a:pt x="11084" y="12690"/>
                  </a:cubicBezTo>
                  <a:cubicBezTo>
                    <a:pt x="19326" y="12690"/>
                    <a:pt x="19326" y="12690"/>
                    <a:pt x="19326" y="12690"/>
                  </a:cubicBezTo>
                  <a:cubicBezTo>
                    <a:pt x="19326" y="12690"/>
                    <a:pt x="21600" y="11610"/>
                    <a:pt x="19895" y="8910"/>
                  </a:cubicBezTo>
                  <a:cubicBezTo>
                    <a:pt x="19895" y="8910"/>
                    <a:pt x="20747" y="6750"/>
                    <a:pt x="19611" y="5400"/>
                  </a:cubicBezTo>
                  <a:cubicBezTo>
                    <a:pt x="19611" y="5400"/>
                    <a:pt x="20179" y="3780"/>
                    <a:pt x="19326" y="2160"/>
                  </a:cubicBezTo>
                  <a:cubicBezTo>
                    <a:pt x="19326" y="2160"/>
                    <a:pt x="19611" y="540"/>
                    <a:pt x="18758" y="0"/>
                  </a:cubicBezTo>
                  <a:cubicBezTo>
                    <a:pt x="5968" y="0"/>
                    <a:pt x="5968" y="0"/>
                    <a:pt x="5968" y="0"/>
                  </a:cubicBezTo>
                  <a:cubicBezTo>
                    <a:pt x="3979" y="1080"/>
                    <a:pt x="3979" y="1080"/>
                    <a:pt x="3979" y="1080"/>
                  </a:cubicBezTo>
                  <a:cubicBezTo>
                    <a:pt x="0" y="1080"/>
                    <a:pt x="0" y="1080"/>
                    <a:pt x="0" y="1080"/>
                  </a:cubicBezTo>
                  <a:lnTo>
                    <a:pt x="0" y="1026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8" name="Shape 408"/>
            <p:cNvSpPr/>
            <p:nvPr/>
          </p:nvSpPr>
          <p:spPr>
            <a:xfrm>
              <a:off x="10210800" y="2270819"/>
              <a:ext cx="1149353"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09" name="Shape 409"/>
            <p:cNvSpPr/>
            <p:nvPr/>
          </p:nvSpPr>
          <p:spPr>
            <a:xfrm>
              <a:off x="10083800" y="0"/>
              <a:ext cx="1403350"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953" y="-90"/>
                    <a:pt x="0" y="3205"/>
                    <a:pt x="0" y="7141"/>
                  </a:cubicBezTo>
                  <a:cubicBezTo>
                    <a:pt x="0" y="8422"/>
                    <a:pt x="550" y="9703"/>
                    <a:pt x="1513" y="10710"/>
                  </a:cubicBezTo>
                  <a:cubicBezTo>
                    <a:pt x="1513" y="10710"/>
                    <a:pt x="1513" y="10710"/>
                    <a:pt x="1513" y="10710"/>
                  </a:cubicBezTo>
                  <a:cubicBezTo>
                    <a:pt x="10731" y="21510"/>
                    <a:pt x="10731" y="21510"/>
                    <a:pt x="10731" y="21510"/>
                  </a:cubicBezTo>
                  <a:cubicBezTo>
                    <a:pt x="20224" y="10802"/>
                    <a:pt x="20224" y="10802"/>
                    <a:pt x="20224" y="10802"/>
                  </a:cubicBezTo>
                  <a:cubicBezTo>
                    <a:pt x="20087" y="10802"/>
                    <a:pt x="20087" y="10802"/>
                    <a:pt x="20087" y="10802"/>
                  </a:cubicBezTo>
                  <a:cubicBezTo>
                    <a:pt x="21050" y="9703"/>
                    <a:pt x="21600" y="8513"/>
                    <a:pt x="21600" y="7141"/>
                  </a:cubicBezTo>
                  <a:close/>
                  <a:moveTo>
                    <a:pt x="10869" y="13090"/>
                  </a:moveTo>
                  <a:cubicBezTo>
                    <a:pt x="5778" y="13090"/>
                    <a:pt x="1789" y="10435"/>
                    <a:pt x="1789" y="7141"/>
                  </a:cubicBezTo>
                  <a:cubicBezTo>
                    <a:pt x="1789" y="3846"/>
                    <a:pt x="5916" y="1191"/>
                    <a:pt x="10869" y="1191"/>
                  </a:cubicBezTo>
                  <a:cubicBezTo>
                    <a:pt x="15822" y="1191"/>
                    <a:pt x="19811" y="3846"/>
                    <a:pt x="19811" y="7141"/>
                  </a:cubicBezTo>
                  <a:cubicBezTo>
                    <a:pt x="19811" y="10435"/>
                    <a:pt x="15822" y="13181"/>
                    <a:pt x="10869" y="1309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0" name="Shape 410"/>
            <p:cNvSpPr/>
            <p:nvPr/>
          </p:nvSpPr>
          <p:spPr>
            <a:xfrm>
              <a:off x="11014075" y="476943"/>
              <a:ext cx="231777" cy="441327"/>
            </a:xfrm>
            <a:custGeom>
              <a:avLst/>
              <a:gdLst/>
              <a:ahLst/>
              <a:cxnLst>
                <a:cxn ang="0">
                  <a:pos x="wd2" y="hd2"/>
                </a:cxn>
                <a:cxn ang="5400000">
                  <a:pos x="wd2" y="hd2"/>
                </a:cxn>
                <a:cxn ang="10800000">
                  <a:pos x="wd2" y="hd2"/>
                </a:cxn>
                <a:cxn ang="16200000">
                  <a:pos x="wd2" y="hd2"/>
                </a:cxn>
              </a:cxnLst>
              <a:rect l="0" t="0" r="r" b="b"/>
              <a:pathLst>
                <a:path w="21600" h="21600" extrusionOk="0">
                  <a:moveTo>
                    <a:pt x="0" y="1865"/>
                  </a:moveTo>
                  <a:lnTo>
                    <a:pt x="21600" y="0"/>
                  </a:lnTo>
                  <a:lnTo>
                    <a:pt x="21600" y="21600"/>
                  </a:lnTo>
                  <a:lnTo>
                    <a:pt x="0" y="21600"/>
                  </a:lnTo>
                  <a:lnTo>
                    <a:pt x="0" y="1865"/>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1" name="Shape 411"/>
            <p:cNvSpPr/>
            <p:nvPr/>
          </p:nvSpPr>
          <p:spPr>
            <a:xfrm>
              <a:off x="10328278" y="235162"/>
              <a:ext cx="641349" cy="683108"/>
            </a:xfrm>
            <a:custGeom>
              <a:avLst/>
              <a:gdLst/>
              <a:ahLst/>
              <a:cxnLst>
                <a:cxn ang="0">
                  <a:pos x="wd2" y="hd2"/>
                </a:cxn>
                <a:cxn ang="5400000">
                  <a:pos x="wd2" y="hd2"/>
                </a:cxn>
                <a:cxn ang="10800000">
                  <a:pos x="wd2" y="hd2"/>
                </a:cxn>
                <a:cxn ang="16200000">
                  <a:pos x="wd2" y="hd2"/>
                </a:cxn>
              </a:cxnLst>
              <a:rect l="0" t="0" r="r" b="b"/>
              <a:pathLst>
                <a:path w="20679" h="20563" extrusionOk="0">
                  <a:moveTo>
                    <a:pt x="20679" y="10303"/>
                  </a:moveTo>
                  <a:cubicBezTo>
                    <a:pt x="17223" y="10303"/>
                    <a:pt x="17223" y="10303"/>
                    <a:pt x="17223" y="10303"/>
                  </a:cubicBezTo>
                  <a:cubicBezTo>
                    <a:pt x="13767" y="6253"/>
                    <a:pt x="13767" y="6253"/>
                    <a:pt x="13767" y="6253"/>
                  </a:cubicBezTo>
                  <a:cubicBezTo>
                    <a:pt x="13191" y="583"/>
                    <a:pt x="13191" y="583"/>
                    <a:pt x="13191" y="583"/>
                  </a:cubicBezTo>
                  <a:cubicBezTo>
                    <a:pt x="13191" y="583"/>
                    <a:pt x="11751" y="-1037"/>
                    <a:pt x="9447" y="1123"/>
                  </a:cubicBezTo>
                  <a:cubicBezTo>
                    <a:pt x="8871" y="4363"/>
                    <a:pt x="8871" y="4363"/>
                    <a:pt x="8871" y="4363"/>
                  </a:cubicBezTo>
                  <a:cubicBezTo>
                    <a:pt x="9447" y="7603"/>
                    <a:pt x="9447" y="7603"/>
                    <a:pt x="9447" y="7603"/>
                  </a:cubicBezTo>
                  <a:cubicBezTo>
                    <a:pt x="1095" y="7873"/>
                    <a:pt x="1095" y="7873"/>
                    <a:pt x="1095" y="7873"/>
                  </a:cubicBezTo>
                  <a:cubicBezTo>
                    <a:pt x="1095" y="7873"/>
                    <a:pt x="-921" y="8953"/>
                    <a:pt x="519" y="11653"/>
                  </a:cubicBezTo>
                  <a:cubicBezTo>
                    <a:pt x="519" y="11653"/>
                    <a:pt x="-345" y="13813"/>
                    <a:pt x="1095" y="15163"/>
                  </a:cubicBezTo>
                  <a:cubicBezTo>
                    <a:pt x="1095" y="15163"/>
                    <a:pt x="231" y="16783"/>
                    <a:pt x="1095" y="18403"/>
                  </a:cubicBezTo>
                  <a:cubicBezTo>
                    <a:pt x="1095" y="18403"/>
                    <a:pt x="807" y="20023"/>
                    <a:pt x="1671" y="20563"/>
                  </a:cubicBezTo>
                  <a:cubicBezTo>
                    <a:pt x="14919" y="20563"/>
                    <a:pt x="14919" y="20563"/>
                    <a:pt x="14919" y="20563"/>
                  </a:cubicBezTo>
                  <a:cubicBezTo>
                    <a:pt x="16647" y="19483"/>
                    <a:pt x="16647" y="19483"/>
                    <a:pt x="16647" y="19483"/>
                  </a:cubicBezTo>
                  <a:cubicBezTo>
                    <a:pt x="20679" y="19483"/>
                    <a:pt x="20679" y="19483"/>
                    <a:pt x="20679" y="19483"/>
                  </a:cubicBezTo>
                  <a:lnTo>
                    <a:pt x="20679" y="10303"/>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2" name="Shape 412"/>
            <p:cNvSpPr/>
            <p:nvPr/>
          </p:nvSpPr>
          <p:spPr>
            <a:xfrm>
              <a:off x="11896725" y="2270819"/>
              <a:ext cx="1143001"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3" name="Shape 413"/>
            <p:cNvSpPr/>
            <p:nvPr/>
          </p:nvSpPr>
          <p:spPr>
            <a:xfrm>
              <a:off x="11770941" y="0"/>
              <a:ext cx="1402135" cy="2118420"/>
            </a:xfrm>
            <a:custGeom>
              <a:avLst/>
              <a:gdLst/>
              <a:ahLst/>
              <a:cxnLst>
                <a:cxn ang="0">
                  <a:pos x="wd2" y="hd2"/>
                </a:cxn>
                <a:cxn ang="5400000">
                  <a:pos x="wd2" y="hd2"/>
                </a:cxn>
                <a:cxn ang="10800000">
                  <a:pos x="wd2" y="hd2"/>
                </a:cxn>
                <a:cxn ang="16200000">
                  <a:pos x="wd2" y="hd2"/>
                </a:cxn>
              </a:cxnLst>
              <a:rect l="0" t="0" r="r" b="b"/>
              <a:pathLst>
                <a:path w="21484" h="21510" extrusionOk="0">
                  <a:moveTo>
                    <a:pt x="21484" y="7141"/>
                  </a:moveTo>
                  <a:cubicBezTo>
                    <a:pt x="21484" y="3205"/>
                    <a:pt x="16699" y="2"/>
                    <a:pt x="10684" y="2"/>
                  </a:cubicBezTo>
                  <a:cubicBezTo>
                    <a:pt x="4806" y="-90"/>
                    <a:pt x="21" y="3205"/>
                    <a:pt x="21" y="7141"/>
                  </a:cubicBezTo>
                  <a:cubicBezTo>
                    <a:pt x="-116" y="8422"/>
                    <a:pt x="431" y="9703"/>
                    <a:pt x="1388" y="10710"/>
                  </a:cubicBezTo>
                  <a:cubicBezTo>
                    <a:pt x="1388" y="10710"/>
                    <a:pt x="1388" y="10710"/>
                    <a:pt x="1388" y="10710"/>
                  </a:cubicBezTo>
                  <a:cubicBezTo>
                    <a:pt x="10684" y="21510"/>
                    <a:pt x="10684" y="21510"/>
                    <a:pt x="10684" y="21510"/>
                  </a:cubicBezTo>
                  <a:cubicBezTo>
                    <a:pt x="19980" y="10802"/>
                    <a:pt x="19980" y="10802"/>
                    <a:pt x="19980" y="10802"/>
                  </a:cubicBezTo>
                  <a:cubicBezTo>
                    <a:pt x="19980" y="10802"/>
                    <a:pt x="19980" y="10802"/>
                    <a:pt x="19980" y="10802"/>
                  </a:cubicBezTo>
                  <a:cubicBezTo>
                    <a:pt x="20937" y="9703"/>
                    <a:pt x="21484" y="8513"/>
                    <a:pt x="21484" y="7141"/>
                  </a:cubicBezTo>
                  <a:close/>
                  <a:moveTo>
                    <a:pt x="10684" y="13090"/>
                  </a:moveTo>
                  <a:cubicBezTo>
                    <a:pt x="5762" y="13090"/>
                    <a:pt x="1798" y="10435"/>
                    <a:pt x="1798" y="7141"/>
                  </a:cubicBezTo>
                  <a:cubicBezTo>
                    <a:pt x="1798" y="3846"/>
                    <a:pt x="5762" y="1191"/>
                    <a:pt x="10684" y="1191"/>
                  </a:cubicBezTo>
                  <a:cubicBezTo>
                    <a:pt x="15606" y="1191"/>
                    <a:pt x="19570" y="3846"/>
                    <a:pt x="19570" y="7141"/>
                  </a:cubicBezTo>
                  <a:cubicBezTo>
                    <a:pt x="19570" y="10435"/>
                    <a:pt x="15606" y="13181"/>
                    <a:pt x="10684" y="13090"/>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4" name="Shape 414"/>
            <p:cNvSpPr/>
            <p:nvPr/>
          </p:nvSpPr>
          <p:spPr>
            <a:xfrm>
              <a:off x="12276609" y="907870"/>
              <a:ext cx="378943" cy="273924"/>
            </a:xfrm>
            <a:custGeom>
              <a:avLst/>
              <a:gdLst/>
              <a:ahLst/>
              <a:cxnLst>
                <a:cxn ang="0">
                  <a:pos x="wd2" y="hd2"/>
                </a:cxn>
                <a:cxn ang="5400000">
                  <a:pos x="wd2" y="hd2"/>
                </a:cxn>
                <a:cxn ang="10800000">
                  <a:pos x="wd2" y="hd2"/>
                </a:cxn>
                <a:cxn ang="16200000">
                  <a:pos x="wd2" y="hd2"/>
                </a:cxn>
              </a:cxnLst>
              <a:rect l="0" t="0" r="r" b="b"/>
              <a:pathLst>
                <a:path w="21306" h="21177" extrusionOk="0">
                  <a:moveTo>
                    <a:pt x="20804" y="5848"/>
                  </a:moveTo>
                  <a:cubicBezTo>
                    <a:pt x="20804" y="5151"/>
                    <a:pt x="20301" y="4454"/>
                    <a:pt x="19799" y="4454"/>
                  </a:cubicBezTo>
                  <a:cubicBezTo>
                    <a:pt x="20301" y="4454"/>
                    <a:pt x="20301" y="4454"/>
                    <a:pt x="20301" y="4454"/>
                  </a:cubicBezTo>
                  <a:cubicBezTo>
                    <a:pt x="20804" y="4454"/>
                    <a:pt x="21306" y="3061"/>
                    <a:pt x="21306" y="1667"/>
                  </a:cubicBezTo>
                  <a:cubicBezTo>
                    <a:pt x="20804" y="971"/>
                    <a:pt x="20301" y="274"/>
                    <a:pt x="19799" y="274"/>
                  </a:cubicBezTo>
                  <a:cubicBezTo>
                    <a:pt x="10255" y="4454"/>
                    <a:pt x="1715" y="274"/>
                    <a:pt x="1213" y="274"/>
                  </a:cubicBezTo>
                  <a:cubicBezTo>
                    <a:pt x="711" y="-423"/>
                    <a:pt x="208" y="274"/>
                    <a:pt x="208" y="1667"/>
                  </a:cubicBezTo>
                  <a:cubicBezTo>
                    <a:pt x="-294" y="2364"/>
                    <a:pt x="208" y="3758"/>
                    <a:pt x="711" y="4454"/>
                  </a:cubicBezTo>
                  <a:cubicBezTo>
                    <a:pt x="711" y="4454"/>
                    <a:pt x="711" y="4454"/>
                    <a:pt x="1213" y="4454"/>
                  </a:cubicBezTo>
                  <a:cubicBezTo>
                    <a:pt x="711" y="4454"/>
                    <a:pt x="208" y="5151"/>
                    <a:pt x="208" y="5848"/>
                  </a:cubicBezTo>
                  <a:cubicBezTo>
                    <a:pt x="208" y="7242"/>
                    <a:pt x="208" y="7938"/>
                    <a:pt x="1213" y="8635"/>
                  </a:cubicBezTo>
                  <a:cubicBezTo>
                    <a:pt x="1213" y="8635"/>
                    <a:pt x="1213" y="8635"/>
                    <a:pt x="1213" y="8635"/>
                  </a:cubicBezTo>
                  <a:cubicBezTo>
                    <a:pt x="1213" y="8635"/>
                    <a:pt x="711" y="9332"/>
                    <a:pt x="711" y="10029"/>
                  </a:cubicBezTo>
                  <a:cubicBezTo>
                    <a:pt x="208" y="11422"/>
                    <a:pt x="711" y="12119"/>
                    <a:pt x="1213" y="12816"/>
                  </a:cubicBezTo>
                  <a:cubicBezTo>
                    <a:pt x="1213" y="12816"/>
                    <a:pt x="1715" y="12816"/>
                    <a:pt x="1715" y="12816"/>
                  </a:cubicBezTo>
                  <a:cubicBezTo>
                    <a:pt x="1715" y="12816"/>
                    <a:pt x="1213" y="13512"/>
                    <a:pt x="1213" y="14209"/>
                  </a:cubicBezTo>
                  <a:cubicBezTo>
                    <a:pt x="1213" y="15603"/>
                    <a:pt x="1213" y="16300"/>
                    <a:pt x="2218" y="16996"/>
                  </a:cubicBezTo>
                  <a:cubicBezTo>
                    <a:pt x="2218" y="16996"/>
                    <a:pt x="3725" y="17693"/>
                    <a:pt x="6236" y="18390"/>
                  </a:cubicBezTo>
                  <a:cubicBezTo>
                    <a:pt x="7241" y="19783"/>
                    <a:pt x="8748" y="21177"/>
                    <a:pt x="10255" y="21177"/>
                  </a:cubicBezTo>
                  <a:cubicBezTo>
                    <a:pt x="12264" y="21177"/>
                    <a:pt x="13771" y="19783"/>
                    <a:pt x="14776" y="18390"/>
                  </a:cubicBezTo>
                  <a:cubicBezTo>
                    <a:pt x="16283" y="18390"/>
                    <a:pt x="17287" y="17693"/>
                    <a:pt x="18794" y="16996"/>
                  </a:cubicBezTo>
                  <a:cubicBezTo>
                    <a:pt x="19297" y="16996"/>
                    <a:pt x="19799" y="15603"/>
                    <a:pt x="19799" y="14906"/>
                  </a:cubicBezTo>
                  <a:cubicBezTo>
                    <a:pt x="19799" y="14209"/>
                    <a:pt x="19297" y="13512"/>
                    <a:pt x="18794" y="13512"/>
                  </a:cubicBezTo>
                  <a:cubicBezTo>
                    <a:pt x="19297" y="12816"/>
                    <a:pt x="19297" y="12816"/>
                    <a:pt x="19799" y="12816"/>
                  </a:cubicBezTo>
                  <a:cubicBezTo>
                    <a:pt x="20301" y="12816"/>
                    <a:pt x="20804" y="11422"/>
                    <a:pt x="20301" y="10029"/>
                  </a:cubicBezTo>
                  <a:cubicBezTo>
                    <a:pt x="20301" y="9332"/>
                    <a:pt x="19799" y="9332"/>
                    <a:pt x="19799" y="8635"/>
                  </a:cubicBezTo>
                  <a:cubicBezTo>
                    <a:pt x="19799" y="8635"/>
                    <a:pt x="19799" y="8635"/>
                    <a:pt x="19799" y="8635"/>
                  </a:cubicBezTo>
                  <a:cubicBezTo>
                    <a:pt x="20804" y="8635"/>
                    <a:pt x="21306" y="7242"/>
                    <a:pt x="20804" y="5848"/>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5" name="Shape 415"/>
            <p:cNvSpPr/>
            <p:nvPr/>
          </p:nvSpPr>
          <p:spPr>
            <a:xfrm>
              <a:off x="12162579" y="216065"/>
              <a:ext cx="607272" cy="676805"/>
            </a:xfrm>
            <a:custGeom>
              <a:avLst/>
              <a:gdLst/>
              <a:ahLst/>
              <a:cxnLst>
                <a:cxn ang="0">
                  <a:pos x="wd2" y="hd2"/>
                </a:cxn>
                <a:cxn ang="5400000">
                  <a:pos x="wd2" y="hd2"/>
                </a:cxn>
                <a:cxn ang="10800000">
                  <a:pos x="wd2" y="hd2"/>
                </a:cxn>
                <a:cxn ang="16200000">
                  <a:pos x="wd2" y="hd2"/>
                </a:cxn>
              </a:cxnLst>
              <a:rect l="0" t="0" r="r" b="b"/>
              <a:pathLst>
                <a:path w="21296" h="21317" extrusionOk="0">
                  <a:moveTo>
                    <a:pt x="10966" y="1"/>
                  </a:moveTo>
                  <a:cubicBezTo>
                    <a:pt x="10966" y="1"/>
                    <a:pt x="635" y="-283"/>
                    <a:pt x="9" y="9380"/>
                  </a:cubicBezTo>
                  <a:cubicBezTo>
                    <a:pt x="9" y="9380"/>
                    <a:pt x="-304" y="12506"/>
                    <a:pt x="2826" y="16770"/>
                  </a:cubicBezTo>
                  <a:cubicBezTo>
                    <a:pt x="2826" y="16770"/>
                    <a:pt x="4392" y="18759"/>
                    <a:pt x="4079" y="19896"/>
                  </a:cubicBezTo>
                  <a:cubicBezTo>
                    <a:pt x="4079" y="19896"/>
                    <a:pt x="4079" y="20180"/>
                    <a:pt x="4079" y="20749"/>
                  </a:cubicBezTo>
                  <a:cubicBezTo>
                    <a:pt x="5018" y="21033"/>
                    <a:pt x="6583" y="21033"/>
                    <a:pt x="8148" y="21317"/>
                  </a:cubicBezTo>
                  <a:cubicBezTo>
                    <a:pt x="8148" y="21317"/>
                    <a:pt x="8148" y="21317"/>
                    <a:pt x="8148" y="21317"/>
                  </a:cubicBezTo>
                  <a:cubicBezTo>
                    <a:pt x="8148" y="21033"/>
                    <a:pt x="8148" y="21033"/>
                    <a:pt x="8148" y="21033"/>
                  </a:cubicBezTo>
                  <a:cubicBezTo>
                    <a:pt x="8148" y="20464"/>
                    <a:pt x="8148" y="19896"/>
                    <a:pt x="7835" y="19328"/>
                  </a:cubicBezTo>
                  <a:cubicBezTo>
                    <a:pt x="7835" y="19043"/>
                    <a:pt x="7522" y="18759"/>
                    <a:pt x="7209" y="18475"/>
                  </a:cubicBezTo>
                  <a:cubicBezTo>
                    <a:pt x="7209" y="18475"/>
                    <a:pt x="7209" y="18191"/>
                    <a:pt x="6896" y="17906"/>
                  </a:cubicBezTo>
                  <a:cubicBezTo>
                    <a:pt x="6583" y="17338"/>
                    <a:pt x="6270" y="16770"/>
                    <a:pt x="6270" y="16201"/>
                  </a:cubicBezTo>
                  <a:cubicBezTo>
                    <a:pt x="5957" y="14780"/>
                    <a:pt x="6583" y="13643"/>
                    <a:pt x="7835" y="13075"/>
                  </a:cubicBezTo>
                  <a:cubicBezTo>
                    <a:pt x="8461" y="12791"/>
                    <a:pt x="9087" y="12791"/>
                    <a:pt x="9400" y="13075"/>
                  </a:cubicBezTo>
                  <a:cubicBezTo>
                    <a:pt x="9400" y="12791"/>
                    <a:pt x="9713" y="12791"/>
                    <a:pt x="9713" y="12791"/>
                  </a:cubicBezTo>
                  <a:cubicBezTo>
                    <a:pt x="10339" y="12506"/>
                    <a:pt x="11592" y="12506"/>
                    <a:pt x="12218" y="13075"/>
                  </a:cubicBezTo>
                  <a:cubicBezTo>
                    <a:pt x="12218" y="13075"/>
                    <a:pt x="12218" y="13075"/>
                    <a:pt x="12218" y="13075"/>
                  </a:cubicBezTo>
                  <a:cubicBezTo>
                    <a:pt x="12218" y="13075"/>
                    <a:pt x="12531" y="13075"/>
                    <a:pt x="12531" y="13075"/>
                  </a:cubicBezTo>
                  <a:cubicBezTo>
                    <a:pt x="12844" y="12791"/>
                    <a:pt x="13470" y="12791"/>
                    <a:pt x="14096" y="13075"/>
                  </a:cubicBezTo>
                  <a:cubicBezTo>
                    <a:pt x="14409" y="13359"/>
                    <a:pt x="15035" y="13643"/>
                    <a:pt x="15348" y="14212"/>
                  </a:cubicBezTo>
                  <a:cubicBezTo>
                    <a:pt x="15661" y="15064"/>
                    <a:pt x="15661" y="16485"/>
                    <a:pt x="15035" y="17338"/>
                  </a:cubicBezTo>
                  <a:cubicBezTo>
                    <a:pt x="14722" y="17906"/>
                    <a:pt x="14409" y="18191"/>
                    <a:pt x="14096" y="18475"/>
                  </a:cubicBezTo>
                  <a:cubicBezTo>
                    <a:pt x="14096" y="18475"/>
                    <a:pt x="13783" y="18759"/>
                    <a:pt x="13783" y="19043"/>
                  </a:cubicBezTo>
                  <a:cubicBezTo>
                    <a:pt x="13470" y="19612"/>
                    <a:pt x="13157" y="20180"/>
                    <a:pt x="13157" y="20749"/>
                  </a:cubicBezTo>
                  <a:cubicBezTo>
                    <a:pt x="13157" y="21033"/>
                    <a:pt x="13157" y="21317"/>
                    <a:pt x="13157" y="21317"/>
                  </a:cubicBezTo>
                  <a:cubicBezTo>
                    <a:pt x="14409" y="21317"/>
                    <a:pt x="15661" y="21317"/>
                    <a:pt x="16913" y="21033"/>
                  </a:cubicBezTo>
                  <a:cubicBezTo>
                    <a:pt x="16913" y="18475"/>
                    <a:pt x="18792" y="16770"/>
                    <a:pt x="20044" y="14496"/>
                  </a:cubicBezTo>
                  <a:cubicBezTo>
                    <a:pt x="20357" y="13643"/>
                    <a:pt x="20670" y="12506"/>
                    <a:pt x="20983" y="11654"/>
                  </a:cubicBezTo>
                  <a:cubicBezTo>
                    <a:pt x="21296" y="10517"/>
                    <a:pt x="21296" y="9664"/>
                    <a:pt x="21296" y="8528"/>
                  </a:cubicBezTo>
                  <a:cubicBezTo>
                    <a:pt x="20044" y="1"/>
                    <a:pt x="10966" y="1"/>
                    <a:pt x="10966" y="1"/>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6" name="Shape 416"/>
            <p:cNvSpPr/>
            <p:nvPr/>
          </p:nvSpPr>
          <p:spPr>
            <a:xfrm>
              <a:off x="12346965" y="628273"/>
              <a:ext cx="251531" cy="269114"/>
            </a:xfrm>
            <a:custGeom>
              <a:avLst/>
              <a:gdLst/>
              <a:ahLst/>
              <a:cxnLst>
                <a:cxn ang="0">
                  <a:pos x="wd2" y="hd2"/>
                </a:cxn>
                <a:cxn ang="5400000">
                  <a:pos x="wd2" y="hd2"/>
                </a:cxn>
                <a:cxn ang="10800000">
                  <a:pos x="wd2" y="hd2"/>
                </a:cxn>
                <a:cxn ang="16200000">
                  <a:pos x="wd2" y="hd2"/>
                </a:cxn>
              </a:cxnLst>
              <a:rect l="0" t="0" r="r" b="b"/>
              <a:pathLst>
                <a:path w="20868" h="20805" extrusionOk="0">
                  <a:moveTo>
                    <a:pt x="15165" y="20495"/>
                  </a:moveTo>
                  <a:cubicBezTo>
                    <a:pt x="15165" y="20495"/>
                    <a:pt x="15165" y="19798"/>
                    <a:pt x="15165" y="19102"/>
                  </a:cubicBezTo>
                  <a:cubicBezTo>
                    <a:pt x="15165" y="17708"/>
                    <a:pt x="15910" y="15618"/>
                    <a:pt x="16655" y="14224"/>
                  </a:cubicBezTo>
                  <a:cubicBezTo>
                    <a:pt x="16655" y="14224"/>
                    <a:pt x="17400" y="13527"/>
                    <a:pt x="18145" y="12831"/>
                  </a:cubicBezTo>
                  <a:cubicBezTo>
                    <a:pt x="18145" y="12134"/>
                    <a:pt x="18890" y="11437"/>
                    <a:pt x="19634" y="10740"/>
                  </a:cubicBezTo>
                  <a:cubicBezTo>
                    <a:pt x="21124" y="8650"/>
                    <a:pt x="21124" y="5863"/>
                    <a:pt x="20379" y="3773"/>
                  </a:cubicBezTo>
                  <a:cubicBezTo>
                    <a:pt x="19634" y="2379"/>
                    <a:pt x="18890" y="1682"/>
                    <a:pt x="17400" y="986"/>
                  </a:cubicBezTo>
                  <a:cubicBezTo>
                    <a:pt x="16655" y="986"/>
                    <a:pt x="15910" y="289"/>
                    <a:pt x="14421" y="986"/>
                  </a:cubicBezTo>
                  <a:cubicBezTo>
                    <a:pt x="15165" y="986"/>
                    <a:pt x="15910" y="1682"/>
                    <a:pt x="15910" y="3076"/>
                  </a:cubicBezTo>
                  <a:cubicBezTo>
                    <a:pt x="16655" y="5166"/>
                    <a:pt x="16655" y="6560"/>
                    <a:pt x="15910" y="7953"/>
                  </a:cubicBezTo>
                  <a:cubicBezTo>
                    <a:pt x="15165" y="8650"/>
                    <a:pt x="14421" y="8650"/>
                    <a:pt x="13676" y="8650"/>
                  </a:cubicBezTo>
                  <a:cubicBezTo>
                    <a:pt x="12931" y="7953"/>
                    <a:pt x="12186" y="6560"/>
                    <a:pt x="12186" y="5863"/>
                  </a:cubicBezTo>
                  <a:cubicBezTo>
                    <a:pt x="11441" y="3773"/>
                    <a:pt x="12186" y="1682"/>
                    <a:pt x="12931" y="986"/>
                  </a:cubicBezTo>
                  <a:cubicBezTo>
                    <a:pt x="11441" y="289"/>
                    <a:pt x="9207" y="-408"/>
                    <a:pt x="7717" y="289"/>
                  </a:cubicBezTo>
                  <a:cubicBezTo>
                    <a:pt x="7717" y="289"/>
                    <a:pt x="7717" y="289"/>
                    <a:pt x="7717" y="289"/>
                  </a:cubicBezTo>
                  <a:cubicBezTo>
                    <a:pt x="7717" y="986"/>
                    <a:pt x="7717" y="986"/>
                    <a:pt x="7717" y="986"/>
                  </a:cubicBezTo>
                  <a:cubicBezTo>
                    <a:pt x="8462" y="1682"/>
                    <a:pt x="9207" y="2379"/>
                    <a:pt x="9207" y="3773"/>
                  </a:cubicBezTo>
                  <a:cubicBezTo>
                    <a:pt x="9207" y="4469"/>
                    <a:pt x="9207" y="4469"/>
                    <a:pt x="9207" y="4469"/>
                  </a:cubicBezTo>
                  <a:cubicBezTo>
                    <a:pt x="9207" y="5166"/>
                    <a:pt x="9207" y="6560"/>
                    <a:pt x="8462" y="7257"/>
                  </a:cubicBezTo>
                  <a:cubicBezTo>
                    <a:pt x="7717" y="7953"/>
                    <a:pt x="6972" y="8650"/>
                    <a:pt x="6227" y="8650"/>
                  </a:cubicBezTo>
                  <a:cubicBezTo>
                    <a:pt x="6227" y="8650"/>
                    <a:pt x="5483" y="7953"/>
                    <a:pt x="5483" y="7257"/>
                  </a:cubicBezTo>
                  <a:cubicBezTo>
                    <a:pt x="4738" y="6560"/>
                    <a:pt x="4738" y="4469"/>
                    <a:pt x="4738" y="3076"/>
                  </a:cubicBezTo>
                  <a:cubicBezTo>
                    <a:pt x="5483" y="1682"/>
                    <a:pt x="5483" y="986"/>
                    <a:pt x="6227" y="289"/>
                  </a:cubicBezTo>
                  <a:cubicBezTo>
                    <a:pt x="5483" y="289"/>
                    <a:pt x="3993" y="289"/>
                    <a:pt x="3248" y="986"/>
                  </a:cubicBezTo>
                  <a:cubicBezTo>
                    <a:pt x="269" y="2379"/>
                    <a:pt x="-476" y="5166"/>
                    <a:pt x="269" y="7953"/>
                  </a:cubicBezTo>
                  <a:cubicBezTo>
                    <a:pt x="269" y="9347"/>
                    <a:pt x="1014" y="10740"/>
                    <a:pt x="1758" y="12134"/>
                  </a:cubicBezTo>
                  <a:cubicBezTo>
                    <a:pt x="2503" y="12134"/>
                    <a:pt x="2503" y="12831"/>
                    <a:pt x="2503" y="13527"/>
                  </a:cubicBezTo>
                  <a:cubicBezTo>
                    <a:pt x="3248" y="14224"/>
                    <a:pt x="3993" y="14921"/>
                    <a:pt x="3993" y="15618"/>
                  </a:cubicBezTo>
                  <a:cubicBezTo>
                    <a:pt x="4738" y="17011"/>
                    <a:pt x="4738" y="18405"/>
                    <a:pt x="4738" y="19102"/>
                  </a:cubicBezTo>
                  <a:cubicBezTo>
                    <a:pt x="4738" y="20495"/>
                    <a:pt x="4738" y="20495"/>
                    <a:pt x="4738" y="20495"/>
                  </a:cubicBezTo>
                  <a:cubicBezTo>
                    <a:pt x="4738" y="20495"/>
                    <a:pt x="4738" y="20495"/>
                    <a:pt x="4738" y="20495"/>
                  </a:cubicBezTo>
                  <a:cubicBezTo>
                    <a:pt x="7717" y="20495"/>
                    <a:pt x="11441" y="21192"/>
                    <a:pt x="15165" y="20495"/>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7" name="Shape 417"/>
            <p:cNvSpPr/>
            <p:nvPr/>
          </p:nvSpPr>
          <p:spPr>
            <a:xfrm>
              <a:off x="12414250" y="642043"/>
              <a:ext cx="25400" cy="79377"/>
            </a:xfrm>
            <a:custGeom>
              <a:avLst/>
              <a:gdLst/>
              <a:ahLst/>
              <a:cxnLst>
                <a:cxn ang="0">
                  <a:pos x="wd2" y="hd2"/>
                </a:cxn>
                <a:cxn ang="5400000">
                  <a:pos x="wd2" y="hd2"/>
                </a:cxn>
                <a:cxn ang="10800000">
                  <a:pos x="wd2" y="hd2"/>
                </a:cxn>
                <a:cxn ang="16200000">
                  <a:pos x="wd2" y="hd2"/>
                </a:cxn>
              </a:cxnLst>
              <a:rect l="0" t="0" r="r" b="b"/>
              <a:pathLst>
                <a:path w="21600" h="21600" extrusionOk="0">
                  <a:moveTo>
                    <a:pt x="7200" y="21600"/>
                  </a:moveTo>
                  <a:cubicBezTo>
                    <a:pt x="7200" y="21600"/>
                    <a:pt x="7200" y="21600"/>
                    <a:pt x="7200" y="21600"/>
                  </a:cubicBezTo>
                  <a:cubicBezTo>
                    <a:pt x="14400" y="21600"/>
                    <a:pt x="14400" y="21600"/>
                    <a:pt x="21600" y="19200"/>
                  </a:cubicBezTo>
                  <a:cubicBezTo>
                    <a:pt x="21600" y="16800"/>
                    <a:pt x="21600" y="14400"/>
                    <a:pt x="21600" y="12000"/>
                  </a:cubicBezTo>
                  <a:cubicBezTo>
                    <a:pt x="21600" y="9600"/>
                    <a:pt x="21600" y="9600"/>
                    <a:pt x="21600" y="9600"/>
                  </a:cubicBezTo>
                  <a:cubicBezTo>
                    <a:pt x="21600" y="7200"/>
                    <a:pt x="21600" y="4800"/>
                    <a:pt x="21600" y="2400"/>
                  </a:cubicBezTo>
                  <a:cubicBezTo>
                    <a:pt x="14400" y="0"/>
                    <a:pt x="14400" y="0"/>
                    <a:pt x="14400" y="0"/>
                  </a:cubicBezTo>
                  <a:cubicBezTo>
                    <a:pt x="7200" y="2400"/>
                    <a:pt x="7200" y="4800"/>
                    <a:pt x="0" y="7200"/>
                  </a:cubicBezTo>
                  <a:cubicBezTo>
                    <a:pt x="0" y="12000"/>
                    <a:pt x="0" y="16800"/>
                    <a:pt x="7200" y="2160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8" name="Shape 418"/>
            <p:cNvSpPr/>
            <p:nvPr/>
          </p:nvSpPr>
          <p:spPr>
            <a:xfrm>
              <a:off x="12498833" y="642043"/>
              <a:ext cx="37021" cy="88901"/>
            </a:xfrm>
            <a:custGeom>
              <a:avLst/>
              <a:gdLst/>
              <a:ahLst/>
              <a:cxnLst>
                <a:cxn ang="0">
                  <a:pos x="wd2" y="hd2"/>
                </a:cxn>
                <a:cxn ang="5400000">
                  <a:pos x="wd2" y="hd2"/>
                </a:cxn>
                <a:cxn ang="10800000">
                  <a:pos x="wd2" y="hd2"/>
                </a:cxn>
                <a:cxn ang="16200000">
                  <a:pos x="wd2" y="hd2"/>
                </a:cxn>
              </a:cxnLst>
              <a:rect l="0" t="0" r="r" b="b"/>
              <a:pathLst>
                <a:path w="17989" h="21600" extrusionOk="0">
                  <a:moveTo>
                    <a:pt x="6109" y="21600"/>
                  </a:moveTo>
                  <a:cubicBezTo>
                    <a:pt x="10429" y="21600"/>
                    <a:pt x="10429" y="19440"/>
                    <a:pt x="14749" y="19440"/>
                  </a:cubicBezTo>
                  <a:cubicBezTo>
                    <a:pt x="19069" y="17280"/>
                    <a:pt x="19069" y="12960"/>
                    <a:pt x="14749" y="6480"/>
                  </a:cubicBezTo>
                  <a:cubicBezTo>
                    <a:pt x="14749" y="4320"/>
                    <a:pt x="10429" y="2160"/>
                    <a:pt x="6109" y="0"/>
                  </a:cubicBezTo>
                  <a:cubicBezTo>
                    <a:pt x="1789" y="4320"/>
                    <a:pt x="-2531" y="8640"/>
                    <a:pt x="1789" y="15120"/>
                  </a:cubicBezTo>
                  <a:cubicBezTo>
                    <a:pt x="1789" y="17280"/>
                    <a:pt x="6109" y="19440"/>
                    <a:pt x="6109" y="2160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19" name="Shape 419"/>
            <p:cNvSpPr/>
            <p:nvPr/>
          </p:nvSpPr>
          <p:spPr>
            <a:xfrm>
              <a:off x="13573126" y="2270819"/>
              <a:ext cx="1152529"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0" name="Shape 420"/>
            <p:cNvSpPr/>
            <p:nvPr/>
          </p:nvSpPr>
          <p:spPr>
            <a:xfrm>
              <a:off x="13449300" y="0"/>
              <a:ext cx="1400176"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731" y="2"/>
                  </a:cubicBezTo>
                  <a:cubicBezTo>
                    <a:pt x="4815" y="-90"/>
                    <a:pt x="0" y="3205"/>
                    <a:pt x="0" y="7141"/>
                  </a:cubicBezTo>
                  <a:cubicBezTo>
                    <a:pt x="0" y="8422"/>
                    <a:pt x="550" y="9703"/>
                    <a:pt x="1376" y="10710"/>
                  </a:cubicBezTo>
                  <a:cubicBezTo>
                    <a:pt x="1376" y="10710"/>
                    <a:pt x="1376" y="10710"/>
                    <a:pt x="1376"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731" y="13090"/>
                  </a:moveTo>
                  <a:cubicBezTo>
                    <a:pt x="5778" y="13090"/>
                    <a:pt x="1789" y="10435"/>
                    <a:pt x="1789" y="7141"/>
                  </a:cubicBezTo>
                  <a:cubicBezTo>
                    <a:pt x="1789" y="3846"/>
                    <a:pt x="5778" y="1191"/>
                    <a:pt x="10869" y="1191"/>
                  </a:cubicBezTo>
                  <a:cubicBezTo>
                    <a:pt x="15822" y="1191"/>
                    <a:pt x="19811" y="3846"/>
                    <a:pt x="19811" y="7141"/>
                  </a:cubicBezTo>
                  <a:cubicBezTo>
                    <a:pt x="19811" y="10435"/>
                    <a:pt x="15684" y="13181"/>
                    <a:pt x="10731" y="1309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1" name="Shape 421"/>
            <p:cNvSpPr/>
            <p:nvPr/>
          </p:nvSpPr>
          <p:spPr>
            <a:xfrm>
              <a:off x="13673649" y="368993"/>
              <a:ext cx="949768" cy="768351"/>
            </a:xfrm>
            <a:custGeom>
              <a:avLst/>
              <a:gdLst/>
              <a:ahLst/>
              <a:cxnLst>
                <a:cxn ang="0">
                  <a:pos x="wd2" y="hd2"/>
                </a:cxn>
                <a:cxn ang="5400000">
                  <a:pos x="wd2" y="hd2"/>
                </a:cxn>
                <a:cxn ang="10800000">
                  <a:pos x="wd2" y="hd2"/>
                </a:cxn>
                <a:cxn ang="16200000">
                  <a:pos x="wd2" y="hd2"/>
                </a:cxn>
              </a:cxnLst>
              <a:rect l="0" t="0" r="r" b="b"/>
              <a:pathLst>
                <a:path w="20911" h="21600" extrusionOk="0">
                  <a:moveTo>
                    <a:pt x="10208" y="21600"/>
                  </a:moveTo>
                  <a:cubicBezTo>
                    <a:pt x="10208" y="21600"/>
                    <a:pt x="10208" y="21600"/>
                    <a:pt x="10208" y="21600"/>
                  </a:cubicBezTo>
                  <a:cubicBezTo>
                    <a:pt x="9815" y="21346"/>
                    <a:pt x="9619" y="21346"/>
                    <a:pt x="9226" y="21092"/>
                  </a:cubicBezTo>
                  <a:cubicBezTo>
                    <a:pt x="8637" y="20838"/>
                    <a:pt x="8048" y="20584"/>
                    <a:pt x="7459" y="20075"/>
                  </a:cubicBezTo>
                  <a:cubicBezTo>
                    <a:pt x="6869" y="19821"/>
                    <a:pt x="6280" y="19313"/>
                    <a:pt x="5888" y="18805"/>
                  </a:cubicBezTo>
                  <a:cubicBezTo>
                    <a:pt x="5299" y="18551"/>
                    <a:pt x="4906" y="18042"/>
                    <a:pt x="4317" y="17788"/>
                  </a:cubicBezTo>
                  <a:cubicBezTo>
                    <a:pt x="3924" y="17280"/>
                    <a:pt x="3531" y="16772"/>
                    <a:pt x="3139" y="16518"/>
                  </a:cubicBezTo>
                  <a:cubicBezTo>
                    <a:pt x="2746" y="16009"/>
                    <a:pt x="2353" y="15501"/>
                    <a:pt x="2157" y="15247"/>
                  </a:cubicBezTo>
                  <a:cubicBezTo>
                    <a:pt x="389" y="13214"/>
                    <a:pt x="-396" y="10165"/>
                    <a:pt x="193" y="7115"/>
                  </a:cubicBezTo>
                  <a:cubicBezTo>
                    <a:pt x="586" y="4066"/>
                    <a:pt x="2353" y="1271"/>
                    <a:pt x="4317" y="254"/>
                  </a:cubicBezTo>
                  <a:cubicBezTo>
                    <a:pt x="4906" y="0"/>
                    <a:pt x="5495" y="0"/>
                    <a:pt x="6084" y="0"/>
                  </a:cubicBezTo>
                  <a:cubicBezTo>
                    <a:pt x="8440" y="0"/>
                    <a:pt x="10011" y="2033"/>
                    <a:pt x="10600" y="3049"/>
                  </a:cubicBezTo>
                  <a:cubicBezTo>
                    <a:pt x="11189" y="2033"/>
                    <a:pt x="12760" y="0"/>
                    <a:pt x="15117" y="254"/>
                  </a:cubicBezTo>
                  <a:cubicBezTo>
                    <a:pt x="15706" y="254"/>
                    <a:pt x="16295" y="254"/>
                    <a:pt x="16884" y="762"/>
                  </a:cubicBezTo>
                  <a:cubicBezTo>
                    <a:pt x="18848" y="1779"/>
                    <a:pt x="20419" y="4574"/>
                    <a:pt x="20811" y="7624"/>
                  </a:cubicBezTo>
                  <a:cubicBezTo>
                    <a:pt x="21204" y="10927"/>
                    <a:pt x="20419" y="13722"/>
                    <a:pt x="18651" y="15755"/>
                  </a:cubicBezTo>
                  <a:cubicBezTo>
                    <a:pt x="18259" y="16009"/>
                    <a:pt x="17866" y="16518"/>
                    <a:pt x="17669" y="16772"/>
                  </a:cubicBezTo>
                  <a:cubicBezTo>
                    <a:pt x="17080" y="17280"/>
                    <a:pt x="16688" y="17534"/>
                    <a:pt x="16295" y="18042"/>
                  </a:cubicBezTo>
                  <a:cubicBezTo>
                    <a:pt x="15902" y="18296"/>
                    <a:pt x="15313" y="18805"/>
                    <a:pt x="14724" y="19059"/>
                  </a:cubicBezTo>
                  <a:cubicBezTo>
                    <a:pt x="14331" y="19567"/>
                    <a:pt x="13742" y="19821"/>
                    <a:pt x="13153" y="20329"/>
                  </a:cubicBezTo>
                  <a:cubicBezTo>
                    <a:pt x="12564" y="20584"/>
                    <a:pt x="11975" y="20838"/>
                    <a:pt x="11189" y="21092"/>
                  </a:cubicBezTo>
                  <a:cubicBezTo>
                    <a:pt x="10993" y="21346"/>
                    <a:pt x="10797" y="21346"/>
                    <a:pt x="10600" y="21346"/>
                  </a:cubicBezTo>
                  <a:cubicBezTo>
                    <a:pt x="10600" y="21346"/>
                    <a:pt x="10404" y="21600"/>
                    <a:pt x="10404" y="21600"/>
                  </a:cubicBezTo>
                  <a:cubicBezTo>
                    <a:pt x="10208" y="21600"/>
                    <a:pt x="10208" y="21600"/>
                    <a:pt x="10208"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2" name="Shape 422"/>
            <p:cNvSpPr/>
            <p:nvPr/>
          </p:nvSpPr>
          <p:spPr>
            <a:xfrm>
              <a:off x="15252700" y="2270819"/>
              <a:ext cx="1149353"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3" name="Shape 423"/>
            <p:cNvSpPr/>
            <p:nvPr/>
          </p:nvSpPr>
          <p:spPr>
            <a:xfrm>
              <a:off x="15125700" y="0"/>
              <a:ext cx="1403350" cy="2118420"/>
            </a:xfrm>
            <a:custGeom>
              <a:avLst/>
              <a:gdLst/>
              <a:ahLst/>
              <a:cxnLst>
                <a:cxn ang="0">
                  <a:pos x="wd2" y="hd2"/>
                </a:cxn>
                <a:cxn ang="5400000">
                  <a:pos x="wd2" y="hd2"/>
                </a:cxn>
                <a:cxn ang="10800000">
                  <a:pos x="wd2" y="hd2"/>
                </a:cxn>
                <a:cxn ang="16200000">
                  <a:pos x="wd2" y="hd2"/>
                </a:cxn>
              </a:cxnLst>
              <a:rect l="0" t="0" r="r" b="b"/>
              <a:pathLst>
                <a:path w="21600" h="21510" extrusionOk="0">
                  <a:moveTo>
                    <a:pt x="21600" y="7141"/>
                  </a:moveTo>
                  <a:cubicBezTo>
                    <a:pt x="21600" y="3205"/>
                    <a:pt x="16785" y="2"/>
                    <a:pt x="10869" y="2"/>
                  </a:cubicBezTo>
                  <a:cubicBezTo>
                    <a:pt x="4815" y="-90"/>
                    <a:pt x="0" y="3205"/>
                    <a:pt x="0" y="7141"/>
                  </a:cubicBezTo>
                  <a:cubicBezTo>
                    <a:pt x="0" y="8422"/>
                    <a:pt x="550" y="9703"/>
                    <a:pt x="1513" y="10710"/>
                  </a:cubicBezTo>
                  <a:cubicBezTo>
                    <a:pt x="1513" y="10710"/>
                    <a:pt x="1513" y="10710"/>
                    <a:pt x="1513" y="10710"/>
                  </a:cubicBezTo>
                  <a:cubicBezTo>
                    <a:pt x="10731" y="21510"/>
                    <a:pt x="10731" y="21510"/>
                    <a:pt x="10731" y="21510"/>
                  </a:cubicBezTo>
                  <a:cubicBezTo>
                    <a:pt x="20087" y="10802"/>
                    <a:pt x="20087" y="10802"/>
                    <a:pt x="20087" y="10802"/>
                  </a:cubicBezTo>
                  <a:cubicBezTo>
                    <a:pt x="20087" y="10802"/>
                    <a:pt x="20087" y="10802"/>
                    <a:pt x="20087" y="10802"/>
                  </a:cubicBezTo>
                  <a:cubicBezTo>
                    <a:pt x="21050" y="9703"/>
                    <a:pt x="21600" y="8513"/>
                    <a:pt x="21600" y="7141"/>
                  </a:cubicBezTo>
                  <a:close/>
                  <a:moveTo>
                    <a:pt x="10869" y="13090"/>
                  </a:moveTo>
                  <a:cubicBezTo>
                    <a:pt x="5778" y="13090"/>
                    <a:pt x="1789" y="10435"/>
                    <a:pt x="1789" y="7141"/>
                  </a:cubicBezTo>
                  <a:cubicBezTo>
                    <a:pt x="1789" y="3846"/>
                    <a:pt x="5916" y="1191"/>
                    <a:pt x="10869" y="1191"/>
                  </a:cubicBezTo>
                  <a:cubicBezTo>
                    <a:pt x="15822" y="1191"/>
                    <a:pt x="19811" y="3846"/>
                    <a:pt x="19811" y="7141"/>
                  </a:cubicBezTo>
                  <a:cubicBezTo>
                    <a:pt x="19811" y="10435"/>
                    <a:pt x="15822" y="13181"/>
                    <a:pt x="10869" y="1309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4" name="Shape 424"/>
            <p:cNvSpPr/>
            <p:nvPr/>
          </p:nvSpPr>
          <p:spPr>
            <a:xfrm>
              <a:off x="15367000" y="254693"/>
              <a:ext cx="901700" cy="898527"/>
            </a:xfrm>
            <a:custGeom>
              <a:avLst/>
              <a:gdLst/>
              <a:ahLst/>
              <a:cxnLst>
                <a:cxn ang="0">
                  <a:pos x="wd2" y="hd2"/>
                </a:cxn>
                <a:cxn ang="5400000">
                  <a:pos x="wd2" y="hd2"/>
                </a:cxn>
                <a:cxn ang="10800000">
                  <a:pos x="wd2" y="hd2"/>
                </a:cxn>
                <a:cxn ang="16200000">
                  <a:pos x="wd2" y="hd2"/>
                </a:cxn>
              </a:cxnLst>
              <a:rect l="0" t="0" r="r" b="b"/>
              <a:pathLst>
                <a:path w="21600" h="21600" extrusionOk="0">
                  <a:moveTo>
                    <a:pt x="21172" y="7992"/>
                  </a:moveTo>
                  <a:cubicBezTo>
                    <a:pt x="20958" y="6912"/>
                    <a:pt x="20958" y="6912"/>
                    <a:pt x="20958" y="6912"/>
                  </a:cubicBezTo>
                  <a:cubicBezTo>
                    <a:pt x="19675" y="7344"/>
                    <a:pt x="19675" y="7344"/>
                    <a:pt x="19675" y="7344"/>
                  </a:cubicBezTo>
                  <a:cubicBezTo>
                    <a:pt x="19248" y="6480"/>
                    <a:pt x="18820" y="5616"/>
                    <a:pt x="18392" y="4968"/>
                  </a:cubicBezTo>
                  <a:cubicBezTo>
                    <a:pt x="19461" y="4104"/>
                    <a:pt x="19461" y="4104"/>
                    <a:pt x="19461" y="4104"/>
                  </a:cubicBezTo>
                  <a:cubicBezTo>
                    <a:pt x="18606" y="3240"/>
                    <a:pt x="18606" y="3240"/>
                    <a:pt x="18606" y="3240"/>
                  </a:cubicBezTo>
                  <a:cubicBezTo>
                    <a:pt x="17537" y="4104"/>
                    <a:pt x="17537" y="4104"/>
                    <a:pt x="17537" y="4104"/>
                  </a:cubicBezTo>
                  <a:cubicBezTo>
                    <a:pt x="16895" y="3456"/>
                    <a:pt x="16467" y="3024"/>
                    <a:pt x="15826" y="2592"/>
                  </a:cubicBezTo>
                  <a:cubicBezTo>
                    <a:pt x="16253" y="1512"/>
                    <a:pt x="16253" y="1512"/>
                    <a:pt x="16253" y="1512"/>
                  </a:cubicBezTo>
                  <a:cubicBezTo>
                    <a:pt x="15184" y="864"/>
                    <a:pt x="15184" y="864"/>
                    <a:pt x="15184" y="864"/>
                  </a:cubicBezTo>
                  <a:cubicBezTo>
                    <a:pt x="14543" y="1944"/>
                    <a:pt x="14543" y="1944"/>
                    <a:pt x="14543" y="1944"/>
                  </a:cubicBezTo>
                  <a:cubicBezTo>
                    <a:pt x="13901" y="1728"/>
                    <a:pt x="13046" y="1512"/>
                    <a:pt x="12190" y="1296"/>
                  </a:cubicBezTo>
                  <a:cubicBezTo>
                    <a:pt x="12190" y="0"/>
                    <a:pt x="12190" y="0"/>
                    <a:pt x="12190" y="0"/>
                  </a:cubicBezTo>
                  <a:cubicBezTo>
                    <a:pt x="10907" y="0"/>
                    <a:pt x="10907" y="0"/>
                    <a:pt x="10907" y="0"/>
                  </a:cubicBezTo>
                  <a:cubicBezTo>
                    <a:pt x="10907" y="1296"/>
                    <a:pt x="10907" y="1296"/>
                    <a:pt x="10907" y="1296"/>
                  </a:cubicBezTo>
                  <a:cubicBezTo>
                    <a:pt x="10051" y="1296"/>
                    <a:pt x="9410" y="1296"/>
                    <a:pt x="8554" y="1512"/>
                  </a:cubicBezTo>
                  <a:cubicBezTo>
                    <a:pt x="8127" y="216"/>
                    <a:pt x="8127" y="216"/>
                    <a:pt x="8127" y="216"/>
                  </a:cubicBezTo>
                  <a:cubicBezTo>
                    <a:pt x="7057" y="648"/>
                    <a:pt x="7057" y="648"/>
                    <a:pt x="7057" y="648"/>
                  </a:cubicBezTo>
                  <a:cubicBezTo>
                    <a:pt x="7271" y="1944"/>
                    <a:pt x="7271" y="1944"/>
                    <a:pt x="7271" y="1944"/>
                  </a:cubicBezTo>
                  <a:cubicBezTo>
                    <a:pt x="6630" y="2160"/>
                    <a:pt x="5774" y="2592"/>
                    <a:pt x="5133" y="3240"/>
                  </a:cubicBezTo>
                  <a:cubicBezTo>
                    <a:pt x="4277" y="2160"/>
                    <a:pt x="4277" y="2160"/>
                    <a:pt x="4277" y="2160"/>
                  </a:cubicBezTo>
                  <a:cubicBezTo>
                    <a:pt x="3422" y="3024"/>
                    <a:pt x="3422" y="3024"/>
                    <a:pt x="3422" y="3024"/>
                  </a:cubicBezTo>
                  <a:cubicBezTo>
                    <a:pt x="4277" y="3888"/>
                    <a:pt x="4277" y="3888"/>
                    <a:pt x="4277" y="3888"/>
                  </a:cubicBezTo>
                  <a:cubicBezTo>
                    <a:pt x="3636" y="4536"/>
                    <a:pt x="3208" y="5184"/>
                    <a:pt x="2780" y="5832"/>
                  </a:cubicBezTo>
                  <a:cubicBezTo>
                    <a:pt x="1497" y="5184"/>
                    <a:pt x="1497" y="5184"/>
                    <a:pt x="1497" y="5184"/>
                  </a:cubicBezTo>
                  <a:cubicBezTo>
                    <a:pt x="1069" y="6480"/>
                    <a:pt x="1069" y="6480"/>
                    <a:pt x="1069" y="6480"/>
                  </a:cubicBezTo>
                  <a:cubicBezTo>
                    <a:pt x="2139" y="6912"/>
                    <a:pt x="2139" y="6912"/>
                    <a:pt x="2139" y="6912"/>
                  </a:cubicBezTo>
                  <a:cubicBezTo>
                    <a:pt x="1925" y="7776"/>
                    <a:pt x="1497" y="8640"/>
                    <a:pt x="1497" y="9504"/>
                  </a:cubicBezTo>
                  <a:cubicBezTo>
                    <a:pt x="214" y="9288"/>
                    <a:pt x="214" y="9288"/>
                    <a:pt x="214" y="9288"/>
                  </a:cubicBezTo>
                  <a:cubicBezTo>
                    <a:pt x="0" y="10584"/>
                    <a:pt x="0" y="10584"/>
                    <a:pt x="0" y="10584"/>
                  </a:cubicBezTo>
                  <a:cubicBezTo>
                    <a:pt x="1283" y="10800"/>
                    <a:pt x="1283" y="10800"/>
                    <a:pt x="1283" y="10800"/>
                  </a:cubicBezTo>
                  <a:cubicBezTo>
                    <a:pt x="1283" y="11448"/>
                    <a:pt x="1497" y="12312"/>
                    <a:pt x="1711" y="13176"/>
                  </a:cubicBezTo>
                  <a:cubicBezTo>
                    <a:pt x="428" y="13392"/>
                    <a:pt x="428" y="13392"/>
                    <a:pt x="428" y="13392"/>
                  </a:cubicBezTo>
                  <a:cubicBezTo>
                    <a:pt x="855" y="14688"/>
                    <a:pt x="855" y="14688"/>
                    <a:pt x="855" y="14688"/>
                  </a:cubicBezTo>
                  <a:cubicBezTo>
                    <a:pt x="2139" y="14256"/>
                    <a:pt x="2139" y="14256"/>
                    <a:pt x="2139" y="14256"/>
                  </a:cubicBezTo>
                  <a:cubicBezTo>
                    <a:pt x="2352" y="15120"/>
                    <a:pt x="2780" y="15768"/>
                    <a:pt x="3208" y="16632"/>
                  </a:cubicBezTo>
                  <a:cubicBezTo>
                    <a:pt x="2352" y="17280"/>
                    <a:pt x="2352" y="17280"/>
                    <a:pt x="2352" y="17280"/>
                  </a:cubicBezTo>
                  <a:cubicBezTo>
                    <a:pt x="3208" y="18360"/>
                    <a:pt x="3208" y="18360"/>
                    <a:pt x="3208" y="18360"/>
                  </a:cubicBezTo>
                  <a:cubicBezTo>
                    <a:pt x="4063" y="17496"/>
                    <a:pt x="4063" y="17496"/>
                    <a:pt x="4063" y="17496"/>
                  </a:cubicBezTo>
                  <a:cubicBezTo>
                    <a:pt x="4705" y="18144"/>
                    <a:pt x="5347" y="18576"/>
                    <a:pt x="5988" y="19008"/>
                  </a:cubicBezTo>
                  <a:cubicBezTo>
                    <a:pt x="5347" y="20088"/>
                    <a:pt x="5347" y="20088"/>
                    <a:pt x="5347" y="20088"/>
                  </a:cubicBezTo>
                  <a:cubicBezTo>
                    <a:pt x="6416" y="20736"/>
                    <a:pt x="6416" y="20736"/>
                    <a:pt x="6416" y="20736"/>
                  </a:cubicBezTo>
                  <a:cubicBezTo>
                    <a:pt x="7057" y="19440"/>
                    <a:pt x="7057" y="19440"/>
                    <a:pt x="7057" y="19440"/>
                  </a:cubicBezTo>
                  <a:cubicBezTo>
                    <a:pt x="7913" y="19872"/>
                    <a:pt x="8768" y="20088"/>
                    <a:pt x="9624" y="20304"/>
                  </a:cubicBezTo>
                  <a:cubicBezTo>
                    <a:pt x="9410" y="21600"/>
                    <a:pt x="9410" y="21600"/>
                    <a:pt x="9410" y="21600"/>
                  </a:cubicBezTo>
                  <a:cubicBezTo>
                    <a:pt x="10693" y="21600"/>
                    <a:pt x="10693" y="21600"/>
                    <a:pt x="10693" y="21600"/>
                  </a:cubicBezTo>
                  <a:cubicBezTo>
                    <a:pt x="10693" y="20304"/>
                    <a:pt x="10693" y="20304"/>
                    <a:pt x="10693" y="20304"/>
                  </a:cubicBezTo>
                  <a:cubicBezTo>
                    <a:pt x="11549" y="20304"/>
                    <a:pt x="12404" y="20304"/>
                    <a:pt x="13046" y="20088"/>
                  </a:cubicBezTo>
                  <a:cubicBezTo>
                    <a:pt x="13473" y="21384"/>
                    <a:pt x="13473" y="21384"/>
                    <a:pt x="13473" y="21384"/>
                  </a:cubicBezTo>
                  <a:cubicBezTo>
                    <a:pt x="14756" y="20952"/>
                    <a:pt x="14756" y="20952"/>
                    <a:pt x="14756" y="20952"/>
                  </a:cubicBezTo>
                  <a:cubicBezTo>
                    <a:pt x="14329" y="19656"/>
                    <a:pt x="14329" y="19656"/>
                    <a:pt x="14329" y="19656"/>
                  </a:cubicBezTo>
                  <a:cubicBezTo>
                    <a:pt x="15184" y="19440"/>
                    <a:pt x="15826" y="18792"/>
                    <a:pt x="16467" y="18360"/>
                  </a:cubicBezTo>
                  <a:cubicBezTo>
                    <a:pt x="17323" y="19440"/>
                    <a:pt x="17323" y="19440"/>
                    <a:pt x="17323" y="19440"/>
                  </a:cubicBezTo>
                  <a:cubicBezTo>
                    <a:pt x="18392" y="18576"/>
                    <a:pt x="18392" y="18576"/>
                    <a:pt x="18392" y="18576"/>
                  </a:cubicBezTo>
                  <a:cubicBezTo>
                    <a:pt x="17537" y="17496"/>
                    <a:pt x="17537" y="17496"/>
                    <a:pt x="17537" y="17496"/>
                  </a:cubicBezTo>
                  <a:cubicBezTo>
                    <a:pt x="17964" y="17064"/>
                    <a:pt x="18606" y="16416"/>
                    <a:pt x="19034" y="15768"/>
                  </a:cubicBezTo>
                  <a:cubicBezTo>
                    <a:pt x="20103" y="16200"/>
                    <a:pt x="20103" y="16200"/>
                    <a:pt x="20103" y="16200"/>
                  </a:cubicBezTo>
                  <a:cubicBezTo>
                    <a:pt x="20745" y="15120"/>
                    <a:pt x="20745" y="15120"/>
                    <a:pt x="20745" y="15120"/>
                  </a:cubicBezTo>
                  <a:cubicBezTo>
                    <a:pt x="19461" y="14472"/>
                    <a:pt x="19461" y="14472"/>
                    <a:pt x="19461" y="14472"/>
                  </a:cubicBezTo>
                  <a:cubicBezTo>
                    <a:pt x="19889" y="13824"/>
                    <a:pt x="20103" y="12960"/>
                    <a:pt x="20103" y="12096"/>
                  </a:cubicBezTo>
                  <a:cubicBezTo>
                    <a:pt x="21600" y="12096"/>
                    <a:pt x="21600" y="12096"/>
                    <a:pt x="21600" y="12096"/>
                  </a:cubicBezTo>
                  <a:cubicBezTo>
                    <a:pt x="21600" y="10800"/>
                    <a:pt x="21600" y="10800"/>
                    <a:pt x="21600" y="10800"/>
                  </a:cubicBezTo>
                  <a:cubicBezTo>
                    <a:pt x="20317" y="10800"/>
                    <a:pt x="20317" y="10800"/>
                    <a:pt x="20317" y="10800"/>
                  </a:cubicBezTo>
                  <a:cubicBezTo>
                    <a:pt x="20317" y="9936"/>
                    <a:pt x="20103" y="9288"/>
                    <a:pt x="20103" y="8424"/>
                  </a:cubicBezTo>
                  <a:lnTo>
                    <a:pt x="21172" y="7992"/>
                  </a:lnTo>
                  <a:close/>
                  <a:moveTo>
                    <a:pt x="13046" y="17496"/>
                  </a:moveTo>
                  <a:cubicBezTo>
                    <a:pt x="9410" y="18576"/>
                    <a:pt x="5347" y="16632"/>
                    <a:pt x="4277" y="12960"/>
                  </a:cubicBezTo>
                  <a:cubicBezTo>
                    <a:pt x="2994" y="9288"/>
                    <a:pt x="5133" y="5184"/>
                    <a:pt x="8768" y="4104"/>
                  </a:cubicBezTo>
                  <a:cubicBezTo>
                    <a:pt x="12404" y="2808"/>
                    <a:pt x="16253" y="4968"/>
                    <a:pt x="17537" y="8640"/>
                  </a:cubicBezTo>
                  <a:cubicBezTo>
                    <a:pt x="18606" y="12312"/>
                    <a:pt x="16681" y="16200"/>
                    <a:pt x="13046" y="17496"/>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5" name="Shape 425"/>
            <p:cNvSpPr/>
            <p:nvPr/>
          </p:nvSpPr>
          <p:spPr>
            <a:xfrm>
              <a:off x="15689730" y="569068"/>
              <a:ext cx="264011" cy="265874"/>
            </a:xfrm>
            <a:custGeom>
              <a:avLst/>
              <a:gdLst/>
              <a:ahLst/>
              <a:cxnLst>
                <a:cxn ang="0">
                  <a:pos x="wd2" y="hd2"/>
                </a:cxn>
                <a:cxn ang="5400000">
                  <a:pos x="wd2" y="hd2"/>
                </a:cxn>
                <a:cxn ang="10800000">
                  <a:pos x="wd2" y="hd2"/>
                </a:cxn>
                <a:cxn ang="16200000">
                  <a:pos x="wd2" y="hd2"/>
                </a:cxn>
              </a:cxnLst>
              <a:rect l="0" t="0" r="r" b="b"/>
              <a:pathLst>
                <a:path w="19313" h="19242" extrusionOk="0">
                  <a:moveTo>
                    <a:pt x="18979" y="6473"/>
                  </a:moveTo>
                  <a:cubicBezTo>
                    <a:pt x="20288" y="11709"/>
                    <a:pt x="17670" y="16945"/>
                    <a:pt x="12433" y="18909"/>
                  </a:cubicBezTo>
                  <a:cubicBezTo>
                    <a:pt x="7197" y="20218"/>
                    <a:pt x="1961" y="17600"/>
                    <a:pt x="652" y="12363"/>
                  </a:cubicBezTo>
                  <a:cubicBezTo>
                    <a:pt x="-1312" y="7782"/>
                    <a:pt x="1306" y="1891"/>
                    <a:pt x="6543" y="582"/>
                  </a:cubicBezTo>
                  <a:cubicBezTo>
                    <a:pt x="11779" y="-1382"/>
                    <a:pt x="17015" y="1891"/>
                    <a:pt x="18979" y="6473"/>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6" name="Shape 426"/>
            <p:cNvSpPr/>
            <p:nvPr/>
          </p:nvSpPr>
          <p:spPr>
            <a:xfrm>
              <a:off x="17240250" y="166925"/>
              <a:ext cx="532982" cy="1068845"/>
            </a:xfrm>
            <a:custGeom>
              <a:avLst/>
              <a:gdLst/>
              <a:ahLst/>
              <a:cxnLst>
                <a:cxn ang="0">
                  <a:pos x="wd2" y="hd2"/>
                </a:cxn>
                <a:cxn ang="5400000">
                  <a:pos x="wd2" y="hd2"/>
                </a:cxn>
                <a:cxn ang="10800000">
                  <a:pos x="wd2" y="hd2"/>
                </a:cxn>
                <a:cxn ang="16200000">
                  <a:pos x="wd2" y="hd2"/>
                </a:cxn>
              </a:cxnLst>
              <a:rect l="0" t="0" r="r" b="b"/>
              <a:pathLst>
                <a:path w="21455" h="21513" extrusionOk="0">
                  <a:moveTo>
                    <a:pt x="20880" y="6266"/>
                  </a:moveTo>
                  <a:cubicBezTo>
                    <a:pt x="20880" y="6084"/>
                    <a:pt x="20880" y="5903"/>
                    <a:pt x="20880" y="5721"/>
                  </a:cubicBezTo>
                  <a:cubicBezTo>
                    <a:pt x="20520" y="4632"/>
                    <a:pt x="18000" y="4088"/>
                    <a:pt x="16200" y="3725"/>
                  </a:cubicBezTo>
                  <a:cubicBezTo>
                    <a:pt x="15480" y="3725"/>
                    <a:pt x="14400" y="3725"/>
                    <a:pt x="13680" y="3362"/>
                  </a:cubicBezTo>
                  <a:cubicBezTo>
                    <a:pt x="13320" y="2999"/>
                    <a:pt x="13320" y="2636"/>
                    <a:pt x="13320" y="2273"/>
                  </a:cubicBezTo>
                  <a:cubicBezTo>
                    <a:pt x="13320" y="1728"/>
                    <a:pt x="13680" y="1002"/>
                    <a:pt x="13320" y="639"/>
                  </a:cubicBezTo>
                  <a:cubicBezTo>
                    <a:pt x="12960" y="276"/>
                    <a:pt x="11880" y="95"/>
                    <a:pt x="11160" y="95"/>
                  </a:cubicBezTo>
                  <a:cubicBezTo>
                    <a:pt x="9720" y="-87"/>
                    <a:pt x="7560" y="-87"/>
                    <a:pt x="7200" y="821"/>
                  </a:cubicBezTo>
                  <a:cubicBezTo>
                    <a:pt x="7200" y="1547"/>
                    <a:pt x="7560" y="2091"/>
                    <a:pt x="7560" y="2817"/>
                  </a:cubicBezTo>
                  <a:cubicBezTo>
                    <a:pt x="7560" y="3725"/>
                    <a:pt x="6840" y="3725"/>
                    <a:pt x="5400" y="4088"/>
                  </a:cubicBezTo>
                  <a:cubicBezTo>
                    <a:pt x="2520" y="4814"/>
                    <a:pt x="360" y="6266"/>
                    <a:pt x="1080" y="8081"/>
                  </a:cubicBezTo>
                  <a:cubicBezTo>
                    <a:pt x="1440" y="9533"/>
                    <a:pt x="3600" y="10078"/>
                    <a:pt x="6120" y="10804"/>
                  </a:cubicBezTo>
                  <a:cubicBezTo>
                    <a:pt x="9360" y="11530"/>
                    <a:pt x="14760" y="11711"/>
                    <a:pt x="16200" y="13526"/>
                  </a:cubicBezTo>
                  <a:cubicBezTo>
                    <a:pt x="17280" y="14797"/>
                    <a:pt x="14760" y="15705"/>
                    <a:pt x="12600" y="15886"/>
                  </a:cubicBezTo>
                  <a:cubicBezTo>
                    <a:pt x="10800" y="16068"/>
                    <a:pt x="9000" y="15705"/>
                    <a:pt x="7560" y="15342"/>
                  </a:cubicBezTo>
                  <a:cubicBezTo>
                    <a:pt x="6120" y="15160"/>
                    <a:pt x="4320" y="14797"/>
                    <a:pt x="2880" y="14797"/>
                  </a:cubicBezTo>
                  <a:cubicBezTo>
                    <a:pt x="1440" y="14797"/>
                    <a:pt x="0" y="15342"/>
                    <a:pt x="0" y="16249"/>
                  </a:cubicBezTo>
                  <a:cubicBezTo>
                    <a:pt x="360" y="17338"/>
                    <a:pt x="3600" y="17883"/>
                    <a:pt x="5400" y="18064"/>
                  </a:cubicBezTo>
                  <a:cubicBezTo>
                    <a:pt x="6480" y="18246"/>
                    <a:pt x="7920" y="18246"/>
                    <a:pt x="8640" y="18609"/>
                  </a:cubicBezTo>
                  <a:cubicBezTo>
                    <a:pt x="9360" y="18972"/>
                    <a:pt x="9000" y="19516"/>
                    <a:pt x="9000" y="20061"/>
                  </a:cubicBezTo>
                  <a:cubicBezTo>
                    <a:pt x="9000" y="20424"/>
                    <a:pt x="9000" y="20787"/>
                    <a:pt x="9360" y="20968"/>
                  </a:cubicBezTo>
                  <a:cubicBezTo>
                    <a:pt x="9720" y="21331"/>
                    <a:pt x="10800" y="21513"/>
                    <a:pt x="11520" y="21513"/>
                  </a:cubicBezTo>
                  <a:cubicBezTo>
                    <a:pt x="12240" y="21513"/>
                    <a:pt x="13680" y="21513"/>
                    <a:pt x="14040" y="21150"/>
                  </a:cubicBezTo>
                  <a:cubicBezTo>
                    <a:pt x="14760" y="20968"/>
                    <a:pt x="14400" y="20605"/>
                    <a:pt x="14400" y="20242"/>
                  </a:cubicBezTo>
                  <a:cubicBezTo>
                    <a:pt x="14400" y="19879"/>
                    <a:pt x="14040" y="19153"/>
                    <a:pt x="14400" y="18790"/>
                  </a:cubicBezTo>
                  <a:cubicBezTo>
                    <a:pt x="14760" y="18246"/>
                    <a:pt x="16200" y="18246"/>
                    <a:pt x="16920" y="17883"/>
                  </a:cubicBezTo>
                  <a:cubicBezTo>
                    <a:pt x="19080" y="17338"/>
                    <a:pt x="20880" y="16431"/>
                    <a:pt x="21240" y="15342"/>
                  </a:cubicBezTo>
                  <a:cubicBezTo>
                    <a:pt x="21600" y="14252"/>
                    <a:pt x="21600" y="13163"/>
                    <a:pt x="20520" y="12074"/>
                  </a:cubicBezTo>
                  <a:cubicBezTo>
                    <a:pt x="19440" y="11167"/>
                    <a:pt x="17640" y="10804"/>
                    <a:pt x="15840" y="10441"/>
                  </a:cubicBezTo>
                  <a:cubicBezTo>
                    <a:pt x="14400" y="9896"/>
                    <a:pt x="12960" y="9715"/>
                    <a:pt x="11520" y="9352"/>
                  </a:cubicBezTo>
                  <a:cubicBezTo>
                    <a:pt x="9720" y="8989"/>
                    <a:pt x="3960" y="7718"/>
                    <a:pt x="7200" y="6266"/>
                  </a:cubicBezTo>
                  <a:cubicBezTo>
                    <a:pt x="9360" y="5358"/>
                    <a:pt x="12960" y="5903"/>
                    <a:pt x="15120" y="6629"/>
                  </a:cubicBezTo>
                  <a:cubicBezTo>
                    <a:pt x="16200" y="6810"/>
                    <a:pt x="17280" y="7355"/>
                    <a:pt x="18360" y="7355"/>
                  </a:cubicBezTo>
                  <a:cubicBezTo>
                    <a:pt x="19800" y="7355"/>
                    <a:pt x="20520" y="6992"/>
                    <a:pt x="20880" y="6266"/>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7" name="Shape 427"/>
            <p:cNvSpPr/>
            <p:nvPr/>
          </p:nvSpPr>
          <p:spPr>
            <a:xfrm>
              <a:off x="16938626" y="2270819"/>
              <a:ext cx="1143001" cy="171453"/>
            </a:xfrm>
            <a:prstGeom prst="ellipse">
              <a:avLst/>
            </a:prstGeom>
            <a:solidFill>
              <a:srgbClr val="AFAFA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428" name="Shape 428"/>
            <p:cNvSpPr/>
            <p:nvPr/>
          </p:nvSpPr>
          <p:spPr>
            <a:xfrm>
              <a:off x="16805276" y="0"/>
              <a:ext cx="1400961" cy="2118420"/>
            </a:xfrm>
            <a:custGeom>
              <a:avLst/>
              <a:gdLst/>
              <a:ahLst/>
              <a:cxnLst>
                <a:cxn ang="0">
                  <a:pos x="wd2" y="hd2"/>
                </a:cxn>
                <a:cxn ang="5400000">
                  <a:pos x="wd2" y="hd2"/>
                </a:cxn>
                <a:cxn ang="10800000">
                  <a:pos x="wd2" y="hd2"/>
                </a:cxn>
                <a:cxn ang="16200000">
                  <a:pos x="wd2" y="hd2"/>
                </a:cxn>
              </a:cxnLst>
              <a:rect l="0" t="0" r="r" b="b"/>
              <a:pathLst>
                <a:path w="21466" h="21510" extrusionOk="0">
                  <a:moveTo>
                    <a:pt x="21463" y="7141"/>
                  </a:moveTo>
                  <a:cubicBezTo>
                    <a:pt x="21600" y="3205"/>
                    <a:pt x="16678" y="2"/>
                    <a:pt x="10800" y="2"/>
                  </a:cubicBezTo>
                  <a:cubicBezTo>
                    <a:pt x="4922" y="-90"/>
                    <a:pt x="137" y="3205"/>
                    <a:pt x="0" y="7141"/>
                  </a:cubicBezTo>
                  <a:cubicBezTo>
                    <a:pt x="0" y="8422"/>
                    <a:pt x="547" y="9703"/>
                    <a:pt x="1504" y="10710"/>
                  </a:cubicBezTo>
                  <a:cubicBezTo>
                    <a:pt x="1504" y="10710"/>
                    <a:pt x="1504" y="10710"/>
                    <a:pt x="1504" y="10710"/>
                  </a:cubicBezTo>
                  <a:cubicBezTo>
                    <a:pt x="10800" y="21510"/>
                    <a:pt x="10800" y="21510"/>
                    <a:pt x="10800" y="21510"/>
                  </a:cubicBezTo>
                  <a:cubicBezTo>
                    <a:pt x="20096" y="10802"/>
                    <a:pt x="20096" y="10802"/>
                    <a:pt x="20096" y="10802"/>
                  </a:cubicBezTo>
                  <a:cubicBezTo>
                    <a:pt x="20096" y="10802"/>
                    <a:pt x="20096" y="10802"/>
                    <a:pt x="20096" y="10802"/>
                  </a:cubicBezTo>
                  <a:cubicBezTo>
                    <a:pt x="20916" y="9703"/>
                    <a:pt x="21463" y="8513"/>
                    <a:pt x="21463" y="7141"/>
                  </a:cubicBezTo>
                  <a:close/>
                  <a:moveTo>
                    <a:pt x="10800" y="13090"/>
                  </a:moveTo>
                  <a:cubicBezTo>
                    <a:pt x="5878" y="13090"/>
                    <a:pt x="1777" y="10435"/>
                    <a:pt x="1914" y="7141"/>
                  </a:cubicBezTo>
                  <a:cubicBezTo>
                    <a:pt x="1914" y="3846"/>
                    <a:pt x="5878" y="1191"/>
                    <a:pt x="10800" y="1191"/>
                  </a:cubicBezTo>
                  <a:cubicBezTo>
                    <a:pt x="15722" y="1191"/>
                    <a:pt x="19686" y="3846"/>
                    <a:pt x="19686" y="7141"/>
                  </a:cubicBezTo>
                  <a:cubicBezTo>
                    <a:pt x="19686" y="10435"/>
                    <a:pt x="15722" y="13181"/>
                    <a:pt x="10800" y="13090"/>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432" name="Group 432"/>
          <p:cNvGrpSpPr/>
          <p:nvPr/>
        </p:nvGrpSpPr>
        <p:grpSpPr>
          <a:xfrm>
            <a:off x="9082454" y="7391045"/>
            <a:ext cx="12456149" cy="4475599"/>
            <a:chOff x="0" y="0"/>
            <a:chExt cx="12456148" cy="4475598"/>
          </a:xfrm>
        </p:grpSpPr>
        <p:sp>
          <p:nvSpPr>
            <p:cNvPr id="430" name="Shape 430"/>
            <p:cNvSpPr/>
            <p:nvPr/>
          </p:nvSpPr>
          <p:spPr>
            <a:xfrm>
              <a:off x="0" y="0"/>
              <a:ext cx="12456149" cy="4475599"/>
            </a:xfrm>
            <a:prstGeom prst="roundRect">
              <a:avLst>
                <a:gd name="adj" fmla="val 1986"/>
              </a:avLst>
            </a:prstGeom>
            <a:solidFill>
              <a:srgbClr val="C8C2AC">
                <a:alpha val="38000"/>
              </a:srgbClr>
            </a:solidFill>
            <a:ln w="12700" cap="flat">
              <a:noFill/>
              <a:miter lim="400000"/>
            </a:ln>
            <a:effectLst/>
          </p:spPr>
          <p:txBody>
            <a:bodyPr wrap="square" lIns="91439" tIns="91439" rIns="91439" bIns="91439" numCol="1" anchor="t">
              <a:noAutofit/>
            </a:bodyPr>
            <a:lstStyle/>
            <a:p>
              <a:pPr algn="ctr">
                <a:defRPr>
                  <a:latin typeface="Arial"/>
                  <a:ea typeface="Arial"/>
                  <a:cs typeface="Arial"/>
                  <a:sym typeface="Arial"/>
                </a:defRPr>
              </a:pPr>
              <a:endParaRPr/>
            </a:p>
          </p:txBody>
        </p:sp>
        <p:sp>
          <p:nvSpPr>
            <p:cNvPr id="431" name="Shape 431"/>
            <p:cNvSpPr/>
            <p:nvPr/>
          </p:nvSpPr>
          <p:spPr>
            <a:xfrm>
              <a:off x="440418" y="432704"/>
              <a:ext cx="11830017" cy="34224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p>
              <a:pPr algn="just"/>
              <a:r>
                <a:rPr sz="2800">
                  <a:solidFill>
                    <a:srgbClr val="262626"/>
                  </a:solidFill>
                  <a:latin typeface="Arial"/>
                  <a:ea typeface="Arial"/>
                  <a:cs typeface="Arial"/>
                  <a:sym typeface="Arial"/>
                </a:rPr>
                <a:t>Even when the cold winds blow and the world seems to be covered in foggy shadows, the goodness of life lives on. Open your eyes, open your heart, and you will see that goodness is everywhere.</a:t>
              </a:r>
            </a:p>
            <a:p>
              <a:pPr algn="just"/>
              <a:endParaRPr sz="2800">
                <a:solidFill>
                  <a:srgbClr val="262626"/>
                </a:solidFill>
                <a:latin typeface="Arial"/>
                <a:ea typeface="Arial"/>
                <a:cs typeface="Arial"/>
                <a:sym typeface="Arial"/>
              </a:endParaRPr>
            </a:p>
            <a:p>
              <a:pPr algn="just"/>
              <a:r>
                <a:rPr sz="2800">
                  <a:solidFill>
                    <a:srgbClr val="262626"/>
                  </a:solidFill>
                  <a:latin typeface="Arial"/>
                  <a:ea typeface="Arial"/>
                  <a:cs typeface="Arial"/>
                  <a:sym typeface="Arial"/>
                </a:rPr>
                <a:t>Even when the cold winds blow and the world seems to be covered in foggy shadows, the goodness of life lives on. Open your eyes, open your heart, and you will see that goodness is everywhere.</a:t>
              </a:r>
            </a:p>
          </p:txBody>
        </p:sp>
      </p:grpSp>
      <p:grpSp>
        <p:nvGrpSpPr>
          <p:cNvPr id="435" name="Group 435"/>
          <p:cNvGrpSpPr/>
          <p:nvPr/>
        </p:nvGrpSpPr>
        <p:grpSpPr>
          <a:xfrm>
            <a:off x="2299746" y="1307060"/>
            <a:ext cx="19010473" cy="1194366"/>
            <a:chOff x="0" y="0"/>
            <a:chExt cx="19010472" cy="1194365"/>
          </a:xfrm>
        </p:grpSpPr>
        <p:sp>
          <p:nvSpPr>
            <p:cNvPr id="433" name="Shape 433"/>
            <p:cNvSpPr/>
            <p:nvPr/>
          </p:nvSpPr>
          <p:spPr>
            <a:xfrm>
              <a:off x="0" y="695911"/>
              <a:ext cx="19010473" cy="261257"/>
            </a:xfrm>
            <a:prstGeom prst="rect">
              <a:avLst/>
            </a:prstGeom>
            <a:solidFill>
              <a:srgbClr val="C8C2AC">
                <a:alpha val="33000"/>
              </a:srgbClr>
            </a:solidFill>
            <a:ln w="12700" cap="flat">
              <a:noFill/>
              <a:miter lim="400000"/>
            </a:ln>
            <a:effectLst/>
          </p:spPr>
          <p:txBody>
            <a:bodyPr wrap="square" lIns="91439" tIns="91439" rIns="91439" bIns="91439" numCol="1" anchor="t">
              <a:noAutofit/>
            </a:bodyPr>
            <a:lstStyle/>
            <a:p>
              <a:pPr algn="ctr">
                <a:defRPr>
                  <a:latin typeface="Arial"/>
                  <a:ea typeface="Arial"/>
                  <a:cs typeface="Arial"/>
                  <a:sym typeface="Arial"/>
                </a:defRPr>
              </a:pPr>
              <a:endParaRPr/>
            </a:p>
          </p:txBody>
        </p:sp>
        <p:sp>
          <p:nvSpPr>
            <p:cNvPr id="434" name="Shape 434"/>
            <p:cNvSpPr/>
            <p:nvPr/>
          </p:nvSpPr>
          <p:spPr>
            <a:xfrm>
              <a:off x="215900" y="0"/>
              <a:ext cx="10475883"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7200">
                  <a:solidFill>
                    <a:srgbClr val="80808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808080"/>
                  </a:solidFill>
                  <a:latin typeface="Arial"/>
                  <a:ea typeface="Arial"/>
                  <a:cs typeface="Arial"/>
                  <a:sym typeface="Arial"/>
                </a:rPr>
                <a:t>MAIN TITLE MAIN TITLE</a:t>
              </a:r>
            </a:p>
          </p:txBody>
        </p:sp>
      </p:grpSp>
      <p:sp>
        <p:nvSpPr>
          <p:cNvPr id="436" name="Shape 436"/>
          <p:cNvSpPr/>
          <p:nvPr/>
        </p:nvSpPr>
        <p:spPr>
          <a:xfrm>
            <a:off x="2562813" y="2484159"/>
            <a:ext cx="18975790" cy="98404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just">
              <a:defRPr sz="2800">
                <a:solidFill>
                  <a:srgbClr val="80808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808080"/>
                </a:solidFill>
                <a:latin typeface="Arial"/>
                <a:ea typeface="Arial"/>
                <a:cs typeface="Arial"/>
                <a:sym typeface="Arial"/>
              </a:rPr>
              <a:t>Even when the cold winds blow and the world seems to be covered in foggy shadows, the goodness of life lives on. Open your eyes, open your heart, and you will see that goodness is everywhere.</a:t>
            </a:r>
          </a:p>
        </p:txBody>
      </p:sp>
      <p:sp>
        <p:nvSpPr>
          <p:cNvPr id="437" name="Shape 437"/>
          <p:cNvSpPr/>
          <p:nvPr/>
        </p:nvSpPr>
        <p:spPr>
          <a:xfrm>
            <a:off x="2299746" y="3796286"/>
            <a:ext cx="19010473" cy="91439"/>
          </a:xfrm>
          <a:prstGeom prst="rect">
            <a:avLst/>
          </a:prstGeom>
          <a:solidFill>
            <a:srgbClr val="C8C2AC">
              <a:alpha val="42000"/>
            </a:srgbClr>
          </a:solidFill>
          <a:ln w="12700">
            <a:miter lim="400000"/>
          </a:ln>
        </p:spPr>
        <p:txBody>
          <a:bodyPr tIns="91439" bIns="91439"/>
          <a:lstStyle/>
          <a:p>
            <a:pPr algn="ctr">
              <a:defRPr>
                <a:latin typeface="Arial"/>
                <a:ea typeface="Arial"/>
                <a:cs typeface="Arial"/>
                <a:sym typeface="Arial"/>
              </a:defRPr>
            </a:pPr>
            <a:endParaRPr/>
          </a:p>
        </p:txBody>
      </p:sp>
      <p:sp>
        <p:nvSpPr>
          <p:cNvPr id="438" name="Shape 438"/>
          <p:cNvSpPr/>
          <p:nvPr/>
        </p:nvSpPr>
        <p:spPr>
          <a:xfrm>
            <a:off x="2280766" y="7010400"/>
            <a:ext cx="6511598" cy="4902200"/>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p>
            <a:r>
              <a:rPr sz="33200">
                <a:solidFill>
                  <a:srgbClr val="008E93"/>
                </a:solidFill>
                <a:latin typeface="Arial"/>
                <a:ea typeface="Arial"/>
                <a:cs typeface="Arial"/>
                <a:sym typeface="Arial"/>
              </a:rPr>
              <a:t>98</a:t>
            </a:r>
            <a:r>
              <a:rPr sz="14400">
                <a:solidFill>
                  <a:srgbClr val="008E93"/>
                </a:solidFill>
                <a:latin typeface="Arial"/>
                <a:ea typeface="Arial"/>
                <a:cs typeface="Arial"/>
                <a:sym typeface="Arial"/>
              </a:rPr>
              <a:t>%</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iterate>
                                    <p:tmAbs val="0"/>
                                  </p:iterate>
                                  <p:childTnLst>
                                    <p:set>
                                      <p:cBhvr>
                                        <p:cTn id="6" fill="hold"/>
                                        <p:tgtEl>
                                          <p:spTgt spid="435"/>
                                        </p:tgtEl>
                                        <p:attrNameLst>
                                          <p:attrName>style.visibility</p:attrName>
                                        </p:attrNameLst>
                                      </p:cBhvr>
                                      <p:to>
                                        <p:strVal val="visible"/>
                                      </p:to>
                                    </p:set>
                                    <p:animEffect transition="in" filter="wipe(left)">
                                      <p:cBhvr>
                                        <p:cTn id="7" dur="500"/>
                                        <p:tgtEl>
                                          <p:spTgt spid="435"/>
                                        </p:tgtEl>
                                      </p:cBhvr>
                                    </p:animEffect>
                                  </p:childTnLst>
                                </p:cTn>
                              </p:par>
                            </p:childTnLst>
                          </p:cTn>
                        </p:par>
                        <p:par>
                          <p:cTn id="8" fill="hold">
                            <p:stCondLst>
                              <p:cond delay="500"/>
                            </p:stCondLst>
                            <p:childTnLst>
                              <p:par>
                                <p:cTn id="9" presetID="22" presetClass="entr" presetSubtype="2" fill="hold" grpId="2" nodeType="afterEffect">
                                  <p:stCondLst>
                                    <p:cond delay="0"/>
                                  </p:stCondLst>
                                  <p:iterate>
                                    <p:tmAbs val="0"/>
                                  </p:iterate>
                                  <p:childTnLst>
                                    <p:set>
                                      <p:cBhvr>
                                        <p:cTn id="10" fill="hold"/>
                                        <p:tgtEl>
                                          <p:spTgt spid="437"/>
                                        </p:tgtEl>
                                        <p:attrNameLst>
                                          <p:attrName>style.visibility</p:attrName>
                                        </p:attrNameLst>
                                      </p:cBhvr>
                                      <p:to>
                                        <p:strVal val="visible"/>
                                      </p:to>
                                    </p:set>
                                    <p:animEffect transition="in" filter="wipe(right)">
                                      <p:cBhvr>
                                        <p:cTn id="11" dur="500"/>
                                        <p:tgtEl>
                                          <p:spTgt spid="437"/>
                                        </p:tgtEl>
                                      </p:cBhvr>
                                    </p:animEffect>
                                  </p:childTnLst>
                                </p:cTn>
                              </p:par>
                            </p:childTnLst>
                          </p:cTn>
                        </p:par>
                        <p:par>
                          <p:cTn id="12" fill="hold">
                            <p:stCondLst>
                              <p:cond delay="1000"/>
                            </p:stCondLst>
                            <p:childTnLst>
                              <p:par>
                                <p:cTn id="13" presetID="23" presetClass="entr" presetSubtype="16" fill="hold" grpId="3" nodeType="afterEffect">
                                  <p:stCondLst>
                                    <p:cond delay="0"/>
                                  </p:stCondLst>
                                  <p:iterate>
                                    <p:tmAbs val="0"/>
                                  </p:iterate>
                                  <p:childTnLst>
                                    <p:set>
                                      <p:cBhvr>
                                        <p:cTn id="14" fill="hold"/>
                                        <p:tgtEl>
                                          <p:spTgt spid="436"/>
                                        </p:tgtEl>
                                        <p:attrNameLst>
                                          <p:attrName>style.visibility</p:attrName>
                                        </p:attrNameLst>
                                      </p:cBhvr>
                                      <p:to>
                                        <p:strVal val="visible"/>
                                      </p:to>
                                    </p:set>
                                    <p:anim calcmode="lin" valueType="num">
                                      <p:cBhvr>
                                        <p:cTn id="15" dur="750" fill="hold"/>
                                        <p:tgtEl>
                                          <p:spTgt spid="436"/>
                                        </p:tgtEl>
                                        <p:attrNameLst>
                                          <p:attrName>ppt_w</p:attrName>
                                        </p:attrNameLst>
                                      </p:cBhvr>
                                      <p:tavLst>
                                        <p:tav tm="0">
                                          <p:val>
                                            <p:fltVal val="0"/>
                                          </p:val>
                                        </p:tav>
                                        <p:tav tm="100000">
                                          <p:val>
                                            <p:strVal val="#ppt_w"/>
                                          </p:val>
                                        </p:tav>
                                      </p:tavLst>
                                    </p:anim>
                                    <p:anim calcmode="lin" valueType="num">
                                      <p:cBhvr>
                                        <p:cTn id="16" dur="750" fill="hold"/>
                                        <p:tgtEl>
                                          <p:spTgt spid="436"/>
                                        </p:tgtEl>
                                        <p:attrNameLst>
                                          <p:attrName>ppt_h</p:attrName>
                                        </p:attrNameLst>
                                      </p:cBhvr>
                                      <p:tavLst>
                                        <p:tav tm="0">
                                          <p:val>
                                            <p:fltVal val="0"/>
                                          </p:val>
                                        </p:tav>
                                        <p:tav tm="100000">
                                          <p:val>
                                            <p:strVal val="#ppt_h"/>
                                          </p:val>
                                        </p:tav>
                                      </p:tavLst>
                                    </p:anim>
                                  </p:childTnLst>
                                </p:cTn>
                              </p:par>
                            </p:childTnLst>
                          </p:cTn>
                        </p:par>
                        <p:par>
                          <p:cTn id="17" fill="hold">
                            <p:stCondLst>
                              <p:cond delay="1750"/>
                            </p:stCondLst>
                            <p:childTnLst>
                              <p:par>
                                <p:cTn id="18" presetID="9" presetClass="entr" fill="hold" grpId="4" nodeType="afterEffect">
                                  <p:stCondLst>
                                    <p:cond delay="0"/>
                                  </p:stCondLst>
                                  <p:iterate>
                                    <p:tmAbs val="0"/>
                                  </p:iterate>
                                  <p:childTnLst>
                                    <p:set>
                                      <p:cBhvr>
                                        <p:cTn id="19" fill="hold"/>
                                        <p:tgtEl>
                                          <p:spTgt spid="429"/>
                                        </p:tgtEl>
                                        <p:attrNameLst>
                                          <p:attrName>style.visibility</p:attrName>
                                        </p:attrNameLst>
                                      </p:cBhvr>
                                      <p:to>
                                        <p:strVal val="visible"/>
                                      </p:to>
                                    </p:set>
                                    <p:animEffect transition="in" filter="dissolve">
                                      <p:cBhvr>
                                        <p:cTn id="20" dur="500"/>
                                        <p:tgtEl>
                                          <p:spTgt spid="429"/>
                                        </p:tgtEl>
                                      </p:cBhvr>
                                    </p:animEffect>
                                  </p:childTnLst>
                                </p:cTn>
                              </p:par>
                            </p:childTnLst>
                          </p:cTn>
                        </p:par>
                        <p:par>
                          <p:cTn id="21" fill="hold">
                            <p:stCondLst>
                              <p:cond delay="2250"/>
                            </p:stCondLst>
                            <p:childTnLst>
                              <p:par>
                                <p:cTn id="22" presetID="15" presetClass="entr" presetSubtype="12" fill="hold" grpId="5" nodeType="afterEffect">
                                  <p:stCondLst>
                                    <p:cond delay="0"/>
                                  </p:stCondLst>
                                  <p:iterate>
                                    <p:tmAbs val="0"/>
                                  </p:iterate>
                                  <p:childTnLst>
                                    <p:set>
                                      <p:cBhvr>
                                        <p:cTn id="23" fill="hold"/>
                                        <p:tgtEl>
                                          <p:spTgt spid="438"/>
                                        </p:tgtEl>
                                        <p:attrNameLst>
                                          <p:attrName>style.visibility</p:attrName>
                                        </p:attrNameLst>
                                      </p:cBhvr>
                                      <p:to>
                                        <p:strVal val="visible"/>
                                      </p:to>
                                    </p:set>
                                    <p:anim calcmode="lin" valueType="num">
                                      <p:cBhvr>
                                        <p:cTn id="24" dur="1000" fill="hold"/>
                                        <p:tgtEl>
                                          <p:spTgt spid="438"/>
                                        </p:tgtEl>
                                        <p:attrNameLst>
                                          <p:attrName>ppt_w</p:attrName>
                                        </p:attrNameLst>
                                      </p:cBhvr>
                                      <p:tavLst>
                                        <p:tav tm="0">
                                          <p:val>
                                            <p:fltVal val="0"/>
                                          </p:val>
                                        </p:tav>
                                        <p:tav tm="100000">
                                          <p:val>
                                            <p:strVal val="#ppt_w"/>
                                          </p:val>
                                        </p:tav>
                                      </p:tavLst>
                                    </p:anim>
                                    <p:anim calcmode="lin" valueType="num">
                                      <p:cBhvr>
                                        <p:cTn id="25" dur="1000" fill="hold"/>
                                        <p:tgtEl>
                                          <p:spTgt spid="438"/>
                                        </p:tgtEl>
                                        <p:attrNameLst>
                                          <p:attrName>ppt_h</p:attrName>
                                        </p:attrNameLst>
                                      </p:cBhvr>
                                      <p:tavLst>
                                        <p:tav tm="0">
                                          <p:val>
                                            <p:fltVal val="0"/>
                                          </p:val>
                                        </p:tav>
                                        <p:tav tm="100000">
                                          <p:val>
                                            <p:strVal val="#ppt_h"/>
                                          </p:val>
                                        </p:tav>
                                      </p:tavLst>
                                    </p:anim>
                                    <p:anim calcmode="lin" valueType="num">
                                      <p:cBhvr>
                                        <p:cTn id="26" dur="1000" fill="hold"/>
                                        <p:tgtEl>
                                          <p:spTgt spid="43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38"/>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250"/>
                            </p:stCondLst>
                            <p:childTnLst>
                              <p:par>
                                <p:cTn id="29" presetID="22" presetClass="entr" presetSubtype="8" fill="hold" grpId="6" nodeType="afterEffect">
                                  <p:stCondLst>
                                    <p:cond delay="0"/>
                                  </p:stCondLst>
                                  <p:iterate>
                                    <p:tmAbs val="0"/>
                                  </p:iterate>
                                  <p:childTnLst>
                                    <p:set>
                                      <p:cBhvr>
                                        <p:cTn id="30" fill="hold"/>
                                        <p:tgtEl>
                                          <p:spTgt spid="432"/>
                                        </p:tgtEl>
                                        <p:attrNameLst>
                                          <p:attrName>style.visibility</p:attrName>
                                        </p:attrNameLst>
                                      </p:cBhvr>
                                      <p:to>
                                        <p:strVal val="visible"/>
                                      </p:to>
                                    </p:set>
                                    <p:animEffect transition="in" filter="wipe(left)">
                                      <p:cBhvr>
                                        <p:cTn id="31" dur="500"/>
                                        <p:tgtEl>
                                          <p:spTgt spid="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 grpId="4" animBg="1" advAuto="0"/>
      <p:bldP spid="432" grpId="6" animBg="1" advAuto="0"/>
      <p:bldP spid="435" grpId="1" animBg="1" advAuto="0"/>
      <p:bldP spid="436" grpId="3" animBg="1" advAuto="0"/>
      <p:bldP spid="437" grpId="2" animBg="1" advAuto="0"/>
      <p:bldP spid="438" grpId="5"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629" name="Group 629"/>
          <p:cNvGrpSpPr/>
          <p:nvPr/>
        </p:nvGrpSpPr>
        <p:grpSpPr>
          <a:xfrm>
            <a:off x="6212274" y="2731240"/>
            <a:ext cx="12241998" cy="8560994"/>
            <a:chOff x="0" y="0"/>
            <a:chExt cx="12241997" cy="8560992"/>
          </a:xfrm>
        </p:grpSpPr>
        <p:sp>
          <p:nvSpPr>
            <p:cNvPr id="440" name="Shape 440"/>
            <p:cNvSpPr/>
            <p:nvPr/>
          </p:nvSpPr>
          <p:spPr>
            <a:xfrm>
              <a:off x="2177903" y="3190171"/>
              <a:ext cx="28013" cy="61219"/>
            </a:xfrm>
            <a:custGeom>
              <a:avLst/>
              <a:gdLst/>
              <a:ahLst/>
              <a:cxnLst>
                <a:cxn ang="0">
                  <a:pos x="wd2" y="hd2"/>
                </a:cxn>
                <a:cxn ang="5400000">
                  <a:pos x="wd2" y="hd2"/>
                </a:cxn>
                <a:cxn ang="10800000">
                  <a:pos x="wd2" y="hd2"/>
                </a:cxn>
                <a:cxn ang="16200000">
                  <a:pos x="wd2" y="hd2"/>
                </a:cxn>
              </a:cxnLst>
              <a:rect l="0" t="0" r="r" b="b"/>
              <a:pathLst>
                <a:path w="21600" h="21600" extrusionOk="0">
                  <a:moveTo>
                    <a:pt x="14400" y="14400"/>
                  </a:moveTo>
                  <a:cubicBezTo>
                    <a:pt x="14400" y="14400"/>
                    <a:pt x="14400" y="18000"/>
                    <a:pt x="21600" y="21600"/>
                  </a:cubicBezTo>
                  <a:cubicBezTo>
                    <a:pt x="21600" y="21600"/>
                    <a:pt x="21600" y="21600"/>
                    <a:pt x="21600" y="21600"/>
                  </a:cubicBezTo>
                  <a:cubicBezTo>
                    <a:pt x="14400" y="10800"/>
                    <a:pt x="14400" y="3600"/>
                    <a:pt x="0" y="0"/>
                  </a:cubicBezTo>
                  <a:cubicBezTo>
                    <a:pt x="0" y="0"/>
                    <a:pt x="0" y="0"/>
                    <a:pt x="0" y="0"/>
                  </a:cubicBezTo>
                  <a:cubicBezTo>
                    <a:pt x="7200" y="3600"/>
                    <a:pt x="7200" y="7200"/>
                    <a:pt x="14400" y="14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1" name="Shape 441"/>
            <p:cNvSpPr/>
            <p:nvPr/>
          </p:nvSpPr>
          <p:spPr>
            <a:xfrm>
              <a:off x="1933813" y="3119681"/>
              <a:ext cx="48019" cy="41923"/>
            </a:xfrm>
            <a:custGeom>
              <a:avLst/>
              <a:gdLst/>
              <a:ahLst/>
              <a:cxnLst>
                <a:cxn ang="0">
                  <a:pos x="wd2" y="hd2"/>
                </a:cxn>
                <a:cxn ang="5400000">
                  <a:pos x="wd2" y="hd2"/>
                </a:cxn>
                <a:cxn ang="10800000">
                  <a:pos x="wd2" y="hd2"/>
                </a:cxn>
                <a:cxn ang="16200000">
                  <a:pos x="wd2" y="hd2"/>
                </a:cxn>
              </a:cxnLst>
              <a:rect l="0" t="0" r="r" b="b"/>
              <a:pathLst>
                <a:path w="21600" h="18490" extrusionOk="0">
                  <a:moveTo>
                    <a:pt x="0" y="9850"/>
                  </a:moveTo>
                  <a:cubicBezTo>
                    <a:pt x="0" y="14170"/>
                    <a:pt x="0" y="14170"/>
                    <a:pt x="4320" y="14170"/>
                  </a:cubicBezTo>
                  <a:cubicBezTo>
                    <a:pt x="4320" y="14170"/>
                    <a:pt x="4320" y="14170"/>
                    <a:pt x="4320" y="14170"/>
                  </a:cubicBezTo>
                  <a:cubicBezTo>
                    <a:pt x="4320" y="14170"/>
                    <a:pt x="4320" y="14170"/>
                    <a:pt x="4320" y="14170"/>
                  </a:cubicBezTo>
                  <a:cubicBezTo>
                    <a:pt x="4320" y="18490"/>
                    <a:pt x="4320" y="18490"/>
                    <a:pt x="8640" y="18490"/>
                  </a:cubicBezTo>
                  <a:cubicBezTo>
                    <a:pt x="8640" y="9850"/>
                    <a:pt x="17280" y="9850"/>
                    <a:pt x="17280" y="5530"/>
                  </a:cubicBezTo>
                  <a:cubicBezTo>
                    <a:pt x="17280" y="1210"/>
                    <a:pt x="17280" y="1210"/>
                    <a:pt x="21600" y="1210"/>
                  </a:cubicBezTo>
                  <a:cubicBezTo>
                    <a:pt x="21600" y="-3110"/>
                    <a:pt x="8640" y="5530"/>
                    <a:pt x="8640" y="5530"/>
                  </a:cubicBezTo>
                  <a:cubicBezTo>
                    <a:pt x="4320" y="5530"/>
                    <a:pt x="4320" y="5530"/>
                    <a:pt x="4320" y="5530"/>
                  </a:cubicBezTo>
                  <a:cubicBezTo>
                    <a:pt x="4320" y="5530"/>
                    <a:pt x="4320" y="5530"/>
                    <a:pt x="4320" y="5530"/>
                  </a:cubicBezTo>
                  <a:cubicBezTo>
                    <a:pt x="0" y="5530"/>
                    <a:pt x="0" y="5530"/>
                    <a:pt x="0" y="985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2" name="Shape 442"/>
            <p:cNvSpPr/>
            <p:nvPr/>
          </p:nvSpPr>
          <p:spPr>
            <a:xfrm>
              <a:off x="2133885" y="3039167"/>
              <a:ext cx="92035" cy="114275"/>
            </a:xfrm>
            <a:custGeom>
              <a:avLst/>
              <a:gdLst/>
              <a:ahLst/>
              <a:cxnLst>
                <a:cxn ang="0">
                  <a:pos x="wd2" y="hd2"/>
                </a:cxn>
                <a:cxn ang="5400000">
                  <a:pos x="wd2" y="hd2"/>
                </a:cxn>
                <a:cxn ang="10800000">
                  <a:pos x="wd2" y="hd2"/>
                </a:cxn>
                <a:cxn ang="16200000">
                  <a:pos x="wd2" y="hd2"/>
                </a:cxn>
              </a:cxnLst>
              <a:rect l="0" t="0" r="r" b="b"/>
              <a:pathLst>
                <a:path w="21600" h="21600" extrusionOk="0">
                  <a:moveTo>
                    <a:pt x="12960" y="3600"/>
                  </a:moveTo>
                  <a:cubicBezTo>
                    <a:pt x="12960" y="3600"/>
                    <a:pt x="12960" y="3600"/>
                    <a:pt x="12960" y="3600"/>
                  </a:cubicBezTo>
                  <a:cubicBezTo>
                    <a:pt x="12960" y="3600"/>
                    <a:pt x="12960" y="3600"/>
                    <a:pt x="12960" y="3600"/>
                  </a:cubicBezTo>
                  <a:cubicBezTo>
                    <a:pt x="12960" y="3600"/>
                    <a:pt x="12960" y="3600"/>
                    <a:pt x="12960" y="3600"/>
                  </a:cubicBezTo>
                  <a:cubicBezTo>
                    <a:pt x="10800" y="3600"/>
                    <a:pt x="10800" y="5400"/>
                    <a:pt x="10800" y="5400"/>
                  </a:cubicBezTo>
                  <a:cubicBezTo>
                    <a:pt x="8640" y="5400"/>
                    <a:pt x="6480" y="7200"/>
                    <a:pt x="4320" y="7200"/>
                  </a:cubicBezTo>
                  <a:cubicBezTo>
                    <a:pt x="4320" y="7200"/>
                    <a:pt x="4320" y="7200"/>
                    <a:pt x="4320" y="7200"/>
                  </a:cubicBezTo>
                  <a:cubicBezTo>
                    <a:pt x="4320" y="7200"/>
                    <a:pt x="4320" y="7200"/>
                    <a:pt x="4320" y="7200"/>
                  </a:cubicBezTo>
                  <a:cubicBezTo>
                    <a:pt x="6480" y="10800"/>
                    <a:pt x="4320" y="9000"/>
                    <a:pt x="2160" y="10800"/>
                  </a:cubicBezTo>
                  <a:cubicBezTo>
                    <a:pt x="0" y="14400"/>
                    <a:pt x="0" y="18000"/>
                    <a:pt x="0" y="21600"/>
                  </a:cubicBezTo>
                  <a:cubicBezTo>
                    <a:pt x="0" y="21600"/>
                    <a:pt x="2160" y="21600"/>
                    <a:pt x="2160" y="21600"/>
                  </a:cubicBezTo>
                  <a:cubicBezTo>
                    <a:pt x="2160" y="21600"/>
                    <a:pt x="2160" y="21600"/>
                    <a:pt x="4320" y="21600"/>
                  </a:cubicBezTo>
                  <a:cubicBezTo>
                    <a:pt x="4320" y="21600"/>
                    <a:pt x="4320" y="21600"/>
                    <a:pt x="4320" y="21600"/>
                  </a:cubicBezTo>
                  <a:cubicBezTo>
                    <a:pt x="2160" y="19800"/>
                    <a:pt x="4320" y="16200"/>
                    <a:pt x="6480" y="14400"/>
                  </a:cubicBezTo>
                  <a:cubicBezTo>
                    <a:pt x="8640" y="14400"/>
                    <a:pt x="8640" y="14400"/>
                    <a:pt x="8640" y="10800"/>
                  </a:cubicBezTo>
                  <a:cubicBezTo>
                    <a:pt x="8640" y="10800"/>
                    <a:pt x="8640" y="9000"/>
                    <a:pt x="8640" y="9000"/>
                  </a:cubicBezTo>
                  <a:cubicBezTo>
                    <a:pt x="10800" y="7200"/>
                    <a:pt x="17280" y="9000"/>
                    <a:pt x="17280" y="7200"/>
                  </a:cubicBezTo>
                  <a:cubicBezTo>
                    <a:pt x="17280" y="5400"/>
                    <a:pt x="21600" y="1800"/>
                    <a:pt x="21600" y="0"/>
                  </a:cubicBezTo>
                  <a:cubicBezTo>
                    <a:pt x="19440" y="0"/>
                    <a:pt x="17280" y="0"/>
                    <a:pt x="15120" y="0"/>
                  </a:cubicBezTo>
                  <a:cubicBezTo>
                    <a:pt x="15120" y="0"/>
                    <a:pt x="15120" y="0"/>
                    <a:pt x="15120" y="0"/>
                  </a:cubicBezTo>
                  <a:cubicBezTo>
                    <a:pt x="15120" y="1800"/>
                    <a:pt x="12960" y="1800"/>
                    <a:pt x="12960" y="3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3" name="Shape 443"/>
            <p:cNvSpPr/>
            <p:nvPr/>
          </p:nvSpPr>
          <p:spPr>
            <a:xfrm>
              <a:off x="2057859" y="3096305"/>
              <a:ext cx="56021" cy="36733"/>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cubicBezTo>
                    <a:pt x="14400" y="0"/>
                    <a:pt x="14400" y="0"/>
                    <a:pt x="10800" y="0"/>
                  </a:cubicBezTo>
                  <a:cubicBezTo>
                    <a:pt x="7200" y="5400"/>
                    <a:pt x="7200" y="10800"/>
                    <a:pt x="3600" y="10800"/>
                  </a:cubicBezTo>
                  <a:cubicBezTo>
                    <a:pt x="3600" y="10800"/>
                    <a:pt x="3600" y="10800"/>
                    <a:pt x="0" y="10800"/>
                  </a:cubicBezTo>
                  <a:cubicBezTo>
                    <a:pt x="3600" y="10800"/>
                    <a:pt x="3600" y="10800"/>
                    <a:pt x="3600" y="16200"/>
                  </a:cubicBezTo>
                  <a:cubicBezTo>
                    <a:pt x="3600" y="16200"/>
                    <a:pt x="7200" y="21600"/>
                    <a:pt x="7200" y="21600"/>
                  </a:cubicBezTo>
                  <a:cubicBezTo>
                    <a:pt x="14400" y="21600"/>
                    <a:pt x="14400" y="16200"/>
                    <a:pt x="18000" y="10800"/>
                  </a:cubicBezTo>
                  <a:cubicBezTo>
                    <a:pt x="18000" y="10800"/>
                    <a:pt x="18000" y="10800"/>
                    <a:pt x="21600" y="10800"/>
                  </a:cubicBezTo>
                  <a:cubicBezTo>
                    <a:pt x="21600" y="10800"/>
                    <a:pt x="21600" y="10800"/>
                    <a:pt x="21600" y="10800"/>
                  </a:cubicBezTo>
                  <a:cubicBezTo>
                    <a:pt x="18000" y="5400"/>
                    <a:pt x="18000" y="5400"/>
                    <a:pt x="144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4" name="Shape 444"/>
            <p:cNvSpPr/>
            <p:nvPr/>
          </p:nvSpPr>
          <p:spPr>
            <a:xfrm>
              <a:off x="2169897" y="3345257"/>
              <a:ext cx="183889" cy="116555"/>
            </a:xfrm>
            <a:custGeom>
              <a:avLst/>
              <a:gdLst/>
              <a:ahLst/>
              <a:cxnLst>
                <a:cxn ang="0">
                  <a:pos x="wd2" y="hd2"/>
                </a:cxn>
                <a:cxn ang="5400000">
                  <a:pos x="wd2" y="hd2"/>
                </a:cxn>
                <a:cxn ang="10800000">
                  <a:pos x="wd2" y="hd2"/>
                </a:cxn>
                <a:cxn ang="16200000">
                  <a:pos x="wd2" y="hd2"/>
                </a:cxn>
              </a:cxnLst>
              <a:rect l="0" t="0" r="r" b="b"/>
              <a:pathLst>
                <a:path w="21120" h="18693" extrusionOk="0">
                  <a:moveTo>
                    <a:pt x="19440" y="1543"/>
                  </a:moveTo>
                  <a:cubicBezTo>
                    <a:pt x="19440" y="1543"/>
                    <a:pt x="18360" y="0"/>
                    <a:pt x="18360" y="0"/>
                  </a:cubicBezTo>
                  <a:cubicBezTo>
                    <a:pt x="18360" y="0"/>
                    <a:pt x="18360" y="0"/>
                    <a:pt x="18360" y="0"/>
                  </a:cubicBezTo>
                  <a:cubicBezTo>
                    <a:pt x="18360" y="1543"/>
                    <a:pt x="19440" y="1543"/>
                    <a:pt x="19440" y="3086"/>
                  </a:cubicBezTo>
                  <a:cubicBezTo>
                    <a:pt x="19440" y="4629"/>
                    <a:pt x="19440" y="13886"/>
                    <a:pt x="16200" y="10800"/>
                  </a:cubicBezTo>
                  <a:cubicBezTo>
                    <a:pt x="15120" y="10800"/>
                    <a:pt x="15120" y="10800"/>
                    <a:pt x="14040" y="10800"/>
                  </a:cubicBezTo>
                  <a:cubicBezTo>
                    <a:pt x="12960" y="10800"/>
                    <a:pt x="12960" y="10800"/>
                    <a:pt x="12960" y="12343"/>
                  </a:cubicBezTo>
                  <a:cubicBezTo>
                    <a:pt x="11880" y="12343"/>
                    <a:pt x="9720" y="10800"/>
                    <a:pt x="8640" y="12343"/>
                  </a:cubicBezTo>
                  <a:cubicBezTo>
                    <a:pt x="6480" y="12343"/>
                    <a:pt x="7560" y="18514"/>
                    <a:pt x="3240" y="13886"/>
                  </a:cubicBezTo>
                  <a:cubicBezTo>
                    <a:pt x="3240" y="13886"/>
                    <a:pt x="1080" y="13886"/>
                    <a:pt x="0" y="12343"/>
                  </a:cubicBezTo>
                  <a:cubicBezTo>
                    <a:pt x="1080" y="13886"/>
                    <a:pt x="0" y="13886"/>
                    <a:pt x="1080" y="15429"/>
                  </a:cubicBezTo>
                  <a:cubicBezTo>
                    <a:pt x="2160" y="16971"/>
                    <a:pt x="4320" y="16971"/>
                    <a:pt x="5400" y="16971"/>
                  </a:cubicBezTo>
                  <a:cubicBezTo>
                    <a:pt x="8640" y="21600"/>
                    <a:pt x="8640" y="15429"/>
                    <a:pt x="10800" y="15429"/>
                  </a:cubicBezTo>
                  <a:cubicBezTo>
                    <a:pt x="11880" y="15429"/>
                    <a:pt x="14040" y="15429"/>
                    <a:pt x="14040" y="15429"/>
                  </a:cubicBezTo>
                  <a:cubicBezTo>
                    <a:pt x="15120" y="13886"/>
                    <a:pt x="15120" y="13886"/>
                    <a:pt x="16200" y="13886"/>
                  </a:cubicBezTo>
                  <a:cubicBezTo>
                    <a:pt x="16200" y="13886"/>
                    <a:pt x="17280" y="13886"/>
                    <a:pt x="17280" y="13886"/>
                  </a:cubicBezTo>
                  <a:cubicBezTo>
                    <a:pt x="21600" y="16971"/>
                    <a:pt x="21600" y="7714"/>
                    <a:pt x="20520" y="6171"/>
                  </a:cubicBezTo>
                  <a:cubicBezTo>
                    <a:pt x="20520" y="4629"/>
                    <a:pt x="19440" y="1543"/>
                    <a:pt x="19440" y="154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5" name="Shape 445"/>
            <p:cNvSpPr/>
            <p:nvPr/>
          </p:nvSpPr>
          <p:spPr>
            <a:xfrm>
              <a:off x="1773757" y="3357499"/>
              <a:ext cx="368135" cy="93869"/>
            </a:xfrm>
            <a:custGeom>
              <a:avLst/>
              <a:gdLst/>
              <a:ahLst/>
              <a:cxnLst>
                <a:cxn ang="0">
                  <a:pos x="wd2" y="hd2"/>
                </a:cxn>
                <a:cxn ang="5400000">
                  <a:pos x="wd2" y="hd2"/>
                </a:cxn>
                <a:cxn ang="10800000">
                  <a:pos x="wd2" y="hd2"/>
                </a:cxn>
                <a:cxn ang="16200000">
                  <a:pos x="wd2" y="hd2"/>
                </a:cxn>
              </a:cxnLst>
              <a:rect l="0" t="0" r="r" b="b"/>
              <a:pathLst>
                <a:path w="21600" h="21600" extrusionOk="0">
                  <a:moveTo>
                    <a:pt x="21046" y="4320"/>
                  </a:moveTo>
                  <a:cubicBezTo>
                    <a:pt x="21046" y="4320"/>
                    <a:pt x="20492" y="2160"/>
                    <a:pt x="20492" y="2160"/>
                  </a:cubicBezTo>
                  <a:cubicBezTo>
                    <a:pt x="19385" y="4320"/>
                    <a:pt x="18831" y="4320"/>
                    <a:pt x="17723" y="2160"/>
                  </a:cubicBezTo>
                  <a:cubicBezTo>
                    <a:pt x="17169" y="2160"/>
                    <a:pt x="16062" y="0"/>
                    <a:pt x="16062" y="0"/>
                  </a:cubicBezTo>
                  <a:cubicBezTo>
                    <a:pt x="14400" y="2160"/>
                    <a:pt x="13292" y="8640"/>
                    <a:pt x="12185" y="4320"/>
                  </a:cubicBezTo>
                  <a:cubicBezTo>
                    <a:pt x="11077" y="2160"/>
                    <a:pt x="10523" y="4320"/>
                    <a:pt x="9415" y="6480"/>
                  </a:cubicBezTo>
                  <a:cubicBezTo>
                    <a:pt x="8862" y="8640"/>
                    <a:pt x="8862" y="10800"/>
                    <a:pt x="8308" y="12960"/>
                  </a:cubicBezTo>
                  <a:cubicBezTo>
                    <a:pt x="8308" y="17280"/>
                    <a:pt x="5538" y="17280"/>
                    <a:pt x="4985" y="17280"/>
                  </a:cubicBezTo>
                  <a:cubicBezTo>
                    <a:pt x="4431" y="15120"/>
                    <a:pt x="3877" y="12960"/>
                    <a:pt x="3323" y="10800"/>
                  </a:cubicBezTo>
                  <a:cubicBezTo>
                    <a:pt x="2769" y="8640"/>
                    <a:pt x="1662" y="8640"/>
                    <a:pt x="1108" y="4320"/>
                  </a:cubicBezTo>
                  <a:cubicBezTo>
                    <a:pt x="1108" y="2160"/>
                    <a:pt x="554" y="0"/>
                    <a:pt x="0" y="0"/>
                  </a:cubicBezTo>
                  <a:cubicBezTo>
                    <a:pt x="0" y="0"/>
                    <a:pt x="0" y="0"/>
                    <a:pt x="0" y="0"/>
                  </a:cubicBezTo>
                  <a:cubicBezTo>
                    <a:pt x="0" y="0"/>
                    <a:pt x="0" y="0"/>
                    <a:pt x="0" y="0"/>
                  </a:cubicBezTo>
                  <a:cubicBezTo>
                    <a:pt x="554" y="4320"/>
                    <a:pt x="1662" y="4320"/>
                    <a:pt x="2215" y="8640"/>
                  </a:cubicBezTo>
                  <a:cubicBezTo>
                    <a:pt x="2769" y="12960"/>
                    <a:pt x="3323" y="12960"/>
                    <a:pt x="3877" y="15120"/>
                  </a:cubicBezTo>
                  <a:cubicBezTo>
                    <a:pt x="4431" y="17280"/>
                    <a:pt x="4985" y="19440"/>
                    <a:pt x="6092" y="21600"/>
                  </a:cubicBezTo>
                  <a:cubicBezTo>
                    <a:pt x="6092" y="21600"/>
                    <a:pt x="9415" y="21600"/>
                    <a:pt x="9415" y="17280"/>
                  </a:cubicBezTo>
                  <a:cubicBezTo>
                    <a:pt x="9415" y="15120"/>
                    <a:pt x="9415" y="12960"/>
                    <a:pt x="10523" y="10800"/>
                  </a:cubicBezTo>
                  <a:cubicBezTo>
                    <a:pt x="11077" y="8640"/>
                    <a:pt x="12185" y="8640"/>
                    <a:pt x="12738" y="8640"/>
                  </a:cubicBezTo>
                  <a:cubicBezTo>
                    <a:pt x="14400" y="12960"/>
                    <a:pt x="15508" y="6480"/>
                    <a:pt x="16615" y="4320"/>
                  </a:cubicBezTo>
                  <a:cubicBezTo>
                    <a:pt x="17169" y="4320"/>
                    <a:pt x="18277" y="6480"/>
                    <a:pt x="18277" y="6480"/>
                  </a:cubicBezTo>
                  <a:cubicBezTo>
                    <a:pt x="19385" y="8640"/>
                    <a:pt x="19938" y="8640"/>
                    <a:pt x="21046" y="6480"/>
                  </a:cubicBezTo>
                  <a:cubicBezTo>
                    <a:pt x="21600" y="6480"/>
                    <a:pt x="21600" y="8640"/>
                    <a:pt x="21600" y="8640"/>
                  </a:cubicBezTo>
                  <a:cubicBezTo>
                    <a:pt x="21600" y="6480"/>
                    <a:pt x="21600" y="4320"/>
                    <a:pt x="21046" y="432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6" name="Shape 446"/>
            <p:cNvSpPr/>
            <p:nvPr/>
          </p:nvSpPr>
          <p:spPr>
            <a:xfrm>
              <a:off x="1859787" y="3112629"/>
              <a:ext cx="6003" cy="12247"/>
            </a:xfrm>
            <a:custGeom>
              <a:avLst/>
              <a:gdLst/>
              <a:ahLst/>
              <a:cxnLst>
                <a:cxn ang="0">
                  <a:pos x="wd2" y="hd2"/>
                </a:cxn>
                <a:cxn ang="5400000">
                  <a:pos x="wd2" y="hd2"/>
                </a:cxn>
                <a:cxn ang="10800000">
                  <a:pos x="wd2" y="hd2"/>
                </a:cxn>
                <a:cxn ang="16200000">
                  <a:pos x="wd2" y="hd2"/>
                </a:cxn>
              </a:cxnLst>
              <a:rect l="0" t="0" r="r" b="b"/>
              <a:pathLst>
                <a:path w="16200" h="21600" extrusionOk="0">
                  <a:moveTo>
                    <a:pt x="16200" y="0"/>
                  </a:moveTo>
                  <a:cubicBezTo>
                    <a:pt x="-5400" y="21600"/>
                    <a:pt x="-5400" y="21600"/>
                    <a:pt x="16200" y="21600"/>
                  </a:cubicBezTo>
                  <a:cubicBezTo>
                    <a:pt x="16200" y="21600"/>
                    <a:pt x="16200" y="21600"/>
                    <a:pt x="16200" y="0"/>
                  </a:cubicBezTo>
                  <a:cubicBezTo>
                    <a:pt x="16200" y="0"/>
                    <a:pt x="16200" y="0"/>
                    <a:pt x="162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7" name="Shape 447"/>
            <p:cNvSpPr/>
            <p:nvPr/>
          </p:nvSpPr>
          <p:spPr>
            <a:xfrm>
              <a:off x="1877793" y="3075897"/>
              <a:ext cx="51765" cy="36733"/>
            </a:xfrm>
            <a:custGeom>
              <a:avLst/>
              <a:gdLst/>
              <a:ahLst/>
              <a:cxnLst>
                <a:cxn ang="0">
                  <a:pos x="wd2" y="hd2"/>
                </a:cxn>
                <a:cxn ang="5400000">
                  <a:pos x="wd2" y="hd2"/>
                </a:cxn>
                <a:cxn ang="10800000">
                  <a:pos x="wd2" y="hd2"/>
                </a:cxn>
                <a:cxn ang="16200000">
                  <a:pos x="wd2" y="hd2"/>
                </a:cxn>
              </a:cxnLst>
              <a:rect l="0" t="0" r="r" b="b"/>
              <a:pathLst>
                <a:path w="17464" h="21600" extrusionOk="0">
                  <a:moveTo>
                    <a:pt x="6171" y="0"/>
                  </a:moveTo>
                  <a:cubicBezTo>
                    <a:pt x="3086" y="0"/>
                    <a:pt x="3086" y="5400"/>
                    <a:pt x="3086" y="5400"/>
                  </a:cubicBezTo>
                  <a:cubicBezTo>
                    <a:pt x="3086" y="5400"/>
                    <a:pt x="3086" y="5400"/>
                    <a:pt x="3086" y="5400"/>
                  </a:cubicBezTo>
                  <a:cubicBezTo>
                    <a:pt x="0" y="5400"/>
                    <a:pt x="0" y="10800"/>
                    <a:pt x="0" y="10800"/>
                  </a:cubicBezTo>
                  <a:cubicBezTo>
                    <a:pt x="0" y="10800"/>
                    <a:pt x="0" y="10800"/>
                    <a:pt x="0" y="10800"/>
                  </a:cubicBezTo>
                  <a:cubicBezTo>
                    <a:pt x="0" y="10800"/>
                    <a:pt x="0" y="10800"/>
                    <a:pt x="0" y="10800"/>
                  </a:cubicBezTo>
                  <a:cubicBezTo>
                    <a:pt x="0" y="16200"/>
                    <a:pt x="3086" y="16200"/>
                    <a:pt x="3086" y="21600"/>
                  </a:cubicBezTo>
                  <a:cubicBezTo>
                    <a:pt x="6171" y="21600"/>
                    <a:pt x="6171" y="21600"/>
                    <a:pt x="6171" y="16200"/>
                  </a:cubicBezTo>
                  <a:cubicBezTo>
                    <a:pt x="9257" y="16200"/>
                    <a:pt x="12343" y="16200"/>
                    <a:pt x="15429" y="10800"/>
                  </a:cubicBezTo>
                  <a:cubicBezTo>
                    <a:pt x="21600" y="5400"/>
                    <a:pt x="12343" y="0"/>
                    <a:pt x="6171" y="0"/>
                  </a:cubicBezTo>
                  <a:cubicBezTo>
                    <a:pt x="6171" y="0"/>
                    <a:pt x="6171" y="0"/>
                    <a:pt x="6171" y="0"/>
                  </a:cubicBezTo>
                  <a:cubicBezTo>
                    <a:pt x="6171" y="0"/>
                    <a:pt x="6171" y="0"/>
                    <a:pt x="6171"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8" name="Shape 448"/>
            <p:cNvSpPr/>
            <p:nvPr/>
          </p:nvSpPr>
          <p:spPr>
            <a:xfrm>
              <a:off x="2161895" y="3402391"/>
              <a:ext cx="8003" cy="204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21600" y="21600"/>
                  </a:cubicBezTo>
                  <a:cubicBezTo>
                    <a:pt x="0" y="10800"/>
                    <a:pt x="0" y="10800"/>
                    <a:pt x="0" y="0"/>
                  </a:cubicBezTo>
                  <a:cubicBezTo>
                    <a:pt x="0" y="10800"/>
                    <a:pt x="0" y="10800"/>
                    <a:pt x="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49" name="Shape 449"/>
            <p:cNvSpPr/>
            <p:nvPr/>
          </p:nvSpPr>
          <p:spPr>
            <a:xfrm>
              <a:off x="2281939" y="3296281"/>
              <a:ext cx="12007" cy="12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21600" y="21600"/>
                    <a:pt x="21600" y="0"/>
                  </a:cubicBezTo>
                  <a:cubicBezTo>
                    <a:pt x="21600" y="0"/>
                    <a:pt x="0" y="0"/>
                    <a:pt x="0" y="0"/>
                  </a:cubicBezTo>
                  <a:cubicBezTo>
                    <a:pt x="0" y="0"/>
                    <a:pt x="0" y="0"/>
                    <a:pt x="0" y="0"/>
                  </a:cubicBezTo>
                  <a:cubicBezTo>
                    <a:pt x="0" y="0"/>
                    <a:pt x="0" y="0"/>
                    <a:pt x="0" y="0"/>
                  </a:cubicBezTo>
                  <a:cubicBezTo>
                    <a:pt x="0" y="0"/>
                    <a:pt x="2160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0" name="Shape 450"/>
            <p:cNvSpPr/>
            <p:nvPr/>
          </p:nvSpPr>
          <p:spPr>
            <a:xfrm>
              <a:off x="2766115" y="3345257"/>
              <a:ext cx="28013" cy="118355"/>
            </a:xfrm>
            <a:custGeom>
              <a:avLst/>
              <a:gdLst/>
              <a:ahLst/>
              <a:cxnLst>
                <a:cxn ang="0">
                  <a:pos x="wd2" y="hd2"/>
                </a:cxn>
                <a:cxn ang="5400000">
                  <a:pos x="wd2" y="hd2"/>
                </a:cxn>
                <a:cxn ang="10800000">
                  <a:pos x="wd2" y="hd2"/>
                </a:cxn>
                <a:cxn ang="16200000">
                  <a:pos x="wd2" y="hd2"/>
                </a:cxn>
              </a:cxnLst>
              <a:rect l="0" t="0" r="r" b="b"/>
              <a:pathLst>
                <a:path w="21600" h="21600" extrusionOk="0">
                  <a:moveTo>
                    <a:pt x="7200" y="1800"/>
                  </a:moveTo>
                  <a:cubicBezTo>
                    <a:pt x="7200" y="1800"/>
                    <a:pt x="7200" y="1800"/>
                    <a:pt x="7200" y="1800"/>
                  </a:cubicBezTo>
                  <a:cubicBezTo>
                    <a:pt x="7200" y="5400"/>
                    <a:pt x="7200" y="9000"/>
                    <a:pt x="0" y="10800"/>
                  </a:cubicBezTo>
                  <a:cubicBezTo>
                    <a:pt x="0" y="12600"/>
                    <a:pt x="0" y="14400"/>
                    <a:pt x="7200" y="18000"/>
                  </a:cubicBezTo>
                  <a:cubicBezTo>
                    <a:pt x="7200" y="19800"/>
                    <a:pt x="7200" y="19800"/>
                    <a:pt x="14400" y="21600"/>
                  </a:cubicBezTo>
                  <a:cubicBezTo>
                    <a:pt x="14400" y="21600"/>
                    <a:pt x="14400" y="21600"/>
                    <a:pt x="14400" y="21600"/>
                  </a:cubicBezTo>
                  <a:cubicBezTo>
                    <a:pt x="14400" y="21600"/>
                    <a:pt x="14400" y="21600"/>
                    <a:pt x="14400" y="21600"/>
                  </a:cubicBezTo>
                  <a:cubicBezTo>
                    <a:pt x="14400" y="21600"/>
                    <a:pt x="14400" y="21600"/>
                    <a:pt x="14400" y="21600"/>
                  </a:cubicBezTo>
                  <a:cubicBezTo>
                    <a:pt x="7200" y="18000"/>
                    <a:pt x="7200" y="16200"/>
                    <a:pt x="14400" y="14400"/>
                  </a:cubicBezTo>
                  <a:cubicBezTo>
                    <a:pt x="14400" y="12600"/>
                    <a:pt x="21600" y="9000"/>
                    <a:pt x="21600" y="5400"/>
                  </a:cubicBezTo>
                  <a:cubicBezTo>
                    <a:pt x="21600" y="5400"/>
                    <a:pt x="21600" y="5400"/>
                    <a:pt x="21600" y="5400"/>
                  </a:cubicBezTo>
                  <a:cubicBezTo>
                    <a:pt x="21600" y="1800"/>
                    <a:pt x="14400" y="0"/>
                    <a:pt x="7200" y="0"/>
                  </a:cubicBezTo>
                  <a:cubicBezTo>
                    <a:pt x="7200" y="0"/>
                    <a:pt x="7200" y="0"/>
                    <a:pt x="7200" y="0"/>
                  </a:cubicBezTo>
                  <a:cubicBezTo>
                    <a:pt x="7200" y="0"/>
                    <a:pt x="7200" y="0"/>
                    <a:pt x="7200" y="1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1" name="Shape 451"/>
            <p:cNvSpPr/>
            <p:nvPr/>
          </p:nvSpPr>
          <p:spPr>
            <a:xfrm>
              <a:off x="2802125" y="3422799"/>
              <a:ext cx="79763" cy="155085"/>
            </a:xfrm>
            <a:custGeom>
              <a:avLst/>
              <a:gdLst/>
              <a:ahLst/>
              <a:cxnLst>
                <a:cxn ang="0">
                  <a:pos x="wd2" y="hd2"/>
                </a:cxn>
                <a:cxn ang="5400000">
                  <a:pos x="wd2" y="hd2"/>
                </a:cxn>
                <a:cxn ang="10800000">
                  <a:pos x="wd2" y="hd2"/>
                </a:cxn>
                <a:cxn ang="16200000">
                  <a:pos x="wd2" y="hd2"/>
                </a:cxn>
              </a:cxnLst>
              <a:rect l="0" t="0" r="r" b="b"/>
              <a:pathLst>
                <a:path w="19571" h="21600" extrusionOk="0">
                  <a:moveTo>
                    <a:pt x="14400" y="4050"/>
                  </a:moveTo>
                  <a:cubicBezTo>
                    <a:pt x="12000" y="4050"/>
                    <a:pt x="12000" y="4050"/>
                    <a:pt x="9600" y="5400"/>
                  </a:cubicBezTo>
                  <a:cubicBezTo>
                    <a:pt x="9600" y="5400"/>
                    <a:pt x="9600" y="6750"/>
                    <a:pt x="9600" y="6750"/>
                  </a:cubicBezTo>
                  <a:cubicBezTo>
                    <a:pt x="9600" y="8100"/>
                    <a:pt x="7200" y="8100"/>
                    <a:pt x="4800" y="8100"/>
                  </a:cubicBezTo>
                  <a:cubicBezTo>
                    <a:pt x="4800" y="8100"/>
                    <a:pt x="4800" y="8100"/>
                    <a:pt x="4800" y="8100"/>
                  </a:cubicBezTo>
                  <a:cubicBezTo>
                    <a:pt x="4800" y="8100"/>
                    <a:pt x="4800" y="8100"/>
                    <a:pt x="4800" y="8100"/>
                  </a:cubicBezTo>
                  <a:cubicBezTo>
                    <a:pt x="4800" y="8100"/>
                    <a:pt x="2400" y="8100"/>
                    <a:pt x="2400" y="8100"/>
                  </a:cubicBezTo>
                  <a:cubicBezTo>
                    <a:pt x="2400" y="8100"/>
                    <a:pt x="2400" y="8100"/>
                    <a:pt x="2400" y="8100"/>
                  </a:cubicBezTo>
                  <a:cubicBezTo>
                    <a:pt x="2400" y="8100"/>
                    <a:pt x="2400" y="8100"/>
                    <a:pt x="2400" y="8100"/>
                  </a:cubicBezTo>
                  <a:cubicBezTo>
                    <a:pt x="0" y="9450"/>
                    <a:pt x="2400" y="12150"/>
                    <a:pt x="2400" y="13500"/>
                  </a:cubicBezTo>
                  <a:cubicBezTo>
                    <a:pt x="2400" y="14850"/>
                    <a:pt x="0" y="16200"/>
                    <a:pt x="0" y="17550"/>
                  </a:cubicBezTo>
                  <a:cubicBezTo>
                    <a:pt x="0" y="18900"/>
                    <a:pt x="2400" y="20250"/>
                    <a:pt x="4800" y="21600"/>
                  </a:cubicBezTo>
                  <a:cubicBezTo>
                    <a:pt x="4800" y="21600"/>
                    <a:pt x="4800" y="21600"/>
                    <a:pt x="4800" y="21600"/>
                  </a:cubicBezTo>
                  <a:cubicBezTo>
                    <a:pt x="4800" y="21600"/>
                    <a:pt x="2400" y="21600"/>
                    <a:pt x="2400" y="21600"/>
                  </a:cubicBezTo>
                  <a:cubicBezTo>
                    <a:pt x="2400" y="18900"/>
                    <a:pt x="4800" y="17550"/>
                    <a:pt x="4800" y="16200"/>
                  </a:cubicBezTo>
                  <a:cubicBezTo>
                    <a:pt x="4800" y="14850"/>
                    <a:pt x="2400" y="12150"/>
                    <a:pt x="4800" y="10800"/>
                  </a:cubicBezTo>
                  <a:cubicBezTo>
                    <a:pt x="7200" y="9450"/>
                    <a:pt x="12000" y="10800"/>
                    <a:pt x="14400" y="9450"/>
                  </a:cubicBezTo>
                  <a:cubicBezTo>
                    <a:pt x="14400" y="9450"/>
                    <a:pt x="14400" y="8100"/>
                    <a:pt x="14400" y="8100"/>
                  </a:cubicBezTo>
                  <a:cubicBezTo>
                    <a:pt x="14400" y="8100"/>
                    <a:pt x="16800" y="6750"/>
                    <a:pt x="16800" y="6750"/>
                  </a:cubicBezTo>
                  <a:cubicBezTo>
                    <a:pt x="19200" y="4050"/>
                    <a:pt x="21600" y="1350"/>
                    <a:pt x="16800" y="0"/>
                  </a:cubicBezTo>
                  <a:cubicBezTo>
                    <a:pt x="16800" y="0"/>
                    <a:pt x="16800" y="0"/>
                    <a:pt x="16800" y="0"/>
                  </a:cubicBezTo>
                  <a:cubicBezTo>
                    <a:pt x="16800" y="0"/>
                    <a:pt x="16800" y="0"/>
                    <a:pt x="16800" y="0"/>
                  </a:cubicBezTo>
                  <a:cubicBezTo>
                    <a:pt x="14400" y="1350"/>
                    <a:pt x="14400" y="2700"/>
                    <a:pt x="14400" y="405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2" name="Shape 452"/>
            <p:cNvSpPr/>
            <p:nvPr/>
          </p:nvSpPr>
          <p:spPr>
            <a:xfrm>
              <a:off x="2842141" y="3379401"/>
              <a:ext cx="8003" cy="22993"/>
            </a:xfrm>
            <a:custGeom>
              <a:avLst/>
              <a:gdLst/>
              <a:ahLst/>
              <a:cxnLst>
                <a:cxn ang="0">
                  <a:pos x="wd2" y="hd2"/>
                </a:cxn>
                <a:cxn ang="5400000">
                  <a:pos x="wd2" y="hd2"/>
                </a:cxn>
                <a:cxn ang="10800000">
                  <a:pos x="wd2" y="hd2"/>
                </a:cxn>
                <a:cxn ang="16200000">
                  <a:pos x="wd2" y="hd2"/>
                </a:cxn>
              </a:cxnLst>
              <a:rect l="0" t="0" r="r" b="b"/>
              <a:pathLst>
                <a:path w="21600" h="17382" extrusionOk="0">
                  <a:moveTo>
                    <a:pt x="21600" y="17382"/>
                  </a:moveTo>
                  <a:cubicBezTo>
                    <a:pt x="21600" y="17382"/>
                    <a:pt x="21600" y="17382"/>
                    <a:pt x="21600" y="17382"/>
                  </a:cubicBezTo>
                  <a:cubicBezTo>
                    <a:pt x="21600" y="17382"/>
                    <a:pt x="21600" y="17382"/>
                    <a:pt x="21600" y="10182"/>
                  </a:cubicBezTo>
                  <a:cubicBezTo>
                    <a:pt x="0" y="2982"/>
                    <a:pt x="0" y="-4218"/>
                    <a:pt x="0" y="2982"/>
                  </a:cubicBezTo>
                  <a:cubicBezTo>
                    <a:pt x="0" y="2982"/>
                    <a:pt x="0" y="2982"/>
                    <a:pt x="0" y="2982"/>
                  </a:cubicBezTo>
                  <a:cubicBezTo>
                    <a:pt x="0" y="10182"/>
                    <a:pt x="0" y="10182"/>
                    <a:pt x="21600" y="1738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3" name="Shape 453"/>
            <p:cNvSpPr/>
            <p:nvPr/>
          </p:nvSpPr>
          <p:spPr>
            <a:xfrm>
              <a:off x="2688724" y="3190171"/>
              <a:ext cx="42588" cy="118355"/>
            </a:xfrm>
            <a:custGeom>
              <a:avLst/>
              <a:gdLst/>
              <a:ahLst/>
              <a:cxnLst>
                <a:cxn ang="0">
                  <a:pos x="wd2" y="hd2"/>
                </a:cxn>
                <a:cxn ang="5400000">
                  <a:pos x="wd2" y="hd2"/>
                </a:cxn>
                <a:cxn ang="10800000">
                  <a:pos x="wd2" y="hd2"/>
                </a:cxn>
                <a:cxn ang="16200000">
                  <a:pos x="wd2" y="hd2"/>
                </a:cxn>
              </a:cxnLst>
              <a:rect l="0" t="0" r="r" b="b"/>
              <a:pathLst>
                <a:path w="16420" h="21600" extrusionOk="0">
                  <a:moveTo>
                    <a:pt x="1039" y="7200"/>
                  </a:moveTo>
                  <a:cubicBezTo>
                    <a:pt x="4639" y="12600"/>
                    <a:pt x="-2561" y="14400"/>
                    <a:pt x="1039" y="18000"/>
                  </a:cubicBezTo>
                  <a:cubicBezTo>
                    <a:pt x="1039" y="18000"/>
                    <a:pt x="1039" y="19800"/>
                    <a:pt x="1039" y="19800"/>
                  </a:cubicBezTo>
                  <a:cubicBezTo>
                    <a:pt x="1039" y="19800"/>
                    <a:pt x="1039" y="19800"/>
                    <a:pt x="1039" y="19800"/>
                  </a:cubicBezTo>
                  <a:cubicBezTo>
                    <a:pt x="1039" y="19800"/>
                    <a:pt x="1039" y="19800"/>
                    <a:pt x="4639" y="21600"/>
                  </a:cubicBezTo>
                  <a:cubicBezTo>
                    <a:pt x="4639" y="21600"/>
                    <a:pt x="4639" y="21600"/>
                    <a:pt x="4639" y="21600"/>
                  </a:cubicBezTo>
                  <a:cubicBezTo>
                    <a:pt x="4639" y="21600"/>
                    <a:pt x="4639" y="21600"/>
                    <a:pt x="4639" y="21600"/>
                  </a:cubicBezTo>
                  <a:cubicBezTo>
                    <a:pt x="4639" y="21600"/>
                    <a:pt x="4639" y="21600"/>
                    <a:pt x="4639" y="21600"/>
                  </a:cubicBezTo>
                  <a:cubicBezTo>
                    <a:pt x="4639" y="18000"/>
                    <a:pt x="8239" y="16200"/>
                    <a:pt x="8239" y="10800"/>
                  </a:cubicBezTo>
                  <a:cubicBezTo>
                    <a:pt x="4639" y="9000"/>
                    <a:pt x="4639" y="5400"/>
                    <a:pt x="8239" y="3600"/>
                  </a:cubicBezTo>
                  <a:cubicBezTo>
                    <a:pt x="11839" y="3600"/>
                    <a:pt x="19039" y="3600"/>
                    <a:pt x="15439" y="1800"/>
                  </a:cubicBezTo>
                  <a:cubicBezTo>
                    <a:pt x="11839" y="1800"/>
                    <a:pt x="11839" y="1800"/>
                    <a:pt x="11839" y="1800"/>
                  </a:cubicBezTo>
                  <a:cubicBezTo>
                    <a:pt x="11839" y="0"/>
                    <a:pt x="8239" y="0"/>
                    <a:pt x="11839" y="0"/>
                  </a:cubicBezTo>
                  <a:cubicBezTo>
                    <a:pt x="8239" y="0"/>
                    <a:pt x="4639" y="0"/>
                    <a:pt x="4639" y="0"/>
                  </a:cubicBezTo>
                  <a:cubicBezTo>
                    <a:pt x="-2561" y="1800"/>
                    <a:pt x="1039" y="5400"/>
                    <a:pt x="1039" y="7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4" name="Shape 454"/>
            <p:cNvSpPr/>
            <p:nvPr/>
          </p:nvSpPr>
          <p:spPr>
            <a:xfrm>
              <a:off x="2558039" y="3259553"/>
              <a:ext cx="36015" cy="36733"/>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5400" y="10800"/>
                    <a:pt x="5400" y="10800"/>
                    <a:pt x="0" y="5400"/>
                  </a:cubicBezTo>
                  <a:cubicBezTo>
                    <a:pt x="0" y="5400"/>
                    <a:pt x="0" y="5400"/>
                    <a:pt x="0" y="0"/>
                  </a:cubicBezTo>
                  <a:cubicBezTo>
                    <a:pt x="0" y="5400"/>
                    <a:pt x="0" y="10800"/>
                    <a:pt x="5400" y="10800"/>
                  </a:cubicBezTo>
                  <a:cubicBezTo>
                    <a:pt x="5400" y="10800"/>
                    <a:pt x="5400" y="10800"/>
                    <a:pt x="5400" y="10800"/>
                  </a:cubicBezTo>
                  <a:cubicBezTo>
                    <a:pt x="5400" y="16200"/>
                    <a:pt x="5400" y="16200"/>
                    <a:pt x="10800" y="16200"/>
                  </a:cubicBezTo>
                  <a:cubicBezTo>
                    <a:pt x="10800" y="21600"/>
                    <a:pt x="10800" y="21600"/>
                    <a:pt x="16200" y="21600"/>
                  </a:cubicBezTo>
                  <a:cubicBezTo>
                    <a:pt x="16200" y="21600"/>
                    <a:pt x="16200" y="21600"/>
                    <a:pt x="21600" y="21600"/>
                  </a:cubicBezTo>
                  <a:cubicBezTo>
                    <a:pt x="21600" y="16200"/>
                    <a:pt x="21600" y="10800"/>
                    <a:pt x="10800"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5" name="Shape 455"/>
            <p:cNvSpPr/>
            <p:nvPr/>
          </p:nvSpPr>
          <p:spPr>
            <a:xfrm>
              <a:off x="2766115" y="3096305"/>
              <a:ext cx="28013" cy="91522"/>
            </a:xfrm>
            <a:custGeom>
              <a:avLst/>
              <a:gdLst/>
              <a:ahLst/>
              <a:cxnLst>
                <a:cxn ang="0">
                  <a:pos x="wd2" y="hd2"/>
                </a:cxn>
                <a:cxn ang="5400000">
                  <a:pos x="wd2" y="hd2"/>
                </a:cxn>
                <a:cxn ang="10800000">
                  <a:pos x="wd2" y="hd2"/>
                </a:cxn>
                <a:cxn ang="16200000">
                  <a:pos x="wd2" y="hd2"/>
                </a:cxn>
              </a:cxnLst>
              <a:rect l="0" t="0" r="r" b="b"/>
              <a:pathLst>
                <a:path w="21600" h="21060" extrusionOk="0">
                  <a:moveTo>
                    <a:pt x="14400" y="6480"/>
                  </a:moveTo>
                  <a:cubicBezTo>
                    <a:pt x="14400" y="6480"/>
                    <a:pt x="7200" y="6480"/>
                    <a:pt x="7200" y="6480"/>
                  </a:cubicBezTo>
                  <a:cubicBezTo>
                    <a:pt x="7200" y="8640"/>
                    <a:pt x="7200" y="8640"/>
                    <a:pt x="7200" y="8640"/>
                  </a:cubicBezTo>
                  <a:cubicBezTo>
                    <a:pt x="7200" y="10800"/>
                    <a:pt x="7200" y="10800"/>
                    <a:pt x="14400" y="10800"/>
                  </a:cubicBezTo>
                  <a:cubicBezTo>
                    <a:pt x="14400" y="10800"/>
                    <a:pt x="14400" y="12960"/>
                    <a:pt x="14400" y="12960"/>
                  </a:cubicBezTo>
                  <a:cubicBezTo>
                    <a:pt x="14400" y="12960"/>
                    <a:pt x="14400" y="12960"/>
                    <a:pt x="14400" y="12960"/>
                  </a:cubicBezTo>
                  <a:cubicBezTo>
                    <a:pt x="21600" y="12960"/>
                    <a:pt x="21600" y="17280"/>
                    <a:pt x="21600" y="19440"/>
                  </a:cubicBezTo>
                  <a:cubicBezTo>
                    <a:pt x="14400" y="21600"/>
                    <a:pt x="14400" y="21600"/>
                    <a:pt x="21600" y="19440"/>
                  </a:cubicBezTo>
                  <a:cubicBezTo>
                    <a:pt x="21600" y="17280"/>
                    <a:pt x="21600" y="17280"/>
                    <a:pt x="21600" y="15120"/>
                  </a:cubicBezTo>
                  <a:cubicBezTo>
                    <a:pt x="21600" y="15120"/>
                    <a:pt x="21600" y="15120"/>
                    <a:pt x="21600" y="12960"/>
                  </a:cubicBezTo>
                  <a:cubicBezTo>
                    <a:pt x="14400" y="12960"/>
                    <a:pt x="21600" y="12960"/>
                    <a:pt x="21600" y="10800"/>
                  </a:cubicBezTo>
                  <a:cubicBezTo>
                    <a:pt x="21600" y="10800"/>
                    <a:pt x="21600" y="10800"/>
                    <a:pt x="21600" y="10800"/>
                  </a:cubicBezTo>
                  <a:cubicBezTo>
                    <a:pt x="21600" y="10800"/>
                    <a:pt x="14400" y="4320"/>
                    <a:pt x="14400" y="4320"/>
                  </a:cubicBezTo>
                  <a:cubicBezTo>
                    <a:pt x="14400" y="2160"/>
                    <a:pt x="7200" y="0"/>
                    <a:pt x="0" y="0"/>
                  </a:cubicBezTo>
                  <a:cubicBezTo>
                    <a:pt x="0" y="0"/>
                    <a:pt x="0" y="0"/>
                    <a:pt x="0" y="0"/>
                  </a:cubicBezTo>
                  <a:cubicBezTo>
                    <a:pt x="7200" y="2160"/>
                    <a:pt x="7200" y="6480"/>
                    <a:pt x="14400" y="648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6" name="Shape 456"/>
            <p:cNvSpPr/>
            <p:nvPr/>
          </p:nvSpPr>
          <p:spPr>
            <a:xfrm>
              <a:off x="2682083" y="3614613"/>
              <a:ext cx="208075" cy="149407"/>
            </a:xfrm>
            <a:custGeom>
              <a:avLst/>
              <a:gdLst/>
              <a:ahLst/>
              <a:cxnLst>
                <a:cxn ang="0">
                  <a:pos x="wd2" y="hd2"/>
                </a:cxn>
                <a:cxn ang="5400000">
                  <a:pos x="wd2" y="hd2"/>
                </a:cxn>
                <a:cxn ang="10800000">
                  <a:pos x="wd2" y="hd2"/>
                </a:cxn>
                <a:cxn ang="16200000">
                  <a:pos x="wd2" y="hd2"/>
                </a:cxn>
              </a:cxnLst>
              <a:rect l="0" t="0" r="r" b="b"/>
              <a:pathLst>
                <a:path w="21600" h="20809" extrusionOk="0">
                  <a:moveTo>
                    <a:pt x="18655" y="0"/>
                  </a:moveTo>
                  <a:cubicBezTo>
                    <a:pt x="18655" y="0"/>
                    <a:pt x="18655" y="0"/>
                    <a:pt x="18655" y="0"/>
                  </a:cubicBezTo>
                  <a:cubicBezTo>
                    <a:pt x="18655" y="0"/>
                    <a:pt x="18655" y="1350"/>
                    <a:pt x="18655" y="1350"/>
                  </a:cubicBezTo>
                  <a:cubicBezTo>
                    <a:pt x="19636" y="2700"/>
                    <a:pt x="20618" y="1350"/>
                    <a:pt x="19636" y="5400"/>
                  </a:cubicBezTo>
                  <a:cubicBezTo>
                    <a:pt x="19636" y="5400"/>
                    <a:pt x="19636" y="5400"/>
                    <a:pt x="19636" y="6750"/>
                  </a:cubicBezTo>
                  <a:cubicBezTo>
                    <a:pt x="19636" y="9450"/>
                    <a:pt x="19636" y="13500"/>
                    <a:pt x="16691" y="14850"/>
                  </a:cubicBezTo>
                  <a:cubicBezTo>
                    <a:pt x="15709" y="16200"/>
                    <a:pt x="13745" y="14850"/>
                    <a:pt x="12764" y="16200"/>
                  </a:cubicBezTo>
                  <a:cubicBezTo>
                    <a:pt x="10800" y="17550"/>
                    <a:pt x="8836" y="18900"/>
                    <a:pt x="7855" y="17550"/>
                  </a:cubicBezTo>
                  <a:cubicBezTo>
                    <a:pt x="5891" y="16200"/>
                    <a:pt x="3927" y="17550"/>
                    <a:pt x="1964" y="17550"/>
                  </a:cubicBezTo>
                  <a:cubicBezTo>
                    <a:pt x="982" y="17550"/>
                    <a:pt x="0" y="16200"/>
                    <a:pt x="0" y="16200"/>
                  </a:cubicBezTo>
                  <a:cubicBezTo>
                    <a:pt x="0" y="17550"/>
                    <a:pt x="982" y="20250"/>
                    <a:pt x="3927" y="20250"/>
                  </a:cubicBezTo>
                  <a:cubicBezTo>
                    <a:pt x="5891" y="20250"/>
                    <a:pt x="6873" y="18900"/>
                    <a:pt x="8836" y="20250"/>
                  </a:cubicBezTo>
                  <a:cubicBezTo>
                    <a:pt x="10800" y="21600"/>
                    <a:pt x="12764" y="20250"/>
                    <a:pt x="13745" y="18900"/>
                  </a:cubicBezTo>
                  <a:cubicBezTo>
                    <a:pt x="15709" y="17550"/>
                    <a:pt x="16691" y="18900"/>
                    <a:pt x="18655" y="17550"/>
                  </a:cubicBezTo>
                  <a:cubicBezTo>
                    <a:pt x="20618" y="16200"/>
                    <a:pt x="20618" y="12150"/>
                    <a:pt x="20618" y="9450"/>
                  </a:cubicBezTo>
                  <a:cubicBezTo>
                    <a:pt x="20618" y="8100"/>
                    <a:pt x="21600" y="8100"/>
                    <a:pt x="21600" y="8100"/>
                  </a:cubicBezTo>
                  <a:cubicBezTo>
                    <a:pt x="21600" y="5400"/>
                    <a:pt x="20618" y="5400"/>
                    <a:pt x="20618" y="4050"/>
                  </a:cubicBezTo>
                  <a:cubicBezTo>
                    <a:pt x="19636" y="1350"/>
                    <a:pt x="19636" y="1350"/>
                    <a:pt x="18655"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7" name="Shape 457"/>
            <p:cNvSpPr/>
            <p:nvPr/>
          </p:nvSpPr>
          <p:spPr>
            <a:xfrm>
              <a:off x="2606057" y="3414637"/>
              <a:ext cx="76031" cy="57137"/>
            </a:xfrm>
            <a:custGeom>
              <a:avLst/>
              <a:gdLst/>
              <a:ahLst/>
              <a:cxnLst>
                <a:cxn ang="0">
                  <a:pos x="wd2" y="hd2"/>
                </a:cxn>
                <a:cxn ang="5400000">
                  <a:pos x="wd2" y="hd2"/>
                </a:cxn>
                <a:cxn ang="10800000">
                  <a:pos x="wd2" y="hd2"/>
                </a:cxn>
                <a:cxn ang="16200000">
                  <a:pos x="wd2" y="hd2"/>
                </a:cxn>
              </a:cxnLst>
              <a:rect l="0" t="0" r="r" b="b"/>
              <a:pathLst>
                <a:path w="21600" h="21600" extrusionOk="0">
                  <a:moveTo>
                    <a:pt x="8100" y="10800"/>
                  </a:moveTo>
                  <a:cubicBezTo>
                    <a:pt x="10800" y="10800"/>
                    <a:pt x="2700" y="3600"/>
                    <a:pt x="2700" y="3600"/>
                  </a:cubicBezTo>
                  <a:cubicBezTo>
                    <a:pt x="2700" y="3600"/>
                    <a:pt x="0" y="0"/>
                    <a:pt x="0" y="0"/>
                  </a:cubicBezTo>
                  <a:cubicBezTo>
                    <a:pt x="0" y="0"/>
                    <a:pt x="0" y="0"/>
                    <a:pt x="0" y="0"/>
                  </a:cubicBezTo>
                  <a:cubicBezTo>
                    <a:pt x="0" y="7200"/>
                    <a:pt x="0" y="10800"/>
                    <a:pt x="2700" y="10800"/>
                  </a:cubicBezTo>
                  <a:cubicBezTo>
                    <a:pt x="5400" y="10800"/>
                    <a:pt x="5400" y="10800"/>
                    <a:pt x="5400" y="10800"/>
                  </a:cubicBezTo>
                  <a:cubicBezTo>
                    <a:pt x="8100" y="10800"/>
                    <a:pt x="16200" y="18000"/>
                    <a:pt x="13500" y="18000"/>
                  </a:cubicBezTo>
                  <a:cubicBezTo>
                    <a:pt x="16200" y="18000"/>
                    <a:pt x="18900" y="18000"/>
                    <a:pt x="21600" y="21600"/>
                  </a:cubicBezTo>
                  <a:cubicBezTo>
                    <a:pt x="18900" y="18000"/>
                    <a:pt x="18900" y="14400"/>
                    <a:pt x="18900" y="14400"/>
                  </a:cubicBezTo>
                  <a:cubicBezTo>
                    <a:pt x="16200" y="10800"/>
                    <a:pt x="13500" y="7200"/>
                    <a:pt x="8100"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8" name="Shape 458"/>
            <p:cNvSpPr/>
            <p:nvPr/>
          </p:nvSpPr>
          <p:spPr>
            <a:xfrm>
              <a:off x="2698089" y="3133033"/>
              <a:ext cx="76031" cy="4897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cubicBezTo>
                    <a:pt x="13500" y="0"/>
                    <a:pt x="10800" y="8640"/>
                    <a:pt x="5400" y="8640"/>
                  </a:cubicBezTo>
                  <a:cubicBezTo>
                    <a:pt x="2700" y="8640"/>
                    <a:pt x="0" y="12960"/>
                    <a:pt x="0" y="17280"/>
                  </a:cubicBezTo>
                  <a:cubicBezTo>
                    <a:pt x="0" y="21600"/>
                    <a:pt x="2700" y="21600"/>
                    <a:pt x="2700" y="21600"/>
                  </a:cubicBezTo>
                  <a:cubicBezTo>
                    <a:pt x="2700" y="21600"/>
                    <a:pt x="5400" y="21600"/>
                    <a:pt x="5400" y="21600"/>
                  </a:cubicBezTo>
                  <a:cubicBezTo>
                    <a:pt x="5400" y="21600"/>
                    <a:pt x="8100" y="17280"/>
                    <a:pt x="8100" y="17280"/>
                  </a:cubicBezTo>
                  <a:cubicBezTo>
                    <a:pt x="13500" y="17280"/>
                    <a:pt x="18900" y="8640"/>
                    <a:pt x="21600" y="8640"/>
                  </a:cubicBezTo>
                  <a:cubicBezTo>
                    <a:pt x="21600" y="4320"/>
                    <a:pt x="21600" y="0"/>
                    <a:pt x="189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59" name="Shape 459"/>
            <p:cNvSpPr/>
            <p:nvPr/>
          </p:nvSpPr>
          <p:spPr>
            <a:xfrm>
              <a:off x="1286406" y="2255583"/>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60" name="Shape 460"/>
            <p:cNvSpPr/>
            <p:nvPr/>
          </p:nvSpPr>
          <p:spPr>
            <a:xfrm>
              <a:off x="5675990" y="6059233"/>
              <a:ext cx="2541" cy="1443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61" name="Shape 461"/>
            <p:cNvSpPr/>
            <p:nvPr/>
          </p:nvSpPr>
          <p:spPr>
            <a:xfrm>
              <a:off x="5661986" y="6723332"/>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62" name="Shape 462"/>
            <p:cNvSpPr/>
            <p:nvPr/>
          </p:nvSpPr>
          <p:spPr>
            <a:xfrm>
              <a:off x="8332121" y="1994387"/>
              <a:ext cx="8003" cy="81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21600" y="21600"/>
                    <a:pt x="0" y="0"/>
                  </a:cubicBezTo>
                  <a:cubicBezTo>
                    <a:pt x="21600" y="21600"/>
                    <a:pt x="2160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63" name="Shape 463"/>
            <p:cNvSpPr/>
            <p:nvPr/>
          </p:nvSpPr>
          <p:spPr>
            <a:xfrm>
              <a:off x="1165537" y="3267715"/>
              <a:ext cx="12007" cy="122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0" y="0"/>
                    <a:pt x="0" y="0"/>
                  </a:cubicBezTo>
                  <a:cubicBezTo>
                    <a:pt x="0" y="0"/>
                    <a:pt x="0" y="0"/>
                    <a:pt x="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64" name="Shape 464"/>
            <p:cNvSpPr/>
            <p:nvPr/>
          </p:nvSpPr>
          <p:spPr>
            <a:xfrm>
              <a:off x="8356958" y="2035201"/>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65" name="Shape 465"/>
            <p:cNvSpPr/>
            <p:nvPr/>
          </p:nvSpPr>
          <p:spPr>
            <a:xfrm>
              <a:off x="9323308" y="5168408"/>
              <a:ext cx="6353" cy="6353"/>
            </a:xfrm>
            <a:prstGeom prst="ellipse">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66" name="Shape 466"/>
            <p:cNvSpPr/>
            <p:nvPr/>
          </p:nvSpPr>
          <p:spPr>
            <a:xfrm>
              <a:off x="530134" y="2961627"/>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67" name="Shape 467"/>
            <p:cNvSpPr/>
            <p:nvPr/>
          </p:nvSpPr>
          <p:spPr>
            <a:xfrm>
              <a:off x="11065109" y="55831"/>
              <a:ext cx="8003" cy="81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0" y="21600"/>
                    <a:pt x="0" y="0"/>
                  </a:cubicBezTo>
                  <a:cubicBezTo>
                    <a:pt x="0" y="0"/>
                    <a:pt x="0" y="0"/>
                    <a:pt x="0" y="0"/>
                  </a:cubicBezTo>
                  <a:cubicBezTo>
                    <a:pt x="0" y="21600"/>
                    <a:pt x="2160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68" name="Shape 468"/>
            <p:cNvSpPr/>
            <p:nvPr/>
          </p:nvSpPr>
          <p:spPr>
            <a:xfrm>
              <a:off x="10937888" y="1561785"/>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69" name="Shape 469"/>
            <p:cNvSpPr/>
            <p:nvPr/>
          </p:nvSpPr>
          <p:spPr>
            <a:xfrm>
              <a:off x="10925055" y="1076125"/>
              <a:ext cx="8003" cy="12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21600" y="21600"/>
                    <a:pt x="21600" y="21600"/>
                  </a:cubicBezTo>
                  <a:cubicBezTo>
                    <a:pt x="21600" y="21600"/>
                    <a:pt x="0" y="21600"/>
                    <a:pt x="0" y="0"/>
                  </a:cubicBezTo>
                  <a:cubicBezTo>
                    <a:pt x="0" y="21600"/>
                    <a:pt x="2160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0" name="Shape 470"/>
            <p:cNvSpPr/>
            <p:nvPr/>
          </p:nvSpPr>
          <p:spPr>
            <a:xfrm>
              <a:off x="10280825" y="428124"/>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71" name="Shape 471"/>
            <p:cNvSpPr/>
            <p:nvPr/>
          </p:nvSpPr>
          <p:spPr>
            <a:xfrm>
              <a:off x="11113127" y="81226"/>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72" name="Shape 472"/>
            <p:cNvSpPr/>
            <p:nvPr/>
          </p:nvSpPr>
          <p:spPr>
            <a:xfrm>
              <a:off x="10107590" y="756660"/>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3" name="Shape 473"/>
            <p:cNvSpPr/>
            <p:nvPr/>
          </p:nvSpPr>
          <p:spPr>
            <a:xfrm>
              <a:off x="342066" y="2475967"/>
              <a:ext cx="2541" cy="20409"/>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74" name="Shape 474"/>
            <p:cNvSpPr/>
            <p:nvPr/>
          </p:nvSpPr>
          <p:spPr>
            <a:xfrm>
              <a:off x="493295" y="1880117"/>
              <a:ext cx="12007" cy="81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0" y="21600"/>
                    <a:pt x="0" y="21600"/>
                    <a:pt x="0" y="0"/>
                  </a:cubicBezTo>
                  <a:cubicBezTo>
                    <a:pt x="0" y="21600"/>
                    <a:pt x="0" y="21600"/>
                    <a:pt x="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5" name="Shape 475"/>
            <p:cNvSpPr/>
            <p:nvPr/>
          </p:nvSpPr>
          <p:spPr>
            <a:xfrm>
              <a:off x="10015558" y="634224"/>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6" name="Shape 476"/>
            <p:cNvSpPr/>
            <p:nvPr/>
          </p:nvSpPr>
          <p:spPr>
            <a:xfrm>
              <a:off x="532136" y="2034068"/>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7" name="Shape 477"/>
            <p:cNvSpPr/>
            <p:nvPr/>
          </p:nvSpPr>
          <p:spPr>
            <a:xfrm>
              <a:off x="6703535" y="6480502"/>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78" name="Shape 478"/>
            <p:cNvSpPr/>
            <p:nvPr/>
          </p:nvSpPr>
          <p:spPr>
            <a:xfrm>
              <a:off x="10695802" y="989288"/>
              <a:ext cx="6353" cy="6353"/>
            </a:xfrm>
            <a:prstGeom prst="ellipse">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79" name="Shape 479"/>
            <p:cNvSpPr/>
            <p:nvPr/>
          </p:nvSpPr>
          <p:spPr>
            <a:xfrm>
              <a:off x="1477649" y="635357"/>
              <a:ext cx="12007" cy="81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21600" y="21600"/>
                    <a:pt x="0" y="21600"/>
                  </a:cubicBezTo>
                  <a:cubicBezTo>
                    <a:pt x="21600" y="21600"/>
                    <a:pt x="21600" y="21600"/>
                    <a:pt x="21600" y="21600"/>
                  </a:cubicBezTo>
                  <a:lnTo>
                    <a:pt x="21600" y="0"/>
                  </a:ln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80" name="Shape 480"/>
            <p:cNvSpPr/>
            <p:nvPr/>
          </p:nvSpPr>
          <p:spPr>
            <a:xfrm>
              <a:off x="10825848" y="2855515"/>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81" name="Shape 481"/>
            <p:cNvSpPr/>
            <p:nvPr/>
          </p:nvSpPr>
          <p:spPr>
            <a:xfrm>
              <a:off x="9816659" y="3626857"/>
              <a:ext cx="8003" cy="81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0" y="0"/>
                    <a:pt x="0" y="0"/>
                  </a:cubicBezTo>
                  <a:cubicBezTo>
                    <a:pt x="0" y="21600"/>
                    <a:pt x="0" y="21600"/>
                    <a:pt x="0" y="21600"/>
                  </a:cubicBezTo>
                  <a:cubicBezTo>
                    <a:pt x="0" y="21600"/>
                    <a:pt x="2160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82" name="Shape 482"/>
            <p:cNvSpPr/>
            <p:nvPr/>
          </p:nvSpPr>
          <p:spPr>
            <a:xfrm>
              <a:off x="10929886" y="1925009"/>
              <a:ext cx="2541" cy="12247"/>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83" name="Shape 483"/>
            <p:cNvSpPr/>
            <p:nvPr/>
          </p:nvSpPr>
          <p:spPr>
            <a:xfrm>
              <a:off x="10136775" y="1443431"/>
              <a:ext cx="12007" cy="12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21600"/>
                    <a:pt x="0" y="0"/>
                  </a:cubicBezTo>
                  <a:cubicBezTo>
                    <a:pt x="0" y="0"/>
                    <a:pt x="0" y="0"/>
                    <a:pt x="0" y="0"/>
                  </a:cubicBezTo>
                  <a:cubicBezTo>
                    <a:pt x="0" y="21600"/>
                    <a:pt x="0" y="21600"/>
                    <a:pt x="0" y="21600"/>
                  </a:cubicBezTo>
                  <a:cubicBezTo>
                    <a:pt x="0" y="21600"/>
                    <a:pt x="0" y="21600"/>
                    <a:pt x="216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84" name="Shape 484"/>
            <p:cNvSpPr/>
            <p:nvPr/>
          </p:nvSpPr>
          <p:spPr>
            <a:xfrm>
              <a:off x="10195620" y="4511336"/>
              <a:ext cx="6353" cy="6353"/>
            </a:xfrm>
            <a:prstGeom prst="ellipse">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85" name="Shape 485"/>
            <p:cNvSpPr/>
            <p:nvPr/>
          </p:nvSpPr>
          <p:spPr>
            <a:xfrm>
              <a:off x="8717088" y="3443203"/>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86" name="Shape 486"/>
            <p:cNvSpPr/>
            <p:nvPr/>
          </p:nvSpPr>
          <p:spPr>
            <a:xfrm>
              <a:off x="9549388" y="1280183"/>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87" name="Shape 487"/>
            <p:cNvSpPr/>
            <p:nvPr/>
          </p:nvSpPr>
          <p:spPr>
            <a:xfrm>
              <a:off x="7847947" y="1010825"/>
              <a:ext cx="20011" cy="81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0" y="21600"/>
                  </a:cubicBezTo>
                  <a:cubicBezTo>
                    <a:pt x="0" y="21600"/>
                    <a:pt x="10800" y="0"/>
                    <a:pt x="21600" y="0"/>
                  </a:cubicBezTo>
                  <a:cubicBezTo>
                    <a:pt x="10800" y="0"/>
                    <a:pt x="10800" y="0"/>
                    <a:pt x="10800" y="0"/>
                  </a:cubicBezTo>
                  <a:cubicBezTo>
                    <a:pt x="0" y="0"/>
                    <a:pt x="0" y="0"/>
                    <a:pt x="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88" name="Shape 488"/>
            <p:cNvSpPr/>
            <p:nvPr/>
          </p:nvSpPr>
          <p:spPr>
            <a:xfrm>
              <a:off x="11033922" y="2863677"/>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89" name="Shape 489"/>
            <p:cNvSpPr/>
            <p:nvPr/>
          </p:nvSpPr>
          <p:spPr>
            <a:xfrm>
              <a:off x="10391694" y="1744304"/>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90" name="Shape 490"/>
            <p:cNvSpPr/>
            <p:nvPr/>
          </p:nvSpPr>
          <p:spPr>
            <a:xfrm>
              <a:off x="12089477" y="814929"/>
              <a:ext cx="8003" cy="12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0"/>
                    <a:pt x="0" y="0"/>
                  </a:cubicBezTo>
                  <a:cubicBezTo>
                    <a:pt x="0" y="0"/>
                    <a:pt x="0" y="0"/>
                    <a:pt x="0" y="0"/>
                  </a:cubicBezTo>
                  <a:cubicBezTo>
                    <a:pt x="0" y="0"/>
                    <a:pt x="0" y="0"/>
                    <a:pt x="0" y="0"/>
                  </a:cubicBezTo>
                  <a:lnTo>
                    <a:pt x="21600" y="21600"/>
                  </a:ln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91" name="Shape 491"/>
            <p:cNvSpPr/>
            <p:nvPr/>
          </p:nvSpPr>
          <p:spPr>
            <a:xfrm>
              <a:off x="7555841" y="1316915"/>
              <a:ext cx="8003" cy="122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21600"/>
                    <a:pt x="21600" y="21600"/>
                  </a:cubicBezTo>
                  <a:cubicBezTo>
                    <a:pt x="21600" y="21600"/>
                    <a:pt x="21600" y="0"/>
                    <a:pt x="21600" y="0"/>
                  </a:cubicBezTo>
                  <a:cubicBezTo>
                    <a:pt x="21600" y="0"/>
                    <a:pt x="0" y="0"/>
                    <a:pt x="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92" name="Shape 492"/>
            <p:cNvSpPr/>
            <p:nvPr/>
          </p:nvSpPr>
          <p:spPr>
            <a:xfrm>
              <a:off x="8568207" y="1150494"/>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93" name="Shape 493"/>
            <p:cNvSpPr/>
            <p:nvPr/>
          </p:nvSpPr>
          <p:spPr>
            <a:xfrm>
              <a:off x="10533744" y="4610419"/>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94" name="Shape 494"/>
            <p:cNvSpPr/>
            <p:nvPr/>
          </p:nvSpPr>
          <p:spPr>
            <a:xfrm>
              <a:off x="8346952" y="1144372"/>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95" name="Shape 495"/>
            <p:cNvSpPr/>
            <p:nvPr/>
          </p:nvSpPr>
          <p:spPr>
            <a:xfrm>
              <a:off x="9616587" y="5496938"/>
              <a:ext cx="12007"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96" name="Shape 496"/>
            <p:cNvSpPr/>
            <p:nvPr/>
          </p:nvSpPr>
          <p:spPr>
            <a:xfrm>
              <a:off x="12066294" y="1231209"/>
              <a:ext cx="2541" cy="12247"/>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497" name="Shape 497"/>
            <p:cNvSpPr/>
            <p:nvPr/>
          </p:nvSpPr>
          <p:spPr>
            <a:xfrm>
              <a:off x="12001447" y="1346390"/>
              <a:ext cx="12007"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cubicBezTo>
                    <a:pt x="21600" y="0"/>
                    <a:pt x="21600" y="0"/>
                    <a:pt x="21600" y="0"/>
                  </a:cubicBezTo>
                  <a:cubicBezTo>
                    <a:pt x="0" y="0"/>
                    <a:pt x="0" y="0"/>
                    <a:pt x="0" y="0"/>
                  </a:cubicBezTo>
                  <a:lnTo>
                    <a:pt x="21600" y="0"/>
                  </a:lnTo>
                  <a:close/>
                </a:path>
              </a:pathLst>
            </a:custGeom>
            <a:noFill/>
            <a:ln w="12700" cap="flat">
              <a:noFill/>
              <a:miter lim="400000"/>
            </a:ln>
            <a:effectLst/>
          </p:spPr>
          <p:txBody>
            <a:bodyPr wrap="square" lIns="91439" tIns="91439" rIns="91439" bIns="91439" numCol="1" anchor="t">
              <a:noAutofit/>
            </a:bodyPr>
            <a:lstStyle/>
            <a:p>
              <a:pPr>
                <a:defRPr sz="4800"/>
              </a:pPr>
              <a:endParaRPr/>
            </a:p>
          </p:txBody>
        </p:sp>
        <p:sp>
          <p:nvSpPr>
            <p:cNvPr id="498" name="Shape 498"/>
            <p:cNvSpPr/>
            <p:nvPr/>
          </p:nvSpPr>
          <p:spPr>
            <a:xfrm>
              <a:off x="4722817" y="5626631"/>
              <a:ext cx="582961" cy="737414"/>
            </a:xfrm>
            <a:custGeom>
              <a:avLst/>
              <a:gdLst/>
              <a:ahLst/>
              <a:cxnLst>
                <a:cxn ang="0">
                  <a:pos x="wd2" y="hd2"/>
                </a:cxn>
                <a:cxn ang="5400000">
                  <a:pos x="wd2" y="hd2"/>
                </a:cxn>
                <a:cxn ang="10800000">
                  <a:pos x="wd2" y="hd2"/>
                </a:cxn>
                <a:cxn ang="16200000">
                  <a:pos x="wd2" y="hd2"/>
                </a:cxn>
              </a:cxnLst>
              <a:rect l="0" t="0" r="r" b="b"/>
              <a:pathLst>
                <a:path w="21120" h="21444" extrusionOk="0">
                  <a:moveTo>
                    <a:pt x="11367" y="15990"/>
                  </a:moveTo>
                  <a:cubicBezTo>
                    <a:pt x="11367" y="16270"/>
                    <a:pt x="11367" y="16831"/>
                    <a:pt x="11710" y="17112"/>
                  </a:cubicBezTo>
                  <a:cubicBezTo>
                    <a:pt x="11710" y="17673"/>
                    <a:pt x="12396" y="17673"/>
                    <a:pt x="13081" y="17392"/>
                  </a:cubicBezTo>
                  <a:cubicBezTo>
                    <a:pt x="13081" y="17392"/>
                    <a:pt x="13081" y="17392"/>
                    <a:pt x="13081" y="17392"/>
                  </a:cubicBezTo>
                  <a:cubicBezTo>
                    <a:pt x="13081" y="17392"/>
                    <a:pt x="13424" y="17673"/>
                    <a:pt x="13424" y="17673"/>
                  </a:cubicBezTo>
                  <a:cubicBezTo>
                    <a:pt x="13767" y="17953"/>
                    <a:pt x="13424" y="17953"/>
                    <a:pt x="13424" y="17953"/>
                  </a:cubicBezTo>
                  <a:cubicBezTo>
                    <a:pt x="13424" y="18234"/>
                    <a:pt x="13081" y="18234"/>
                    <a:pt x="13081" y="18234"/>
                  </a:cubicBezTo>
                  <a:cubicBezTo>
                    <a:pt x="13424" y="18514"/>
                    <a:pt x="13767" y="19075"/>
                    <a:pt x="13767" y="19356"/>
                  </a:cubicBezTo>
                  <a:cubicBezTo>
                    <a:pt x="13767" y="20197"/>
                    <a:pt x="13767" y="19917"/>
                    <a:pt x="14110" y="20478"/>
                  </a:cubicBezTo>
                  <a:cubicBezTo>
                    <a:pt x="14796" y="21039"/>
                    <a:pt x="15481" y="21319"/>
                    <a:pt x="16167" y="21319"/>
                  </a:cubicBezTo>
                  <a:cubicBezTo>
                    <a:pt x="16510" y="21319"/>
                    <a:pt x="17539" y="21600"/>
                    <a:pt x="18224" y="21319"/>
                  </a:cubicBezTo>
                  <a:cubicBezTo>
                    <a:pt x="18567" y="21039"/>
                    <a:pt x="18910" y="20478"/>
                    <a:pt x="19253" y="19917"/>
                  </a:cubicBezTo>
                  <a:cubicBezTo>
                    <a:pt x="19253" y="19636"/>
                    <a:pt x="19939" y="19356"/>
                    <a:pt x="20281" y="19356"/>
                  </a:cubicBezTo>
                  <a:cubicBezTo>
                    <a:pt x="20624" y="19356"/>
                    <a:pt x="20967" y="19356"/>
                    <a:pt x="20967" y="19356"/>
                  </a:cubicBezTo>
                  <a:cubicBezTo>
                    <a:pt x="21310" y="19075"/>
                    <a:pt x="20967" y="18795"/>
                    <a:pt x="20967" y="18514"/>
                  </a:cubicBezTo>
                  <a:cubicBezTo>
                    <a:pt x="20624" y="18234"/>
                    <a:pt x="20281" y="17392"/>
                    <a:pt x="19596" y="17392"/>
                  </a:cubicBezTo>
                  <a:cubicBezTo>
                    <a:pt x="19596" y="17392"/>
                    <a:pt x="19596" y="17392"/>
                    <a:pt x="19596" y="17392"/>
                  </a:cubicBezTo>
                  <a:cubicBezTo>
                    <a:pt x="19596" y="17392"/>
                    <a:pt x="19596" y="17392"/>
                    <a:pt x="19253" y="17392"/>
                  </a:cubicBezTo>
                  <a:cubicBezTo>
                    <a:pt x="19253" y="17392"/>
                    <a:pt x="18567" y="17392"/>
                    <a:pt x="18224" y="17673"/>
                  </a:cubicBezTo>
                  <a:cubicBezTo>
                    <a:pt x="17881" y="17953"/>
                    <a:pt x="17196" y="17112"/>
                    <a:pt x="17539" y="16831"/>
                  </a:cubicBezTo>
                  <a:cubicBezTo>
                    <a:pt x="17539" y="16831"/>
                    <a:pt x="17881" y="16831"/>
                    <a:pt x="17881" y="16551"/>
                  </a:cubicBezTo>
                  <a:cubicBezTo>
                    <a:pt x="17881" y="16270"/>
                    <a:pt x="17881" y="16270"/>
                    <a:pt x="17881" y="15990"/>
                  </a:cubicBezTo>
                  <a:cubicBezTo>
                    <a:pt x="17539" y="15429"/>
                    <a:pt x="16510" y="15429"/>
                    <a:pt x="16510" y="14868"/>
                  </a:cubicBezTo>
                  <a:cubicBezTo>
                    <a:pt x="16510" y="14587"/>
                    <a:pt x="16853" y="14587"/>
                    <a:pt x="16853" y="14306"/>
                  </a:cubicBezTo>
                  <a:cubicBezTo>
                    <a:pt x="17196" y="14026"/>
                    <a:pt x="16853" y="13465"/>
                    <a:pt x="16853" y="13184"/>
                  </a:cubicBezTo>
                  <a:cubicBezTo>
                    <a:pt x="16853" y="12062"/>
                    <a:pt x="15139" y="12062"/>
                    <a:pt x="14453" y="11221"/>
                  </a:cubicBezTo>
                  <a:cubicBezTo>
                    <a:pt x="14453" y="10940"/>
                    <a:pt x="14453" y="10940"/>
                    <a:pt x="14110" y="10940"/>
                  </a:cubicBezTo>
                  <a:cubicBezTo>
                    <a:pt x="13767" y="10660"/>
                    <a:pt x="13081" y="9538"/>
                    <a:pt x="13081" y="8977"/>
                  </a:cubicBezTo>
                  <a:cubicBezTo>
                    <a:pt x="13081" y="8696"/>
                    <a:pt x="12396" y="8135"/>
                    <a:pt x="12053" y="7855"/>
                  </a:cubicBezTo>
                  <a:cubicBezTo>
                    <a:pt x="11710" y="7294"/>
                    <a:pt x="10681" y="7855"/>
                    <a:pt x="11024" y="8416"/>
                  </a:cubicBezTo>
                  <a:cubicBezTo>
                    <a:pt x="11024" y="8696"/>
                    <a:pt x="11367" y="8977"/>
                    <a:pt x="11710" y="8977"/>
                  </a:cubicBezTo>
                  <a:cubicBezTo>
                    <a:pt x="11710" y="8977"/>
                    <a:pt x="11367" y="8977"/>
                    <a:pt x="11367" y="9257"/>
                  </a:cubicBezTo>
                  <a:cubicBezTo>
                    <a:pt x="11024" y="9257"/>
                    <a:pt x="11024" y="9257"/>
                    <a:pt x="11024" y="8977"/>
                  </a:cubicBezTo>
                  <a:cubicBezTo>
                    <a:pt x="11024" y="8416"/>
                    <a:pt x="11024" y="8135"/>
                    <a:pt x="10681" y="7574"/>
                  </a:cubicBezTo>
                  <a:cubicBezTo>
                    <a:pt x="10681" y="6732"/>
                    <a:pt x="10681" y="6452"/>
                    <a:pt x="9996" y="5891"/>
                  </a:cubicBezTo>
                  <a:cubicBezTo>
                    <a:pt x="9996" y="5891"/>
                    <a:pt x="9996" y="5610"/>
                    <a:pt x="9653" y="5610"/>
                  </a:cubicBezTo>
                  <a:cubicBezTo>
                    <a:pt x="9310" y="5610"/>
                    <a:pt x="8624" y="5330"/>
                    <a:pt x="8624" y="5049"/>
                  </a:cubicBezTo>
                  <a:cubicBezTo>
                    <a:pt x="8624" y="4769"/>
                    <a:pt x="8624" y="4769"/>
                    <a:pt x="8624" y="4769"/>
                  </a:cubicBezTo>
                  <a:cubicBezTo>
                    <a:pt x="8624" y="4488"/>
                    <a:pt x="8281" y="3927"/>
                    <a:pt x="7939" y="3927"/>
                  </a:cubicBezTo>
                  <a:cubicBezTo>
                    <a:pt x="7939" y="3647"/>
                    <a:pt x="7596" y="3647"/>
                    <a:pt x="7253" y="3366"/>
                  </a:cubicBezTo>
                  <a:cubicBezTo>
                    <a:pt x="6567" y="3086"/>
                    <a:pt x="6567" y="2805"/>
                    <a:pt x="6567" y="2244"/>
                  </a:cubicBezTo>
                  <a:cubicBezTo>
                    <a:pt x="6224" y="1683"/>
                    <a:pt x="5881" y="1403"/>
                    <a:pt x="5539" y="1403"/>
                  </a:cubicBezTo>
                  <a:cubicBezTo>
                    <a:pt x="5196" y="1122"/>
                    <a:pt x="4510" y="1122"/>
                    <a:pt x="4510" y="1122"/>
                  </a:cubicBezTo>
                  <a:cubicBezTo>
                    <a:pt x="3824" y="1122"/>
                    <a:pt x="3481" y="842"/>
                    <a:pt x="3139" y="561"/>
                  </a:cubicBezTo>
                  <a:cubicBezTo>
                    <a:pt x="2796" y="281"/>
                    <a:pt x="2110" y="0"/>
                    <a:pt x="1424" y="0"/>
                  </a:cubicBezTo>
                  <a:cubicBezTo>
                    <a:pt x="739" y="0"/>
                    <a:pt x="739" y="281"/>
                    <a:pt x="396" y="281"/>
                  </a:cubicBezTo>
                  <a:cubicBezTo>
                    <a:pt x="-290" y="561"/>
                    <a:pt x="53" y="1122"/>
                    <a:pt x="396" y="1403"/>
                  </a:cubicBezTo>
                  <a:cubicBezTo>
                    <a:pt x="396" y="1403"/>
                    <a:pt x="396" y="1403"/>
                    <a:pt x="396" y="1403"/>
                  </a:cubicBezTo>
                  <a:cubicBezTo>
                    <a:pt x="739" y="1683"/>
                    <a:pt x="1081" y="2244"/>
                    <a:pt x="1081" y="2805"/>
                  </a:cubicBezTo>
                  <a:cubicBezTo>
                    <a:pt x="1081" y="3086"/>
                    <a:pt x="1081" y="3086"/>
                    <a:pt x="1081" y="3366"/>
                  </a:cubicBezTo>
                  <a:cubicBezTo>
                    <a:pt x="1767" y="4208"/>
                    <a:pt x="3824" y="3647"/>
                    <a:pt x="3824" y="4769"/>
                  </a:cubicBezTo>
                  <a:cubicBezTo>
                    <a:pt x="3824" y="5330"/>
                    <a:pt x="3824" y="5891"/>
                    <a:pt x="4853" y="6171"/>
                  </a:cubicBezTo>
                  <a:cubicBezTo>
                    <a:pt x="5196" y="6171"/>
                    <a:pt x="5196" y="7013"/>
                    <a:pt x="5539" y="7294"/>
                  </a:cubicBezTo>
                  <a:cubicBezTo>
                    <a:pt x="4853" y="8416"/>
                    <a:pt x="6910" y="8416"/>
                    <a:pt x="7253" y="9257"/>
                  </a:cubicBezTo>
                  <a:cubicBezTo>
                    <a:pt x="7596" y="9818"/>
                    <a:pt x="6910" y="10940"/>
                    <a:pt x="7596" y="11501"/>
                  </a:cubicBezTo>
                  <a:cubicBezTo>
                    <a:pt x="7596" y="11501"/>
                    <a:pt x="7596" y="11501"/>
                    <a:pt x="7596" y="11501"/>
                  </a:cubicBezTo>
                  <a:cubicBezTo>
                    <a:pt x="7939" y="11782"/>
                    <a:pt x="7939" y="12062"/>
                    <a:pt x="8281" y="12062"/>
                  </a:cubicBezTo>
                  <a:cubicBezTo>
                    <a:pt x="8967" y="12343"/>
                    <a:pt x="8967" y="12904"/>
                    <a:pt x="9310" y="13184"/>
                  </a:cubicBezTo>
                  <a:cubicBezTo>
                    <a:pt x="9653" y="13184"/>
                    <a:pt x="9653" y="13465"/>
                    <a:pt x="9653" y="13745"/>
                  </a:cubicBezTo>
                  <a:cubicBezTo>
                    <a:pt x="9653" y="13745"/>
                    <a:pt x="9653" y="13745"/>
                    <a:pt x="9653" y="13745"/>
                  </a:cubicBezTo>
                  <a:cubicBezTo>
                    <a:pt x="9996" y="14306"/>
                    <a:pt x="9996" y="14868"/>
                    <a:pt x="10339" y="15148"/>
                  </a:cubicBezTo>
                  <a:cubicBezTo>
                    <a:pt x="10681" y="15429"/>
                    <a:pt x="11367" y="15429"/>
                    <a:pt x="11367" y="15990"/>
                  </a:cubicBezTo>
                  <a:close/>
                  <a:moveTo>
                    <a:pt x="12739" y="9257"/>
                  </a:moveTo>
                  <a:cubicBezTo>
                    <a:pt x="12396" y="8977"/>
                    <a:pt x="12396" y="8977"/>
                    <a:pt x="12396" y="8977"/>
                  </a:cubicBezTo>
                  <a:cubicBezTo>
                    <a:pt x="12396" y="8977"/>
                    <a:pt x="12396" y="8977"/>
                    <a:pt x="12739" y="925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499" name="Shape 499"/>
            <p:cNvSpPr/>
            <p:nvPr/>
          </p:nvSpPr>
          <p:spPr>
            <a:xfrm>
              <a:off x="3986555" y="480275"/>
              <a:ext cx="113443" cy="175934"/>
            </a:xfrm>
            <a:custGeom>
              <a:avLst/>
              <a:gdLst/>
              <a:ahLst/>
              <a:cxnLst>
                <a:cxn ang="0">
                  <a:pos x="wd2" y="hd2"/>
                </a:cxn>
                <a:cxn ang="5400000">
                  <a:pos x="wd2" y="hd2"/>
                </a:cxn>
                <a:cxn ang="10800000">
                  <a:pos x="wd2" y="hd2"/>
                </a:cxn>
                <a:cxn ang="16200000">
                  <a:pos x="wd2" y="hd2"/>
                </a:cxn>
              </a:cxnLst>
              <a:rect l="0" t="0" r="r" b="b"/>
              <a:pathLst>
                <a:path w="19754" h="20692" extrusionOk="0">
                  <a:moveTo>
                    <a:pt x="0" y="2274"/>
                  </a:moveTo>
                  <a:cubicBezTo>
                    <a:pt x="1662" y="4547"/>
                    <a:pt x="0" y="5684"/>
                    <a:pt x="1662" y="7958"/>
                  </a:cubicBezTo>
                  <a:cubicBezTo>
                    <a:pt x="1662" y="7958"/>
                    <a:pt x="3323" y="7958"/>
                    <a:pt x="3323" y="9095"/>
                  </a:cubicBezTo>
                  <a:cubicBezTo>
                    <a:pt x="4985" y="9095"/>
                    <a:pt x="3323" y="10232"/>
                    <a:pt x="3323" y="11368"/>
                  </a:cubicBezTo>
                  <a:cubicBezTo>
                    <a:pt x="1662" y="12505"/>
                    <a:pt x="1662" y="12505"/>
                    <a:pt x="3323" y="13642"/>
                  </a:cubicBezTo>
                  <a:cubicBezTo>
                    <a:pt x="4985" y="14779"/>
                    <a:pt x="6646" y="20463"/>
                    <a:pt x="9969" y="20463"/>
                  </a:cubicBezTo>
                  <a:cubicBezTo>
                    <a:pt x="13292" y="21600"/>
                    <a:pt x="14954" y="18189"/>
                    <a:pt x="18277" y="17053"/>
                  </a:cubicBezTo>
                  <a:cubicBezTo>
                    <a:pt x="21600" y="17053"/>
                    <a:pt x="18277" y="12505"/>
                    <a:pt x="18277" y="11368"/>
                  </a:cubicBezTo>
                  <a:cubicBezTo>
                    <a:pt x="18277" y="10232"/>
                    <a:pt x="16615" y="5684"/>
                    <a:pt x="13292" y="6821"/>
                  </a:cubicBezTo>
                  <a:cubicBezTo>
                    <a:pt x="13292" y="6821"/>
                    <a:pt x="11631" y="7958"/>
                    <a:pt x="9969" y="7958"/>
                  </a:cubicBezTo>
                  <a:cubicBezTo>
                    <a:pt x="9969" y="6821"/>
                    <a:pt x="9969" y="5684"/>
                    <a:pt x="8308" y="5684"/>
                  </a:cubicBezTo>
                  <a:cubicBezTo>
                    <a:pt x="6646" y="4547"/>
                    <a:pt x="6646" y="1137"/>
                    <a:pt x="4985" y="1137"/>
                  </a:cubicBezTo>
                  <a:cubicBezTo>
                    <a:pt x="4985" y="0"/>
                    <a:pt x="3323" y="0"/>
                    <a:pt x="1662" y="0"/>
                  </a:cubicBezTo>
                  <a:cubicBezTo>
                    <a:pt x="0" y="0"/>
                    <a:pt x="0" y="0"/>
                    <a:pt x="0" y="0"/>
                  </a:cubicBezTo>
                  <a:cubicBezTo>
                    <a:pt x="0" y="1137"/>
                    <a:pt x="0" y="1137"/>
                    <a:pt x="0" y="2274"/>
                  </a:cubicBezTo>
                  <a:cubicBezTo>
                    <a:pt x="0" y="2274"/>
                    <a:pt x="0" y="2274"/>
                    <a:pt x="0" y="2274"/>
                  </a:cubicBezTo>
                  <a:cubicBezTo>
                    <a:pt x="0" y="2274"/>
                    <a:pt x="0" y="2274"/>
                    <a:pt x="0" y="2274"/>
                  </a:cubicBezTo>
                  <a:cubicBezTo>
                    <a:pt x="0" y="2274"/>
                    <a:pt x="0" y="2274"/>
                    <a:pt x="0" y="227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0" name="Shape 500"/>
            <p:cNvSpPr/>
            <p:nvPr/>
          </p:nvSpPr>
          <p:spPr>
            <a:xfrm>
              <a:off x="5255013" y="749631"/>
              <a:ext cx="76031" cy="72160"/>
            </a:xfrm>
            <a:custGeom>
              <a:avLst/>
              <a:gdLst/>
              <a:ahLst/>
              <a:cxnLst>
                <a:cxn ang="0">
                  <a:pos x="wd2" y="hd2"/>
                </a:cxn>
                <a:cxn ang="5400000">
                  <a:pos x="wd2" y="hd2"/>
                </a:cxn>
                <a:cxn ang="10800000">
                  <a:pos x="wd2" y="hd2"/>
                </a:cxn>
                <a:cxn ang="16200000">
                  <a:pos x="wd2" y="hd2"/>
                </a:cxn>
              </a:cxnLst>
              <a:rect l="0" t="0" r="r" b="b"/>
              <a:pathLst>
                <a:path w="21600" h="20100" extrusionOk="0">
                  <a:moveTo>
                    <a:pt x="2700" y="8100"/>
                  </a:moveTo>
                  <a:cubicBezTo>
                    <a:pt x="2700" y="8100"/>
                    <a:pt x="2700" y="8100"/>
                    <a:pt x="2700" y="10800"/>
                  </a:cubicBezTo>
                  <a:cubicBezTo>
                    <a:pt x="2700" y="10800"/>
                    <a:pt x="2700" y="10800"/>
                    <a:pt x="2700" y="10800"/>
                  </a:cubicBezTo>
                  <a:cubicBezTo>
                    <a:pt x="2700" y="13500"/>
                    <a:pt x="2700" y="13500"/>
                    <a:pt x="2700" y="13500"/>
                  </a:cubicBezTo>
                  <a:cubicBezTo>
                    <a:pt x="2700" y="13500"/>
                    <a:pt x="5400" y="13500"/>
                    <a:pt x="5400" y="13500"/>
                  </a:cubicBezTo>
                  <a:cubicBezTo>
                    <a:pt x="5400" y="13500"/>
                    <a:pt x="5400" y="16200"/>
                    <a:pt x="5400" y="16200"/>
                  </a:cubicBezTo>
                  <a:cubicBezTo>
                    <a:pt x="5400" y="16200"/>
                    <a:pt x="5400" y="16200"/>
                    <a:pt x="5400" y="16200"/>
                  </a:cubicBezTo>
                  <a:cubicBezTo>
                    <a:pt x="5400" y="18900"/>
                    <a:pt x="5400" y="18900"/>
                    <a:pt x="8100" y="18900"/>
                  </a:cubicBezTo>
                  <a:cubicBezTo>
                    <a:pt x="8100" y="18900"/>
                    <a:pt x="8100" y="18900"/>
                    <a:pt x="8100" y="18900"/>
                  </a:cubicBezTo>
                  <a:cubicBezTo>
                    <a:pt x="8100" y="18900"/>
                    <a:pt x="10800" y="18900"/>
                    <a:pt x="13500" y="18900"/>
                  </a:cubicBezTo>
                  <a:cubicBezTo>
                    <a:pt x="16200" y="21600"/>
                    <a:pt x="18900" y="18900"/>
                    <a:pt x="18900" y="18900"/>
                  </a:cubicBezTo>
                  <a:cubicBezTo>
                    <a:pt x="18900" y="18900"/>
                    <a:pt x="18900" y="18900"/>
                    <a:pt x="18900" y="18900"/>
                  </a:cubicBezTo>
                  <a:cubicBezTo>
                    <a:pt x="18900" y="18900"/>
                    <a:pt x="18900" y="18900"/>
                    <a:pt x="18900" y="18900"/>
                  </a:cubicBezTo>
                  <a:cubicBezTo>
                    <a:pt x="21600" y="18900"/>
                    <a:pt x="21600" y="18900"/>
                    <a:pt x="21600" y="18900"/>
                  </a:cubicBezTo>
                  <a:cubicBezTo>
                    <a:pt x="21600" y="16200"/>
                    <a:pt x="21600" y="13500"/>
                    <a:pt x="21600" y="13500"/>
                  </a:cubicBezTo>
                  <a:cubicBezTo>
                    <a:pt x="16200" y="10800"/>
                    <a:pt x="21600" y="5400"/>
                    <a:pt x="18900" y="2700"/>
                  </a:cubicBezTo>
                  <a:cubicBezTo>
                    <a:pt x="16200" y="2700"/>
                    <a:pt x="13500" y="0"/>
                    <a:pt x="10800" y="0"/>
                  </a:cubicBezTo>
                  <a:cubicBezTo>
                    <a:pt x="10800" y="0"/>
                    <a:pt x="8100" y="2700"/>
                    <a:pt x="8100" y="2700"/>
                  </a:cubicBezTo>
                  <a:cubicBezTo>
                    <a:pt x="5400" y="2700"/>
                    <a:pt x="5400" y="0"/>
                    <a:pt x="2700" y="0"/>
                  </a:cubicBezTo>
                  <a:cubicBezTo>
                    <a:pt x="2700" y="0"/>
                    <a:pt x="0" y="0"/>
                    <a:pt x="0" y="2700"/>
                  </a:cubicBezTo>
                  <a:cubicBezTo>
                    <a:pt x="0" y="2700"/>
                    <a:pt x="0" y="2700"/>
                    <a:pt x="0" y="2700"/>
                  </a:cubicBezTo>
                  <a:cubicBezTo>
                    <a:pt x="2700" y="5400"/>
                    <a:pt x="2700" y="5400"/>
                    <a:pt x="2700" y="5400"/>
                  </a:cubicBezTo>
                  <a:cubicBezTo>
                    <a:pt x="2700" y="5400"/>
                    <a:pt x="2700" y="5400"/>
                    <a:pt x="2700" y="81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1" name="Shape 501"/>
            <p:cNvSpPr/>
            <p:nvPr/>
          </p:nvSpPr>
          <p:spPr>
            <a:xfrm>
              <a:off x="9220441" y="561906"/>
              <a:ext cx="270813" cy="141579"/>
            </a:xfrm>
            <a:custGeom>
              <a:avLst/>
              <a:gdLst/>
              <a:ahLst/>
              <a:cxnLst>
                <a:cxn ang="0">
                  <a:pos x="wd2" y="hd2"/>
                </a:cxn>
                <a:cxn ang="5400000">
                  <a:pos x="wd2" y="hd2"/>
                </a:cxn>
                <a:cxn ang="10800000">
                  <a:pos x="wd2" y="hd2"/>
                </a:cxn>
                <a:cxn ang="16200000">
                  <a:pos x="wd2" y="hd2"/>
                </a:cxn>
              </a:cxnLst>
              <a:rect l="0" t="0" r="r" b="b"/>
              <a:pathLst>
                <a:path w="21186" h="18733" extrusionOk="0">
                  <a:moveTo>
                    <a:pt x="0" y="14357"/>
                  </a:moveTo>
                  <a:cubicBezTo>
                    <a:pt x="0" y="15627"/>
                    <a:pt x="745" y="15627"/>
                    <a:pt x="745" y="15627"/>
                  </a:cubicBezTo>
                  <a:cubicBezTo>
                    <a:pt x="1490" y="15627"/>
                    <a:pt x="2234" y="16898"/>
                    <a:pt x="3724" y="16898"/>
                  </a:cubicBezTo>
                  <a:cubicBezTo>
                    <a:pt x="3724" y="16898"/>
                    <a:pt x="3724" y="16898"/>
                    <a:pt x="3724" y="16898"/>
                  </a:cubicBezTo>
                  <a:cubicBezTo>
                    <a:pt x="3724" y="16898"/>
                    <a:pt x="3724" y="16898"/>
                    <a:pt x="3724" y="16898"/>
                  </a:cubicBezTo>
                  <a:cubicBezTo>
                    <a:pt x="3724" y="16898"/>
                    <a:pt x="4469" y="16898"/>
                    <a:pt x="4469" y="16898"/>
                  </a:cubicBezTo>
                  <a:cubicBezTo>
                    <a:pt x="4469" y="16898"/>
                    <a:pt x="4469" y="18168"/>
                    <a:pt x="4469" y="18168"/>
                  </a:cubicBezTo>
                  <a:cubicBezTo>
                    <a:pt x="5214" y="19439"/>
                    <a:pt x="7448" y="18168"/>
                    <a:pt x="8193" y="18168"/>
                  </a:cubicBezTo>
                  <a:cubicBezTo>
                    <a:pt x="8938" y="16898"/>
                    <a:pt x="8938" y="15627"/>
                    <a:pt x="10428" y="14357"/>
                  </a:cubicBezTo>
                  <a:cubicBezTo>
                    <a:pt x="10428" y="14357"/>
                    <a:pt x="11172" y="14357"/>
                    <a:pt x="11172" y="13086"/>
                  </a:cubicBezTo>
                  <a:cubicBezTo>
                    <a:pt x="11917" y="9274"/>
                    <a:pt x="12662" y="13086"/>
                    <a:pt x="14152" y="13086"/>
                  </a:cubicBezTo>
                  <a:cubicBezTo>
                    <a:pt x="14152" y="13086"/>
                    <a:pt x="14897" y="13086"/>
                    <a:pt x="15641" y="13086"/>
                  </a:cubicBezTo>
                  <a:cubicBezTo>
                    <a:pt x="16386" y="11815"/>
                    <a:pt x="16386" y="11815"/>
                    <a:pt x="15641" y="11815"/>
                  </a:cubicBezTo>
                  <a:cubicBezTo>
                    <a:pt x="15641" y="10545"/>
                    <a:pt x="15641" y="10545"/>
                    <a:pt x="16386" y="9274"/>
                  </a:cubicBezTo>
                  <a:cubicBezTo>
                    <a:pt x="16386" y="8004"/>
                    <a:pt x="17876" y="9274"/>
                    <a:pt x="18621" y="8004"/>
                  </a:cubicBezTo>
                  <a:cubicBezTo>
                    <a:pt x="19366" y="8004"/>
                    <a:pt x="20110" y="6733"/>
                    <a:pt x="20855" y="6733"/>
                  </a:cubicBezTo>
                  <a:cubicBezTo>
                    <a:pt x="20855" y="5463"/>
                    <a:pt x="21600" y="4192"/>
                    <a:pt x="20855" y="2921"/>
                  </a:cubicBezTo>
                  <a:cubicBezTo>
                    <a:pt x="20855" y="1651"/>
                    <a:pt x="18621" y="-2161"/>
                    <a:pt x="18621" y="1651"/>
                  </a:cubicBezTo>
                  <a:cubicBezTo>
                    <a:pt x="18621" y="1651"/>
                    <a:pt x="17876" y="4192"/>
                    <a:pt x="17876" y="4192"/>
                  </a:cubicBezTo>
                  <a:cubicBezTo>
                    <a:pt x="17876" y="2921"/>
                    <a:pt x="17131" y="2921"/>
                    <a:pt x="17131" y="1651"/>
                  </a:cubicBezTo>
                  <a:cubicBezTo>
                    <a:pt x="17131" y="1651"/>
                    <a:pt x="16386" y="380"/>
                    <a:pt x="15641" y="380"/>
                  </a:cubicBezTo>
                  <a:cubicBezTo>
                    <a:pt x="15641" y="380"/>
                    <a:pt x="15641" y="1651"/>
                    <a:pt x="15641" y="1651"/>
                  </a:cubicBezTo>
                  <a:cubicBezTo>
                    <a:pt x="15641" y="1651"/>
                    <a:pt x="15641" y="1651"/>
                    <a:pt x="15641" y="1651"/>
                  </a:cubicBezTo>
                  <a:cubicBezTo>
                    <a:pt x="14897" y="1651"/>
                    <a:pt x="13407" y="1651"/>
                    <a:pt x="12662" y="1651"/>
                  </a:cubicBezTo>
                  <a:cubicBezTo>
                    <a:pt x="12662" y="1651"/>
                    <a:pt x="11917" y="1651"/>
                    <a:pt x="11917" y="1651"/>
                  </a:cubicBezTo>
                  <a:cubicBezTo>
                    <a:pt x="11172" y="2921"/>
                    <a:pt x="10428" y="2921"/>
                    <a:pt x="10428" y="4192"/>
                  </a:cubicBezTo>
                  <a:cubicBezTo>
                    <a:pt x="10428" y="4192"/>
                    <a:pt x="9683" y="2921"/>
                    <a:pt x="9683" y="2921"/>
                  </a:cubicBezTo>
                  <a:cubicBezTo>
                    <a:pt x="8938" y="2921"/>
                    <a:pt x="7448" y="4192"/>
                    <a:pt x="6703" y="5463"/>
                  </a:cubicBezTo>
                  <a:cubicBezTo>
                    <a:pt x="5959" y="6733"/>
                    <a:pt x="3724" y="6733"/>
                    <a:pt x="2234" y="6733"/>
                  </a:cubicBezTo>
                  <a:cubicBezTo>
                    <a:pt x="2234" y="6733"/>
                    <a:pt x="2234" y="6733"/>
                    <a:pt x="2234" y="8004"/>
                  </a:cubicBezTo>
                  <a:cubicBezTo>
                    <a:pt x="745" y="9274"/>
                    <a:pt x="745" y="11815"/>
                    <a:pt x="0" y="14357"/>
                  </a:cubicBezTo>
                  <a:cubicBezTo>
                    <a:pt x="0" y="14357"/>
                    <a:pt x="0" y="14357"/>
                    <a:pt x="0" y="14357"/>
                  </a:cubicBezTo>
                  <a:cubicBezTo>
                    <a:pt x="0" y="14357"/>
                    <a:pt x="0" y="14357"/>
                    <a:pt x="0" y="1435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2" name="Shape 502"/>
            <p:cNvSpPr/>
            <p:nvPr/>
          </p:nvSpPr>
          <p:spPr>
            <a:xfrm>
              <a:off x="9829941" y="812165"/>
              <a:ext cx="222805" cy="192969"/>
            </a:xfrm>
            <a:custGeom>
              <a:avLst/>
              <a:gdLst/>
              <a:ahLst/>
              <a:cxnLst>
                <a:cxn ang="0">
                  <a:pos x="wd2" y="hd2"/>
                </a:cxn>
                <a:cxn ang="5400000">
                  <a:pos x="wd2" y="hd2"/>
                </a:cxn>
                <a:cxn ang="10800000">
                  <a:pos x="wd2" y="hd2"/>
                </a:cxn>
                <a:cxn ang="16200000">
                  <a:pos x="wd2" y="hd2"/>
                </a:cxn>
              </a:cxnLst>
              <a:rect l="0" t="0" r="r" b="b"/>
              <a:pathLst>
                <a:path w="21100" h="20426" extrusionOk="0">
                  <a:moveTo>
                    <a:pt x="4000" y="18972"/>
                  </a:moveTo>
                  <a:cubicBezTo>
                    <a:pt x="4900" y="20000"/>
                    <a:pt x="4900" y="21029"/>
                    <a:pt x="6700" y="20000"/>
                  </a:cubicBezTo>
                  <a:cubicBezTo>
                    <a:pt x="7600" y="20000"/>
                    <a:pt x="7600" y="18972"/>
                    <a:pt x="8500" y="17943"/>
                  </a:cubicBezTo>
                  <a:cubicBezTo>
                    <a:pt x="9400" y="17943"/>
                    <a:pt x="12100" y="17943"/>
                    <a:pt x="13000" y="17943"/>
                  </a:cubicBezTo>
                  <a:cubicBezTo>
                    <a:pt x="13000" y="16915"/>
                    <a:pt x="13900" y="16915"/>
                    <a:pt x="14800" y="15886"/>
                  </a:cubicBezTo>
                  <a:cubicBezTo>
                    <a:pt x="16600" y="14858"/>
                    <a:pt x="15700" y="13829"/>
                    <a:pt x="17500" y="12800"/>
                  </a:cubicBezTo>
                  <a:cubicBezTo>
                    <a:pt x="20200" y="11772"/>
                    <a:pt x="20200" y="9715"/>
                    <a:pt x="21100" y="7658"/>
                  </a:cubicBezTo>
                  <a:cubicBezTo>
                    <a:pt x="21100" y="6629"/>
                    <a:pt x="21100" y="6629"/>
                    <a:pt x="21100" y="6629"/>
                  </a:cubicBezTo>
                  <a:cubicBezTo>
                    <a:pt x="21100" y="5600"/>
                    <a:pt x="21100" y="5600"/>
                    <a:pt x="21100" y="5600"/>
                  </a:cubicBezTo>
                  <a:cubicBezTo>
                    <a:pt x="21100" y="5600"/>
                    <a:pt x="21100" y="5600"/>
                    <a:pt x="21100" y="5600"/>
                  </a:cubicBezTo>
                  <a:cubicBezTo>
                    <a:pt x="21100" y="4572"/>
                    <a:pt x="21100" y="3543"/>
                    <a:pt x="19300" y="3543"/>
                  </a:cubicBezTo>
                  <a:cubicBezTo>
                    <a:pt x="19300" y="3543"/>
                    <a:pt x="18400" y="3543"/>
                    <a:pt x="18400" y="3543"/>
                  </a:cubicBezTo>
                  <a:cubicBezTo>
                    <a:pt x="17500" y="5600"/>
                    <a:pt x="14800" y="7658"/>
                    <a:pt x="14800" y="5600"/>
                  </a:cubicBezTo>
                  <a:cubicBezTo>
                    <a:pt x="14800" y="4572"/>
                    <a:pt x="16600" y="1486"/>
                    <a:pt x="14800" y="458"/>
                  </a:cubicBezTo>
                  <a:cubicBezTo>
                    <a:pt x="13900" y="458"/>
                    <a:pt x="11200" y="-571"/>
                    <a:pt x="10300" y="458"/>
                  </a:cubicBezTo>
                  <a:cubicBezTo>
                    <a:pt x="10300" y="1486"/>
                    <a:pt x="10300" y="5600"/>
                    <a:pt x="9400" y="3543"/>
                  </a:cubicBezTo>
                  <a:cubicBezTo>
                    <a:pt x="8500" y="2515"/>
                    <a:pt x="7600" y="1486"/>
                    <a:pt x="6700" y="2515"/>
                  </a:cubicBezTo>
                  <a:cubicBezTo>
                    <a:pt x="6700" y="2515"/>
                    <a:pt x="6700" y="3543"/>
                    <a:pt x="5800" y="3543"/>
                  </a:cubicBezTo>
                  <a:cubicBezTo>
                    <a:pt x="5800" y="5600"/>
                    <a:pt x="6700" y="5600"/>
                    <a:pt x="5800" y="6629"/>
                  </a:cubicBezTo>
                  <a:cubicBezTo>
                    <a:pt x="5800" y="6629"/>
                    <a:pt x="5800" y="6629"/>
                    <a:pt x="5800" y="7658"/>
                  </a:cubicBezTo>
                  <a:cubicBezTo>
                    <a:pt x="5800" y="7658"/>
                    <a:pt x="4900" y="5600"/>
                    <a:pt x="4900" y="5600"/>
                  </a:cubicBezTo>
                  <a:cubicBezTo>
                    <a:pt x="4000" y="4572"/>
                    <a:pt x="3100" y="2515"/>
                    <a:pt x="2200" y="4572"/>
                  </a:cubicBezTo>
                  <a:cubicBezTo>
                    <a:pt x="1300" y="5600"/>
                    <a:pt x="1300" y="5600"/>
                    <a:pt x="1300" y="6629"/>
                  </a:cubicBezTo>
                  <a:cubicBezTo>
                    <a:pt x="1300" y="8686"/>
                    <a:pt x="1300" y="8686"/>
                    <a:pt x="400" y="10743"/>
                  </a:cubicBezTo>
                  <a:cubicBezTo>
                    <a:pt x="-500" y="10743"/>
                    <a:pt x="400" y="14858"/>
                    <a:pt x="400" y="14858"/>
                  </a:cubicBezTo>
                  <a:cubicBezTo>
                    <a:pt x="1300" y="15886"/>
                    <a:pt x="2200" y="16915"/>
                    <a:pt x="3100" y="17943"/>
                  </a:cubicBezTo>
                  <a:cubicBezTo>
                    <a:pt x="4000" y="17943"/>
                    <a:pt x="4000" y="17943"/>
                    <a:pt x="4000" y="17943"/>
                  </a:cubicBezTo>
                  <a:cubicBezTo>
                    <a:pt x="4000" y="18972"/>
                    <a:pt x="4000" y="18972"/>
                    <a:pt x="4000" y="1897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3" name="Shape 503"/>
            <p:cNvSpPr/>
            <p:nvPr/>
          </p:nvSpPr>
          <p:spPr>
            <a:xfrm>
              <a:off x="10252815" y="1696461"/>
              <a:ext cx="92035" cy="77545"/>
            </a:xfrm>
            <a:custGeom>
              <a:avLst/>
              <a:gdLst/>
              <a:ahLst/>
              <a:cxnLst>
                <a:cxn ang="0">
                  <a:pos x="wd2" y="hd2"/>
                </a:cxn>
                <a:cxn ang="5400000">
                  <a:pos x="wd2" y="hd2"/>
                </a:cxn>
                <a:cxn ang="10800000">
                  <a:pos x="wd2" y="hd2"/>
                </a:cxn>
                <a:cxn ang="16200000">
                  <a:pos x="wd2" y="hd2"/>
                </a:cxn>
              </a:cxnLst>
              <a:rect l="0" t="0" r="r" b="b"/>
              <a:pathLst>
                <a:path w="21600" h="21600" extrusionOk="0">
                  <a:moveTo>
                    <a:pt x="2160" y="18900"/>
                  </a:moveTo>
                  <a:cubicBezTo>
                    <a:pt x="2160" y="21600"/>
                    <a:pt x="2160" y="21600"/>
                    <a:pt x="4320" y="21600"/>
                  </a:cubicBezTo>
                  <a:cubicBezTo>
                    <a:pt x="4320" y="21600"/>
                    <a:pt x="6480" y="21600"/>
                    <a:pt x="6480" y="21600"/>
                  </a:cubicBezTo>
                  <a:cubicBezTo>
                    <a:pt x="8640" y="18900"/>
                    <a:pt x="10800" y="21600"/>
                    <a:pt x="12960" y="18900"/>
                  </a:cubicBezTo>
                  <a:cubicBezTo>
                    <a:pt x="12960" y="18900"/>
                    <a:pt x="15120" y="18900"/>
                    <a:pt x="15120" y="18900"/>
                  </a:cubicBezTo>
                  <a:cubicBezTo>
                    <a:pt x="15120" y="16200"/>
                    <a:pt x="17280" y="16200"/>
                    <a:pt x="19440" y="16200"/>
                  </a:cubicBezTo>
                  <a:cubicBezTo>
                    <a:pt x="21600" y="13500"/>
                    <a:pt x="21600" y="10800"/>
                    <a:pt x="21600" y="8100"/>
                  </a:cubicBezTo>
                  <a:cubicBezTo>
                    <a:pt x="21600" y="5400"/>
                    <a:pt x="19440" y="2700"/>
                    <a:pt x="17280" y="2700"/>
                  </a:cubicBezTo>
                  <a:cubicBezTo>
                    <a:pt x="15120" y="0"/>
                    <a:pt x="12960" y="0"/>
                    <a:pt x="10800" y="0"/>
                  </a:cubicBezTo>
                  <a:cubicBezTo>
                    <a:pt x="10800" y="0"/>
                    <a:pt x="8640" y="2700"/>
                    <a:pt x="8640" y="2700"/>
                  </a:cubicBezTo>
                  <a:cubicBezTo>
                    <a:pt x="6480" y="5400"/>
                    <a:pt x="4320" y="5400"/>
                    <a:pt x="2160" y="8100"/>
                  </a:cubicBezTo>
                  <a:cubicBezTo>
                    <a:pt x="0" y="10800"/>
                    <a:pt x="0" y="13500"/>
                    <a:pt x="0" y="16200"/>
                  </a:cubicBezTo>
                  <a:cubicBezTo>
                    <a:pt x="0" y="18900"/>
                    <a:pt x="2160" y="18900"/>
                    <a:pt x="2160" y="18900"/>
                  </a:cubicBezTo>
                  <a:cubicBezTo>
                    <a:pt x="2160" y="18900"/>
                    <a:pt x="2160" y="18900"/>
                    <a:pt x="2160" y="189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4" name="Shape 504"/>
            <p:cNvSpPr/>
            <p:nvPr/>
          </p:nvSpPr>
          <p:spPr>
            <a:xfrm>
              <a:off x="9968713" y="4095008"/>
              <a:ext cx="132051" cy="70566"/>
            </a:xfrm>
            <a:custGeom>
              <a:avLst/>
              <a:gdLst/>
              <a:ahLst/>
              <a:cxnLst>
                <a:cxn ang="0">
                  <a:pos x="wd2" y="hd2"/>
                </a:cxn>
                <a:cxn ang="5400000">
                  <a:pos x="wd2" y="hd2"/>
                </a:cxn>
                <a:cxn ang="10800000">
                  <a:pos x="wd2" y="hd2"/>
                </a:cxn>
                <a:cxn ang="16200000">
                  <a:pos x="wd2" y="hd2"/>
                </a:cxn>
              </a:cxnLst>
              <a:rect l="0" t="0" r="r" b="b"/>
              <a:pathLst>
                <a:path w="21600" h="19656" extrusionOk="0">
                  <a:moveTo>
                    <a:pt x="0" y="8856"/>
                  </a:moveTo>
                  <a:cubicBezTo>
                    <a:pt x="0" y="11556"/>
                    <a:pt x="0" y="14256"/>
                    <a:pt x="1543" y="14256"/>
                  </a:cubicBezTo>
                  <a:cubicBezTo>
                    <a:pt x="3086" y="14256"/>
                    <a:pt x="3086" y="14256"/>
                    <a:pt x="4629" y="16956"/>
                  </a:cubicBezTo>
                  <a:cubicBezTo>
                    <a:pt x="6171" y="16956"/>
                    <a:pt x="7714" y="16956"/>
                    <a:pt x="9257" y="19656"/>
                  </a:cubicBezTo>
                  <a:cubicBezTo>
                    <a:pt x="10800" y="19656"/>
                    <a:pt x="12343" y="16956"/>
                    <a:pt x="15429" y="16956"/>
                  </a:cubicBezTo>
                  <a:cubicBezTo>
                    <a:pt x="16971" y="16956"/>
                    <a:pt x="20057" y="14256"/>
                    <a:pt x="20057" y="11556"/>
                  </a:cubicBezTo>
                  <a:cubicBezTo>
                    <a:pt x="21600" y="8856"/>
                    <a:pt x="21600" y="6156"/>
                    <a:pt x="21600" y="3456"/>
                  </a:cubicBezTo>
                  <a:cubicBezTo>
                    <a:pt x="20057" y="3456"/>
                    <a:pt x="20057" y="-1944"/>
                    <a:pt x="18514" y="756"/>
                  </a:cubicBezTo>
                  <a:cubicBezTo>
                    <a:pt x="15429" y="756"/>
                    <a:pt x="12343" y="756"/>
                    <a:pt x="9257" y="756"/>
                  </a:cubicBezTo>
                  <a:cubicBezTo>
                    <a:pt x="6171" y="756"/>
                    <a:pt x="4629" y="3456"/>
                    <a:pt x="1543" y="3456"/>
                  </a:cubicBezTo>
                  <a:cubicBezTo>
                    <a:pt x="1543" y="3456"/>
                    <a:pt x="0" y="6156"/>
                    <a:pt x="0" y="6156"/>
                  </a:cubicBezTo>
                  <a:cubicBezTo>
                    <a:pt x="0" y="6156"/>
                    <a:pt x="0" y="6156"/>
                    <a:pt x="0" y="6156"/>
                  </a:cubicBezTo>
                  <a:cubicBezTo>
                    <a:pt x="0" y="8856"/>
                    <a:pt x="0" y="8856"/>
                    <a:pt x="0" y="8856"/>
                  </a:cubicBezTo>
                  <a:cubicBezTo>
                    <a:pt x="0" y="8856"/>
                    <a:pt x="0" y="8856"/>
                    <a:pt x="0" y="885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5" name="Shape 505"/>
            <p:cNvSpPr/>
            <p:nvPr/>
          </p:nvSpPr>
          <p:spPr>
            <a:xfrm>
              <a:off x="1033489" y="3345257"/>
              <a:ext cx="12007" cy="12247"/>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6" name="Shape 506"/>
            <p:cNvSpPr/>
            <p:nvPr/>
          </p:nvSpPr>
          <p:spPr>
            <a:xfrm>
              <a:off x="1089509" y="2439237"/>
              <a:ext cx="96035" cy="60116"/>
            </a:xfrm>
            <a:custGeom>
              <a:avLst/>
              <a:gdLst/>
              <a:ahLst/>
              <a:cxnLst>
                <a:cxn ang="0">
                  <a:pos x="wd2" y="hd2"/>
                </a:cxn>
                <a:cxn ang="5400000">
                  <a:pos x="wd2" y="hd2"/>
                </a:cxn>
                <a:cxn ang="10800000">
                  <a:pos x="wd2" y="hd2"/>
                </a:cxn>
                <a:cxn ang="16200000">
                  <a:pos x="wd2" y="hd2"/>
                </a:cxn>
              </a:cxnLst>
              <a:rect l="0" t="0" r="r" b="b"/>
              <a:pathLst>
                <a:path w="21600" h="19886" extrusionOk="0">
                  <a:moveTo>
                    <a:pt x="6480" y="18514"/>
                  </a:moveTo>
                  <a:cubicBezTo>
                    <a:pt x="8640" y="18514"/>
                    <a:pt x="10800" y="21600"/>
                    <a:pt x="15120" y="18514"/>
                  </a:cubicBezTo>
                  <a:cubicBezTo>
                    <a:pt x="17280" y="18514"/>
                    <a:pt x="19440" y="15429"/>
                    <a:pt x="21600" y="12343"/>
                  </a:cubicBezTo>
                  <a:cubicBezTo>
                    <a:pt x="21600" y="12343"/>
                    <a:pt x="21600" y="9257"/>
                    <a:pt x="21600" y="6171"/>
                  </a:cubicBezTo>
                  <a:cubicBezTo>
                    <a:pt x="19440" y="3086"/>
                    <a:pt x="17280" y="0"/>
                    <a:pt x="15120" y="0"/>
                  </a:cubicBezTo>
                  <a:cubicBezTo>
                    <a:pt x="12960" y="0"/>
                    <a:pt x="8640" y="0"/>
                    <a:pt x="6480" y="0"/>
                  </a:cubicBezTo>
                  <a:cubicBezTo>
                    <a:pt x="4320" y="0"/>
                    <a:pt x="4320" y="0"/>
                    <a:pt x="4320" y="0"/>
                  </a:cubicBezTo>
                  <a:cubicBezTo>
                    <a:pt x="4320" y="0"/>
                    <a:pt x="2160" y="3086"/>
                    <a:pt x="2160" y="3086"/>
                  </a:cubicBezTo>
                  <a:cubicBezTo>
                    <a:pt x="0" y="6171"/>
                    <a:pt x="0" y="9257"/>
                    <a:pt x="0" y="12343"/>
                  </a:cubicBezTo>
                  <a:cubicBezTo>
                    <a:pt x="2160" y="15429"/>
                    <a:pt x="4320" y="15429"/>
                    <a:pt x="6480" y="1851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7" name="Shape 507"/>
            <p:cNvSpPr/>
            <p:nvPr/>
          </p:nvSpPr>
          <p:spPr>
            <a:xfrm>
              <a:off x="1253571" y="2390261"/>
              <a:ext cx="64025" cy="90757"/>
            </a:xfrm>
            <a:custGeom>
              <a:avLst/>
              <a:gdLst/>
              <a:ahLst/>
              <a:cxnLst>
                <a:cxn ang="0">
                  <a:pos x="wd2" y="hd2"/>
                </a:cxn>
                <a:cxn ang="5400000">
                  <a:pos x="wd2" y="hd2"/>
                </a:cxn>
                <a:cxn ang="10800000">
                  <a:pos x="wd2" y="hd2"/>
                </a:cxn>
                <a:cxn ang="16200000">
                  <a:pos x="wd2" y="hd2"/>
                </a:cxn>
              </a:cxnLst>
              <a:rect l="0" t="0" r="r" b="b"/>
              <a:pathLst>
                <a:path w="21600" h="20015" extrusionOk="0">
                  <a:moveTo>
                    <a:pt x="3086" y="19440"/>
                  </a:moveTo>
                  <a:cubicBezTo>
                    <a:pt x="6171" y="19440"/>
                    <a:pt x="6171" y="19440"/>
                    <a:pt x="9257" y="19440"/>
                  </a:cubicBezTo>
                  <a:cubicBezTo>
                    <a:pt x="15429" y="21600"/>
                    <a:pt x="18514" y="17280"/>
                    <a:pt x="21600" y="12960"/>
                  </a:cubicBezTo>
                  <a:cubicBezTo>
                    <a:pt x="21600" y="10800"/>
                    <a:pt x="21600" y="10800"/>
                    <a:pt x="21600" y="8640"/>
                  </a:cubicBezTo>
                  <a:cubicBezTo>
                    <a:pt x="21600" y="8640"/>
                    <a:pt x="21600" y="6480"/>
                    <a:pt x="21600" y="4320"/>
                  </a:cubicBezTo>
                  <a:cubicBezTo>
                    <a:pt x="21600" y="2160"/>
                    <a:pt x="18514" y="2160"/>
                    <a:pt x="15429" y="2160"/>
                  </a:cubicBezTo>
                  <a:cubicBezTo>
                    <a:pt x="15429" y="0"/>
                    <a:pt x="15429" y="0"/>
                    <a:pt x="15429" y="0"/>
                  </a:cubicBezTo>
                  <a:cubicBezTo>
                    <a:pt x="15429" y="0"/>
                    <a:pt x="15429" y="0"/>
                    <a:pt x="12343" y="2160"/>
                  </a:cubicBezTo>
                  <a:cubicBezTo>
                    <a:pt x="9257" y="2160"/>
                    <a:pt x="6171" y="4320"/>
                    <a:pt x="6171" y="6480"/>
                  </a:cubicBezTo>
                  <a:cubicBezTo>
                    <a:pt x="3086" y="6480"/>
                    <a:pt x="3086" y="6480"/>
                    <a:pt x="3086" y="8640"/>
                  </a:cubicBezTo>
                  <a:cubicBezTo>
                    <a:pt x="3086" y="8640"/>
                    <a:pt x="0" y="10800"/>
                    <a:pt x="0" y="10800"/>
                  </a:cubicBezTo>
                  <a:cubicBezTo>
                    <a:pt x="0" y="12960"/>
                    <a:pt x="0" y="15120"/>
                    <a:pt x="0" y="15120"/>
                  </a:cubicBezTo>
                  <a:cubicBezTo>
                    <a:pt x="3086" y="17280"/>
                    <a:pt x="3086" y="17280"/>
                    <a:pt x="3086" y="1944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8" name="Shape 508"/>
            <p:cNvSpPr/>
            <p:nvPr/>
          </p:nvSpPr>
          <p:spPr>
            <a:xfrm>
              <a:off x="221197" y="1851547"/>
              <a:ext cx="562946" cy="1019729"/>
            </a:xfrm>
            <a:custGeom>
              <a:avLst/>
              <a:gdLst/>
              <a:ahLst/>
              <a:cxnLst>
                <a:cxn ang="0">
                  <a:pos x="wd2" y="hd2"/>
                </a:cxn>
                <a:cxn ang="5400000">
                  <a:pos x="wd2" y="hd2"/>
                </a:cxn>
                <a:cxn ang="10800000">
                  <a:pos x="wd2" y="hd2"/>
                </a:cxn>
                <a:cxn ang="16200000">
                  <a:pos x="wd2" y="hd2"/>
                </a:cxn>
              </a:cxnLst>
              <a:rect l="0" t="0" r="r" b="b"/>
              <a:pathLst>
                <a:path w="21400" h="21332" extrusionOk="0">
                  <a:moveTo>
                    <a:pt x="12600" y="404"/>
                  </a:moveTo>
                  <a:cubicBezTo>
                    <a:pt x="12240" y="404"/>
                    <a:pt x="11880" y="404"/>
                    <a:pt x="11520" y="404"/>
                  </a:cubicBezTo>
                  <a:cubicBezTo>
                    <a:pt x="10800" y="606"/>
                    <a:pt x="10800" y="404"/>
                    <a:pt x="10440" y="202"/>
                  </a:cubicBezTo>
                  <a:cubicBezTo>
                    <a:pt x="10080" y="0"/>
                    <a:pt x="10080" y="0"/>
                    <a:pt x="9720" y="0"/>
                  </a:cubicBezTo>
                  <a:cubicBezTo>
                    <a:pt x="9360" y="202"/>
                    <a:pt x="9000" y="404"/>
                    <a:pt x="9000" y="606"/>
                  </a:cubicBezTo>
                  <a:cubicBezTo>
                    <a:pt x="9000" y="606"/>
                    <a:pt x="9000" y="606"/>
                    <a:pt x="9000" y="807"/>
                  </a:cubicBezTo>
                  <a:cubicBezTo>
                    <a:pt x="9000" y="1009"/>
                    <a:pt x="8280" y="1211"/>
                    <a:pt x="7920" y="1413"/>
                  </a:cubicBezTo>
                  <a:cubicBezTo>
                    <a:pt x="7920" y="1817"/>
                    <a:pt x="7920" y="2019"/>
                    <a:pt x="8280" y="2422"/>
                  </a:cubicBezTo>
                  <a:cubicBezTo>
                    <a:pt x="8640" y="3028"/>
                    <a:pt x="7560" y="3230"/>
                    <a:pt x="6840" y="3634"/>
                  </a:cubicBezTo>
                  <a:cubicBezTo>
                    <a:pt x="6840" y="3634"/>
                    <a:pt x="6840" y="3634"/>
                    <a:pt x="6840" y="3634"/>
                  </a:cubicBezTo>
                  <a:cubicBezTo>
                    <a:pt x="6840" y="3634"/>
                    <a:pt x="6840" y="3836"/>
                    <a:pt x="6840" y="3836"/>
                  </a:cubicBezTo>
                  <a:cubicBezTo>
                    <a:pt x="6840" y="4037"/>
                    <a:pt x="6120" y="4239"/>
                    <a:pt x="6480" y="4441"/>
                  </a:cubicBezTo>
                  <a:cubicBezTo>
                    <a:pt x="6480" y="4643"/>
                    <a:pt x="6480" y="4643"/>
                    <a:pt x="6840" y="4643"/>
                  </a:cubicBezTo>
                  <a:cubicBezTo>
                    <a:pt x="7200" y="4643"/>
                    <a:pt x="7560" y="4441"/>
                    <a:pt x="7560" y="4845"/>
                  </a:cubicBezTo>
                  <a:cubicBezTo>
                    <a:pt x="7560" y="5450"/>
                    <a:pt x="7560" y="5652"/>
                    <a:pt x="6840" y="6056"/>
                  </a:cubicBezTo>
                  <a:cubicBezTo>
                    <a:pt x="6120" y="6460"/>
                    <a:pt x="6480" y="6864"/>
                    <a:pt x="6840" y="7267"/>
                  </a:cubicBezTo>
                  <a:cubicBezTo>
                    <a:pt x="6840" y="7469"/>
                    <a:pt x="6840" y="7469"/>
                    <a:pt x="7200" y="7469"/>
                  </a:cubicBezTo>
                  <a:cubicBezTo>
                    <a:pt x="7200" y="7671"/>
                    <a:pt x="7200" y="7671"/>
                    <a:pt x="7200" y="7671"/>
                  </a:cubicBezTo>
                  <a:cubicBezTo>
                    <a:pt x="7200" y="7671"/>
                    <a:pt x="7560" y="7671"/>
                    <a:pt x="7920" y="7671"/>
                  </a:cubicBezTo>
                  <a:cubicBezTo>
                    <a:pt x="8280" y="7671"/>
                    <a:pt x="8640" y="7671"/>
                    <a:pt x="8640" y="7873"/>
                  </a:cubicBezTo>
                  <a:cubicBezTo>
                    <a:pt x="9000" y="8277"/>
                    <a:pt x="8280" y="8277"/>
                    <a:pt x="7920" y="8680"/>
                  </a:cubicBezTo>
                  <a:cubicBezTo>
                    <a:pt x="7920" y="8882"/>
                    <a:pt x="7920" y="8882"/>
                    <a:pt x="7920" y="9084"/>
                  </a:cubicBezTo>
                  <a:cubicBezTo>
                    <a:pt x="7920" y="9084"/>
                    <a:pt x="7920" y="9084"/>
                    <a:pt x="7920" y="9084"/>
                  </a:cubicBezTo>
                  <a:cubicBezTo>
                    <a:pt x="7920" y="9084"/>
                    <a:pt x="7920" y="9084"/>
                    <a:pt x="7920" y="9084"/>
                  </a:cubicBezTo>
                  <a:cubicBezTo>
                    <a:pt x="7920" y="9084"/>
                    <a:pt x="7920" y="9084"/>
                    <a:pt x="8280" y="9084"/>
                  </a:cubicBezTo>
                  <a:cubicBezTo>
                    <a:pt x="8280" y="9488"/>
                    <a:pt x="8280" y="9488"/>
                    <a:pt x="9000" y="9690"/>
                  </a:cubicBezTo>
                  <a:cubicBezTo>
                    <a:pt x="9000" y="9892"/>
                    <a:pt x="9360" y="9892"/>
                    <a:pt x="9720" y="9892"/>
                  </a:cubicBezTo>
                  <a:cubicBezTo>
                    <a:pt x="9720" y="9892"/>
                    <a:pt x="10800" y="10093"/>
                    <a:pt x="10440" y="10093"/>
                  </a:cubicBezTo>
                  <a:cubicBezTo>
                    <a:pt x="9720" y="10497"/>
                    <a:pt x="8640" y="10901"/>
                    <a:pt x="9000" y="11507"/>
                  </a:cubicBezTo>
                  <a:cubicBezTo>
                    <a:pt x="9000" y="11507"/>
                    <a:pt x="9000" y="11507"/>
                    <a:pt x="9000" y="11507"/>
                  </a:cubicBezTo>
                  <a:cubicBezTo>
                    <a:pt x="9000" y="11708"/>
                    <a:pt x="9000" y="11708"/>
                    <a:pt x="9360" y="11910"/>
                  </a:cubicBezTo>
                  <a:cubicBezTo>
                    <a:pt x="9720" y="12112"/>
                    <a:pt x="10080" y="12112"/>
                    <a:pt x="9720" y="12718"/>
                  </a:cubicBezTo>
                  <a:cubicBezTo>
                    <a:pt x="9720" y="12718"/>
                    <a:pt x="9360" y="13323"/>
                    <a:pt x="9000" y="13323"/>
                  </a:cubicBezTo>
                  <a:cubicBezTo>
                    <a:pt x="8280" y="13121"/>
                    <a:pt x="7920" y="12718"/>
                    <a:pt x="7560" y="12920"/>
                  </a:cubicBezTo>
                  <a:cubicBezTo>
                    <a:pt x="7200" y="12920"/>
                    <a:pt x="6840" y="13121"/>
                    <a:pt x="6840" y="13323"/>
                  </a:cubicBezTo>
                  <a:cubicBezTo>
                    <a:pt x="6840" y="13727"/>
                    <a:pt x="7200" y="13929"/>
                    <a:pt x="7200" y="14131"/>
                  </a:cubicBezTo>
                  <a:cubicBezTo>
                    <a:pt x="7200" y="14131"/>
                    <a:pt x="7200" y="14333"/>
                    <a:pt x="7200" y="14535"/>
                  </a:cubicBezTo>
                  <a:cubicBezTo>
                    <a:pt x="6840" y="14333"/>
                    <a:pt x="6480" y="14131"/>
                    <a:pt x="6120" y="14333"/>
                  </a:cubicBezTo>
                  <a:cubicBezTo>
                    <a:pt x="5760" y="14736"/>
                    <a:pt x="5760" y="14938"/>
                    <a:pt x="6120" y="15342"/>
                  </a:cubicBezTo>
                  <a:cubicBezTo>
                    <a:pt x="6120" y="15544"/>
                    <a:pt x="7200" y="15746"/>
                    <a:pt x="6480" y="16150"/>
                  </a:cubicBezTo>
                  <a:cubicBezTo>
                    <a:pt x="6120" y="16150"/>
                    <a:pt x="5760" y="16351"/>
                    <a:pt x="5760" y="16553"/>
                  </a:cubicBezTo>
                  <a:cubicBezTo>
                    <a:pt x="5400" y="16755"/>
                    <a:pt x="5760" y="17159"/>
                    <a:pt x="5760" y="17361"/>
                  </a:cubicBezTo>
                  <a:cubicBezTo>
                    <a:pt x="6120" y="17563"/>
                    <a:pt x="6120" y="17563"/>
                    <a:pt x="6120" y="17361"/>
                  </a:cubicBezTo>
                  <a:cubicBezTo>
                    <a:pt x="7200" y="17159"/>
                    <a:pt x="7920" y="16957"/>
                    <a:pt x="9000" y="16957"/>
                  </a:cubicBezTo>
                  <a:cubicBezTo>
                    <a:pt x="9720" y="16957"/>
                    <a:pt x="10080" y="17361"/>
                    <a:pt x="9000" y="17563"/>
                  </a:cubicBezTo>
                  <a:cubicBezTo>
                    <a:pt x="9000" y="17563"/>
                    <a:pt x="9000" y="17563"/>
                    <a:pt x="9000" y="17563"/>
                  </a:cubicBezTo>
                  <a:cubicBezTo>
                    <a:pt x="8280" y="17966"/>
                    <a:pt x="7920" y="18370"/>
                    <a:pt x="6840" y="18168"/>
                  </a:cubicBezTo>
                  <a:cubicBezTo>
                    <a:pt x="6840" y="18168"/>
                    <a:pt x="6120" y="18168"/>
                    <a:pt x="5760" y="18370"/>
                  </a:cubicBezTo>
                  <a:cubicBezTo>
                    <a:pt x="5760" y="18370"/>
                    <a:pt x="5400" y="18774"/>
                    <a:pt x="5400" y="18976"/>
                  </a:cubicBezTo>
                  <a:cubicBezTo>
                    <a:pt x="4680" y="19783"/>
                    <a:pt x="3600" y="19783"/>
                    <a:pt x="2160" y="19985"/>
                  </a:cubicBezTo>
                  <a:cubicBezTo>
                    <a:pt x="1800" y="19985"/>
                    <a:pt x="360" y="20187"/>
                    <a:pt x="0" y="20793"/>
                  </a:cubicBezTo>
                  <a:cubicBezTo>
                    <a:pt x="0" y="20793"/>
                    <a:pt x="0" y="20793"/>
                    <a:pt x="360" y="20793"/>
                  </a:cubicBezTo>
                  <a:cubicBezTo>
                    <a:pt x="360" y="20994"/>
                    <a:pt x="360" y="20994"/>
                    <a:pt x="360" y="20994"/>
                  </a:cubicBezTo>
                  <a:cubicBezTo>
                    <a:pt x="1080" y="20994"/>
                    <a:pt x="1800" y="20994"/>
                    <a:pt x="2520" y="20994"/>
                  </a:cubicBezTo>
                  <a:cubicBezTo>
                    <a:pt x="2520" y="20994"/>
                    <a:pt x="3240" y="20793"/>
                    <a:pt x="2880" y="20994"/>
                  </a:cubicBezTo>
                  <a:cubicBezTo>
                    <a:pt x="2880" y="21196"/>
                    <a:pt x="2880" y="21196"/>
                    <a:pt x="2880" y="21196"/>
                  </a:cubicBezTo>
                  <a:cubicBezTo>
                    <a:pt x="3960" y="21600"/>
                    <a:pt x="5040" y="20994"/>
                    <a:pt x="5400" y="20793"/>
                  </a:cubicBezTo>
                  <a:cubicBezTo>
                    <a:pt x="5760" y="20793"/>
                    <a:pt x="5760" y="20591"/>
                    <a:pt x="5760" y="20591"/>
                  </a:cubicBezTo>
                  <a:cubicBezTo>
                    <a:pt x="6480" y="20187"/>
                    <a:pt x="7200" y="20187"/>
                    <a:pt x="8280" y="20389"/>
                  </a:cubicBezTo>
                  <a:cubicBezTo>
                    <a:pt x="9000" y="20389"/>
                    <a:pt x="9360" y="20591"/>
                    <a:pt x="10080" y="20389"/>
                  </a:cubicBezTo>
                  <a:cubicBezTo>
                    <a:pt x="10800" y="20389"/>
                    <a:pt x="11160" y="20187"/>
                    <a:pt x="11880" y="20187"/>
                  </a:cubicBezTo>
                  <a:cubicBezTo>
                    <a:pt x="11880" y="19985"/>
                    <a:pt x="11880" y="19985"/>
                    <a:pt x="12240" y="19783"/>
                  </a:cubicBezTo>
                  <a:cubicBezTo>
                    <a:pt x="12600" y="19581"/>
                    <a:pt x="12960" y="19783"/>
                    <a:pt x="13320" y="19783"/>
                  </a:cubicBezTo>
                  <a:cubicBezTo>
                    <a:pt x="14040" y="19783"/>
                    <a:pt x="14760" y="19783"/>
                    <a:pt x="15120" y="19581"/>
                  </a:cubicBezTo>
                  <a:cubicBezTo>
                    <a:pt x="15480" y="19379"/>
                    <a:pt x="15840" y="19178"/>
                    <a:pt x="16200" y="19178"/>
                  </a:cubicBezTo>
                  <a:cubicBezTo>
                    <a:pt x="16200" y="18976"/>
                    <a:pt x="16200" y="18976"/>
                    <a:pt x="16560" y="18976"/>
                  </a:cubicBezTo>
                  <a:cubicBezTo>
                    <a:pt x="16560" y="18976"/>
                    <a:pt x="16560" y="18774"/>
                    <a:pt x="16560" y="18774"/>
                  </a:cubicBezTo>
                  <a:cubicBezTo>
                    <a:pt x="16920" y="18774"/>
                    <a:pt x="18720" y="18774"/>
                    <a:pt x="18720" y="18774"/>
                  </a:cubicBezTo>
                  <a:cubicBezTo>
                    <a:pt x="19080" y="18572"/>
                    <a:pt x="19800" y="18572"/>
                    <a:pt x="20520" y="18572"/>
                  </a:cubicBezTo>
                  <a:cubicBezTo>
                    <a:pt x="20880" y="18572"/>
                    <a:pt x="21240" y="18168"/>
                    <a:pt x="21240" y="17764"/>
                  </a:cubicBezTo>
                  <a:cubicBezTo>
                    <a:pt x="21240" y="17764"/>
                    <a:pt x="21240" y="17764"/>
                    <a:pt x="20880" y="17764"/>
                  </a:cubicBezTo>
                  <a:cubicBezTo>
                    <a:pt x="20520" y="17764"/>
                    <a:pt x="20160" y="17764"/>
                    <a:pt x="19800" y="17764"/>
                  </a:cubicBezTo>
                  <a:cubicBezTo>
                    <a:pt x="19800" y="17764"/>
                    <a:pt x="19800" y="17563"/>
                    <a:pt x="19800" y="17563"/>
                  </a:cubicBezTo>
                  <a:cubicBezTo>
                    <a:pt x="20160" y="17563"/>
                    <a:pt x="20520" y="17361"/>
                    <a:pt x="20880" y="17361"/>
                  </a:cubicBezTo>
                  <a:cubicBezTo>
                    <a:pt x="21240" y="17361"/>
                    <a:pt x="21240" y="17361"/>
                    <a:pt x="21240" y="17361"/>
                  </a:cubicBezTo>
                  <a:cubicBezTo>
                    <a:pt x="21240" y="17361"/>
                    <a:pt x="21240" y="17361"/>
                    <a:pt x="21240" y="17159"/>
                  </a:cubicBezTo>
                  <a:cubicBezTo>
                    <a:pt x="21240" y="16957"/>
                    <a:pt x="21600" y="16755"/>
                    <a:pt x="21240" y="16553"/>
                  </a:cubicBezTo>
                  <a:cubicBezTo>
                    <a:pt x="21240" y="16351"/>
                    <a:pt x="21240" y="16351"/>
                    <a:pt x="21240" y="16150"/>
                  </a:cubicBezTo>
                  <a:cubicBezTo>
                    <a:pt x="21240" y="15746"/>
                    <a:pt x="20520" y="15544"/>
                    <a:pt x="20160" y="15342"/>
                  </a:cubicBezTo>
                  <a:cubicBezTo>
                    <a:pt x="19800" y="15140"/>
                    <a:pt x="19080" y="15140"/>
                    <a:pt x="18720" y="15342"/>
                  </a:cubicBezTo>
                  <a:cubicBezTo>
                    <a:pt x="18360" y="15544"/>
                    <a:pt x="18360" y="15746"/>
                    <a:pt x="18000" y="15544"/>
                  </a:cubicBezTo>
                  <a:cubicBezTo>
                    <a:pt x="16920" y="15342"/>
                    <a:pt x="18360" y="14736"/>
                    <a:pt x="18720" y="14736"/>
                  </a:cubicBezTo>
                  <a:cubicBezTo>
                    <a:pt x="18720" y="14736"/>
                    <a:pt x="18720" y="14736"/>
                    <a:pt x="18720" y="14736"/>
                  </a:cubicBezTo>
                  <a:cubicBezTo>
                    <a:pt x="18720" y="14736"/>
                    <a:pt x="18720" y="14736"/>
                    <a:pt x="18720" y="14736"/>
                  </a:cubicBezTo>
                  <a:cubicBezTo>
                    <a:pt x="19440" y="14333"/>
                    <a:pt x="19440" y="13929"/>
                    <a:pt x="19080" y="13323"/>
                  </a:cubicBezTo>
                  <a:cubicBezTo>
                    <a:pt x="19080" y="12920"/>
                    <a:pt x="18720" y="12516"/>
                    <a:pt x="18720" y="12112"/>
                  </a:cubicBezTo>
                  <a:cubicBezTo>
                    <a:pt x="18360" y="11708"/>
                    <a:pt x="18720" y="11305"/>
                    <a:pt x="18720" y="10901"/>
                  </a:cubicBezTo>
                  <a:cubicBezTo>
                    <a:pt x="18360" y="10497"/>
                    <a:pt x="18000" y="10093"/>
                    <a:pt x="17280" y="9690"/>
                  </a:cubicBezTo>
                  <a:cubicBezTo>
                    <a:pt x="16920" y="9488"/>
                    <a:pt x="16560" y="9286"/>
                    <a:pt x="16560" y="9084"/>
                  </a:cubicBezTo>
                  <a:cubicBezTo>
                    <a:pt x="16200" y="8680"/>
                    <a:pt x="16200" y="8277"/>
                    <a:pt x="16200" y="7873"/>
                  </a:cubicBezTo>
                  <a:cubicBezTo>
                    <a:pt x="16200" y="7671"/>
                    <a:pt x="15840" y="7671"/>
                    <a:pt x="15840" y="7873"/>
                  </a:cubicBezTo>
                  <a:cubicBezTo>
                    <a:pt x="15840" y="7671"/>
                    <a:pt x="15480" y="7671"/>
                    <a:pt x="15480" y="7671"/>
                  </a:cubicBezTo>
                  <a:cubicBezTo>
                    <a:pt x="14760" y="7671"/>
                    <a:pt x="14760" y="7469"/>
                    <a:pt x="14760" y="7065"/>
                  </a:cubicBezTo>
                  <a:cubicBezTo>
                    <a:pt x="14400" y="6864"/>
                    <a:pt x="14040" y="6662"/>
                    <a:pt x="14400" y="6460"/>
                  </a:cubicBezTo>
                  <a:cubicBezTo>
                    <a:pt x="14760" y="6258"/>
                    <a:pt x="15120" y="6056"/>
                    <a:pt x="15480" y="6056"/>
                  </a:cubicBezTo>
                  <a:cubicBezTo>
                    <a:pt x="15840" y="5854"/>
                    <a:pt x="15480" y="5249"/>
                    <a:pt x="15480" y="5047"/>
                  </a:cubicBezTo>
                  <a:cubicBezTo>
                    <a:pt x="15480" y="4441"/>
                    <a:pt x="16200" y="3836"/>
                    <a:pt x="17280" y="3634"/>
                  </a:cubicBezTo>
                  <a:cubicBezTo>
                    <a:pt x="17280" y="3634"/>
                    <a:pt x="17280" y="3634"/>
                    <a:pt x="17280" y="3432"/>
                  </a:cubicBezTo>
                  <a:cubicBezTo>
                    <a:pt x="17280" y="3432"/>
                    <a:pt x="17280" y="3230"/>
                    <a:pt x="16920" y="3230"/>
                  </a:cubicBezTo>
                  <a:cubicBezTo>
                    <a:pt x="16920" y="3230"/>
                    <a:pt x="16920" y="3230"/>
                    <a:pt x="16920" y="3230"/>
                  </a:cubicBezTo>
                  <a:cubicBezTo>
                    <a:pt x="16200" y="3230"/>
                    <a:pt x="15120" y="3230"/>
                    <a:pt x="14400" y="3028"/>
                  </a:cubicBezTo>
                  <a:cubicBezTo>
                    <a:pt x="14040" y="2826"/>
                    <a:pt x="14040" y="2826"/>
                    <a:pt x="13680" y="3028"/>
                  </a:cubicBezTo>
                  <a:cubicBezTo>
                    <a:pt x="13680" y="3028"/>
                    <a:pt x="13320" y="3230"/>
                    <a:pt x="13320" y="3230"/>
                  </a:cubicBezTo>
                  <a:cubicBezTo>
                    <a:pt x="12960" y="3432"/>
                    <a:pt x="11520" y="4037"/>
                    <a:pt x="12600" y="3432"/>
                  </a:cubicBezTo>
                  <a:cubicBezTo>
                    <a:pt x="12960" y="3230"/>
                    <a:pt x="13320" y="3028"/>
                    <a:pt x="13320" y="2826"/>
                  </a:cubicBezTo>
                  <a:cubicBezTo>
                    <a:pt x="13320" y="2624"/>
                    <a:pt x="13320" y="2624"/>
                    <a:pt x="12960" y="2624"/>
                  </a:cubicBezTo>
                  <a:cubicBezTo>
                    <a:pt x="12960" y="2422"/>
                    <a:pt x="12960" y="2422"/>
                    <a:pt x="12960" y="2422"/>
                  </a:cubicBezTo>
                  <a:cubicBezTo>
                    <a:pt x="12960" y="2422"/>
                    <a:pt x="12960" y="2422"/>
                    <a:pt x="12960" y="2422"/>
                  </a:cubicBezTo>
                  <a:cubicBezTo>
                    <a:pt x="13680" y="2221"/>
                    <a:pt x="14040" y="2019"/>
                    <a:pt x="14400" y="1817"/>
                  </a:cubicBezTo>
                  <a:cubicBezTo>
                    <a:pt x="14400" y="1615"/>
                    <a:pt x="15120" y="1211"/>
                    <a:pt x="15120" y="1009"/>
                  </a:cubicBezTo>
                  <a:cubicBezTo>
                    <a:pt x="15120" y="202"/>
                    <a:pt x="13320" y="404"/>
                    <a:pt x="12600" y="404"/>
                  </a:cubicBezTo>
                  <a:close/>
                  <a:moveTo>
                    <a:pt x="10440" y="807"/>
                  </a:moveTo>
                  <a:cubicBezTo>
                    <a:pt x="10440" y="807"/>
                    <a:pt x="10440" y="807"/>
                    <a:pt x="10440" y="606"/>
                  </a:cubicBezTo>
                  <a:cubicBezTo>
                    <a:pt x="10440" y="807"/>
                    <a:pt x="10440" y="807"/>
                    <a:pt x="10800" y="807"/>
                  </a:cubicBezTo>
                  <a:cubicBezTo>
                    <a:pt x="10800" y="807"/>
                    <a:pt x="10800" y="807"/>
                    <a:pt x="10440" y="807"/>
                  </a:cubicBezTo>
                  <a:close/>
                  <a:moveTo>
                    <a:pt x="11880" y="3836"/>
                  </a:moveTo>
                  <a:cubicBezTo>
                    <a:pt x="11880" y="3836"/>
                    <a:pt x="11880" y="3836"/>
                    <a:pt x="11880" y="3836"/>
                  </a:cubicBezTo>
                  <a:cubicBezTo>
                    <a:pt x="11880" y="3836"/>
                    <a:pt x="11880" y="3836"/>
                    <a:pt x="11880" y="383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09" name="Shape 509"/>
            <p:cNvSpPr/>
            <p:nvPr/>
          </p:nvSpPr>
          <p:spPr>
            <a:xfrm>
              <a:off x="361245" y="1945417"/>
              <a:ext cx="62630" cy="69383"/>
            </a:xfrm>
            <a:custGeom>
              <a:avLst/>
              <a:gdLst/>
              <a:ahLst/>
              <a:cxnLst>
                <a:cxn ang="0">
                  <a:pos x="wd2" y="hd2"/>
                </a:cxn>
                <a:cxn ang="5400000">
                  <a:pos x="wd2" y="hd2"/>
                </a:cxn>
                <a:cxn ang="10800000">
                  <a:pos x="wd2" y="hd2"/>
                </a:cxn>
                <a:cxn ang="16200000">
                  <a:pos x="wd2" y="hd2"/>
                </a:cxn>
              </a:cxnLst>
              <a:rect l="0" t="0" r="r" b="b"/>
              <a:pathLst>
                <a:path w="19886" h="21600" extrusionOk="0">
                  <a:moveTo>
                    <a:pt x="15429" y="3086"/>
                  </a:moveTo>
                  <a:cubicBezTo>
                    <a:pt x="15429" y="0"/>
                    <a:pt x="12343" y="0"/>
                    <a:pt x="9257" y="0"/>
                  </a:cubicBezTo>
                  <a:cubicBezTo>
                    <a:pt x="6171" y="0"/>
                    <a:pt x="3086" y="0"/>
                    <a:pt x="3086" y="3086"/>
                  </a:cubicBezTo>
                  <a:cubicBezTo>
                    <a:pt x="0" y="6171"/>
                    <a:pt x="0" y="9257"/>
                    <a:pt x="0" y="12343"/>
                  </a:cubicBezTo>
                  <a:cubicBezTo>
                    <a:pt x="0" y="15429"/>
                    <a:pt x="3086" y="18514"/>
                    <a:pt x="6171" y="18514"/>
                  </a:cubicBezTo>
                  <a:cubicBezTo>
                    <a:pt x="6171" y="18514"/>
                    <a:pt x="9257" y="18514"/>
                    <a:pt x="12343" y="21600"/>
                  </a:cubicBezTo>
                  <a:cubicBezTo>
                    <a:pt x="12343" y="21600"/>
                    <a:pt x="12343" y="21600"/>
                    <a:pt x="15429" y="21600"/>
                  </a:cubicBezTo>
                  <a:cubicBezTo>
                    <a:pt x="15429" y="21600"/>
                    <a:pt x="15429" y="21600"/>
                    <a:pt x="15429" y="21600"/>
                  </a:cubicBezTo>
                  <a:cubicBezTo>
                    <a:pt x="18514" y="21600"/>
                    <a:pt x="18514" y="21600"/>
                    <a:pt x="18514" y="21600"/>
                  </a:cubicBezTo>
                  <a:cubicBezTo>
                    <a:pt x="18514" y="21600"/>
                    <a:pt x="18514" y="18514"/>
                    <a:pt x="18514" y="18514"/>
                  </a:cubicBezTo>
                  <a:cubicBezTo>
                    <a:pt x="18514" y="15429"/>
                    <a:pt x="21600" y="15429"/>
                    <a:pt x="18514" y="12343"/>
                  </a:cubicBezTo>
                  <a:cubicBezTo>
                    <a:pt x="18514" y="9257"/>
                    <a:pt x="18514" y="9257"/>
                    <a:pt x="15429" y="6171"/>
                  </a:cubicBezTo>
                  <a:cubicBezTo>
                    <a:pt x="15429" y="6171"/>
                    <a:pt x="15429" y="6171"/>
                    <a:pt x="15429" y="6171"/>
                  </a:cubicBezTo>
                  <a:cubicBezTo>
                    <a:pt x="15429" y="6171"/>
                    <a:pt x="15429" y="6171"/>
                    <a:pt x="15429" y="6171"/>
                  </a:cubicBezTo>
                  <a:cubicBezTo>
                    <a:pt x="15429" y="3086"/>
                    <a:pt x="15429" y="3086"/>
                    <a:pt x="15429" y="30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0" name="Shape 510"/>
            <p:cNvSpPr/>
            <p:nvPr/>
          </p:nvSpPr>
          <p:spPr>
            <a:xfrm>
              <a:off x="29091" y="2238489"/>
              <a:ext cx="400179" cy="498673"/>
            </a:xfrm>
            <a:custGeom>
              <a:avLst/>
              <a:gdLst/>
              <a:ahLst/>
              <a:cxnLst>
                <a:cxn ang="0">
                  <a:pos x="wd2" y="hd2"/>
                </a:cxn>
                <a:cxn ang="5400000">
                  <a:pos x="wd2" y="hd2"/>
                </a:cxn>
                <a:cxn ang="10800000">
                  <a:pos x="wd2" y="hd2"/>
                </a:cxn>
                <a:cxn ang="16200000">
                  <a:pos x="wd2" y="hd2"/>
                </a:cxn>
              </a:cxnLst>
              <a:rect l="0" t="0" r="r" b="b"/>
              <a:pathLst>
                <a:path w="21178" h="21457" extrusionOk="0">
                  <a:moveTo>
                    <a:pt x="1587" y="8995"/>
                  </a:moveTo>
                  <a:cubicBezTo>
                    <a:pt x="3094" y="9411"/>
                    <a:pt x="3094" y="9826"/>
                    <a:pt x="2090" y="10657"/>
                  </a:cubicBezTo>
                  <a:cubicBezTo>
                    <a:pt x="2090" y="11072"/>
                    <a:pt x="2090" y="11903"/>
                    <a:pt x="2090" y="11903"/>
                  </a:cubicBezTo>
                  <a:cubicBezTo>
                    <a:pt x="2090" y="12734"/>
                    <a:pt x="3597" y="12319"/>
                    <a:pt x="4099" y="12319"/>
                  </a:cubicBezTo>
                  <a:cubicBezTo>
                    <a:pt x="5104" y="12734"/>
                    <a:pt x="6108" y="12319"/>
                    <a:pt x="6611" y="13149"/>
                  </a:cubicBezTo>
                  <a:cubicBezTo>
                    <a:pt x="8118" y="13980"/>
                    <a:pt x="5606" y="14395"/>
                    <a:pt x="5104" y="13980"/>
                  </a:cubicBezTo>
                  <a:cubicBezTo>
                    <a:pt x="5104" y="13980"/>
                    <a:pt x="5104" y="13980"/>
                    <a:pt x="4601" y="13980"/>
                  </a:cubicBezTo>
                  <a:cubicBezTo>
                    <a:pt x="3597" y="14395"/>
                    <a:pt x="1587" y="14811"/>
                    <a:pt x="1085" y="16057"/>
                  </a:cubicBezTo>
                  <a:cubicBezTo>
                    <a:pt x="583" y="16472"/>
                    <a:pt x="583" y="16472"/>
                    <a:pt x="583" y="17303"/>
                  </a:cubicBezTo>
                  <a:cubicBezTo>
                    <a:pt x="583" y="17719"/>
                    <a:pt x="1085" y="18549"/>
                    <a:pt x="1085" y="18549"/>
                  </a:cubicBezTo>
                  <a:cubicBezTo>
                    <a:pt x="583" y="19380"/>
                    <a:pt x="583" y="19795"/>
                    <a:pt x="1587" y="20626"/>
                  </a:cubicBezTo>
                  <a:cubicBezTo>
                    <a:pt x="1587" y="21042"/>
                    <a:pt x="2090" y="20626"/>
                    <a:pt x="2090" y="21042"/>
                  </a:cubicBezTo>
                  <a:cubicBezTo>
                    <a:pt x="2592" y="21457"/>
                    <a:pt x="3094" y="21457"/>
                    <a:pt x="3094" y="21457"/>
                  </a:cubicBezTo>
                  <a:cubicBezTo>
                    <a:pt x="4099" y="21457"/>
                    <a:pt x="4601" y="20626"/>
                    <a:pt x="5606" y="20626"/>
                  </a:cubicBezTo>
                  <a:cubicBezTo>
                    <a:pt x="5606" y="20211"/>
                    <a:pt x="6611" y="19380"/>
                    <a:pt x="7113" y="18965"/>
                  </a:cubicBezTo>
                  <a:cubicBezTo>
                    <a:pt x="7615" y="18965"/>
                    <a:pt x="8118" y="18965"/>
                    <a:pt x="8620" y="18549"/>
                  </a:cubicBezTo>
                  <a:cubicBezTo>
                    <a:pt x="8620" y="18549"/>
                    <a:pt x="8620" y="18134"/>
                    <a:pt x="8620" y="18134"/>
                  </a:cubicBezTo>
                  <a:cubicBezTo>
                    <a:pt x="9625" y="18965"/>
                    <a:pt x="10629" y="20626"/>
                    <a:pt x="12136" y="19380"/>
                  </a:cubicBezTo>
                  <a:cubicBezTo>
                    <a:pt x="12638" y="18965"/>
                    <a:pt x="12638" y="18549"/>
                    <a:pt x="13141" y="18549"/>
                  </a:cubicBezTo>
                  <a:cubicBezTo>
                    <a:pt x="13643" y="18134"/>
                    <a:pt x="14145" y="18134"/>
                    <a:pt x="14145" y="17719"/>
                  </a:cubicBezTo>
                  <a:cubicBezTo>
                    <a:pt x="14145" y="17303"/>
                    <a:pt x="14145" y="17303"/>
                    <a:pt x="14145" y="16888"/>
                  </a:cubicBezTo>
                  <a:cubicBezTo>
                    <a:pt x="14145" y="16472"/>
                    <a:pt x="15652" y="16472"/>
                    <a:pt x="16155" y="16472"/>
                  </a:cubicBezTo>
                  <a:cubicBezTo>
                    <a:pt x="16657" y="16057"/>
                    <a:pt x="16657" y="15226"/>
                    <a:pt x="16657" y="14811"/>
                  </a:cubicBezTo>
                  <a:cubicBezTo>
                    <a:pt x="16657" y="13980"/>
                    <a:pt x="16155" y="13565"/>
                    <a:pt x="17159" y="13565"/>
                  </a:cubicBezTo>
                  <a:cubicBezTo>
                    <a:pt x="17662" y="13149"/>
                    <a:pt x="18164" y="12734"/>
                    <a:pt x="18164" y="12319"/>
                  </a:cubicBezTo>
                  <a:cubicBezTo>
                    <a:pt x="18164" y="11488"/>
                    <a:pt x="16657" y="10242"/>
                    <a:pt x="17662" y="9826"/>
                  </a:cubicBezTo>
                  <a:cubicBezTo>
                    <a:pt x="17662" y="9826"/>
                    <a:pt x="17662" y="9826"/>
                    <a:pt x="18164" y="9826"/>
                  </a:cubicBezTo>
                  <a:cubicBezTo>
                    <a:pt x="18164" y="9411"/>
                    <a:pt x="18164" y="8995"/>
                    <a:pt x="18164" y="8580"/>
                  </a:cubicBezTo>
                  <a:cubicBezTo>
                    <a:pt x="18164" y="8165"/>
                    <a:pt x="18666" y="8580"/>
                    <a:pt x="19169" y="8580"/>
                  </a:cubicBezTo>
                  <a:cubicBezTo>
                    <a:pt x="20676" y="8165"/>
                    <a:pt x="21178" y="7749"/>
                    <a:pt x="21178" y="6503"/>
                  </a:cubicBezTo>
                  <a:cubicBezTo>
                    <a:pt x="20676" y="5257"/>
                    <a:pt x="20676" y="4011"/>
                    <a:pt x="20173" y="2765"/>
                  </a:cubicBezTo>
                  <a:cubicBezTo>
                    <a:pt x="19671" y="2349"/>
                    <a:pt x="19169" y="2349"/>
                    <a:pt x="18666" y="1934"/>
                  </a:cubicBezTo>
                  <a:cubicBezTo>
                    <a:pt x="18666" y="1519"/>
                    <a:pt x="18164" y="1519"/>
                    <a:pt x="17662" y="1519"/>
                  </a:cubicBezTo>
                  <a:cubicBezTo>
                    <a:pt x="17159" y="1519"/>
                    <a:pt x="16657" y="1103"/>
                    <a:pt x="16155" y="1519"/>
                  </a:cubicBezTo>
                  <a:cubicBezTo>
                    <a:pt x="15150" y="1934"/>
                    <a:pt x="13643" y="1519"/>
                    <a:pt x="13643" y="688"/>
                  </a:cubicBezTo>
                  <a:cubicBezTo>
                    <a:pt x="13643" y="-143"/>
                    <a:pt x="10629" y="-143"/>
                    <a:pt x="10127" y="272"/>
                  </a:cubicBezTo>
                  <a:cubicBezTo>
                    <a:pt x="8620" y="272"/>
                    <a:pt x="8118" y="1934"/>
                    <a:pt x="7113" y="2349"/>
                  </a:cubicBezTo>
                  <a:cubicBezTo>
                    <a:pt x="5606" y="3180"/>
                    <a:pt x="5606" y="3595"/>
                    <a:pt x="5606" y="5257"/>
                  </a:cubicBezTo>
                  <a:cubicBezTo>
                    <a:pt x="5606" y="5257"/>
                    <a:pt x="5606" y="5257"/>
                    <a:pt x="5606" y="5257"/>
                  </a:cubicBezTo>
                  <a:cubicBezTo>
                    <a:pt x="4601" y="6088"/>
                    <a:pt x="2090" y="5257"/>
                    <a:pt x="1085" y="5672"/>
                  </a:cubicBezTo>
                  <a:cubicBezTo>
                    <a:pt x="80" y="5672"/>
                    <a:pt x="80" y="6919"/>
                    <a:pt x="80" y="7749"/>
                  </a:cubicBezTo>
                  <a:cubicBezTo>
                    <a:pt x="-422" y="8165"/>
                    <a:pt x="1587" y="8995"/>
                    <a:pt x="1587" y="8995"/>
                  </a:cubicBezTo>
                  <a:close/>
                  <a:moveTo>
                    <a:pt x="16657" y="10242"/>
                  </a:moveTo>
                  <a:cubicBezTo>
                    <a:pt x="16657" y="10657"/>
                    <a:pt x="16657" y="10657"/>
                    <a:pt x="16657" y="11072"/>
                  </a:cubicBezTo>
                  <a:cubicBezTo>
                    <a:pt x="16657" y="10657"/>
                    <a:pt x="16657" y="10657"/>
                    <a:pt x="16657" y="10657"/>
                  </a:cubicBezTo>
                  <a:cubicBezTo>
                    <a:pt x="16657" y="10242"/>
                    <a:pt x="16657" y="10242"/>
                    <a:pt x="16657" y="10242"/>
                  </a:cubicBezTo>
                  <a:close/>
                  <a:moveTo>
                    <a:pt x="15652" y="13565"/>
                  </a:moveTo>
                  <a:cubicBezTo>
                    <a:pt x="15652" y="13565"/>
                    <a:pt x="15652" y="13565"/>
                    <a:pt x="15652" y="13565"/>
                  </a:cubicBezTo>
                  <a:cubicBezTo>
                    <a:pt x="15652" y="13565"/>
                    <a:pt x="15652" y="13565"/>
                    <a:pt x="15652" y="1356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1" name="Shape 511"/>
            <p:cNvSpPr/>
            <p:nvPr/>
          </p:nvSpPr>
          <p:spPr>
            <a:xfrm>
              <a:off x="1322873" y="2352842"/>
              <a:ext cx="70751" cy="101022"/>
            </a:xfrm>
            <a:custGeom>
              <a:avLst/>
              <a:gdLst/>
              <a:ahLst/>
              <a:cxnLst>
                <a:cxn ang="0">
                  <a:pos x="wd2" y="hd2"/>
                </a:cxn>
                <a:cxn ang="5400000">
                  <a:pos x="wd2" y="hd2"/>
                </a:cxn>
                <a:cxn ang="10800000">
                  <a:pos x="wd2" y="hd2"/>
                </a:cxn>
                <a:cxn ang="16200000">
                  <a:pos x="wd2" y="hd2"/>
                </a:cxn>
              </a:cxnLst>
              <a:rect l="0" t="0" r="r" b="b"/>
              <a:pathLst>
                <a:path w="20100" h="18437" extrusionOk="0">
                  <a:moveTo>
                    <a:pt x="17400" y="10491"/>
                  </a:moveTo>
                  <a:cubicBezTo>
                    <a:pt x="20100" y="8691"/>
                    <a:pt x="20100" y="6891"/>
                    <a:pt x="20100" y="5091"/>
                  </a:cubicBezTo>
                  <a:cubicBezTo>
                    <a:pt x="17400" y="1491"/>
                    <a:pt x="12000" y="-2109"/>
                    <a:pt x="6600" y="1491"/>
                  </a:cubicBezTo>
                  <a:cubicBezTo>
                    <a:pt x="3900" y="3291"/>
                    <a:pt x="3900" y="5091"/>
                    <a:pt x="3900" y="6891"/>
                  </a:cubicBezTo>
                  <a:cubicBezTo>
                    <a:pt x="3900" y="8691"/>
                    <a:pt x="3900" y="10491"/>
                    <a:pt x="3900" y="12291"/>
                  </a:cubicBezTo>
                  <a:cubicBezTo>
                    <a:pt x="1200" y="14091"/>
                    <a:pt x="3900" y="14091"/>
                    <a:pt x="1200" y="15891"/>
                  </a:cubicBezTo>
                  <a:cubicBezTo>
                    <a:pt x="1200" y="15891"/>
                    <a:pt x="1200" y="15891"/>
                    <a:pt x="1200" y="15891"/>
                  </a:cubicBezTo>
                  <a:cubicBezTo>
                    <a:pt x="1200" y="15891"/>
                    <a:pt x="-1500" y="17691"/>
                    <a:pt x="1200" y="17691"/>
                  </a:cubicBezTo>
                  <a:cubicBezTo>
                    <a:pt x="3900" y="19491"/>
                    <a:pt x="12000" y="17691"/>
                    <a:pt x="14700" y="15891"/>
                  </a:cubicBezTo>
                  <a:cubicBezTo>
                    <a:pt x="14700" y="14091"/>
                    <a:pt x="14700" y="14091"/>
                    <a:pt x="14700" y="12291"/>
                  </a:cubicBezTo>
                  <a:cubicBezTo>
                    <a:pt x="14700" y="10491"/>
                    <a:pt x="14700" y="10491"/>
                    <a:pt x="17400" y="1049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2" name="Shape 512"/>
            <p:cNvSpPr/>
            <p:nvPr/>
          </p:nvSpPr>
          <p:spPr>
            <a:xfrm>
              <a:off x="27842" y="1059801"/>
              <a:ext cx="569490" cy="481579"/>
            </a:xfrm>
            <a:custGeom>
              <a:avLst/>
              <a:gdLst/>
              <a:ahLst/>
              <a:cxnLst>
                <a:cxn ang="0">
                  <a:pos x="wd2" y="hd2"/>
                </a:cxn>
                <a:cxn ang="5400000">
                  <a:pos x="wd2" y="hd2"/>
                </a:cxn>
                <a:cxn ang="10800000">
                  <a:pos x="wd2" y="hd2"/>
                </a:cxn>
                <a:cxn ang="16200000">
                  <a:pos x="wd2" y="hd2"/>
                </a:cxn>
              </a:cxnLst>
              <a:rect l="0" t="0" r="r" b="b"/>
              <a:pathLst>
                <a:path w="21348" h="21600" extrusionOk="0">
                  <a:moveTo>
                    <a:pt x="456" y="6048"/>
                  </a:moveTo>
                  <a:cubicBezTo>
                    <a:pt x="810" y="6480"/>
                    <a:pt x="1164" y="6912"/>
                    <a:pt x="1873" y="6912"/>
                  </a:cubicBezTo>
                  <a:cubicBezTo>
                    <a:pt x="2581" y="7344"/>
                    <a:pt x="810" y="8640"/>
                    <a:pt x="456" y="9072"/>
                  </a:cubicBezTo>
                  <a:cubicBezTo>
                    <a:pt x="456" y="9504"/>
                    <a:pt x="456" y="9936"/>
                    <a:pt x="810" y="10368"/>
                  </a:cubicBezTo>
                  <a:cubicBezTo>
                    <a:pt x="810" y="10368"/>
                    <a:pt x="1164" y="10800"/>
                    <a:pt x="1164" y="11232"/>
                  </a:cubicBezTo>
                  <a:cubicBezTo>
                    <a:pt x="1518" y="11232"/>
                    <a:pt x="1518" y="11232"/>
                    <a:pt x="1518" y="11232"/>
                  </a:cubicBezTo>
                  <a:cubicBezTo>
                    <a:pt x="1164" y="12096"/>
                    <a:pt x="1164" y="13824"/>
                    <a:pt x="2227" y="13824"/>
                  </a:cubicBezTo>
                  <a:cubicBezTo>
                    <a:pt x="2581" y="13824"/>
                    <a:pt x="2935" y="13824"/>
                    <a:pt x="3289" y="13824"/>
                  </a:cubicBezTo>
                  <a:cubicBezTo>
                    <a:pt x="3643" y="13824"/>
                    <a:pt x="2935" y="14256"/>
                    <a:pt x="2935" y="14256"/>
                  </a:cubicBezTo>
                  <a:cubicBezTo>
                    <a:pt x="2227" y="14688"/>
                    <a:pt x="1873" y="15552"/>
                    <a:pt x="1518" y="16416"/>
                  </a:cubicBezTo>
                  <a:cubicBezTo>
                    <a:pt x="1518" y="16416"/>
                    <a:pt x="1518" y="16416"/>
                    <a:pt x="1518" y="16416"/>
                  </a:cubicBezTo>
                  <a:cubicBezTo>
                    <a:pt x="1518" y="17280"/>
                    <a:pt x="1164" y="17712"/>
                    <a:pt x="1518" y="18144"/>
                  </a:cubicBezTo>
                  <a:cubicBezTo>
                    <a:pt x="1518" y="18576"/>
                    <a:pt x="1873" y="18576"/>
                    <a:pt x="1873" y="18576"/>
                  </a:cubicBezTo>
                  <a:cubicBezTo>
                    <a:pt x="2227" y="19008"/>
                    <a:pt x="2581" y="19008"/>
                    <a:pt x="2935" y="19008"/>
                  </a:cubicBezTo>
                  <a:cubicBezTo>
                    <a:pt x="3643" y="19008"/>
                    <a:pt x="3997" y="19008"/>
                    <a:pt x="4351" y="19008"/>
                  </a:cubicBezTo>
                  <a:cubicBezTo>
                    <a:pt x="5059" y="19008"/>
                    <a:pt x="5768" y="19440"/>
                    <a:pt x="6122" y="19872"/>
                  </a:cubicBezTo>
                  <a:cubicBezTo>
                    <a:pt x="6830" y="20304"/>
                    <a:pt x="7184" y="21168"/>
                    <a:pt x="7892" y="21168"/>
                  </a:cubicBezTo>
                  <a:cubicBezTo>
                    <a:pt x="8246" y="21168"/>
                    <a:pt x="8600" y="20736"/>
                    <a:pt x="9309" y="20736"/>
                  </a:cubicBezTo>
                  <a:cubicBezTo>
                    <a:pt x="9663" y="20304"/>
                    <a:pt x="10371" y="20736"/>
                    <a:pt x="11079" y="21168"/>
                  </a:cubicBezTo>
                  <a:cubicBezTo>
                    <a:pt x="11787" y="21168"/>
                    <a:pt x="12850" y="21600"/>
                    <a:pt x="13912" y="21600"/>
                  </a:cubicBezTo>
                  <a:cubicBezTo>
                    <a:pt x="14974" y="21600"/>
                    <a:pt x="16037" y="17712"/>
                    <a:pt x="17453" y="18576"/>
                  </a:cubicBezTo>
                  <a:cubicBezTo>
                    <a:pt x="17453" y="18576"/>
                    <a:pt x="17453" y="19008"/>
                    <a:pt x="17453" y="19008"/>
                  </a:cubicBezTo>
                  <a:cubicBezTo>
                    <a:pt x="18515" y="19008"/>
                    <a:pt x="20640" y="18144"/>
                    <a:pt x="19932" y="16416"/>
                  </a:cubicBezTo>
                  <a:cubicBezTo>
                    <a:pt x="19932" y="15984"/>
                    <a:pt x="20286" y="14688"/>
                    <a:pt x="20640" y="14256"/>
                  </a:cubicBezTo>
                  <a:cubicBezTo>
                    <a:pt x="20640" y="13824"/>
                    <a:pt x="20994" y="13392"/>
                    <a:pt x="21348" y="13392"/>
                  </a:cubicBezTo>
                  <a:cubicBezTo>
                    <a:pt x="21348" y="12096"/>
                    <a:pt x="21348" y="11664"/>
                    <a:pt x="20994" y="10800"/>
                  </a:cubicBezTo>
                  <a:cubicBezTo>
                    <a:pt x="20994" y="10800"/>
                    <a:pt x="20994" y="10800"/>
                    <a:pt x="20994" y="10800"/>
                  </a:cubicBezTo>
                  <a:cubicBezTo>
                    <a:pt x="20994" y="9936"/>
                    <a:pt x="20640" y="8640"/>
                    <a:pt x="20286" y="7776"/>
                  </a:cubicBezTo>
                  <a:cubicBezTo>
                    <a:pt x="19932" y="7344"/>
                    <a:pt x="20286" y="6480"/>
                    <a:pt x="20286" y="5616"/>
                  </a:cubicBezTo>
                  <a:cubicBezTo>
                    <a:pt x="19932" y="5184"/>
                    <a:pt x="19578" y="4320"/>
                    <a:pt x="19223" y="3888"/>
                  </a:cubicBezTo>
                  <a:cubicBezTo>
                    <a:pt x="18869" y="3024"/>
                    <a:pt x="18869" y="2592"/>
                    <a:pt x="18161" y="2160"/>
                  </a:cubicBezTo>
                  <a:cubicBezTo>
                    <a:pt x="17453" y="2160"/>
                    <a:pt x="16745" y="2160"/>
                    <a:pt x="16391" y="3024"/>
                  </a:cubicBezTo>
                  <a:cubicBezTo>
                    <a:pt x="16037" y="3456"/>
                    <a:pt x="16037" y="3888"/>
                    <a:pt x="15682" y="4320"/>
                  </a:cubicBezTo>
                  <a:cubicBezTo>
                    <a:pt x="15328" y="5184"/>
                    <a:pt x="13558" y="4320"/>
                    <a:pt x="13204" y="4320"/>
                  </a:cubicBezTo>
                  <a:cubicBezTo>
                    <a:pt x="12850" y="3888"/>
                    <a:pt x="12141" y="3456"/>
                    <a:pt x="11787" y="3888"/>
                  </a:cubicBezTo>
                  <a:cubicBezTo>
                    <a:pt x="11433" y="3888"/>
                    <a:pt x="11433" y="4320"/>
                    <a:pt x="11433" y="4752"/>
                  </a:cubicBezTo>
                  <a:cubicBezTo>
                    <a:pt x="11787" y="5616"/>
                    <a:pt x="11079" y="4320"/>
                    <a:pt x="11079" y="4320"/>
                  </a:cubicBezTo>
                  <a:cubicBezTo>
                    <a:pt x="11079" y="3888"/>
                    <a:pt x="11079" y="3024"/>
                    <a:pt x="10725" y="2592"/>
                  </a:cubicBezTo>
                  <a:cubicBezTo>
                    <a:pt x="10725" y="2592"/>
                    <a:pt x="10725" y="2160"/>
                    <a:pt x="10725" y="2160"/>
                  </a:cubicBezTo>
                  <a:cubicBezTo>
                    <a:pt x="10017" y="2160"/>
                    <a:pt x="9309" y="3456"/>
                    <a:pt x="8955" y="3456"/>
                  </a:cubicBezTo>
                  <a:cubicBezTo>
                    <a:pt x="7892" y="4320"/>
                    <a:pt x="7892" y="3888"/>
                    <a:pt x="7184" y="3456"/>
                  </a:cubicBezTo>
                  <a:cubicBezTo>
                    <a:pt x="6830" y="3024"/>
                    <a:pt x="6476" y="3024"/>
                    <a:pt x="6122" y="3456"/>
                  </a:cubicBezTo>
                  <a:cubicBezTo>
                    <a:pt x="5414" y="3456"/>
                    <a:pt x="5768" y="5184"/>
                    <a:pt x="6122" y="5616"/>
                  </a:cubicBezTo>
                  <a:cubicBezTo>
                    <a:pt x="5414" y="5616"/>
                    <a:pt x="5414" y="5184"/>
                    <a:pt x="5768" y="4752"/>
                  </a:cubicBezTo>
                  <a:cubicBezTo>
                    <a:pt x="5768" y="4320"/>
                    <a:pt x="5768" y="3888"/>
                    <a:pt x="5768" y="3456"/>
                  </a:cubicBezTo>
                  <a:cubicBezTo>
                    <a:pt x="5768" y="2592"/>
                    <a:pt x="5768" y="2160"/>
                    <a:pt x="5768" y="1296"/>
                  </a:cubicBezTo>
                  <a:cubicBezTo>
                    <a:pt x="5414" y="432"/>
                    <a:pt x="5414" y="432"/>
                    <a:pt x="4351" y="0"/>
                  </a:cubicBezTo>
                  <a:cubicBezTo>
                    <a:pt x="3997" y="0"/>
                    <a:pt x="3289" y="432"/>
                    <a:pt x="2935" y="864"/>
                  </a:cubicBezTo>
                  <a:cubicBezTo>
                    <a:pt x="2581" y="864"/>
                    <a:pt x="2227" y="1728"/>
                    <a:pt x="2581" y="2160"/>
                  </a:cubicBezTo>
                  <a:cubicBezTo>
                    <a:pt x="2581" y="2160"/>
                    <a:pt x="4351" y="3456"/>
                    <a:pt x="3643" y="3456"/>
                  </a:cubicBezTo>
                  <a:cubicBezTo>
                    <a:pt x="3289" y="3456"/>
                    <a:pt x="2935" y="3024"/>
                    <a:pt x="2935" y="2592"/>
                  </a:cubicBezTo>
                  <a:cubicBezTo>
                    <a:pt x="2935" y="2592"/>
                    <a:pt x="2935" y="2592"/>
                    <a:pt x="2581" y="2592"/>
                  </a:cubicBezTo>
                  <a:cubicBezTo>
                    <a:pt x="2581" y="2592"/>
                    <a:pt x="2581" y="2592"/>
                    <a:pt x="2581" y="2592"/>
                  </a:cubicBezTo>
                  <a:cubicBezTo>
                    <a:pt x="2581" y="2160"/>
                    <a:pt x="2581" y="2592"/>
                    <a:pt x="2581" y="2592"/>
                  </a:cubicBezTo>
                  <a:cubicBezTo>
                    <a:pt x="1873" y="2160"/>
                    <a:pt x="1164" y="1296"/>
                    <a:pt x="456" y="2160"/>
                  </a:cubicBezTo>
                  <a:cubicBezTo>
                    <a:pt x="456" y="2592"/>
                    <a:pt x="102" y="3024"/>
                    <a:pt x="102" y="3888"/>
                  </a:cubicBezTo>
                  <a:cubicBezTo>
                    <a:pt x="-252" y="4320"/>
                    <a:pt x="456" y="4752"/>
                    <a:pt x="102" y="5616"/>
                  </a:cubicBezTo>
                  <a:cubicBezTo>
                    <a:pt x="102" y="6048"/>
                    <a:pt x="102" y="6048"/>
                    <a:pt x="456" y="6048"/>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3" name="Shape 513"/>
            <p:cNvSpPr/>
            <p:nvPr/>
          </p:nvSpPr>
          <p:spPr>
            <a:xfrm>
              <a:off x="1628705" y="671976"/>
              <a:ext cx="110099" cy="106226"/>
            </a:xfrm>
            <a:custGeom>
              <a:avLst/>
              <a:gdLst/>
              <a:ahLst/>
              <a:cxnLst>
                <a:cxn ang="0">
                  <a:pos x="wd2" y="hd2"/>
                </a:cxn>
                <a:cxn ang="5400000">
                  <a:pos x="wd2" y="hd2"/>
                </a:cxn>
                <a:cxn ang="10800000">
                  <a:pos x="wd2" y="hd2"/>
                </a:cxn>
                <a:cxn ang="16200000">
                  <a:pos x="wd2" y="hd2"/>
                </a:cxn>
              </a:cxnLst>
              <a:rect l="0" t="0" r="r" b="b"/>
              <a:pathLst>
                <a:path w="19172" h="20078" extrusionOk="0">
                  <a:moveTo>
                    <a:pt x="13734" y="2078"/>
                  </a:moveTo>
                  <a:cubicBezTo>
                    <a:pt x="12072" y="-1522"/>
                    <a:pt x="7088" y="278"/>
                    <a:pt x="5426" y="2078"/>
                  </a:cubicBezTo>
                  <a:cubicBezTo>
                    <a:pt x="2103" y="3878"/>
                    <a:pt x="-1220" y="9278"/>
                    <a:pt x="442" y="11078"/>
                  </a:cubicBezTo>
                  <a:cubicBezTo>
                    <a:pt x="442" y="12878"/>
                    <a:pt x="442" y="14678"/>
                    <a:pt x="2103" y="14678"/>
                  </a:cubicBezTo>
                  <a:cubicBezTo>
                    <a:pt x="2103" y="16478"/>
                    <a:pt x="2103" y="16478"/>
                    <a:pt x="2103" y="16478"/>
                  </a:cubicBezTo>
                  <a:cubicBezTo>
                    <a:pt x="2103" y="16478"/>
                    <a:pt x="2103" y="16478"/>
                    <a:pt x="2103" y="16478"/>
                  </a:cubicBezTo>
                  <a:cubicBezTo>
                    <a:pt x="3765" y="16478"/>
                    <a:pt x="3765" y="16478"/>
                    <a:pt x="5426" y="16478"/>
                  </a:cubicBezTo>
                  <a:cubicBezTo>
                    <a:pt x="5426" y="16478"/>
                    <a:pt x="5426" y="18278"/>
                    <a:pt x="5426" y="20078"/>
                  </a:cubicBezTo>
                  <a:cubicBezTo>
                    <a:pt x="5426" y="20078"/>
                    <a:pt x="7088" y="20078"/>
                    <a:pt x="7088" y="20078"/>
                  </a:cubicBezTo>
                  <a:cubicBezTo>
                    <a:pt x="8749" y="20078"/>
                    <a:pt x="8749" y="18278"/>
                    <a:pt x="8749" y="18278"/>
                  </a:cubicBezTo>
                  <a:cubicBezTo>
                    <a:pt x="10411" y="16478"/>
                    <a:pt x="13734" y="16478"/>
                    <a:pt x="15395" y="14678"/>
                  </a:cubicBezTo>
                  <a:cubicBezTo>
                    <a:pt x="17057" y="14678"/>
                    <a:pt x="20380" y="11078"/>
                    <a:pt x="18718" y="7478"/>
                  </a:cubicBezTo>
                  <a:cubicBezTo>
                    <a:pt x="18718" y="7478"/>
                    <a:pt x="18718" y="7478"/>
                    <a:pt x="18718" y="7478"/>
                  </a:cubicBezTo>
                  <a:cubicBezTo>
                    <a:pt x="17057" y="5678"/>
                    <a:pt x="17057" y="5678"/>
                    <a:pt x="15395" y="5678"/>
                  </a:cubicBezTo>
                  <a:cubicBezTo>
                    <a:pt x="13734" y="5678"/>
                    <a:pt x="13734" y="3878"/>
                    <a:pt x="13734" y="2078"/>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4" name="Shape 514"/>
            <p:cNvSpPr/>
            <p:nvPr/>
          </p:nvSpPr>
          <p:spPr>
            <a:xfrm>
              <a:off x="1329595" y="537411"/>
              <a:ext cx="320224" cy="283895"/>
            </a:xfrm>
            <a:custGeom>
              <a:avLst/>
              <a:gdLst/>
              <a:ahLst/>
              <a:cxnLst>
                <a:cxn ang="0">
                  <a:pos x="wd2" y="hd2"/>
                </a:cxn>
                <a:cxn ang="5400000">
                  <a:pos x="wd2" y="hd2"/>
                </a:cxn>
                <a:cxn ang="10800000">
                  <a:pos x="wd2" y="hd2"/>
                </a:cxn>
                <a:cxn ang="16200000">
                  <a:pos x="wd2" y="hd2"/>
                </a:cxn>
              </a:cxnLst>
              <a:rect l="0" t="0" r="r" b="b"/>
              <a:pathLst>
                <a:path w="21080" h="21162" extrusionOk="0">
                  <a:moveTo>
                    <a:pt x="1851" y="9360"/>
                  </a:moveTo>
                  <a:cubicBezTo>
                    <a:pt x="1851" y="9360"/>
                    <a:pt x="1851" y="9360"/>
                    <a:pt x="1851" y="9360"/>
                  </a:cubicBezTo>
                  <a:cubicBezTo>
                    <a:pt x="1851" y="9360"/>
                    <a:pt x="1851" y="9360"/>
                    <a:pt x="1851" y="9360"/>
                  </a:cubicBezTo>
                  <a:cubicBezTo>
                    <a:pt x="1234" y="10800"/>
                    <a:pt x="2469" y="11520"/>
                    <a:pt x="3086" y="11520"/>
                  </a:cubicBezTo>
                  <a:cubicBezTo>
                    <a:pt x="3703" y="12240"/>
                    <a:pt x="4320" y="11520"/>
                    <a:pt x="4937" y="11520"/>
                  </a:cubicBezTo>
                  <a:cubicBezTo>
                    <a:pt x="5554" y="10800"/>
                    <a:pt x="6171" y="11520"/>
                    <a:pt x="6789" y="11520"/>
                  </a:cubicBezTo>
                  <a:cubicBezTo>
                    <a:pt x="7406" y="12240"/>
                    <a:pt x="8023" y="11520"/>
                    <a:pt x="7406" y="12960"/>
                  </a:cubicBezTo>
                  <a:cubicBezTo>
                    <a:pt x="6789" y="13680"/>
                    <a:pt x="4937" y="15840"/>
                    <a:pt x="6789" y="16560"/>
                  </a:cubicBezTo>
                  <a:cubicBezTo>
                    <a:pt x="6789" y="16560"/>
                    <a:pt x="7406" y="16560"/>
                    <a:pt x="8023" y="16560"/>
                  </a:cubicBezTo>
                  <a:cubicBezTo>
                    <a:pt x="9874" y="15840"/>
                    <a:pt x="8640" y="18720"/>
                    <a:pt x="8640" y="19440"/>
                  </a:cubicBezTo>
                  <a:cubicBezTo>
                    <a:pt x="8640" y="20880"/>
                    <a:pt x="10491" y="21600"/>
                    <a:pt x="11726" y="20880"/>
                  </a:cubicBezTo>
                  <a:cubicBezTo>
                    <a:pt x="13577" y="20160"/>
                    <a:pt x="12960" y="15840"/>
                    <a:pt x="14811" y="15840"/>
                  </a:cubicBezTo>
                  <a:cubicBezTo>
                    <a:pt x="15429" y="15840"/>
                    <a:pt x="15429" y="15120"/>
                    <a:pt x="15429" y="15120"/>
                  </a:cubicBezTo>
                  <a:cubicBezTo>
                    <a:pt x="16663" y="13680"/>
                    <a:pt x="17897" y="14400"/>
                    <a:pt x="19131" y="13680"/>
                  </a:cubicBezTo>
                  <a:cubicBezTo>
                    <a:pt x="19131" y="13680"/>
                    <a:pt x="19131" y="13680"/>
                    <a:pt x="19131" y="13680"/>
                  </a:cubicBezTo>
                  <a:cubicBezTo>
                    <a:pt x="19131" y="13680"/>
                    <a:pt x="19131" y="13680"/>
                    <a:pt x="19131" y="13680"/>
                  </a:cubicBezTo>
                  <a:cubicBezTo>
                    <a:pt x="19131" y="13680"/>
                    <a:pt x="19131" y="13680"/>
                    <a:pt x="19131" y="13680"/>
                  </a:cubicBezTo>
                  <a:cubicBezTo>
                    <a:pt x="19131" y="13680"/>
                    <a:pt x="19131" y="13680"/>
                    <a:pt x="19131" y="13680"/>
                  </a:cubicBezTo>
                  <a:cubicBezTo>
                    <a:pt x="19131" y="13680"/>
                    <a:pt x="19131" y="13680"/>
                    <a:pt x="19131" y="13680"/>
                  </a:cubicBezTo>
                  <a:cubicBezTo>
                    <a:pt x="19749" y="12240"/>
                    <a:pt x="19749" y="11520"/>
                    <a:pt x="19749" y="10800"/>
                  </a:cubicBezTo>
                  <a:cubicBezTo>
                    <a:pt x="19749" y="10080"/>
                    <a:pt x="20983" y="9360"/>
                    <a:pt x="20983" y="7920"/>
                  </a:cubicBezTo>
                  <a:cubicBezTo>
                    <a:pt x="21600" y="6480"/>
                    <a:pt x="19131" y="5760"/>
                    <a:pt x="17897" y="5040"/>
                  </a:cubicBezTo>
                  <a:cubicBezTo>
                    <a:pt x="17897" y="5040"/>
                    <a:pt x="17897" y="5040"/>
                    <a:pt x="17897" y="5040"/>
                  </a:cubicBezTo>
                  <a:cubicBezTo>
                    <a:pt x="17897" y="2880"/>
                    <a:pt x="16663" y="1440"/>
                    <a:pt x="16046" y="0"/>
                  </a:cubicBezTo>
                  <a:cubicBezTo>
                    <a:pt x="15429" y="0"/>
                    <a:pt x="15429" y="0"/>
                    <a:pt x="15429" y="0"/>
                  </a:cubicBezTo>
                  <a:cubicBezTo>
                    <a:pt x="15429" y="0"/>
                    <a:pt x="15429" y="0"/>
                    <a:pt x="15429" y="0"/>
                  </a:cubicBezTo>
                  <a:cubicBezTo>
                    <a:pt x="14811" y="0"/>
                    <a:pt x="14811" y="0"/>
                    <a:pt x="14811" y="0"/>
                  </a:cubicBezTo>
                  <a:cubicBezTo>
                    <a:pt x="14194" y="720"/>
                    <a:pt x="14194" y="2160"/>
                    <a:pt x="13577" y="2880"/>
                  </a:cubicBezTo>
                  <a:cubicBezTo>
                    <a:pt x="13577" y="3600"/>
                    <a:pt x="13577" y="3600"/>
                    <a:pt x="13577" y="4320"/>
                  </a:cubicBezTo>
                  <a:cubicBezTo>
                    <a:pt x="12960" y="2880"/>
                    <a:pt x="12343" y="1440"/>
                    <a:pt x="11109" y="2880"/>
                  </a:cubicBezTo>
                  <a:cubicBezTo>
                    <a:pt x="11109" y="2880"/>
                    <a:pt x="11109" y="3600"/>
                    <a:pt x="11109" y="3600"/>
                  </a:cubicBezTo>
                  <a:cubicBezTo>
                    <a:pt x="11109" y="3600"/>
                    <a:pt x="11109" y="3600"/>
                    <a:pt x="11109" y="3600"/>
                  </a:cubicBezTo>
                  <a:cubicBezTo>
                    <a:pt x="11109" y="3600"/>
                    <a:pt x="11109" y="3600"/>
                    <a:pt x="11109" y="3600"/>
                  </a:cubicBezTo>
                  <a:cubicBezTo>
                    <a:pt x="11109" y="3600"/>
                    <a:pt x="11109" y="3600"/>
                    <a:pt x="11109" y="3600"/>
                  </a:cubicBezTo>
                  <a:cubicBezTo>
                    <a:pt x="11109" y="4320"/>
                    <a:pt x="11109" y="4320"/>
                    <a:pt x="11109" y="5040"/>
                  </a:cubicBezTo>
                  <a:cubicBezTo>
                    <a:pt x="11109" y="5760"/>
                    <a:pt x="11109" y="6480"/>
                    <a:pt x="10491" y="5760"/>
                  </a:cubicBezTo>
                  <a:cubicBezTo>
                    <a:pt x="10491" y="5760"/>
                    <a:pt x="11109" y="4320"/>
                    <a:pt x="10491" y="3600"/>
                  </a:cubicBezTo>
                  <a:cubicBezTo>
                    <a:pt x="9874" y="2880"/>
                    <a:pt x="9874" y="2880"/>
                    <a:pt x="9257" y="2880"/>
                  </a:cubicBezTo>
                  <a:cubicBezTo>
                    <a:pt x="8023" y="4320"/>
                    <a:pt x="6171" y="5040"/>
                    <a:pt x="4320" y="5040"/>
                  </a:cubicBezTo>
                  <a:cubicBezTo>
                    <a:pt x="2469" y="5040"/>
                    <a:pt x="617" y="2880"/>
                    <a:pt x="0" y="5760"/>
                  </a:cubicBezTo>
                  <a:cubicBezTo>
                    <a:pt x="0" y="5760"/>
                    <a:pt x="0" y="5760"/>
                    <a:pt x="0" y="5760"/>
                  </a:cubicBezTo>
                  <a:cubicBezTo>
                    <a:pt x="0" y="5760"/>
                    <a:pt x="0" y="6480"/>
                    <a:pt x="0" y="6480"/>
                  </a:cubicBezTo>
                  <a:cubicBezTo>
                    <a:pt x="0" y="7200"/>
                    <a:pt x="1234" y="7920"/>
                    <a:pt x="1851" y="9360"/>
                  </a:cubicBezTo>
                  <a:close/>
                  <a:moveTo>
                    <a:pt x="10491" y="7200"/>
                  </a:moveTo>
                  <a:cubicBezTo>
                    <a:pt x="10491" y="7920"/>
                    <a:pt x="10491" y="7920"/>
                    <a:pt x="10491" y="7920"/>
                  </a:cubicBezTo>
                  <a:cubicBezTo>
                    <a:pt x="9874" y="7920"/>
                    <a:pt x="9874" y="7920"/>
                    <a:pt x="9874" y="7920"/>
                  </a:cubicBezTo>
                  <a:cubicBezTo>
                    <a:pt x="10491" y="7920"/>
                    <a:pt x="10491" y="7920"/>
                    <a:pt x="10491" y="7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5" name="Shape 515"/>
            <p:cNvSpPr/>
            <p:nvPr/>
          </p:nvSpPr>
          <p:spPr>
            <a:xfrm>
              <a:off x="1593689" y="508040"/>
              <a:ext cx="176815" cy="138309"/>
            </a:xfrm>
            <a:custGeom>
              <a:avLst/>
              <a:gdLst/>
              <a:ahLst/>
              <a:cxnLst>
                <a:cxn ang="0">
                  <a:pos x="wd2" y="hd2"/>
                </a:cxn>
                <a:cxn ang="5400000">
                  <a:pos x="wd2" y="hd2"/>
                </a:cxn>
                <a:cxn ang="10800000">
                  <a:pos x="wd2" y="hd2"/>
                </a:cxn>
                <a:cxn ang="16200000">
                  <a:pos x="wd2" y="hd2"/>
                </a:cxn>
              </a:cxnLst>
              <a:rect l="0" t="0" r="r" b="b"/>
              <a:pathLst>
                <a:path w="21210" h="18300" extrusionOk="0">
                  <a:moveTo>
                    <a:pt x="2274" y="11382"/>
                  </a:moveTo>
                  <a:cubicBezTo>
                    <a:pt x="2274" y="11382"/>
                    <a:pt x="2274" y="11382"/>
                    <a:pt x="2274" y="11382"/>
                  </a:cubicBezTo>
                  <a:cubicBezTo>
                    <a:pt x="2274" y="11382"/>
                    <a:pt x="3411" y="11382"/>
                    <a:pt x="3411" y="11382"/>
                  </a:cubicBezTo>
                  <a:cubicBezTo>
                    <a:pt x="4547" y="12653"/>
                    <a:pt x="6821" y="12653"/>
                    <a:pt x="7958" y="12653"/>
                  </a:cubicBezTo>
                  <a:cubicBezTo>
                    <a:pt x="11368" y="12653"/>
                    <a:pt x="9095" y="15194"/>
                    <a:pt x="9095" y="16465"/>
                  </a:cubicBezTo>
                  <a:cubicBezTo>
                    <a:pt x="9095" y="16465"/>
                    <a:pt x="9095" y="17735"/>
                    <a:pt x="9095" y="17735"/>
                  </a:cubicBezTo>
                  <a:cubicBezTo>
                    <a:pt x="10232" y="19006"/>
                    <a:pt x="11368" y="17735"/>
                    <a:pt x="12505" y="17735"/>
                  </a:cubicBezTo>
                  <a:cubicBezTo>
                    <a:pt x="13642" y="17735"/>
                    <a:pt x="14779" y="19006"/>
                    <a:pt x="15916" y="17735"/>
                  </a:cubicBezTo>
                  <a:cubicBezTo>
                    <a:pt x="17053" y="17735"/>
                    <a:pt x="18189" y="17735"/>
                    <a:pt x="19326" y="16465"/>
                  </a:cubicBezTo>
                  <a:cubicBezTo>
                    <a:pt x="21600" y="16465"/>
                    <a:pt x="21600" y="11382"/>
                    <a:pt x="20463" y="8841"/>
                  </a:cubicBezTo>
                  <a:cubicBezTo>
                    <a:pt x="18189" y="7571"/>
                    <a:pt x="17053" y="5030"/>
                    <a:pt x="14779" y="3759"/>
                  </a:cubicBezTo>
                  <a:cubicBezTo>
                    <a:pt x="14779" y="3759"/>
                    <a:pt x="13642" y="3759"/>
                    <a:pt x="13642" y="3759"/>
                  </a:cubicBezTo>
                  <a:cubicBezTo>
                    <a:pt x="12505" y="3759"/>
                    <a:pt x="10232" y="3759"/>
                    <a:pt x="9095" y="3759"/>
                  </a:cubicBezTo>
                  <a:cubicBezTo>
                    <a:pt x="6821" y="3759"/>
                    <a:pt x="4547" y="-2594"/>
                    <a:pt x="1137" y="1218"/>
                  </a:cubicBezTo>
                  <a:cubicBezTo>
                    <a:pt x="1137" y="1218"/>
                    <a:pt x="1137" y="1218"/>
                    <a:pt x="1137" y="2488"/>
                  </a:cubicBezTo>
                  <a:cubicBezTo>
                    <a:pt x="1137" y="3759"/>
                    <a:pt x="0" y="5030"/>
                    <a:pt x="0" y="6300"/>
                  </a:cubicBezTo>
                  <a:cubicBezTo>
                    <a:pt x="0" y="7571"/>
                    <a:pt x="2274" y="10112"/>
                    <a:pt x="2274" y="11382"/>
                  </a:cubicBezTo>
                  <a:cubicBezTo>
                    <a:pt x="2274" y="11382"/>
                    <a:pt x="2274" y="11382"/>
                    <a:pt x="2274" y="1138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6" name="Shape 516"/>
            <p:cNvSpPr/>
            <p:nvPr/>
          </p:nvSpPr>
          <p:spPr>
            <a:xfrm>
              <a:off x="2807379" y="1236787"/>
              <a:ext cx="98785" cy="80129"/>
            </a:xfrm>
            <a:custGeom>
              <a:avLst/>
              <a:gdLst/>
              <a:ahLst/>
              <a:cxnLst>
                <a:cxn ang="0">
                  <a:pos x="wd2" y="hd2"/>
                </a:cxn>
                <a:cxn ang="5400000">
                  <a:pos x="wd2" y="hd2"/>
                </a:cxn>
                <a:cxn ang="10800000">
                  <a:pos x="wd2" y="hd2"/>
                </a:cxn>
                <a:cxn ang="16200000">
                  <a:pos x="wd2" y="hd2"/>
                </a:cxn>
              </a:cxnLst>
              <a:rect l="0" t="0" r="r" b="b"/>
              <a:pathLst>
                <a:path w="20509" h="20194" extrusionOk="0">
                  <a:moveTo>
                    <a:pt x="873" y="3394"/>
                  </a:moveTo>
                  <a:cubicBezTo>
                    <a:pt x="873" y="3394"/>
                    <a:pt x="873" y="3394"/>
                    <a:pt x="873" y="3394"/>
                  </a:cubicBezTo>
                  <a:cubicBezTo>
                    <a:pt x="-1091" y="5794"/>
                    <a:pt x="873" y="8194"/>
                    <a:pt x="873" y="10594"/>
                  </a:cubicBezTo>
                  <a:cubicBezTo>
                    <a:pt x="873" y="10594"/>
                    <a:pt x="2836" y="10594"/>
                    <a:pt x="2836" y="12994"/>
                  </a:cubicBezTo>
                  <a:cubicBezTo>
                    <a:pt x="2836" y="12994"/>
                    <a:pt x="4800" y="15394"/>
                    <a:pt x="4800" y="17794"/>
                  </a:cubicBezTo>
                  <a:cubicBezTo>
                    <a:pt x="4800" y="17794"/>
                    <a:pt x="6764" y="17794"/>
                    <a:pt x="6764" y="17794"/>
                  </a:cubicBezTo>
                  <a:cubicBezTo>
                    <a:pt x="8727" y="17794"/>
                    <a:pt x="10691" y="20194"/>
                    <a:pt x="12654" y="20194"/>
                  </a:cubicBezTo>
                  <a:cubicBezTo>
                    <a:pt x="12654" y="20194"/>
                    <a:pt x="12654" y="20194"/>
                    <a:pt x="14618" y="20194"/>
                  </a:cubicBezTo>
                  <a:cubicBezTo>
                    <a:pt x="16582" y="20194"/>
                    <a:pt x="14618" y="17794"/>
                    <a:pt x="16582" y="17794"/>
                  </a:cubicBezTo>
                  <a:cubicBezTo>
                    <a:pt x="18545" y="15394"/>
                    <a:pt x="20509" y="15394"/>
                    <a:pt x="20509" y="10594"/>
                  </a:cubicBezTo>
                  <a:cubicBezTo>
                    <a:pt x="20509" y="8194"/>
                    <a:pt x="18545" y="5794"/>
                    <a:pt x="16582" y="5794"/>
                  </a:cubicBezTo>
                  <a:cubicBezTo>
                    <a:pt x="12654" y="5794"/>
                    <a:pt x="8727" y="3394"/>
                    <a:pt x="6764" y="994"/>
                  </a:cubicBezTo>
                  <a:cubicBezTo>
                    <a:pt x="4800" y="-1406"/>
                    <a:pt x="2836" y="994"/>
                    <a:pt x="873" y="339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7" name="Shape 517"/>
            <p:cNvSpPr/>
            <p:nvPr/>
          </p:nvSpPr>
          <p:spPr>
            <a:xfrm>
              <a:off x="2467304" y="1047557"/>
              <a:ext cx="211931" cy="198660"/>
            </a:xfrm>
            <a:custGeom>
              <a:avLst/>
              <a:gdLst/>
              <a:ahLst/>
              <a:cxnLst>
                <a:cxn ang="0">
                  <a:pos x="wd2" y="hd2"/>
                </a:cxn>
                <a:cxn ang="5400000">
                  <a:pos x="wd2" y="hd2"/>
                </a:cxn>
                <a:cxn ang="10800000">
                  <a:pos x="wd2" y="hd2"/>
                </a:cxn>
                <a:cxn ang="16200000">
                  <a:pos x="wd2" y="hd2"/>
                </a:cxn>
              </a:cxnLst>
              <a:rect l="0" t="0" r="r" b="b"/>
              <a:pathLst>
                <a:path w="18452" h="21029" extrusionOk="0">
                  <a:moveTo>
                    <a:pt x="3692" y="17486"/>
                  </a:moveTo>
                  <a:cubicBezTo>
                    <a:pt x="4523" y="17486"/>
                    <a:pt x="6184" y="18514"/>
                    <a:pt x="7846" y="17486"/>
                  </a:cubicBezTo>
                  <a:cubicBezTo>
                    <a:pt x="9507" y="17486"/>
                    <a:pt x="10338" y="19543"/>
                    <a:pt x="12000" y="20571"/>
                  </a:cubicBezTo>
                  <a:cubicBezTo>
                    <a:pt x="13661" y="20571"/>
                    <a:pt x="15323" y="21600"/>
                    <a:pt x="16984" y="20571"/>
                  </a:cubicBezTo>
                  <a:cubicBezTo>
                    <a:pt x="21138" y="20571"/>
                    <a:pt x="15323" y="12343"/>
                    <a:pt x="13661" y="10286"/>
                  </a:cubicBezTo>
                  <a:cubicBezTo>
                    <a:pt x="13661" y="10286"/>
                    <a:pt x="13661" y="9257"/>
                    <a:pt x="13661" y="9257"/>
                  </a:cubicBezTo>
                  <a:cubicBezTo>
                    <a:pt x="13661" y="8229"/>
                    <a:pt x="12830" y="6171"/>
                    <a:pt x="12830" y="4114"/>
                  </a:cubicBezTo>
                  <a:cubicBezTo>
                    <a:pt x="12000" y="3086"/>
                    <a:pt x="11169" y="3086"/>
                    <a:pt x="9507" y="2057"/>
                  </a:cubicBezTo>
                  <a:cubicBezTo>
                    <a:pt x="8676" y="2057"/>
                    <a:pt x="7015" y="3086"/>
                    <a:pt x="6184" y="1029"/>
                  </a:cubicBezTo>
                  <a:cubicBezTo>
                    <a:pt x="5353" y="0"/>
                    <a:pt x="4523" y="0"/>
                    <a:pt x="3692" y="0"/>
                  </a:cubicBezTo>
                  <a:cubicBezTo>
                    <a:pt x="2030" y="0"/>
                    <a:pt x="2030" y="1029"/>
                    <a:pt x="2030" y="2057"/>
                  </a:cubicBezTo>
                  <a:cubicBezTo>
                    <a:pt x="1200" y="3086"/>
                    <a:pt x="1200" y="5143"/>
                    <a:pt x="1200" y="6171"/>
                  </a:cubicBezTo>
                  <a:cubicBezTo>
                    <a:pt x="1200" y="6171"/>
                    <a:pt x="1200" y="6171"/>
                    <a:pt x="1200" y="7200"/>
                  </a:cubicBezTo>
                  <a:cubicBezTo>
                    <a:pt x="1200" y="7200"/>
                    <a:pt x="1200" y="7200"/>
                    <a:pt x="1200" y="7200"/>
                  </a:cubicBezTo>
                  <a:cubicBezTo>
                    <a:pt x="1200" y="7200"/>
                    <a:pt x="1200" y="7200"/>
                    <a:pt x="1200" y="7200"/>
                  </a:cubicBezTo>
                  <a:cubicBezTo>
                    <a:pt x="2030" y="7200"/>
                    <a:pt x="2030" y="8229"/>
                    <a:pt x="2030" y="8229"/>
                  </a:cubicBezTo>
                  <a:cubicBezTo>
                    <a:pt x="2030" y="9257"/>
                    <a:pt x="2861" y="9257"/>
                    <a:pt x="2861" y="9257"/>
                  </a:cubicBezTo>
                  <a:cubicBezTo>
                    <a:pt x="2861" y="9257"/>
                    <a:pt x="2861" y="10286"/>
                    <a:pt x="2861" y="10286"/>
                  </a:cubicBezTo>
                  <a:cubicBezTo>
                    <a:pt x="2030" y="10286"/>
                    <a:pt x="369" y="10286"/>
                    <a:pt x="369" y="12343"/>
                  </a:cubicBezTo>
                  <a:cubicBezTo>
                    <a:pt x="-462" y="12343"/>
                    <a:pt x="369" y="12343"/>
                    <a:pt x="369" y="13371"/>
                  </a:cubicBezTo>
                  <a:cubicBezTo>
                    <a:pt x="1200" y="14400"/>
                    <a:pt x="2030" y="16457"/>
                    <a:pt x="3692" y="174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8" name="Shape 518"/>
            <p:cNvSpPr/>
            <p:nvPr/>
          </p:nvSpPr>
          <p:spPr>
            <a:xfrm>
              <a:off x="2537938" y="818840"/>
              <a:ext cx="305297" cy="249122"/>
            </a:xfrm>
            <a:custGeom>
              <a:avLst/>
              <a:gdLst/>
              <a:ahLst/>
              <a:cxnLst>
                <a:cxn ang="0">
                  <a:pos x="wd2" y="hd2"/>
                </a:cxn>
                <a:cxn ang="5400000">
                  <a:pos x="wd2" y="hd2"/>
                </a:cxn>
                <a:cxn ang="10800000">
                  <a:pos x="wd2" y="hd2"/>
                </a:cxn>
                <a:cxn ang="16200000">
                  <a:pos x="wd2" y="hd2"/>
                </a:cxn>
              </a:cxnLst>
              <a:rect l="0" t="0" r="r" b="b"/>
              <a:pathLst>
                <a:path w="20600" h="21266" extrusionOk="0">
                  <a:moveTo>
                    <a:pt x="1372" y="19604"/>
                  </a:moveTo>
                  <a:cubicBezTo>
                    <a:pt x="2007" y="20435"/>
                    <a:pt x="2007" y="21266"/>
                    <a:pt x="3278" y="21266"/>
                  </a:cubicBezTo>
                  <a:cubicBezTo>
                    <a:pt x="3913" y="21266"/>
                    <a:pt x="4548" y="21266"/>
                    <a:pt x="5184" y="20435"/>
                  </a:cubicBezTo>
                  <a:cubicBezTo>
                    <a:pt x="5819" y="20435"/>
                    <a:pt x="6454" y="20435"/>
                    <a:pt x="6454" y="19604"/>
                  </a:cubicBezTo>
                  <a:cubicBezTo>
                    <a:pt x="6454" y="17112"/>
                    <a:pt x="8360" y="17943"/>
                    <a:pt x="8995" y="17112"/>
                  </a:cubicBezTo>
                  <a:cubicBezTo>
                    <a:pt x="9631" y="17112"/>
                    <a:pt x="9631" y="16281"/>
                    <a:pt x="10266" y="15451"/>
                  </a:cubicBezTo>
                  <a:cubicBezTo>
                    <a:pt x="10266" y="14620"/>
                    <a:pt x="10266" y="12958"/>
                    <a:pt x="10901" y="12958"/>
                  </a:cubicBezTo>
                  <a:cubicBezTo>
                    <a:pt x="10901" y="12958"/>
                    <a:pt x="10901" y="12958"/>
                    <a:pt x="10901" y="12958"/>
                  </a:cubicBezTo>
                  <a:cubicBezTo>
                    <a:pt x="11537" y="12128"/>
                    <a:pt x="12807" y="12958"/>
                    <a:pt x="13442" y="12128"/>
                  </a:cubicBezTo>
                  <a:cubicBezTo>
                    <a:pt x="14713" y="11297"/>
                    <a:pt x="15984" y="11297"/>
                    <a:pt x="16619" y="10466"/>
                  </a:cubicBezTo>
                  <a:cubicBezTo>
                    <a:pt x="17890" y="8804"/>
                    <a:pt x="17254" y="7143"/>
                    <a:pt x="17890" y="6312"/>
                  </a:cubicBezTo>
                  <a:cubicBezTo>
                    <a:pt x="18525" y="4651"/>
                    <a:pt x="19795" y="3820"/>
                    <a:pt x="20431" y="2158"/>
                  </a:cubicBezTo>
                  <a:cubicBezTo>
                    <a:pt x="21066" y="-334"/>
                    <a:pt x="19795" y="-334"/>
                    <a:pt x="18525" y="497"/>
                  </a:cubicBezTo>
                  <a:cubicBezTo>
                    <a:pt x="17254" y="1328"/>
                    <a:pt x="15984" y="1328"/>
                    <a:pt x="14713" y="2158"/>
                  </a:cubicBezTo>
                  <a:cubicBezTo>
                    <a:pt x="14078" y="2989"/>
                    <a:pt x="13442" y="2989"/>
                    <a:pt x="12172" y="2158"/>
                  </a:cubicBezTo>
                  <a:cubicBezTo>
                    <a:pt x="11537" y="2158"/>
                    <a:pt x="10901" y="2989"/>
                    <a:pt x="10266" y="2989"/>
                  </a:cubicBezTo>
                  <a:cubicBezTo>
                    <a:pt x="10266" y="2989"/>
                    <a:pt x="10266" y="2989"/>
                    <a:pt x="10266" y="2989"/>
                  </a:cubicBezTo>
                  <a:cubicBezTo>
                    <a:pt x="10266" y="2989"/>
                    <a:pt x="10266" y="2989"/>
                    <a:pt x="10266" y="2989"/>
                  </a:cubicBezTo>
                  <a:cubicBezTo>
                    <a:pt x="9631" y="2989"/>
                    <a:pt x="8995" y="2989"/>
                    <a:pt x="8360" y="4651"/>
                  </a:cubicBezTo>
                  <a:cubicBezTo>
                    <a:pt x="7725" y="6312"/>
                    <a:pt x="8360" y="8804"/>
                    <a:pt x="6454" y="8804"/>
                  </a:cubicBezTo>
                  <a:cubicBezTo>
                    <a:pt x="5819" y="9635"/>
                    <a:pt x="5184" y="9635"/>
                    <a:pt x="4548" y="9635"/>
                  </a:cubicBezTo>
                  <a:cubicBezTo>
                    <a:pt x="3913" y="9635"/>
                    <a:pt x="3913" y="10466"/>
                    <a:pt x="3278" y="10466"/>
                  </a:cubicBezTo>
                  <a:cubicBezTo>
                    <a:pt x="3278" y="10466"/>
                    <a:pt x="2642" y="11297"/>
                    <a:pt x="2642" y="11297"/>
                  </a:cubicBezTo>
                  <a:cubicBezTo>
                    <a:pt x="2007" y="12958"/>
                    <a:pt x="1372" y="12958"/>
                    <a:pt x="737" y="12958"/>
                  </a:cubicBezTo>
                  <a:cubicBezTo>
                    <a:pt x="737" y="13789"/>
                    <a:pt x="101" y="13789"/>
                    <a:pt x="101" y="13789"/>
                  </a:cubicBezTo>
                  <a:cubicBezTo>
                    <a:pt x="101" y="13789"/>
                    <a:pt x="101" y="13789"/>
                    <a:pt x="101" y="13789"/>
                  </a:cubicBezTo>
                  <a:cubicBezTo>
                    <a:pt x="101" y="16281"/>
                    <a:pt x="-534" y="18774"/>
                    <a:pt x="1372" y="1960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19" name="Shape 519"/>
            <p:cNvSpPr/>
            <p:nvPr/>
          </p:nvSpPr>
          <p:spPr>
            <a:xfrm>
              <a:off x="3654435" y="468031"/>
              <a:ext cx="104039" cy="97947"/>
            </a:xfrm>
            <a:custGeom>
              <a:avLst/>
              <a:gdLst/>
              <a:ahLst/>
              <a:cxnLst>
                <a:cxn ang="0">
                  <a:pos x="wd2" y="hd2"/>
                </a:cxn>
                <a:cxn ang="5400000">
                  <a:pos x="wd2" y="hd2"/>
                </a:cxn>
                <a:cxn ang="10800000">
                  <a:pos x="wd2" y="hd2"/>
                </a:cxn>
                <a:cxn ang="16200000">
                  <a:pos x="wd2" y="hd2"/>
                </a:cxn>
              </a:cxnLst>
              <a:rect l="0" t="0" r="r" b="b"/>
              <a:pathLst>
                <a:path w="21600" h="21600" extrusionOk="0">
                  <a:moveTo>
                    <a:pt x="0" y="17280"/>
                  </a:moveTo>
                  <a:cubicBezTo>
                    <a:pt x="1964" y="19440"/>
                    <a:pt x="3927" y="19440"/>
                    <a:pt x="5891" y="21600"/>
                  </a:cubicBezTo>
                  <a:cubicBezTo>
                    <a:pt x="11782" y="21600"/>
                    <a:pt x="13745" y="15120"/>
                    <a:pt x="13745" y="12960"/>
                  </a:cubicBezTo>
                  <a:cubicBezTo>
                    <a:pt x="13745" y="10800"/>
                    <a:pt x="15709" y="12960"/>
                    <a:pt x="17673" y="12960"/>
                  </a:cubicBezTo>
                  <a:cubicBezTo>
                    <a:pt x="19636" y="12960"/>
                    <a:pt x="19636" y="10800"/>
                    <a:pt x="21600" y="8640"/>
                  </a:cubicBezTo>
                  <a:cubicBezTo>
                    <a:pt x="21600" y="8640"/>
                    <a:pt x="21600" y="8640"/>
                    <a:pt x="21600" y="6480"/>
                  </a:cubicBezTo>
                  <a:cubicBezTo>
                    <a:pt x="21600" y="6480"/>
                    <a:pt x="21600" y="6480"/>
                    <a:pt x="21600" y="6480"/>
                  </a:cubicBezTo>
                  <a:cubicBezTo>
                    <a:pt x="21600" y="6480"/>
                    <a:pt x="21600" y="6480"/>
                    <a:pt x="21600" y="6480"/>
                  </a:cubicBezTo>
                  <a:cubicBezTo>
                    <a:pt x="19636" y="4320"/>
                    <a:pt x="17673" y="4320"/>
                    <a:pt x="15709" y="4320"/>
                  </a:cubicBezTo>
                  <a:cubicBezTo>
                    <a:pt x="13745" y="2160"/>
                    <a:pt x="11782" y="0"/>
                    <a:pt x="9818" y="0"/>
                  </a:cubicBezTo>
                  <a:cubicBezTo>
                    <a:pt x="9818" y="0"/>
                    <a:pt x="7855" y="2160"/>
                    <a:pt x="7855" y="2160"/>
                  </a:cubicBezTo>
                  <a:cubicBezTo>
                    <a:pt x="5891" y="2160"/>
                    <a:pt x="3927" y="0"/>
                    <a:pt x="1964" y="0"/>
                  </a:cubicBezTo>
                  <a:cubicBezTo>
                    <a:pt x="0" y="0"/>
                    <a:pt x="0" y="0"/>
                    <a:pt x="0" y="2160"/>
                  </a:cubicBezTo>
                  <a:cubicBezTo>
                    <a:pt x="0" y="2160"/>
                    <a:pt x="0" y="2160"/>
                    <a:pt x="0" y="2160"/>
                  </a:cubicBezTo>
                  <a:cubicBezTo>
                    <a:pt x="0" y="4320"/>
                    <a:pt x="0" y="6480"/>
                    <a:pt x="0" y="6480"/>
                  </a:cubicBezTo>
                  <a:cubicBezTo>
                    <a:pt x="0" y="8640"/>
                    <a:pt x="0" y="10800"/>
                    <a:pt x="0" y="12960"/>
                  </a:cubicBezTo>
                  <a:cubicBezTo>
                    <a:pt x="0" y="15120"/>
                    <a:pt x="0" y="17280"/>
                    <a:pt x="0" y="1728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0" name="Shape 520"/>
            <p:cNvSpPr/>
            <p:nvPr/>
          </p:nvSpPr>
          <p:spPr>
            <a:xfrm>
              <a:off x="3666439" y="345595"/>
              <a:ext cx="160225" cy="134683"/>
            </a:xfrm>
            <a:custGeom>
              <a:avLst/>
              <a:gdLst/>
              <a:ahLst/>
              <a:cxnLst>
                <a:cxn ang="0">
                  <a:pos x="wd2" y="hd2"/>
                </a:cxn>
                <a:cxn ang="5400000">
                  <a:pos x="wd2" y="hd2"/>
                </a:cxn>
                <a:cxn ang="10800000">
                  <a:pos x="wd2" y="hd2"/>
                </a:cxn>
                <a:cxn ang="16200000">
                  <a:pos x="wd2" y="hd2"/>
                </a:cxn>
              </a:cxnLst>
              <a:rect l="0" t="0" r="r" b="b"/>
              <a:pathLst>
                <a:path w="20593" h="21600" extrusionOk="0">
                  <a:moveTo>
                    <a:pt x="4800" y="18514"/>
                  </a:moveTo>
                  <a:cubicBezTo>
                    <a:pt x="7200" y="16971"/>
                    <a:pt x="8400" y="21600"/>
                    <a:pt x="10800" y="21600"/>
                  </a:cubicBezTo>
                  <a:cubicBezTo>
                    <a:pt x="12000" y="21600"/>
                    <a:pt x="13200" y="21600"/>
                    <a:pt x="14400" y="20057"/>
                  </a:cubicBezTo>
                  <a:cubicBezTo>
                    <a:pt x="14400" y="20057"/>
                    <a:pt x="14400" y="20057"/>
                    <a:pt x="14400" y="18514"/>
                  </a:cubicBezTo>
                  <a:cubicBezTo>
                    <a:pt x="15600" y="18514"/>
                    <a:pt x="16800" y="18514"/>
                    <a:pt x="18000" y="16971"/>
                  </a:cubicBezTo>
                  <a:cubicBezTo>
                    <a:pt x="19200" y="16971"/>
                    <a:pt x="19200" y="13886"/>
                    <a:pt x="20400" y="13886"/>
                  </a:cubicBezTo>
                  <a:cubicBezTo>
                    <a:pt x="21600" y="10800"/>
                    <a:pt x="16800" y="9257"/>
                    <a:pt x="16800" y="6171"/>
                  </a:cubicBezTo>
                  <a:cubicBezTo>
                    <a:pt x="15600" y="4629"/>
                    <a:pt x="15600" y="4629"/>
                    <a:pt x="14400" y="3086"/>
                  </a:cubicBezTo>
                  <a:cubicBezTo>
                    <a:pt x="12000" y="3086"/>
                    <a:pt x="9600" y="3086"/>
                    <a:pt x="8400" y="1543"/>
                  </a:cubicBezTo>
                  <a:cubicBezTo>
                    <a:pt x="8400" y="0"/>
                    <a:pt x="7200" y="0"/>
                    <a:pt x="7200" y="0"/>
                  </a:cubicBezTo>
                  <a:cubicBezTo>
                    <a:pt x="4800" y="0"/>
                    <a:pt x="6000" y="1543"/>
                    <a:pt x="3600" y="3086"/>
                  </a:cubicBezTo>
                  <a:cubicBezTo>
                    <a:pt x="3600" y="3086"/>
                    <a:pt x="3600" y="3086"/>
                    <a:pt x="3600" y="3086"/>
                  </a:cubicBezTo>
                  <a:cubicBezTo>
                    <a:pt x="2400" y="4629"/>
                    <a:pt x="1200" y="4629"/>
                    <a:pt x="1200" y="6171"/>
                  </a:cubicBezTo>
                  <a:cubicBezTo>
                    <a:pt x="0" y="7714"/>
                    <a:pt x="1200" y="9257"/>
                    <a:pt x="2400" y="9257"/>
                  </a:cubicBezTo>
                  <a:cubicBezTo>
                    <a:pt x="2400" y="9257"/>
                    <a:pt x="1200" y="9257"/>
                    <a:pt x="1200" y="9257"/>
                  </a:cubicBezTo>
                  <a:cubicBezTo>
                    <a:pt x="1200" y="10800"/>
                    <a:pt x="1200" y="10800"/>
                    <a:pt x="0" y="12343"/>
                  </a:cubicBezTo>
                  <a:cubicBezTo>
                    <a:pt x="0" y="13886"/>
                    <a:pt x="0" y="15429"/>
                    <a:pt x="1200" y="16971"/>
                  </a:cubicBezTo>
                  <a:cubicBezTo>
                    <a:pt x="2400" y="18514"/>
                    <a:pt x="3600" y="18514"/>
                    <a:pt x="4800" y="1851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1" name="Shape 521"/>
            <p:cNvSpPr/>
            <p:nvPr/>
          </p:nvSpPr>
          <p:spPr>
            <a:xfrm>
              <a:off x="3770475" y="419057"/>
              <a:ext cx="209313" cy="190455"/>
            </a:xfrm>
            <a:custGeom>
              <a:avLst/>
              <a:gdLst/>
              <a:ahLst/>
              <a:cxnLst>
                <a:cxn ang="0">
                  <a:pos x="wd2" y="hd2"/>
                </a:cxn>
                <a:cxn ang="5400000">
                  <a:pos x="wd2" y="hd2"/>
                </a:cxn>
                <a:cxn ang="10800000">
                  <a:pos x="wd2" y="hd2"/>
                </a:cxn>
                <a:cxn ang="16200000">
                  <a:pos x="wd2" y="hd2"/>
                </a:cxn>
              </a:cxnLst>
              <a:rect l="0" t="0" r="r" b="b"/>
              <a:pathLst>
                <a:path w="20924" h="21000" extrusionOk="0">
                  <a:moveTo>
                    <a:pt x="2817" y="5400"/>
                  </a:moveTo>
                  <a:cubicBezTo>
                    <a:pt x="1878" y="5400"/>
                    <a:pt x="1878" y="5400"/>
                    <a:pt x="1878" y="6480"/>
                  </a:cubicBezTo>
                  <a:cubicBezTo>
                    <a:pt x="939" y="7560"/>
                    <a:pt x="0" y="8640"/>
                    <a:pt x="0" y="10800"/>
                  </a:cubicBezTo>
                  <a:cubicBezTo>
                    <a:pt x="0" y="11880"/>
                    <a:pt x="939" y="11880"/>
                    <a:pt x="939" y="12960"/>
                  </a:cubicBezTo>
                  <a:cubicBezTo>
                    <a:pt x="939" y="14040"/>
                    <a:pt x="0" y="14040"/>
                    <a:pt x="0" y="15120"/>
                  </a:cubicBezTo>
                  <a:cubicBezTo>
                    <a:pt x="939" y="16200"/>
                    <a:pt x="1878" y="17280"/>
                    <a:pt x="2817" y="17280"/>
                  </a:cubicBezTo>
                  <a:cubicBezTo>
                    <a:pt x="2817" y="17280"/>
                    <a:pt x="3757" y="17280"/>
                    <a:pt x="3757" y="16200"/>
                  </a:cubicBezTo>
                  <a:cubicBezTo>
                    <a:pt x="3757" y="17280"/>
                    <a:pt x="3757" y="17280"/>
                    <a:pt x="3757" y="17280"/>
                  </a:cubicBezTo>
                  <a:cubicBezTo>
                    <a:pt x="4696" y="17280"/>
                    <a:pt x="4696" y="17280"/>
                    <a:pt x="4696" y="17280"/>
                  </a:cubicBezTo>
                  <a:cubicBezTo>
                    <a:pt x="4696" y="17280"/>
                    <a:pt x="4696" y="17280"/>
                    <a:pt x="5635" y="17280"/>
                  </a:cubicBezTo>
                  <a:cubicBezTo>
                    <a:pt x="5635" y="17280"/>
                    <a:pt x="5635" y="17280"/>
                    <a:pt x="5635" y="17280"/>
                  </a:cubicBezTo>
                  <a:cubicBezTo>
                    <a:pt x="6574" y="17280"/>
                    <a:pt x="6574" y="17280"/>
                    <a:pt x="6574" y="18360"/>
                  </a:cubicBezTo>
                  <a:cubicBezTo>
                    <a:pt x="7513" y="19440"/>
                    <a:pt x="8452" y="19440"/>
                    <a:pt x="9391" y="19440"/>
                  </a:cubicBezTo>
                  <a:cubicBezTo>
                    <a:pt x="11270" y="20520"/>
                    <a:pt x="15026" y="21600"/>
                    <a:pt x="15965" y="20520"/>
                  </a:cubicBezTo>
                  <a:cubicBezTo>
                    <a:pt x="15965" y="20520"/>
                    <a:pt x="16904" y="20520"/>
                    <a:pt x="16904" y="20520"/>
                  </a:cubicBezTo>
                  <a:cubicBezTo>
                    <a:pt x="16904" y="20520"/>
                    <a:pt x="16904" y="20520"/>
                    <a:pt x="16904" y="20520"/>
                  </a:cubicBezTo>
                  <a:cubicBezTo>
                    <a:pt x="17843" y="20520"/>
                    <a:pt x="18783" y="21600"/>
                    <a:pt x="19722" y="20520"/>
                  </a:cubicBezTo>
                  <a:cubicBezTo>
                    <a:pt x="21600" y="19440"/>
                    <a:pt x="19722" y="17280"/>
                    <a:pt x="19722" y="16200"/>
                  </a:cubicBezTo>
                  <a:cubicBezTo>
                    <a:pt x="20661" y="15120"/>
                    <a:pt x="19722" y="15120"/>
                    <a:pt x="19722" y="15120"/>
                  </a:cubicBezTo>
                  <a:cubicBezTo>
                    <a:pt x="19722" y="14040"/>
                    <a:pt x="19722" y="14040"/>
                    <a:pt x="19722" y="12960"/>
                  </a:cubicBezTo>
                  <a:cubicBezTo>
                    <a:pt x="18783" y="12960"/>
                    <a:pt x="19722" y="12960"/>
                    <a:pt x="19722" y="11880"/>
                  </a:cubicBezTo>
                  <a:cubicBezTo>
                    <a:pt x="19722" y="9720"/>
                    <a:pt x="21600" y="7560"/>
                    <a:pt x="20661" y="6480"/>
                  </a:cubicBezTo>
                  <a:cubicBezTo>
                    <a:pt x="20661" y="5400"/>
                    <a:pt x="20661" y="5400"/>
                    <a:pt x="19722" y="4320"/>
                  </a:cubicBezTo>
                  <a:cubicBezTo>
                    <a:pt x="19722" y="4320"/>
                    <a:pt x="19722" y="4320"/>
                    <a:pt x="19722" y="4320"/>
                  </a:cubicBezTo>
                  <a:cubicBezTo>
                    <a:pt x="19722" y="4320"/>
                    <a:pt x="19722" y="4320"/>
                    <a:pt x="18783" y="4320"/>
                  </a:cubicBezTo>
                  <a:cubicBezTo>
                    <a:pt x="18783" y="4320"/>
                    <a:pt x="18783" y="4320"/>
                    <a:pt x="18783" y="5400"/>
                  </a:cubicBezTo>
                  <a:cubicBezTo>
                    <a:pt x="17843" y="4320"/>
                    <a:pt x="17843" y="4320"/>
                    <a:pt x="16904" y="3240"/>
                  </a:cubicBezTo>
                  <a:cubicBezTo>
                    <a:pt x="16904" y="3240"/>
                    <a:pt x="15965" y="2160"/>
                    <a:pt x="15965" y="2160"/>
                  </a:cubicBezTo>
                  <a:cubicBezTo>
                    <a:pt x="15026" y="1080"/>
                    <a:pt x="13148" y="2160"/>
                    <a:pt x="13148" y="3240"/>
                  </a:cubicBezTo>
                  <a:cubicBezTo>
                    <a:pt x="12209" y="3240"/>
                    <a:pt x="12209" y="3240"/>
                    <a:pt x="13148" y="4320"/>
                  </a:cubicBezTo>
                  <a:cubicBezTo>
                    <a:pt x="13148" y="4320"/>
                    <a:pt x="13148" y="5400"/>
                    <a:pt x="14087" y="5400"/>
                  </a:cubicBezTo>
                  <a:cubicBezTo>
                    <a:pt x="14087" y="6480"/>
                    <a:pt x="13148" y="5400"/>
                    <a:pt x="13148" y="5400"/>
                  </a:cubicBezTo>
                  <a:cubicBezTo>
                    <a:pt x="12209" y="3240"/>
                    <a:pt x="10330" y="2160"/>
                    <a:pt x="9391" y="0"/>
                  </a:cubicBezTo>
                  <a:cubicBezTo>
                    <a:pt x="9391" y="0"/>
                    <a:pt x="9391" y="0"/>
                    <a:pt x="9391" y="0"/>
                  </a:cubicBezTo>
                  <a:cubicBezTo>
                    <a:pt x="8452" y="0"/>
                    <a:pt x="7513" y="0"/>
                    <a:pt x="7513" y="1080"/>
                  </a:cubicBezTo>
                  <a:cubicBezTo>
                    <a:pt x="7513" y="4320"/>
                    <a:pt x="5635" y="6480"/>
                    <a:pt x="2817" y="5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2" name="Shape 522"/>
            <p:cNvSpPr/>
            <p:nvPr/>
          </p:nvSpPr>
          <p:spPr>
            <a:xfrm>
              <a:off x="4478733" y="847577"/>
              <a:ext cx="104039" cy="73461"/>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cubicBezTo>
                    <a:pt x="0" y="5400"/>
                    <a:pt x="0" y="5400"/>
                    <a:pt x="1964" y="5400"/>
                  </a:cubicBezTo>
                  <a:cubicBezTo>
                    <a:pt x="1964" y="8100"/>
                    <a:pt x="3927" y="8100"/>
                    <a:pt x="1964" y="8100"/>
                  </a:cubicBezTo>
                  <a:cubicBezTo>
                    <a:pt x="1964" y="10800"/>
                    <a:pt x="1964" y="10800"/>
                    <a:pt x="1964" y="13500"/>
                  </a:cubicBezTo>
                  <a:cubicBezTo>
                    <a:pt x="1964" y="16200"/>
                    <a:pt x="3927" y="18900"/>
                    <a:pt x="5891" y="18900"/>
                  </a:cubicBezTo>
                  <a:cubicBezTo>
                    <a:pt x="5891" y="18900"/>
                    <a:pt x="7855" y="18900"/>
                    <a:pt x="7855" y="18900"/>
                  </a:cubicBezTo>
                  <a:cubicBezTo>
                    <a:pt x="7855" y="18900"/>
                    <a:pt x="7855" y="18900"/>
                    <a:pt x="9818" y="18900"/>
                  </a:cubicBezTo>
                  <a:cubicBezTo>
                    <a:pt x="9818" y="18900"/>
                    <a:pt x="9818" y="18900"/>
                    <a:pt x="9818" y="21600"/>
                  </a:cubicBezTo>
                  <a:cubicBezTo>
                    <a:pt x="9818" y="21600"/>
                    <a:pt x="11782" y="21600"/>
                    <a:pt x="13745" y="21600"/>
                  </a:cubicBezTo>
                  <a:cubicBezTo>
                    <a:pt x="13745" y="21600"/>
                    <a:pt x="13745" y="21600"/>
                    <a:pt x="15709" y="18900"/>
                  </a:cubicBezTo>
                  <a:cubicBezTo>
                    <a:pt x="17673" y="16200"/>
                    <a:pt x="17673" y="16200"/>
                    <a:pt x="19636" y="16200"/>
                  </a:cubicBezTo>
                  <a:cubicBezTo>
                    <a:pt x="21600" y="16200"/>
                    <a:pt x="21600" y="16200"/>
                    <a:pt x="21600" y="13500"/>
                  </a:cubicBezTo>
                  <a:cubicBezTo>
                    <a:pt x="21600" y="13500"/>
                    <a:pt x="21600" y="13500"/>
                    <a:pt x="21600" y="13500"/>
                  </a:cubicBezTo>
                  <a:cubicBezTo>
                    <a:pt x="19636" y="10800"/>
                    <a:pt x="19636" y="8100"/>
                    <a:pt x="17673" y="8100"/>
                  </a:cubicBezTo>
                  <a:cubicBezTo>
                    <a:pt x="15709" y="5400"/>
                    <a:pt x="15709" y="5400"/>
                    <a:pt x="13745" y="5400"/>
                  </a:cubicBezTo>
                  <a:cubicBezTo>
                    <a:pt x="11782" y="5400"/>
                    <a:pt x="9818" y="5400"/>
                    <a:pt x="7855" y="2700"/>
                  </a:cubicBezTo>
                  <a:cubicBezTo>
                    <a:pt x="7855" y="2700"/>
                    <a:pt x="7855" y="0"/>
                    <a:pt x="7855" y="0"/>
                  </a:cubicBezTo>
                  <a:cubicBezTo>
                    <a:pt x="5891" y="0"/>
                    <a:pt x="5891" y="0"/>
                    <a:pt x="3927" y="0"/>
                  </a:cubicBezTo>
                  <a:cubicBezTo>
                    <a:pt x="1964" y="0"/>
                    <a:pt x="1964" y="2700"/>
                    <a:pt x="0" y="5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3" name="Shape 523"/>
            <p:cNvSpPr/>
            <p:nvPr/>
          </p:nvSpPr>
          <p:spPr>
            <a:xfrm>
              <a:off x="4998921" y="6406133"/>
              <a:ext cx="1904689" cy="1865140"/>
            </a:xfrm>
            <a:custGeom>
              <a:avLst/>
              <a:gdLst/>
              <a:ahLst/>
              <a:cxnLst>
                <a:cxn ang="0">
                  <a:pos x="wd2" y="hd2"/>
                </a:cxn>
                <a:cxn ang="5400000">
                  <a:pos x="wd2" y="hd2"/>
                </a:cxn>
                <a:cxn ang="10800000">
                  <a:pos x="wd2" y="hd2"/>
                </a:cxn>
                <a:cxn ang="16200000">
                  <a:pos x="wd2" y="hd2"/>
                </a:cxn>
              </a:cxnLst>
              <a:rect l="0" t="0" r="r" b="b"/>
              <a:pathLst>
                <a:path w="21600" h="21506" extrusionOk="0">
                  <a:moveTo>
                    <a:pt x="18699" y="19930"/>
                  </a:moveTo>
                  <a:cubicBezTo>
                    <a:pt x="18699" y="19930"/>
                    <a:pt x="18699" y="19930"/>
                    <a:pt x="18699" y="19930"/>
                  </a:cubicBezTo>
                  <a:cubicBezTo>
                    <a:pt x="18699" y="19930"/>
                    <a:pt x="18699" y="19930"/>
                    <a:pt x="18699" y="19819"/>
                  </a:cubicBezTo>
                  <a:cubicBezTo>
                    <a:pt x="18699" y="19596"/>
                    <a:pt x="18699" y="19373"/>
                    <a:pt x="18699" y="19151"/>
                  </a:cubicBezTo>
                  <a:cubicBezTo>
                    <a:pt x="18806" y="19039"/>
                    <a:pt x="18806" y="18928"/>
                    <a:pt x="18913" y="18816"/>
                  </a:cubicBezTo>
                  <a:cubicBezTo>
                    <a:pt x="19021" y="18816"/>
                    <a:pt x="19021" y="18705"/>
                    <a:pt x="19128" y="18705"/>
                  </a:cubicBezTo>
                  <a:cubicBezTo>
                    <a:pt x="19128" y="18594"/>
                    <a:pt x="19128" y="18594"/>
                    <a:pt x="19128" y="18594"/>
                  </a:cubicBezTo>
                  <a:cubicBezTo>
                    <a:pt x="19128" y="18594"/>
                    <a:pt x="19128" y="18594"/>
                    <a:pt x="19128" y="18594"/>
                  </a:cubicBezTo>
                  <a:cubicBezTo>
                    <a:pt x="19236" y="18482"/>
                    <a:pt x="19451" y="18371"/>
                    <a:pt x="19558" y="18148"/>
                  </a:cubicBezTo>
                  <a:cubicBezTo>
                    <a:pt x="19558" y="18148"/>
                    <a:pt x="19558" y="18037"/>
                    <a:pt x="19558" y="17926"/>
                  </a:cubicBezTo>
                  <a:cubicBezTo>
                    <a:pt x="19558" y="17814"/>
                    <a:pt x="19881" y="17703"/>
                    <a:pt x="19988" y="17703"/>
                  </a:cubicBezTo>
                  <a:cubicBezTo>
                    <a:pt x="20096" y="17592"/>
                    <a:pt x="19988" y="17146"/>
                    <a:pt x="20096" y="17146"/>
                  </a:cubicBezTo>
                  <a:cubicBezTo>
                    <a:pt x="20310" y="17035"/>
                    <a:pt x="20525" y="16924"/>
                    <a:pt x="20633" y="16701"/>
                  </a:cubicBezTo>
                  <a:cubicBezTo>
                    <a:pt x="20633" y="16701"/>
                    <a:pt x="20633" y="16701"/>
                    <a:pt x="20633" y="16701"/>
                  </a:cubicBezTo>
                  <a:cubicBezTo>
                    <a:pt x="20633" y="16701"/>
                    <a:pt x="20633" y="16590"/>
                    <a:pt x="20633" y="16590"/>
                  </a:cubicBezTo>
                  <a:cubicBezTo>
                    <a:pt x="20633" y="16590"/>
                    <a:pt x="20633" y="16144"/>
                    <a:pt x="20740" y="16033"/>
                  </a:cubicBezTo>
                  <a:cubicBezTo>
                    <a:pt x="20848" y="16033"/>
                    <a:pt x="20955" y="15810"/>
                    <a:pt x="20955" y="15699"/>
                  </a:cubicBezTo>
                  <a:cubicBezTo>
                    <a:pt x="21170" y="15365"/>
                    <a:pt x="21170" y="14920"/>
                    <a:pt x="21063" y="14474"/>
                  </a:cubicBezTo>
                  <a:cubicBezTo>
                    <a:pt x="21278" y="14140"/>
                    <a:pt x="21385" y="13918"/>
                    <a:pt x="21493" y="13472"/>
                  </a:cubicBezTo>
                  <a:cubicBezTo>
                    <a:pt x="21600" y="13361"/>
                    <a:pt x="21493" y="13027"/>
                    <a:pt x="21600" y="12804"/>
                  </a:cubicBezTo>
                  <a:cubicBezTo>
                    <a:pt x="21600" y="12581"/>
                    <a:pt x="21385" y="12470"/>
                    <a:pt x="21493" y="12247"/>
                  </a:cubicBezTo>
                  <a:cubicBezTo>
                    <a:pt x="21493" y="12136"/>
                    <a:pt x="21600" y="12136"/>
                    <a:pt x="21600" y="12136"/>
                  </a:cubicBezTo>
                  <a:cubicBezTo>
                    <a:pt x="21600" y="11913"/>
                    <a:pt x="21600" y="11691"/>
                    <a:pt x="21385" y="11691"/>
                  </a:cubicBezTo>
                  <a:cubicBezTo>
                    <a:pt x="21278" y="11691"/>
                    <a:pt x="21278" y="11691"/>
                    <a:pt x="21278" y="11691"/>
                  </a:cubicBezTo>
                  <a:cubicBezTo>
                    <a:pt x="21278" y="11691"/>
                    <a:pt x="21063" y="11579"/>
                    <a:pt x="21170" y="11357"/>
                  </a:cubicBezTo>
                  <a:cubicBezTo>
                    <a:pt x="21170" y="11357"/>
                    <a:pt x="21170" y="11245"/>
                    <a:pt x="21170" y="11134"/>
                  </a:cubicBezTo>
                  <a:cubicBezTo>
                    <a:pt x="21278" y="11023"/>
                    <a:pt x="21385" y="10800"/>
                    <a:pt x="21385" y="10577"/>
                  </a:cubicBezTo>
                  <a:cubicBezTo>
                    <a:pt x="21278" y="10466"/>
                    <a:pt x="21278" y="10355"/>
                    <a:pt x="21170" y="10243"/>
                  </a:cubicBezTo>
                  <a:cubicBezTo>
                    <a:pt x="21170" y="10132"/>
                    <a:pt x="20955" y="10243"/>
                    <a:pt x="20955" y="10132"/>
                  </a:cubicBezTo>
                  <a:cubicBezTo>
                    <a:pt x="20955" y="10132"/>
                    <a:pt x="20955" y="10132"/>
                    <a:pt x="20955" y="10132"/>
                  </a:cubicBezTo>
                  <a:cubicBezTo>
                    <a:pt x="20955" y="10132"/>
                    <a:pt x="20955" y="10132"/>
                    <a:pt x="20955" y="10132"/>
                  </a:cubicBezTo>
                  <a:cubicBezTo>
                    <a:pt x="20955" y="10132"/>
                    <a:pt x="20955" y="9130"/>
                    <a:pt x="20740" y="9353"/>
                  </a:cubicBezTo>
                  <a:cubicBezTo>
                    <a:pt x="20633" y="9464"/>
                    <a:pt x="20633" y="9575"/>
                    <a:pt x="20633" y="9687"/>
                  </a:cubicBezTo>
                  <a:cubicBezTo>
                    <a:pt x="20633" y="9575"/>
                    <a:pt x="20418" y="9464"/>
                    <a:pt x="20525" y="9353"/>
                  </a:cubicBezTo>
                  <a:cubicBezTo>
                    <a:pt x="20525" y="9241"/>
                    <a:pt x="20418" y="9130"/>
                    <a:pt x="20418" y="9130"/>
                  </a:cubicBezTo>
                  <a:cubicBezTo>
                    <a:pt x="20310" y="9019"/>
                    <a:pt x="19988" y="8462"/>
                    <a:pt x="19773" y="8685"/>
                  </a:cubicBezTo>
                  <a:cubicBezTo>
                    <a:pt x="19666" y="8796"/>
                    <a:pt x="19773" y="8796"/>
                    <a:pt x="19666" y="8796"/>
                  </a:cubicBezTo>
                  <a:cubicBezTo>
                    <a:pt x="19558" y="8796"/>
                    <a:pt x="19666" y="8907"/>
                    <a:pt x="19558" y="8685"/>
                  </a:cubicBezTo>
                  <a:cubicBezTo>
                    <a:pt x="19451" y="8573"/>
                    <a:pt x="19343" y="8462"/>
                    <a:pt x="19343" y="8351"/>
                  </a:cubicBezTo>
                  <a:cubicBezTo>
                    <a:pt x="19343" y="8351"/>
                    <a:pt x="19343" y="8351"/>
                    <a:pt x="19343" y="8351"/>
                  </a:cubicBezTo>
                  <a:cubicBezTo>
                    <a:pt x="19343" y="8239"/>
                    <a:pt x="19343" y="8239"/>
                    <a:pt x="19343" y="8239"/>
                  </a:cubicBezTo>
                  <a:cubicBezTo>
                    <a:pt x="19236" y="8128"/>
                    <a:pt x="19236" y="8016"/>
                    <a:pt x="19236" y="7905"/>
                  </a:cubicBezTo>
                  <a:cubicBezTo>
                    <a:pt x="19236" y="7682"/>
                    <a:pt x="19236" y="7571"/>
                    <a:pt x="19236" y="7460"/>
                  </a:cubicBezTo>
                  <a:cubicBezTo>
                    <a:pt x="19236" y="7348"/>
                    <a:pt x="19128" y="7237"/>
                    <a:pt x="19128" y="7126"/>
                  </a:cubicBezTo>
                  <a:cubicBezTo>
                    <a:pt x="19128" y="7126"/>
                    <a:pt x="19021" y="7014"/>
                    <a:pt x="19021" y="7014"/>
                  </a:cubicBezTo>
                  <a:cubicBezTo>
                    <a:pt x="18913" y="7014"/>
                    <a:pt x="18806" y="6903"/>
                    <a:pt x="18699" y="6792"/>
                  </a:cubicBezTo>
                  <a:cubicBezTo>
                    <a:pt x="18699" y="6792"/>
                    <a:pt x="18699" y="6792"/>
                    <a:pt x="18699" y="6792"/>
                  </a:cubicBezTo>
                  <a:cubicBezTo>
                    <a:pt x="18699" y="6792"/>
                    <a:pt x="18699" y="6792"/>
                    <a:pt x="18699" y="6792"/>
                  </a:cubicBezTo>
                  <a:cubicBezTo>
                    <a:pt x="18591" y="6680"/>
                    <a:pt x="18484" y="6569"/>
                    <a:pt x="18376" y="6458"/>
                  </a:cubicBezTo>
                  <a:cubicBezTo>
                    <a:pt x="18269" y="6346"/>
                    <a:pt x="18376" y="6124"/>
                    <a:pt x="18376" y="6012"/>
                  </a:cubicBezTo>
                  <a:cubicBezTo>
                    <a:pt x="18484" y="5678"/>
                    <a:pt x="18269" y="5456"/>
                    <a:pt x="18054" y="5344"/>
                  </a:cubicBezTo>
                  <a:cubicBezTo>
                    <a:pt x="18054" y="5344"/>
                    <a:pt x="18054" y="5344"/>
                    <a:pt x="18054" y="5344"/>
                  </a:cubicBezTo>
                  <a:cubicBezTo>
                    <a:pt x="17839" y="5010"/>
                    <a:pt x="18054" y="4788"/>
                    <a:pt x="18054" y="4454"/>
                  </a:cubicBezTo>
                  <a:cubicBezTo>
                    <a:pt x="18161" y="4342"/>
                    <a:pt x="18054" y="4120"/>
                    <a:pt x="17946" y="4120"/>
                  </a:cubicBezTo>
                  <a:cubicBezTo>
                    <a:pt x="17839" y="3897"/>
                    <a:pt x="17839" y="3674"/>
                    <a:pt x="17946" y="3452"/>
                  </a:cubicBezTo>
                  <a:cubicBezTo>
                    <a:pt x="17946" y="3340"/>
                    <a:pt x="17946" y="3340"/>
                    <a:pt x="17946" y="3340"/>
                  </a:cubicBezTo>
                  <a:cubicBezTo>
                    <a:pt x="17946" y="3340"/>
                    <a:pt x="17946" y="3340"/>
                    <a:pt x="17946" y="3340"/>
                  </a:cubicBezTo>
                  <a:cubicBezTo>
                    <a:pt x="17946" y="3118"/>
                    <a:pt x="18054" y="3006"/>
                    <a:pt x="17946" y="2784"/>
                  </a:cubicBezTo>
                  <a:cubicBezTo>
                    <a:pt x="17946" y="2672"/>
                    <a:pt x="17839" y="2449"/>
                    <a:pt x="17731" y="2338"/>
                  </a:cubicBezTo>
                  <a:cubicBezTo>
                    <a:pt x="17624" y="2115"/>
                    <a:pt x="17301" y="2227"/>
                    <a:pt x="17409" y="2449"/>
                  </a:cubicBezTo>
                  <a:cubicBezTo>
                    <a:pt x="17409" y="2672"/>
                    <a:pt x="17409" y="2895"/>
                    <a:pt x="17409" y="3006"/>
                  </a:cubicBezTo>
                  <a:cubicBezTo>
                    <a:pt x="17409" y="3118"/>
                    <a:pt x="17409" y="3229"/>
                    <a:pt x="17516" y="3229"/>
                  </a:cubicBezTo>
                  <a:cubicBezTo>
                    <a:pt x="17409" y="3118"/>
                    <a:pt x="17301" y="3006"/>
                    <a:pt x="17301" y="2895"/>
                  </a:cubicBezTo>
                  <a:cubicBezTo>
                    <a:pt x="17301" y="2672"/>
                    <a:pt x="17301" y="2449"/>
                    <a:pt x="17301" y="2338"/>
                  </a:cubicBezTo>
                  <a:cubicBezTo>
                    <a:pt x="17301" y="2115"/>
                    <a:pt x="17087" y="1893"/>
                    <a:pt x="17087" y="1781"/>
                  </a:cubicBezTo>
                  <a:cubicBezTo>
                    <a:pt x="17087" y="1781"/>
                    <a:pt x="17087" y="1781"/>
                    <a:pt x="16979" y="1781"/>
                  </a:cubicBezTo>
                  <a:cubicBezTo>
                    <a:pt x="16872" y="1447"/>
                    <a:pt x="16979" y="1225"/>
                    <a:pt x="16657" y="1002"/>
                  </a:cubicBezTo>
                  <a:cubicBezTo>
                    <a:pt x="16442" y="668"/>
                    <a:pt x="16657" y="223"/>
                    <a:pt x="16334" y="0"/>
                  </a:cubicBezTo>
                  <a:cubicBezTo>
                    <a:pt x="16334" y="0"/>
                    <a:pt x="16334" y="0"/>
                    <a:pt x="16334" y="0"/>
                  </a:cubicBezTo>
                  <a:cubicBezTo>
                    <a:pt x="16227" y="0"/>
                    <a:pt x="16227" y="0"/>
                    <a:pt x="16227" y="111"/>
                  </a:cubicBezTo>
                  <a:cubicBezTo>
                    <a:pt x="16119" y="445"/>
                    <a:pt x="15797" y="779"/>
                    <a:pt x="15904" y="1225"/>
                  </a:cubicBezTo>
                  <a:cubicBezTo>
                    <a:pt x="16012" y="1336"/>
                    <a:pt x="15797" y="1447"/>
                    <a:pt x="15690" y="1559"/>
                  </a:cubicBezTo>
                  <a:cubicBezTo>
                    <a:pt x="15690" y="1670"/>
                    <a:pt x="15582" y="1893"/>
                    <a:pt x="15582" y="2004"/>
                  </a:cubicBezTo>
                  <a:cubicBezTo>
                    <a:pt x="15690" y="2227"/>
                    <a:pt x="15582" y="2338"/>
                    <a:pt x="15582" y="2561"/>
                  </a:cubicBezTo>
                  <a:cubicBezTo>
                    <a:pt x="15475" y="2784"/>
                    <a:pt x="15690" y="3006"/>
                    <a:pt x="15690" y="3229"/>
                  </a:cubicBezTo>
                  <a:cubicBezTo>
                    <a:pt x="15690" y="3340"/>
                    <a:pt x="15582" y="3563"/>
                    <a:pt x="15475" y="3674"/>
                  </a:cubicBezTo>
                  <a:cubicBezTo>
                    <a:pt x="15475" y="3786"/>
                    <a:pt x="15475" y="3897"/>
                    <a:pt x="15475" y="3897"/>
                  </a:cubicBezTo>
                  <a:cubicBezTo>
                    <a:pt x="15475" y="4008"/>
                    <a:pt x="15475" y="4008"/>
                    <a:pt x="15475" y="4120"/>
                  </a:cubicBezTo>
                  <a:cubicBezTo>
                    <a:pt x="15475" y="4231"/>
                    <a:pt x="15475" y="4231"/>
                    <a:pt x="15367" y="4231"/>
                  </a:cubicBezTo>
                  <a:cubicBezTo>
                    <a:pt x="15367" y="4120"/>
                    <a:pt x="15260" y="4120"/>
                    <a:pt x="15152" y="4120"/>
                  </a:cubicBezTo>
                  <a:cubicBezTo>
                    <a:pt x="15045" y="4342"/>
                    <a:pt x="14937" y="5122"/>
                    <a:pt x="14615" y="4899"/>
                  </a:cubicBezTo>
                  <a:cubicBezTo>
                    <a:pt x="14400" y="4788"/>
                    <a:pt x="14293" y="4676"/>
                    <a:pt x="14185" y="4565"/>
                  </a:cubicBezTo>
                  <a:cubicBezTo>
                    <a:pt x="14078" y="4454"/>
                    <a:pt x="13970" y="4454"/>
                    <a:pt x="13863" y="4454"/>
                  </a:cubicBezTo>
                  <a:cubicBezTo>
                    <a:pt x="13648" y="4342"/>
                    <a:pt x="13540" y="4231"/>
                    <a:pt x="13433" y="4008"/>
                  </a:cubicBezTo>
                  <a:cubicBezTo>
                    <a:pt x="13218" y="3786"/>
                    <a:pt x="12896" y="3786"/>
                    <a:pt x="12788" y="3563"/>
                  </a:cubicBezTo>
                  <a:cubicBezTo>
                    <a:pt x="12681" y="3340"/>
                    <a:pt x="12681" y="3229"/>
                    <a:pt x="12788" y="3118"/>
                  </a:cubicBezTo>
                  <a:cubicBezTo>
                    <a:pt x="12896" y="3006"/>
                    <a:pt x="12896" y="2895"/>
                    <a:pt x="12896" y="2784"/>
                  </a:cubicBezTo>
                  <a:cubicBezTo>
                    <a:pt x="12788" y="2449"/>
                    <a:pt x="13003" y="2784"/>
                    <a:pt x="13003" y="2784"/>
                  </a:cubicBezTo>
                  <a:cubicBezTo>
                    <a:pt x="13110" y="2784"/>
                    <a:pt x="13218" y="2672"/>
                    <a:pt x="13218" y="2672"/>
                  </a:cubicBezTo>
                  <a:cubicBezTo>
                    <a:pt x="13325" y="2449"/>
                    <a:pt x="13433" y="2338"/>
                    <a:pt x="13433" y="2115"/>
                  </a:cubicBezTo>
                  <a:cubicBezTo>
                    <a:pt x="13433" y="2004"/>
                    <a:pt x="13433" y="1893"/>
                    <a:pt x="13433" y="1893"/>
                  </a:cubicBezTo>
                  <a:cubicBezTo>
                    <a:pt x="13433" y="1893"/>
                    <a:pt x="13433" y="1893"/>
                    <a:pt x="13433" y="1893"/>
                  </a:cubicBezTo>
                  <a:cubicBezTo>
                    <a:pt x="13540" y="1893"/>
                    <a:pt x="13540" y="2004"/>
                    <a:pt x="13648" y="1893"/>
                  </a:cubicBezTo>
                  <a:cubicBezTo>
                    <a:pt x="13648" y="1781"/>
                    <a:pt x="13755" y="1670"/>
                    <a:pt x="13755" y="1559"/>
                  </a:cubicBezTo>
                  <a:cubicBezTo>
                    <a:pt x="13755" y="1447"/>
                    <a:pt x="13648" y="891"/>
                    <a:pt x="13433" y="1113"/>
                  </a:cubicBezTo>
                  <a:cubicBezTo>
                    <a:pt x="13218" y="1336"/>
                    <a:pt x="13110" y="1447"/>
                    <a:pt x="12788" y="1336"/>
                  </a:cubicBezTo>
                  <a:cubicBezTo>
                    <a:pt x="12681" y="1225"/>
                    <a:pt x="12681" y="1225"/>
                    <a:pt x="12573" y="1225"/>
                  </a:cubicBezTo>
                  <a:cubicBezTo>
                    <a:pt x="12466" y="1225"/>
                    <a:pt x="12358" y="1225"/>
                    <a:pt x="12251" y="1113"/>
                  </a:cubicBezTo>
                  <a:cubicBezTo>
                    <a:pt x="12143" y="1002"/>
                    <a:pt x="12036" y="891"/>
                    <a:pt x="11928" y="1113"/>
                  </a:cubicBezTo>
                  <a:cubicBezTo>
                    <a:pt x="11821" y="1113"/>
                    <a:pt x="11713" y="668"/>
                    <a:pt x="11606" y="557"/>
                  </a:cubicBezTo>
                  <a:cubicBezTo>
                    <a:pt x="11499" y="445"/>
                    <a:pt x="11284" y="445"/>
                    <a:pt x="11284" y="668"/>
                  </a:cubicBezTo>
                  <a:cubicBezTo>
                    <a:pt x="11176" y="891"/>
                    <a:pt x="11499" y="1113"/>
                    <a:pt x="11069" y="1225"/>
                  </a:cubicBezTo>
                  <a:cubicBezTo>
                    <a:pt x="10961" y="1336"/>
                    <a:pt x="11069" y="1336"/>
                    <a:pt x="10854" y="1336"/>
                  </a:cubicBezTo>
                  <a:cubicBezTo>
                    <a:pt x="10854" y="1336"/>
                    <a:pt x="10746" y="1336"/>
                    <a:pt x="10746" y="1336"/>
                  </a:cubicBezTo>
                  <a:cubicBezTo>
                    <a:pt x="10639" y="1447"/>
                    <a:pt x="10639" y="1447"/>
                    <a:pt x="10531" y="1336"/>
                  </a:cubicBezTo>
                  <a:cubicBezTo>
                    <a:pt x="10531" y="1336"/>
                    <a:pt x="10424" y="1336"/>
                    <a:pt x="10424" y="1336"/>
                  </a:cubicBezTo>
                  <a:cubicBezTo>
                    <a:pt x="10424" y="1336"/>
                    <a:pt x="10424" y="1336"/>
                    <a:pt x="10424" y="1336"/>
                  </a:cubicBezTo>
                  <a:cubicBezTo>
                    <a:pt x="10209" y="1559"/>
                    <a:pt x="10101" y="1781"/>
                    <a:pt x="9779" y="1781"/>
                  </a:cubicBezTo>
                  <a:cubicBezTo>
                    <a:pt x="9672" y="1893"/>
                    <a:pt x="9672" y="2115"/>
                    <a:pt x="9779" y="2115"/>
                  </a:cubicBezTo>
                  <a:cubicBezTo>
                    <a:pt x="9672" y="2115"/>
                    <a:pt x="9564" y="2561"/>
                    <a:pt x="9564" y="2561"/>
                  </a:cubicBezTo>
                  <a:cubicBezTo>
                    <a:pt x="9564" y="2784"/>
                    <a:pt x="9242" y="2895"/>
                    <a:pt x="9349" y="3118"/>
                  </a:cubicBezTo>
                  <a:cubicBezTo>
                    <a:pt x="9349" y="3118"/>
                    <a:pt x="9457" y="3118"/>
                    <a:pt x="9457" y="3229"/>
                  </a:cubicBezTo>
                  <a:cubicBezTo>
                    <a:pt x="9564" y="3229"/>
                    <a:pt x="9564" y="3229"/>
                    <a:pt x="9672" y="3118"/>
                  </a:cubicBezTo>
                  <a:cubicBezTo>
                    <a:pt x="9564" y="3340"/>
                    <a:pt x="9349" y="3340"/>
                    <a:pt x="9242" y="3452"/>
                  </a:cubicBezTo>
                  <a:cubicBezTo>
                    <a:pt x="9134" y="3452"/>
                    <a:pt x="9134" y="3340"/>
                    <a:pt x="9134" y="3340"/>
                  </a:cubicBezTo>
                  <a:cubicBezTo>
                    <a:pt x="9027" y="3229"/>
                    <a:pt x="9027" y="3340"/>
                    <a:pt x="9027" y="3229"/>
                  </a:cubicBezTo>
                  <a:cubicBezTo>
                    <a:pt x="9027" y="3118"/>
                    <a:pt x="8919" y="2895"/>
                    <a:pt x="8812" y="2895"/>
                  </a:cubicBezTo>
                  <a:cubicBezTo>
                    <a:pt x="8812" y="2672"/>
                    <a:pt x="8704" y="2449"/>
                    <a:pt x="8490" y="2561"/>
                  </a:cubicBezTo>
                  <a:cubicBezTo>
                    <a:pt x="8382" y="2561"/>
                    <a:pt x="8382" y="2672"/>
                    <a:pt x="8382" y="2672"/>
                  </a:cubicBezTo>
                  <a:cubicBezTo>
                    <a:pt x="8275" y="2672"/>
                    <a:pt x="8167" y="2672"/>
                    <a:pt x="8167" y="2672"/>
                  </a:cubicBezTo>
                  <a:cubicBezTo>
                    <a:pt x="8060" y="2672"/>
                    <a:pt x="8060" y="2784"/>
                    <a:pt x="8060" y="2895"/>
                  </a:cubicBezTo>
                  <a:cubicBezTo>
                    <a:pt x="8060" y="2895"/>
                    <a:pt x="8060" y="3006"/>
                    <a:pt x="8060" y="3006"/>
                  </a:cubicBezTo>
                  <a:cubicBezTo>
                    <a:pt x="8060" y="3118"/>
                    <a:pt x="7845" y="2895"/>
                    <a:pt x="7845" y="2895"/>
                  </a:cubicBezTo>
                  <a:cubicBezTo>
                    <a:pt x="7845" y="2784"/>
                    <a:pt x="7737" y="2784"/>
                    <a:pt x="7737" y="2895"/>
                  </a:cubicBezTo>
                  <a:cubicBezTo>
                    <a:pt x="7630" y="2895"/>
                    <a:pt x="7630" y="2895"/>
                    <a:pt x="7630" y="2895"/>
                  </a:cubicBezTo>
                  <a:cubicBezTo>
                    <a:pt x="7630" y="3006"/>
                    <a:pt x="7630" y="3118"/>
                    <a:pt x="7522" y="3229"/>
                  </a:cubicBezTo>
                  <a:cubicBezTo>
                    <a:pt x="7522" y="3340"/>
                    <a:pt x="7415" y="3340"/>
                    <a:pt x="7415" y="3452"/>
                  </a:cubicBezTo>
                  <a:cubicBezTo>
                    <a:pt x="7307" y="3452"/>
                    <a:pt x="7200" y="3674"/>
                    <a:pt x="7093" y="3786"/>
                  </a:cubicBezTo>
                  <a:cubicBezTo>
                    <a:pt x="6985" y="3786"/>
                    <a:pt x="6878" y="3897"/>
                    <a:pt x="6878" y="4008"/>
                  </a:cubicBezTo>
                  <a:cubicBezTo>
                    <a:pt x="6985" y="4342"/>
                    <a:pt x="6770" y="4231"/>
                    <a:pt x="6555" y="4231"/>
                  </a:cubicBezTo>
                  <a:cubicBezTo>
                    <a:pt x="6448" y="4342"/>
                    <a:pt x="6018" y="4565"/>
                    <a:pt x="6018" y="4676"/>
                  </a:cubicBezTo>
                  <a:cubicBezTo>
                    <a:pt x="6018" y="4899"/>
                    <a:pt x="5910" y="5010"/>
                    <a:pt x="5696" y="5122"/>
                  </a:cubicBezTo>
                  <a:cubicBezTo>
                    <a:pt x="5696" y="5122"/>
                    <a:pt x="5696" y="5233"/>
                    <a:pt x="5588" y="5344"/>
                  </a:cubicBezTo>
                  <a:cubicBezTo>
                    <a:pt x="5481" y="5567"/>
                    <a:pt x="5158" y="5901"/>
                    <a:pt x="4943" y="6124"/>
                  </a:cubicBezTo>
                  <a:cubicBezTo>
                    <a:pt x="4728" y="6235"/>
                    <a:pt x="4406" y="6124"/>
                    <a:pt x="4299" y="6458"/>
                  </a:cubicBezTo>
                  <a:cubicBezTo>
                    <a:pt x="4191" y="6680"/>
                    <a:pt x="3761" y="7126"/>
                    <a:pt x="3546" y="7126"/>
                  </a:cubicBezTo>
                  <a:cubicBezTo>
                    <a:pt x="3439" y="7126"/>
                    <a:pt x="3439" y="7126"/>
                    <a:pt x="3331" y="7126"/>
                  </a:cubicBezTo>
                  <a:cubicBezTo>
                    <a:pt x="3224" y="7348"/>
                    <a:pt x="3116" y="7237"/>
                    <a:pt x="3009" y="7237"/>
                  </a:cubicBezTo>
                  <a:cubicBezTo>
                    <a:pt x="2794" y="7126"/>
                    <a:pt x="2579" y="7237"/>
                    <a:pt x="2472" y="7348"/>
                  </a:cubicBezTo>
                  <a:cubicBezTo>
                    <a:pt x="2364" y="7460"/>
                    <a:pt x="2149" y="7460"/>
                    <a:pt x="2149" y="7571"/>
                  </a:cubicBezTo>
                  <a:cubicBezTo>
                    <a:pt x="1934" y="7682"/>
                    <a:pt x="1934" y="7905"/>
                    <a:pt x="1719" y="7794"/>
                  </a:cubicBezTo>
                  <a:cubicBezTo>
                    <a:pt x="1612" y="7682"/>
                    <a:pt x="1504" y="7682"/>
                    <a:pt x="1504" y="7794"/>
                  </a:cubicBezTo>
                  <a:cubicBezTo>
                    <a:pt x="1504" y="7905"/>
                    <a:pt x="1504" y="8016"/>
                    <a:pt x="1397" y="8128"/>
                  </a:cubicBezTo>
                  <a:cubicBezTo>
                    <a:pt x="1290" y="8239"/>
                    <a:pt x="1290" y="8239"/>
                    <a:pt x="1290" y="8351"/>
                  </a:cubicBezTo>
                  <a:cubicBezTo>
                    <a:pt x="1290" y="8351"/>
                    <a:pt x="1290" y="8462"/>
                    <a:pt x="1290" y="8462"/>
                  </a:cubicBezTo>
                  <a:cubicBezTo>
                    <a:pt x="1290" y="8573"/>
                    <a:pt x="1290" y="8573"/>
                    <a:pt x="1290" y="8685"/>
                  </a:cubicBezTo>
                  <a:cubicBezTo>
                    <a:pt x="1290" y="8796"/>
                    <a:pt x="1290" y="8796"/>
                    <a:pt x="1290" y="8907"/>
                  </a:cubicBezTo>
                  <a:cubicBezTo>
                    <a:pt x="1290" y="8907"/>
                    <a:pt x="1290" y="8907"/>
                    <a:pt x="1290" y="9019"/>
                  </a:cubicBezTo>
                  <a:cubicBezTo>
                    <a:pt x="1182" y="9019"/>
                    <a:pt x="1182" y="9019"/>
                    <a:pt x="1182" y="9019"/>
                  </a:cubicBezTo>
                  <a:cubicBezTo>
                    <a:pt x="1075" y="8907"/>
                    <a:pt x="1075" y="8685"/>
                    <a:pt x="1182" y="8685"/>
                  </a:cubicBezTo>
                  <a:cubicBezTo>
                    <a:pt x="1182" y="8573"/>
                    <a:pt x="1182" y="8462"/>
                    <a:pt x="1075" y="8462"/>
                  </a:cubicBezTo>
                  <a:cubicBezTo>
                    <a:pt x="967" y="8351"/>
                    <a:pt x="752" y="8351"/>
                    <a:pt x="752" y="8573"/>
                  </a:cubicBezTo>
                  <a:cubicBezTo>
                    <a:pt x="752" y="8573"/>
                    <a:pt x="752" y="8573"/>
                    <a:pt x="752" y="8573"/>
                  </a:cubicBezTo>
                  <a:cubicBezTo>
                    <a:pt x="752" y="8685"/>
                    <a:pt x="752" y="8685"/>
                    <a:pt x="752" y="8685"/>
                  </a:cubicBezTo>
                  <a:cubicBezTo>
                    <a:pt x="860" y="8685"/>
                    <a:pt x="860" y="8685"/>
                    <a:pt x="752" y="8685"/>
                  </a:cubicBezTo>
                  <a:cubicBezTo>
                    <a:pt x="752" y="8796"/>
                    <a:pt x="752" y="8796"/>
                    <a:pt x="645" y="8907"/>
                  </a:cubicBezTo>
                  <a:cubicBezTo>
                    <a:pt x="537" y="9019"/>
                    <a:pt x="430" y="9019"/>
                    <a:pt x="430" y="9241"/>
                  </a:cubicBezTo>
                  <a:cubicBezTo>
                    <a:pt x="430" y="9353"/>
                    <a:pt x="537" y="9575"/>
                    <a:pt x="537" y="9687"/>
                  </a:cubicBezTo>
                  <a:cubicBezTo>
                    <a:pt x="537" y="10021"/>
                    <a:pt x="430" y="10021"/>
                    <a:pt x="322" y="10243"/>
                  </a:cubicBezTo>
                  <a:cubicBezTo>
                    <a:pt x="215" y="10355"/>
                    <a:pt x="322" y="10577"/>
                    <a:pt x="430" y="10689"/>
                  </a:cubicBezTo>
                  <a:cubicBezTo>
                    <a:pt x="537" y="10689"/>
                    <a:pt x="322" y="10800"/>
                    <a:pt x="215" y="11023"/>
                  </a:cubicBezTo>
                  <a:cubicBezTo>
                    <a:pt x="215" y="11023"/>
                    <a:pt x="215" y="11023"/>
                    <a:pt x="215" y="11023"/>
                  </a:cubicBezTo>
                  <a:cubicBezTo>
                    <a:pt x="215" y="11023"/>
                    <a:pt x="107" y="11023"/>
                    <a:pt x="215" y="11134"/>
                  </a:cubicBezTo>
                  <a:cubicBezTo>
                    <a:pt x="215" y="11245"/>
                    <a:pt x="322" y="11357"/>
                    <a:pt x="430" y="11468"/>
                  </a:cubicBezTo>
                  <a:cubicBezTo>
                    <a:pt x="537" y="11691"/>
                    <a:pt x="537" y="11802"/>
                    <a:pt x="537" y="12025"/>
                  </a:cubicBezTo>
                  <a:cubicBezTo>
                    <a:pt x="645" y="12247"/>
                    <a:pt x="537" y="12136"/>
                    <a:pt x="430" y="12025"/>
                  </a:cubicBezTo>
                  <a:cubicBezTo>
                    <a:pt x="430" y="11913"/>
                    <a:pt x="322" y="11913"/>
                    <a:pt x="322" y="11913"/>
                  </a:cubicBezTo>
                  <a:cubicBezTo>
                    <a:pt x="0" y="11691"/>
                    <a:pt x="0" y="12470"/>
                    <a:pt x="0" y="12581"/>
                  </a:cubicBezTo>
                  <a:cubicBezTo>
                    <a:pt x="0" y="12581"/>
                    <a:pt x="107" y="12581"/>
                    <a:pt x="107" y="12581"/>
                  </a:cubicBezTo>
                  <a:cubicBezTo>
                    <a:pt x="215" y="12804"/>
                    <a:pt x="322" y="12915"/>
                    <a:pt x="430" y="13138"/>
                  </a:cubicBezTo>
                  <a:cubicBezTo>
                    <a:pt x="645" y="13361"/>
                    <a:pt x="430" y="13472"/>
                    <a:pt x="430" y="13806"/>
                  </a:cubicBezTo>
                  <a:cubicBezTo>
                    <a:pt x="430" y="13918"/>
                    <a:pt x="537" y="14029"/>
                    <a:pt x="752" y="14029"/>
                  </a:cubicBezTo>
                  <a:cubicBezTo>
                    <a:pt x="1182" y="14363"/>
                    <a:pt x="645" y="14586"/>
                    <a:pt x="645" y="14808"/>
                  </a:cubicBezTo>
                  <a:cubicBezTo>
                    <a:pt x="645" y="14920"/>
                    <a:pt x="752" y="15142"/>
                    <a:pt x="752" y="15254"/>
                  </a:cubicBezTo>
                  <a:cubicBezTo>
                    <a:pt x="1075" y="15699"/>
                    <a:pt x="860" y="15588"/>
                    <a:pt x="752" y="15922"/>
                  </a:cubicBezTo>
                  <a:cubicBezTo>
                    <a:pt x="645" y="16033"/>
                    <a:pt x="645" y="16144"/>
                    <a:pt x="645" y="16256"/>
                  </a:cubicBezTo>
                  <a:cubicBezTo>
                    <a:pt x="752" y="16367"/>
                    <a:pt x="860" y="16367"/>
                    <a:pt x="860" y="16478"/>
                  </a:cubicBezTo>
                  <a:cubicBezTo>
                    <a:pt x="860" y="16590"/>
                    <a:pt x="860" y="16590"/>
                    <a:pt x="967" y="16701"/>
                  </a:cubicBezTo>
                  <a:cubicBezTo>
                    <a:pt x="967" y="16701"/>
                    <a:pt x="967" y="16701"/>
                    <a:pt x="967" y="16701"/>
                  </a:cubicBezTo>
                  <a:cubicBezTo>
                    <a:pt x="967" y="16701"/>
                    <a:pt x="967" y="16924"/>
                    <a:pt x="860" y="16924"/>
                  </a:cubicBezTo>
                  <a:cubicBezTo>
                    <a:pt x="860" y="16924"/>
                    <a:pt x="860" y="17035"/>
                    <a:pt x="752" y="17035"/>
                  </a:cubicBezTo>
                  <a:cubicBezTo>
                    <a:pt x="752" y="17146"/>
                    <a:pt x="645" y="17258"/>
                    <a:pt x="752" y="17369"/>
                  </a:cubicBezTo>
                  <a:cubicBezTo>
                    <a:pt x="752" y="17369"/>
                    <a:pt x="860" y="17369"/>
                    <a:pt x="860" y="17369"/>
                  </a:cubicBezTo>
                  <a:cubicBezTo>
                    <a:pt x="860" y="17369"/>
                    <a:pt x="860" y="17369"/>
                    <a:pt x="752" y="17369"/>
                  </a:cubicBezTo>
                  <a:cubicBezTo>
                    <a:pt x="752" y="17369"/>
                    <a:pt x="645" y="17480"/>
                    <a:pt x="537" y="17480"/>
                  </a:cubicBezTo>
                  <a:cubicBezTo>
                    <a:pt x="430" y="17592"/>
                    <a:pt x="430" y="17814"/>
                    <a:pt x="537" y="18037"/>
                  </a:cubicBezTo>
                  <a:cubicBezTo>
                    <a:pt x="645" y="18260"/>
                    <a:pt x="537" y="18705"/>
                    <a:pt x="860" y="18816"/>
                  </a:cubicBezTo>
                  <a:cubicBezTo>
                    <a:pt x="1075" y="18816"/>
                    <a:pt x="967" y="19039"/>
                    <a:pt x="1075" y="19151"/>
                  </a:cubicBezTo>
                  <a:cubicBezTo>
                    <a:pt x="1182" y="19151"/>
                    <a:pt x="1504" y="19039"/>
                    <a:pt x="1504" y="19151"/>
                  </a:cubicBezTo>
                  <a:cubicBezTo>
                    <a:pt x="1612" y="19485"/>
                    <a:pt x="2257" y="19485"/>
                    <a:pt x="2472" y="19373"/>
                  </a:cubicBezTo>
                  <a:cubicBezTo>
                    <a:pt x="2579" y="19262"/>
                    <a:pt x="2472" y="19039"/>
                    <a:pt x="2794" y="19039"/>
                  </a:cubicBezTo>
                  <a:cubicBezTo>
                    <a:pt x="2901" y="19039"/>
                    <a:pt x="3009" y="19151"/>
                    <a:pt x="3116" y="19151"/>
                  </a:cubicBezTo>
                  <a:cubicBezTo>
                    <a:pt x="3331" y="19151"/>
                    <a:pt x="3331" y="19039"/>
                    <a:pt x="3439" y="18816"/>
                  </a:cubicBezTo>
                  <a:cubicBezTo>
                    <a:pt x="3439" y="18816"/>
                    <a:pt x="3439" y="18816"/>
                    <a:pt x="3439" y="18705"/>
                  </a:cubicBezTo>
                  <a:cubicBezTo>
                    <a:pt x="3439" y="18594"/>
                    <a:pt x="3761" y="18594"/>
                    <a:pt x="3761" y="18594"/>
                  </a:cubicBezTo>
                  <a:cubicBezTo>
                    <a:pt x="3869" y="18594"/>
                    <a:pt x="4191" y="18594"/>
                    <a:pt x="4191" y="18482"/>
                  </a:cubicBezTo>
                  <a:cubicBezTo>
                    <a:pt x="4299" y="18371"/>
                    <a:pt x="4084" y="18148"/>
                    <a:pt x="4513" y="18148"/>
                  </a:cubicBezTo>
                  <a:cubicBezTo>
                    <a:pt x="4621" y="18037"/>
                    <a:pt x="4728" y="18148"/>
                    <a:pt x="4836" y="18148"/>
                  </a:cubicBezTo>
                  <a:cubicBezTo>
                    <a:pt x="5051" y="18037"/>
                    <a:pt x="4943" y="17814"/>
                    <a:pt x="5051" y="17814"/>
                  </a:cubicBezTo>
                  <a:cubicBezTo>
                    <a:pt x="5051" y="17814"/>
                    <a:pt x="5051" y="17814"/>
                    <a:pt x="5051" y="17814"/>
                  </a:cubicBezTo>
                  <a:cubicBezTo>
                    <a:pt x="5051" y="17814"/>
                    <a:pt x="5051" y="17814"/>
                    <a:pt x="5051" y="17814"/>
                  </a:cubicBezTo>
                  <a:cubicBezTo>
                    <a:pt x="5588" y="17703"/>
                    <a:pt x="5910" y="18371"/>
                    <a:pt x="6448" y="18260"/>
                  </a:cubicBezTo>
                  <a:cubicBezTo>
                    <a:pt x="6555" y="18260"/>
                    <a:pt x="6663" y="18037"/>
                    <a:pt x="6663" y="18037"/>
                  </a:cubicBezTo>
                  <a:cubicBezTo>
                    <a:pt x="6878" y="17814"/>
                    <a:pt x="6985" y="17480"/>
                    <a:pt x="7093" y="17258"/>
                  </a:cubicBezTo>
                  <a:cubicBezTo>
                    <a:pt x="7093" y="17258"/>
                    <a:pt x="7093" y="17258"/>
                    <a:pt x="7093" y="17146"/>
                  </a:cubicBezTo>
                  <a:cubicBezTo>
                    <a:pt x="7093" y="16924"/>
                    <a:pt x="7093" y="17035"/>
                    <a:pt x="7307" y="17035"/>
                  </a:cubicBezTo>
                  <a:cubicBezTo>
                    <a:pt x="7415" y="16924"/>
                    <a:pt x="7522" y="16924"/>
                    <a:pt x="7630" y="16701"/>
                  </a:cubicBezTo>
                  <a:cubicBezTo>
                    <a:pt x="7630" y="16367"/>
                    <a:pt x="7845" y="16590"/>
                    <a:pt x="8060" y="16701"/>
                  </a:cubicBezTo>
                  <a:cubicBezTo>
                    <a:pt x="8167" y="16701"/>
                    <a:pt x="8382" y="16701"/>
                    <a:pt x="8490" y="16590"/>
                  </a:cubicBezTo>
                  <a:cubicBezTo>
                    <a:pt x="8490" y="16590"/>
                    <a:pt x="8490" y="16590"/>
                    <a:pt x="8490" y="16590"/>
                  </a:cubicBezTo>
                  <a:cubicBezTo>
                    <a:pt x="8490" y="16478"/>
                    <a:pt x="8382" y="16478"/>
                    <a:pt x="8490" y="16478"/>
                  </a:cubicBezTo>
                  <a:cubicBezTo>
                    <a:pt x="8704" y="16478"/>
                    <a:pt x="9134" y="16367"/>
                    <a:pt x="9242" y="16256"/>
                  </a:cubicBezTo>
                  <a:cubicBezTo>
                    <a:pt x="9457" y="16144"/>
                    <a:pt x="9779" y="16033"/>
                    <a:pt x="9994" y="16256"/>
                  </a:cubicBezTo>
                  <a:cubicBezTo>
                    <a:pt x="10101" y="16367"/>
                    <a:pt x="10209" y="16367"/>
                    <a:pt x="10424" y="16367"/>
                  </a:cubicBezTo>
                  <a:cubicBezTo>
                    <a:pt x="10531" y="16367"/>
                    <a:pt x="10531" y="16367"/>
                    <a:pt x="10639" y="16478"/>
                  </a:cubicBezTo>
                  <a:cubicBezTo>
                    <a:pt x="10746" y="16590"/>
                    <a:pt x="10746" y="16478"/>
                    <a:pt x="10639" y="16590"/>
                  </a:cubicBezTo>
                  <a:cubicBezTo>
                    <a:pt x="10639" y="16701"/>
                    <a:pt x="10531" y="16812"/>
                    <a:pt x="10639" y="17035"/>
                  </a:cubicBezTo>
                  <a:cubicBezTo>
                    <a:pt x="10639" y="17035"/>
                    <a:pt x="10746" y="17035"/>
                    <a:pt x="10746" y="17035"/>
                  </a:cubicBezTo>
                  <a:cubicBezTo>
                    <a:pt x="10961" y="17146"/>
                    <a:pt x="10961" y="17258"/>
                    <a:pt x="11069" y="17258"/>
                  </a:cubicBezTo>
                  <a:cubicBezTo>
                    <a:pt x="11176" y="17369"/>
                    <a:pt x="11284" y="17369"/>
                    <a:pt x="11284" y="17592"/>
                  </a:cubicBezTo>
                  <a:cubicBezTo>
                    <a:pt x="11284" y="17703"/>
                    <a:pt x="11284" y="17592"/>
                    <a:pt x="11284" y="17592"/>
                  </a:cubicBezTo>
                  <a:cubicBezTo>
                    <a:pt x="11176" y="17592"/>
                    <a:pt x="11176" y="17703"/>
                    <a:pt x="11176" y="17703"/>
                  </a:cubicBezTo>
                  <a:cubicBezTo>
                    <a:pt x="11284" y="17926"/>
                    <a:pt x="11499" y="18148"/>
                    <a:pt x="11713" y="18148"/>
                  </a:cubicBezTo>
                  <a:cubicBezTo>
                    <a:pt x="12036" y="18037"/>
                    <a:pt x="11821" y="17814"/>
                    <a:pt x="12036" y="17703"/>
                  </a:cubicBezTo>
                  <a:cubicBezTo>
                    <a:pt x="12036" y="17703"/>
                    <a:pt x="12036" y="17703"/>
                    <a:pt x="12036" y="17703"/>
                  </a:cubicBezTo>
                  <a:cubicBezTo>
                    <a:pt x="12251" y="17592"/>
                    <a:pt x="12466" y="17592"/>
                    <a:pt x="12573" y="17369"/>
                  </a:cubicBezTo>
                  <a:cubicBezTo>
                    <a:pt x="12681" y="17146"/>
                    <a:pt x="12788" y="16924"/>
                    <a:pt x="12788" y="16701"/>
                  </a:cubicBezTo>
                  <a:cubicBezTo>
                    <a:pt x="12788" y="16590"/>
                    <a:pt x="12788" y="16367"/>
                    <a:pt x="12896" y="16367"/>
                  </a:cubicBezTo>
                  <a:cubicBezTo>
                    <a:pt x="13003" y="16590"/>
                    <a:pt x="13003" y="16701"/>
                    <a:pt x="13003" y="16812"/>
                  </a:cubicBezTo>
                  <a:cubicBezTo>
                    <a:pt x="13003" y="16812"/>
                    <a:pt x="12896" y="17035"/>
                    <a:pt x="12896" y="17146"/>
                  </a:cubicBezTo>
                  <a:cubicBezTo>
                    <a:pt x="12896" y="17146"/>
                    <a:pt x="12896" y="17258"/>
                    <a:pt x="12896" y="17258"/>
                  </a:cubicBezTo>
                  <a:cubicBezTo>
                    <a:pt x="12896" y="17480"/>
                    <a:pt x="12788" y="17480"/>
                    <a:pt x="12681" y="17592"/>
                  </a:cubicBezTo>
                  <a:cubicBezTo>
                    <a:pt x="12466" y="17814"/>
                    <a:pt x="12251" y="17814"/>
                    <a:pt x="12143" y="18037"/>
                  </a:cubicBezTo>
                  <a:cubicBezTo>
                    <a:pt x="12143" y="18148"/>
                    <a:pt x="12143" y="18148"/>
                    <a:pt x="12143" y="18260"/>
                  </a:cubicBezTo>
                  <a:cubicBezTo>
                    <a:pt x="12143" y="18260"/>
                    <a:pt x="12143" y="18260"/>
                    <a:pt x="12143" y="18260"/>
                  </a:cubicBezTo>
                  <a:cubicBezTo>
                    <a:pt x="12143" y="18260"/>
                    <a:pt x="12143" y="18260"/>
                    <a:pt x="12143" y="18260"/>
                  </a:cubicBezTo>
                  <a:cubicBezTo>
                    <a:pt x="12143" y="18482"/>
                    <a:pt x="12466" y="18594"/>
                    <a:pt x="12681" y="18371"/>
                  </a:cubicBezTo>
                  <a:cubicBezTo>
                    <a:pt x="12681" y="18260"/>
                    <a:pt x="12788" y="18148"/>
                    <a:pt x="12788" y="18037"/>
                  </a:cubicBezTo>
                  <a:cubicBezTo>
                    <a:pt x="12896" y="17926"/>
                    <a:pt x="12896" y="18037"/>
                    <a:pt x="13003" y="18037"/>
                  </a:cubicBezTo>
                  <a:cubicBezTo>
                    <a:pt x="13110" y="18148"/>
                    <a:pt x="12788" y="18482"/>
                    <a:pt x="12788" y="18594"/>
                  </a:cubicBezTo>
                  <a:cubicBezTo>
                    <a:pt x="12788" y="18594"/>
                    <a:pt x="12573" y="18705"/>
                    <a:pt x="12466" y="18705"/>
                  </a:cubicBezTo>
                  <a:cubicBezTo>
                    <a:pt x="12466" y="18816"/>
                    <a:pt x="12466" y="19039"/>
                    <a:pt x="12573" y="19151"/>
                  </a:cubicBezTo>
                  <a:cubicBezTo>
                    <a:pt x="12681" y="19262"/>
                    <a:pt x="12788" y="19262"/>
                    <a:pt x="13003" y="19151"/>
                  </a:cubicBezTo>
                  <a:cubicBezTo>
                    <a:pt x="13003" y="19039"/>
                    <a:pt x="13110" y="19039"/>
                    <a:pt x="13218" y="19151"/>
                  </a:cubicBezTo>
                  <a:cubicBezTo>
                    <a:pt x="13218" y="19151"/>
                    <a:pt x="13110" y="19151"/>
                    <a:pt x="13110" y="19262"/>
                  </a:cubicBezTo>
                  <a:cubicBezTo>
                    <a:pt x="13110" y="19373"/>
                    <a:pt x="13003" y="19373"/>
                    <a:pt x="13003" y="19373"/>
                  </a:cubicBezTo>
                  <a:cubicBezTo>
                    <a:pt x="13003" y="19373"/>
                    <a:pt x="13003" y="19373"/>
                    <a:pt x="13003" y="19485"/>
                  </a:cubicBezTo>
                  <a:cubicBezTo>
                    <a:pt x="13003" y="19485"/>
                    <a:pt x="12896" y="19485"/>
                    <a:pt x="12896" y="19485"/>
                  </a:cubicBezTo>
                  <a:cubicBezTo>
                    <a:pt x="12896" y="19596"/>
                    <a:pt x="13110" y="19819"/>
                    <a:pt x="13110" y="19930"/>
                  </a:cubicBezTo>
                  <a:cubicBezTo>
                    <a:pt x="13110" y="19930"/>
                    <a:pt x="13110" y="19930"/>
                    <a:pt x="13110" y="19930"/>
                  </a:cubicBezTo>
                  <a:cubicBezTo>
                    <a:pt x="13003" y="20264"/>
                    <a:pt x="12896" y="20264"/>
                    <a:pt x="13110" y="20487"/>
                  </a:cubicBezTo>
                  <a:cubicBezTo>
                    <a:pt x="13218" y="20598"/>
                    <a:pt x="13325" y="20821"/>
                    <a:pt x="13540" y="20821"/>
                  </a:cubicBezTo>
                  <a:cubicBezTo>
                    <a:pt x="13648" y="20932"/>
                    <a:pt x="13648" y="21043"/>
                    <a:pt x="13648" y="21043"/>
                  </a:cubicBezTo>
                  <a:cubicBezTo>
                    <a:pt x="13755" y="21155"/>
                    <a:pt x="13863" y="21043"/>
                    <a:pt x="13970" y="21043"/>
                  </a:cubicBezTo>
                  <a:cubicBezTo>
                    <a:pt x="14078" y="21155"/>
                    <a:pt x="14185" y="21155"/>
                    <a:pt x="14293" y="21266"/>
                  </a:cubicBezTo>
                  <a:cubicBezTo>
                    <a:pt x="14293" y="21266"/>
                    <a:pt x="14293" y="21266"/>
                    <a:pt x="14293" y="21266"/>
                  </a:cubicBezTo>
                  <a:cubicBezTo>
                    <a:pt x="14293" y="21266"/>
                    <a:pt x="14293" y="21377"/>
                    <a:pt x="14293" y="21377"/>
                  </a:cubicBezTo>
                  <a:cubicBezTo>
                    <a:pt x="14400" y="21377"/>
                    <a:pt x="14400" y="21489"/>
                    <a:pt x="14507" y="21489"/>
                  </a:cubicBezTo>
                  <a:cubicBezTo>
                    <a:pt x="14507" y="21489"/>
                    <a:pt x="14507" y="21489"/>
                    <a:pt x="14615" y="21489"/>
                  </a:cubicBezTo>
                  <a:cubicBezTo>
                    <a:pt x="14615" y="21489"/>
                    <a:pt x="14615" y="21489"/>
                    <a:pt x="14615" y="21489"/>
                  </a:cubicBezTo>
                  <a:cubicBezTo>
                    <a:pt x="14830" y="21489"/>
                    <a:pt x="14937" y="21377"/>
                    <a:pt x="15045" y="21155"/>
                  </a:cubicBezTo>
                  <a:cubicBezTo>
                    <a:pt x="15152" y="20932"/>
                    <a:pt x="15045" y="20821"/>
                    <a:pt x="15045" y="20598"/>
                  </a:cubicBezTo>
                  <a:cubicBezTo>
                    <a:pt x="15045" y="20598"/>
                    <a:pt x="15152" y="20821"/>
                    <a:pt x="15260" y="20932"/>
                  </a:cubicBezTo>
                  <a:cubicBezTo>
                    <a:pt x="15260" y="21043"/>
                    <a:pt x="15367" y="21043"/>
                    <a:pt x="15475" y="21043"/>
                  </a:cubicBezTo>
                  <a:cubicBezTo>
                    <a:pt x="15475" y="21043"/>
                    <a:pt x="15475" y="20932"/>
                    <a:pt x="15582" y="20932"/>
                  </a:cubicBezTo>
                  <a:cubicBezTo>
                    <a:pt x="15582" y="20821"/>
                    <a:pt x="15582" y="20932"/>
                    <a:pt x="15475" y="21043"/>
                  </a:cubicBezTo>
                  <a:cubicBezTo>
                    <a:pt x="15260" y="21155"/>
                    <a:pt x="15475" y="21600"/>
                    <a:pt x="15797" y="21489"/>
                  </a:cubicBezTo>
                  <a:cubicBezTo>
                    <a:pt x="15797" y="21489"/>
                    <a:pt x="15904" y="21489"/>
                    <a:pt x="15904" y="21377"/>
                  </a:cubicBezTo>
                  <a:cubicBezTo>
                    <a:pt x="16012" y="21377"/>
                    <a:pt x="16012" y="21377"/>
                    <a:pt x="16119" y="21377"/>
                  </a:cubicBezTo>
                  <a:cubicBezTo>
                    <a:pt x="16334" y="21377"/>
                    <a:pt x="16657" y="21377"/>
                    <a:pt x="16872" y="21266"/>
                  </a:cubicBezTo>
                  <a:cubicBezTo>
                    <a:pt x="16872" y="21266"/>
                    <a:pt x="16979" y="21266"/>
                    <a:pt x="16979" y="21266"/>
                  </a:cubicBezTo>
                  <a:cubicBezTo>
                    <a:pt x="16979" y="21266"/>
                    <a:pt x="16979" y="21266"/>
                    <a:pt x="16979" y="21266"/>
                  </a:cubicBezTo>
                  <a:cubicBezTo>
                    <a:pt x="17087" y="21155"/>
                    <a:pt x="17301" y="21043"/>
                    <a:pt x="17194" y="20932"/>
                  </a:cubicBezTo>
                  <a:cubicBezTo>
                    <a:pt x="17087" y="20821"/>
                    <a:pt x="16872" y="20709"/>
                    <a:pt x="17087" y="20709"/>
                  </a:cubicBezTo>
                  <a:cubicBezTo>
                    <a:pt x="17194" y="20709"/>
                    <a:pt x="17301" y="20709"/>
                    <a:pt x="17409" y="20709"/>
                  </a:cubicBezTo>
                  <a:cubicBezTo>
                    <a:pt x="17516" y="20709"/>
                    <a:pt x="17624" y="20598"/>
                    <a:pt x="17624" y="20487"/>
                  </a:cubicBezTo>
                  <a:cubicBezTo>
                    <a:pt x="17731" y="20487"/>
                    <a:pt x="17624" y="20487"/>
                    <a:pt x="17731" y="20375"/>
                  </a:cubicBezTo>
                  <a:cubicBezTo>
                    <a:pt x="17731" y="20375"/>
                    <a:pt x="18054" y="20375"/>
                    <a:pt x="18054" y="20375"/>
                  </a:cubicBezTo>
                  <a:cubicBezTo>
                    <a:pt x="18376" y="20375"/>
                    <a:pt x="18591" y="20153"/>
                    <a:pt x="18699" y="19930"/>
                  </a:cubicBezTo>
                  <a:close/>
                  <a:moveTo>
                    <a:pt x="20633" y="9798"/>
                  </a:moveTo>
                  <a:cubicBezTo>
                    <a:pt x="20633" y="9798"/>
                    <a:pt x="20633" y="9798"/>
                    <a:pt x="20633" y="9798"/>
                  </a:cubicBezTo>
                  <a:cubicBezTo>
                    <a:pt x="20633" y="9798"/>
                    <a:pt x="20633" y="9798"/>
                    <a:pt x="20633" y="9798"/>
                  </a:cubicBezTo>
                  <a:cubicBezTo>
                    <a:pt x="20633" y="9798"/>
                    <a:pt x="20633" y="9798"/>
                    <a:pt x="20633" y="9798"/>
                  </a:cubicBezTo>
                  <a:close/>
                  <a:moveTo>
                    <a:pt x="7522" y="3674"/>
                  </a:moveTo>
                  <a:cubicBezTo>
                    <a:pt x="7522" y="3674"/>
                    <a:pt x="7522" y="3674"/>
                    <a:pt x="7522" y="3674"/>
                  </a:cubicBezTo>
                  <a:cubicBezTo>
                    <a:pt x="7522" y="3674"/>
                    <a:pt x="7522" y="3674"/>
                    <a:pt x="7522" y="3674"/>
                  </a:cubicBezTo>
                  <a:close/>
                  <a:moveTo>
                    <a:pt x="7737" y="3006"/>
                  </a:moveTo>
                  <a:cubicBezTo>
                    <a:pt x="7737" y="3006"/>
                    <a:pt x="7737" y="3006"/>
                    <a:pt x="7737" y="3006"/>
                  </a:cubicBezTo>
                  <a:cubicBezTo>
                    <a:pt x="7737" y="3006"/>
                    <a:pt x="7737" y="3006"/>
                    <a:pt x="7737" y="3006"/>
                  </a:cubicBezTo>
                  <a:close/>
                  <a:moveTo>
                    <a:pt x="12681" y="17814"/>
                  </a:moveTo>
                  <a:cubicBezTo>
                    <a:pt x="12681" y="17814"/>
                    <a:pt x="12681" y="17814"/>
                    <a:pt x="12681" y="17814"/>
                  </a:cubicBezTo>
                  <a:cubicBezTo>
                    <a:pt x="12681" y="17814"/>
                    <a:pt x="12681" y="17814"/>
                    <a:pt x="12788" y="17814"/>
                  </a:cubicBezTo>
                  <a:cubicBezTo>
                    <a:pt x="12681" y="17814"/>
                    <a:pt x="12681" y="17814"/>
                    <a:pt x="12681" y="1781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4" name="Shape 524"/>
            <p:cNvSpPr/>
            <p:nvPr/>
          </p:nvSpPr>
          <p:spPr>
            <a:xfrm>
              <a:off x="6115323" y="7949722"/>
              <a:ext cx="12007"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525" name="Shape 525"/>
            <p:cNvSpPr/>
            <p:nvPr/>
          </p:nvSpPr>
          <p:spPr>
            <a:xfrm>
              <a:off x="5985639" y="7981465"/>
              <a:ext cx="101675" cy="77545"/>
            </a:xfrm>
            <a:custGeom>
              <a:avLst/>
              <a:gdLst/>
              <a:ahLst/>
              <a:cxnLst>
                <a:cxn ang="0">
                  <a:pos x="wd2" y="hd2"/>
                </a:cxn>
                <a:cxn ang="5400000">
                  <a:pos x="wd2" y="hd2"/>
                </a:cxn>
                <a:cxn ang="10800000">
                  <a:pos x="wd2" y="hd2"/>
                </a:cxn>
                <a:cxn ang="16200000">
                  <a:pos x="wd2" y="hd2"/>
                </a:cxn>
              </a:cxnLst>
              <a:rect l="0" t="0" r="r" b="b"/>
              <a:pathLst>
                <a:path w="21109" h="21600" extrusionOk="0">
                  <a:moveTo>
                    <a:pt x="17182" y="10800"/>
                  </a:moveTo>
                  <a:cubicBezTo>
                    <a:pt x="17182" y="10800"/>
                    <a:pt x="13254" y="8100"/>
                    <a:pt x="13254" y="8100"/>
                  </a:cubicBezTo>
                  <a:cubicBezTo>
                    <a:pt x="11291" y="5400"/>
                    <a:pt x="9327" y="5400"/>
                    <a:pt x="9327" y="2700"/>
                  </a:cubicBezTo>
                  <a:cubicBezTo>
                    <a:pt x="7364" y="2700"/>
                    <a:pt x="3436" y="0"/>
                    <a:pt x="1473" y="0"/>
                  </a:cubicBezTo>
                  <a:cubicBezTo>
                    <a:pt x="-491" y="2700"/>
                    <a:pt x="-491" y="2700"/>
                    <a:pt x="1473" y="5400"/>
                  </a:cubicBezTo>
                  <a:cubicBezTo>
                    <a:pt x="1473" y="8100"/>
                    <a:pt x="1473" y="10800"/>
                    <a:pt x="1473" y="13500"/>
                  </a:cubicBezTo>
                  <a:cubicBezTo>
                    <a:pt x="1473" y="13500"/>
                    <a:pt x="1473" y="16200"/>
                    <a:pt x="3436" y="16200"/>
                  </a:cubicBezTo>
                  <a:cubicBezTo>
                    <a:pt x="3436" y="18900"/>
                    <a:pt x="7364" y="21600"/>
                    <a:pt x="9327" y="21600"/>
                  </a:cubicBezTo>
                  <a:cubicBezTo>
                    <a:pt x="9327" y="21600"/>
                    <a:pt x="11291" y="21600"/>
                    <a:pt x="13254" y="21600"/>
                  </a:cubicBezTo>
                  <a:cubicBezTo>
                    <a:pt x="15218" y="18900"/>
                    <a:pt x="17182" y="18900"/>
                    <a:pt x="19145" y="18900"/>
                  </a:cubicBezTo>
                  <a:cubicBezTo>
                    <a:pt x="19145" y="18900"/>
                    <a:pt x="19145" y="18900"/>
                    <a:pt x="19145" y="18900"/>
                  </a:cubicBezTo>
                  <a:cubicBezTo>
                    <a:pt x="19145" y="18900"/>
                    <a:pt x="21109" y="18900"/>
                    <a:pt x="21109" y="18900"/>
                  </a:cubicBezTo>
                  <a:cubicBezTo>
                    <a:pt x="21109" y="16200"/>
                    <a:pt x="21109" y="13500"/>
                    <a:pt x="19145" y="10800"/>
                  </a:cubicBezTo>
                  <a:cubicBezTo>
                    <a:pt x="19145" y="10800"/>
                    <a:pt x="17182" y="10800"/>
                    <a:pt x="17182"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6" name="Shape 526"/>
            <p:cNvSpPr/>
            <p:nvPr/>
          </p:nvSpPr>
          <p:spPr>
            <a:xfrm>
              <a:off x="6419431" y="8271229"/>
              <a:ext cx="50834" cy="65299"/>
            </a:xfrm>
            <a:custGeom>
              <a:avLst/>
              <a:gdLst/>
              <a:ahLst/>
              <a:cxnLst>
                <a:cxn ang="0">
                  <a:pos x="wd2" y="hd2"/>
                </a:cxn>
                <a:cxn ang="5400000">
                  <a:pos x="wd2" y="hd2"/>
                </a:cxn>
                <a:cxn ang="10800000">
                  <a:pos x="wd2" y="hd2"/>
                </a:cxn>
                <a:cxn ang="16200000">
                  <a:pos x="wd2" y="hd2"/>
                </a:cxn>
              </a:cxnLst>
              <a:rect l="0" t="0" r="r" b="b"/>
              <a:pathLst>
                <a:path w="19600" h="21600" extrusionOk="0">
                  <a:moveTo>
                    <a:pt x="14400" y="6171"/>
                  </a:moveTo>
                  <a:cubicBezTo>
                    <a:pt x="10800" y="3086"/>
                    <a:pt x="10800" y="0"/>
                    <a:pt x="7200" y="0"/>
                  </a:cubicBezTo>
                  <a:cubicBezTo>
                    <a:pt x="3600" y="0"/>
                    <a:pt x="3600" y="3086"/>
                    <a:pt x="0" y="3086"/>
                  </a:cubicBezTo>
                  <a:cubicBezTo>
                    <a:pt x="0" y="6171"/>
                    <a:pt x="0" y="9257"/>
                    <a:pt x="0" y="9257"/>
                  </a:cubicBezTo>
                  <a:cubicBezTo>
                    <a:pt x="0" y="12343"/>
                    <a:pt x="0" y="12343"/>
                    <a:pt x="0" y="15429"/>
                  </a:cubicBezTo>
                  <a:cubicBezTo>
                    <a:pt x="3600" y="15429"/>
                    <a:pt x="3600" y="15429"/>
                    <a:pt x="3600" y="15429"/>
                  </a:cubicBezTo>
                  <a:cubicBezTo>
                    <a:pt x="7200" y="18514"/>
                    <a:pt x="7200" y="18514"/>
                    <a:pt x="7200" y="18514"/>
                  </a:cubicBezTo>
                  <a:cubicBezTo>
                    <a:pt x="10800" y="21600"/>
                    <a:pt x="10800" y="21600"/>
                    <a:pt x="14400" y="21600"/>
                  </a:cubicBezTo>
                  <a:cubicBezTo>
                    <a:pt x="18000" y="21600"/>
                    <a:pt x="18000" y="18514"/>
                    <a:pt x="18000" y="15429"/>
                  </a:cubicBezTo>
                  <a:cubicBezTo>
                    <a:pt x="21600" y="15429"/>
                    <a:pt x="18000" y="12343"/>
                    <a:pt x="18000" y="9257"/>
                  </a:cubicBezTo>
                  <a:cubicBezTo>
                    <a:pt x="14400" y="9257"/>
                    <a:pt x="14400" y="6171"/>
                    <a:pt x="14400" y="617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7" name="Shape 527"/>
            <p:cNvSpPr/>
            <p:nvPr/>
          </p:nvSpPr>
          <p:spPr>
            <a:xfrm>
              <a:off x="6253116" y="8279391"/>
              <a:ext cx="202328" cy="269357"/>
            </a:xfrm>
            <a:custGeom>
              <a:avLst/>
              <a:gdLst/>
              <a:ahLst/>
              <a:cxnLst>
                <a:cxn ang="0">
                  <a:pos x="wd2" y="hd2"/>
                </a:cxn>
                <a:cxn ang="5400000">
                  <a:pos x="wd2" y="hd2"/>
                </a:cxn>
                <a:cxn ang="10800000">
                  <a:pos x="wd2" y="hd2"/>
                </a:cxn>
                <a:cxn ang="16200000">
                  <a:pos x="wd2" y="hd2"/>
                </a:cxn>
              </a:cxnLst>
              <a:rect l="0" t="0" r="r" b="b"/>
              <a:pathLst>
                <a:path w="21003" h="21600" extrusionOk="0">
                  <a:moveTo>
                    <a:pt x="20021" y="4629"/>
                  </a:moveTo>
                  <a:cubicBezTo>
                    <a:pt x="19039" y="4629"/>
                    <a:pt x="19039" y="4629"/>
                    <a:pt x="18058" y="4629"/>
                  </a:cubicBezTo>
                  <a:cubicBezTo>
                    <a:pt x="17076" y="5400"/>
                    <a:pt x="15112" y="5400"/>
                    <a:pt x="14130" y="5400"/>
                  </a:cubicBezTo>
                  <a:cubicBezTo>
                    <a:pt x="11185" y="5400"/>
                    <a:pt x="9221" y="6171"/>
                    <a:pt x="7258" y="5400"/>
                  </a:cubicBezTo>
                  <a:cubicBezTo>
                    <a:pt x="4312" y="3857"/>
                    <a:pt x="8239" y="4629"/>
                    <a:pt x="7258" y="3086"/>
                  </a:cubicBezTo>
                  <a:cubicBezTo>
                    <a:pt x="6276" y="771"/>
                    <a:pt x="5294" y="0"/>
                    <a:pt x="2348" y="0"/>
                  </a:cubicBezTo>
                  <a:cubicBezTo>
                    <a:pt x="385" y="0"/>
                    <a:pt x="-597" y="771"/>
                    <a:pt x="385" y="2314"/>
                  </a:cubicBezTo>
                  <a:cubicBezTo>
                    <a:pt x="1367" y="3857"/>
                    <a:pt x="1367" y="4629"/>
                    <a:pt x="1367" y="6171"/>
                  </a:cubicBezTo>
                  <a:cubicBezTo>
                    <a:pt x="385" y="6943"/>
                    <a:pt x="385" y="8486"/>
                    <a:pt x="385" y="9257"/>
                  </a:cubicBezTo>
                  <a:cubicBezTo>
                    <a:pt x="385" y="10029"/>
                    <a:pt x="385" y="10800"/>
                    <a:pt x="1367" y="10800"/>
                  </a:cubicBezTo>
                  <a:cubicBezTo>
                    <a:pt x="1367" y="11571"/>
                    <a:pt x="3330" y="11571"/>
                    <a:pt x="2348" y="12343"/>
                  </a:cubicBezTo>
                  <a:cubicBezTo>
                    <a:pt x="1367" y="13886"/>
                    <a:pt x="1367" y="15429"/>
                    <a:pt x="2348" y="16200"/>
                  </a:cubicBezTo>
                  <a:cubicBezTo>
                    <a:pt x="3330" y="16971"/>
                    <a:pt x="3330" y="17743"/>
                    <a:pt x="4312" y="18514"/>
                  </a:cubicBezTo>
                  <a:cubicBezTo>
                    <a:pt x="4312" y="19286"/>
                    <a:pt x="4312" y="21600"/>
                    <a:pt x="6276" y="21600"/>
                  </a:cubicBezTo>
                  <a:cubicBezTo>
                    <a:pt x="7258" y="21600"/>
                    <a:pt x="10203" y="20057"/>
                    <a:pt x="9221" y="19286"/>
                  </a:cubicBezTo>
                  <a:cubicBezTo>
                    <a:pt x="10203" y="20057"/>
                    <a:pt x="10203" y="20829"/>
                    <a:pt x="11185" y="20057"/>
                  </a:cubicBezTo>
                  <a:cubicBezTo>
                    <a:pt x="13148" y="19286"/>
                    <a:pt x="13148" y="19286"/>
                    <a:pt x="14130" y="17743"/>
                  </a:cubicBezTo>
                  <a:cubicBezTo>
                    <a:pt x="15112" y="16971"/>
                    <a:pt x="16094" y="16200"/>
                    <a:pt x="17076" y="14657"/>
                  </a:cubicBezTo>
                  <a:cubicBezTo>
                    <a:pt x="17076" y="13886"/>
                    <a:pt x="18058" y="13886"/>
                    <a:pt x="19039" y="13114"/>
                  </a:cubicBezTo>
                  <a:cubicBezTo>
                    <a:pt x="19039" y="13114"/>
                    <a:pt x="19039" y="11571"/>
                    <a:pt x="18058" y="10800"/>
                  </a:cubicBezTo>
                  <a:cubicBezTo>
                    <a:pt x="17076" y="10029"/>
                    <a:pt x="19039" y="10029"/>
                    <a:pt x="20021" y="8486"/>
                  </a:cubicBezTo>
                  <a:cubicBezTo>
                    <a:pt x="20021" y="8486"/>
                    <a:pt x="20021" y="8486"/>
                    <a:pt x="20021" y="8486"/>
                  </a:cubicBezTo>
                  <a:cubicBezTo>
                    <a:pt x="20021" y="7714"/>
                    <a:pt x="20021" y="6943"/>
                    <a:pt x="20021" y="6943"/>
                  </a:cubicBezTo>
                  <a:cubicBezTo>
                    <a:pt x="21003" y="6171"/>
                    <a:pt x="21003" y="6171"/>
                    <a:pt x="21003" y="6171"/>
                  </a:cubicBezTo>
                  <a:cubicBezTo>
                    <a:pt x="21003" y="5400"/>
                    <a:pt x="21003" y="4629"/>
                    <a:pt x="20021" y="462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8" name="Shape 528"/>
            <p:cNvSpPr/>
            <p:nvPr/>
          </p:nvSpPr>
          <p:spPr>
            <a:xfrm>
              <a:off x="6663521" y="8499774"/>
              <a:ext cx="60023" cy="612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200" y="3600"/>
                    <a:pt x="7200" y="3600"/>
                    <a:pt x="3600" y="7200"/>
                  </a:cubicBezTo>
                  <a:cubicBezTo>
                    <a:pt x="3600" y="7200"/>
                    <a:pt x="3600" y="7200"/>
                    <a:pt x="0" y="7200"/>
                  </a:cubicBezTo>
                  <a:cubicBezTo>
                    <a:pt x="0" y="10800"/>
                    <a:pt x="0" y="10800"/>
                    <a:pt x="0" y="10800"/>
                  </a:cubicBezTo>
                  <a:cubicBezTo>
                    <a:pt x="0" y="14400"/>
                    <a:pt x="0" y="14400"/>
                    <a:pt x="0" y="18000"/>
                  </a:cubicBezTo>
                  <a:cubicBezTo>
                    <a:pt x="0" y="21600"/>
                    <a:pt x="3600" y="21600"/>
                    <a:pt x="7200" y="21600"/>
                  </a:cubicBezTo>
                  <a:cubicBezTo>
                    <a:pt x="10800" y="21600"/>
                    <a:pt x="10800" y="21600"/>
                    <a:pt x="10800" y="18000"/>
                  </a:cubicBezTo>
                  <a:cubicBezTo>
                    <a:pt x="10800" y="18000"/>
                    <a:pt x="10800" y="18000"/>
                    <a:pt x="14400" y="18000"/>
                  </a:cubicBezTo>
                  <a:cubicBezTo>
                    <a:pt x="14400" y="14400"/>
                    <a:pt x="14400" y="14400"/>
                    <a:pt x="18000" y="14400"/>
                  </a:cubicBezTo>
                  <a:cubicBezTo>
                    <a:pt x="18000" y="14400"/>
                    <a:pt x="21600" y="14400"/>
                    <a:pt x="21600" y="10800"/>
                  </a:cubicBezTo>
                  <a:cubicBezTo>
                    <a:pt x="21600" y="7200"/>
                    <a:pt x="14400" y="0"/>
                    <a:pt x="108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29" name="Shape 529"/>
            <p:cNvSpPr/>
            <p:nvPr/>
          </p:nvSpPr>
          <p:spPr>
            <a:xfrm>
              <a:off x="6592778" y="8046343"/>
              <a:ext cx="341552" cy="465675"/>
            </a:xfrm>
            <a:custGeom>
              <a:avLst/>
              <a:gdLst/>
              <a:ahLst/>
              <a:cxnLst>
                <a:cxn ang="0">
                  <a:pos x="wd2" y="hd2"/>
                </a:cxn>
                <a:cxn ang="5400000">
                  <a:pos x="wd2" y="hd2"/>
                </a:cxn>
                <a:cxn ang="10800000">
                  <a:pos x="wd2" y="hd2"/>
                </a:cxn>
                <a:cxn ang="16200000">
                  <a:pos x="wd2" y="hd2"/>
                </a:cxn>
              </a:cxnLst>
              <a:rect l="0" t="0" r="r" b="b"/>
              <a:pathLst>
                <a:path w="20951" h="21247" extrusionOk="0">
                  <a:moveTo>
                    <a:pt x="17190" y="3174"/>
                  </a:moveTo>
                  <a:cubicBezTo>
                    <a:pt x="17190" y="3614"/>
                    <a:pt x="17773" y="1851"/>
                    <a:pt x="17773" y="1851"/>
                  </a:cubicBezTo>
                  <a:cubicBezTo>
                    <a:pt x="17773" y="1851"/>
                    <a:pt x="17773" y="1410"/>
                    <a:pt x="17773" y="1410"/>
                  </a:cubicBezTo>
                  <a:cubicBezTo>
                    <a:pt x="17190" y="969"/>
                    <a:pt x="17773" y="1410"/>
                    <a:pt x="17773" y="969"/>
                  </a:cubicBezTo>
                  <a:cubicBezTo>
                    <a:pt x="18357" y="88"/>
                    <a:pt x="17190" y="88"/>
                    <a:pt x="16606" y="88"/>
                  </a:cubicBezTo>
                  <a:cubicBezTo>
                    <a:pt x="15438" y="-353"/>
                    <a:pt x="14271" y="969"/>
                    <a:pt x="13687" y="1851"/>
                  </a:cubicBezTo>
                  <a:cubicBezTo>
                    <a:pt x="13687" y="2292"/>
                    <a:pt x="13687" y="5378"/>
                    <a:pt x="13103" y="5378"/>
                  </a:cubicBezTo>
                  <a:cubicBezTo>
                    <a:pt x="12519" y="5378"/>
                    <a:pt x="12519" y="5378"/>
                    <a:pt x="12519" y="5818"/>
                  </a:cubicBezTo>
                  <a:cubicBezTo>
                    <a:pt x="11352" y="6259"/>
                    <a:pt x="10184" y="6259"/>
                    <a:pt x="10768" y="7582"/>
                  </a:cubicBezTo>
                  <a:cubicBezTo>
                    <a:pt x="10768" y="8904"/>
                    <a:pt x="9017" y="8904"/>
                    <a:pt x="8433" y="9345"/>
                  </a:cubicBezTo>
                  <a:cubicBezTo>
                    <a:pt x="7849" y="9786"/>
                    <a:pt x="7849" y="9786"/>
                    <a:pt x="7849" y="10227"/>
                  </a:cubicBezTo>
                  <a:cubicBezTo>
                    <a:pt x="7265" y="11108"/>
                    <a:pt x="6098" y="11549"/>
                    <a:pt x="4930" y="11990"/>
                  </a:cubicBezTo>
                  <a:cubicBezTo>
                    <a:pt x="3762" y="11990"/>
                    <a:pt x="3762" y="12871"/>
                    <a:pt x="2595" y="13753"/>
                  </a:cubicBezTo>
                  <a:cubicBezTo>
                    <a:pt x="2011" y="14194"/>
                    <a:pt x="2011" y="14635"/>
                    <a:pt x="1427" y="15076"/>
                  </a:cubicBezTo>
                  <a:cubicBezTo>
                    <a:pt x="844" y="15516"/>
                    <a:pt x="844" y="15516"/>
                    <a:pt x="260" y="15957"/>
                  </a:cubicBezTo>
                  <a:cubicBezTo>
                    <a:pt x="-324" y="16839"/>
                    <a:pt x="260" y="17280"/>
                    <a:pt x="260" y="18602"/>
                  </a:cubicBezTo>
                  <a:cubicBezTo>
                    <a:pt x="260" y="18602"/>
                    <a:pt x="260" y="18602"/>
                    <a:pt x="260" y="19043"/>
                  </a:cubicBezTo>
                  <a:cubicBezTo>
                    <a:pt x="260" y="19043"/>
                    <a:pt x="844" y="19043"/>
                    <a:pt x="844" y="19043"/>
                  </a:cubicBezTo>
                  <a:cubicBezTo>
                    <a:pt x="844" y="19484"/>
                    <a:pt x="844" y="19484"/>
                    <a:pt x="844" y="19484"/>
                  </a:cubicBezTo>
                  <a:cubicBezTo>
                    <a:pt x="1427" y="19925"/>
                    <a:pt x="2011" y="19925"/>
                    <a:pt x="2595" y="19484"/>
                  </a:cubicBezTo>
                  <a:cubicBezTo>
                    <a:pt x="3179" y="19484"/>
                    <a:pt x="3179" y="20365"/>
                    <a:pt x="3762" y="20806"/>
                  </a:cubicBezTo>
                  <a:cubicBezTo>
                    <a:pt x="3762" y="20806"/>
                    <a:pt x="3762" y="20806"/>
                    <a:pt x="3762" y="20806"/>
                  </a:cubicBezTo>
                  <a:cubicBezTo>
                    <a:pt x="4346" y="20806"/>
                    <a:pt x="4346" y="20806"/>
                    <a:pt x="4346" y="20806"/>
                  </a:cubicBezTo>
                  <a:cubicBezTo>
                    <a:pt x="4346" y="21247"/>
                    <a:pt x="4346" y="21247"/>
                    <a:pt x="4930" y="21247"/>
                  </a:cubicBezTo>
                  <a:cubicBezTo>
                    <a:pt x="4930" y="21247"/>
                    <a:pt x="4930" y="20806"/>
                    <a:pt x="4930" y="20806"/>
                  </a:cubicBezTo>
                  <a:cubicBezTo>
                    <a:pt x="4930" y="20806"/>
                    <a:pt x="5514" y="20806"/>
                    <a:pt x="5514" y="20806"/>
                  </a:cubicBezTo>
                  <a:cubicBezTo>
                    <a:pt x="5514" y="20806"/>
                    <a:pt x="5514" y="20806"/>
                    <a:pt x="5514" y="20806"/>
                  </a:cubicBezTo>
                  <a:cubicBezTo>
                    <a:pt x="6681" y="20806"/>
                    <a:pt x="6681" y="20365"/>
                    <a:pt x="7849" y="19484"/>
                  </a:cubicBezTo>
                  <a:cubicBezTo>
                    <a:pt x="7849" y="19484"/>
                    <a:pt x="8433" y="19925"/>
                    <a:pt x="9017" y="19925"/>
                  </a:cubicBezTo>
                  <a:cubicBezTo>
                    <a:pt x="9017" y="19925"/>
                    <a:pt x="9600" y="19925"/>
                    <a:pt x="9600" y="19925"/>
                  </a:cubicBezTo>
                  <a:cubicBezTo>
                    <a:pt x="10184" y="19925"/>
                    <a:pt x="10768" y="19484"/>
                    <a:pt x="11352" y="19043"/>
                  </a:cubicBezTo>
                  <a:cubicBezTo>
                    <a:pt x="11935" y="18161"/>
                    <a:pt x="11935" y="16839"/>
                    <a:pt x="11935" y="15516"/>
                  </a:cubicBezTo>
                  <a:cubicBezTo>
                    <a:pt x="11935" y="15516"/>
                    <a:pt x="11935" y="15516"/>
                    <a:pt x="11935" y="15516"/>
                  </a:cubicBezTo>
                  <a:cubicBezTo>
                    <a:pt x="12519" y="14635"/>
                    <a:pt x="14271" y="14635"/>
                    <a:pt x="14854" y="14194"/>
                  </a:cubicBezTo>
                  <a:cubicBezTo>
                    <a:pt x="15438" y="13753"/>
                    <a:pt x="15438" y="13312"/>
                    <a:pt x="16022" y="12871"/>
                  </a:cubicBezTo>
                  <a:cubicBezTo>
                    <a:pt x="16022" y="12871"/>
                    <a:pt x="16022" y="12871"/>
                    <a:pt x="16022" y="12431"/>
                  </a:cubicBezTo>
                  <a:cubicBezTo>
                    <a:pt x="16022" y="11990"/>
                    <a:pt x="16022" y="11990"/>
                    <a:pt x="16022" y="11990"/>
                  </a:cubicBezTo>
                  <a:cubicBezTo>
                    <a:pt x="16606" y="12431"/>
                    <a:pt x="17190" y="12871"/>
                    <a:pt x="17773" y="12871"/>
                  </a:cubicBezTo>
                  <a:cubicBezTo>
                    <a:pt x="18941" y="12431"/>
                    <a:pt x="18357" y="11108"/>
                    <a:pt x="18357" y="10667"/>
                  </a:cubicBezTo>
                  <a:cubicBezTo>
                    <a:pt x="18357" y="10667"/>
                    <a:pt x="18357" y="10667"/>
                    <a:pt x="17773" y="10667"/>
                  </a:cubicBezTo>
                  <a:cubicBezTo>
                    <a:pt x="16606" y="10227"/>
                    <a:pt x="17773" y="9786"/>
                    <a:pt x="18357" y="9345"/>
                  </a:cubicBezTo>
                  <a:cubicBezTo>
                    <a:pt x="18357" y="8904"/>
                    <a:pt x="18941" y="8904"/>
                    <a:pt x="18941" y="8463"/>
                  </a:cubicBezTo>
                  <a:cubicBezTo>
                    <a:pt x="18941" y="8463"/>
                    <a:pt x="19525" y="8023"/>
                    <a:pt x="20108" y="7582"/>
                  </a:cubicBezTo>
                  <a:cubicBezTo>
                    <a:pt x="20108" y="7141"/>
                    <a:pt x="20108" y="6700"/>
                    <a:pt x="20108" y="6700"/>
                  </a:cubicBezTo>
                  <a:cubicBezTo>
                    <a:pt x="20108" y="5818"/>
                    <a:pt x="20108" y="5378"/>
                    <a:pt x="20692" y="4937"/>
                  </a:cubicBezTo>
                  <a:cubicBezTo>
                    <a:pt x="20692" y="4496"/>
                    <a:pt x="21276" y="3614"/>
                    <a:pt x="20692" y="3174"/>
                  </a:cubicBezTo>
                  <a:cubicBezTo>
                    <a:pt x="20108" y="2733"/>
                    <a:pt x="17773" y="2292"/>
                    <a:pt x="17190" y="317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0" name="Shape 530"/>
            <p:cNvSpPr/>
            <p:nvPr/>
          </p:nvSpPr>
          <p:spPr>
            <a:xfrm>
              <a:off x="6850444" y="7825426"/>
              <a:ext cx="193214" cy="290720"/>
            </a:xfrm>
            <a:custGeom>
              <a:avLst/>
              <a:gdLst/>
              <a:ahLst/>
              <a:cxnLst>
                <a:cxn ang="0">
                  <a:pos x="wd2" y="hd2"/>
                </a:cxn>
                <a:cxn ang="5400000">
                  <a:pos x="wd2" y="hd2"/>
                </a:cxn>
                <a:cxn ang="10800000">
                  <a:pos x="wd2" y="hd2"/>
                </a:cxn>
                <a:cxn ang="16200000">
                  <a:pos x="wd2" y="hd2"/>
                </a:cxn>
              </a:cxnLst>
              <a:rect l="0" t="0" r="r" b="b"/>
              <a:pathLst>
                <a:path w="20859" h="21077" extrusionOk="0">
                  <a:moveTo>
                    <a:pt x="16745" y="10625"/>
                  </a:moveTo>
                  <a:cubicBezTo>
                    <a:pt x="12630" y="12019"/>
                    <a:pt x="13659" y="8535"/>
                    <a:pt x="13659" y="7838"/>
                  </a:cubicBezTo>
                  <a:cubicBezTo>
                    <a:pt x="14688" y="7142"/>
                    <a:pt x="13659" y="6445"/>
                    <a:pt x="13659" y="5748"/>
                  </a:cubicBezTo>
                  <a:cubicBezTo>
                    <a:pt x="12630" y="5051"/>
                    <a:pt x="11602" y="4354"/>
                    <a:pt x="9545" y="4354"/>
                  </a:cubicBezTo>
                  <a:cubicBezTo>
                    <a:pt x="8516" y="5051"/>
                    <a:pt x="6459" y="871"/>
                    <a:pt x="5430" y="174"/>
                  </a:cubicBezTo>
                  <a:cubicBezTo>
                    <a:pt x="4402" y="174"/>
                    <a:pt x="1316" y="-523"/>
                    <a:pt x="288" y="871"/>
                  </a:cubicBezTo>
                  <a:cubicBezTo>
                    <a:pt x="-741" y="1567"/>
                    <a:pt x="1316" y="2961"/>
                    <a:pt x="1316" y="2961"/>
                  </a:cubicBezTo>
                  <a:cubicBezTo>
                    <a:pt x="2345" y="3658"/>
                    <a:pt x="2345" y="3658"/>
                    <a:pt x="2345" y="3658"/>
                  </a:cubicBezTo>
                  <a:cubicBezTo>
                    <a:pt x="3373" y="3658"/>
                    <a:pt x="2345" y="3658"/>
                    <a:pt x="3373" y="4354"/>
                  </a:cubicBezTo>
                  <a:cubicBezTo>
                    <a:pt x="5430" y="4354"/>
                    <a:pt x="4402" y="5748"/>
                    <a:pt x="4402" y="6445"/>
                  </a:cubicBezTo>
                  <a:cubicBezTo>
                    <a:pt x="4402" y="6445"/>
                    <a:pt x="5430" y="6445"/>
                    <a:pt x="5430" y="7142"/>
                  </a:cubicBezTo>
                  <a:cubicBezTo>
                    <a:pt x="7488" y="7838"/>
                    <a:pt x="8516" y="11322"/>
                    <a:pt x="5430" y="12019"/>
                  </a:cubicBezTo>
                  <a:cubicBezTo>
                    <a:pt x="4402" y="12019"/>
                    <a:pt x="3373" y="13412"/>
                    <a:pt x="4402" y="14109"/>
                  </a:cubicBezTo>
                  <a:cubicBezTo>
                    <a:pt x="5430" y="14806"/>
                    <a:pt x="5430" y="15503"/>
                    <a:pt x="6459" y="16896"/>
                  </a:cubicBezTo>
                  <a:cubicBezTo>
                    <a:pt x="6459" y="16896"/>
                    <a:pt x="6459" y="16896"/>
                    <a:pt x="6459" y="16896"/>
                  </a:cubicBezTo>
                  <a:cubicBezTo>
                    <a:pt x="6459" y="16896"/>
                    <a:pt x="6459" y="16896"/>
                    <a:pt x="6459" y="16896"/>
                  </a:cubicBezTo>
                  <a:cubicBezTo>
                    <a:pt x="6459" y="16896"/>
                    <a:pt x="6459" y="16896"/>
                    <a:pt x="7488" y="16896"/>
                  </a:cubicBezTo>
                  <a:cubicBezTo>
                    <a:pt x="7488" y="16896"/>
                    <a:pt x="7488" y="16896"/>
                    <a:pt x="7488" y="16200"/>
                  </a:cubicBezTo>
                  <a:cubicBezTo>
                    <a:pt x="8516" y="16200"/>
                    <a:pt x="8516" y="15503"/>
                    <a:pt x="8516" y="15503"/>
                  </a:cubicBezTo>
                  <a:cubicBezTo>
                    <a:pt x="8516" y="14109"/>
                    <a:pt x="8516" y="14806"/>
                    <a:pt x="9545" y="16200"/>
                  </a:cubicBezTo>
                  <a:cubicBezTo>
                    <a:pt x="9545" y="16896"/>
                    <a:pt x="9545" y="17593"/>
                    <a:pt x="9545" y="18290"/>
                  </a:cubicBezTo>
                  <a:cubicBezTo>
                    <a:pt x="8516" y="20380"/>
                    <a:pt x="11602" y="21077"/>
                    <a:pt x="13659" y="21077"/>
                  </a:cubicBezTo>
                  <a:cubicBezTo>
                    <a:pt x="13659" y="21077"/>
                    <a:pt x="13659" y="21077"/>
                    <a:pt x="14688" y="21077"/>
                  </a:cubicBezTo>
                  <a:cubicBezTo>
                    <a:pt x="14688" y="20380"/>
                    <a:pt x="14688" y="18987"/>
                    <a:pt x="15716" y="18290"/>
                  </a:cubicBezTo>
                  <a:cubicBezTo>
                    <a:pt x="15716" y="18290"/>
                    <a:pt x="15716" y="18290"/>
                    <a:pt x="15716" y="17593"/>
                  </a:cubicBezTo>
                  <a:cubicBezTo>
                    <a:pt x="14688" y="17593"/>
                    <a:pt x="14688" y="16896"/>
                    <a:pt x="15716" y="16896"/>
                  </a:cubicBezTo>
                  <a:cubicBezTo>
                    <a:pt x="15716" y="16200"/>
                    <a:pt x="15716" y="16200"/>
                    <a:pt x="15716" y="16200"/>
                  </a:cubicBezTo>
                  <a:cubicBezTo>
                    <a:pt x="15716" y="14806"/>
                    <a:pt x="17773" y="14806"/>
                    <a:pt x="18802" y="14109"/>
                  </a:cubicBezTo>
                  <a:cubicBezTo>
                    <a:pt x="18802" y="13412"/>
                    <a:pt x="20859" y="11322"/>
                    <a:pt x="20859" y="10625"/>
                  </a:cubicBezTo>
                  <a:cubicBezTo>
                    <a:pt x="19830" y="9929"/>
                    <a:pt x="17773" y="9929"/>
                    <a:pt x="16745" y="1062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1" name="Shape 531"/>
            <p:cNvSpPr/>
            <p:nvPr/>
          </p:nvSpPr>
          <p:spPr>
            <a:xfrm>
              <a:off x="5594872" y="6357157"/>
              <a:ext cx="81995" cy="92505"/>
            </a:xfrm>
            <a:custGeom>
              <a:avLst/>
              <a:gdLst/>
              <a:ahLst/>
              <a:cxnLst>
                <a:cxn ang="0">
                  <a:pos x="wd2" y="hd2"/>
                </a:cxn>
                <a:cxn ang="5400000">
                  <a:pos x="wd2" y="hd2"/>
                </a:cxn>
                <a:cxn ang="10800000">
                  <a:pos x="wd2" y="hd2"/>
                </a:cxn>
                <a:cxn ang="16200000">
                  <a:pos x="wd2" y="hd2"/>
                </a:cxn>
              </a:cxnLst>
              <a:rect l="0" t="0" r="r" b="b"/>
              <a:pathLst>
                <a:path w="19244" h="20400" extrusionOk="0">
                  <a:moveTo>
                    <a:pt x="8984" y="10800"/>
                  </a:moveTo>
                  <a:cubicBezTo>
                    <a:pt x="8984" y="12960"/>
                    <a:pt x="8984" y="12960"/>
                    <a:pt x="8984" y="15120"/>
                  </a:cubicBezTo>
                  <a:cubicBezTo>
                    <a:pt x="11144" y="15120"/>
                    <a:pt x="11144" y="17280"/>
                    <a:pt x="11144" y="19440"/>
                  </a:cubicBezTo>
                  <a:cubicBezTo>
                    <a:pt x="13304" y="19440"/>
                    <a:pt x="17624" y="21600"/>
                    <a:pt x="17624" y="19440"/>
                  </a:cubicBezTo>
                  <a:cubicBezTo>
                    <a:pt x="19784" y="15120"/>
                    <a:pt x="19784" y="10800"/>
                    <a:pt x="17624" y="8640"/>
                  </a:cubicBezTo>
                  <a:cubicBezTo>
                    <a:pt x="17624" y="6480"/>
                    <a:pt x="13304" y="6480"/>
                    <a:pt x="11144" y="4320"/>
                  </a:cubicBezTo>
                  <a:cubicBezTo>
                    <a:pt x="11144" y="4320"/>
                    <a:pt x="11144" y="2160"/>
                    <a:pt x="11144" y="2160"/>
                  </a:cubicBezTo>
                  <a:cubicBezTo>
                    <a:pt x="11144" y="0"/>
                    <a:pt x="8984" y="0"/>
                    <a:pt x="8984" y="0"/>
                  </a:cubicBezTo>
                  <a:cubicBezTo>
                    <a:pt x="4664" y="0"/>
                    <a:pt x="2504" y="0"/>
                    <a:pt x="344" y="2160"/>
                  </a:cubicBezTo>
                  <a:cubicBezTo>
                    <a:pt x="-1816" y="6480"/>
                    <a:pt x="6824" y="10800"/>
                    <a:pt x="8984" y="10800"/>
                  </a:cubicBezTo>
                  <a:cubicBezTo>
                    <a:pt x="8984" y="10800"/>
                    <a:pt x="8984" y="10800"/>
                    <a:pt x="8984"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2" name="Shape 532"/>
            <p:cNvSpPr/>
            <p:nvPr/>
          </p:nvSpPr>
          <p:spPr>
            <a:xfrm>
              <a:off x="5673525" y="6328591"/>
              <a:ext cx="101675" cy="85707"/>
            </a:xfrm>
            <a:custGeom>
              <a:avLst/>
              <a:gdLst/>
              <a:ahLst/>
              <a:cxnLst>
                <a:cxn ang="0">
                  <a:pos x="wd2" y="hd2"/>
                </a:cxn>
                <a:cxn ang="5400000">
                  <a:pos x="wd2" y="hd2"/>
                </a:cxn>
                <a:cxn ang="10800000">
                  <a:pos x="wd2" y="hd2"/>
                </a:cxn>
                <a:cxn ang="16200000">
                  <a:pos x="wd2" y="hd2"/>
                </a:cxn>
              </a:cxnLst>
              <a:rect l="0" t="0" r="r" b="b"/>
              <a:pathLst>
                <a:path w="21109" h="21600" extrusionOk="0">
                  <a:moveTo>
                    <a:pt x="3436" y="16800"/>
                  </a:moveTo>
                  <a:cubicBezTo>
                    <a:pt x="3436" y="16800"/>
                    <a:pt x="3436" y="19200"/>
                    <a:pt x="3436" y="19200"/>
                  </a:cubicBezTo>
                  <a:cubicBezTo>
                    <a:pt x="3436" y="19200"/>
                    <a:pt x="3436" y="19200"/>
                    <a:pt x="3436" y="19200"/>
                  </a:cubicBezTo>
                  <a:cubicBezTo>
                    <a:pt x="3436" y="19200"/>
                    <a:pt x="3436" y="19200"/>
                    <a:pt x="3436" y="19200"/>
                  </a:cubicBezTo>
                  <a:cubicBezTo>
                    <a:pt x="5400" y="19200"/>
                    <a:pt x="5400" y="19200"/>
                    <a:pt x="5400" y="19200"/>
                  </a:cubicBezTo>
                  <a:cubicBezTo>
                    <a:pt x="7364" y="21600"/>
                    <a:pt x="9327" y="21600"/>
                    <a:pt x="9327" y="19200"/>
                  </a:cubicBezTo>
                  <a:cubicBezTo>
                    <a:pt x="11291" y="19200"/>
                    <a:pt x="11291" y="21600"/>
                    <a:pt x="13254" y="21600"/>
                  </a:cubicBezTo>
                  <a:cubicBezTo>
                    <a:pt x="13254" y="21600"/>
                    <a:pt x="15218" y="21600"/>
                    <a:pt x="15218" y="21600"/>
                  </a:cubicBezTo>
                  <a:cubicBezTo>
                    <a:pt x="15218" y="21600"/>
                    <a:pt x="17182" y="21600"/>
                    <a:pt x="17182" y="21600"/>
                  </a:cubicBezTo>
                  <a:cubicBezTo>
                    <a:pt x="19145" y="19200"/>
                    <a:pt x="21109" y="16800"/>
                    <a:pt x="21109" y="14400"/>
                  </a:cubicBezTo>
                  <a:cubicBezTo>
                    <a:pt x="21109" y="12000"/>
                    <a:pt x="19145" y="12000"/>
                    <a:pt x="21109" y="9600"/>
                  </a:cubicBezTo>
                  <a:cubicBezTo>
                    <a:pt x="21109" y="9600"/>
                    <a:pt x="21109" y="7200"/>
                    <a:pt x="21109" y="7200"/>
                  </a:cubicBezTo>
                  <a:cubicBezTo>
                    <a:pt x="21109" y="4800"/>
                    <a:pt x="19145" y="4800"/>
                    <a:pt x="17182" y="2400"/>
                  </a:cubicBezTo>
                  <a:cubicBezTo>
                    <a:pt x="15218" y="2400"/>
                    <a:pt x="13254" y="0"/>
                    <a:pt x="11291" y="0"/>
                  </a:cubicBezTo>
                  <a:cubicBezTo>
                    <a:pt x="9327" y="2400"/>
                    <a:pt x="11291" y="4800"/>
                    <a:pt x="9327" y="4800"/>
                  </a:cubicBezTo>
                  <a:cubicBezTo>
                    <a:pt x="7364" y="7200"/>
                    <a:pt x="7364" y="9600"/>
                    <a:pt x="5400" y="9600"/>
                  </a:cubicBezTo>
                  <a:cubicBezTo>
                    <a:pt x="3436" y="9600"/>
                    <a:pt x="3436" y="9600"/>
                    <a:pt x="1473" y="9600"/>
                  </a:cubicBezTo>
                  <a:cubicBezTo>
                    <a:pt x="1473" y="9600"/>
                    <a:pt x="1473" y="9600"/>
                    <a:pt x="1473" y="9600"/>
                  </a:cubicBezTo>
                  <a:cubicBezTo>
                    <a:pt x="-491" y="12000"/>
                    <a:pt x="-491" y="12000"/>
                    <a:pt x="1473" y="14400"/>
                  </a:cubicBezTo>
                  <a:cubicBezTo>
                    <a:pt x="1473" y="14400"/>
                    <a:pt x="1473" y="16800"/>
                    <a:pt x="3436" y="16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3" name="Shape 533"/>
            <p:cNvSpPr/>
            <p:nvPr/>
          </p:nvSpPr>
          <p:spPr>
            <a:xfrm>
              <a:off x="5218999" y="6234725"/>
              <a:ext cx="396147" cy="212221"/>
            </a:xfrm>
            <a:custGeom>
              <a:avLst/>
              <a:gdLst/>
              <a:ahLst/>
              <a:cxnLst>
                <a:cxn ang="0">
                  <a:pos x="wd2" y="hd2"/>
                </a:cxn>
                <a:cxn ang="5400000">
                  <a:pos x="wd2" y="hd2"/>
                </a:cxn>
                <a:cxn ang="10800000">
                  <a:pos x="wd2" y="hd2"/>
                </a:cxn>
                <a:cxn ang="16200000">
                  <a:pos x="wd2" y="hd2"/>
                </a:cxn>
              </a:cxnLst>
              <a:rect l="0" t="0" r="r" b="b"/>
              <a:pathLst>
                <a:path w="21600" h="21600" extrusionOk="0">
                  <a:moveTo>
                    <a:pt x="4114" y="12764"/>
                  </a:moveTo>
                  <a:cubicBezTo>
                    <a:pt x="3600" y="12764"/>
                    <a:pt x="3086" y="12764"/>
                    <a:pt x="2571" y="12764"/>
                  </a:cubicBezTo>
                  <a:cubicBezTo>
                    <a:pt x="2057" y="12764"/>
                    <a:pt x="1543" y="13745"/>
                    <a:pt x="1029" y="14727"/>
                  </a:cubicBezTo>
                  <a:cubicBezTo>
                    <a:pt x="514" y="14727"/>
                    <a:pt x="514" y="15709"/>
                    <a:pt x="0" y="16691"/>
                  </a:cubicBezTo>
                  <a:cubicBezTo>
                    <a:pt x="0" y="16691"/>
                    <a:pt x="0" y="17673"/>
                    <a:pt x="514" y="17673"/>
                  </a:cubicBezTo>
                  <a:cubicBezTo>
                    <a:pt x="1029" y="17673"/>
                    <a:pt x="1543" y="17673"/>
                    <a:pt x="2057" y="17673"/>
                  </a:cubicBezTo>
                  <a:cubicBezTo>
                    <a:pt x="2571" y="17673"/>
                    <a:pt x="3086" y="17673"/>
                    <a:pt x="3086" y="17673"/>
                  </a:cubicBezTo>
                  <a:cubicBezTo>
                    <a:pt x="3600" y="17673"/>
                    <a:pt x="4114" y="17673"/>
                    <a:pt x="4629" y="17673"/>
                  </a:cubicBezTo>
                  <a:cubicBezTo>
                    <a:pt x="5657" y="18655"/>
                    <a:pt x="6686" y="19636"/>
                    <a:pt x="8229" y="19636"/>
                  </a:cubicBezTo>
                  <a:cubicBezTo>
                    <a:pt x="9771" y="18655"/>
                    <a:pt x="11314" y="15709"/>
                    <a:pt x="13371" y="17673"/>
                  </a:cubicBezTo>
                  <a:cubicBezTo>
                    <a:pt x="13886" y="18655"/>
                    <a:pt x="14400" y="18655"/>
                    <a:pt x="14400" y="18655"/>
                  </a:cubicBezTo>
                  <a:cubicBezTo>
                    <a:pt x="14914" y="19636"/>
                    <a:pt x="15429" y="19636"/>
                    <a:pt x="15943" y="20618"/>
                  </a:cubicBezTo>
                  <a:cubicBezTo>
                    <a:pt x="16457" y="20618"/>
                    <a:pt x="16971" y="19636"/>
                    <a:pt x="17486" y="20618"/>
                  </a:cubicBezTo>
                  <a:cubicBezTo>
                    <a:pt x="18000" y="21600"/>
                    <a:pt x="19029" y="21600"/>
                    <a:pt x="19543" y="21600"/>
                  </a:cubicBezTo>
                  <a:cubicBezTo>
                    <a:pt x="20057" y="21600"/>
                    <a:pt x="21600" y="21600"/>
                    <a:pt x="21600" y="19636"/>
                  </a:cubicBezTo>
                  <a:cubicBezTo>
                    <a:pt x="21600" y="18655"/>
                    <a:pt x="21600" y="16691"/>
                    <a:pt x="21086" y="16691"/>
                  </a:cubicBezTo>
                  <a:cubicBezTo>
                    <a:pt x="20571" y="16691"/>
                    <a:pt x="20571" y="13745"/>
                    <a:pt x="20057" y="13745"/>
                  </a:cubicBezTo>
                  <a:cubicBezTo>
                    <a:pt x="20571" y="13745"/>
                    <a:pt x="19543" y="12764"/>
                    <a:pt x="19543" y="12764"/>
                  </a:cubicBezTo>
                  <a:cubicBezTo>
                    <a:pt x="19029" y="11782"/>
                    <a:pt x="18514" y="11782"/>
                    <a:pt x="18514" y="11782"/>
                  </a:cubicBezTo>
                  <a:cubicBezTo>
                    <a:pt x="18000" y="10800"/>
                    <a:pt x="18000" y="9818"/>
                    <a:pt x="17486" y="9818"/>
                  </a:cubicBezTo>
                  <a:cubicBezTo>
                    <a:pt x="16457" y="8836"/>
                    <a:pt x="15943" y="9818"/>
                    <a:pt x="14914" y="8836"/>
                  </a:cubicBezTo>
                  <a:cubicBezTo>
                    <a:pt x="14400" y="8836"/>
                    <a:pt x="13886" y="8836"/>
                    <a:pt x="13886" y="8836"/>
                  </a:cubicBezTo>
                  <a:cubicBezTo>
                    <a:pt x="12857" y="6873"/>
                    <a:pt x="12857" y="5891"/>
                    <a:pt x="12857" y="3927"/>
                  </a:cubicBezTo>
                  <a:cubicBezTo>
                    <a:pt x="12857" y="3927"/>
                    <a:pt x="12857" y="2945"/>
                    <a:pt x="12343" y="2945"/>
                  </a:cubicBezTo>
                  <a:cubicBezTo>
                    <a:pt x="11829" y="2945"/>
                    <a:pt x="10286" y="1964"/>
                    <a:pt x="9771" y="1964"/>
                  </a:cubicBezTo>
                  <a:cubicBezTo>
                    <a:pt x="9257" y="2945"/>
                    <a:pt x="8743" y="1964"/>
                    <a:pt x="8229" y="982"/>
                  </a:cubicBezTo>
                  <a:cubicBezTo>
                    <a:pt x="8229" y="0"/>
                    <a:pt x="8229" y="0"/>
                    <a:pt x="8229" y="0"/>
                  </a:cubicBezTo>
                  <a:cubicBezTo>
                    <a:pt x="7200" y="982"/>
                    <a:pt x="7714" y="3927"/>
                    <a:pt x="6686" y="4909"/>
                  </a:cubicBezTo>
                  <a:cubicBezTo>
                    <a:pt x="5657" y="5891"/>
                    <a:pt x="5143" y="4909"/>
                    <a:pt x="4629" y="6873"/>
                  </a:cubicBezTo>
                  <a:cubicBezTo>
                    <a:pt x="4629" y="6873"/>
                    <a:pt x="4629" y="6873"/>
                    <a:pt x="4629" y="6873"/>
                  </a:cubicBezTo>
                  <a:cubicBezTo>
                    <a:pt x="4114" y="7855"/>
                    <a:pt x="4114" y="8836"/>
                    <a:pt x="4114" y="9818"/>
                  </a:cubicBezTo>
                  <a:cubicBezTo>
                    <a:pt x="4114" y="10800"/>
                    <a:pt x="4629" y="11782"/>
                    <a:pt x="4114" y="1276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4" name="Shape 534"/>
            <p:cNvSpPr/>
            <p:nvPr/>
          </p:nvSpPr>
          <p:spPr>
            <a:xfrm>
              <a:off x="5899243" y="6455107"/>
              <a:ext cx="36015" cy="48975"/>
            </a:xfrm>
            <a:custGeom>
              <a:avLst/>
              <a:gdLst/>
              <a:ahLst/>
              <a:cxnLst>
                <a:cxn ang="0">
                  <a:pos x="wd2" y="hd2"/>
                </a:cxn>
                <a:cxn ang="5400000">
                  <a:pos x="wd2" y="hd2"/>
                </a:cxn>
                <a:cxn ang="10800000">
                  <a:pos x="wd2" y="hd2"/>
                </a:cxn>
                <a:cxn ang="16200000">
                  <a:pos x="wd2" y="hd2"/>
                </a:cxn>
              </a:cxnLst>
              <a:rect l="0" t="0" r="r" b="b"/>
              <a:pathLst>
                <a:path w="21600" h="21600" extrusionOk="0">
                  <a:moveTo>
                    <a:pt x="16200" y="12960"/>
                  </a:moveTo>
                  <a:cubicBezTo>
                    <a:pt x="21600" y="12960"/>
                    <a:pt x="21600" y="12960"/>
                    <a:pt x="21600" y="12960"/>
                  </a:cubicBezTo>
                  <a:cubicBezTo>
                    <a:pt x="21600" y="8640"/>
                    <a:pt x="21600" y="4320"/>
                    <a:pt x="16200" y="4320"/>
                  </a:cubicBezTo>
                  <a:cubicBezTo>
                    <a:pt x="16200" y="0"/>
                    <a:pt x="16200" y="0"/>
                    <a:pt x="10800" y="0"/>
                  </a:cubicBezTo>
                  <a:cubicBezTo>
                    <a:pt x="5400" y="0"/>
                    <a:pt x="5400" y="0"/>
                    <a:pt x="0" y="0"/>
                  </a:cubicBezTo>
                  <a:cubicBezTo>
                    <a:pt x="0" y="0"/>
                    <a:pt x="0" y="0"/>
                    <a:pt x="0" y="0"/>
                  </a:cubicBezTo>
                  <a:cubicBezTo>
                    <a:pt x="0" y="0"/>
                    <a:pt x="0" y="4320"/>
                    <a:pt x="0" y="4320"/>
                  </a:cubicBezTo>
                  <a:cubicBezTo>
                    <a:pt x="0" y="8640"/>
                    <a:pt x="0" y="17280"/>
                    <a:pt x="5400" y="21600"/>
                  </a:cubicBezTo>
                  <a:cubicBezTo>
                    <a:pt x="5400" y="21600"/>
                    <a:pt x="10800" y="21600"/>
                    <a:pt x="10800" y="21600"/>
                  </a:cubicBezTo>
                  <a:cubicBezTo>
                    <a:pt x="16200" y="21600"/>
                    <a:pt x="16200" y="17280"/>
                    <a:pt x="16200" y="17280"/>
                  </a:cubicBezTo>
                  <a:cubicBezTo>
                    <a:pt x="16200" y="17280"/>
                    <a:pt x="16200" y="17280"/>
                    <a:pt x="16200" y="1296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5" name="Shape 535"/>
            <p:cNvSpPr/>
            <p:nvPr/>
          </p:nvSpPr>
          <p:spPr>
            <a:xfrm>
              <a:off x="5935257" y="6434703"/>
              <a:ext cx="50834" cy="69383"/>
            </a:xfrm>
            <a:custGeom>
              <a:avLst/>
              <a:gdLst/>
              <a:ahLst/>
              <a:cxnLst>
                <a:cxn ang="0">
                  <a:pos x="wd2" y="hd2"/>
                </a:cxn>
                <a:cxn ang="5400000">
                  <a:pos x="wd2" y="hd2"/>
                </a:cxn>
                <a:cxn ang="10800000">
                  <a:pos x="wd2" y="hd2"/>
                </a:cxn>
                <a:cxn ang="16200000">
                  <a:pos x="wd2" y="hd2"/>
                </a:cxn>
              </a:cxnLst>
              <a:rect l="0" t="0" r="r" b="b"/>
              <a:pathLst>
                <a:path w="19600" h="21600" extrusionOk="0">
                  <a:moveTo>
                    <a:pt x="0" y="15429"/>
                  </a:moveTo>
                  <a:cubicBezTo>
                    <a:pt x="0" y="18514"/>
                    <a:pt x="3600" y="18514"/>
                    <a:pt x="7200" y="18514"/>
                  </a:cubicBezTo>
                  <a:cubicBezTo>
                    <a:pt x="7200" y="21600"/>
                    <a:pt x="10800" y="21600"/>
                    <a:pt x="14400" y="21600"/>
                  </a:cubicBezTo>
                  <a:cubicBezTo>
                    <a:pt x="14400" y="21600"/>
                    <a:pt x="18000" y="18514"/>
                    <a:pt x="18000" y="18514"/>
                  </a:cubicBezTo>
                  <a:cubicBezTo>
                    <a:pt x="21600" y="15429"/>
                    <a:pt x="18000" y="12343"/>
                    <a:pt x="18000" y="12343"/>
                  </a:cubicBezTo>
                  <a:cubicBezTo>
                    <a:pt x="18000" y="9257"/>
                    <a:pt x="18000" y="9257"/>
                    <a:pt x="14400" y="6171"/>
                  </a:cubicBezTo>
                  <a:cubicBezTo>
                    <a:pt x="14400" y="6171"/>
                    <a:pt x="10800" y="6171"/>
                    <a:pt x="10800" y="6171"/>
                  </a:cubicBezTo>
                  <a:cubicBezTo>
                    <a:pt x="10800" y="3086"/>
                    <a:pt x="10800" y="3086"/>
                    <a:pt x="7200" y="3086"/>
                  </a:cubicBezTo>
                  <a:cubicBezTo>
                    <a:pt x="7200" y="3086"/>
                    <a:pt x="7200" y="0"/>
                    <a:pt x="7200" y="0"/>
                  </a:cubicBezTo>
                  <a:cubicBezTo>
                    <a:pt x="3600" y="0"/>
                    <a:pt x="3600" y="0"/>
                    <a:pt x="3600" y="3086"/>
                  </a:cubicBezTo>
                  <a:cubicBezTo>
                    <a:pt x="0" y="6171"/>
                    <a:pt x="0" y="6171"/>
                    <a:pt x="0" y="9257"/>
                  </a:cubicBezTo>
                  <a:cubicBezTo>
                    <a:pt x="0" y="9257"/>
                    <a:pt x="0" y="12343"/>
                    <a:pt x="0" y="12343"/>
                  </a:cubicBezTo>
                  <a:cubicBezTo>
                    <a:pt x="0" y="15429"/>
                    <a:pt x="0" y="15429"/>
                    <a:pt x="0" y="1542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6" name="Shape 536"/>
            <p:cNvSpPr/>
            <p:nvPr/>
          </p:nvSpPr>
          <p:spPr>
            <a:xfrm>
              <a:off x="5850284" y="6355985"/>
              <a:ext cx="146085" cy="104904"/>
            </a:xfrm>
            <a:custGeom>
              <a:avLst/>
              <a:gdLst/>
              <a:ahLst/>
              <a:cxnLst>
                <a:cxn ang="0">
                  <a:pos x="wd2" y="hd2"/>
                </a:cxn>
                <a:cxn ang="5400000">
                  <a:pos x="wd2" y="hd2"/>
                </a:cxn>
                <a:cxn ang="10800000">
                  <a:pos x="wd2" y="hd2"/>
                </a:cxn>
                <a:cxn ang="16200000">
                  <a:pos x="wd2" y="hd2"/>
                </a:cxn>
              </a:cxnLst>
              <a:rect l="0" t="0" r="r" b="b"/>
              <a:pathLst>
                <a:path w="19714" h="19829" extrusionOk="0">
                  <a:moveTo>
                    <a:pt x="19376" y="5879"/>
                  </a:moveTo>
                  <a:cubicBezTo>
                    <a:pt x="20647" y="2279"/>
                    <a:pt x="18106" y="-1321"/>
                    <a:pt x="15565" y="479"/>
                  </a:cubicBezTo>
                  <a:cubicBezTo>
                    <a:pt x="13023" y="2279"/>
                    <a:pt x="10482" y="2279"/>
                    <a:pt x="7941" y="479"/>
                  </a:cubicBezTo>
                  <a:cubicBezTo>
                    <a:pt x="6671" y="479"/>
                    <a:pt x="6671" y="4079"/>
                    <a:pt x="5400" y="4079"/>
                  </a:cubicBezTo>
                  <a:cubicBezTo>
                    <a:pt x="5400" y="4079"/>
                    <a:pt x="5400" y="4079"/>
                    <a:pt x="5400" y="4079"/>
                  </a:cubicBezTo>
                  <a:cubicBezTo>
                    <a:pt x="4129" y="5879"/>
                    <a:pt x="4129" y="5879"/>
                    <a:pt x="4129" y="5879"/>
                  </a:cubicBezTo>
                  <a:cubicBezTo>
                    <a:pt x="4129" y="5879"/>
                    <a:pt x="4129" y="5879"/>
                    <a:pt x="4129" y="5879"/>
                  </a:cubicBezTo>
                  <a:cubicBezTo>
                    <a:pt x="2859" y="5879"/>
                    <a:pt x="2859" y="5879"/>
                    <a:pt x="1588" y="7679"/>
                  </a:cubicBezTo>
                  <a:cubicBezTo>
                    <a:pt x="-953" y="7679"/>
                    <a:pt x="318" y="11279"/>
                    <a:pt x="318" y="13079"/>
                  </a:cubicBezTo>
                  <a:cubicBezTo>
                    <a:pt x="318" y="14879"/>
                    <a:pt x="-953" y="18479"/>
                    <a:pt x="1588" y="18479"/>
                  </a:cubicBezTo>
                  <a:cubicBezTo>
                    <a:pt x="1588" y="20279"/>
                    <a:pt x="2859" y="20279"/>
                    <a:pt x="2859" y="18479"/>
                  </a:cubicBezTo>
                  <a:cubicBezTo>
                    <a:pt x="4129" y="18479"/>
                    <a:pt x="4129" y="18479"/>
                    <a:pt x="4129" y="16679"/>
                  </a:cubicBezTo>
                  <a:cubicBezTo>
                    <a:pt x="5400" y="16679"/>
                    <a:pt x="6671" y="16679"/>
                    <a:pt x="7941" y="14879"/>
                  </a:cubicBezTo>
                  <a:cubicBezTo>
                    <a:pt x="7941" y="14879"/>
                    <a:pt x="7941" y="13079"/>
                    <a:pt x="9212" y="11279"/>
                  </a:cubicBezTo>
                  <a:cubicBezTo>
                    <a:pt x="9212" y="11279"/>
                    <a:pt x="11753" y="11279"/>
                    <a:pt x="11753" y="11279"/>
                  </a:cubicBezTo>
                  <a:cubicBezTo>
                    <a:pt x="14294" y="11279"/>
                    <a:pt x="14294" y="11279"/>
                    <a:pt x="16835" y="9479"/>
                  </a:cubicBezTo>
                  <a:cubicBezTo>
                    <a:pt x="18106" y="7679"/>
                    <a:pt x="19376" y="7679"/>
                    <a:pt x="19376" y="587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7" name="Shape 537"/>
            <p:cNvSpPr/>
            <p:nvPr/>
          </p:nvSpPr>
          <p:spPr>
            <a:xfrm>
              <a:off x="5775201" y="6397971"/>
              <a:ext cx="68029" cy="48975"/>
            </a:xfrm>
            <a:custGeom>
              <a:avLst/>
              <a:gdLst/>
              <a:ahLst/>
              <a:cxnLst>
                <a:cxn ang="0">
                  <a:pos x="wd2" y="hd2"/>
                </a:cxn>
                <a:cxn ang="5400000">
                  <a:pos x="wd2" y="hd2"/>
                </a:cxn>
                <a:cxn ang="10800000">
                  <a:pos x="wd2" y="hd2"/>
                </a:cxn>
                <a:cxn ang="16200000">
                  <a:pos x="wd2" y="hd2"/>
                </a:cxn>
              </a:cxnLst>
              <a:rect l="0" t="0" r="r" b="b"/>
              <a:pathLst>
                <a:path w="21600" h="21600" extrusionOk="0">
                  <a:moveTo>
                    <a:pt x="3086" y="17280"/>
                  </a:moveTo>
                  <a:cubicBezTo>
                    <a:pt x="3086" y="17280"/>
                    <a:pt x="6171" y="17280"/>
                    <a:pt x="6171" y="21600"/>
                  </a:cubicBezTo>
                  <a:cubicBezTo>
                    <a:pt x="6171" y="21600"/>
                    <a:pt x="9257" y="21600"/>
                    <a:pt x="12343" y="21600"/>
                  </a:cubicBezTo>
                  <a:cubicBezTo>
                    <a:pt x="12343" y="21600"/>
                    <a:pt x="12343" y="21600"/>
                    <a:pt x="15429" y="21600"/>
                  </a:cubicBezTo>
                  <a:cubicBezTo>
                    <a:pt x="15429" y="17280"/>
                    <a:pt x="15429" y="17280"/>
                    <a:pt x="18514" y="17280"/>
                  </a:cubicBezTo>
                  <a:cubicBezTo>
                    <a:pt x="18514" y="17280"/>
                    <a:pt x="21600" y="12960"/>
                    <a:pt x="21600" y="12960"/>
                  </a:cubicBezTo>
                  <a:cubicBezTo>
                    <a:pt x="21600" y="8640"/>
                    <a:pt x="18514" y="4320"/>
                    <a:pt x="18514" y="4320"/>
                  </a:cubicBezTo>
                  <a:cubicBezTo>
                    <a:pt x="15429" y="0"/>
                    <a:pt x="12343" y="4320"/>
                    <a:pt x="9257" y="0"/>
                  </a:cubicBezTo>
                  <a:cubicBezTo>
                    <a:pt x="9257" y="0"/>
                    <a:pt x="6171" y="0"/>
                    <a:pt x="6171" y="0"/>
                  </a:cubicBezTo>
                  <a:cubicBezTo>
                    <a:pt x="3086" y="0"/>
                    <a:pt x="3086" y="4320"/>
                    <a:pt x="0" y="4320"/>
                  </a:cubicBezTo>
                  <a:cubicBezTo>
                    <a:pt x="0" y="4320"/>
                    <a:pt x="0" y="4320"/>
                    <a:pt x="0" y="4320"/>
                  </a:cubicBezTo>
                  <a:cubicBezTo>
                    <a:pt x="0" y="4320"/>
                    <a:pt x="0" y="4320"/>
                    <a:pt x="0" y="4320"/>
                  </a:cubicBezTo>
                  <a:cubicBezTo>
                    <a:pt x="0" y="8640"/>
                    <a:pt x="0" y="12960"/>
                    <a:pt x="0" y="12960"/>
                  </a:cubicBezTo>
                  <a:cubicBezTo>
                    <a:pt x="3086" y="12960"/>
                    <a:pt x="3086" y="17280"/>
                    <a:pt x="3086" y="1728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8" name="Shape 538"/>
            <p:cNvSpPr/>
            <p:nvPr/>
          </p:nvSpPr>
          <p:spPr>
            <a:xfrm>
              <a:off x="5780781" y="6320429"/>
              <a:ext cx="126469" cy="71487"/>
            </a:xfrm>
            <a:custGeom>
              <a:avLst/>
              <a:gdLst/>
              <a:ahLst/>
              <a:cxnLst>
                <a:cxn ang="0">
                  <a:pos x="wd2" y="hd2"/>
                </a:cxn>
                <a:cxn ang="5400000">
                  <a:pos x="wd2" y="hd2"/>
                </a:cxn>
                <a:cxn ang="10800000">
                  <a:pos x="wd2" y="hd2"/>
                </a:cxn>
                <a:cxn ang="16200000">
                  <a:pos x="wd2" y="hd2"/>
                </a:cxn>
              </a:cxnLst>
              <a:rect l="0" t="0" r="r" b="b"/>
              <a:pathLst>
                <a:path w="19505" h="19913" extrusionOk="0">
                  <a:moveTo>
                    <a:pt x="10865" y="18900"/>
                  </a:moveTo>
                  <a:cubicBezTo>
                    <a:pt x="12305" y="18900"/>
                    <a:pt x="13745" y="16200"/>
                    <a:pt x="13745" y="16200"/>
                  </a:cubicBezTo>
                  <a:cubicBezTo>
                    <a:pt x="15185" y="13500"/>
                    <a:pt x="16625" y="13500"/>
                    <a:pt x="18065" y="10800"/>
                  </a:cubicBezTo>
                  <a:cubicBezTo>
                    <a:pt x="19505" y="10800"/>
                    <a:pt x="19505" y="5400"/>
                    <a:pt x="19505" y="2700"/>
                  </a:cubicBezTo>
                  <a:cubicBezTo>
                    <a:pt x="18065" y="0"/>
                    <a:pt x="15185" y="0"/>
                    <a:pt x="13745" y="0"/>
                  </a:cubicBezTo>
                  <a:cubicBezTo>
                    <a:pt x="12305" y="0"/>
                    <a:pt x="12305" y="2700"/>
                    <a:pt x="12305" y="5400"/>
                  </a:cubicBezTo>
                  <a:cubicBezTo>
                    <a:pt x="10865" y="5400"/>
                    <a:pt x="7985" y="8100"/>
                    <a:pt x="6545" y="8100"/>
                  </a:cubicBezTo>
                  <a:cubicBezTo>
                    <a:pt x="3665" y="8100"/>
                    <a:pt x="2225" y="5400"/>
                    <a:pt x="785" y="10800"/>
                  </a:cubicBezTo>
                  <a:cubicBezTo>
                    <a:pt x="-2095" y="18900"/>
                    <a:pt x="3665" y="21600"/>
                    <a:pt x="6545" y="18900"/>
                  </a:cubicBezTo>
                  <a:cubicBezTo>
                    <a:pt x="7985" y="18900"/>
                    <a:pt x="9425" y="18900"/>
                    <a:pt x="10865" y="189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39" name="Shape 539"/>
            <p:cNvSpPr/>
            <p:nvPr/>
          </p:nvSpPr>
          <p:spPr>
            <a:xfrm>
              <a:off x="5983275" y="6251049"/>
              <a:ext cx="106574" cy="75121"/>
            </a:xfrm>
            <a:custGeom>
              <a:avLst/>
              <a:gdLst/>
              <a:ahLst/>
              <a:cxnLst>
                <a:cxn ang="0">
                  <a:pos x="wd2" y="hd2"/>
                </a:cxn>
                <a:cxn ang="5400000">
                  <a:pos x="wd2" y="hd2"/>
                </a:cxn>
                <a:cxn ang="10800000">
                  <a:pos x="wd2" y="hd2"/>
                </a:cxn>
                <a:cxn ang="16200000">
                  <a:pos x="wd2" y="hd2"/>
                </a:cxn>
              </a:cxnLst>
              <a:rect l="0" t="0" r="r" b="b"/>
              <a:pathLst>
                <a:path w="20546" h="20925" extrusionOk="0">
                  <a:moveTo>
                    <a:pt x="7200" y="18900"/>
                  </a:moveTo>
                  <a:cubicBezTo>
                    <a:pt x="9000" y="18900"/>
                    <a:pt x="9000" y="18900"/>
                    <a:pt x="9000" y="18900"/>
                  </a:cubicBezTo>
                  <a:cubicBezTo>
                    <a:pt x="10800" y="18900"/>
                    <a:pt x="12600" y="18900"/>
                    <a:pt x="12600" y="16200"/>
                  </a:cubicBezTo>
                  <a:cubicBezTo>
                    <a:pt x="16200" y="16200"/>
                    <a:pt x="16200" y="13500"/>
                    <a:pt x="18000" y="10800"/>
                  </a:cubicBezTo>
                  <a:cubicBezTo>
                    <a:pt x="19800" y="10800"/>
                    <a:pt x="21600" y="8100"/>
                    <a:pt x="19800" y="5400"/>
                  </a:cubicBezTo>
                  <a:cubicBezTo>
                    <a:pt x="19800" y="2700"/>
                    <a:pt x="16200" y="0"/>
                    <a:pt x="14400" y="0"/>
                  </a:cubicBezTo>
                  <a:cubicBezTo>
                    <a:pt x="12600" y="0"/>
                    <a:pt x="10800" y="0"/>
                    <a:pt x="9000" y="5400"/>
                  </a:cubicBezTo>
                  <a:cubicBezTo>
                    <a:pt x="9000" y="5400"/>
                    <a:pt x="7200" y="8100"/>
                    <a:pt x="7200" y="8100"/>
                  </a:cubicBezTo>
                  <a:cubicBezTo>
                    <a:pt x="5400" y="8100"/>
                    <a:pt x="3600" y="8100"/>
                    <a:pt x="1800" y="8100"/>
                  </a:cubicBezTo>
                  <a:cubicBezTo>
                    <a:pt x="1800" y="8100"/>
                    <a:pt x="1800" y="8100"/>
                    <a:pt x="1800" y="8100"/>
                  </a:cubicBezTo>
                  <a:cubicBezTo>
                    <a:pt x="0" y="8100"/>
                    <a:pt x="0" y="10800"/>
                    <a:pt x="0" y="10800"/>
                  </a:cubicBezTo>
                  <a:cubicBezTo>
                    <a:pt x="0" y="13500"/>
                    <a:pt x="0" y="16200"/>
                    <a:pt x="1800" y="18900"/>
                  </a:cubicBezTo>
                  <a:cubicBezTo>
                    <a:pt x="3600" y="21600"/>
                    <a:pt x="5400" y="21600"/>
                    <a:pt x="7200" y="189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0" name="Shape 540"/>
            <p:cNvSpPr/>
            <p:nvPr/>
          </p:nvSpPr>
          <p:spPr>
            <a:xfrm>
              <a:off x="485293" y="7031761"/>
              <a:ext cx="62630" cy="51847"/>
            </a:xfrm>
            <a:custGeom>
              <a:avLst/>
              <a:gdLst/>
              <a:ahLst/>
              <a:cxnLst>
                <a:cxn ang="0">
                  <a:pos x="wd2" y="hd2"/>
                </a:cxn>
                <a:cxn ang="5400000">
                  <a:pos x="wd2" y="hd2"/>
                </a:cxn>
                <a:cxn ang="10800000">
                  <a:pos x="wd2" y="hd2"/>
                </a:cxn>
                <a:cxn ang="16200000">
                  <a:pos x="wd2" y="hd2"/>
                </a:cxn>
              </a:cxnLst>
              <a:rect l="0" t="0" r="r" b="b"/>
              <a:pathLst>
                <a:path w="19886" h="19600" extrusionOk="0">
                  <a:moveTo>
                    <a:pt x="15429" y="1600"/>
                  </a:moveTo>
                  <a:cubicBezTo>
                    <a:pt x="12343" y="1600"/>
                    <a:pt x="12343" y="1600"/>
                    <a:pt x="12343" y="1600"/>
                  </a:cubicBezTo>
                  <a:cubicBezTo>
                    <a:pt x="9257" y="-2000"/>
                    <a:pt x="6171" y="1600"/>
                    <a:pt x="6171" y="1600"/>
                  </a:cubicBezTo>
                  <a:cubicBezTo>
                    <a:pt x="3086" y="1600"/>
                    <a:pt x="3086" y="1600"/>
                    <a:pt x="3086" y="1600"/>
                  </a:cubicBezTo>
                  <a:cubicBezTo>
                    <a:pt x="3086" y="5200"/>
                    <a:pt x="0" y="5200"/>
                    <a:pt x="0" y="5200"/>
                  </a:cubicBezTo>
                  <a:cubicBezTo>
                    <a:pt x="0" y="8800"/>
                    <a:pt x="3086" y="12400"/>
                    <a:pt x="3086" y="12400"/>
                  </a:cubicBezTo>
                  <a:cubicBezTo>
                    <a:pt x="3086" y="16000"/>
                    <a:pt x="3086" y="16000"/>
                    <a:pt x="3086" y="19600"/>
                  </a:cubicBezTo>
                  <a:cubicBezTo>
                    <a:pt x="9257" y="19600"/>
                    <a:pt x="15429" y="19600"/>
                    <a:pt x="18514" y="16000"/>
                  </a:cubicBezTo>
                  <a:cubicBezTo>
                    <a:pt x="18514" y="12400"/>
                    <a:pt x="21600" y="5200"/>
                    <a:pt x="18514" y="1600"/>
                  </a:cubicBezTo>
                  <a:cubicBezTo>
                    <a:pt x="15429" y="1600"/>
                    <a:pt x="15429" y="1600"/>
                    <a:pt x="15429" y="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1" name="Shape 541"/>
            <p:cNvSpPr/>
            <p:nvPr/>
          </p:nvSpPr>
          <p:spPr>
            <a:xfrm>
              <a:off x="2433562" y="6724465"/>
              <a:ext cx="428586" cy="901294"/>
            </a:xfrm>
            <a:custGeom>
              <a:avLst/>
              <a:gdLst/>
              <a:ahLst/>
              <a:cxnLst>
                <a:cxn ang="0">
                  <a:pos x="wd2" y="hd2"/>
                </a:cxn>
                <a:cxn ang="5400000">
                  <a:pos x="wd2" y="hd2"/>
                </a:cxn>
                <a:cxn ang="10800000">
                  <a:pos x="wd2" y="hd2"/>
                </a:cxn>
                <a:cxn ang="16200000">
                  <a:pos x="wd2" y="hd2"/>
                </a:cxn>
              </a:cxnLst>
              <a:rect l="0" t="0" r="r" b="b"/>
              <a:pathLst>
                <a:path w="21225" h="21391" extrusionOk="0">
                  <a:moveTo>
                    <a:pt x="19816" y="4136"/>
                  </a:moveTo>
                  <a:cubicBezTo>
                    <a:pt x="19816" y="4136"/>
                    <a:pt x="20286" y="3906"/>
                    <a:pt x="20286" y="3677"/>
                  </a:cubicBezTo>
                  <a:cubicBezTo>
                    <a:pt x="20286" y="3447"/>
                    <a:pt x="19816" y="3447"/>
                    <a:pt x="19816" y="3447"/>
                  </a:cubicBezTo>
                  <a:cubicBezTo>
                    <a:pt x="19347" y="3217"/>
                    <a:pt x="19816" y="2987"/>
                    <a:pt x="19816" y="2757"/>
                  </a:cubicBezTo>
                  <a:cubicBezTo>
                    <a:pt x="20286" y="2528"/>
                    <a:pt x="20286" y="2068"/>
                    <a:pt x="20286" y="1838"/>
                  </a:cubicBezTo>
                  <a:cubicBezTo>
                    <a:pt x="20286" y="1149"/>
                    <a:pt x="19347" y="460"/>
                    <a:pt x="18408" y="0"/>
                  </a:cubicBezTo>
                  <a:cubicBezTo>
                    <a:pt x="18408" y="0"/>
                    <a:pt x="17938" y="0"/>
                    <a:pt x="17938" y="0"/>
                  </a:cubicBezTo>
                  <a:cubicBezTo>
                    <a:pt x="17468" y="230"/>
                    <a:pt x="17468" y="689"/>
                    <a:pt x="17468" y="919"/>
                  </a:cubicBezTo>
                  <a:cubicBezTo>
                    <a:pt x="17468" y="1838"/>
                    <a:pt x="15590" y="1609"/>
                    <a:pt x="16060" y="2528"/>
                  </a:cubicBezTo>
                  <a:cubicBezTo>
                    <a:pt x="16999" y="3447"/>
                    <a:pt x="14651" y="2987"/>
                    <a:pt x="14182" y="3217"/>
                  </a:cubicBezTo>
                  <a:cubicBezTo>
                    <a:pt x="13712" y="3217"/>
                    <a:pt x="13712" y="3217"/>
                    <a:pt x="13712" y="3217"/>
                  </a:cubicBezTo>
                  <a:cubicBezTo>
                    <a:pt x="13242" y="3906"/>
                    <a:pt x="13242" y="3906"/>
                    <a:pt x="12303" y="4136"/>
                  </a:cubicBezTo>
                  <a:cubicBezTo>
                    <a:pt x="11364" y="4366"/>
                    <a:pt x="11364" y="4596"/>
                    <a:pt x="11364" y="5055"/>
                  </a:cubicBezTo>
                  <a:cubicBezTo>
                    <a:pt x="11834" y="5745"/>
                    <a:pt x="9955" y="5515"/>
                    <a:pt x="9016" y="5974"/>
                  </a:cubicBezTo>
                  <a:cubicBezTo>
                    <a:pt x="9016" y="6204"/>
                    <a:pt x="9016" y="6434"/>
                    <a:pt x="9016" y="6434"/>
                  </a:cubicBezTo>
                  <a:cubicBezTo>
                    <a:pt x="9016" y="6664"/>
                    <a:pt x="9016" y="6664"/>
                    <a:pt x="9016" y="6664"/>
                  </a:cubicBezTo>
                  <a:cubicBezTo>
                    <a:pt x="8077" y="7353"/>
                    <a:pt x="7608" y="7353"/>
                    <a:pt x="7608" y="7123"/>
                  </a:cubicBezTo>
                  <a:cubicBezTo>
                    <a:pt x="7608" y="6664"/>
                    <a:pt x="6668" y="6664"/>
                    <a:pt x="6199" y="6204"/>
                  </a:cubicBezTo>
                  <a:cubicBezTo>
                    <a:pt x="6199" y="5974"/>
                    <a:pt x="5729" y="5974"/>
                    <a:pt x="5729" y="6204"/>
                  </a:cubicBezTo>
                  <a:cubicBezTo>
                    <a:pt x="5260" y="6434"/>
                    <a:pt x="4790" y="6894"/>
                    <a:pt x="4321" y="7123"/>
                  </a:cubicBezTo>
                  <a:cubicBezTo>
                    <a:pt x="3851" y="7123"/>
                    <a:pt x="3382" y="7123"/>
                    <a:pt x="2912" y="7353"/>
                  </a:cubicBezTo>
                  <a:cubicBezTo>
                    <a:pt x="2912" y="7583"/>
                    <a:pt x="2912" y="7583"/>
                    <a:pt x="2912" y="7813"/>
                  </a:cubicBezTo>
                  <a:cubicBezTo>
                    <a:pt x="2912" y="7813"/>
                    <a:pt x="4321" y="8732"/>
                    <a:pt x="2912" y="8732"/>
                  </a:cubicBezTo>
                  <a:cubicBezTo>
                    <a:pt x="2442" y="8732"/>
                    <a:pt x="2442" y="8732"/>
                    <a:pt x="2442" y="8732"/>
                  </a:cubicBezTo>
                  <a:cubicBezTo>
                    <a:pt x="2442" y="8732"/>
                    <a:pt x="2442" y="8962"/>
                    <a:pt x="2442" y="8962"/>
                  </a:cubicBezTo>
                  <a:cubicBezTo>
                    <a:pt x="2442" y="8962"/>
                    <a:pt x="2442" y="9191"/>
                    <a:pt x="2442" y="9191"/>
                  </a:cubicBezTo>
                  <a:cubicBezTo>
                    <a:pt x="2912" y="9421"/>
                    <a:pt x="2442" y="9421"/>
                    <a:pt x="2442" y="9651"/>
                  </a:cubicBezTo>
                  <a:cubicBezTo>
                    <a:pt x="2442" y="9881"/>
                    <a:pt x="1503" y="9881"/>
                    <a:pt x="1034" y="10111"/>
                  </a:cubicBezTo>
                  <a:cubicBezTo>
                    <a:pt x="1034" y="10111"/>
                    <a:pt x="564" y="10111"/>
                    <a:pt x="564" y="10111"/>
                  </a:cubicBezTo>
                  <a:cubicBezTo>
                    <a:pt x="564" y="10570"/>
                    <a:pt x="564" y="10800"/>
                    <a:pt x="1034" y="11260"/>
                  </a:cubicBezTo>
                  <a:cubicBezTo>
                    <a:pt x="1503" y="11489"/>
                    <a:pt x="1503" y="11949"/>
                    <a:pt x="1503" y="12409"/>
                  </a:cubicBezTo>
                  <a:cubicBezTo>
                    <a:pt x="1503" y="12638"/>
                    <a:pt x="1973" y="12868"/>
                    <a:pt x="2442" y="12868"/>
                  </a:cubicBezTo>
                  <a:cubicBezTo>
                    <a:pt x="2912" y="13098"/>
                    <a:pt x="1973" y="13557"/>
                    <a:pt x="1973" y="13557"/>
                  </a:cubicBezTo>
                  <a:cubicBezTo>
                    <a:pt x="1503" y="13787"/>
                    <a:pt x="1503" y="14017"/>
                    <a:pt x="1973" y="14247"/>
                  </a:cubicBezTo>
                  <a:cubicBezTo>
                    <a:pt x="1973" y="14477"/>
                    <a:pt x="1973" y="14477"/>
                    <a:pt x="2442" y="14706"/>
                  </a:cubicBezTo>
                  <a:cubicBezTo>
                    <a:pt x="2442" y="15166"/>
                    <a:pt x="1973" y="14936"/>
                    <a:pt x="1503" y="15396"/>
                  </a:cubicBezTo>
                  <a:cubicBezTo>
                    <a:pt x="1034" y="15855"/>
                    <a:pt x="1034" y="16085"/>
                    <a:pt x="1503" y="16315"/>
                  </a:cubicBezTo>
                  <a:cubicBezTo>
                    <a:pt x="1034" y="16774"/>
                    <a:pt x="-375" y="17004"/>
                    <a:pt x="95" y="17464"/>
                  </a:cubicBezTo>
                  <a:cubicBezTo>
                    <a:pt x="95" y="17694"/>
                    <a:pt x="1034" y="17694"/>
                    <a:pt x="1034" y="17923"/>
                  </a:cubicBezTo>
                  <a:cubicBezTo>
                    <a:pt x="1034" y="17923"/>
                    <a:pt x="1034" y="18153"/>
                    <a:pt x="1034" y="18153"/>
                  </a:cubicBezTo>
                  <a:cubicBezTo>
                    <a:pt x="1973" y="18383"/>
                    <a:pt x="1503" y="18843"/>
                    <a:pt x="1973" y="19302"/>
                  </a:cubicBezTo>
                  <a:cubicBezTo>
                    <a:pt x="1973" y="19532"/>
                    <a:pt x="1973" y="19762"/>
                    <a:pt x="2442" y="19991"/>
                  </a:cubicBezTo>
                  <a:cubicBezTo>
                    <a:pt x="3382" y="20221"/>
                    <a:pt x="4321" y="20451"/>
                    <a:pt x="4790" y="20911"/>
                  </a:cubicBezTo>
                  <a:cubicBezTo>
                    <a:pt x="5729" y="21370"/>
                    <a:pt x="8077" y="21600"/>
                    <a:pt x="9016" y="21140"/>
                  </a:cubicBezTo>
                  <a:cubicBezTo>
                    <a:pt x="9486" y="20681"/>
                    <a:pt x="9486" y="20451"/>
                    <a:pt x="9486" y="20221"/>
                  </a:cubicBezTo>
                  <a:cubicBezTo>
                    <a:pt x="9955" y="19762"/>
                    <a:pt x="10425" y="19302"/>
                    <a:pt x="11364" y="19072"/>
                  </a:cubicBezTo>
                  <a:cubicBezTo>
                    <a:pt x="11364" y="19072"/>
                    <a:pt x="11834" y="18843"/>
                    <a:pt x="12303" y="18843"/>
                  </a:cubicBezTo>
                  <a:cubicBezTo>
                    <a:pt x="12303" y="18843"/>
                    <a:pt x="12303" y="18843"/>
                    <a:pt x="12773" y="18843"/>
                  </a:cubicBezTo>
                  <a:cubicBezTo>
                    <a:pt x="12773" y="18613"/>
                    <a:pt x="12773" y="18613"/>
                    <a:pt x="13242" y="18613"/>
                  </a:cubicBezTo>
                  <a:cubicBezTo>
                    <a:pt x="13712" y="18383"/>
                    <a:pt x="13712" y="17923"/>
                    <a:pt x="13242" y="17464"/>
                  </a:cubicBezTo>
                  <a:cubicBezTo>
                    <a:pt x="13242" y="17234"/>
                    <a:pt x="11834" y="16085"/>
                    <a:pt x="13242" y="15855"/>
                  </a:cubicBezTo>
                  <a:cubicBezTo>
                    <a:pt x="13712" y="15626"/>
                    <a:pt x="14651" y="15855"/>
                    <a:pt x="14651" y="15626"/>
                  </a:cubicBezTo>
                  <a:cubicBezTo>
                    <a:pt x="14651" y="15166"/>
                    <a:pt x="14182" y="14477"/>
                    <a:pt x="13712" y="14247"/>
                  </a:cubicBezTo>
                  <a:cubicBezTo>
                    <a:pt x="13712" y="14247"/>
                    <a:pt x="13712" y="14017"/>
                    <a:pt x="13712" y="14017"/>
                  </a:cubicBezTo>
                  <a:cubicBezTo>
                    <a:pt x="14182" y="14017"/>
                    <a:pt x="14182" y="14247"/>
                    <a:pt x="14182" y="14247"/>
                  </a:cubicBezTo>
                  <a:cubicBezTo>
                    <a:pt x="14651" y="14247"/>
                    <a:pt x="14651" y="14247"/>
                    <a:pt x="14651" y="14247"/>
                  </a:cubicBezTo>
                  <a:cubicBezTo>
                    <a:pt x="15121" y="14247"/>
                    <a:pt x="15121" y="14247"/>
                    <a:pt x="15121" y="14247"/>
                  </a:cubicBezTo>
                  <a:cubicBezTo>
                    <a:pt x="15121" y="14017"/>
                    <a:pt x="15590" y="13328"/>
                    <a:pt x="15121" y="13328"/>
                  </a:cubicBezTo>
                  <a:cubicBezTo>
                    <a:pt x="14651" y="12638"/>
                    <a:pt x="15590" y="12638"/>
                    <a:pt x="16529" y="12409"/>
                  </a:cubicBezTo>
                  <a:cubicBezTo>
                    <a:pt x="16529" y="12179"/>
                    <a:pt x="16529" y="12179"/>
                    <a:pt x="16529" y="12179"/>
                  </a:cubicBezTo>
                  <a:cubicBezTo>
                    <a:pt x="16529" y="12179"/>
                    <a:pt x="16529" y="12179"/>
                    <a:pt x="16999" y="12179"/>
                  </a:cubicBezTo>
                  <a:cubicBezTo>
                    <a:pt x="16999" y="11949"/>
                    <a:pt x="16999" y="11719"/>
                    <a:pt x="16529" y="11489"/>
                  </a:cubicBezTo>
                  <a:cubicBezTo>
                    <a:pt x="16060" y="11030"/>
                    <a:pt x="16999" y="10800"/>
                    <a:pt x="17938" y="10570"/>
                  </a:cubicBezTo>
                  <a:cubicBezTo>
                    <a:pt x="19347" y="10111"/>
                    <a:pt x="17468" y="9421"/>
                    <a:pt x="18877" y="8732"/>
                  </a:cubicBezTo>
                  <a:cubicBezTo>
                    <a:pt x="19816" y="8272"/>
                    <a:pt x="17938" y="7583"/>
                    <a:pt x="17468" y="7123"/>
                  </a:cubicBezTo>
                  <a:cubicBezTo>
                    <a:pt x="17468" y="5745"/>
                    <a:pt x="18408" y="6664"/>
                    <a:pt x="19347" y="6894"/>
                  </a:cubicBezTo>
                  <a:cubicBezTo>
                    <a:pt x="19347" y="6894"/>
                    <a:pt x="19347" y="6894"/>
                    <a:pt x="19347" y="6894"/>
                  </a:cubicBezTo>
                  <a:cubicBezTo>
                    <a:pt x="19347" y="7123"/>
                    <a:pt x="19347" y="7123"/>
                    <a:pt x="19347" y="7123"/>
                  </a:cubicBezTo>
                  <a:cubicBezTo>
                    <a:pt x="20755" y="6894"/>
                    <a:pt x="20755" y="6434"/>
                    <a:pt x="21225" y="5974"/>
                  </a:cubicBezTo>
                  <a:cubicBezTo>
                    <a:pt x="21225" y="5515"/>
                    <a:pt x="20286" y="5285"/>
                    <a:pt x="20286" y="5055"/>
                  </a:cubicBezTo>
                  <a:cubicBezTo>
                    <a:pt x="20286" y="4826"/>
                    <a:pt x="19816" y="4366"/>
                    <a:pt x="19816" y="413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2" name="Shape 542"/>
            <p:cNvSpPr/>
            <p:nvPr/>
          </p:nvSpPr>
          <p:spPr>
            <a:xfrm>
              <a:off x="5227001" y="6087524"/>
              <a:ext cx="48019" cy="57414"/>
            </a:xfrm>
            <a:custGeom>
              <a:avLst/>
              <a:gdLst/>
              <a:ahLst/>
              <a:cxnLst>
                <a:cxn ang="0">
                  <a:pos x="wd2" y="hd2"/>
                </a:cxn>
                <a:cxn ang="5400000">
                  <a:pos x="wd2" y="hd2"/>
                </a:cxn>
                <a:cxn ang="10800000">
                  <a:pos x="wd2" y="hd2"/>
                </a:cxn>
                <a:cxn ang="16200000">
                  <a:pos x="wd2" y="hd2"/>
                </a:cxn>
              </a:cxnLst>
              <a:rect l="0" t="0" r="r" b="b"/>
              <a:pathLst>
                <a:path w="21600" h="18992" extrusionOk="0">
                  <a:moveTo>
                    <a:pt x="0" y="12821"/>
                  </a:moveTo>
                  <a:cubicBezTo>
                    <a:pt x="0" y="15906"/>
                    <a:pt x="0" y="15906"/>
                    <a:pt x="4320" y="15906"/>
                  </a:cubicBezTo>
                  <a:cubicBezTo>
                    <a:pt x="8640" y="15906"/>
                    <a:pt x="8640" y="18992"/>
                    <a:pt x="12960" y="18992"/>
                  </a:cubicBezTo>
                  <a:cubicBezTo>
                    <a:pt x="17280" y="18992"/>
                    <a:pt x="17280" y="15906"/>
                    <a:pt x="17280" y="15906"/>
                  </a:cubicBezTo>
                  <a:cubicBezTo>
                    <a:pt x="21600" y="12821"/>
                    <a:pt x="21600" y="12821"/>
                    <a:pt x="21600" y="9735"/>
                  </a:cubicBezTo>
                  <a:cubicBezTo>
                    <a:pt x="21600" y="9735"/>
                    <a:pt x="21600" y="9735"/>
                    <a:pt x="21600" y="6649"/>
                  </a:cubicBezTo>
                  <a:cubicBezTo>
                    <a:pt x="21600" y="6649"/>
                    <a:pt x="17280" y="3563"/>
                    <a:pt x="17280" y="3563"/>
                  </a:cubicBezTo>
                  <a:cubicBezTo>
                    <a:pt x="8640" y="-2608"/>
                    <a:pt x="4320" y="478"/>
                    <a:pt x="0" y="3563"/>
                  </a:cubicBezTo>
                  <a:cubicBezTo>
                    <a:pt x="0" y="6649"/>
                    <a:pt x="0" y="6649"/>
                    <a:pt x="0" y="6649"/>
                  </a:cubicBezTo>
                  <a:cubicBezTo>
                    <a:pt x="0" y="6649"/>
                    <a:pt x="0" y="9735"/>
                    <a:pt x="0" y="9735"/>
                  </a:cubicBezTo>
                  <a:cubicBezTo>
                    <a:pt x="0" y="9735"/>
                    <a:pt x="0" y="12821"/>
                    <a:pt x="0" y="1282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3" name="Shape 543"/>
            <p:cNvSpPr/>
            <p:nvPr/>
          </p:nvSpPr>
          <p:spPr>
            <a:xfrm>
              <a:off x="5128588" y="5938494"/>
              <a:ext cx="90410" cy="112578"/>
            </a:xfrm>
            <a:custGeom>
              <a:avLst/>
              <a:gdLst/>
              <a:ahLst/>
              <a:cxnLst>
                <a:cxn ang="0">
                  <a:pos x="wd2" y="hd2"/>
                </a:cxn>
                <a:cxn ang="5400000">
                  <a:pos x="wd2" y="hd2"/>
                </a:cxn>
                <a:cxn ang="10800000">
                  <a:pos x="wd2" y="hd2"/>
                </a:cxn>
                <a:cxn ang="16200000">
                  <a:pos x="wd2" y="hd2"/>
                </a:cxn>
              </a:cxnLst>
              <a:rect l="0" t="0" r="r" b="b"/>
              <a:pathLst>
                <a:path w="20335" h="20546" extrusionOk="0">
                  <a:moveTo>
                    <a:pt x="7375" y="2546"/>
                  </a:moveTo>
                  <a:cubicBezTo>
                    <a:pt x="5215" y="746"/>
                    <a:pt x="3055" y="-1054"/>
                    <a:pt x="895" y="746"/>
                  </a:cubicBezTo>
                  <a:cubicBezTo>
                    <a:pt x="-1265" y="4346"/>
                    <a:pt x="895" y="6146"/>
                    <a:pt x="3055" y="9746"/>
                  </a:cubicBezTo>
                  <a:cubicBezTo>
                    <a:pt x="3055" y="9746"/>
                    <a:pt x="3055" y="9746"/>
                    <a:pt x="3055" y="9746"/>
                  </a:cubicBezTo>
                  <a:cubicBezTo>
                    <a:pt x="3055" y="13346"/>
                    <a:pt x="5215" y="13346"/>
                    <a:pt x="7375" y="15146"/>
                  </a:cubicBezTo>
                  <a:cubicBezTo>
                    <a:pt x="9535" y="16946"/>
                    <a:pt x="11695" y="18746"/>
                    <a:pt x="13855" y="20546"/>
                  </a:cubicBezTo>
                  <a:cubicBezTo>
                    <a:pt x="13855" y="20546"/>
                    <a:pt x="13855" y="20546"/>
                    <a:pt x="13855" y="20546"/>
                  </a:cubicBezTo>
                  <a:cubicBezTo>
                    <a:pt x="13855" y="20546"/>
                    <a:pt x="13855" y="20546"/>
                    <a:pt x="13855" y="20546"/>
                  </a:cubicBezTo>
                  <a:cubicBezTo>
                    <a:pt x="16015" y="20546"/>
                    <a:pt x="16015" y="20546"/>
                    <a:pt x="16015" y="20546"/>
                  </a:cubicBezTo>
                  <a:cubicBezTo>
                    <a:pt x="16015" y="20546"/>
                    <a:pt x="18175" y="20546"/>
                    <a:pt x="18175" y="20546"/>
                  </a:cubicBezTo>
                  <a:cubicBezTo>
                    <a:pt x="18175" y="20546"/>
                    <a:pt x="18175" y="20546"/>
                    <a:pt x="18175" y="20546"/>
                  </a:cubicBezTo>
                  <a:cubicBezTo>
                    <a:pt x="20335" y="20546"/>
                    <a:pt x="20335" y="20546"/>
                    <a:pt x="20335" y="20546"/>
                  </a:cubicBezTo>
                  <a:cubicBezTo>
                    <a:pt x="20335" y="20546"/>
                    <a:pt x="20335" y="20546"/>
                    <a:pt x="20335" y="18746"/>
                  </a:cubicBezTo>
                  <a:cubicBezTo>
                    <a:pt x="20335" y="16946"/>
                    <a:pt x="20335" y="16946"/>
                    <a:pt x="20335" y="16946"/>
                  </a:cubicBezTo>
                  <a:cubicBezTo>
                    <a:pt x="18175" y="15146"/>
                    <a:pt x="18175" y="13346"/>
                    <a:pt x="18175" y="11546"/>
                  </a:cubicBezTo>
                  <a:cubicBezTo>
                    <a:pt x="16015" y="11546"/>
                    <a:pt x="16015" y="11546"/>
                    <a:pt x="16015" y="9746"/>
                  </a:cubicBezTo>
                  <a:cubicBezTo>
                    <a:pt x="16015" y="7946"/>
                    <a:pt x="16015" y="6146"/>
                    <a:pt x="16015" y="6146"/>
                  </a:cubicBezTo>
                  <a:cubicBezTo>
                    <a:pt x="13855" y="2546"/>
                    <a:pt x="9535" y="2546"/>
                    <a:pt x="7375" y="254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4" name="Shape 544"/>
            <p:cNvSpPr/>
            <p:nvPr/>
          </p:nvSpPr>
          <p:spPr>
            <a:xfrm>
              <a:off x="5186985" y="5442979"/>
              <a:ext cx="420153" cy="701963"/>
            </a:xfrm>
            <a:custGeom>
              <a:avLst/>
              <a:gdLst/>
              <a:ahLst/>
              <a:cxnLst>
                <a:cxn ang="0">
                  <a:pos x="wd2" y="hd2"/>
                </a:cxn>
                <a:cxn ang="5400000">
                  <a:pos x="wd2" y="hd2"/>
                </a:cxn>
                <a:cxn ang="10800000">
                  <a:pos x="wd2" y="hd2"/>
                </a:cxn>
                <a:cxn ang="16200000">
                  <a:pos x="wd2" y="hd2"/>
                </a:cxn>
              </a:cxnLst>
              <a:rect l="0" t="0" r="r" b="b"/>
              <a:pathLst>
                <a:path w="21600" h="21600" extrusionOk="0">
                  <a:moveTo>
                    <a:pt x="0" y="14499"/>
                  </a:moveTo>
                  <a:cubicBezTo>
                    <a:pt x="491" y="15090"/>
                    <a:pt x="491" y="14499"/>
                    <a:pt x="982" y="15386"/>
                  </a:cubicBezTo>
                  <a:cubicBezTo>
                    <a:pt x="982" y="15682"/>
                    <a:pt x="491" y="15978"/>
                    <a:pt x="982" y="16274"/>
                  </a:cubicBezTo>
                  <a:cubicBezTo>
                    <a:pt x="982" y="16274"/>
                    <a:pt x="1473" y="16570"/>
                    <a:pt x="1964" y="16570"/>
                  </a:cubicBezTo>
                  <a:cubicBezTo>
                    <a:pt x="3436" y="16570"/>
                    <a:pt x="2455" y="18049"/>
                    <a:pt x="2455" y="18345"/>
                  </a:cubicBezTo>
                  <a:cubicBezTo>
                    <a:pt x="2945" y="18641"/>
                    <a:pt x="2945" y="18937"/>
                    <a:pt x="2945" y="18937"/>
                  </a:cubicBezTo>
                  <a:cubicBezTo>
                    <a:pt x="3436" y="19233"/>
                    <a:pt x="4418" y="19233"/>
                    <a:pt x="4418" y="19529"/>
                  </a:cubicBezTo>
                  <a:cubicBezTo>
                    <a:pt x="4418" y="19825"/>
                    <a:pt x="4418" y="20121"/>
                    <a:pt x="4909" y="20121"/>
                  </a:cubicBezTo>
                  <a:cubicBezTo>
                    <a:pt x="4909" y="20121"/>
                    <a:pt x="4909" y="20121"/>
                    <a:pt x="4909" y="20121"/>
                  </a:cubicBezTo>
                  <a:cubicBezTo>
                    <a:pt x="4909" y="20121"/>
                    <a:pt x="4909" y="20121"/>
                    <a:pt x="4909" y="20121"/>
                  </a:cubicBezTo>
                  <a:cubicBezTo>
                    <a:pt x="4909" y="20121"/>
                    <a:pt x="4909" y="20121"/>
                    <a:pt x="4909" y="20121"/>
                  </a:cubicBezTo>
                  <a:cubicBezTo>
                    <a:pt x="4909" y="20416"/>
                    <a:pt x="5891" y="20416"/>
                    <a:pt x="5891" y="20416"/>
                  </a:cubicBezTo>
                  <a:cubicBezTo>
                    <a:pt x="5891" y="20712"/>
                    <a:pt x="5891" y="21008"/>
                    <a:pt x="6382" y="21008"/>
                  </a:cubicBezTo>
                  <a:cubicBezTo>
                    <a:pt x="6382" y="21304"/>
                    <a:pt x="7364" y="21600"/>
                    <a:pt x="7855" y="21600"/>
                  </a:cubicBezTo>
                  <a:cubicBezTo>
                    <a:pt x="7855" y="21600"/>
                    <a:pt x="8345" y="21600"/>
                    <a:pt x="8345" y="21600"/>
                  </a:cubicBezTo>
                  <a:cubicBezTo>
                    <a:pt x="8345" y="21600"/>
                    <a:pt x="8345" y="21600"/>
                    <a:pt x="8345" y="21600"/>
                  </a:cubicBezTo>
                  <a:cubicBezTo>
                    <a:pt x="8345" y="21600"/>
                    <a:pt x="8345" y="21600"/>
                    <a:pt x="8345" y="21600"/>
                  </a:cubicBezTo>
                  <a:cubicBezTo>
                    <a:pt x="8836" y="21304"/>
                    <a:pt x="8836" y="20712"/>
                    <a:pt x="9818" y="20712"/>
                  </a:cubicBezTo>
                  <a:cubicBezTo>
                    <a:pt x="9818" y="20712"/>
                    <a:pt x="9818" y="20712"/>
                    <a:pt x="9818" y="20712"/>
                  </a:cubicBezTo>
                  <a:cubicBezTo>
                    <a:pt x="10309" y="21008"/>
                    <a:pt x="10800" y="21008"/>
                    <a:pt x="11291" y="21008"/>
                  </a:cubicBezTo>
                  <a:cubicBezTo>
                    <a:pt x="12273" y="21008"/>
                    <a:pt x="12273" y="20416"/>
                    <a:pt x="12764" y="21008"/>
                  </a:cubicBezTo>
                  <a:cubicBezTo>
                    <a:pt x="13745" y="21600"/>
                    <a:pt x="15218" y="21304"/>
                    <a:pt x="15709" y="20712"/>
                  </a:cubicBezTo>
                  <a:cubicBezTo>
                    <a:pt x="15709" y="20712"/>
                    <a:pt x="15709" y="20712"/>
                    <a:pt x="15709" y="20416"/>
                  </a:cubicBezTo>
                  <a:cubicBezTo>
                    <a:pt x="15218" y="20121"/>
                    <a:pt x="15218" y="19825"/>
                    <a:pt x="15709" y="19529"/>
                  </a:cubicBezTo>
                  <a:cubicBezTo>
                    <a:pt x="16200" y="19233"/>
                    <a:pt x="16691" y="18641"/>
                    <a:pt x="16691" y="18345"/>
                  </a:cubicBezTo>
                  <a:cubicBezTo>
                    <a:pt x="16691" y="18049"/>
                    <a:pt x="16691" y="17753"/>
                    <a:pt x="16200" y="17753"/>
                  </a:cubicBezTo>
                  <a:cubicBezTo>
                    <a:pt x="16200" y="17753"/>
                    <a:pt x="15709" y="17753"/>
                    <a:pt x="15218" y="17753"/>
                  </a:cubicBezTo>
                  <a:cubicBezTo>
                    <a:pt x="14236" y="17458"/>
                    <a:pt x="14236" y="17162"/>
                    <a:pt x="15709" y="16866"/>
                  </a:cubicBezTo>
                  <a:cubicBezTo>
                    <a:pt x="15709" y="17162"/>
                    <a:pt x="15709" y="17162"/>
                    <a:pt x="15709" y="17162"/>
                  </a:cubicBezTo>
                  <a:cubicBezTo>
                    <a:pt x="15218" y="17458"/>
                    <a:pt x="15709" y="17753"/>
                    <a:pt x="16200" y="17458"/>
                  </a:cubicBezTo>
                  <a:cubicBezTo>
                    <a:pt x="16691" y="17162"/>
                    <a:pt x="18164" y="16570"/>
                    <a:pt x="18164" y="16274"/>
                  </a:cubicBezTo>
                  <a:cubicBezTo>
                    <a:pt x="18164" y="15978"/>
                    <a:pt x="17673" y="15386"/>
                    <a:pt x="17673" y="15386"/>
                  </a:cubicBezTo>
                  <a:cubicBezTo>
                    <a:pt x="17673" y="14499"/>
                    <a:pt x="17673" y="13907"/>
                    <a:pt x="17673" y="13315"/>
                  </a:cubicBezTo>
                  <a:cubicBezTo>
                    <a:pt x="17673" y="13315"/>
                    <a:pt x="17673" y="13019"/>
                    <a:pt x="17673" y="13019"/>
                  </a:cubicBezTo>
                  <a:cubicBezTo>
                    <a:pt x="18164" y="12427"/>
                    <a:pt x="21600" y="12723"/>
                    <a:pt x="21109" y="11540"/>
                  </a:cubicBezTo>
                  <a:cubicBezTo>
                    <a:pt x="20618" y="11244"/>
                    <a:pt x="19636" y="10948"/>
                    <a:pt x="19145" y="10948"/>
                  </a:cubicBezTo>
                  <a:cubicBezTo>
                    <a:pt x="18655" y="10652"/>
                    <a:pt x="17673" y="10060"/>
                    <a:pt x="18655" y="10060"/>
                  </a:cubicBezTo>
                  <a:cubicBezTo>
                    <a:pt x="19145" y="10060"/>
                    <a:pt x="19636" y="9764"/>
                    <a:pt x="19636" y="9764"/>
                  </a:cubicBezTo>
                  <a:cubicBezTo>
                    <a:pt x="21109" y="8877"/>
                    <a:pt x="19145" y="8285"/>
                    <a:pt x="18164" y="7693"/>
                  </a:cubicBezTo>
                  <a:cubicBezTo>
                    <a:pt x="17673" y="7397"/>
                    <a:pt x="17673" y="7397"/>
                    <a:pt x="18164" y="7101"/>
                  </a:cubicBezTo>
                  <a:cubicBezTo>
                    <a:pt x="18655" y="6805"/>
                    <a:pt x="19636" y="6510"/>
                    <a:pt x="20127" y="6214"/>
                  </a:cubicBezTo>
                  <a:cubicBezTo>
                    <a:pt x="20618" y="5918"/>
                    <a:pt x="21600" y="5622"/>
                    <a:pt x="21600" y="5326"/>
                  </a:cubicBezTo>
                  <a:cubicBezTo>
                    <a:pt x="21109" y="5030"/>
                    <a:pt x="21109" y="4734"/>
                    <a:pt x="20618" y="4734"/>
                  </a:cubicBezTo>
                  <a:cubicBezTo>
                    <a:pt x="20618" y="4438"/>
                    <a:pt x="18655" y="3847"/>
                    <a:pt x="19636" y="3255"/>
                  </a:cubicBezTo>
                  <a:cubicBezTo>
                    <a:pt x="19636" y="3255"/>
                    <a:pt x="19636" y="2959"/>
                    <a:pt x="19636" y="2959"/>
                  </a:cubicBezTo>
                  <a:cubicBezTo>
                    <a:pt x="19636" y="2367"/>
                    <a:pt x="19145" y="2071"/>
                    <a:pt x="18655" y="1775"/>
                  </a:cubicBezTo>
                  <a:cubicBezTo>
                    <a:pt x="18164" y="1479"/>
                    <a:pt x="17673" y="1184"/>
                    <a:pt x="17182" y="1184"/>
                  </a:cubicBezTo>
                  <a:cubicBezTo>
                    <a:pt x="16691" y="888"/>
                    <a:pt x="16691" y="592"/>
                    <a:pt x="16200" y="296"/>
                  </a:cubicBezTo>
                  <a:cubicBezTo>
                    <a:pt x="15709" y="0"/>
                    <a:pt x="15218" y="0"/>
                    <a:pt x="14727" y="0"/>
                  </a:cubicBezTo>
                  <a:cubicBezTo>
                    <a:pt x="14727" y="296"/>
                    <a:pt x="13745" y="592"/>
                    <a:pt x="13745" y="1184"/>
                  </a:cubicBezTo>
                  <a:cubicBezTo>
                    <a:pt x="13745" y="1479"/>
                    <a:pt x="13745" y="1479"/>
                    <a:pt x="13745" y="1775"/>
                  </a:cubicBezTo>
                  <a:cubicBezTo>
                    <a:pt x="13745" y="1775"/>
                    <a:pt x="14236" y="2071"/>
                    <a:pt x="14236" y="2071"/>
                  </a:cubicBezTo>
                  <a:cubicBezTo>
                    <a:pt x="14236" y="2367"/>
                    <a:pt x="14236" y="2663"/>
                    <a:pt x="14236" y="2959"/>
                  </a:cubicBezTo>
                  <a:cubicBezTo>
                    <a:pt x="14236" y="2959"/>
                    <a:pt x="13255" y="2367"/>
                    <a:pt x="12764" y="2367"/>
                  </a:cubicBezTo>
                  <a:cubicBezTo>
                    <a:pt x="12764" y="2367"/>
                    <a:pt x="12764" y="2367"/>
                    <a:pt x="12273" y="2367"/>
                  </a:cubicBezTo>
                  <a:cubicBezTo>
                    <a:pt x="11782" y="2959"/>
                    <a:pt x="10800" y="4142"/>
                    <a:pt x="10800" y="4734"/>
                  </a:cubicBezTo>
                  <a:cubicBezTo>
                    <a:pt x="10309" y="5622"/>
                    <a:pt x="10800" y="6510"/>
                    <a:pt x="9327" y="7101"/>
                  </a:cubicBezTo>
                  <a:cubicBezTo>
                    <a:pt x="9327" y="7101"/>
                    <a:pt x="9327" y="7693"/>
                    <a:pt x="8836" y="7693"/>
                  </a:cubicBezTo>
                  <a:cubicBezTo>
                    <a:pt x="8836" y="7693"/>
                    <a:pt x="8836" y="7693"/>
                    <a:pt x="8836" y="7693"/>
                  </a:cubicBezTo>
                  <a:cubicBezTo>
                    <a:pt x="8836" y="7693"/>
                    <a:pt x="8836" y="7693"/>
                    <a:pt x="8836" y="7693"/>
                  </a:cubicBezTo>
                  <a:cubicBezTo>
                    <a:pt x="8345" y="7693"/>
                    <a:pt x="7855" y="7989"/>
                    <a:pt x="7364" y="8285"/>
                  </a:cubicBezTo>
                  <a:cubicBezTo>
                    <a:pt x="7364" y="8285"/>
                    <a:pt x="6873" y="8285"/>
                    <a:pt x="6873" y="8285"/>
                  </a:cubicBezTo>
                  <a:cubicBezTo>
                    <a:pt x="6382" y="8285"/>
                    <a:pt x="6382" y="8285"/>
                    <a:pt x="5891" y="8285"/>
                  </a:cubicBezTo>
                  <a:cubicBezTo>
                    <a:pt x="5400" y="8581"/>
                    <a:pt x="5400" y="8877"/>
                    <a:pt x="4909" y="9173"/>
                  </a:cubicBezTo>
                  <a:cubicBezTo>
                    <a:pt x="4909" y="9468"/>
                    <a:pt x="4909" y="9764"/>
                    <a:pt x="4909" y="9764"/>
                  </a:cubicBezTo>
                  <a:cubicBezTo>
                    <a:pt x="4418" y="10060"/>
                    <a:pt x="3927" y="10060"/>
                    <a:pt x="3927" y="10356"/>
                  </a:cubicBezTo>
                  <a:cubicBezTo>
                    <a:pt x="3927" y="10652"/>
                    <a:pt x="4418" y="10652"/>
                    <a:pt x="4418" y="10652"/>
                  </a:cubicBezTo>
                  <a:cubicBezTo>
                    <a:pt x="4418" y="10948"/>
                    <a:pt x="4418" y="10948"/>
                    <a:pt x="4909" y="10948"/>
                  </a:cubicBezTo>
                  <a:cubicBezTo>
                    <a:pt x="4909" y="11244"/>
                    <a:pt x="5400" y="11244"/>
                    <a:pt x="5891" y="11540"/>
                  </a:cubicBezTo>
                  <a:cubicBezTo>
                    <a:pt x="5400" y="11540"/>
                    <a:pt x="4909" y="11540"/>
                    <a:pt x="4909" y="11540"/>
                  </a:cubicBezTo>
                  <a:cubicBezTo>
                    <a:pt x="4418" y="11244"/>
                    <a:pt x="3927" y="10948"/>
                    <a:pt x="3927" y="10948"/>
                  </a:cubicBezTo>
                  <a:cubicBezTo>
                    <a:pt x="3436" y="10652"/>
                    <a:pt x="3436" y="10060"/>
                    <a:pt x="2945" y="10060"/>
                  </a:cubicBezTo>
                  <a:cubicBezTo>
                    <a:pt x="2455" y="10060"/>
                    <a:pt x="1964" y="10356"/>
                    <a:pt x="1964" y="10652"/>
                  </a:cubicBezTo>
                  <a:cubicBezTo>
                    <a:pt x="1473" y="10652"/>
                    <a:pt x="1473" y="10948"/>
                    <a:pt x="1473" y="10948"/>
                  </a:cubicBezTo>
                  <a:cubicBezTo>
                    <a:pt x="1964" y="11244"/>
                    <a:pt x="982" y="11244"/>
                    <a:pt x="982" y="11244"/>
                  </a:cubicBezTo>
                  <a:cubicBezTo>
                    <a:pt x="491" y="11540"/>
                    <a:pt x="491" y="11540"/>
                    <a:pt x="491" y="11836"/>
                  </a:cubicBezTo>
                  <a:cubicBezTo>
                    <a:pt x="491" y="12427"/>
                    <a:pt x="491" y="13019"/>
                    <a:pt x="491" y="13611"/>
                  </a:cubicBezTo>
                  <a:cubicBezTo>
                    <a:pt x="491" y="13907"/>
                    <a:pt x="0" y="14203"/>
                    <a:pt x="0" y="1449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5" name="Shape 545"/>
            <p:cNvSpPr/>
            <p:nvPr/>
          </p:nvSpPr>
          <p:spPr>
            <a:xfrm>
              <a:off x="5516620" y="5785400"/>
              <a:ext cx="314602" cy="449746"/>
            </a:xfrm>
            <a:custGeom>
              <a:avLst/>
              <a:gdLst/>
              <a:ahLst/>
              <a:cxnLst>
                <a:cxn ang="0">
                  <a:pos x="wd2" y="hd2"/>
                </a:cxn>
                <a:cxn ang="5400000">
                  <a:pos x="wd2" y="hd2"/>
                </a:cxn>
                <a:cxn ang="10800000">
                  <a:pos x="wd2" y="hd2"/>
                </a:cxn>
                <a:cxn ang="16200000">
                  <a:pos x="wd2" y="hd2"/>
                </a:cxn>
              </a:cxnLst>
              <a:rect l="0" t="0" r="r" b="b"/>
              <a:pathLst>
                <a:path w="21228" h="20880" extrusionOk="0">
                  <a:moveTo>
                    <a:pt x="18687" y="89"/>
                  </a:moveTo>
                  <a:cubicBezTo>
                    <a:pt x="18052" y="89"/>
                    <a:pt x="18052" y="539"/>
                    <a:pt x="17416" y="539"/>
                  </a:cubicBezTo>
                  <a:cubicBezTo>
                    <a:pt x="17416" y="1889"/>
                    <a:pt x="13604" y="2339"/>
                    <a:pt x="12969" y="989"/>
                  </a:cubicBezTo>
                  <a:cubicBezTo>
                    <a:pt x="11699" y="89"/>
                    <a:pt x="9793" y="2789"/>
                    <a:pt x="9157" y="1439"/>
                  </a:cubicBezTo>
                  <a:cubicBezTo>
                    <a:pt x="8522" y="989"/>
                    <a:pt x="7887" y="989"/>
                    <a:pt x="7252" y="989"/>
                  </a:cubicBezTo>
                  <a:cubicBezTo>
                    <a:pt x="6616" y="1439"/>
                    <a:pt x="6616" y="1889"/>
                    <a:pt x="6616" y="2339"/>
                  </a:cubicBezTo>
                  <a:cubicBezTo>
                    <a:pt x="5981" y="2339"/>
                    <a:pt x="5981" y="2339"/>
                    <a:pt x="5981" y="2339"/>
                  </a:cubicBezTo>
                  <a:cubicBezTo>
                    <a:pt x="5346" y="2789"/>
                    <a:pt x="5981" y="3239"/>
                    <a:pt x="5981" y="4139"/>
                  </a:cubicBezTo>
                  <a:cubicBezTo>
                    <a:pt x="5981" y="4139"/>
                    <a:pt x="5981" y="4139"/>
                    <a:pt x="5981" y="4139"/>
                  </a:cubicBezTo>
                  <a:cubicBezTo>
                    <a:pt x="6616" y="5039"/>
                    <a:pt x="5981" y="5489"/>
                    <a:pt x="4710" y="5939"/>
                  </a:cubicBezTo>
                  <a:cubicBezTo>
                    <a:pt x="4075" y="6389"/>
                    <a:pt x="3440" y="6389"/>
                    <a:pt x="3440" y="6839"/>
                  </a:cubicBezTo>
                  <a:cubicBezTo>
                    <a:pt x="3440" y="7289"/>
                    <a:pt x="4075" y="8189"/>
                    <a:pt x="4075" y="8639"/>
                  </a:cubicBezTo>
                  <a:cubicBezTo>
                    <a:pt x="5346" y="9539"/>
                    <a:pt x="3440" y="9539"/>
                    <a:pt x="2804" y="9989"/>
                  </a:cubicBezTo>
                  <a:cubicBezTo>
                    <a:pt x="1534" y="10889"/>
                    <a:pt x="4710" y="12239"/>
                    <a:pt x="4075" y="12689"/>
                  </a:cubicBezTo>
                  <a:cubicBezTo>
                    <a:pt x="3440" y="13139"/>
                    <a:pt x="2804" y="13139"/>
                    <a:pt x="2169" y="13589"/>
                  </a:cubicBezTo>
                  <a:cubicBezTo>
                    <a:pt x="899" y="14039"/>
                    <a:pt x="2804" y="14939"/>
                    <a:pt x="2804" y="15389"/>
                  </a:cubicBezTo>
                  <a:cubicBezTo>
                    <a:pt x="3440" y="15839"/>
                    <a:pt x="3440" y="16289"/>
                    <a:pt x="2804" y="16739"/>
                  </a:cubicBezTo>
                  <a:cubicBezTo>
                    <a:pt x="2169" y="16739"/>
                    <a:pt x="899" y="16739"/>
                    <a:pt x="263" y="17189"/>
                  </a:cubicBezTo>
                  <a:cubicBezTo>
                    <a:pt x="-372" y="17639"/>
                    <a:pt x="263" y="18539"/>
                    <a:pt x="899" y="19439"/>
                  </a:cubicBezTo>
                  <a:cubicBezTo>
                    <a:pt x="899" y="19439"/>
                    <a:pt x="899" y="19439"/>
                    <a:pt x="899" y="19439"/>
                  </a:cubicBezTo>
                  <a:cubicBezTo>
                    <a:pt x="1534" y="19889"/>
                    <a:pt x="4075" y="21239"/>
                    <a:pt x="5346" y="20789"/>
                  </a:cubicBezTo>
                  <a:cubicBezTo>
                    <a:pt x="5981" y="20339"/>
                    <a:pt x="5981" y="18539"/>
                    <a:pt x="5981" y="17639"/>
                  </a:cubicBezTo>
                  <a:cubicBezTo>
                    <a:pt x="5981" y="17639"/>
                    <a:pt x="5981" y="17639"/>
                    <a:pt x="6616" y="17639"/>
                  </a:cubicBezTo>
                  <a:cubicBezTo>
                    <a:pt x="6616" y="17639"/>
                    <a:pt x="6616" y="17639"/>
                    <a:pt x="6616" y="17639"/>
                  </a:cubicBezTo>
                  <a:cubicBezTo>
                    <a:pt x="6616" y="17639"/>
                    <a:pt x="6616" y="17639"/>
                    <a:pt x="6616" y="17639"/>
                  </a:cubicBezTo>
                  <a:cubicBezTo>
                    <a:pt x="6616" y="17639"/>
                    <a:pt x="6616" y="17189"/>
                    <a:pt x="7252" y="17189"/>
                  </a:cubicBezTo>
                  <a:cubicBezTo>
                    <a:pt x="7252" y="16739"/>
                    <a:pt x="7887" y="15389"/>
                    <a:pt x="7252" y="14939"/>
                  </a:cubicBezTo>
                  <a:cubicBezTo>
                    <a:pt x="7252" y="14939"/>
                    <a:pt x="7252" y="14489"/>
                    <a:pt x="7252" y="14489"/>
                  </a:cubicBezTo>
                  <a:cubicBezTo>
                    <a:pt x="6616" y="14039"/>
                    <a:pt x="6616" y="13589"/>
                    <a:pt x="6616" y="13139"/>
                  </a:cubicBezTo>
                  <a:cubicBezTo>
                    <a:pt x="6616" y="13139"/>
                    <a:pt x="6616" y="13139"/>
                    <a:pt x="6616" y="13139"/>
                  </a:cubicBezTo>
                  <a:cubicBezTo>
                    <a:pt x="7887" y="13589"/>
                    <a:pt x="7887" y="14039"/>
                    <a:pt x="7887" y="14939"/>
                  </a:cubicBezTo>
                  <a:cubicBezTo>
                    <a:pt x="7887" y="15389"/>
                    <a:pt x="7252" y="17189"/>
                    <a:pt x="8522" y="17639"/>
                  </a:cubicBezTo>
                  <a:cubicBezTo>
                    <a:pt x="9157" y="17639"/>
                    <a:pt x="11699" y="19439"/>
                    <a:pt x="12334" y="18539"/>
                  </a:cubicBezTo>
                  <a:cubicBezTo>
                    <a:pt x="12334" y="17639"/>
                    <a:pt x="12334" y="17189"/>
                    <a:pt x="12334" y="16739"/>
                  </a:cubicBezTo>
                  <a:cubicBezTo>
                    <a:pt x="12334" y="15839"/>
                    <a:pt x="12969" y="15389"/>
                    <a:pt x="12969" y="14489"/>
                  </a:cubicBezTo>
                  <a:cubicBezTo>
                    <a:pt x="12969" y="13589"/>
                    <a:pt x="12969" y="12689"/>
                    <a:pt x="12334" y="12239"/>
                  </a:cubicBezTo>
                  <a:cubicBezTo>
                    <a:pt x="12334" y="12239"/>
                    <a:pt x="12969" y="11789"/>
                    <a:pt x="12969" y="11789"/>
                  </a:cubicBezTo>
                  <a:cubicBezTo>
                    <a:pt x="13604" y="10889"/>
                    <a:pt x="12969" y="10889"/>
                    <a:pt x="12334" y="9539"/>
                  </a:cubicBezTo>
                  <a:cubicBezTo>
                    <a:pt x="12334" y="9539"/>
                    <a:pt x="11699" y="9089"/>
                    <a:pt x="11699" y="8639"/>
                  </a:cubicBezTo>
                  <a:cubicBezTo>
                    <a:pt x="11699" y="8639"/>
                    <a:pt x="11063" y="8639"/>
                    <a:pt x="11063" y="8639"/>
                  </a:cubicBezTo>
                  <a:cubicBezTo>
                    <a:pt x="9793" y="7739"/>
                    <a:pt x="9157" y="7289"/>
                    <a:pt x="10428" y="8189"/>
                  </a:cubicBezTo>
                  <a:cubicBezTo>
                    <a:pt x="11063" y="8189"/>
                    <a:pt x="11063" y="8189"/>
                    <a:pt x="11063" y="8189"/>
                  </a:cubicBezTo>
                  <a:cubicBezTo>
                    <a:pt x="11063" y="8189"/>
                    <a:pt x="11063" y="8189"/>
                    <a:pt x="11063" y="8189"/>
                  </a:cubicBezTo>
                  <a:cubicBezTo>
                    <a:pt x="11063" y="8189"/>
                    <a:pt x="11063" y="8189"/>
                    <a:pt x="11063" y="8189"/>
                  </a:cubicBezTo>
                  <a:cubicBezTo>
                    <a:pt x="11063" y="8639"/>
                    <a:pt x="11063" y="8639"/>
                    <a:pt x="11063" y="8639"/>
                  </a:cubicBezTo>
                  <a:cubicBezTo>
                    <a:pt x="11699" y="8639"/>
                    <a:pt x="12334" y="8639"/>
                    <a:pt x="12969" y="8639"/>
                  </a:cubicBezTo>
                  <a:cubicBezTo>
                    <a:pt x="13604" y="8189"/>
                    <a:pt x="14240" y="8639"/>
                    <a:pt x="14875" y="8639"/>
                  </a:cubicBezTo>
                  <a:cubicBezTo>
                    <a:pt x="16146" y="8189"/>
                    <a:pt x="17416" y="7739"/>
                    <a:pt x="16781" y="6839"/>
                  </a:cubicBezTo>
                  <a:cubicBezTo>
                    <a:pt x="16781" y="6389"/>
                    <a:pt x="16146" y="6389"/>
                    <a:pt x="16146" y="6389"/>
                  </a:cubicBezTo>
                  <a:cubicBezTo>
                    <a:pt x="14875" y="6389"/>
                    <a:pt x="14875" y="5939"/>
                    <a:pt x="13604" y="5939"/>
                  </a:cubicBezTo>
                  <a:cubicBezTo>
                    <a:pt x="12969" y="5939"/>
                    <a:pt x="12334" y="5489"/>
                    <a:pt x="11699" y="5489"/>
                  </a:cubicBezTo>
                  <a:cubicBezTo>
                    <a:pt x="10428" y="5939"/>
                    <a:pt x="9793" y="5939"/>
                    <a:pt x="10428" y="5489"/>
                  </a:cubicBezTo>
                  <a:cubicBezTo>
                    <a:pt x="10428" y="5039"/>
                    <a:pt x="9793" y="4589"/>
                    <a:pt x="11063" y="4589"/>
                  </a:cubicBezTo>
                  <a:cubicBezTo>
                    <a:pt x="12334" y="5039"/>
                    <a:pt x="13604" y="5039"/>
                    <a:pt x="14240" y="4589"/>
                  </a:cubicBezTo>
                  <a:cubicBezTo>
                    <a:pt x="16781" y="4139"/>
                    <a:pt x="18052" y="4139"/>
                    <a:pt x="19322" y="2789"/>
                  </a:cubicBezTo>
                  <a:cubicBezTo>
                    <a:pt x="19957" y="2339"/>
                    <a:pt x="20593" y="2339"/>
                    <a:pt x="20593" y="2339"/>
                  </a:cubicBezTo>
                  <a:cubicBezTo>
                    <a:pt x="20593" y="1889"/>
                    <a:pt x="21228" y="1889"/>
                    <a:pt x="21228" y="1889"/>
                  </a:cubicBezTo>
                  <a:cubicBezTo>
                    <a:pt x="20593" y="989"/>
                    <a:pt x="20593" y="-361"/>
                    <a:pt x="18687" y="89"/>
                  </a:cubicBezTo>
                  <a:close/>
                  <a:moveTo>
                    <a:pt x="11063" y="12689"/>
                  </a:moveTo>
                  <a:cubicBezTo>
                    <a:pt x="11063" y="12689"/>
                    <a:pt x="11063" y="12689"/>
                    <a:pt x="11063" y="12689"/>
                  </a:cubicBezTo>
                  <a:cubicBezTo>
                    <a:pt x="11063" y="13139"/>
                    <a:pt x="11063" y="13139"/>
                    <a:pt x="11063" y="13139"/>
                  </a:cubicBezTo>
                  <a:cubicBezTo>
                    <a:pt x="11063" y="13589"/>
                    <a:pt x="11063" y="13139"/>
                    <a:pt x="11063" y="1268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6" name="Shape 546"/>
            <p:cNvSpPr/>
            <p:nvPr/>
          </p:nvSpPr>
          <p:spPr>
            <a:xfrm>
              <a:off x="5727183" y="6051071"/>
              <a:ext cx="56021" cy="57137"/>
            </a:xfrm>
            <a:custGeom>
              <a:avLst/>
              <a:gdLst/>
              <a:ahLst/>
              <a:cxnLst>
                <a:cxn ang="0">
                  <a:pos x="wd2" y="hd2"/>
                </a:cxn>
                <a:cxn ang="5400000">
                  <a:pos x="wd2" y="hd2"/>
                </a:cxn>
                <a:cxn ang="10800000">
                  <a:pos x="wd2" y="hd2"/>
                </a:cxn>
                <a:cxn ang="16200000">
                  <a:pos x="wd2" y="hd2"/>
                </a:cxn>
              </a:cxnLst>
              <a:rect l="0" t="0" r="r" b="b"/>
              <a:pathLst>
                <a:path w="21600" h="21600" extrusionOk="0">
                  <a:moveTo>
                    <a:pt x="21600" y="3600"/>
                  </a:moveTo>
                  <a:cubicBezTo>
                    <a:pt x="21600" y="3600"/>
                    <a:pt x="21600" y="3600"/>
                    <a:pt x="18000" y="0"/>
                  </a:cubicBezTo>
                  <a:cubicBezTo>
                    <a:pt x="18000" y="0"/>
                    <a:pt x="18000" y="0"/>
                    <a:pt x="18000" y="0"/>
                  </a:cubicBezTo>
                  <a:cubicBezTo>
                    <a:pt x="14400" y="0"/>
                    <a:pt x="14400" y="0"/>
                    <a:pt x="10800" y="3600"/>
                  </a:cubicBezTo>
                  <a:cubicBezTo>
                    <a:pt x="10800" y="3600"/>
                    <a:pt x="7200" y="3600"/>
                    <a:pt x="7200" y="3600"/>
                  </a:cubicBezTo>
                  <a:cubicBezTo>
                    <a:pt x="3600" y="7200"/>
                    <a:pt x="0" y="7200"/>
                    <a:pt x="0" y="10800"/>
                  </a:cubicBezTo>
                  <a:cubicBezTo>
                    <a:pt x="3600" y="14400"/>
                    <a:pt x="3600" y="18000"/>
                    <a:pt x="7200" y="18000"/>
                  </a:cubicBezTo>
                  <a:cubicBezTo>
                    <a:pt x="10800" y="21600"/>
                    <a:pt x="14400" y="21600"/>
                    <a:pt x="18000" y="21600"/>
                  </a:cubicBezTo>
                  <a:cubicBezTo>
                    <a:pt x="21600" y="21600"/>
                    <a:pt x="21600" y="18000"/>
                    <a:pt x="21600" y="18000"/>
                  </a:cubicBezTo>
                  <a:cubicBezTo>
                    <a:pt x="21600" y="14400"/>
                    <a:pt x="21600" y="14400"/>
                    <a:pt x="21600" y="14400"/>
                  </a:cubicBezTo>
                  <a:cubicBezTo>
                    <a:pt x="21600" y="14400"/>
                    <a:pt x="21600" y="10800"/>
                    <a:pt x="21600" y="10800"/>
                  </a:cubicBezTo>
                  <a:cubicBezTo>
                    <a:pt x="21600" y="7200"/>
                    <a:pt x="21600" y="7200"/>
                    <a:pt x="21600" y="3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7" name="Shape 547"/>
            <p:cNvSpPr/>
            <p:nvPr/>
          </p:nvSpPr>
          <p:spPr>
            <a:xfrm>
              <a:off x="5783203" y="6038829"/>
              <a:ext cx="160864" cy="89785"/>
            </a:xfrm>
            <a:custGeom>
              <a:avLst/>
              <a:gdLst/>
              <a:ahLst/>
              <a:cxnLst>
                <a:cxn ang="0">
                  <a:pos x="wd2" y="hd2"/>
                </a:cxn>
                <a:cxn ang="5400000">
                  <a:pos x="wd2" y="hd2"/>
                </a:cxn>
                <a:cxn ang="10800000">
                  <a:pos x="wd2" y="hd2"/>
                </a:cxn>
                <a:cxn ang="16200000">
                  <a:pos x="wd2" y="hd2"/>
                </a:cxn>
              </a:cxnLst>
              <a:rect l="0" t="0" r="r" b="b"/>
              <a:pathLst>
                <a:path w="20194" h="21600" extrusionOk="0">
                  <a:moveTo>
                    <a:pt x="1200" y="4800"/>
                  </a:moveTo>
                  <a:cubicBezTo>
                    <a:pt x="1200" y="4800"/>
                    <a:pt x="1200" y="4800"/>
                    <a:pt x="1200" y="4800"/>
                  </a:cubicBezTo>
                  <a:cubicBezTo>
                    <a:pt x="0" y="4800"/>
                    <a:pt x="0" y="4800"/>
                    <a:pt x="0" y="7200"/>
                  </a:cubicBezTo>
                  <a:cubicBezTo>
                    <a:pt x="1200" y="7200"/>
                    <a:pt x="0" y="9600"/>
                    <a:pt x="0" y="12000"/>
                  </a:cubicBezTo>
                  <a:cubicBezTo>
                    <a:pt x="0" y="12000"/>
                    <a:pt x="0" y="12000"/>
                    <a:pt x="0" y="12000"/>
                  </a:cubicBezTo>
                  <a:cubicBezTo>
                    <a:pt x="0" y="12000"/>
                    <a:pt x="0" y="12000"/>
                    <a:pt x="0" y="12000"/>
                  </a:cubicBezTo>
                  <a:cubicBezTo>
                    <a:pt x="0" y="12000"/>
                    <a:pt x="0" y="12000"/>
                    <a:pt x="1200" y="12000"/>
                  </a:cubicBezTo>
                  <a:cubicBezTo>
                    <a:pt x="2400" y="14400"/>
                    <a:pt x="4800" y="14400"/>
                    <a:pt x="6000" y="14400"/>
                  </a:cubicBezTo>
                  <a:cubicBezTo>
                    <a:pt x="7200" y="14400"/>
                    <a:pt x="7200" y="12000"/>
                    <a:pt x="7200" y="14400"/>
                  </a:cubicBezTo>
                  <a:cubicBezTo>
                    <a:pt x="7200" y="14400"/>
                    <a:pt x="7200" y="14400"/>
                    <a:pt x="8400" y="16800"/>
                  </a:cubicBezTo>
                  <a:cubicBezTo>
                    <a:pt x="8400" y="19200"/>
                    <a:pt x="10800" y="21600"/>
                    <a:pt x="12000" y="21600"/>
                  </a:cubicBezTo>
                  <a:cubicBezTo>
                    <a:pt x="13200" y="21600"/>
                    <a:pt x="14400" y="19200"/>
                    <a:pt x="14400" y="21600"/>
                  </a:cubicBezTo>
                  <a:cubicBezTo>
                    <a:pt x="15600" y="21600"/>
                    <a:pt x="15600" y="21600"/>
                    <a:pt x="16800" y="21600"/>
                  </a:cubicBezTo>
                  <a:cubicBezTo>
                    <a:pt x="19200" y="21600"/>
                    <a:pt x="21600" y="16800"/>
                    <a:pt x="19200" y="12000"/>
                  </a:cubicBezTo>
                  <a:cubicBezTo>
                    <a:pt x="18000" y="9600"/>
                    <a:pt x="14400" y="2400"/>
                    <a:pt x="12000" y="2400"/>
                  </a:cubicBezTo>
                  <a:cubicBezTo>
                    <a:pt x="12000" y="2400"/>
                    <a:pt x="12000" y="2400"/>
                    <a:pt x="12000" y="4800"/>
                  </a:cubicBezTo>
                  <a:cubicBezTo>
                    <a:pt x="10800" y="2400"/>
                    <a:pt x="10800" y="2400"/>
                    <a:pt x="10800" y="2400"/>
                  </a:cubicBezTo>
                  <a:cubicBezTo>
                    <a:pt x="9600" y="0"/>
                    <a:pt x="9600" y="0"/>
                    <a:pt x="8400" y="0"/>
                  </a:cubicBezTo>
                  <a:cubicBezTo>
                    <a:pt x="7200" y="0"/>
                    <a:pt x="6000" y="0"/>
                    <a:pt x="4800" y="2400"/>
                  </a:cubicBezTo>
                  <a:cubicBezTo>
                    <a:pt x="4800" y="4800"/>
                    <a:pt x="2400" y="2400"/>
                    <a:pt x="1200" y="4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8" name="Shape 548"/>
            <p:cNvSpPr/>
            <p:nvPr/>
          </p:nvSpPr>
          <p:spPr>
            <a:xfrm>
              <a:off x="5831221" y="5756052"/>
              <a:ext cx="86431" cy="152967"/>
            </a:xfrm>
            <a:custGeom>
              <a:avLst/>
              <a:gdLst/>
              <a:ahLst/>
              <a:cxnLst>
                <a:cxn ang="0">
                  <a:pos x="wd2" y="hd2"/>
                </a:cxn>
                <a:cxn ang="5400000">
                  <a:pos x="wd2" y="hd2"/>
                </a:cxn>
                <a:cxn ang="10800000">
                  <a:pos x="wd2" y="hd2"/>
                </a:cxn>
                <a:cxn ang="16200000">
                  <a:pos x="wd2" y="hd2"/>
                </a:cxn>
              </a:cxnLst>
              <a:rect l="0" t="0" r="r" b="b"/>
              <a:pathLst>
                <a:path w="19440" h="20240" extrusionOk="0">
                  <a:moveTo>
                    <a:pt x="2160" y="13052"/>
                  </a:moveTo>
                  <a:cubicBezTo>
                    <a:pt x="2160" y="13052"/>
                    <a:pt x="2160" y="14323"/>
                    <a:pt x="2160" y="14323"/>
                  </a:cubicBezTo>
                  <a:cubicBezTo>
                    <a:pt x="2160" y="14323"/>
                    <a:pt x="2160" y="15594"/>
                    <a:pt x="4320" y="15594"/>
                  </a:cubicBezTo>
                  <a:cubicBezTo>
                    <a:pt x="6480" y="16864"/>
                    <a:pt x="6480" y="18135"/>
                    <a:pt x="8640" y="19405"/>
                  </a:cubicBezTo>
                  <a:cubicBezTo>
                    <a:pt x="10800" y="20676"/>
                    <a:pt x="17280" y="20676"/>
                    <a:pt x="19440" y="18135"/>
                  </a:cubicBezTo>
                  <a:cubicBezTo>
                    <a:pt x="19440" y="18135"/>
                    <a:pt x="19440" y="18135"/>
                    <a:pt x="19440" y="18135"/>
                  </a:cubicBezTo>
                  <a:cubicBezTo>
                    <a:pt x="17280" y="16864"/>
                    <a:pt x="15120" y="14323"/>
                    <a:pt x="15120" y="13052"/>
                  </a:cubicBezTo>
                  <a:cubicBezTo>
                    <a:pt x="21600" y="14323"/>
                    <a:pt x="17280" y="9241"/>
                    <a:pt x="19440" y="5429"/>
                  </a:cubicBezTo>
                  <a:cubicBezTo>
                    <a:pt x="19440" y="5429"/>
                    <a:pt x="19440" y="2888"/>
                    <a:pt x="17280" y="2888"/>
                  </a:cubicBezTo>
                  <a:cubicBezTo>
                    <a:pt x="17280" y="2888"/>
                    <a:pt x="15120" y="2888"/>
                    <a:pt x="15120" y="2888"/>
                  </a:cubicBezTo>
                  <a:cubicBezTo>
                    <a:pt x="12960" y="4158"/>
                    <a:pt x="12960" y="4158"/>
                    <a:pt x="10800" y="5429"/>
                  </a:cubicBezTo>
                  <a:cubicBezTo>
                    <a:pt x="10800" y="4158"/>
                    <a:pt x="10800" y="4158"/>
                    <a:pt x="12960" y="4158"/>
                  </a:cubicBezTo>
                  <a:cubicBezTo>
                    <a:pt x="12960" y="2888"/>
                    <a:pt x="10800" y="347"/>
                    <a:pt x="8640" y="347"/>
                  </a:cubicBezTo>
                  <a:cubicBezTo>
                    <a:pt x="4320" y="-924"/>
                    <a:pt x="4320" y="1617"/>
                    <a:pt x="2160" y="2888"/>
                  </a:cubicBezTo>
                  <a:cubicBezTo>
                    <a:pt x="0" y="4158"/>
                    <a:pt x="2160" y="4158"/>
                    <a:pt x="2160" y="5429"/>
                  </a:cubicBezTo>
                  <a:cubicBezTo>
                    <a:pt x="2160" y="6700"/>
                    <a:pt x="0" y="7970"/>
                    <a:pt x="0" y="9241"/>
                  </a:cubicBezTo>
                  <a:cubicBezTo>
                    <a:pt x="0" y="10511"/>
                    <a:pt x="2160" y="11782"/>
                    <a:pt x="2160" y="1305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49" name="Shape 549"/>
            <p:cNvSpPr/>
            <p:nvPr/>
          </p:nvSpPr>
          <p:spPr>
            <a:xfrm>
              <a:off x="5927255" y="5883743"/>
              <a:ext cx="801927" cy="631036"/>
            </a:xfrm>
            <a:custGeom>
              <a:avLst/>
              <a:gdLst/>
              <a:ahLst/>
              <a:cxnLst>
                <a:cxn ang="0">
                  <a:pos x="wd2" y="hd2"/>
                </a:cxn>
                <a:cxn ang="5400000">
                  <a:pos x="wd2" y="hd2"/>
                </a:cxn>
                <a:cxn ang="10800000">
                  <a:pos x="wd2" y="hd2"/>
                </a:cxn>
                <a:cxn ang="16200000">
                  <a:pos x="wd2" y="hd2"/>
                </a:cxn>
              </a:cxnLst>
              <a:rect l="0" t="0" r="r" b="b"/>
              <a:pathLst>
                <a:path w="21536" h="21273" extrusionOk="0">
                  <a:moveTo>
                    <a:pt x="1016" y="4582"/>
                  </a:moveTo>
                  <a:cubicBezTo>
                    <a:pt x="1016" y="4909"/>
                    <a:pt x="1271" y="5236"/>
                    <a:pt x="1525" y="5236"/>
                  </a:cubicBezTo>
                  <a:cubicBezTo>
                    <a:pt x="1525" y="5236"/>
                    <a:pt x="1525" y="5236"/>
                    <a:pt x="1525" y="5236"/>
                  </a:cubicBezTo>
                  <a:cubicBezTo>
                    <a:pt x="1525" y="5236"/>
                    <a:pt x="1525" y="5236"/>
                    <a:pt x="1525" y="5236"/>
                  </a:cubicBezTo>
                  <a:cubicBezTo>
                    <a:pt x="1779" y="5236"/>
                    <a:pt x="1779" y="5236"/>
                    <a:pt x="2033" y="5236"/>
                  </a:cubicBezTo>
                  <a:cubicBezTo>
                    <a:pt x="1779" y="5236"/>
                    <a:pt x="1779" y="5564"/>
                    <a:pt x="1525" y="5564"/>
                  </a:cubicBezTo>
                  <a:cubicBezTo>
                    <a:pt x="1271" y="6218"/>
                    <a:pt x="1016" y="6873"/>
                    <a:pt x="1525" y="7527"/>
                  </a:cubicBezTo>
                  <a:cubicBezTo>
                    <a:pt x="1779" y="8182"/>
                    <a:pt x="2033" y="9491"/>
                    <a:pt x="2541" y="9491"/>
                  </a:cubicBezTo>
                  <a:cubicBezTo>
                    <a:pt x="3049" y="9818"/>
                    <a:pt x="3304" y="8836"/>
                    <a:pt x="3304" y="8509"/>
                  </a:cubicBezTo>
                  <a:cubicBezTo>
                    <a:pt x="3304" y="8182"/>
                    <a:pt x="3304" y="7855"/>
                    <a:pt x="3304" y="7855"/>
                  </a:cubicBezTo>
                  <a:cubicBezTo>
                    <a:pt x="3304" y="7855"/>
                    <a:pt x="3304" y="7855"/>
                    <a:pt x="3558" y="7855"/>
                  </a:cubicBezTo>
                  <a:cubicBezTo>
                    <a:pt x="3558" y="7855"/>
                    <a:pt x="3812" y="7200"/>
                    <a:pt x="3812" y="7855"/>
                  </a:cubicBezTo>
                  <a:cubicBezTo>
                    <a:pt x="3812" y="7855"/>
                    <a:pt x="4066" y="7855"/>
                    <a:pt x="4066" y="7855"/>
                  </a:cubicBezTo>
                  <a:cubicBezTo>
                    <a:pt x="4066" y="7855"/>
                    <a:pt x="4066" y="7855"/>
                    <a:pt x="4320" y="7855"/>
                  </a:cubicBezTo>
                  <a:cubicBezTo>
                    <a:pt x="4320" y="7855"/>
                    <a:pt x="4320" y="7855"/>
                    <a:pt x="4574" y="7855"/>
                  </a:cubicBezTo>
                  <a:cubicBezTo>
                    <a:pt x="4574" y="7855"/>
                    <a:pt x="4574" y="7855"/>
                    <a:pt x="4574" y="7855"/>
                  </a:cubicBezTo>
                  <a:cubicBezTo>
                    <a:pt x="4320" y="7855"/>
                    <a:pt x="4320" y="7855"/>
                    <a:pt x="4320" y="7855"/>
                  </a:cubicBezTo>
                  <a:cubicBezTo>
                    <a:pt x="4066" y="7855"/>
                    <a:pt x="4066" y="8182"/>
                    <a:pt x="3812" y="8182"/>
                  </a:cubicBezTo>
                  <a:cubicBezTo>
                    <a:pt x="3812" y="8836"/>
                    <a:pt x="4320" y="9164"/>
                    <a:pt x="4574" y="9164"/>
                  </a:cubicBezTo>
                  <a:cubicBezTo>
                    <a:pt x="4828" y="9164"/>
                    <a:pt x="4828" y="9164"/>
                    <a:pt x="4828" y="9491"/>
                  </a:cubicBezTo>
                  <a:cubicBezTo>
                    <a:pt x="5082" y="9818"/>
                    <a:pt x="5336" y="9818"/>
                    <a:pt x="5336" y="10145"/>
                  </a:cubicBezTo>
                  <a:cubicBezTo>
                    <a:pt x="5591" y="10145"/>
                    <a:pt x="6099" y="9818"/>
                    <a:pt x="6099" y="10145"/>
                  </a:cubicBezTo>
                  <a:cubicBezTo>
                    <a:pt x="6353" y="10473"/>
                    <a:pt x="6353" y="10473"/>
                    <a:pt x="6607" y="10800"/>
                  </a:cubicBezTo>
                  <a:cubicBezTo>
                    <a:pt x="6607" y="10800"/>
                    <a:pt x="6607" y="10800"/>
                    <a:pt x="6607" y="10800"/>
                  </a:cubicBezTo>
                  <a:cubicBezTo>
                    <a:pt x="6607" y="11127"/>
                    <a:pt x="7115" y="12109"/>
                    <a:pt x="7369" y="12109"/>
                  </a:cubicBezTo>
                  <a:cubicBezTo>
                    <a:pt x="7624" y="12109"/>
                    <a:pt x="7878" y="13418"/>
                    <a:pt x="7878" y="13745"/>
                  </a:cubicBezTo>
                  <a:cubicBezTo>
                    <a:pt x="7624" y="14073"/>
                    <a:pt x="7624" y="14400"/>
                    <a:pt x="7624" y="14727"/>
                  </a:cubicBezTo>
                  <a:cubicBezTo>
                    <a:pt x="7624" y="15055"/>
                    <a:pt x="7624" y="15382"/>
                    <a:pt x="7624" y="15709"/>
                  </a:cubicBezTo>
                  <a:cubicBezTo>
                    <a:pt x="7624" y="15709"/>
                    <a:pt x="7624" y="15709"/>
                    <a:pt x="7624" y="15709"/>
                  </a:cubicBezTo>
                  <a:cubicBezTo>
                    <a:pt x="7878" y="15709"/>
                    <a:pt x="7878" y="15709"/>
                    <a:pt x="7878" y="15709"/>
                  </a:cubicBezTo>
                  <a:cubicBezTo>
                    <a:pt x="7878" y="15709"/>
                    <a:pt x="7878" y="16036"/>
                    <a:pt x="8132" y="16036"/>
                  </a:cubicBezTo>
                  <a:cubicBezTo>
                    <a:pt x="8640" y="16036"/>
                    <a:pt x="8894" y="16691"/>
                    <a:pt x="9402" y="16691"/>
                  </a:cubicBezTo>
                  <a:cubicBezTo>
                    <a:pt x="9911" y="16691"/>
                    <a:pt x="10419" y="16691"/>
                    <a:pt x="10673" y="17345"/>
                  </a:cubicBezTo>
                  <a:cubicBezTo>
                    <a:pt x="10673" y="17345"/>
                    <a:pt x="11181" y="17673"/>
                    <a:pt x="11181" y="18000"/>
                  </a:cubicBezTo>
                  <a:cubicBezTo>
                    <a:pt x="11689" y="18327"/>
                    <a:pt x="12452" y="18327"/>
                    <a:pt x="12960" y="18000"/>
                  </a:cubicBezTo>
                  <a:cubicBezTo>
                    <a:pt x="12960" y="18000"/>
                    <a:pt x="13214" y="18000"/>
                    <a:pt x="13214" y="17673"/>
                  </a:cubicBezTo>
                  <a:cubicBezTo>
                    <a:pt x="13214" y="17345"/>
                    <a:pt x="13214" y="16691"/>
                    <a:pt x="13468" y="16691"/>
                  </a:cubicBezTo>
                  <a:cubicBezTo>
                    <a:pt x="13468" y="16364"/>
                    <a:pt x="13468" y="16364"/>
                    <a:pt x="13722" y="16364"/>
                  </a:cubicBezTo>
                  <a:cubicBezTo>
                    <a:pt x="13976" y="16036"/>
                    <a:pt x="13976" y="15709"/>
                    <a:pt x="13722" y="15055"/>
                  </a:cubicBezTo>
                  <a:cubicBezTo>
                    <a:pt x="13976" y="15055"/>
                    <a:pt x="13976" y="15382"/>
                    <a:pt x="13976" y="15382"/>
                  </a:cubicBezTo>
                  <a:cubicBezTo>
                    <a:pt x="14485" y="15055"/>
                    <a:pt x="14739" y="16364"/>
                    <a:pt x="14993" y="16691"/>
                  </a:cubicBezTo>
                  <a:cubicBezTo>
                    <a:pt x="15247" y="17018"/>
                    <a:pt x="15755" y="17018"/>
                    <a:pt x="16009" y="17673"/>
                  </a:cubicBezTo>
                  <a:cubicBezTo>
                    <a:pt x="16264" y="18327"/>
                    <a:pt x="17026" y="18327"/>
                    <a:pt x="16772" y="19309"/>
                  </a:cubicBezTo>
                  <a:cubicBezTo>
                    <a:pt x="16772" y="19636"/>
                    <a:pt x="17026" y="20618"/>
                    <a:pt x="17534" y="20291"/>
                  </a:cubicBezTo>
                  <a:cubicBezTo>
                    <a:pt x="18042" y="20291"/>
                    <a:pt x="18296" y="20291"/>
                    <a:pt x="18551" y="20618"/>
                  </a:cubicBezTo>
                  <a:cubicBezTo>
                    <a:pt x="18805" y="20945"/>
                    <a:pt x="19567" y="21273"/>
                    <a:pt x="19821" y="21273"/>
                  </a:cubicBezTo>
                  <a:cubicBezTo>
                    <a:pt x="19821" y="21273"/>
                    <a:pt x="20075" y="21273"/>
                    <a:pt x="20075" y="21273"/>
                  </a:cubicBezTo>
                  <a:cubicBezTo>
                    <a:pt x="20075" y="21273"/>
                    <a:pt x="20075" y="21273"/>
                    <a:pt x="20075" y="20945"/>
                  </a:cubicBezTo>
                  <a:cubicBezTo>
                    <a:pt x="19821" y="21600"/>
                    <a:pt x="21092" y="20945"/>
                    <a:pt x="21346" y="20945"/>
                  </a:cubicBezTo>
                  <a:cubicBezTo>
                    <a:pt x="21600" y="20618"/>
                    <a:pt x="21600" y="19964"/>
                    <a:pt x="21346" y="19964"/>
                  </a:cubicBezTo>
                  <a:cubicBezTo>
                    <a:pt x="21092" y="19636"/>
                    <a:pt x="20838" y="19636"/>
                    <a:pt x="20584" y="19636"/>
                  </a:cubicBezTo>
                  <a:cubicBezTo>
                    <a:pt x="20329" y="19964"/>
                    <a:pt x="20584" y="19636"/>
                    <a:pt x="20329" y="19309"/>
                  </a:cubicBezTo>
                  <a:cubicBezTo>
                    <a:pt x="20075" y="19309"/>
                    <a:pt x="19567" y="19309"/>
                    <a:pt x="19567" y="18982"/>
                  </a:cubicBezTo>
                  <a:cubicBezTo>
                    <a:pt x="19567" y="18327"/>
                    <a:pt x="19567" y="18000"/>
                    <a:pt x="19059" y="17673"/>
                  </a:cubicBezTo>
                  <a:cubicBezTo>
                    <a:pt x="19059" y="17673"/>
                    <a:pt x="19059" y="17345"/>
                    <a:pt x="18805" y="17018"/>
                  </a:cubicBezTo>
                  <a:cubicBezTo>
                    <a:pt x="18805" y="17018"/>
                    <a:pt x="18805" y="17018"/>
                    <a:pt x="18551" y="17018"/>
                  </a:cubicBezTo>
                  <a:cubicBezTo>
                    <a:pt x="18296" y="16691"/>
                    <a:pt x="18042" y="16364"/>
                    <a:pt x="17788" y="16036"/>
                  </a:cubicBezTo>
                  <a:cubicBezTo>
                    <a:pt x="17788" y="15382"/>
                    <a:pt x="16772" y="14073"/>
                    <a:pt x="17788" y="14400"/>
                  </a:cubicBezTo>
                  <a:cubicBezTo>
                    <a:pt x="17788" y="14400"/>
                    <a:pt x="18042" y="14400"/>
                    <a:pt x="18042" y="14400"/>
                  </a:cubicBezTo>
                  <a:cubicBezTo>
                    <a:pt x="18042" y="14727"/>
                    <a:pt x="18042" y="14727"/>
                    <a:pt x="18296" y="14400"/>
                  </a:cubicBezTo>
                  <a:cubicBezTo>
                    <a:pt x="18296" y="14400"/>
                    <a:pt x="18296" y="14400"/>
                    <a:pt x="18296" y="14400"/>
                  </a:cubicBezTo>
                  <a:cubicBezTo>
                    <a:pt x="18551" y="13745"/>
                    <a:pt x="17788" y="12764"/>
                    <a:pt x="17534" y="12436"/>
                  </a:cubicBezTo>
                  <a:cubicBezTo>
                    <a:pt x="17280" y="12109"/>
                    <a:pt x="17280" y="11782"/>
                    <a:pt x="17026" y="11782"/>
                  </a:cubicBezTo>
                  <a:cubicBezTo>
                    <a:pt x="16772" y="11782"/>
                    <a:pt x="16264" y="10800"/>
                    <a:pt x="16264" y="10145"/>
                  </a:cubicBezTo>
                  <a:cubicBezTo>
                    <a:pt x="16264" y="10145"/>
                    <a:pt x="16264" y="10145"/>
                    <a:pt x="16264" y="10145"/>
                  </a:cubicBezTo>
                  <a:cubicBezTo>
                    <a:pt x="16264" y="9818"/>
                    <a:pt x="16264" y="9491"/>
                    <a:pt x="16009" y="9491"/>
                  </a:cubicBezTo>
                  <a:cubicBezTo>
                    <a:pt x="15755" y="9164"/>
                    <a:pt x="15501" y="9164"/>
                    <a:pt x="15247" y="8836"/>
                  </a:cubicBezTo>
                  <a:cubicBezTo>
                    <a:pt x="14231" y="8509"/>
                    <a:pt x="14993" y="8509"/>
                    <a:pt x="14993" y="8182"/>
                  </a:cubicBezTo>
                  <a:cubicBezTo>
                    <a:pt x="14993" y="7527"/>
                    <a:pt x="14485" y="7527"/>
                    <a:pt x="14231" y="7527"/>
                  </a:cubicBezTo>
                  <a:cubicBezTo>
                    <a:pt x="13722" y="7200"/>
                    <a:pt x="13722" y="7200"/>
                    <a:pt x="13468" y="6873"/>
                  </a:cubicBezTo>
                  <a:cubicBezTo>
                    <a:pt x="13214" y="6545"/>
                    <a:pt x="13214" y="6545"/>
                    <a:pt x="13214" y="6545"/>
                  </a:cubicBezTo>
                  <a:cubicBezTo>
                    <a:pt x="12706" y="6218"/>
                    <a:pt x="12706" y="5891"/>
                    <a:pt x="12198" y="6218"/>
                  </a:cubicBezTo>
                  <a:cubicBezTo>
                    <a:pt x="11435" y="6545"/>
                    <a:pt x="11435" y="6545"/>
                    <a:pt x="10419" y="6218"/>
                  </a:cubicBezTo>
                  <a:cubicBezTo>
                    <a:pt x="10165" y="5891"/>
                    <a:pt x="9911" y="5891"/>
                    <a:pt x="9656" y="5564"/>
                  </a:cubicBezTo>
                  <a:cubicBezTo>
                    <a:pt x="9656" y="5236"/>
                    <a:pt x="9402" y="5236"/>
                    <a:pt x="9148" y="4909"/>
                  </a:cubicBezTo>
                  <a:cubicBezTo>
                    <a:pt x="9148" y="4582"/>
                    <a:pt x="8640" y="4255"/>
                    <a:pt x="8640" y="3927"/>
                  </a:cubicBezTo>
                  <a:cubicBezTo>
                    <a:pt x="8386" y="3600"/>
                    <a:pt x="8132" y="3927"/>
                    <a:pt x="7878" y="3600"/>
                  </a:cubicBezTo>
                  <a:cubicBezTo>
                    <a:pt x="7878" y="3273"/>
                    <a:pt x="7878" y="3273"/>
                    <a:pt x="7624" y="2945"/>
                  </a:cubicBezTo>
                  <a:cubicBezTo>
                    <a:pt x="7115" y="2945"/>
                    <a:pt x="7115" y="2618"/>
                    <a:pt x="6607" y="2945"/>
                  </a:cubicBezTo>
                  <a:cubicBezTo>
                    <a:pt x="6353" y="2945"/>
                    <a:pt x="6353" y="4255"/>
                    <a:pt x="6353" y="4582"/>
                  </a:cubicBezTo>
                  <a:cubicBezTo>
                    <a:pt x="6353" y="6218"/>
                    <a:pt x="4066" y="5891"/>
                    <a:pt x="4320" y="4255"/>
                  </a:cubicBezTo>
                  <a:cubicBezTo>
                    <a:pt x="4574" y="3600"/>
                    <a:pt x="4066" y="3600"/>
                    <a:pt x="4574" y="3273"/>
                  </a:cubicBezTo>
                  <a:cubicBezTo>
                    <a:pt x="4828" y="2945"/>
                    <a:pt x="4828" y="2618"/>
                    <a:pt x="4828" y="2291"/>
                  </a:cubicBezTo>
                  <a:cubicBezTo>
                    <a:pt x="4574" y="1636"/>
                    <a:pt x="3812" y="1636"/>
                    <a:pt x="3558" y="1309"/>
                  </a:cubicBezTo>
                  <a:cubicBezTo>
                    <a:pt x="3304" y="982"/>
                    <a:pt x="3304" y="982"/>
                    <a:pt x="3049" y="327"/>
                  </a:cubicBezTo>
                  <a:cubicBezTo>
                    <a:pt x="3049" y="327"/>
                    <a:pt x="3049" y="0"/>
                    <a:pt x="3049" y="0"/>
                  </a:cubicBezTo>
                  <a:cubicBezTo>
                    <a:pt x="2795" y="0"/>
                    <a:pt x="2795" y="0"/>
                    <a:pt x="2795" y="0"/>
                  </a:cubicBezTo>
                  <a:cubicBezTo>
                    <a:pt x="2795" y="0"/>
                    <a:pt x="2795" y="0"/>
                    <a:pt x="2795" y="0"/>
                  </a:cubicBezTo>
                  <a:cubicBezTo>
                    <a:pt x="1779" y="0"/>
                    <a:pt x="2033" y="1964"/>
                    <a:pt x="1016" y="1636"/>
                  </a:cubicBezTo>
                  <a:cubicBezTo>
                    <a:pt x="1016" y="1636"/>
                    <a:pt x="1016" y="1636"/>
                    <a:pt x="762" y="1636"/>
                  </a:cubicBezTo>
                  <a:cubicBezTo>
                    <a:pt x="762" y="1636"/>
                    <a:pt x="762" y="1636"/>
                    <a:pt x="762" y="1964"/>
                  </a:cubicBezTo>
                  <a:cubicBezTo>
                    <a:pt x="508" y="2291"/>
                    <a:pt x="508" y="1964"/>
                    <a:pt x="254" y="2291"/>
                  </a:cubicBezTo>
                  <a:cubicBezTo>
                    <a:pt x="254" y="2291"/>
                    <a:pt x="0" y="2618"/>
                    <a:pt x="0" y="2945"/>
                  </a:cubicBezTo>
                  <a:cubicBezTo>
                    <a:pt x="254" y="3600"/>
                    <a:pt x="762" y="3927"/>
                    <a:pt x="1016" y="4582"/>
                  </a:cubicBezTo>
                  <a:close/>
                  <a:moveTo>
                    <a:pt x="21092" y="20291"/>
                  </a:moveTo>
                  <a:cubicBezTo>
                    <a:pt x="20838" y="20291"/>
                    <a:pt x="20838" y="20291"/>
                    <a:pt x="20838" y="20291"/>
                  </a:cubicBezTo>
                  <a:cubicBezTo>
                    <a:pt x="20838" y="20291"/>
                    <a:pt x="21092" y="20291"/>
                    <a:pt x="21092" y="20291"/>
                  </a:cubicBezTo>
                  <a:close/>
                  <a:moveTo>
                    <a:pt x="19567" y="19636"/>
                  </a:moveTo>
                  <a:cubicBezTo>
                    <a:pt x="19567" y="19636"/>
                    <a:pt x="19567" y="19636"/>
                    <a:pt x="19567" y="19636"/>
                  </a:cubicBezTo>
                  <a:cubicBezTo>
                    <a:pt x="19567" y="19636"/>
                    <a:pt x="19567" y="19636"/>
                    <a:pt x="19567" y="1963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0" name="Shape 550"/>
            <p:cNvSpPr/>
            <p:nvPr/>
          </p:nvSpPr>
          <p:spPr>
            <a:xfrm>
              <a:off x="6654346" y="6462136"/>
              <a:ext cx="6351" cy="6351"/>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1" name="Shape 551"/>
            <p:cNvSpPr/>
            <p:nvPr/>
          </p:nvSpPr>
          <p:spPr>
            <a:xfrm>
              <a:off x="6584724" y="6116371"/>
              <a:ext cx="286872" cy="151759"/>
            </a:xfrm>
            <a:custGeom>
              <a:avLst/>
              <a:gdLst/>
              <a:ahLst/>
              <a:cxnLst>
                <a:cxn ang="0">
                  <a:pos x="wd2" y="hd2"/>
                </a:cxn>
                <a:cxn ang="5400000">
                  <a:pos x="wd2" y="hd2"/>
                </a:cxn>
                <a:cxn ang="10800000">
                  <a:pos x="wd2" y="hd2"/>
                </a:cxn>
                <a:cxn ang="16200000">
                  <a:pos x="wd2" y="hd2"/>
                </a:cxn>
              </a:cxnLst>
              <a:rect l="0" t="0" r="r" b="b"/>
              <a:pathLst>
                <a:path w="21213" h="21137" extrusionOk="0">
                  <a:moveTo>
                    <a:pt x="8671" y="9450"/>
                  </a:moveTo>
                  <a:cubicBezTo>
                    <a:pt x="7974" y="6750"/>
                    <a:pt x="6581" y="8100"/>
                    <a:pt x="5884" y="10800"/>
                  </a:cubicBezTo>
                  <a:cubicBezTo>
                    <a:pt x="5187" y="14850"/>
                    <a:pt x="2400" y="12150"/>
                    <a:pt x="310" y="12150"/>
                  </a:cubicBezTo>
                  <a:cubicBezTo>
                    <a:pt x="310" y="12150"/>
                    <a:pt x="-387" y="12150"/>
                    <a:pt x="310" y="13500"/>
                  </a:cubicBezTo>
                  <a:cubicBezTo>
                    <a:pt x="310" y="13500"/>
                    <a:pt x="310" y="14850"/>
                    <a:pt x="310" y="14850"/>
                  </a:cubicBezTo>
                  <a:cubicBezTo>
                    <a:pt x="310" y="16200"/>
                    <a:pt x="310" y="16200"/>
                    <a:pt x="310" y="16200"/>
                  </a:cubicBezTo>
                  <a:cubicBezTo>
                    <a:pt x="1007" y="16200"/>
                    <a:pt x="1703" y="16200"/>
                    <a:pt x="2400" y="17550"/>
                  </a:cubicBezTo>
                  <a:cubicBezTo>
                    <a:pt x="2400" y="18900"/>
                    <a:pt x="3097" y="20250"/>
                    <a:pt x="3794" y="20250"/>
                  </a:cubicBezTo>
                  <a:cubicBezTo>
                    <a:pt x="4490" y="21600"/>
                    <a:pt x="7278" y="21600"/>
                    <a:pt x="7974" y="18900"/>
                  </a:cubicBezTo>
                  <a:cubicBezTo>
                    <a:pt x="7974" y="18900"/>
                    <a:pt x="9368" y="16200"/>
                    <a:pt x="9368" y="16200"/>
                  </a:cubicBezTo>
                  <a:cubicBezTo>
                    <a:pt x="9368" y="17550"/>
                    <a:pt x="9368" y="18900"/>
                    <a:pt x="10065" y="18900"/>
                  </a:cubicBezTo>
                  <a:cubicBezTo>
                    <a:pt x="11458" y="20250"/>
                    <a:pt x="12852" y="17550"/>
                    <a:pt x="13548" y="16200"/>
                  </a:cubicBezTo>
                  <a:cubicBezTo>
                    <a:pt x="13548" y="16200"/>
                    <a:pt x="13548" y="16200"/>
                    <a:pt x="13548" y="16200"/>
                  </a:cubicBezTo>
                  <a:cubicBezTo>
                    <a:pt x="14942" y="16200"/>
                    <a:pt x="14942" y="14850"/>
                    <a:pt x="16336" y="13500"/>
                  </a:cubicBezTo>
                  <a:cubicBezTo>
                    <a:pt x="16336" y="12150"/>
                    <a:pt x="17032" y="12150"/>
                    <a:pt x="17032" y="12150"/>
                  </a:cubicBezTo>
                  <a:cubicBezTo>
                    <a:pt x="17032" y="9450"/>
                    <a:pt x="18426" y="10800"/>
                    <a:pt x="19123" y="10800"/>
                  </a:cubicBezTo>
                  <a:cubicBezTo>
                    <a:pt x="19819" y="10800"/>
                    <a:pt x="20516" y="10800"/>
                    <a:pt x="20516" y="9450"/>
                  </a:cubicBezTo>
                  <a:cubicBezTo>
                    <a:pt x="21213" y="8100"/>
                    <a:pt x="21213" y="6750"/>
                    <a:pt x="21213" y="5400"/>
                  </a:cubicBezTo>
                  <a:cubicBezTo>
                    <a:pt x="21213" y="4050"/>
                    <a:pt x="19819" y="2700"/>
                    <a:pt x="19123" y="1350"/>
                  </a:cubicBezTo>
                  <a:cubicBezTo>
                    <a:pt x="19123" y="0"/>
                    <a:pt x="18426" y="0"/>
                    <a:pt x="18426" y="0"/>
                  </a:cubicBezTo>
                  <a:cubicBezTo>
                    <a:pt x="17729" y="0"/>
                    <a:pt x="17032" y="0"/>
                    <a:pt x="16336" y="0"/>
                  </a:cubicBezTo>
                  <a:cubicBezTo>
                    <a:pt x="15639" y="0"/>
                    <a:pt x="15639" y="0"/>
                    <a:pt x="15639" y="0"/>
                  </a:cubicBezTo>
                  <a:cubicBezTo>
                    <a:pt x="15639" y="1350"/>
                    <a:pt x="15639" y="2700"/>
                    <a:pt x="16336" y="4050"/>
                  </a:cubicBezTo>
                  <a:cubicBezTo>
                    <a:pt x="16336" y="5400"/>
                    <a:pt x="14245" y="6750"/>
                    <a:pt x="12852" y="6750"/>
                  </a:cubicBezTo>
                  <a:cubicBezTo>
                    <a:pt x="12155" y="6750"/>
                    <a:pt x="11458" y="8100"/>
                    <a:pt x="10065" y="8100"/>
                  </a:cubicBezTo>
                  <a:cubicBezTo>
                    <a:pt x="9368" y="8100"/>
                    <a:pt x="9368" y="10800"/>
                    <a:pt x="8671" y="945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2" name="Shape 552"/>
            <p:cNvSpPr/>
            <p:nvPr/>
          </p:nvSpPr>
          <p:spPr>
            <a:xfrm>
              <a:off x="6726787" y="6027733"/>
              <a:ext cx="190380" cy="111688"/>
            </a:xfrm>
            <a:custGeom>
              <a:avLst/>
              <a:gdLst/>
              <a:ahLst/>
              <a:cxnLst>
                <a:cxn ang="0">
                  <a:pos x="wd2" y="hd2"/>
                </a:cxn>
                <a:cxn ang="5400000">
                  <a:pos x="wd2" y="hd2"/>
                </a:cxn>
                <a:cxn ang="10800000">
                  <a:pos x="wd2" y="hd2"/>
                </a:cxn>
                <a:cxn ang="16200000">
                  <a:pos x="wd2" y="hd2"/>
                </a:cxn>
              </a:cxnLst>
              <a:rect l="0" t="0" r="r" b="b"/>
              <a:pathLst>
                <a:path w="19763" h="19704" extrusionOk="0">
                  <a:moveTo>
                    <a:pt x="6536" y="739"/>
                  </a:moveTo>
                  <a:cubicBezTo>
                    <a:pt x="6536" y="-923"/>
                    <a:pt x="5554" y="739"/>
                    <a:pt x="4572" y="739"/>
                  </a:cubicBezTo>
                  <a:cubicBezTo>
                    <a:pt x="3590" y="739"/>
                    <a:pt x="3590" y="-923"/>
                    <a:pt x="2608" y="739"/>
                  </a:cubicBezTo>
                  <a:cubicBezTo>
                    <a:pt x="2608" y="739"/>
                    <a:pt x="1627" y="739"/>
                    <a:pt x="1627" y="739"/>
                  </a:cubicBezTo>
                  <a:cubicBezTo>
                    <a:pt x="645" y="739"/>
                    <a:pt x="645" y="739"/>
                    <a:pt x="645" y="739"/>
                  </a:cubicBezTo>
                  <a:cubicBezTo>
                    <a:pt x="-337" y="4062"/>
                    <a:pt x="-337" y="5723"/>
                    <a:pt x="1627" y="7385"/>
                  </a:cubicBezTo>
                  <a:cubicBezTo>
                    <a:pt x="2608" y="9046"/>
                    <a:pt x="2608" y="5723"/>
                    <a:pt x="3590" y="9046"/>
                  </a:cubicBezTo>
                  <a:cubicBezTo>
                    <a:pt x="3590" y="9046"/>
                    <a:pt x="4572" y="10708"/>
                    <a:pt x="4572" y="10708"/>
                  </a:cubicBezTo>
                  <a:cubicBezTo>
                    <a:pt x="6536" y="10708"/>
                    <a:pt x="6536" y="10708"/>
                    <a:pt x="7518" y="10708"/>
                  </a:cubicBezTo>
                  <a:cubicBezTo>
                    <a:pt x="9481" y="12369"/>
                    <a:pt x="13408" y="10708"/>
                    <a:pt x="14390" y="15692"/>
                  </a:cubicBezTo>
                  <a:cubicBezTo>
                    <a:pt x="14390" y="15692"/>
                    <a:pt x="14390" y="15692"/>
                    <a:pt x="14390" y="15692"/>
                  </a:cubicBezTo>
                  <a:cubicBezTo>
                    <a:pt x="14390" y="17354"/>
                    <a:pt x="14390" y="17354"/>
                    <a:pt x="14390" y="17354"/>
                  </a:cubicBezTo>
                  <a:cubicBezTo>
                    <a:pt x="14390" y="17354"/>
                    <a:pt x="14390" y="17354"/>
                    <a:pt x="14390" y="17354"/>
                  </a:cubicBezTo>
                  <a:cubicBezTo>
                    <a:pt x="14390" y="19015"/>
                    <a:pt x="15372" y="19015"/>
                    <a:pt x="15372" y="19015"/>
                  </a:cubicBezTo>
                  <a:cubicBezTo>
                    <a:pt x="16354" y="20677"/>
                    <a:pt x="18318" y="19015"/>
                    <a:pt x="19299" y="17354"/>
                  </a:cubicBezTo>
                  <a:cubicBezTo>
                    <a:pt x="21263" y="14031"/>
                    <a:pt x="16354" y="12369"/>
                    <a:pt x="16354" y="9046"/>
                  </a:cubicBezTo>
                  <a:cubicBezTo>
                    <a:pt x="16354" y="7385"/>
                    <a:pt x="16354" y="7385"/>
                    <a:pt x="16354" y="7385"/>
                  </a:cubicBezTo>
                  <a:cubicBezTo>
                    <a:pt x="15372" y="7385"/>
                    <a:pt x="15372" y="7385"/>
                    <a:pt x="14390" y="7385"/>
                  </a:cubicBezTo>
                  <a:cubicBezTo>
                    <a:pt x="12427" y="5723"/>
                    <a:pt x="12427" y="4062"/>
                    <a:pt x="12427" y="2400"/>
                  </a:cubicBezTo>
                  <a:cubicBezTo>
                    <a:pt x="11445" y="-923"/>
                    <a:pt x="8499" y="2400"/>
                    <a:pt x="7518" y="2400"/>
                  </a:cubicBezTo>
                  <a:cubicBezTo>
                    <a:pt x="8499" y="2400"/>
                    <a:pt x="6536" y="739"/>
                    <a:pt x="6536" y="73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3" name="Shape 553"/>
            <p:cNvSpPr/>
            <p:nvPr/>
          </p:nvSpPr>
          <p:spPr>
            <a:xfrm>
              <a:off x="5675829" y="5336867"/>
              <a:ext cx="102188" cy="108984"/>
            </a:xfrm>
            <a:custGeom>
              <a:avLst/>
              <a:gdLst/>
              <a:ahLst/>
              <a:cxnLst>
                <a:cxn ang="0">
                  <a:pos x="wd2" y="hd2"/>
                </a:cxn>
                <a:cxn ang="5400000">
                  <a:pos x="wd2" y="hd2"/>
                </a:cxn>
                <a:cxn ang="10800000">
                  <a:pos x="wd2" y="hd2"/>
                </a:cxn>
                <a:cxn ang="16200000">
                  <a:pos x="wd2" y="hd2"/>
                </a:cxn>
              </a:cxnLst>
              <a:rect l="0" t="0" r="r" b="b"/>
              <a:pathLst>
                <a:path w="19700" h="20600" extrusionOk="0">
                  <a:moveTo>
                    <a:pt x="18900" y="5400"/>
                  </a:moveTo>
                  <a:cubicBezTo>
                    <a:pt x="18900" y="3600"/>
                    <a:pt x="17100" y="1800"/>
                    <a:pt x="15300" y="0"/>
                  </a:cubicBezTo>
                  <a:cubicBezTo>
                    <a:pt x="15300" y="0"/>
                    <a:pt x="15300" y="0"/>
                    <a:pt x="15300" y="0"/>
                  </a:cubicBezTo>
                  <a:cubicBezTo>
                    <a:pt x="15300" y="0"/>
                    <a:pt x="15300" y="0"/>
                    <a:pt x="15300" y="0"/>
                  </a:cubicBezTo>
                  <a:cubicBezTo>
                    <a:pt x="15300" y="0"/>
                    <a:pt x="15300" y="0"/>
                    <a:pt x="15300" y="0"/>
                  </a:cubicBezTo>
                  <a:cubicBezTo>
                    <a:pt x="15300" y="0"/>
                    <a:pt x="13500" y="1800"/>
                    <a:pt x="13500" y="1800"/>
                  </a:cubicBezTo>
                  <a:cubicBezTo>
                    <a:pt x="13500" y="3600"/>
                    <a:pt x="11700" y="3600"/>
                    <a:pt x="11700" y="5400"/>
                  </a:cubicBezTo>
                  <a:cubicBezTo>
                    <a:pt x="11700" y="3600"/>
                    <a:pt x="11700" y="1800"/>
                    <a:pt x="9900" y="1800"/>
                  </a:cubicBezTo>
                  <a:cubicBezTo>
                    <a:pt x="9900" y="1800"/>
                    <a:pt x="9900" y="1800"/>
                    <a:pt x="8100" y="1800"/>
                  </a:cubicBezTo>
                  <a:cubicBezTo>
                    <a:pt x="8100" y="1800"/>
                    <a:pt x="8100" y="1800"/>
                    <a:pt x="8100" y="1800"/>
                  </a:cubicBezTo>
                  <a:cubicBezTo>
                    <a:pt x="6300" y="1800"/>
                    <a:pt x="4500" y="3600"/>
                    <a:pt x="6300" y="5400"/>
                  </a:cubicBezTo>
                  <a:cubicBezTo>
                    <a:pt x="6300" y="7200"/>
                    <a:pt x="4500" y="10800"/>
                    <a:pt x="2700" y="12600"/>
                  </a:cubicBezTo>
                  <a:cubicBezTo>
                    <a:pt x="-900" y="14400"/>
                    <a:pt x="-900" y="19800"/>
                    <a:pt x="2700" y="19800"/>
                  </a:cubicBezTo>
                  <a:cubicBezTo>
                    <a:pt x="4500" y="19800"/>
                    <a:pt x="6300" y="21600"/>
                    <a:pt x="8100" y="19800"/>
                  </a:cubicBezTo>
                  <a:cubicBezTo>
                    <a:pt x="8100" y="19800"/>
                    <a:pt x="8100" y="18000"/>
                    <a:pt x="8100" y="18000"/>
                  </a:cubicBezTo>
                  <a:cubicBezTo>
                    <a:pt x="8100" y="16200"/>
                    <a:pt x="8100" y="16200"/>
                    <a:pt x="8100" y="16200"/>
                  </a:cubicBezTo>
                  <a:cubicBezTo>
                    <a:pt x="8100" y="14400"/>
                    <a:pt x="9900" y="14400"/>
                    <a:pt x="9900" y="12600"/>
                  </a:cubicBezTo>
                  <a:cubicBezTo>
                    <a:pt x="11700" y="12600"/>
                    <a:pt x="11700" y="10800"/>
                    <a:pt x="11700" y="10800"/>
                  </a:cubicBezTo>
                  <a:cubicBezTo>
                    <a:pt x="11700" y="9000"/>
                    <a:pt x="11700" y="9000"/>
                    <a:pt x="11700" y="7200"/>
                  </a:cubicBezTo>
                  <a:cubicBezTo>
                    <a:pt x="11700" y="9000"/>
                    <a:pt x="13500" y="12600"/>
                    <a:pt x="11700" y="12600"/>
                  </a:cubicBezTo>
                  <a:cubicBezTo>
                    <a:pt x="11700" y="14400"/>
                    <a:pt x="9900" y="16200"/>
                    <a:pt x="9900" y="18000"/>
                  </a:cubicBezTo>
                  <a:cubicBezTo>
                    <a:pt x="9900" y="18000"/>
                    <a:pt x="9900" y="18000"/>
                    <a:pt x="9900" y="18000"/>
                  </a:cubicBezTo>
                  <a:cubicBezTo>
                    <a:pt x="9900" y="18000"/>
                    <a:pt x="9900" y="18000"/>
                    <a:pt x="9900" y="18000"/>
                  </a:cubicBezTo>
                  <a:cubicBezTo>
                    <a:pt x="9900" y="18000"/>
                    <a:pt x="9900" y="18000"/>
                    <a:pt x="11700" y="19800"/>
                  </a:cubicBezTo>
                  <a:cubicBezTo>
                    <a:pt x="11700" y="19800"/>
                    <a:pt x="11700" y="19800"/>
                    <a:pt x="13500" y="19800"/>
                  </a:cubicBezTo>
                  <a:cubicBezTo>
                    <a:pt x="15300" y="19800"/>
                    <a:pt x="17100" y="19800"/>
                    <a:pt x="18900" y="18000"/>
                  </a:cubicBezTo>
                  <a:cubicBezTo>
                    <a:pt x="20700" y="16200"/>
                    <a:pt x="18900" y="12600"/>
                    <a:pt x="18900" y="10800"/>
                  </a:cubicBezTo>
                  <a:cubicBezTo>
                    <a:pt x="18900" y="10800"/>
                    <a:pt x="18900" y="10800"/>
                    <a:pt x="18900" y="9000"/>
                  </a:cubicBezTo>
                  <a:cubicBezTo>
                    <a:pt x="18900" y="7200"/>
                    <a:pt x="18900" y="7200"/>
                    <a:pt x="18900" y="5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4" name="Shape 554"/>
            <p:cNvSpPr/>
            <p:nvPr/>
          </p:nvSpPr>
          <p:spPr>
            <a:xfrm>
              <a:off x="5716364" y="5218515"/>
              <a:ext cx="78846" cy="97947"/>
            </a:xfrm>
            <a:custGeom>
              <a:avLst/>
              <a:gdLst/>
              <a:ahLst/>
              <a:cxnLst>
                <a:cxn ang="0">
                  <a:pos x="wd2" y="hd2"/>
                </a:cxn>
                <a:cxn ang="5400000">
                  <a:pos x="wd2" y="hd2"/>
                </a:cxn>
                <a:cxn ang="10800000">
                  <a:pos x="wd2" y="hd2"/>
                </a:cxn>
                <a:cxn ang="16200000">
                  <a:pos x="wd2" y="hd2"/>
                </a:cxn>
              </a:cxnLst>
              <a:rect l="0" t="0" r="r" b="b"/>
              <a:pathLst>
                <a:path w="20267" h="21600" extrusionOk="0">
                  <a:moveTo>
                    <a:pt x="15467" y="4320"/>
                  </a:moveTo>
                  <a:cubicBezTo>
                    <a:pt x="15467" y="4320"/>
                    <a:pt x="15467" y="2160"/>
                    <a:pt x="13067" y="2160"/>
                  </a:cubicBezTo>
                  <a:cubicBezTo>
                    <a:pt x="13067" y="2160"/>
                    <a:pt x="10667" y="2160"/>
                    <a:pt x="10667" y="2160"/>
                  </a:cubicBezTo>
                  <a:cubicBezTo>
                    <a:pt x="10667" y="0"/>
                    <a:pt x="8267" y="0"/>
                    <a:pt x="8267" y="0"/>
                  </a:cubicBezTo>
                  <a:cubicBezTo>
                    <a:pt x="8267" y="0"/>
                    <a:pt x="5867" y="2160"/>
                    <a:pt x="5867" y="2160"/>
                  </a:cubicBezTo>
                  <a:cubicBezTo>
                    <a:pt x="5867" y="4320"/>
                    <a:pt x="3467" y="4320"/>
                    <a:pt x="1067" y="4320"/>
                  </a:cubicBezTo>
                  <a:cubicBezTo>
                    <a:pt x="1067" y="4320"/>
                    <a:pt x="-1333" y="6480"/>
                    <a:pt x="1067" y="6480"/>
                  </a:cubicBezTo>
                  <a:cubicBezTo>
                    <a:pt x="1067" y="6480"/>
                    <a:pt x="1067" y="8640"/>
                    <a:pt x="3467" y="8640"/>
                  </a:cubicBezTo>
                  <a:cubicBezTo>
                    <a:pt x="3467" y="8640"/>
                    <a:pt x="3467" y="8640"/>
                    <a:pt x="3467" y="8640"/>
                  </a:cubicBezTo>
                  <a:cubicBezTo>
                    <a:pt x="3467" y="8640"/>
                    <a:pt x="3467" y="8640"/>
                    <a:pt x="3467" y="8640"/>
                  </a:cubicBezTo>
                  <a:cubicBezTo>
                    <a:pt x="3467" y="8640"/>
                    <a:pt x="3467" y="8640"/>
                    <a:pt x="3467" y="8640"/>
                  </a:cubicBezTo>
                  <a:cubicBezTo>
                    <a:pt x="3467" y="10800"/>
                    <a:pt x="5867" y="10800"/>
                    <a:pt x="5867" y="10800"/>
                  </a:cubicBezTo>
                  <a:cubicBezTo>
                    <a:pt x="5867" y="12960"/>
                    <a:pt x="8267" y="12960"/>
                    <a:pt x="8267" y="12960"/>
                  </a:cubicBezTo>
                  <a:cubicBezTo>
                    <a:pt x="8267" y="15120"/>
                    <a:pt x="8267" y="15120"/>
                    <a:pt x="8267" y="15120"/>
                  </a:cubicBezTo>
                  <a:cubicBezTo>
                    <a:pt x="8267" y="15120"/>
                    <a:pt x="8267" y="17280"/>
                    <a:pt x="8267" y="17280"/>
                  </a:cubicBezTo>
                  <a:cubicBezTo>
                    <a:pt x="8267" y="17280"/>
                    <a:pt x="8267" y="17280"/>
                    <a:pt x="8267" y="17280"/>
                  </a:cubicBezTo>
                  <a:cubicBezTo>
                    <a:pt x="8267" y="17280"/>
                    <a:pt x="8267" y="17280"/>
                    <a:pt x="10667" y="17280"/>
                  </a:cubicBezTo>
                  <a:cubicBezTo>
                    <a:pt x="10667" y="19440"/>
                    <a:pt x="13067" y="21600"/>
                    <a:pt x="17867" y="21600"/>
                  </a:cubicBezTo>
                  <a:cubicBezTo>
                    <a:pt x="17867" y="21600"/>
                    <a:pt x="17867" y="21600"/>
                    <a:pt x="17867" y="21600"/>
                  </a:cubicBezTo>
                  <a:cubicBezTo>
                    <a:pt x="17867" y="21600"/>
                    <a:pt x="20267" y="21600"/>
                    <a:pt x="20267" y="19440"/>
                  </a:cubicBezTo>
                  <a:cubicBezTo>
                    <a:pt x="20267" y="19440"/>
                    <a:pt x="20267" y="19440"/>
                    <a:pt x="17867" y="17280"/>
                  </a:cubicBezTo>
                  <a:cubicBezTo>
                    <a:pt x="17867" y="17280"/>
                    <a:pt x="17867" y="17280"/>
                    <a:pt x="17867" y="15120"/>
                  </a:cubicBezTo>
                  <a:cubicBezTo>
                    <a:pt x="17867" y="15120"/>
                    <a:pt x="20267" y="12960"/>
                    <a:pt x="17867" y="10800"/>
                  </a:cubicBezTo>
                  <a:cubicBezTo>
                    <a:pt x="17867" y="10800"/>
                    <a:pt x="17867" y="10800"/>
                    <a:pt x="17867" y="10800"/>
                  </a:cubicBezTo>
                  <a:cubicBezTo>
                    <a:pt x="17867" y="8640"/>
                    <a:pt x="17867" y="8640"/>
                    <a:pt x="17867" y="8640"/>
                  </a:cubicBezTo>
                  <a:cubicBezTo>
                    <a:pt x="17867" y="6480"/>
                    <a:pt x="15467" y="6480"/>
                    <a:pt x="15467" y="6480"/>
                  </a:cubicBezTo>
                  <a:cubicBezTo>
                    <a:pt x="15467" y="4320"/>
                    <a:pt x="15467" y="4320"/>
                    <a:pt x="15467" y="432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5" name="Shape 555"/>
            <p:cNvSpPr/>
            <p:nvPr/>
          </p:nvSpPr>
          <p:spPr>
            <a:xfrm>
              <a:off x="5595135" y="5233155"/>
              <a:ext cx="144053" cy="158446"/>
            </a:xfrm>
            <a:custGeom>
              <a:avLst/>
              <a:gdLst/>
              <a:ahLst/>
              <a:cxnLst>
                <a:cxn ang="0">
                  <a:pos x="wd2" y="hd2"/>
                </a:cxn>
                <a:cxn ang="5400000">
                  <a:pos x="wd2" y="hd2"/>
                </a:cxn>
                <a:cxn ang="10800000">
                  <a:pos x="wd2" y="hd2"/>
                </a:cxn>
                <a:cxn ang="16200000">
                  <a:pos x="wd2" y="hd2"/>
                </a:cxn>
              </a:cxnLst>
              <a:rect l="0" t="0" r="r" b="b"/>
              <a:pathLst>
                <a:path w="21600" h="20965" extrusionOk="0">
                  <a:moveTo>
                    <a:pt x="15840" y="6035"/>
                  </a:moveTo>
                  <a:cubicBezTo>
                    <a:pt x="15840" y="6035"/>
                    <a:pt x="14400" y="6035"/>
                    <a:pt x="14400" y="7306"/>
                  </a:cubicBezTo>
                  <a:cubicBezTo>
                    <a:pt x="14400" y="7306"/>
                    <a:pt x="14400" y="7306"/>
                    <a:pt x="14400" y="7306"/>
                  </a:cubicBezTo>
                  <a:cubicBezTo>
                    <a:pt x="14400" y="7306"/>
                    <a:pt x="12960" y="6035"/>
                    <a:pt x="12960" y="6035"/>
                  </a:cubicBezTo>
                  <a:cubicBezTo>
                    <a:pt x="11520" y="3494"/>
                    <a:pt x="10080" y="953"/>
                    <a:pt x="5760" y="953"/>
                  </a:cubicBezTo>
                  <a:cubicBezTo>
                    <a:pt x="5760" y="-318"/>
                    <a:pt x="4320" y="-318"/>
                    <a:pt x="2880" y="953"/>
                  </a:cubicBezTo>
                  <a:cubicBezTo>
                    <a:pt x="2880" y="2223"/>
                    <a:pt x="0" y="3494"/>
                    <a:pt x="0" y="4764"/>
                  </a:cubicBezTo>
                  <a:cubicBezTo>
                    <a:pt x="0" y="7306"/>
                    <a:pt x="5760" y="7306"/>
                    <a:pt x="7200" y="8576"/>
                  </a:cubicBezTo>
                  <a:cubicBezTo>
                    <a:pt x="7200" y="9847"/>
                    <a:pt x="7200" y="11117"/>
                    <a:pt x="7200" y="12388"/>
                  </a:cubicBezTo>
                  <a:cubicBezTo>
                    <a:pt x="7200" y="12388"/>
                    <a:pt x="7200" y="13658"/>
                    <a:pt x="7200" y="14929"/>
                  </a:cubicBezTo>
                  <a:cubicBezTo>
                    <a:pt x="7200" y="14929"/>
                    <a:pt x="7200" y="14929"/>
                    <a:pt x="8640" y="14929"/>
                  </a:cubicBezTo>
                  <a:cubicBezTo>
                    <a:pt x="8640" y="16200"/>
                    <a:pt x="8640" y="16200"/>
                    <a:pt x="8640" y="16200"/>
                  </a:cubicBezTo>
                  <a:cubicBezTo>
                    <a:pt x="8640" y="17470"/>
                    <a:pt x="10080" y="17470"/>
                    <a:pt x="10080" y="18741"/>
                  </a:cubicBezTo>
                  <a:cubicBezTo>
                    <a:pt x="10080" y="18741"/>
                    <a:pt x="10080" y="20011"/>
                    <a:pt x="11520" y="20011"/>
                  </a:cubicBezTo>
                  <a:cubicBezTo>
                    <a:pt x="11520" y="21282"/>
                    <a:pt x="14400" y="21282"/>
                    <a:pt x="14400" y="20011"/>
                  </a:cubicBezTo>
                  <a:cubicBezTo>
                    <a:pt x="17280" y="18741"/>
                    <a:pt x="14400" y="14929"/>
                    <a:pt x="20160" y="13658"/>
                  </a:cubicBezTo>
                  <a:cubicBezTo>
                    <a:pt x="20160" y="13658"/>
                    <a:pt x="20160" y="13658"/>
                    <a:pt x="20160" y="12388"/>
                  </a:cubicBezTo>
                  <a:cubicBezTo>
                    <a:pt x="21600" y="12388"/>
                    <a:pt x="21600" y="12388"/>
                    <a:pt x="21600" y="12388"/>
                  </a:cubicBezTo>
                  <a:cubicBezTo>
                    <a:pt x="20160" y="8576"/>
                    <a:pt x="21600" y="7306"/>
                    <a:pt x="15840" y="6035"/>
                  </a:cubicBezTo>
                  <a:close/>
                  <a:moveTo>
                    <a:pt x="14400" y="9847"/>
                  </a:moveTo>
                  <a:cubicBezTo>
                    <a:pt x="14400" y="9847"/>
                    <a:pt x="14400" y="9847"/>
                    <a:pt x="14400" y="9847"/>
                  </a:cubicBezTo>
                  <a:cubicBezTo>
                    <a:pt x="14400" y="9847"/>
                    <a:pt x="14400" y="9847"/>
                    <a:pt x="14400" y="984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6" name="Shape 556"/>
            <p:cNvSpPr/>
            <p:nvPr/>
          </p:nvSpPr>
          <p:spPr>
            <a:xfrm>
              <a:off x="5465472" y="5241651"/>
              <a:ext cx="121660" cy="183506"/>
            </a:xfrm>
            <a:custGeom>
              <a:avLst/>
              <a:gdLst/>
              <a:ahLst/>
              <a:cxnLst>
                <a:cxn ang="0">
                  <a:pos x="wd2" y="hd2"/>
                </a:cxn>
                <a:cxn ang="5400000">
                  <a:pos x="wd2" y="hd2"/>
                </a:cxn>
                <a:cxn ang="10800000">
                  <a:pos x="wd2" y="hd2"/>
                </a:cxn>
                <a:cxn ang="16200000">
                  <a:pos x="wd2" y="hd2"/>
                </a:cxn>
              </a:cxnLst>
              <a:rect l="0" t="0" r="r" b="b"/>
              <a:pathLst>
                <a:path w="21185" h="19821" extrusionOk="0">
                  <a:moveTo>
                    <a:pt x="1247" y="13223"/>
                  </a:moveTo>
                  <a:cubicBezTo>
                    <a:pt x="-415" y="14252"/>
                    <a:pt x="-415" y="16309"/>
                    <a:pt x="1247" y="18366"/>
                  </a:cubicBezTo>
                  <a:cubicBezTo>
                    <a:pt x="1247" y="19394"/>
                    <a:pt x="4570" y="20423"/>
                    <a:pt x="7893" y="19394"/>
                  </a:cubicBezTo>
                  <a:cubicBezTo>
                    <a:pt x="9554" y="18366"/>
                    <a:pt x="9554" y="17337"/>
                    <a:pt x="11216" y="15280"/>
                  </a:cubicBezTo>
                  <a:cubicBezTo>
                    <a:pt x="12877" y="14252"/>
                    <a:pt x="11216" y="13223"/>
                    <a:pt x="14539" y="12194"/>
                  </a:cubicBezTo>
                  <a:cubicBezTo>
                    <a:pt x="16200" y="12194"/>
                    <a:pt x="17862" y="12194"/>
                    <a:pt x="17862" y="11166"/>
                  </a:cubicBezTo>
                  <a:cubicBezTo>
                    <a:pt x="17862" y="11166"/>
                    <a:pt x="17862" y="11166"/>
                    <a:pt x="17862" y="11166"/>
                  </a:cubicBezTo>
                  <a:cubicBezTo>
                    <a:pt x="17862" y="9109"/>
                    <a:pt x="17862" y="8080"/>
                    <a:pt x="19523" y="7052"/>
                  </a:cubicBezTo>
                  <a:cubicBezTo>
                    <a:pt x="21185" y="6023"/>
                    <a:pt x="21185" y="4994"/>
                    <a:pt x="21185" y="2937"/>
                  </a:cubicBezTo>
                  <a:cubicBezTo>
                    <a:pt x="21185" y="2937"/>
                    <a:pt x="21185" y="2937"/>
                    <a:pt x="21185" y="1909"/>
                  </a:cubicBezTo>
                  <a:cubicBezTo>
                    <a:pt x="21185" y="1909"/>
                    <a:pt x="21185" y="1909"/>
                    <a:pt x="21185" y="1909"/>
                  </a:cubicBezTo>
                  <a:cubicBezTo>
                    <a:pt x="21185" y="880"/>
                    <a:pt x="17862" y="-1177"/>
                    <a:pt x="16200" y="880"/>
                  </a:cubicBezTo>
                  <a:cubicBezTo>
                    <a:pt x="14539" y="880"/>
                    <a:pt x="14539" y="1909"/>
                    <a:pt x="14539" y="2937"/>
                  </a:cubicBezTo>
                  <a:cubicBezTo>
                    <a:pt x="12877" y="3966"/>
                    <a:pt x="14539" y="3966"/>
                    <a:pt x="14539" y="4994"/>
                  </a:cubicBezTo>
                  <a:cubicBezTo>
                    <a:pt x="12877" y="6023"/>
                    <a:pt x="12877" y="6023"/>
                    <a:pt x="11216" y="6023"/>
                  </a:cubicBezTo>
                  <a:cubicBezTo>
                    <a:pt x="9554" y="7052"/>
                    <a:pt x="7893" y="9109"/>
                    <a:pt x="6231" y="10137"/>
                  </a:cubicBezTo>
                  <a:cubicBezTo>
                    <a:pt x="4570" y="11166"/>
                    <a:pt x="2908" y="12194"/>
                    <a:pt x="1247" y="1322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7" name="Shape 557"/>
            <p:cNvSpPr/>
            <p:nvPr/>
          </p:nvSpPr>
          <p:spPr>
            <a:xfrm>
              <a:off x="5521536" y="4901657"/>
              <a:ext cx="226899" cy="337267"/>
            </a:xfrm>
            <a:custGeom>
              <a:avLst/>
              <a:gdLst/>
              <a:ahLst/>
              <a:cxnLst>
                <a:cxn ang="0">
                  <a:pos x="wd2" y="hd2"/>
                </a:cxn>
                <a:cxn ang="5400000">
                  <a:pos x="wd2" y="hd2"/>
                </a:cxn>
                <a:cxn ang="10800000">
                  <a:pos x="wd2" y="hd2"/>
                </a:cxn>
                <a:cxn ang="16200000">
                  <a:pos x="wd2" y="hd2"/>
                </a:cxn>
              </a:cxnLst>
              <a:rect l="0" t="0" r="r" b="b"/>
              <a:pathLst>
                <a:path w="20079" h="21000" extrusionOk="0">
                  <a:moveTo>
                    <a:pt x="1569" y="6000"/>
                  </a:moveTo>
                  <a:cubicBezTo>
                    <a:pt x="739" y="6000"/>
                    <a:pt x="739" y="6000"/>
                    <a:pt x="739" y="6000"/>
                  </a:cubicBezTo>
                  <a:cubicBezTo>
                    <a:pt x="-923" y="6600"/>
                    <a:pt x="739" y="9000"/>
                    <a:pt x="739" y="10200"/>
                  </a:cubicBezTo>
                  <a:cubicBezTo>
                    <a:pt x="739" y="11400"/>
                    <a:pt x="2400" y="12000"/>
                    <a:pt x="3231" y="13200"/>
                  </a:cubicBezTo>
                  <a:cubicBezTo>
                    <a:pt x="4062" y="13200"/>
                    <a:pt x="5723" y="13800"/>
                    <a:pt x="5723" y="13800"/>
                  </a:cubicBezTo>
                  <a:cubicBezTo>
                    <a:pt x="4892" y="13800"/>
                    <a:pt x="3231" y="13800"/>
                    <a:pt x="3231" y="14400"/>
                  </a:cubicBezTo>
                  <a:cubicBezTo>
                    <a:pt x="1569" y="15600"/>
                    <a:pt x="4062" y="16200"/>
                    <a:pt x="4062" y="16800"/>
                  </a:cubicBezTo>
                  <a:cubicBezTo>
                    <a:pt x="4062" y="17400"/>
                    <a:pt x="4062" y="17400"/>
                    <a:pt x="4062" y="17400"/>
                  </a:cubicBezTo>
                  <a:cubicBezTo>
                    <a:pt x="4892" y="18000"/>
                    <a:pt x="6554" y="19200"/>
                    <a:pt x="7385" y="18600"/>
                  </a:cubicBezTo>
                  <a:cubicBezTo>
                    <a:pt x="8215" y="18600"/>
                    <a:pt x="8215" y="18000"/>
                    <a:pt x="8215" y="18000"/>
                  </a:cubicBezTo>
                  <a:cubicBezTo>
                    <a:pt x="8215" y="18000"/>
                    <a:pt x="8215" y="17400"/>
                    <a:pt x="8215" y="17400"/>
                  </a:cubicBezTo>
                  <a:cubicBezTo>
                    <a:pt x="9046" y="17400"/>
                    <a:pt x="8215" y="18600"/>
                    <a:pt x="9877" y="19200"/>
                  </a:cubicBezTo>
                  <a:cubicBezTo>
                    <a:pt x="9877" y="19800"/>
                    <a:pt x="10708" y="20400"/>
                    <a:pt x="11539" y="20400"/>
                  </a:cubicBezTo>
                  <a:cubicBezTo>
                    <a:pt x="12369" y="20400"/>
                    <a:pt x="12369" y="19800"/>
                    <a:pt x="12369" y="19800"/>
                  </a:cubicBezTo>
                  <a:cubicBezTo>
                    <a:pt x="12369" y="19800"/>
                    <a:pt x="12369" y="19800"/>
                    <a:pt x="12369" y="19800"/>
                  </a:cubicBezTo>
                  <a:cubicBezTo>
                    <a:pt x="13200" y="21000"/>
                    <a:pt x="13200" y="21000"/>
                    <a:pt x="15692" y="21000"/>
                  </a:cubicBezTo>
                  <a:cubicBezTo>
                    <a:pt x="18185" y="21000"/>
                    <a:pt x="18185" y="21000"/>
                    <a:pt x="19846" y="19200"/>
                  </a:cubicBezTo>
                  <a:cubicBezTo>
                    <a:pt x="20677" y="18600"/>
                    <a:pt x="19015" y="16800"/>
                    <a:pt x="19015" y="16200"/>
                  </a:cubicBezTo>
                  <a:cubicBezTo>
                    <a:pt x="19015" y="15000"/>
                    <a:pt x="16523" y="15000"/>
                    <a:pt x="14862" y="15000"/>
                  </a:cubicBezTo>
                  <a:cubicBezTo>
                    <a:pt x="14862" y="15000"/>
                    <a:pt x="14862" y="14400"/>
                    <a:pt x="14862" y="14400"/>
                  </a:cubicBezTo>
                  <a:cubicBezTo>
                    <a:pt x="14862" y="13800"/>
                    <a:pt x="13200" y="13200"/>
                    <a:pt x="12369" y="13800"/>
                  </a:cubicBezTo>
                  <a:cubicBezTo>
                    <a:pt x="11539" y="13800"/>
                    <a:pt x="12369" y="13800"/>
                    <a:pt x="12369" y="13200"/>
                  </a:cubicBezTo>
                  <a:cubicBezTo>
                    <a:pt x="10708" y="12000"/>
                    <a:pt x="9877" y="10800"/>
                    <a:pt x="9877" y="9600"/>
                  </a:cubicBezTo>
                  <a:cubicBezTo>
                    <a:pt x="9877" y="9000"/>
                    <a:pt x="9877" y="9000"/>
                    <a:pt x="9877" y="9000"/>
                  </a:cubicBezTo>
                  <a:cubicBezTo>
                    <a:pt x="9877" y="9000"/>
                    <a:pt x="10708" y="9000"/>
                    <a:pt x="10708" y="9000"/>
                  </a:cubicBezTo>
                  <a:cubicBezTo>
                    <a:pt x="10708" y="9000"/>
                    <a:pt x="10708" y="9000"/>
                    <a:pt x="10708" y="9000"/>
                  </a:cubicBezTo>
                  <a:cubicBezTo>
                    <a:pt x="11539" y="9000"/>
                    <a:pt x="12369" y="9000"/>
                    <a:pt x="12369" y="9000"/>
                  </a:cubicBezTo>
                  <a:cubicBezTo>
                    <a:pt x="13200" y="9000"/>
                    <a:pt x="13200" y="9000"/>
                    <a:pt x="13200" y="8400"/>
                  </a:cubicBezTo>
                  <a:cubicBezTo>
                    <a:pt x="13200" y="8400"/>
                    <a:pt x="13200" y="7800"/>
                    <a:pt x="12369" y="7200"/>
                  </a:cubicBezTo>
                  <a:cubicBezTo>
                    <a:pt x="13200" y="7200"/>
                    <a:pt x="13200" y="7200"/>
                    <a:pt x="13200" y="7200"/>
                  </a:cubicBezTo>
                  <a:cubicBezTo>
                    <a:pt x="12369" y="6000"/>
                    <a:pt x="13200" y="4800"/>
                    <a:pt x="11539" y="4200"/>
                  </a:cubicBezTo>
                  <a:cubicBezTo>
                    <a:pt x="11539" y="4200"/>
                    <a:pt x="10708" y="4200"/>
                    <a:pt x="10708" y="4200"/>
                  </a:cubicBezTo>
                  <a:cubicBezTo>
                    <a:pt x="9046" y="4200"/>
                    <a:pt x="10708" y="3600"/>
                    <a:pt x="10708" y="3000"/>
                  </a:cubicBezTo>
                  <a:cubicBezTo>
                    <a:pt x="10708" y="1800"/>
                    <a:pt x="9877" y="-600"/>
                    <a:pt x="7385" y="600"/>
                  </a:cubicBezTo>
                  <a:cubicBezTo>
                    <a:pt x="7385" y="600"/>
                    <a:pt x="7385" y="600"/>
                    <a:pt x="7385" y="1200"/>
                  </a:cubicBezTo>
                  <a:cubicBezTo>
                    <a:pt x="6554" y="1200"/>
                    <a:pt x="5723" y="1200"/>
                    <a:pt x="4892" y="1200"/>
                  </a:cubicBezTo>
                  <a:cubicBezTo>
                    <a:pt x="4892" y="1200"/>
                    <a:pt x="3231" y="0"/>
                    <a:pt x="2400" y="0"/>
                  </a:cubicBezTo>
                  <a:cubicBezTo>
                    <a:pt x="1569" y="0"/>
                    <a:pt x="739" y="600"/>
                    <a:pt x="739" y="1200"/>
                  </a:cubicBezTo>
                  <a:cubicBezTo>
                    <a:pt x="739" y="1800"/>
                    <a:pt x="739" y="3000"/>
                    <a:pt x="739" y="3600"/>
                  </a:cubicBezTo>
                  <a:cubicBezTo>
                    <a:pt x="739" y="3600"/>
                    <a:pt x="739" y="4200"/>
                    <a:pt x="739" y="4200"/>
                  </a:cubicBezTo>
                  <a:cubicBezTo>
                    <a:pt x="739" y="4800"/>
                    <a:pt x="1569" y="4800"/>
                    <a:pt x="1569" y="4800"/>
                  </a:cubicBezTo>
                  <a:cubicBezTo>
                    <a:pt x="2400" y="5400"/>
                    <a:pt x="2400" y="5400"/>
                    <a:pt x="2400" y="6000"/>
                  </a:cubicBezTo>
                  <a:cubicBezTo>
                    <a:pt x="2400" y="6600"/>
                    <a:pt x="2400" y="6600"/>
                    <a:pt x="3231" y="6600"/>
                  </a:cubicBezTo>
                  <a:cubicBezTo>
                    <a:pt x="3231" y="7200"/>
                    <a:pt x="3231" y="7200"/>
                    <a:pt x="3231" y="7800"/>
                  </a:cubicBezTo>
                  <a:cubicBezTo>
                    <a:pt x="2400" y="7200"/>
                    <a:pt x="2400" y="6000"/>
                    <a:pt x="1569" y="60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8" name="Shape 558"/>
            <p:cNvSpPr/>
            <p:nvPr/>
          </p:nvSpPr>
          <p:spPr>
            <a:xfrm>
              <a:off x="4006561" y="5471545"/>
              <a:ext cx="142551" cy="209809"/>
            </a:xfrm>
            <a:custGeom>
              <a:avLst/>
              <a:gdLst/>
              <a:ahLst/>
              <a:cxnLst>
                <a:cxn ang="0">
                  <a:pos x="wd2" y="hd2"/>
                </a:cxn>
                <a:cxn ang="5400000">
                  <a:pos x="wd2" y="hd2"/>
                </a:cxn>
                <a:cxn ang="10800000">
                  <a:pos x="wd2" y="hd2"/>
                </a:cxn>
                <a:cxn ang="16200000">
                  <a:pos x="wd2" y="hd2"/>
                </a:cxn>
              </a:cxnLst>
              <a:rect l="0" t="0" r="r" b="b"/>
              <a:pathLst>
                <a:path w="20250" h="21355" extrusionOk="0">
                  <a:moveTo>
                    <a:pt x="16200" y="7855"/>
                  </a:moveTo>
                  <a:cubicBezTo>
                    <a:pt x="16200" y="7855"/>
                    <a:pt x="12150" y="3927"/>
                    <a:pt x="12150" y="2945"/>
                  </a:cubicBezTo>
                  <a:cubicBezTo>
                    <a:pt x="10800" y="0"/>
                    <a:pt x="5400" y="0"/>
                    <a:pt x="2700" y="0"/>
                  </a:cubicBezTo>
                  <a:cubicBezTo>
                    <a:pt x="1350" y="0"/>
                    <a:pt x="1350" y="982"/>
                    <a:pt x="1350" y="982"/>
                  </a:cubicBezTo>
                  <a:cubicBezTo>
                    <a:pt x="1350" y="2945"/>
                    <a:pt x="5400" y="4909"/>
                    <a:pt x="2700" y="6873"/>
                  </a:cubicBezTo>
                  <a:cubicBezTo>
                    <a:pt x="1350" y="6873"/>
                    <a:pt x="1350" y="7855"/>
                    <a:pt x="1350" y="8836"/>
                  </a:cubicBezTo>
                  <a:cubicBezTo>
                    <a:pt x="2700" y="10800"/>
                    <a:pt x="0" y="12764"/>
                    <a:pt x="0" y="14727"/>
                  </a:cubicBezTo>
                  <a:cubicBezTo>
                    <a:pt x="0" y="16691"/>
                    <a:pt x="2700" y="19636"/>
                    <a:pt x="5400" y="20618"/>
                  </a:cubicBezTo>
                  <a:cubicBezTo>
                    <a:pt x="8100" y="21600"/>
                    <a:pt x="12150" y="21600"/>
                    <a:pt x="14850" y="20618"/>
                  </a:cubicBezTo>
                  <a:cubicBezTo>
                    <a:pt x="16200" y="20618"/>
                    <a:pt x="17550" y="19636"/>
                    <a:pt x="17550" y="19636"/>
                  </a:cubicBezTo>
                  <a:cubicBezTo>
                    <a:pt x="17550" y="17673"/>
                    <a:pt x="16200" y="15709"/>
                    <a:pt x="17550" y="14727"/>
                  </a:cubicBezTo>
                  <a:cubicBezTo>
                    <a:pt x="21600" y="12764"/>
                    <a:pt x="20250" y="11782"/>
                    <a:pt x="18900" y="9818"/>
                  </a:cubicBezTo>
                  <a:cubicBezTo>
                    <a:pt x="17550" y="8836"/>
                    <a:pt x="17550" y="8836"/>
                    <a:pt x="16200" y="785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59" name="Shape 559"/>
            <p:cNvSpPr/>
            <p:nvPr/>
          </p:nvSpPr>
          <p:spPr>
            <a:xfrm>
              <a:off x="5204233" y="4696125"/>
              <a:ext cx="126811" cy="112876"/>
            </a:xfrm>
            <a:custGeom>
              <a:avLst/>
              <a:gdLst/>
              <a:ahLst/>
              <a:cxnLst>
                <a:cxn ang="0">
                  <a:pos x="wd2" y="hd2"/>
                </a:cxn>
                <a:cxn ang="5400000">
                  <a:pos x="wd2" y="hd2"/>
                </a:cxn>
                <a:cxn ang="10800000">
                  <a:pos x="wd2" y="hd2"/>
                </a:cxn>
                <a:cxn ang="16200000">
                  <a:pos x="wd2" y="hd2"/>
                </a:cxn>
              </a:cxnLst>
              <a:rect l="0" t="0" r="r" b="b"/>
              <a:pathLst>
                <a:path w="20743" h="20600" extrusionOk="0">
                  <a:moveTo>
                    <a:pt x="20743" y="1800"/>
                  </a:moveTo>
                  <a:cubicBezTo>
                    <a:pt x="20743" y="0"/>
                    <a:pt x="19200" y="0"/>
                    <a:pt x="19200" y="0"/>
                  </a:cubicBezTo>
                  <a:cubicBezTo>
                    <a:pt x="17657" y="0"/>
                    <a:pt x="17657" y="0"/>
                    <a:pt x="16114" y="0"/>
                  </a:cubicBezTo>
                  <a:cubicBezTo>
                    <a:pt x="13029" y="1800"/>
                    <a:pt x="13029" y="1800"/>
                    <a:pt x="9943" y="0"/>
                  </a:cubicBezTo>
                  <a:cubicBezTo>
                    <a:pt x="9943" y="0"/>
                    <a:pt x="9943" y="0"/>
                    <a:pt x="9943" y="0"/>
                  </a:cubicBezTo>
                  <a:cubicBezTo>
                    <a:pt x="9943" y="0"/>
                    <a:pt x="9943" y="0"/>
                    <a:pt x="9943" y="0"/>
                  </a:cubicBezTo>
                  <a:cubicBezTo>
                    <a:pt x="6857" y="0"/>
                    <a:pt x="5314" y="3600"/>
                    <a:pt x="3772" y="5400"/>
                  </a:cubicBezTo>
                  <a:cubicBezTo>
                    <a:pt x="686" y="7200"/>
                    <a:pt x="2229" y="10800"/>
                    <a:pt x="2229" y="12600"/>
                  </a:cubicBezTo>
                  <a:cubicBezTo>
                    <a:pt x="686" y="12600"/>
                    <a:pt x="686" y="12600"/>
                    <a:pt x="686" y="14400"/>
                  </a:cubicBezTo>
                  <a:cubicBezTo>
                    <a:pt x="-857" y="14400"/>
                    <a:pt x="686" y="16200"/>
                    <a:pt x="686" y="16200"/>
                  </a:cubicBezTo>
                  <a:cubicBezTo>
                    <a:pt x="686" y="19800"/>
                    <a:pt x="3772" y="19800"/>
                    <a:pt x="6857" y="19800"/>
                  </a:cubicBezTo>
                  <a:cubicBezTo>
                    <a:pt x="8400" y="19800"/>
                    <a:pt x="11486" y="21600"/>
                    <a:pt x="13029" y="19800"/>
                  </a:cubicBezTo>
                  <a:cubicBezTo>
                    <a:pt x="13029" y="19800"/>
                    <a:pt x="14572" y="18000"/>
                    <a:pt x="14572" y="18000"/>
                  </a:cubicBezTo>
                  <a:cubicBezTo>
                    <a:pt x="14572" y="16200"/>
                    <a:pt x="13029" y="12600"/>
                    <a:pt x="14572" y="12600"/>
                  </a:cubicBezTo>
                  <a:cubicBezTo>
                    <a:pt x="16114" y="14400"/>
                    <a:pt x="19200" y="12600"/>
                    <a:pt x="19200" y="10800"/>
                  </a:cubicBezTo>
                  <a:cubicBezTo>
                    <a:pt x="20743" y="7200"/>
                    <a:pt x="20743" y="3600"/>
                    <a:pt x="20743" y="1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0" name="Shape 560"/>
            <p:cNvSpPr/>
            <p:nvPr/>
          </p:nvSpPr>
          <p:spPr>
            <a:xfrm>
              <a:off x="2938175" y="5273325"/>
              <a:ext cx="92035" cy="71707"/>
            </a:xfrm>
            <a:custGeom>
              <a:avLst/>
              <a:gdLst/>
              <a:ahLst/>
              <a:cxnLst>
                <a:cxn ang="0">
                  <a:pos x="wd2" y="hd2"/>
                </a:cxn>
                <a:cxn ang="5400000">
                  <a:pos x="wd2" y="hd2"/>
                </a:cxn>
                <a:cxn ang="10800000">
                  <a:pos x="wd2" y="hd2"/>
                </a:cxn>
                <a:cxn ang="16200000">
                  <a:pos x="wd2" y="hd2"/>
                </a:cxn>
              </a:cxnLst>
              <a:rect l="0" t="0" r="r" b="b"/>
              <a:pathLst>
                <a:path w="21600" h="18072" extrusionOk="0">
                  <a:moveTo>
                    <a:pt x="17280" y="6072"/>
                  </a:moveTo>
                  <a:cubicBezTo>
                    <a:pt x="17280" y="6072"/>
                    <a:pt x="15120" y="3672"/>
                    <a:pt x="12960" y="3672"/>
                  </a:cubicBezTo>
                  <a:cubicBezTo>
                    <a:pt x="12960" y="3672"/>
                    <a:pt x="10800" y="3672"/>
                    <a:pt x="10800" y="6072"/>
                  </a:cubicBezTo>
                  <a:cubicBezTo>
                    <a:pt x="8640" y="6072"/>
                    <a:pt x="8640" y="6072"/>
                    <a:pt x="8640" y="6072"/>
                  </a:cubicBezTo>
                  <a:cubicBezTo>
                    <a:pt x="8640" y="6072"/>
                    <a:pt x="8640" y="6072"/>
                    <a:pt x="8640" y="6072"/>
                  </a:cubicBezTo>
                  <a:cubicBezTo>
                    <a:pt x="8640" y="6072"/>
                    <a:pt x="8640" y="6072"/>
                    <a:pt x="8640" y="3672"/>
                  </a:cubicBezTo>
                  <a:cubicBezTo>
                    <a:pt x="6480" y="-3528"/>
                    <a:pt x="0" y="1272"/>
                    <a:pt x="0" y="6072"/>
                  </a:cubicBezTo>
                  <a:cubicBezTo>
                    <a:pt x="2160" y="10872"/>
                    <a:pt x="0" y="13272"/>
                    <a:pt x="4320" y="15672"/>
                  </a:cubicBezTo>
                  <a:cubicBezTo>
                    <a:pt x="6480" y="18072"/>
                    <a:pt x="8640" y="18072"/>
                    <a:pt x="12960" y="18072"/>
                  </a:cubicBezTo>
                  <a:cubicBezTo>
                    <a:pt x="15120" y="18072"/>
                    <a:pt x="15120" y="15672"/>
                    <a:pt x="17280" y="15672"/>
                  </a:cubicBezTo>
                  <a:cubicBezTo>
                    <a:pt x="17280" y="15672"/>
                    <a:pt x="17280" y="13272"/>
                    <a:pt x="19440" y="13272"/>
                  </a:cubicBezTo>
                  <a:cubicBezTo>
                    <a:pt x="19440" y="10872"/>
                    <a:pt x="19440" y="10872"/>
                    <a:pt x="19440" y="10872"/>
                  </a:cubicBezTo>
                  <a:cubicBezTo>
                    <a:pt x="21600" y="10872"/>
                    <a:pt x="21600" y="6072"/>
                    <a:pt x="21600" y="6072"/>
                  </a:cubicBezTo>
                  <a:cubicBezTo>
                    <a:pt x="19440" y="6072"/>
                    <a:pt x="17280" y="6072"/>
                    <a:pt x="17280" y="6072"/>
                  </a:cubicBezTo>
                  <a:close/>
                  <a:moveTo>
                    <a:pt x="6480" y="8472"/>
                  </a:moveTo>
                  <a:cubicBezTo>
                    <a:pt x="6480" y="8472"/>
                    <a:pt x="6480" y="8472"/>
                    <a:pt x="6480" y="8472"/>
                  </a:cubicBezTo>
                  <a:cubicBezTo>
                    <a:pt x="6480" y="8472"/>
                    <a:pt x="6480" y="8472"/>
                    <a:pt x="6480" y="847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1" name="Shape 561"/>
            <p:cNvSpPr/>
            <p:nvPr/>
          </p:nvSpPr>
          <p:spPr>
            <a:xfrm>
              <a:off x="5617499" y="4312495"/>
              <a:ext cx="124453" cy="248228"/>
            </a:xfrm>
            <a:custGeom>
              <a:avLst/>
              <a:gdLst/>
              <a:ahLst/>
              <a:cxnLst>
                <a:cxn ang="0">
                  <a:pos x="wd2" y="hd2"/>
                </a:cxn>
                <a:cxn ang="5400000">
                  <a:pos x="wd2" y="hd2"/>
                </a:cxn>
                <a:cxn ang="10800000">
                  <a:pos x="wd2" y="hd2"/>
                </a:cxn>
                <a:cxn ang="16200000">
                  <a:pos x="wd2" y="hd2"/>
                </a:cxn>
              </a:cxnLst>
              <a:rect l="0" t="0" r="r" b="b"/>
              <a:pathLst>
                <a:path w="20357" h="20528" extrusionOk="0">
                  <a:moveTo>
                    <a:pt x="4243" y="8800"/>
                  </a:moveTo>
                  <a:cubicBezTo>
                    <a:pt x="2700" y="9600"/>
                    <a:pt x="1157" y="9600"/>
                    <a:pt x="1157" y="10400"/>
                  </a:cubicBezTo>
                  <a:cubicBezTo>
                    <a:pt x="-386" y="11200"/>
                    <a:pt x="-386" y="12000"/>
                    <a:pt x="1157" y="12800"/>
                  </a:cubicBezTo>
                  <a:cubicBezTo>
                    <a:pt x="1157" y="12800"/>
                    <a:pt x="2700" y="13600"/>
                    <a:pt x="2700" y="13600"/>
                  </a:cubicBezTo>
                  <a:cubicBezTo>
                    <a:pt x="4243" y="14400"/>
                    <a:pt x="2700" y="14400"/>
                    <a:pt x="2700" y="15200"/>
                  </a:cubicBezTo>
                  <a:cubicBezTo>
                    <a:pt x="2700" y="16000"/>
                    <a:pt x="5785" y="16800"/>
                    <a:pt x="5785" y="18400"/>
                  </a:cubicBezTo>
                  <a:cubicBezTo>
                    <a:pt x="5785" y="19200"/>
                    <a:pt x="5785" y="20000"/>
                    <a:pt x="7328" y="20000"/>
                  </a:cubicBezTo>
                  <a:cubicBezTo>
                    <a:pt x="11957" y="21600"/>
                    <a:pt x="13500" y="19200"/>
                    <a:pt x="15043" y="17600"/>
                  </a:cubicBezTo>
                  <a:cubicBezTo>
                    <a:pt x="15043" y="15200"/>
                    <a:pt x="21214" y="15200"/>
                    <a:pt x="19671" y="12000"/>
                  </a:cubicBezTo>
                  <a:cubicBezTo>
                    <a:pt x="19671" y="10400"/>
                    <a:pt x="16585" y="8800"/>
                    <a:pt x="19671" y="6400"/>
                  </a:cubicBezTo>
                  <a:cubicBezTo>
                    <a:pt x="21214" y="5600"/>
                    <a:pt x="19671" y="4000"/>
                    <a:pt x="19671" y="2400"/>
                  </a:cubicBezTo>
                  <a:cubicBezTo>
                    <a:pt x="19671" y="1600"/>
                    <a:pt x="18128" y="0"/>
                    <a:pt x="15043" y="0"/>
                  </a:cubicBezTo>
                  <a:cubicBezTo>
                    <a:pt x="13500" y="800"/>
                    <a:pt x="10414" y="1600"/>
                    <a:pt x="8871" y="3200"/>
                  </a:cubicBezTo>
                  <a:cubicBezTo>
                    <a:pt x="8871" y="3200"/>
                    <a:pt x="10414" y="3200"/>
                    <a:pt x="10414" y="3200"/>
                  </a:cubicBezTo>
                  <a:cubicBezTo>
                    <a:pt x="11957" y="4000"/>
                    <a:pt x="8871" y="4000"/>
                    <a:pt x="7328" y="4800"/>
                  </a:cubicBezTo>
                  <a:cubicBezTo>
                    <a:pt x="7328" y="4800"/>
                    <a:pt x="7328" y="4800"/>
                    <a:pt x="7328" y="4800"/>
                  </a:cubicBezTo>
                  <a:cubicBezTo>
                    <a:pt x="7328" y="4800"/>
                    <a:pt x="7328" y="4800"/>
                    <a:pt x="7328" y="4800"/>
                  </a:cubicBezTo>
                  <a:cubicBezTo>
                    <a:pt x="7328" y="4800"/>
                    <a:pt x="7328" y="4800"/>
                    <a:pt x="7328" y="4800"/>
                  </a:cubicBezTo>
                  <a:cubicBezTo>
                    <a:pt x="7328" y="4800"/>
                    <a:pt x="7328" y="4800"/>
                    <a:pt x="7328" y="4800"/>
                  </a:cubicBezTo>
                  <a:cubicBezTo>
                    <a:pt x="5785" y="6400"/>
                    <a:pt x="7328" y="8800"/>
                    <a:pt x="4243" y="8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2" name="Shape 562"/>
            <p:cNvSpPr/>
            <p:nvPr/>
          </p:nvSpPr>
          <p:spPr>
            <a:xfrm>
              <a:off x="5933996" y="3663585"/>
              <a:ext cx="168061" cy="253018"/>
            </a:xfrm>
            <a:custGeom>
              <a:avLst/>
              <a:gdLst/>
              <a:ahLst/>
              <a:cxnLst>
                <a:cxn ang="0">
                  <a:pos x="wd2" y="hd2"/>
                </a:cxn>
                <a:cxn ang="5400000">
                  <a:pos x="wd2" y="hd2"/>
                </a:cxn>
                <a:cxn ang="10800000">
                  <a:pos x="wd2" y="hd2"/>
                </a:cxn>
                <a:cxn ang="16200000">
                  <a:pos x="wd2" y="hd2"/>
                </a:cxn>
              </a:cxnLst>
              <a:rect l="0" t="0" r="r" b="b"/>
              <a:pathLst>
                <a:path w="20160" h="20924" extrusionOk="0">
                  <a:moveTo>
                    <a:pt x="328" y="3200"/>
                  </a:moveTo>
                  <a:cubicBezTo>
                    <a:pt x="328" y="4000"/>
                    <a:pt x="328" y="4000"/>
                    <a:pt x="1465" y="4000"/>
                  </a:cubicBezTo>
                  <a:cubicBezTo>
                    <a:pt x="1465" y="4000"/>
                    <a:pt x="1465" y="4800"/>
                    <a:pt x="1465" y="4800"/>
                  </a:cubicBezTo>
                  <a:cubicBezTo>
                    <a:pt x="1465" y="5600"/>
                    <a:pt x="2602" y="6400"/>
                    <a:pt x="2602" y="6400"/>
                  </a:cubicBezTo>
                  <a:cubicBezTo>
                    <a:pt x="2602" y="6400"/>
                    <a:pt x="2602" y="7200"/>
                    <a:pt x="1465" y="7200"/>
                  </a:cubicBezTo>
                  <a:cubicBezTo>
                    <a:pt x="1465" y="8000"/>
                    <a:pt x="328" y="8000"/>
                    <a:pt x="1465" y="9600"/>
                  </a:cubicBezTo>
                  <a:cubicBezTo>
                    <a:pt x="1465" y="9600"/>
                    <a:pt x="1465" y="9600"/>
                    <a:pt x="1465" y="9600"/>
                  </a:cubicBezTo>
                  <a:cubicBezTo>
                    <a:pt x="1465" y="9600"/>
                    <a:pt x="1465" y="10400"/>
                    <a:pt x="2602" y="11200"/>
                  </a:cubicBezTo>
                  <a:cubicBezTo>
                    <a:pt x="2602" y="11200"/>
                    <a:pt x="3738" y="11200"/>
                    <a:pt x="3738" y="11200"/>
                  </a:cubicBezTo>
                  <a:cubicBezTo>
                    <a:pt x="3738" y="10400"/>
                    <a:pt x="3738" y="9600"/>
                    <a:pt x="3738" y="8800"/>
                  </a:cubicBezTo>
                  <a:cubicBezTo>
                    <a:pt x="3738" y="9600"/>
                    <a:pt x="4875" y="10400"/>
                    <a:pt x="6012" y="10400"/>
                  </a:cubicBezTo>
                  <a:cubicBezTo>
                    <a:pt x="6012" y="10400"/>
                    <a:pt x="6012" y="10400"/>
                    <a:pt x="7149" y="9600"/>
                  </a:cubicBezTo>
                  <a:cubicBezTo>
                    <a:pt x="7149" y="9600"/>
                    <a:pt x="7149" y="8800"/>
                    <a:pt x="7149" y="8000"/>
                  </a:cubicBezTo>
                  <a:cubicBezTo>
                    <a:pt x="8286" y="8800"/>
                    <a:pt x="9423" y="9600"/>
                    <a:pt x="8286" y="9600"/>
                  </a:cubicBezTo>
                  <a:cubicBezTo>
                    <a:pt x="7149" y="10400"/>
                    <a:pt x="6012" y="11200"/>
                    <a:pt x="7149" y="12000"/>
                  </a:cubicBezTo>
                  <a:cubicBezTo>
                    <a:pt x="7149" y="12800"/>
                    <a:pt x="4875" y="12800"/>
                    <a:pt x="6012" y="14400"/>
                  </a:cubicBezTo>
                  <a:cubicBezTo>
                    <a:pt x="7149" y="15200"/>
                    <a:pt x="7149" y="16800"/>
                    <a:pt x="8286" y="17600"/>
                  </a:cubicBezTo>
                  <a:cubicBezTo>
                    <a:pt x="7149" y="18400"/>
                    <a:pt x="6012" y="19200"/>
                    <a:pt x="9423" y="20000"/>
                  </a:cubicBezTo>
                  <a:cubicBezTo>
                    <a:pt x="10559" y="20800"/>
                    <a:pt x="12833" y="21600"/>
                    <a:pt x="13970" y="20000"/>
                  </a:cubicBezTo>
                  <a:cubicBezTo>
                    <a:pt x="15107" y="19200"/>
                    <a:pt x="15107" y="18400"/>
                    <a:pt x="15107" y="17600"/>
                  </a:cubicBezTo>
                  <a:cubicBezTo>
                    <a:pt x="15107" y="16000"/>
                    <a:pt x="16244" y="16000"/>
                    <a:pt x="17380" y="15200"/>
                  </a:cubicBezTo>
                  <a:cubicBezTo>
                    <a:pt x="17380" y="14400"/>
                    <a:pt x="17380" y="13600"/>
                    <a:pt x="16244" y="13600"/>
                  </a:cubicBezTo>
                  <a:cubicBezTo>
                    <a:pt x="13970" y="12800"/>
                    <a:pt x="18517" y="11200"/>
                    <a:pt x="19654" y="10400"/>
                  </a:cubicBezTo>
                  <a:cubicBezTo>
                    <a:pt x="19654" y="10400"/>
                    <a:pt x="19654" y="10400"/>
                    <a:pt x="19654" y="10400"/>
                  </a:cubicBezTo>
                  <a:cubicBezTo>
                    <a:pt x="20791" y="9600"/>
                    <a:pt x="19654" y="8000"/>
                    <a:pt x="19654" y="7200"/>
                  </a:cubicBezTo>
                  <a:cubicBezTo>
                    <a:pt x="18517" y="6400"/>
                    <a:pt x="18517" y="4000"/>
                    <a:pt x="17380" y="4000"/>
                  </a:cubicBezTo>
                  <a:cubicBezTo>
                    <a:pt x="16244" y="3200"/>
                    <a:pt x="15107" y="4000"/>
                    <a:pt x="15107" y="4000"/>
                  </a:cubicBezTo>
                  <a:cubicBezTo>
                    <a:pt x="12833" y="4000"/>
                    <a:pt x="13970" y="2400"/>
                    <a:pt x="12833" y="1600"/>
                  </a:cubicBezTo>
                  <a:cubicBezTo>
                    <a:pt x="9423" y="0"/>
                    <a:pt x="4875" y="2400"/>
                    <a:pt x="1465" y="0"/>
                  </a:cubicBezTo>
                  <a:cubicBezTo>
                    <a:pt x="1465" y="0"/>
                    <a:pt x="328" y="0"/>
                    <a:pt x="328" y="800"/>
                  </a:cubicBezTo>
                  <a:cubicBezTo>
                    <a:pt x="328" y="800"/>
                    <a:pt x="328" y="800"/>
                    <a:pt x="328" y="800"/>
                  </a:cubicBezTo>
                  <a:cubicBezTo>
                    <a:pt x="1465" y="1600"/>
                    <a:pt x="-809" y="2400"/>
                    <a:pt x="328" y="3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3" name="Shape 563"/>
            <p:cNvSpPr/>
            <p:nvPr/>
          </p:nvSpPr>
          <p:spPr>
            <a:xfrm>
              <a:off x="6053633" y="3557477"/>
              <a:ext cx="165729" cy="173055"/>
            </a:xfrm>
            <a:custGeom>
              <a:avLst/>
              <a:gdLst/>
              <a:ahLst/>
              <a:cxnLst>
                <a:cxn ang="0">
                  <a:pos x="wd2" y="hd2"/>
                </a:cxn>
                <a:cxn ang="5400000">
                  <a:pos x="wd2" y="hd2"/>
                </a:cxn>
                <a:cxn ang="10800000">
                  <a:pos x="wd2" y="hd2"/>
                </a:cxn>
                <a:cxn ang="16200000">
                  <a:pos x="wd2" y="hd2"/>
                </a:cxn>
              </a:cxnLst>
              <a:rect l="0" t="0" r="r" b="b"/>
              <a:pathLst>
                <a:path w="21300" h="21300" extrusionOk="0">
                  <a:moveTo>
                    <a:pt x="11700" y="15600"/>
                  </a:moveTo>
                  <a:cubicBezTo>
                    <a:pt x="14100" y="15600"/>
                    <a:pt x="16500" y="16800"/>
                    <a:pt x="18900" y="14400"/>
                  </a:cubicBezTo>
                  <a:cubicBezTo>
                    <a:pt x="20100" y="14400"/>
                    <a:pt x="21300" y="12000"/>
                    <a:pt x="21300" y="10800"/>
                  </a:cubicBezTo>
                  <a:cubicBezTo>
                    <a:pt x="20100" y="8400"/>
                    <a:pt x="17700" y="7200"/>
                    <a:pt x="18900" y="4800"/>
                  </a:cubicBezTo>
                  <a:cubicBezTo>
                    <a:pt x="20100" y="4800"/>
                    <a:pt x="21300" y="3600"/>
                    <a:pt x="21300" y="2400"/>
                  </a:cubicBezTo>
                  <a:cubicBezTo>
                    <a:pt x="20100" y="1200"/>
                    <a:pt x="20100" y="0"/>
                    <a:pt x="17700" y="0"/>
                  </a:cubicBezTo>
                  <a:cubicBezTo>
                    <a:pt x="17700" y="0"/>
                    <a:pt x="16500" y="0"/>
                    <a:pt x="16500" y="1200"/>
                  </a:cubicBezTo>
                  <a:cubicBezTo>
                    <a:pt x="15300" y="1200"/>
                    <a:pt x="14100" y="0"/>
                    <a:pt x="12900" y="0"/>
                  </a:cubicBezTo>
                  <a:cubicBezTo>
                    <a:pt x="11700" y="0"/>
                    <a:pt x="9300" y="2400"/>
                    <a:pt x="9300" y="3600"/>
                  </a:cubicBezTo>
                  <a:cubicBezTo>
                    <a:pt x="8100" y="3600"/>
                    <a:pt x="8100" y="4800"/>
                    <a:pt x="9300" y="4800"/>
                  </a:cubicBezTo>
                  <a:cubicBezTo>
                    <a:pt x="9300" y="6000"/>
                    <a:pt x="9300" y="7200"/>
                    <a:pt x="9300" y="8400"/>
                  </a:cubicBezTo>
                  <a:cubicBezTo>
                    <a:pt x="9300" y="8400"/>
                    <a:pt x="8100" y="8400"/>
                    <a:pt x="8100" y="7200"/>
                  </a:cubicBezTo>
                  <a:cubicBezTo>
                    <a:pt x="9300" y="6000"/>
                    <a:pt x="9300" y="3600"/>
                    <a:pt x="6900" y="3600"/>
                  </a:cubicBezTo>
                  <a:cubicBezTo>
                    <a:pt x="6900" y="3600"/>
                    <a:pt x="6900" y="4800"/>
                    <a:pt x="6900" y="4800"/>
                  </a:cubicBezTo>
                  <a:cubicBezTo>
                    <a:pt x="5700" y="7200"/>
                    <a:pt x="3300" y="7200"/>
                    <a:pt x="2100" y="8400"/>
                  </a:cubicBezTo>
                  <a:cubicBezTo>
                    <a:pt x="900" y="9600"/>
                    <a:pt x="900" y="9600"/>
                    <a:pt x="900" y="9600"/>
                  </a:cubicBezTo>
                  <a:cubicBezTo>
                    <a:pt x="900" y="9600"/>
                    <a:pt x="900" y="9600"/>
                    <a:pt x="900" y="10800"/>
                  </a:cubicBezTo>
                  <a:cubicBezTo>
                    <a:pt x="900" y="10800"/>
                    <a:pt x="900" y="10800"/>
                    <a:pt x="900" y="10800"/>
                  </a:cubicBezTo>
                  <a:cubicBezTo>
                    <a:pt x="-300" y="10800"/>
                    <a:pt x="-300" y="10800"/>
                    <a:pt x="900" y="10800"/>
                  </a:cubicBezTo>
                  <a:cubicBezTo>
                    <a:pt x="-300" y="13200"/>
                    <a:pt x="-300" y="14400"/>
                    <a:pt x="900" y="15600"/>
                  </a:cubicBezTo>
                  <a:cubicBezTo>
                    <a:pt x="900" y="15600"/>
                    <a:pt x="4500" y="16800"/>
                    <a:pt x="4500" y="16800"/>
                  </a:cubicBezTo>
                  <a:cubicBezTo>
                    <a:pt x="4500" y="18000"/>
                    <a:pt x="4500" y="18000"/>
                    <a:pt x="4500" y="19200"/>
                  </a:cubicBezTo>
                  <a:cubicBezTo>
                    <a:pt x="4500" y="19200"/>
                    <a:pt x="4500" y="19200"/>
                    <a:pt x="4500" y="19200"/>
                  </a:cubicBezTo>
                  <a:cubicBezTo>
                    <a:pt x="4500" y="19200"/>
                    <a:pt x="4500" y="19200"/>
                    <a:pt x="4500" y="19200"/>
                  </a:cubicBezTo>
                  <a:cubicBezTo>
                    <a:pt x="4500" y="20400"/>
                    <a:pt x="4500" y="20400"/>
                    <a:pt x="4500" y="20400"/>
                  </a:cubicBezTo>
                  <a:cubicBezTo>
                    <a:pt x="5700" y="21600"/>
                    <a:pt x="8100" y="21600"/>
                    <a:pt x="9300" y="20400"/>
                  </a:cubicBezTo>
                  <a:cubicBezTo>
                    <a:pt x="10500" y="19200"/>
                    <a:pt x="10500" y="19200"/>
                    <a:pt x="11700" y="18000"/>
                  </a:cubicBezTo>
                  <a:cubicBezTo>
                    <a:pt x="11700" y="16800"/>
                    <a:pt x="10500" y="15600"/>
                    <a:pt x="11700" y="15600"/>
                  </a:cubicBezTo>
                  <a:cubicBezTo>
                    <a:pt x="11700" y="15600"/>
                    <a:pt x="11700" y="15600"/>
                    <a:pt x="11700" y="15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4" name="Shape 564"/>
            <p:cNvSpPr/>
            <p:nvPr/>
          </p:nvSpPr>
          <p:spPr>
            <a:xfrm>
              <a:off x="5963265" y="3018763"/>
              <a:ext cx="398327" cy="636665"/>
            </a:xfrm>
            <a:custGeom>
              <a:avLst/>
              <a:gdLst/>
              <a:ahLst/>
              <a:cxnLst>
                <a:cxn ang="0">
                  <a:pos x="wd2" y="hd2"/>
                </a:cxn>
                <a:cxn ang="5400000">
                  <a:pos x="wd2" y="hd2"/>
                </a:cxn>
                <a:cxn ang="10800000">
                  <a:pos x="wd2" y="hd2"/>
                </a:cxn>
                <a:cxn ang="16200000">
                  <a:pos x="wd2" y="hd2"/>
                </a:cxn>
              </a:cxnLst>
              <a:rect l="0" t="0" r="r" b="b"/>
              <a:pathLst>
                <a:path w="20675" h="21600" extrusionOk="0">
                  <a:moveTo>
                    <a:pt x="0" y="20945"/>
                  </a:moveTo>
                  <a:cubicBezTo>
                    <a:pt x="0" y="21600"/>
                    <a:pt x="982" y="21600"/>
                    <a:pt x="1473" y="21600"/>
                  </a:cubicBezTo>
                  <a:cubicBezTo>
                    <a:pt x="2945" y="21273"/>
                    <a:pt x="3436" y="20291"/>
                    <a:pt x="4418" y="19964"/>
                  </a:cubicBezTo>
                  <a:cubicBezTo>
                    <a:pt x="4909" y="19964"/>
                    <a:pt x="4909" y="19964"/>
                    <a:pt x="4909" y="19636"/>
                  </a:cubicBezTo>
                  <a:cubicBezTo>
                    <a:pt x="5400" y="18982"/>
                    <a:pt x="5400" y="18982"/>
                    <a:pt x="6382" y="18655"/>
                  </a:cubicBezTo>
                  <a:cubicBezTo>
                    <a:pt x="7364" y="18327"/>
                    <a:pt x="7855" y="17673"/>
                    <a:pt x="9327" y="18000"/>
                  </a:cubicBezTo>
                  <a:cubicBezTo>
                    <a:pt x="9327" y="18000"/>
                    <a:pt x="9818" y="18000"/>
                    <a:pt x="10309" y="17673"/>
                  </a:cubicBezTo>
                  <a:cubicBezTo>
                    <a:pt x="11291" y="17345"/>
                    <a:pt x="11782" y="18000"/>
                    <a:pt x="12764" y="18327"/>
                  </a:cubicBezTo>
                  <a:cubicBezTo>
                    <a:pt x="13255" y="18327"/>
                    <a:pt x="14236" y="18982"/>
                    <a:pt x="13255" y="19309"/>
                  </a:cubicBezTo>
                  <a:cubicBezTo>
                    <a:pt x="13255" y="19309"/>
                    <a:pt x="13255" y="19636"/>
                    <a:pt x="12764" y="19964"/>
                  </a:cubicBezTo>
                  <a:cubicBezTo>
                    <a:pt x="12764" y="19964"/>
                    <a:pt x="13255" y="19964"/>
                    <a:pt x="13255" y="19964"/>
                  </a:cubicBezTo>
                  <a:cubicBezTo>
                    <a:pt x="13745" y="20291"/>
                    <a:pt x="13255" y="20618"/>
                    <a:pt x="13745" y="20945"/>
                  </a:cubicBezTo>
                  <a:cubicBezTo>
                    <a:pt x="14727" y="21273"/>
                    <a:pt x="15709" y="20618"/>
                    <a:pt x="16200" y="20945"/>
                  </a:cubicBezTo>
                  <a:cubicBezTo>
                    <a:pt x="16200" y="20945"/>
                    <a:pt x="16200" y="20945"/>
                    <a:pt x="16691" y="20945"/>
                  </a:cubicBezTo>
                  <a:cubicBezTo>
                    <a:pt x="16691" y="20945"/>
                    <a:pt x="16691" y="20945"/>
                    <a:pt x="16691" y="20945"/>
                  </a:cubicBezTo>
                  <a:cubicBezTo>
                    <a:pt x="17673" y="20945"/>
                    <a:pt x="17673" y="20291"/>
                    <a:pt x="17673" y="19636"/>
                  </a:cubicBezTo>
                  <a:cubicBezTo>
                    <a:pt x="17673" y="19309"/>
                    <a:pt x="17673" y="19309"/>
                    <a:pt x="17182" y="18982"/>
                  </a:cubicBezTo>
                  <a:cubicBezTo>
                    <a:pt x="17182" y="18982"/>
                    <a:pt x="15709" y="18327"/>
                    <a:pt x="16200" y="18327"/>
                  </a:cubicBezTo>
                  <a:cubicBezTo>
                    <a:pt x="16200" y="18327"/>
                    <a:pt x="16691" y="18000"/>
                    <a:pt x="16691" y="18000"/>
                  </a:cubicBezTo>
                  <a:cubicBezTo>
                    <a:pt x="16691" y="18000"/>
                    <a:pt x="16691" y="17673"/>
                    <a:pt x="16691" y="17673"/>
                  </a:cubicBezTo>
                  <a:cubicBezTo>
                    <a:pt x="16691" y="17018"/>
                    <a:pt x="17673" y="17345"/>
                    <a:pt x="18164" y="17345"/>
                  </a:cubicBezTo>
                  <a:cubicBezTo>
                    <a:pt x="19145" y="17345"/>
                    <a:pt x="19636" y="16691"/>
                    <a:pt x="19636" y="16364"/>
                  </a:cubicBezTo>
                  <a:cubicBezTo>
                    <a:pt x="19636" y="16364"/>
                    <a:pt x="19636" y="16364"/>
                    <a:pt x="19636" y="16364"/>
                  </a:cubicBezTo>
                  <a:cubicBezTo>
                    <a:pt x="19636" y="16364"/>
                    <a:pt x="19636" y="16364"/>
                    <a:pt x="19636" y="16364"/>
                  </a:cubicBezTo>
                  <a:cubicBezTo>
                    <a:pt x="19636" y="15709"/>
                    <a:pt x="21600" y="14400"/>
                    <a:pt x="20127" y="13745"/>
                  </a:cubicBezTo>
                  <a:cubicBezTo>
                    <a:pt x="19636" y="13745"/>
                    <a:pt x="19145" y="13418"/>
                    <a:pt x="19636" y="12764"/>
                  </a:cubicBezTo>
                  <a:cubicBezTo>
                    <a:pt x="19636" y="12764"/>
                    <a:pt x="19636" y="12436"/>
                    <a:pt x="19636" y="12436"/>
                  </a:cubicBezTo>
                  <a:cubicBezTo>
                    <a:pt x="19636" y="11782"/>
                    <a:pt x="19145" y="11455"/>
                    <a:pt x="18655" y="11127"/>
                  </a:cubicBezTo>
                  <a:cubicBezTo>
                    <a:pt x="18655" y="11127"/>
                    <a:pt x="18655" y="11127"/>
                    <a:pt x="18655" y="11127"/>
                  </a:cubicBezTo>
                  <a:cubicBezTo>
                    <a:pt x="18655" y="10473"/>
                    <a:pt x="17182" y="10145"/>
                    <a:pt x="18164" y="9491"/>
                  </a:cubicBezTo>
                  <a:cubicBezTo>
                    <a:pt x="18655" y="8836"/>
                    <a:pt x="19145" y="8182"/>
                    <a:pt x="18164" y="7200"/>
                  </a:cubicBezTo>
                  <a:cubicBezTo>
                    <a:pt x="18164" y="6873"/>
                    <a:pt x="17673" y="6218"/>
                    <a:pt x="17182" y="5564"/>
                  </a:cubicBezTo>
                  <a:cubicBezTo>
                    <a:pt x="16691" y="4909"/>
                    <a:pt x="16200" y="4909"/>
                    <a:pt x="16691" y="4255"/>
                  </a:cubicBezTo>
                  <a:cubicBezTo>
                    <a:pt x="16691" y="3927"/>
                    <a:pt x="16691" y="3600"/>
                    <a:pt x="16200" y="3600"/>
                  </a:cubicBezTo>
                  <a:cubicBezTo>
                    <a:pt x="16200" y="2618"/>
                    <a:pt x="17182" y="2291"/>
                    <a:pt x="16691" y="1309"/>
                  </a:cubicBezTo>
                  <a:cubicBezTo>
                    <a:pt x="16200" y="982"/>
                    <a:pt x="15709" y="982"/>
                    <a:pt x="15218" y="982"/>
                  </a:cubicBezTo>
                  <a:cubicBezTo>
                    <a:pt x="14727" y="655"/>
                    <a:pt x="14236" y="327"/>
                    <a:pt x="13255" y="0"/>
                  </a:cubicBezTo>
                  <a:cubicBezTo>
                    <a:pt x="12764" y="0"/>
                    <a:pt x="11782" y="327"/>
                    <a:pt x="11782" y="982"/>
                  </a:cubicBezTo>
                  <a:cubicBezTo>
                    <a:pt x="11782" y="1309"/>
                    <a:pt x="12273" y="1309"/>
                    <a:pt x="12273" y="1636"/>
                  </a:cubicBezTo>
                  <a:cubicBezTo>
                    <a:pt x="13255" y="1636"/>
                    <a:pt x="13745" y="1964"/>
                    <a:pt x="13745" y="2618"/>
                  </a:cubicBezTo>
                  <a:cubicBezTo>
                    <a:pt x="13745" y="3273"/>
                    <a:pt x="13745" y="3273"/>
                    <a:pt x="13745" y="2945"/>
                  </a:cubicBezTo>
                  <a:cubicBezTo>
                    <a:pt x="13255" y="2618"/>
                    <a:pt x="12764" y="2291"/>
                    <a:pt x="12273" y="1964"/>
                  </a:cubicBezTo>
                  <a:cubicBezTo>
                    <a:pt x="11291" y="655"/>
                    <a:pt x="8836" y="2618"/>
                    <a:pt x="9327" y="3600"/>
                  </a:cubicBezTo>
                  <a:cubicBezTo>
                    <a:pt x="9327" y="3600"/>
                    <a:pt x="9327" y="3600"/>
                    <a:pt x="9327" y="3600"/>
                  </a:cubicBezTo>
                  <a:cubicBezTo>
                    <a:pt x="9818" y="3600"/>
                    <a:pt x="9818" y="3600"/>
                    <a:pt x="9818" y="3927"/>
                  </a:cubicBezTo>
                  <a:cubicBezTo>
                    <a:pt x="11291" y="4909"/>
                    <a:pt x="9818" y="4582"/>
                    <a:pt x="9818" y="5236"/>
                  </a:cubicBezTo>
                  <a:cubicBezTo>
                    <a:pt x="9818" y="5236"/>
                    <a:pt x="10309" y="5564"/>
                    <a:pt x="10309" y="5564"/>
                  </a:cubicBezTo>
                  <a:cubicBezTo>
                    <a:pt x="10309" y="6218"/>
                    <a:pt x="11291" y="6218"/>
                    <a:pt x="11782" y="6545"/>
                  </a:cubicBezTo>
                  <a:cubicBezTo>
                    <a:pt x="11291" y="7200"/>
                    <a:pt x="11291" y="7527"/>
                    <a:pt x="11782" y="8182"/>
                  </a:cubicBezTo>
                  <a:cubicBezTo>
                    <a:pt x="12273" y="8509"/>
                    <a:pt x="11782" y="8836"/>
                    <a:pt x="12273" y="9164"/>
                  </a:cubicBezTo>
                  <a:cubicBezTo>
                    <a:pt x="12273" y="9164"/>
                    <a:pt x="12273" y="9818"/>
                    <a:pt x="12273" y="9818"/>
                  </a:cubicBezTo>
                  <a:cubicBezTo>
                    <a:pt x="12273" y="9491"/>
                    <a:pt x="12273" y="9164"/>
                    <a:pt x="11782" y="9164"/>
                  </a:cubicBezTo>
                  <a:cubicBezTo>
                    <a:pt x="11291" y="8836"/>
                    <a:pt x="10800" y="9164"/>
                    <a:pt x="10309" y="9491"/>
                  </a:cubicBezTo>
                  <a:cubicBezTo>
                    <a:pt x="10309" y="9818"/>
                    <a:pt x="10800" y="10145"/>
                    <a:pt x="10309" y="10473"/>
                  </a:cubicBezTo>
                  <a:cubicBezTo>
                    <a:pt x="9818" y="10800"/>
                    <a:pt x="9818" y="11127"/>
                    <a:pt x="9327" y="11455"/>
                  </a:cubicBezTo>
                  <a:cubicBezTo>
                    <a:pt x="9327" y="11782"/>
                    <a:pt x="9327" y="11782"/>
                    <a:pt x="9327" y="11782"/>
                  </a:cubicBezTo>
                  <a:cubicBezTo>
                    <a:pt x="9327" y="11782"/>
                    <a:pt x="9327" y="11782"/>
                    <a:pt x="9327" y="11782"/>
                  </a:cubicBezTo>
                  <a:cubicBezTo>
                    <a:pt x="9327" y="11782"/>
                    <a:pt x="9327" y="11782"/>
                    <a:pt x="9818" y="11782"/>
                  </a:cubicBezTo>
                  <a:cubicBezTo>
                    <a:pt x="9818" y="12109"/>
                    <a:pt x="11291" y="12436"/>
                    <a:pt x="11291" y="13091"/>
                  </a:cubicBezTo>
                  <a:cubicBezTo>
                    <a:pt x="11291" y="13745"/>
                    <a:pt x="11291" y="13418"/>
                    <a:pt x="10800" y="13745"/>
                  </a:cubicBezTo>
                  <a:cubicBezTo>
                    <a:pt x="9818" y="14073"/>
                    <a:pt x="9818" y="13091"/>
                    <a:pt x="9327" y="12764"/>
                  </a:cubicBezTo>
                  <a:cubicBezTo>
                    <a:pt x="9327" y="12764"/>
                    <a:pt x="9327" y="12764"/>
                    <a:pt x="8836" y="12764"/>
                  </a:cubicBezTo>
                  <a:cubicBezTo>
                    <a:pt x="7364" y="13091"/>
                    <a:pt x="7855" y="14727"/>
                    <a:pt x="6382" y="15055"/>
                  </a:cubicBezTo>
                  <a:cubicBezTo>
                    <a:pt x="5891" y="15382"/>
                    <a:pt x="4909" y="15709"/>
                    <a:pt x="4418" y="16036"/>
                  </a:cubicBezTo>
                  <a:cubicBezTo>
                    <a:pt x="4418" y="16036"/>
                    <a:pt x="3927" y="16364"/>
                    <a:pt x="3927" y="16691"/>
                  </a:cubicBezTo>
                  <a:cubicBezTo>
                    <a:pt x="3927" y="16691"/>
                    <a:pt x="3927" y="16691"/>
                    <a:pt x="3927" y="16691"/>
                  </a:cubicBezTo>
                  <a:cubicBezTo>
                    <a:pt x="3436" y="16691"/>
                    <a:pt x="3436" y="17018"/>
                    <a:pt x="3436" y="17018"/>
                  </a:cubicBezTo>
                  <a:cubicBezTo>
                    <a:pt x="3436" y="17345"/>
                    <a:pt x="3436" y="17345"/>
                    <a:pt x="3436" y="17345"/>
                  </a:cubicBezTo>
                  <a:cubicBezTo>
                    <a:pt x="2945" y="17673"/>
                    <a:pt x="3436" y="18327"/>
                    <a:pt x="2945" y="18327"/>
                  </a:cubicBezTo>
                  <a:cubicBezTo>
                    <a:pt x="2945" y="18327"/>
                    <a:pt x="2945" y="18327"/>
                    <a:pt x="2945" y="18327"/>
                  </a:cubicBezTo>
                  <a:cubicBezTo>
                    <a:pt x="2945" y="18327"/>
                    <a:pt x="2945" y="18655"/>
                    <a:pt x="2945" y="18655"/>
                  </a:cubicBezTo>
                  <a:cubicBezTo>
                    <a:pt x="2455" y="18655"/>
                    <a:pt x="2455" y="18655"/>
                    <a:pt x="2455" y="18655"/>
                  </a:cubicBezTo>
                  <a:cubicBezTo>
                    <a:pt x="2455" y="18655"/>
                    <a:pt x="2455" y="18982"/>
                    <a:pt x="1964" y="18982"/>
                  </a:cubicBezTo>
                  <a:cubicBezTo>
                    <a:pt x="1473" y="19309"/>
                    <a:pt x="982" y="19309"/>
                    <a:pt x="982" y="19964"/>
                  </a:cubicBezTo>
                  <a:cubicBezTo>
                    <a:pt x="491" y="19964"/>
                    <a:pt x="982" y="20291"/>
                    <a:pt x="491" y="20291"/>
                  </a:cubicBezTo>
                  <a:cubicBezTo>
                    <a:pt x="491" y="20618"/>
                    <a:pt x="0" y="20618"/>
                    <a:pt x="0" y="2094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5" name="Shape 565"/>
            <p:cNvSpPr/>
            <p:nvPr/>
          </p:nvSpPr>
          <p:spPr>
            <a:xfrm>
              <a:off x="6107319" y="2822867"/>
              <a:ext cx="233726" cy="232627"/>
            </a:xfrm>
            <a:custGeom>
              <a:avLst/>
              <a:gdLst/>
              <a:ahLst/>
              <a:cxnLst>
                <a:cxn ang="0">
                  <a:pos x="wd2" y="hd2"/>
                </a:cxn>
                <a:cxn ang="5400000">
                  <a:pos x="wd2" y="hd2"/>
                </a:cxn>
                <a:cxn ang="10800000">
                  <a:pos x="wd2" y="hd2"/>
                </a:cxn>
                <a:cxn ang="16200000">
                  <a:pos x="wd2" y="hd2"/>
                </a:cxn>
              </a:cxnLst>
              <a:rect l="0" t="0" r="r" b="b"/>
              <a:pathLst>
                <a:path w="21384" h="20520" extrusionOk="0">
                  <a:moveTo>
                    <a:pt x="12096" y="6048"/>
                  </a:moveTo>
                  <a:cubicBezTo>
                    <a:pt x="12096" y="4320"/>
                    <a:pt x="10368" y="4320"/>
                    <a:pt x="9504" y="3456"/>
                  </a:cubicBezTo>
                  <a:cubicBezTo>
                    <a:pt x="7776" y="3456"/>
                    <a:pt x="7776" y="2592"/>
                    <a:pt x="6912" y="1728"/>
                  </a:cubicBezTo>
                  <a:cubicBezTo>
                    <a:pt x="6048" y="864"/>
                    <a:pt x="5184" y="0"/>
                    <a:pt x="4320" y="0"/>
                  </a:cubicBezTo>
                  <a:cubicBezTo>
                    <a:pt x="3456" y="0"/>
                    <a:pt x="3456" y="0"/>
                    <a:pt x="3456" y="864"/>
                  </a:cubicBezTo>
                  <a:cubicBezTo>
                    <a:pt x="3456" y="864"/>
                    <a:pt x="2592" y="864"/>
                    <a:pt x="2592" y="864"/>
                  </a:cubicBezTo>
                  <a:cubicBezTo>
                    <a:pt x="3456" y="1728"/>
                    <a:pt x="2592" y="2592"/>
                    <a:pt x="3456" y="3456"/>
                  </a:cubicBezTo>
                  <a:cubicBezTo>
                    <a:pt x="3456" y="4320"/>
                    <a:pt x="4320" y="5184"/>
                    <a:pt x="4320" y="6048"/>
                  </a:cubicBezTo>
                  <a:cubicBezTo>
                    <a:pt x="5184" y="6912"/>
                    <a:pt x="4320" y="7776"/>
                    <a:pt x="3456" y="6912"/>
                  </a:cubicBezTo>
                  <a:cubicBezTo>
                    <a:pt x="1728" y="5184"/>
                    <a:pt x="1728" y="7776"/>
                    <a:pt x="1728" y="8640"/>
                  </a:cubicBezTo>
                  <a:cubicBezTo>
                    <a:pt x="1728" y="9504"/>
                    <a:pt x="1728" y="9504"/>
                    <a:pt x="1728" y="10368"/>
                  </a:cubicBezTo>
                  <a:cubicBezTo>
                    <a:pt x="2592" y="12096"/>
                    <a:pt x="1728" y="11232"/>
                    <a:pt x="864" y="12096"/>
                  </a:cubicBezTo>
                  <a:cubicBezTo>
                    <a:pt x="0" y="12960"/>
                    <a:pt x="0" y="13824"/>
                    <a:pt x="0" y="14688"/>
                  </a:cubicBezTo>
                  <a:cubicBezTo>
                    <a:pt x="0" y="15552"/>
                    <a:pt x="0" y="15552"/>
                    <a:pt x="0" y="16416"/>
                  </a:cubicBezTo>
                  <a:cubicBezTo>
                    <a:pt x="0" y="16416"/>
                    <a:pt x="864" y="17280"/>
                    <a:pt x="864" y="17280"/>
                  </a:cubicBezTo>
                  <a:cubicBezTo>
                    <a:pt x="0" y="21600"/>
                    <a:pt x="8640" y="21600"/>
                    <a:pt x="6048" y="17280"/>
                  </a:cubicBezTo>
                  <a:cubicBezTo>
                    <a:pt x="5184" y="16416"/>
                    <a:pt x="6048" y="14688"/>
                    <a:pt x="6048" y="13824"/>
                  </a:cubicBezTo>
                  <a:cubicBezTo>
                    <a:pt x="6048" y="14688"/>
                    <a:pt x="7776" y="15552"/>
                    <a:pt x="8640" y="16416"/>
                  </a:cubicBezTo>
                  <a:cubicBezTo>
                    <a:pt x="10368" y="16416"/>
                    <a:pt x="10368" y="13824"/>
                    <a:pt x="11232" y="16416"/>
                  </a:cubicBezTo>
                  <a:cubicBezTo>
                    <a:pt x="12096" y="17280"/>
                    <a:pt x="12960" y="18144"/>
                    <a:pt x="14688" y="18144"/>
                  </a:cubicBezTo>
                  <a:cubicBezTo>
                    <a:pt x="14688" y="18144"/>
                    <a:pt x="14688" y="18144"/>
                    <a:pt x="14688" y="18144"/>
                  </a:cubicBezTo>
                  <a:cubicBezTo>
                    <a:pt x="15552" y="17280"/>
                    <a:pt x="15552" y="17280"/>
                    <a:pt x="15552" y="16416"/>
                  </a:cubicBezTo>
                  <a:cubicBezTo>
                    <a:pt x="15552" y="14688"/>
                    <a:pt x="17280" y="15552"/>
                    <a:pt x="19008" y="16416"/>
                  </a:cubicBezTo>
                  <a:cubicBezTo>
                    <a:pt x="19872" y="17280"/>
                    <a:pt x="19872" y="17280"/>
                    <a:pt x="20736" y="16416"/>
                  </a:cubicBezTo>
                  <a:cubicBezTo>
                    <a:pt x="21600" y="15552"/>
                    <a:pt x="21600" y="13824"/>
                    <a:pt x="20736" y="12960"/>
                  </a:cubicBezTo>
                  <a:cubicBezTo>
                    <a:pt x="20736" y="12960"/>
                    <a:pt x="19872" y="12960"/>
                    <a:pt x="19872" y="12960"/>
                  </a:cubicBezTo>
                  <a:cubicBezTo>
                    <a:pt x="17280" y="12096"/>
                    <a:pt x="19008" y="9504"/>
                    <a:pt x="19008" y="8640"/>
                  </a:cubicBezTo>
                  <a:cubicBezTo>
                    <a:pt x="19008" y="5184"/>
                    <a:pt x="12960" y="9504"/>
                    <a:pt x="12096" y="6048"/>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6" name="Shape 566"/>
            <p:cNvSpPr/>
            <p:nvPr/>
          </p:nvSpPr>
          <p:spPr>
            <a:xfrm>
              <a:off x="5904455" y="2214773"/>
              <a:ext cx="266887" cy="640745"/>
            </a:xfrm>
            <a:custGeom>
              <a:avLst/>
              <a:gdLst/>
              <a:ahLst/>
              <a:cxnLst>
                <a:cxn ang="0">
                  <a:pos x="wd2" y="hd2"/>
                </a:cxn>
                <a:cxn ang="5400000">
                  <a:pos x="wd2" y="hd2"/>
                </a:cxn>
                <a:cxn ang="10800000">
                  <a:pos x="wd2" y="hd2"/>
                </a:cxn>
                <a:cxn ang="16200000">
                  <a:pos x="wd2" y="hd2"/>
                </a:cxn>
              </a:cxnLst>
              <a:rect l="0" t="0" r="r" b="b"/>
              <a:pathLst>
                <a:path w="21186" h="21600" extrusionOk="0">
                  <a:moveTo>
                    <a:pt x="1820" y="8509"/>
                  </a:moveTo>
                  <a:cubicBezTo>
                    <a:pt x="2565" y="9164"/>
                    <a:pt x="4055" y="9818"/>
                    <a:pt x="4055" y="10473"/>
                  </a:cubicBezTo>
                  <a:cubicBezTo>
                    <a:pt x="4055" y="11127"/>
                    <a:pt x="5545" y="11455"/>
                    <a:pt x="5545" y="11782"/>
                  </a:cubicBezTo>
                  <a:cubicBezTo>
                    <a:pt x="7034" y="12436"/>
                    <a:pt x="8524" y="12764"/>
                    <a:pt x="9269" y="13418"/>
                  </a:cubicBezTo>
                  <a:cubicBezTo>
                    <a:pt x="8524" y="13418"/>
                    <a:pt x="7779" y="13745"/>
                    <a:pt x="7779" y="14073"/>
                  </a:cubicBezTo>
                  <a:cubicBezTo>
                    <a:pt x="7779" y="14727"/>
                    <a:pt x="9269" y="15055"/>
                    <a:pt x="10758" y="15382"/>
                  </a:cubicBezTo>
                  <a:cubicBezTo>
                    <a:pt x="10758" y="15382"/>
                    <a:pt x="10758" y="15382"/>
                    <a:pt x="10758" y="15382"/>
                  </a:cubicBezTo>
                  <a:cubicBezTo>
                    <a:pt x="10758" y="15382"/>
                    <a:pt x="10758" y="15382"/>
                    <a:pt x="10758" y="15382"/>
                  </a:cubicBezTo>
                  <a:cubicBezTo>
                    <a:pt x="11503" y="15709"/>
                    <a:pt x="12248" y="16364"/>
                    <a:pt x="12993" y="16691"/>
                  </a:cubicBezTo>
                  <a:cubicBezTo>
                    <a:pt x="13738" y="17345"/>
                    <a:pt x="12993" y="18000"/>
                    <a:pt x="13738" y="18655"/>
                  </a:cubicBezTo>
                  <a:cubicBezTo>
                    <a:pt x="13738" y="19309"/>
                    <a:pt x="14483" y="19636"/>
                    <a:pt x="14483" y="20291"/>
                  </a:cubicBezTo>
                  <a:cubicBezTo>
                    <a:pt x="14483" y="20618"/>
                    <a:pt x="15227" y="20945"/>
                    <a:pt x="15227" y="20945"/>
                  </a:cubicBezTo>
                  <a:cubicBezTo>
                    <a:pt x="15972" y="21273"/>
                    <a:pt x="16717" y="21600"/>
                    <a:pt x="18207" y="21600"/>
                  </a:cubicBezTo>
                  <a:cubicBezTo>
                    <a:pt x="18952" y="21273"/>
                    <a:pt x="17462" y="20291"/>
                    <a:pt x="18207" y="19964"/>
                  </a:cubicBezTo>
                  <a:cubicBezTo>
                    <a:pt x="18952" y="19964"/>
                    <a:pt x="19696" y="20618"/>
                    <a:pt x="20441" y="20291"/>
                  </a:cubicBezTo>
                  <a:cubicBezTo>
                    <a:pt x="21186" y="20291"/>
                    <a:pt x="21186" y="19636"/>
                    <a:pt x="21186" y="19636"/>
                  </a:cubicBezTo>
                  <a:cubicBezTo>
                    <a:pt x="20441" y="18982"/>
                    <a:pt x="18207" y="18000"/>
                    <a:pt x="18207" y="17345"/>
                  </a:cubicBezTo>
                  <a:cubicBezTo>
                    <a:pt x="17462" y="16691"/>
                    <a:pt x="15972" y="16364"/>
                    <a:pt x="15972" y="15709"/>
                  </a:cubicBezTo>
                  <a:cubicBezTo>
                    <a:pt x="15972" y="15382"/>
                    <a:pt x="15972" y="14073"/>
                    <a:pt x="16717" y="14727"/>
                  </a:cubicBezTo>
                  <a:cubicBezTo>
                    <a:pt x="17462" y="15055"/>
                    <a:pt x="17462" y="15382"/>
                    <a:pt x="18952" y="15382"/>
                  </a:cubicBezTo>
                  <a:cubicBezTo>
                    <a:pt x="20441" y="15709"/>
                    <a:pt x="20441" y="15055"/>
                    <a:pt x="20441" y="14400"/>
                  </a:cubicBezTo>
                  <a:cubicBezTo>
                    <a:pt x="19696" y="13745"/>
                    <a:pt x="19696" y="13418"/>
                    <a:pt x="18952" y="13418"/>
                  </a:cubicBezTo>
                  <a:cubicBezTo>
                    <a:pt x="17462" y="13091"/>
                    <a:pt x="16717" y="12764"/>
                    <a:pt x="16717" y="12436"/>
                  </a:cubicBezTo>
                  <a:cubicBezTo>
                    <a:pt x="16717" y="12109"/>
                    <a:pt x="15972" y="12109"/>
                    <a:pt x="15972" y="12109"/>
                  </a:cubicBezTo>
                  <a:cubicBezTo>
                    <a:pt x="14483" y="11455"/>
                    <a:pt x="10758" y="10145"/>
                    <a:pt x="11503" y="9164"/>
                  </a:cubicBezTo>
                  <a:cubicBezTo>
                    <a:pt x="11503" y="8836"/>
                    <a:pt x="11503" y="8836"/>
                    <a:pt x="11503" y="8836"/>
                  </a:cubicBezTo>
                  <a:cubicBezTo>
                    <a:pt x="11503" y="8509"/>
                    <a:pt x="11503" y="7200"/>
                    <a:pt x="10014" y="7200"/>
                  </a:cubicBezTo>
                  <a:cubicBezTo>
                    <a:pt x="9269" y="7200"/>
                    <a:pt x="9269" y="7200"/>
                    <a:pt x="9269" y="7200"/>
                  </a:cubicBezTo>
                  <a:cubicBezTo>
                    <a:pt x="9269" y="7200"/>
                    <a:pt x="9269" y="7200"/>
                    <a:pt x="9269" y="7200"/>
                  </a:cubicBezTo>
                  <a:cubicBezTo>
                    <a:pt x="9269" y="7200"/>
                    <a:pt x="9269" y="7200"/>
                    <a:pt x="9269" y="7200"/>
                  </a:cubicBezTo>
                  <a:cubicBezTo>
                    <a:pt x="8524" y="6873"/>
                    <a:pt x="8524" y="6545"/>
                    <a:pt x="7779" y="6545"/>
                  </a:cubicBezTo>
                  <a:cubicBezTo>
                    <a:pt x="6289" y="5891"/>
                    <a:pt x="7779" y="5891"/>
                    <a:pt x="7779" y="5236"/>
                  </a:cubicBezTo>
                  <a:cubicBezTo>
                    <a:pt x="7779" y="4909"/>
                    <a:pt x="7779" y="4255"/>
                    <a:pt x="7034" y="3927"/>
                  </a:cubicBezTo>
                  <a:cubicBezTo>
                    <a:pt x="6289" y="3600"/>
                    <a:pt x="7034" y="2945"/>
                    <a:pt x="7034" y="2291"/>
                  </a:cubicBezTo>
                  <a:cubicBezTo>
                    <a:pt x="7034" y="2291"/>
                    <a:pt x="6289" y="2291"/>
                    <a:pt x="6289" y="2291"/>
                  </a:cubicBezTo>
                  <a:cubicBezTo>
                    <a:pt x="5545" y="1964"/>
                    <a:pt x="6289" y="1309"/>
                    <a:pt x="5545" y="982"/>
                  </a:cubicBezTo>
                  <a:cubicBezTo>
                    <a:pt x="5545" y="655"/>
                    <a:pt x="5545" y="0"/>
                    <a:pt x="4800" y="0"/>
                  </a:cubicBezTo>
                  <a:cubicBezTo>
                    <a:pt x="4055" y="0"/>
                    <a:pt x="3310" y="0"/>
                    <a:pt x="3310" y="327"/>
                  </a:cubicBezTo>
                  <a:cubicBezTo>
                    <a:pt x="2565" y="655"/>
                    <a:pt x="1820" y="0"/>
                    <a:pt x="331" y="0"/>
                  </a:cubicBezTo>
                  <a:cubicBezTo>
                    <a:pt x="331" y="0"/>
                    <a:pt x="331" y="0"/>
                    <a:pt x="331" y="0"/>
                  </a:cubicBezTo>
                  <a:cubicBezTo>
                    <a:pt x="-414" y="655"/>
                    <a:pt x="331" y="982"/>
                    <a:pt x="331" y="1636"/>
                  </a:cubicBezTo>
                  <a:cubicBezTo>
                    <a:pt x="331" y="1636"/>
                    <a:pt x="331" y="1636"/>
                    <a:pt x="331" y="1636"/>
                  </a:cubicBezTo>
                  <a:cubicBezTo>
                    <a:pt x="331" y="1636"/>
                    <a:pt x="331" y="1636"/>
                    <a:pt x="331" y="1636"/>
                  </a:cubicBezTo>
                  <a:cubicBezTo>
                    <a:pt x="331" y="1636"/>
                    <a:pt x="331" y="1636"/>
                    <a:pt x="331" y="1636"/>
                  </a:cubicBezTo>
                  <a:cubicBezTo>
                    <a:pt x="331" y="1964"/>
                    <a:pt x="331" y="2291"/>
                    <a:pt x="1076" y="2945"/>
                  </a:cubicBezTo>
                  <a:cubicBezTo>
                    <a:pt x="1076" y="2945"/>
                    <a:pt x="1076" y="2945"/>
                    <a:pt x="1076" y="3273"/>
                  </a:cubicBezTo>
                  <a:cubicBezTo>
                    <a:pt x="1076" y="3273"/>
                    <a:pt x="1076" y="3273"/>
                    <a:pt x="1076" y="3273"/>
                  </a:cubicBezTo>
                  <a:cubicBezTo>
                    <a:pt x="1076" y="3600"/>
                    <a:pt x="1076" y="3927"/>
                    <a:pt x="1076" y="3927"/>
                  </a:cubicBezTo>
                  <a:cubicBezTo>
                    <a:pt x="1820" y="4255"/>
                    <a:pt x="1820" y="4255"/>
                    <a:pt x="1820" y="4582"/>
                  </a:cubicBezTo>
                  <a:cubicBezTo>
                    <a:pt x="1820" y="4582"/>
                    <a:pt x="1820" y="4582"/>
                    <a:pt x="1820" y="4582"/>
                  </a:cubicBezTo>
                  <a:cubicBezTo>
                    <a:pt x="1076" y="4582"/>
                    <a:pt x="1076" y="4909"/>
                    <a:pt x="1076" y="5236"/>
                  </a:cubicBezTo>
                  <a:cubicBezTo>
                    <a:pt x="1076" y="5236"/>
                    <a:pt x="1076" y="5236"/>
                    <a:pt x="1076" y="5564"/>
                  </a:cubicBezTo>
                  <a:cubicBezTo>
                    <a:pt x="1076" y="5564"/>
                    <a:pt x="1076" y="5564"/>
                    <a:pt x="1820" y="5564"/>
                  </a:cubicBezTo>
                  <a:cubicBezTo>
                    <a:pt x="1820" y="5891"/>
                    <a:pt x="1820" y="5891"/>
                    <a:pt x="1820" y="5891"/>
                  </a:cubicBezTo>
                  <a:cubicBezTo>
                    <a:pt x="1820" y="5891"/>
                    <a:pt x="1820" y="5891"/>
                    <a:pt x="1820" y="5891"/>
                  </a:cubicBezTo>
                  <a:cubicBezTo>
                    <a:pt x="1820" y="5891"/>
                    <a:pt x="1820" y="6218"/>
                    <a:pt x="1820" y="6218"/>
                  </a:cubicBezTo>
                  <a:cubicBezTo>
                    <a:pt x="1820" y="6545"/>
                    <a:pt x="1820" y="6545"/>
                    <a:pt x="1820" y="6873"/>
                  </a:cubicBezTo>
                  <a:cubicBezTo>
                    <a:pt x="1820" y="6873"/>
                    <a:pt x="1820" y="6873"/>
                    <a:pt x="1820" y="6873"/>
                  </a:cubicBezTo>
                  <a:cubicBezTo>
                    <a:pt x="1820" y="6873"/>
                    <a:pt x="1820" y="7200"/>
                    <a:pt x="1820" y="7200"/>
                  </a:cubicBezTo>
                  <a:cubicBezTo>
                    <a:pt x="1820" y="7200"/>
                    <a:pt x="1820" y="7527"/>
                    <a:pt x="1820" y="7527"/>
                  </a:cubicBezTo>
                  <a:cubicBezTo>
                    <a:pt x="1820" y="7527"/>
                    <a:pt x="1820" y="7527"/>
                    <a:pt x="1820" y="7527"/>
                  </a:cubicBezTo>
                  <a:cubicBezTo>
                    <a:pt x="1820" y="7855"/>
                    <a:pt x="1820" y="8182"/>
                    <a:pt x="1820" y="850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7" name="Shape 567"/>
            <p:cNvSpPr/>
            <p:nvPr/>
          </p:nvSpPr>
          <p:spPr>
            <a:xfrm>
              <a:off x="6447441" y="1896441"/>
              <a:ext cx="56021" cy="69383"/>
            </a:xfrm>
            <a:custGeom>
              <a:avLst/>
              <a:gdLst/>
              <a:ahLst/>
              <a:cxnLst>
                <a:cxn ang="0">
                  <a:pos x="wd2" y="hd2"/>
                </a:cxn>
                <a:cxn ang="5400000">
                  <a:pos x="wd2" y="hd2"/>
                </a:cxn>
                <a:cxn ang="10800000">
                  <a:pos x="wd2" y="hd2"/>
                </a:cxn>
                <a:cxn ang="16200000">
                  <a:pos x="wd2" y="hd2"/>
                </a:cxn>
              </a:cxnLst>
              <a:rect l="0" t="0" r="r" b="b"/>
              <a:pathLst>
                <a:path w="21600" h="21600" extrusionOk="0">
                  <a:moveTo>
                    <a:pt x="18000" y="3086"/>
                  </a:moveTo>
                  <a:cubicBezTo>
                    <a:pt x="14400" y="0"/>
                    <a:pt x="10800" y="0"/>
                    <a:pt x="10800" y="0"/>
                  </a:cubicBezTo>
                  <a:cubicBezTo>
                    <a:pt x="7200" y="0"/>
                    <a:pt x="7200" y="3086"/>
                    <a:pt x="7200" y="6171"/>
                  </a:cubicBezTo>
                  <a:cubicBezTo>
                    <a:pt x="7200" y="6171"/>
                    <a:pt x="3600" y="6171"/>
                    <a:pt x="0" y="6171"/>
                  </a:cubicBezTo>
                  <a:cubicBezTo>
                    <a:pt x="0" y="6171"/>
                    <a:pt x="0" y="9257"/>
                    <a:pt x="0" y="9257"/>
                  </a:cubicBezTo>
                  <a:cubicBezTo>
                    <a:pt x="0" y="12343"/>
                    <a:pt x="0" y="15429"/>
                    <a:pt x="3600" y="15429"/>
                  </a:cubicBezTo>
                  <a:cubicBezTo>
                    <a:pt x="3600" y="15429"/>
                    <a:pt x="3600" y="18514"/>
                    <a:pt x="3600" y="18514"/>
                  </a:cubicBezTo>
                  <a:cubicBezTo>
                    <a:pt x="3600" y="18514"/>
                    <a:pt x="3600" y="18514"/>
                    <a:pt x="7200" y="18514"/>
                  </a:cubicBezTo>
                  <a:cubicBezTo>
                    <a:pt x="7200" y="21600"/>
                    <a:pt x="7200" y="21600"/>
                    <a:pt x="7200" y="21600"/>
                  </a:cubicBezTo>
                  <a:cubicBezTo>
                    <a:pt x="7200" y="21600"/>
                    <a:pt x="7200" y="21600"/>
                    <a:pt x="7200" y="21600"/>
                  </a:cubicBezTo>
                  <a:cubicBezTo>
                    <a:pt x="7200" y="21600"/>
                    <a:pt x="7200" y="21600"/>
                    <a:pt x="7200" y="21600"/>
                  </a:cubicBezTo>
                  <a:cubicBezTo>
                    <a:pt x="7200" y="21600"/>
                    <a:pt x="7200" y="21600"/>
                    <a:pt x="7200" y="21600"/>
                  </a:cubicBezTo>
                  <a:cubicBezTo>
                    <a:pt x="7200" y="21600"/>
                    <a:pt x="7200" y="21600"/>
                    <a:pt x="7200" y="21600"/>
                  </a:cubicBezTo>
                  <a:cubicBezTo>
                    <a:pt x="7200" y="21600"/>
                    <a:pt x="7200" y="21600"/>
                    <a:pt x="7200" y="21600"/>
                  </a:cubicBezTo>
                  <a:cubicBezTo>
                    <a:pt x="10800" y="18514"/>
                    <a:pt x="14400" y="18514"/>
                    <a:pt x="14400" y="15429"/>
                  </a:cubicBezTo>
                  <a:cubicBezTo>
                    <a:pt x="18000" y="15429"/>
                    <a:pt x="18000" y="15429"/>
                    <a:pt x="18000" y="15429"/>
                  </a:cubicBezTo>
                  <a:cubicBezTo>
                    <a:pt x="18000" y="15429"/>
                    <a:pt x="18000" y="12343"/>
                    <a:pt x="18000" y="12343"/>
                  </a:cubicBezTo>
                  <a:cubicBezTo>
                    <a:pt x="18000" y="12343"/>
                    <a:pt x="21600" y="9257"/>
                    <a:pt x="21600" y="9257"/>
                  </a:cubicBezTo>
                  <a:cubicBezTo>
                    <a:pt x="21600" y="6171"/>
                    <a:pt x="21600" y="3086"/>
                    <a:pt x="18000" y="30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8" name="Shape 568"/>
            <p:cNvSpPr/>
            <p:nvPr/>
          </p:nvSpPr>
          <p:spPr>
            <a:xfrm>
              <a:off x="6475451" y="998583"/>
              <a:ext cx="84033" cy="92505"/>
            </a:xfrm>
            <a:custGeom>
              <a:avLst/>
              <a:gdLst/>
              <a:ahLst/>
              <a:cxnLst>
                <a:cxn ang="0">
                  <a:pos x="wd2" y="hd2"/>
                </a:cxn>
                <a:cxn ang="5400000">
                  <a:pos x="wd2" y="hd2"/>
                </a:cxn>
                <a:cxn ang="10800000">
                  <a:pos x="wd2" y="hd2"/>
                </a:cxn>
                <a:cxn ang="16200000">
                  <a:pos x="wd2" y="hd2"/>
                </a:cxn>
              </a:cxnLst>
              <a:rect l="0" t="0" r="r" b="b"/>
              <a:pathLst>
                <a:path w="21600" h="20400" extrusionOk="0">
                  <a:moveTo>
                    <a:pt x="4800" y="17280"/>
                  </a:moveTo>
                  <a:cubicBezTo>
                    <a:pt x="7200" y="19440"/>
                    <a:pt x="9600" y="17280"/>
                    <a:pt x="12000" y="19440"/>
                  </a:cubicBezTo>
                  <a:cubicBezTo>
                    <a:pt x="14400" y="19440"/>
                    <a:pt x="14400" y="21600"/>
                    <a:pt x="16800" y="19440"/>
                  </a:cubicBezTo>
                  <a:cubicBezTo>
                    <a:pt x="19200" y="19440"/>
                    <a:pt x="19200" y="19440"/>
                    <a:pt x="19200" y="17280"/>
                  </a:cubicBezTo>
                  <a:cubicBezTo>
                    <a:pt x="19200" y="17280"/>
                    <a:pt x="19200" y="15120"/>
                    <a:pt x="19200" y="12960"/>
                  </a:cubicBezTo>
                  <a:cubicBezTo>
                    <a:pt x="19200" y="8640"/>
                    <a:pt x="21600" y="6480"/>
                    <a:pt x="21600" y="4320"/>
                  </a:cubicBezTo>
                  <a:cubicBezTo>
                    <a:pt x="21600" y="2160"/>
                    <a:pt x="16800" y="0"/>
                    <a:pt x="14400" y="0"/>
                  </a:cubicBezTo>
                  <a:cubicBezTo>
                    <a:pt x="14400" y="0"/>
                    <a:pt x="14400" y="0"/>
                    <a:pt x="14400" y="0"/>
                  </a:cubicBezTo>
                  <a:cubicBezTo>
                    <a:pt x="12000" y="2160"/>
                    <a:pt x="12000" y="2160"/>
                    <a:pt x="9600" y="2160"/>
                  </a:cubicBezTo>
                  <a:cubicBezTo>
                    <a:pt x="9600" y="2160"/>
                    <a:pt x="7200" y="4320"/>
                    <a:pt x="4800" y="4320"/>
                  </a:cubicBezTo>
                  <a:cubicBezTo>
                    <a:pt x="4800" y="4320"/>
                    <a:pt x="4800" y="6480"/>
                    <a:pt x="4800" y="6480"/>
                  </a:cubicBezTo>
                  <a:cubicBezTo>
                    <a:pt x="4800" y="8640"/>
                    <a:pt x="2400" y="8640"/>
                    <a:pt x="0" y="10800"/>
                  </a:cubicBezTo>
                  <a:cubicBezTo>
                    <a:pt x="0" y="10800"/>
                    <a:pt x="0" y="12960"/>
                    <a:pt x="2400" y="15120"/>
                  </a:cubicBezTo>
                  <a:cubicBezTo>
                    <a:pt x="2400" y="15120"/>
                    <a:pt x="4800" y="17280"/>
                    <a:pt x="4800" y="1728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69" name="Shape 569"/>
            <p:cNvSpPr/>
            <p:nvPr/>
          </p:nvSpPr>
          <p:spPr>
            <a:xfrm>
              <a:off x="6295387" y="1090703"/>
              <a:ext cx="76031" cy="62967"/>
            </a:xfrm>
            <a:custGeom>
              <a:avLst/>
              <a:gdLst/>
              <a:ahLst/>
              <a:cxnLst>
                <a:cxn ang="0">
                  <a:pos x="wd2" y="hd2"/>
                </a:cxn>
                <a:cxn ang="5400000">
                  <a:pos x="wd2" y="hd2"/>
                </a:cxn>
                <a:cxn ang="10800000">
                  <a:pos x="wd2" y="hd2"/>
                </a:cxn>
                <a:cxn ang="16200000">
                  <a:pos x="wd2" y="hd2"/>
                </a:cxn>
              </a:cxnLst>
              <a:rect l="0" t="0" r="r" b="b"/>
              <a:pathLst>
                <a:path w="21600" h="20829" extrusionOk="0">
                  <a:moveTo>
                    <a:pt x="5400" y="14658"/>
                  </a:moveTo>
                  <a:cubicBezTo>
                    <a:pt x="5400" y="14658"/>
                    <a:pt x="5400" y="17743"/>
                    <a:pt x="5400" y="17743"/>
                  </a:cubicBezTo>
                  <a:cubicBezTo>
                    <a:pt x="8100" y="20829"/>
                    <a:pt x="10800" y="20829"/>
                    <a:pt x="13500" y="20829"/>
                  </a:cubicBezTo>
                  <a:cubicBezTo>
                    <a:pt x="16200" y="20829"/>
                    <a:pt x="18900" y="20829"/>
                    <a:pt x="21600" y="17743"/>
                  </a:cubicBezTo>
                  <a:cubicBezTo>
                    <a:pt x="21600" y="17743"/>
                    <a:pt x="21600" y="14658"/>
                    <a:pt x="21600" y="11572"/>
                  </a:cubicBezTo>
                  <a:cubicBezTo>
                    <a:pt x="18900" y="8486"/>
                    <a:pt x="16200" y="8486"/>
                    <a:pt x="13500" y="5400"/>
                  </a:cubicBezTo>
                  <a:cubicBezTo>
                    <a:pt x="13500" y="5400"/>
                    <a:pt x="13500" y="5400"/>
                    <a:pt x="13500" y="2315"/>
                  </a:cubicBezTo>
                  <a:cubicBezTo>
                    <a:pt x="10800" y="2315"/>
                    <a:pt x="10800" y="2315"/>
                    <a:pt x="8100" y="2315"/>
                  </a:cubicBezTo>
                  <a:cubicBezTo>
                    <a:pt x="8100" y="-771"/>
                    <a:pt x="5400" y="-771"/>
                    <a:pt x="2700" y="2315"/>
                  </a:cubicBezTo>
                  <a:cubicBezTo>
                    <a:pt x="2700" y="2315"/>
                    <a:pt x="2700" y="2315"/>
                    <a:pt x="2700" y="2315"/>
                  </a:cubicBezTo>
                  <a:cubicBezTo>
                    <a:pt x="0" y="2315"/>
                    <a:pt x="0" y="2315"/>
                    <a:pt x="0" y="2315"/>
                  </a:cubicBezTo>
                  <a:cubicBezTo>
                    <a:pt x="0" y="5400"/>
                    <a:pt x="0" y="8486"/>
                    <a:pt x="2700" y="8486"/>
                  </a:cubicBezTo>
                  <a:cubicBezTo>
                    <a:pt x="2700" y="11572"/>
                    <a:pt x="5400" y="11572"/>
                    <a:pt x="5400" y="14658"/>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0" name="Shape 570"/>
            <p:cNvSpPr/>
            <p:nvPr/>
          </p:nvSpPr>
          <p:spPr>
            <a:xfrm>
              <a:off x="5082951" y="708936"/>
              <a:ext cx="192071" cy="138644"/>
            </a:xfrm>
            <a:custGeom>
              <a:avLst/>
              <a:gdLst/>
              <a:ahLst/>
              <a:cxnLst>
                <a:cxn ang="0">
                  <a:pos x="wd2" y="hd2"/>
                </a:cxn>
                <a:cxn ang="5400000">
                  <a:pos x="wd2" y="hd2"/>
                </a:cxn>
                <a:cxn ang="10800000">
                  <a:pos x="wd2" y="hd2"/>
                </a:cxn>
                <a:cxn ang="16200000">
                  <a:pos x="wd2" y="hd2"/>
                </a:cxn>
              </a:cxnLst>
              <a:rect l="0" t="0" r="r" b="b"/>
              <a:pathLst>
                <a:path w="21600" h="20383" extrusionOk="0">
                  <a:moveTo>
                    <a:pt x="1080" y="10303"/>
                  </a:moveTo>
                  <a:cubicBezTo>
                    <a:pt x="0" y="11743"/>
                    <a:pt x="1080" y="13183"/>
                    <a:pt x="1080" y="13183"/>
                  </a:cubicBezTo>
                  <a:cubicBezTo>
                    <a:pt x="2160" y="13183"/>
                    <a:pt x="2160" y="13183"/>
                    <a:pt x="2160" y="13183"/>
                  </a:cubicBezTo>
                  <a:cubicBezTo>
                    <a:pt x="3240" y="13183"/>
                    <a:pt x="4320" y="16063"/>
                    <a:pt x="5400" y="17503"/>
                  </a:cubicBezTo>
                  <a:cubicBezTo>
                    <a:pt x="5400" y="17503"/>
                    <a:pt x="5400" y="17503"/>
                    <a:pt x="6480" y="17503"/>
                  </a:cubicBezTo>
                  <a:cubicBezTo>
                    <a:pt x="6480" y="17503"/>
                    <a:pt x="6480" y="16063"/>
                    <a:pt x="7560" y="16063"/>
                  </a:cubicBezTo>
                  <a:cubicBezTo>
                    <a:pt x="7560" y="16063"/>
                    <a:pt x="7560" y="16063"/>
                    <a:pt x="7560" y="16063"/>
                  </a:cubicBezTo>
                  <a:cubicBezTo>
                    <a:pt x="8640" y="16063"/>
                    <a:pt x="8640" y="16063"/>
                    <a:pt x="8640" y="14623"/>
                  </a:cubicBezTo>
                  <a:cubicBezTo>
                    <a:pt x="7560" y="17503"/>
                    <a:pt x="12960" y="20383"/>
                    <a:pt x="15120" y="20383"/>
                  </a:cubicBezTo>
                  <a:cubicBezTo>
                    <a:pt x="16200" y="20383"/>
                    <a:pt x="16200" y="18943"/>
                    <a:pt x="18360" y="18943"/>
                  </a:cubicBezTo>
                  <a:cubicBezTo>
                    <a:pt x="19440" y="18943"/>
                    <a:pt x="20520" y="18943"/>
                    <a:pt x="21600" y="17503"/>
                  </a:cubicBezTo>
                  <a:cubicBezTo>
                    <a:pt x="21600" y="17503"/>
                    <a:pt x="21600" y="16063"/>
                    <a:pt x="21600" y="14623"/>
                  </a:cubicBezTo>
                  <a:cubicBezTo>
                    <a:pt x="20520" y="13183"/>
                    <a:pt x="19440" y="10303"/>
                    <a:pt x="18360" y="8863"/>
                  </a:cubicBezTo>
                  <a:cubicBezTo>
                    <a:pt x="18360" y="8863"/>
                    <a:pt x="17280" y="8863"/>
                    <a:pt x="17280" y="8863"/>
                  </a:cubicBezTo>
                  <a:cubicBezTo>
                    <a:pt x="16200" y="8863"/>
                    <a:pt x="14040" y="4543"/>
                    <a:pt x="14040" y="4543"/>
                  </a:cubicBezTo>
                  <a:cubicBezTo>
                    <a:pt x="12960" y="3103"/>
                    <a:pt x="11880" y="1663"/>
                    <a:pt x="9720" y="1663"/>
                  </a:cubicBezTo>
                  <a:cubicBezTo>
                    <a:pt x="9720" y="1663"/>
                    <a:pt x="9720" y="1663"/>
                    <a:pt x="8640" y="1663"/>
                  </a:cubicBezTo>
                  <a:cubicBezTo>
                    <a:pt x="8640" y="1663"/>
                    <a:pt x="8640" y="1663"/>
                    <a:pt x="8640" y="1663"/>
                  </a:cubicBezTo>
                  <a:cubicBezTo>
                    <a:pt x="8640" y="1663"/>
                    <a:pt x="8640" y="1663"/>
                    <a:pt x="8640" y="1663"/>
                  </a:cubicBezTo>
                  <a:cubicBezTo>
                    <a:pt x="8640" y="3103"/>
                    <a:pt x="8640" y="3103"/>
                    <a:pt x="8640" y="3103"/>
                  </a:cubicBezTo>
                  <a:cubicBezTo>
                    <a:pt x="8640" y="4543"/>
                    <a:pt x="8640" y="5983"/>
                    <a:pt x="8640" y="5983"/>
                  </a:cubicBezTo>
                  <a:cubicBezTo>
                    <a:pt x="8640" y="7423"/>
                    <a:pt x="8640" y="7423"/>
                    <a:pt x="7560" y="4543"/>
                  </a:cubicBezTo>
                  <a:cubicBezTo>
                    <a:pt x="7560" y="4543"/>
                    <a:pt x="7560" y="3103"/>
                    <a:pt x="6480" y="1663"/>
                  </a:cubicBezTo>
                  <a:cubicBezTo>
                    <a:pt x="6480" y="-1217"/>
                    <a:pt x="4320" y="223"/>
                    <a:pt x="3240" y="1663"/>
                  </a:cubicBezTo>
                  <a:cubicBezTo>
                    <a:pt x="2160" y="4543"/>
                    <a:pt x="1080" y="3103"/>
                    <a:pt x="0" y="5983"/>
                  </a:cubicBezTo>
                  <a:cubicBezTo>
                    <a:pt x="0" y="7423"/>
                    <a:pt x="1080" y="8863"/>
                    <a:pt x="1080" y="1030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1" name="Shape 571"/>
            <p:cNvSpPr/>
            <p:nvPr/>
          </p:nvSpPr>
          <p:spPr>
            <a:xfrm>
              <a:off x="5323035" y="746759"/>
              <a:ext cx="140053" cy="78036"/>
            </a:xfrm>
            <a:custGeom>
              <a:avLst/>
              <a:gdLst/>
              <a:ahLst/>
              <a:cxnLst>
                <a:cxn ang="0">
                  <a:pos x="wd2" y="hd2"/>
                </a:cxn>
                <a:cxn ang="5400000">
                  <a:pos x="wd2" y="hd2"/>
                </a:cxn>
                <a:cxn ang="10800000">
                  <a:pos x="wd2" y="hd2"/>
                </a:cxn>
                <a:cxn ang="16200000">
                  <a:pos x="wd2" y="hd2"/>
                </a:cxn>
              </a:cxnLst>
              <a:rect l="0" t="0" r="r" b="b"/>
              <a:pathLst>
                <a:path w="21600" h="19667" extrusionOk="0">
                  <a:moveTo>
                    <a:pt x="1440" y="8267"/>
                  </a:moveTo>
                  <a:cubicBezTo>
                    <a:pt x="4320" y="10667"/>
                    <a:pt x="2880" y="13067"/>
                    <a:pt x="2880" y="15467"/>
                  </a:cubicBezTo>
                  <a:cubicBezTo>
                    <a:pt x="4320" y="17867"/>
                    <a:pt x="7200" y="17867"/>
                    <a:pt x="8640" y="17867"/>
                  </a:cubicBezTo>
                  <a:cubicBezTo>
                    <a:pt x="8640" y="20267"/>
                    <a:pt x="10080" y="20267"/>
                    <a:pt x="10080" y="17867"/>
                  </a:cubicBezTo>
                  <a:cubicBezTo>
                    <a:pt x="10080" y="17867"/>
                    <a:pt x="11520" y="17867"/>
                    <a:pt x="11520" y="17867"/>
                  </a:cubicBezTo>
                  <a:cubicBezTo>
                    <a:pt x="12960" y="15467"/>
                    <a:pt x="14400" y="17867"/>
                    <a:pt x="14400" y="17867"/>
                  </a:cubicBezTo>
                  <a:cubicBezTo>
                    <a:pt x="14400" y="17867"/>
                    <a:pt x="14400" y="17867"/>
                    <a:pt x="14400" y="17867"/>
                  </a:cubicBezTo>
                  <a:cubicBezTo>
                    <a:pt x="17280" y="17867"/>
                    <a:pt x="21600" y="20267"/>
                    <a:pt x="21600" y="15467"/>
                  </a:cubicBezTo>
                  <a:cubicBezTo>
                    <a:pt x="21600" y="15467"/>
                    <a:pt x="21600" y="13067"/>
                    <a:pt x="21600" y="13067"/>
                  </a:cubicBezTo>
                  <a:cubicBezTo>
                    <a:pt x="20160" y="10667"/>
                    <a:pt x="18720" y="10667"/>
                    <a:pt x="17280" y="8267"/>
                  </a:cubicBezTo>
                  <a:cubicBezTo>
                    <a:pt x="15840" y="8267"/>
                    <a:pt x="12960" y="8267"/>
                    <a:pt x="11520" y="5867"/>
                  </a:cubicBezTo>
                  <a:cubicBezTo>
                    <a:pt x="10080" y="1067"/>
                    <a:pt x="5760" y="-1333"/>
                    <a:pt x="2880" y="1067"/>
                  </a:cubicBezTo>
                  <a:cubicBezTo>
                    <a:pt x="2880" y="1067"/>
                    <a:pt x="2880" y="-1333"/>
                    <a:pt x="1440" y="1067"/>
                  </a:cubicBezTo>
                  <a:cubicBezTo>
                    <a:pt x="1440" y="1067"/>
                    <a:pt x="0" y="3467"/>
                    <a:pt x="0" y="8267"/>
                  </a:cubicBezTo>
                  <a:cubicBezTo>
                    <a:pt x="1440" y="8267"/>
                    <a:pt x="1440" y="8267"/>
                    <a:pt x="1440" y="826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2" name="Shape 572"/>
            <p:cNvSpPr/>
            <p:nvPr/>
          </p:nvSpPr>
          <p:spPr>
            <a:xfrm>
              <a:off x="5288646" y="855743"/>
              <a:ext cx="138428" cy="78779"/>
            </a:xfrm>
            <a:custGeom>
              <a:avLst/>
              <a:gdLst/>
              <a:ahLst/>
              <a:cxnLst>
                <a:cxn ang="0">
                  <a:pos x="wd2" y="hd2"/>
                </a:cxn>
                <a:cxn ang="5400000">
                  <a:pos x="wd2" y="hd2"/>
                </a:cxn>
                <a:cxn ang="10800000">
                  <a:pos x="wd2" y="hd2"/>
                </a:cxn>
                <a:cxn ang="16200000">
                  <a:pos x="wd2" y="hd2"/>
                </a:cxn>
              </a:cxnLst>
              <a:rect l="0" t="0" r="r" b="b"/>
              <a:pathLst>
                <a:path w="20756" h="19854" extrusionOk="0">
                  <a:moveTo>
                    <a:pt x="19316" y="2400"/>
                  </a:moveTo>
                  <a:cubicBezTo>
                    <a:pt x="16436" y="2400"/>
                    <a:pt x="14996" y="0"/>
                    <a:pt x="13556" y="0"/>
                  </a:cubicBezTo>
                  <a:cubicBezTo>
                    <a:pt x="12116" y="0"/>
                    <a:pt x="10676" y="0"/>
                    <a:pt x="9236" y="0"/>
                  </a:cubicBezTo>
                  <a:cubicBezTo>
                    <a:pt x="6356" y="0"/>
                    <a:pt x="3476" y="0"/>
                    <a:pt x="2036" y="2400"/>
                  </a:cubicBezTo>
                  <a:cubicBezTo>
                    <a:pt x="2036" y="4800"/>
                    <a:pt x="2036" y="7200"/>
                    <a:pt x="2036" y="7200"/>
                  </a:cubicBezTo>
                  <a:cubicBezTo>
                    <a:pt x="2036" y="9600"/>
                    <a:pt x="596" y="12000"/>
                    <a:pt x="596" y="14400"/>
                  </a:cubicBezTo>
                  <a:cubicBezTo>
                    <a:pt x="-844" y="16800"/>
                    <a:pt x="596" y="21600"/>
                    <a:pt x="2036" y="19200"/>
                  </a:cubicBezTo>
                  <a:cubicBezTo>
                    <a:pt x="3476" y="19200"/>
                    <a:pt x="4916" y="19200"/>
                    <a:pt x="6356" y="19200"/>
                  </a:cubicBezTo>
                  <a:cubicBezTo>
                    <a:pt x="6356" y="16800"/>
                    <a:pt x="6356" y="16800"/>
                    <a:pt x="6356" y="16800"/>
                  </a:cubicBezTo>
                  <a:cubicBezTo>
                    <a:pt x="7796" y="14400"/>
                    <a:pt x="7796" y="16800"/>
                    <a:pt x="9236" y="16800"/>
                  </a:cubicBezTo>
                  <a:cubicBezTo>
                    <a:pt x="12116" y="16800"/>
                    <a:pt x="13556" y="12000"/>
                    <a:pt x="14996" y="9600"/>
                  </a:cubicBezTo>
                  <a:cubicBezTo>
                    <a:pt x="16436" y="9600"/>
                    <a:pt x="19316" y="12000"/>
                    <a:pt x="20756" y="7200"/>
                  </a:cubicBezTo>
                  <a:cubicBezTo>
                    <a:pt x="20756" y="4800"/>
                    <a:pt x="20756" y="4800"/>
                    <a:pt x="19316" y="2400"/>
                  </a:cubicBezTo>
                  <a:cubicBezTo>
                    <a:pt x="19316" y="2400"/>
                    <a:pt x="19316" y="2400"/>
                    <a:pt x="19316" y="2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3" name="Shape 573"/>
            <p:cNvSpPr/>
            <p:nvPr/>
          </p:nvSpPr>
          <p:spPr>
            <a:xfrm>
              <a:off x="2814133" y="3476760"/>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574" name="Shape 574"/>
            <p:cNvSpPr/>
            <p:nvPr/>
          </p:nvSpPr>
          <p:spPr>
            <a:xfrm>
              <a:off x="2149893" y="3055495"/>
              <a:ext cx="28013" cy="2040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7200" y="0"/>
                    <a:pt x="0" y="10800"/>
                  </a:cubicBezTo>
                  <a:cubicBezTo>
                    <a:pt x="0" y="10800"/>
                    <a:pt x="0" y="21600"/>
                    <a:pt x="0" y="21600"/>
                  </a:cubicBezTo>
                  <a:cubicBezTo>
                    <a:pt x="7200" y="21600"/>
                    <a:pt x="14400" y="10800"/>
                    <a:pt x="21600" y="10800"/>
                  </a:cubicBezTo>
                  <a:cubicBezTo>
                    <a:pt x="21600" y="10800"/>
                    <a:pt x="21600" y="0"/>
                    <a:pt x="216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5" name="Shape 575"/>
            <p:cNvSpPr/>
            <p:nvPr/>
          </p:nvSpPr>
          <p:spPr>
            <a:xfrm>
              <a:off x="1877793" y="3084061"/>
              <a:ext cx="8003" cy="122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21600"/>
                    <a:pt x="0" y="21600"/>
                  </a:cubicBezTo>
                  <a:cubicBezTo>
                    <a:pt x="0" y="21600"/>
                    <a:pt x="0" y="21600"/>
                    <a:pt x="0" y="21600"/>
                  </a:cubicBezTo>
                  <a:cubicBezTo>
                    <a:pt x="0" y="21600"/>
                    <a:pt x="0" y="21600"/>
                    <a:pt x="0" y="21600"/>
                  </a:cubicBezTo>
                  <a:cubicBezTo>
                    <a:pt x="0" y="21600"/>
                    <a:pt x="0" y="0"/>
                    <a:pt x="216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6" name="Shape 576"/>
            <p:cNvSpPr/>
            <p:nvPr/>
          </p:nvSpPr>
          <p:spPr>
            <a:xfrm>
              <a:off x="10054076" y="7430506"/>
              <a:ext cx="46684" cy="183655"/>
            </a:xfrm>
            <a:custGeom>
              <a:avLst/>
              <a:gdLst/>
              <a:ahLst/>
              <a:cxnLst>
                <a:cxn ang="0">
                  <a:pos x="wd2" y="hd2"/>
                </a:cxn>
                <a:cxn ang="5400000">
                  <a:pos x="wd2" y="hd2"/>
                </a:cxn>
                <a:cxn ang="10800000">
                  <a:pos x="wd2" y="hd2"/>
                </a:cxn>
                <a:cxn ang="16200000">
                  <a:pos x="wd2" y="hd2"/>
                </a:cxn>
              </a:cxnLst>
              <a:rect l="0" t="0" r="r" b="b"/>
              <a:pathLst>
                <a:path w="18000" h="21600" extrusionOk="0">
                  <a:moveTo>
                    <a:pt x="7200" y="21600"/>
                  </a:moveTo>
                  <a:cubicBezTo>
                    <a:pt x="10800" y="21600"/>
                    <a:pt x="10800" y="21600"/>
                    <a:pt x="10800" y="20463"/>
                  </a:cubicBezTo>
                  <a:cubicBezTo>
                    <a:pt x="14400" y="19326"/>
                    <a:pt x="18000" y="17053"/>
                    <a:pt x="18000" y="14779"/>
                  </a:cubicBezTo>
                  <a:cubicBezTo>
                    <a:pt x="18000" y="14779"/>
                    <a:pt x="18000" y="13642"/>
                    <a:pt x="18000" y="13642"/>
                  </a:cubicBezTo>
                  <a:cubicBezTo>
                    <a:pt x="14400" y="12505"/>
                    <a:pt x="14400" y="11368"/>
                    <a:pt x="18000" y="10232"/>
                  </a:cubicBezTo>
                  <a:cubicBezTo>
                    <a:pt x="18000" y="9095"/>
                    <a:pt x="18000" y="7958"/>
                    <a:pt x="14400" y="6821"/>
                  </a:cubicBezTo>
                  <a:cubicBezTo>
                    <a:pt x="14400" y="5684"/>
                    <a:pt x="18000" y="4547"/>
                    <a:pt x="18000" y="3411"/>
                  </a:cubicBezTo>
                  <a:cubicBezTo>
                    <a:pt x="18000" y="1137"/>
                    <a:pt x="10800" y="1137"/>
                    <a:pt x="7200" y="0"/>
                  </a:cubicBezTo>
                  <a:cubicBezTo>
                    <a:pt x="7200" y="0"/>
                    <a:pt x="3600" y="1137"/>
                    <a:pt x="3600" y="1137"/>
                  </a:cubicBezTo>
                  <a:cubicBezTo>
                    <a:pt x="3600" y="1137"/>
                    <a:pt x="3600" y="1137"/>
                    <a:pt x="3600" y="1137"/>
                  </a:cubicBezTo>
                  <a:cubicBezTo>
                    <a:pt x="0" y="3411"/>
                    <a:pt x="0" y="5684"/>
                    <a:pt x="0" y="7958"/>
                  </a:cubicBezTo>
                  <a:cubicBezTo>
                    <a:pt x="0" y="9095"/>
                    <a:pt x="0" y="10232"/>
                    <a:pt x="3600" y="10232"/>
                  </a:cubicBezTo>
                  <a:cubicBezTo>
                    <a:pt x="3600" y="11368"/>
                    <a:pt x="3600" y="11368"/>
                    <a:pt x="3600" y="12505"/>
                  </a:cubicBezTo>
                  <a:cubicBezTo>
                    <a:pt x="3600" y="15916"/>
                    <a:pt x="-3600" y="19326"/>
                    <a:pt x="7200" y="21600"/>
                  </a:cubicBezTo>
                  <a:close/>
                  <a:moveTo>
                    <a:pt x="10800" y="12505"/>
                  </a:moveTo>
                  <a:cubicBezTo>
                    <a:pt x="10800" y="12505"/>
                    <a:pt x="10800" y="12505"/>
                    <a:pt x="10800" y="12505"/>
                  </a:cubicBezTo>
                  <a:cubicBezTo>
                    <a:pt x="10800" y="12505"/>
                    <a:pt x="10800" y="12505"/>
                    <a:pt x="10800" y="12505"/>
                  </a:cubicBezTo>
                  <a:cubicBezTo>
                    <a:pt x="10800" y="12505"/>
                    <a:pt x="10800" y="12505"/>
                    <a:pt x="10800" y="1250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7" name="Shape 577"/>
            <p:cNvSpPr/>
            <p:nvPr/>
          </p:nvSpPr>
          <p:spPr>
            <a:xfrm>
              <a:off x="10072751" y="7877687"/>
              <a:ext cx="36015" cy="57502"/>
            </a:xfrm>
            <a:custGeom>
              <a:avLst/>
              <a:gdLst/>
              <a:ahLst/>
              <a:cxnLst>
                <a:cxn ang="0">
                  <a:pos x="wd2" y="hd2"/>
                </a:cxn>
                <a:cxn ang="5400000">
                  <a:pos x="wd2" y="hd2"/>
                </a:cxn>
                <a:cxn ang="10800000">
                  <a:pos x="wd2" y="hd2"/>
                </a:cxn>
                <a:cxn ang="16200000">
                  <a:pos x="wd2" y="hd2"/>
                </a:cxn>
              </a:cxnLst>
              <a:rect l="0" t="0" r="r" b="b"/>
              <a:pathLst>
                <a:path w="21600" h="19021" extrusionOk="0">
                  <a:moveTo>
                    <a:pt x="16200" y="2315"/>
                  </a:moveTo>
                  <a:cubicBezTo>
                    <a:pt x="16200" y="2315"/>
                    <a:pt x="16200" y="2315"/>
                    <a:pt x="10800" y="2315"/>
                  </a:cubicBezTo>
                  <a:cubicBezTo>
                    <a:pt x="10800" y="2315"/>
                    <a:pt x="10800" y="2315"/>
                    <a:pt x="10800" y="2315"/>
                  </a:cubicBezTo>
                  <a:cubicBezTo>
                    <a:pt x="10800" y="-771"/>
                    <a:pt x="5400" y="-771"/>
                    <a:pt x="5400" y="2315"/>
                  </a:cubicBezTo>
                  <a:cubicBezTo>
                    <a:pt x="5400" y="2315"/>
                    <a:pt x="0" y="2315"/>
                    <a:pt x="0" y="2315"/>
                  </a:cubicBezTo>
                  <a:cubicBezTo>
                    <a:pt x="0" y="5400"/>
                    <a:pt x="0" y="5400"/>
                    <a:pt x="0" y="5400"/>
                  </a:cubicBezTo>
                  <a:cubicBezTo>
                    <a:pt x="0" y="8486"/>
                    <a:pt x="0" y="8486"/>
                    <a:pt x="0" y="8486"/>
                  </a:cubicBezTo>
                  <a:cubicBezTo>
                    <a:pt x="0" y="8486"/>
                    <a:pt x="0" y="8486"/>
                    <a:pt x="0" y="8486"/>
                  </a:cubicBezTo>
                  <a:cubicBezTo>
                    <a:pt x="0" y="11572"/>
                    <a:pt x="0" y="11572"/>
                    <a:pt x="0" y="14658"/>
                  </a:cubicBezTo>
                  <a:cubicBezTo>
                    <a:pt x="5400" y="17743"/>
                    <a:pt x="10800" y="20829"/>
                    <a:pt x="16200" y="17743"/>
                  </a:cubicBezTo>
                  <a:cubicBezTo>
                    <a:pt x="16200" y="17743"/>
                    <a:pt x="21600" y="14658"/>
                    <a:pt x="21600" y="14658"/>
                  </a:cubicBezTo>
                  <a:cubicBezTo>
                    <a:pt x="21600" y="11572"/>
                    <a:pt x="21600" y="8486"/>
                    <a:pt x="21600" y="8486"/>
                  </a:cubicBezTo>
                  <a:cubicBezTo>
                    <a:pt x="21600" y="5400"/>
                    <a:pt x="21600" y="2315"/>
                    <a:pt x="16200" y="231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8" name="Shape 578"/>
            <p:cNvSpPr/>
            <p:nvPr/>
          </p:nvSpPr>
          <p:spPr>
            <a:xfrm>
              <a:off x="10308835" y="8287553"/>
              <a:ext cx="36015" cy="4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5400" y="0"/>
                    <a:pt x="5400" y="0"/>
                    <a:pt x="5400" y="0"/>
                  </a:cubicBezTo>
                  <a:cubicBezTo>
                    <a:pt x="5400" y="0"/>
                    <a:pt x="0" y="4320"/>
                    <a:pt x="0" y="4320"/>
                  </a:cubicBezTo>
                  <a:cubicBezTo>
                    <a:pt x="0" y="4320"/>
                    <a:pt x="0" y="8640"/>
                    <a:pt x="0" y="8640"/>
                  </a:cubicBezTo>
                  <a:cubicBezTo>
                    <a:pt x="0" y="8640"/>
                    <a:pt x="0" y="12960"/>
                    <a:pt x="0" y="12960"/>
                  </a:cubicBezTo>
                  <a:cubicBezTo>
                    <a:pt x="0" y="17280"/>
                    <a:pt x="5400" y="21600"/>
                    <a:pt x="10800" y="21600"/>
                  </a:cubicBezTo>
                  <a:cubicBezTo>
                    <a:pt x="21600" y="21600"/>
                    <a:pt x="21600" y="17280"/>
                    <a:pt x="21600" y="12960"/>
                  </a:cubicBezTo>
                  <a:cubicBezTo>
                    <a:pt x="21600" y="8640"/>
                    <a:pt x="21600" y="8640"/>
                    <a:pt x="16200" y="4320"/>
                  </a:cubicBezTo>
                  <a:cubicBezTo>
                    <a:pt x="16200" y="4320"/>
                    <a:pt x="16200" y="0"/>
                    <a:pt x="108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79" name="Shape 579"/>
            <p:cNvSpPr/>
            <p:nvPr/>
          </p:nvSpPr>
          <p:spPr>
            <a:xfrm>
              <a:off x="10370042" y="8336527"/>
              <a:ext cx="50834" cy="51847"/>
            </a:xfrm>
            <a:custGeom>
              <a:avLst/>
              <a:gdLst/>
              <a:ahLst/>
              <a:cxnLst>
                <a:cxn ang="0">
                  <a:pos x="wd2" y="hd2"/>
                </a:cxn>
                <a:cxn ang="5400000">
                  <a:pos x="wd2" y="hd2"/>
                </a:cxn>
                <a:cxn ang="10800000">
                  <a:pos x="wd2" y="hd2"/>
                </a:cxn>
                <a:cxn ang="16200000">
                  <a:pos x="wd2" y="hd2"/>
                </a:cxn>
              </a:cxnLst>
              <a:rect l="0" t="0" r="r" b="b"/>
              <a:pathLst>
                <a:path w="19600" h="19600" extrusionOk="0">
                  <a:moveTo>
                    <a:pt x="19600" y="10800"/>
                  </a:moveTo>
                  <a:cubicBezTo>
                    <a:pt x="16000" y="7200"/>
                    <a:pt x="16000" y="3600"/>
                    <a:pt x="16000" y="3600"/>
                  </a:cubicBezTo>
                  <a:cubicBezTo>
                    <a:pt x="12400" y="3600"/>
                    <a:pt x="12400" y="3600"/>
                    <a:pt x="12400" y="3600"/>
                  </a:cubicBezTo>
                  <a:cubicBezTo>
                    <a:pt x="8800" y="0"/>
                    <a:pt x="8800" y="0"/>
                    <a:pt x="8800" y="0"/>
                  </a:cubicBezTo>
                  <a:cubicBezTo>
                    <a:pt x="5200" y="0"/>
                    <a:pt x="5200" y="0"/>
                    <a:pt x="5200" y="0"/>
                  </a:cubicBezTo>
                  <a:cubicBezTo>
                    <a:pt x="1600" y="0"/>
                    <a:pt x="1600" y="0"/>
                    <a:pt x="1600" y="0"/>
                  </a:cubicBezTo>
                  <a:cubicBezTo>
                    <a:pt x="1600" y="3600"/>
                    <a:pt x="-2000" y="3600"/>
                    <a:pt x="1600" y="7200"/>
                  </a:cubicBezTo>
                  <a:cubicBezTo>
                    <a:pt x="1600" y="10800"/>
                    <a:pt x="1600" y="10800"/>
                    <a:pt x="5200" y="14400"/>
                  </a:cubicBezTo>
                  <a:cubicBezTo>
                    <a:pt x="5200" y="14400"/>
                    <a:pt x="5200" y="14400"/>
                    <a:pt x="8800" y="18000"/>
                  </a:cubicBezTo>
                  <a:cubicBezTo>
                    <a:pt x="8800" y="18000"/>
                    <a:pt x="8800" y="18000"/>
                    <a:pt x="8800" y="18000"/>
                  </a:cubicBezTo>
                  <a:cubicBezTo>
                    <a:pt x="12400" y="21600"/>
                    <a:pt x="16000" y="18000"/>
                    <a:pt x="16000" y="18000"/>
                  </a:cubicBezTo>
                  <a:cubicBezTo>
                    <a:pt x="19600" y="14400"/>
                    <a:pt x="19600" y="14400"/>
                    <a:pt x="19600"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0" name="Shape 580"/>
            <p:cNvSpPr/>
            <p:nvPr/>
          </p:nvSpPr>
          <p:spPr>
            <a:xfrm>
              <a:off x="10418547" y="8385503"/>
              <a:ext cx="72890" cy="57137"/>
            </a:xfrm>
            <a:custGeom>
              <a:avLst/>
              <a:gdLst/>
              <a:ahLst/>
              <a:cxnLst>
                <a:cxn ang="0">
                  <a:pos x="wd2" y="hd2"/>
                </a:cxn>
                <a:cxn ang="5400000">
                  <a:pos x="wd2" y="hd2"/>
                </a:cxn>
                <a:cxn ang="10800000">
                  <a:pos x="wd2" y="hd2"/>
                </a:cxn>
                <a:cxn ang="16200000">
                  <a:pos x="wd2" y="hd2"/>
                </a:cxn>
              </a:cxnLst>
              <a:rect l="0" t="0" r="r" b="b"/>
              <a:pathLst>
                <a:path w="18736" h="21600" extrusionOk="0">
                  <a:moveTo>
                    <a:pt x="10542" y="0"/>
                  </a:moveTo>
                  <a:cubicBezTo>
                    <a:pt x="10542" y="0"/>
                    <a:pt x="10542" y="0"/>
                    <a:pt x="8142" y="0"/>
                  </a:cubicBezTo>
                  <a:cubicBezTo>
                    <a:pt x="5742" y="0"/>
                    <a:pt x="5742" y="0"/>
                    <a:pt x="3342" y="0"/>
                  </a:cubicBezTo>
                  <a:cubicBezTo>
                    <a:pt x="3342" y="0"/>
                    <a:pt x="942" y="0"/>
                    <a:pt x="942" y="0"/>
                  </a:cubicBezTo>
                  <a:cubicBezTo>
                    <a:pt x="-1458" y="7200"/>
                    <a:pt x="942" y="14400"/>
                    <a:pt x="5742" y="14400"/>
                  </a:cubicBezTo>
                  <a:cubicBezTo>
                    <a:pt x="5742" y="14400"/>
                    <a:pt x="8142" y="18000"/>
                    <a:pt x="10542" y="18000"/>
                  </a:cubicBezTo>
                  <a:cubicBezTo>
                    <a:pt x="10542" y="18000"/>
                    <a:pt x="12942" y="21600"/>
                    <a:pt x="15342" y="21600"/>
                  </a:cubicBezTo>
                  <a:cubicBezTo>
                    <a:pt x="15342" y="18000"/>
                    <a:pt x="17742" y="18000"/>
                    <a:pt x="17742" y="14400"/>
                  </a:cubicBezTo>
                  <a:cubicBezTo>
                    <a:pt x="20142" y="10800"/>
                    <a:pt x="17742" y="7200"/>
                    <a:pt x="15342" y="7200"/>
                  </a:cubicBezTo>
                  <a:cubicBezTo>
                    <a:pt x="15342" y="3600"/>
                    <a:pt x="12942" y="0"/>
                    <a:pt x="10542"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1" name="Shape 581"/>
            <p:cNvSpPr/>
            <p:nvPr/>
          </p:nvSpPr>
          <p:spPr>
            <a:xfrm>
              <a:off x="10488901" y="8289969"/>
              <a:ext cx="238384" cy="177922"/>
            </a:xfrm>
            <a:custGeom>
              <a:avLst/>
              <a:gdLst/>
              <a:ahLst/>
              <a:cxnLst>
                <a:cxn ang="0">
                  <a:pos x="wd2" y="hd2"/>
                </a:cxn>
                <a:cxn ang="5400000">
                  <a:pos x="wd2" y="hd2"/>
                </a:cxn>
                <a:cxn ang="10800000">
                  <a:pos x="wd2" y="hd2"/>
                </a:cxn>
                <a:cxn ang="16200000">
                  <a:pos x="wd2" y="hd2"/>
                </a:cxn>
              </a:cxnLst>
              <a:rect l="0" t="0" r="r" b="b"/>
              <a:pathLst>
                <a:path w="21095" h="20926" extrusionOk="0">
                  <a:moveTo>
                    <a:pt x="19108" y="11084"/>
                  </a:moveTo>
                  <a:cubicBezTo>
                    <a:pt x="19108" y="11084"/>
                    <a:pt x="18277" y="11084"/>
                    <a:pt x="18277" y="11084"/>
                  </a:cubicBezTo>
                  <a:cubicBezTo>
                    <a:pt x="17446" y="11084"/>
                    <a:pt x="17446" y="9948"/>
                    <a:pt x="16615" y="9948"/>
                  </a:cubicBezTo>
                  <a:cubicBezTo>
                    <a:pt x="16615" y="9948"/>
                    <a:pt x="15785" y="9948"/>
                    <a:pt x="14954" y="9948"/>
                  </a:cubicBezTo>
                  <a:cubicBezTo>
                    <a:pt x="14123" y="8811"/>
                    <a:pt x="13292" y="8811"/>
                    <a:pt x="13292" y="6537"/>
                  </a:cubicBezTo>
                  <a:cubicBezTo>
                    <a:pt x="13292" y="4263"/>
                    <a:pt x="10800" y="4263"/>
                    <a:pt x="9969" y="3127"/>
                  </a:cubicBezTo>
                  <a:cubicBezTo>
                    <a:pt x="9969" y="1990"/>
                    <a:pt x="9138" y="853"/>
                    <a:pt x="7477" y="853"/>
                  </a:cubicBezTo>
                  <a:cubicBezTo>
                    <a:pt x="7477" y="-284"/>
                    <a:pt x="6646" y="-284"/>
                    <a:pt x="5815" y="853"/>
                  </a:cubicBezTo>
                  <a:cubicBezTo>
                    <a:pt x="5815" y="853"/>
                    <a:pt x="4985" y="1990"/>
                    <a:pt x="4985" y="1990"/>
                  </a:cubicBezTo>
                  <a:cubicBezTo>
                    <a:pt x="3323" y="3127"/>
                    <a:pt x="4985" y="5400"/>
                    <a:pt x="4154" y="6537"/>
                  </a:cubicBezTo>
                  <a:cubicBezTo>
                    <a:pt x="3323" y="6537"/>
                    <a:pt x="3323" y="6537"/>
                    <a:pt x="3323" y="7674"/>
                  </a:cubicBezTo>
                  <a:cubicBezTo>
                    <a:pt x="2492" y="8811"/>
                    <a:pt x="2492" y="8811"/>
                    <a:pt x="3323" y="9948"/>
                  </a:cubicBezTo>
                  <a:cubicBezTo>
                    <a:pt x="3323" y="9948"/>
                    <a:pt x="3323" y="11084"/>
                    <a:pt x="3323" y="11084"/>
                  </a:cubicBezTo>
                  <a:cubicBezTo>
                    <a:pt x="3323" y="11084"/>
                    <a:pt x="3323" y="11084"/>
                    <a:pt x="3323" y="12221"/>
                  </a:cubicBezTo>
                  <a:cubicBezTo>
                    <a:pt x="2492" y="12221"/>
                    <a:pt x="2492" y="12221"/>
                    <a:pt x="1662" y="11084"/>
                  </a:cubicBezTo>
                  <a:cubicBezTo>
                    <a:pt x="1662" y="11084"/>
                    <a:pt x="1662" y="11084"/>
                    <a:pt x="831" y="11084"/>
                  </a:cubicBezTo>
                  <a:cubicBezTo>
                    <a:pt x="831" y="12221"/>
                    <a:pt x="831" y="12221"/>
                    <a:pt x="0" y="13358"/>
                  </a:cubicBezTo>
                  <a:cubicBezTo>
                    <a:pt x="0" y="14495"/>
                    <a:pt x="2492" y="16769"/>
                    <a:pt x="2492" y="17905"/>
                  </a:cubicBezTo>
                  <a:cubicBezTo>
                    <a:pt x="3323" y="17905"/>
                    <a:pt x="4985" y="16769"/>
                    <a:pt x="4985" y="17905"/>
                  </a:cubicBezTo>
                  <a:cubicBezTo>
                    <a:pt x="4985" y="17905"/>
                    <a:pt x="4154" y="19042"/>
                    <a:pt x="4985" y="20179"/>
                  </a:cubicBezTo>
                  <a:cubicBezTo>
                    <a:pt x="5815" y="21316"/>
                    <a:pt x="7477" y="21316"/>
                    <a:pt x="7477" y="19042"/>
                  </a:cubicBezTo>
                  <a:cubicBezTo>
                    <a:pt x="8308" y="16769"/>
                    <a:pt x="8308" y="19042"/>
                    <a:pt x="8308" y="20179"/>
                  </a:cubicBezTo>
                  <a:cubicBezTo>
                    <a:pt x="9138" y="20179"/>
                    <a:pt x="9138" y="20179"/>
                    <a:pt x="9969" y="20179"/>
                  </a:cubicBezTo>
                  <a:cubicBezTo>
                    <a:pt x="10800" y="19042"/>
                    <a:pt x="9969" y="17905"/>
                    <a:pt x="9969" y="17905"/>
                  </a:cubicBezTo>
                  <a:cubicBezTo>
                    <a:pt x="9969" y="19042"/>
                    <a:pt x="10800" y="19042"/>
                    <a:pt x="11631" y="20179"/>
                  </a:cubicBezTo>
                  <a:cubicBezTo>
                    <a:pt x="11631" y="20179"/>
                    <a:pt x="12462" y="19042"/>
                    <a:pt x="12462" y="19042"/>
                  </a:cubicBezTo>
                  <a:cubicBezTo>
                    <a:pt x="13292" y="16769"/>
                    <a:pt x="14954" y="17905"/>
                    <a:pt x="15785" y="17905"/>
                  </a:cubicBezTo>
                  <a:cubicBezTo>
                    <a:pt x="16615" y="16769"/>
                    <a:pt x="16615" y="15632"/>
                    <a:pt x="17446" y="16769"/>
                  </a:cubicBezTo>
                  <a:cubicBezTo>
                    <a:pt x="18277" y="16769"/>
                    <a:pt x="19108" y="16769"/>
                    <a:pt x="19108" y="15632"/>
                  </a:cubicBezTo>
                  <a:cubicBezTo>
                    <a:pt x="20769" y="14495"/>
                    <a:pt x="21600" y="13358"/>
                    <a:pt x="20769" y="12221"/>
                  </a:cubicBezTo>
                  <a:cubicBezTo>
                    <a:pt x="20769" y="11084"/>
                    <a:pt x="19938" y="11084"/>
                    <a:pt x="19108" y="11084"/>
                  </a:cubicBezTo>
                  <a:close/>
                  <a:moveTo>
                    <a:pt x="2492" y="14495"/>
                  </a:moveTo>
                  <a:cubicBezTo>
                    <a:pt x="2492" y="14495"/>
                    <a:pt x="2492" y="14495"/>
                    <a:pt x="2492" y="14495"/>
                  </a:cubicBezTo>
                  <a:cubicBezTo>
                    <a:pt x="2492" y="14495"/>
                    <a:pt x="2492" y="14495"/>
                    <a:pt x="2492" y="1449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2" name="Shape 582"/>
            <p:cNvSpPr/>
            <p:nvPr/>
          </p:nvSpPr>
          <p:spPr>
            <a:xfrm>
              <a:off x="10961069" y="8138962"/>
              <a:ext cx="84033" cy="103702"/>
            </a:xfrm>
            <a:custGeom>
              <a:avLst/>
              <a:gdLst/>
              <a:ahLst/>
              <a:cxnLst>
                <a:cxn ang="0">
                  <a:pos x="wd2" y="hd2"/>
                </a:cxn>
                <a:cxn ang="5400000">
                  <a:pos x="wd2" y="hd2"/>
                </a:cxn>
                <a:cxn ang="10800000">
                  <a:pos x="wd2" y="hd2"/>
                </a:cxn>
                <a:cxn ang="16200000">
                  <a:pos x="wd2" y="hd2"/>
                </a:cxn>
              </a:cxnLst>
              <a:rect l="0" t="0" r="r" b="b"/>
              <a:pathLst>
                <a:path w="21600" h="21109" extrusionOk="0">
                  <a:moveTo>
                    <a:pt x="12000" y="1473"/>
                  </a:moveTo>
                  <a:cubicBezTo>
                    <a:pt x="9600" y="1473"/>
                    <a:pt x="9600" y="1473"/>
                    <a:pt x="9600" y="1473"/>
                  </a:cubicBezTo>
                  <a:cubicBezTo>
                    <a:pt x="9600" y="3436"/>
                    <a:pt x="9600" y="3436"/>
                    <a:pt x="9600" y="3436"/>
                  </a:cubicBezTo>
                  <a:cubicBezTo>
                    <a:pt x="9600" y="3436"/>
                    <a:pt x="7200" y="3436"/>
                    <a:pt x="7200" y="5400"/>
                  </a:cubicBezTo>
                  <a:cubicBezTo>
                    <a:pt x="7200" y="3436"/>
                    <a:pt x="7200" y="3436"/>
                    <a:pt x="4800" y="3436"/>
                  </a:cubicBezTo>
                  <a:cubicBezTo>
                    <a:pt x="2400" y="3436"/>
                    <a:pt x="0" y="5400"/>
                    <a:pt x="0" y="7364"/>
                  </a:cubicBezTo>
                  <a:cubicBezTo>
                    <a:pt x="0" y="7364"/>
                    <a:pt x="2400" y="9327"/>
                    <a:pt x="2400" y="9327"/>
                  </a:cubicBezTo>
                  <a:cubicBezTo>
                    <a:pt x="2400" y="11291"/>
                    <a:pt x="4800" y="11291"/>
                    <a:pt x="2400" y="13254"/>
                  </a:cubicBezTo>
                  <a:cubicBezTo>
                    <a:pt x="2400" y="13254"/>
                    <a:pt x="2400" y="15218"/>
                    <a:pt x="2400" y="15218"/>
                  </a:cubicBezTo>
                  <a:cubicBezTo>
                    <a:pt x="2400" y="17182"/>
                    <a:pt x="2400" y="21109"/>
                    <a:pt x="7200" y="21109"/>
                  </a:cubicBezTo>
                  <a:cubicBezTo>
                    <a:pt x="7200" y="21109"/>
                    <a:pt x="9600" y="21109"/>
                    <a:pt x="9600" y="21109"/>
                  </a:cubicBezTo>
                  <a:cubicBezTo>
                    <a:pt x="12000" y="21109"/>
                    <a:pt x="14400" y="21109"/>
                    <a:pt x="14400" y="19145"/>
                  </a:cubicBezTo>
                  <a:cubicBezTo>
                    <a:pt x="19200" y="19145"/>
                    <a:pt x="19200" y="15218"/>
                    <a:pt x="21600" y="13254"/>
                  </a:cubicBezTo>
                  <a:cubicBezTo>
                    <a:pt x="21600" y="9327"/>
                    <a:pt x="21600" y="5400"/>
                    <a:pt x="21600" y="1473"/>
                  </a:cubicBezTo>
                  <a:cubicBezTo>
                    <a:pt x="19200" y="-491"/>
                    <a:pt x="14400" y="-491"/>
                    <a:pt x="12000" y="147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3" name="Shape 583"/>
            <p:cNvSpPr/>
            <p:nvPr/>
          </p:nvSpPr>
          <p:spPr>
            <a:xfrm>
              <a:off x="11047545" y="8111000"/>
              <a:ext cx="80151" cy="111254"/>
            </a:xfrm>
            <a:custGeom>
              <a:avLst/>
              <a:gdLst/>
              <a:ahLst/>
              <a:cxnLst>
                <a:cxn ang="0">
                  <a:pos x="wd2" y="hd2"/>
                </a:cxn>
                <a:cxn ang="5400000">
                  <a:pos x="wd2" y="hd2"/>
                </a:cxn>
                <a:cxn ang="10800000">
                  <a:pos x="wd2" y="hd2"/>
                </a:cxn>
                <a:cxn ang="16200000">
                  <a:pos x="wd2" y="hd2"/>
                </a:cxn>
              </a:cxnLst>
              <a:rect l="0" t="0" r="r" b="b"/>
              <a:pathLst>
                <a:path w="19667" h="20304" extrusionOk="0">
                  <a:moveTo>
                    <a:pt x="18600" y="9504"/>
                  </a:moveTo>
                  <a:cubicBezTo>
                    <a:pt x="18600" y="7704"/>
                    <a:pt x="18600" y="5904"/>
                    <a:pt x="18600" y="5904"/>
                  </a:cubicBezTo>
                  <a:cubicBezTo>
                    <a:pt x="18600" y="4104"/>
                    <a:pt x="16200" y="4104"/>
                    <a:pt x="16200" y="4104"/>
                  </a:cubicBezTo>
                  <a:cubicBezTo>
                    <a:pt x="13800" y="4104"/>
                    <a:pt x="11400" y="2304"/>
                    <a:pt x="11400" y="504"/>
                  </a:cubicBezTo>
                  <a:cubicBezTo>
                    <a:pt x="9000" y="-1296"/>
                    <a:pt x="4200" y="2304"/>
                    <a:pt x="1800" y="2304"/>
                  </a:cubicBezTo>
                  <a:cubicBezTo>
                    <a:pt x="-600" y="2304"/>
                    <a:pt x="-600" y="4104"/>
                    <a:pt x="1800" y="5904"/>
                  </a:cubicBezTo>
                  <a:cubicBezTo>
                    <a:pt x="1800" y="5904"/>
                    <a:pt x="1800" y="7704"/>
                    <a:pt x="1800" y="7704"/>
                  </a:cubicBezTo>
                  <a:cubicBezTo>
                    <a:pt x="1800" y="9504"/>
                    <a:pt x="1800" y="9504"/>
                    <a:pt x="1800" y="9504"/>
                  </a:cubicBezTo>
                  <a:cubicBezTo>
                    <a:pt x="1800" y="11304"/>
                    <a:pt x="1800" y="13104"/>
                    <a:pt x="1800" y="14904"/>
                  </a:cubicBezTo>
                  <a:cubicBezTo>
                    <a:pt x="1800" y="16704"/>
                    <a:pt x="1800" y="16704"/>
                    <a:pt x="1800" y="18504"/>
                  </a:cubicBezTo>
                  <a:cubicBezTo>
                    <a:pt x="1800" y="20304"/>
                    <a:pt x="6600" y="20304"/>
                    <a:pt x="6600" y="20304"/>
                  </a:cubicBezTo>
                  <a:cubicBezTo>
                    <a:pt x="9000" y="18504"/>
                    <a:pt x="9000" y="18504"/>
                    <a:pt x="9000" y="16704"/>
                  </a:cubicBezTo>
                  <a:cubicBezTo>
                    <a:pt x="11400" y="16704"/>
                    <a:pt x="9000" y="16704"/>
                    <a:pt x="11400" y="16704"/>
                  </a:cubicBezTo>
                  <a:cubicBezTo>
                    <a:pt x="11400" y="16704"/>
                    <a:pt x="11400" y="16704"/>
                    <a:pt x="13800" y="16704"/>
                  </a:cubicBezTo>
                  <a:cubicBezTo>
                    <a:pt x="13800" y="16704"/>
                    <a:pt x="16200" y="14904"/>
                    <a:pt x="16200" y="14904"/>
                  </a:cubicBezTo>
                  <a:cubicBezTo>
                    <a:pt x="16200" y="13104"/>
                    <a:pt x="18600" y="13104"/>
                    <a:pt x="18600" y="11304"/>
                  </a:cubicBezTo>
                  <a:cubicBezTo>
                    <a:pt x="21000" y="11304"/>
                    <a:pt x="18600" y="9504"/>
                    <a:pt x="18600" y="9504"/>
                  </a:cubicBezTo>
                  <a:close/>
                  <a:moveTo>
                    <a:pt x="6600" y="14904"/>
                  </a:moveTo>
                  <a:cubicBezTo>
                    <a:pt x="6600" y="14904"/>
                    <a:pt x="6600" y="14904"/>
                    <a:pt x="6600" y="14904"/>
                  </a:cubicBezTo>
                  <a:cubicBezTo>
                    <a:pt x="6600" y="14904"/>
                    <a:pt x="6600" y="14904"/>
                    <a:pt x="6600" y="14904"/>
                  </a:cubicBezTo>
                  <a:cubicBezTo>
                    <a:pt x="6600" y="14904"/>
                    <a:pt x="6600" y="14904"/>
                    <a:pt x="6600" y="1490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4" name="Shape 584"/>
            <p:cNvSpPr/>
            <p:nvPr/>
          </p:nvSpPr>
          <p:spPr>
            <a:xfrm>
              <a:off x="11022426" y="5060557"/>
              <a:ext cx="133092" cy="80417"/>
            </a:xfrm>
            <a:custGeom>
              <a:avLst/>
              <a:gdLst/>
              <a:ahLst/>
              <a:cxnLst>
                <a:cxn ang="0">
                  <a:pos x="wd2" y="hd2"/>
                </a:cxn>
                <a:cxn ang="5400000">
                  <a:pos x="wd2" y="hd2"/>
                </a:cxn>
                <a:cxn ang="10800000">
                  <a:pos x="wd2" y="hd2"/>
                </a:cxn>
                <a:cxn ang="16200000">
                  <a:pos x="wd2" y="hd2"/>
                </a:cxn>
              </a:cxnLst>
              <a:rect l="0" t="0" r="r" b="b"/>
              <a:pathLst>
                <a:path w="19956" h="20267" extrusionOk="0">
                  <a:moveTo>
                    <a:pt x="17920" y="1067"/>
                  </a:moveTo>
                  <a:cubicBezTo>
                    <a:pt x="15040" y="-1333"/>
                    <a:pt x="12160" y="3467"/>
                    <a:pt x="9280" y="1067"/>
                  </a:cubicBezTo>
                  <a:cubicBezTo>
                    <a:pt x="7840" y="-1333"/>
                    <a:pt x="6400" y="1067"/>
                    <a:pt x="4960" y="1067"/>
                  </a:cubicBezTo>
                  <a:cubicBezTo>
                    <a:pt x="3520" y="1067"/>
                    <a:pt x="3520" y="8267"/>
                    <a:pt x="640" y="8267"/>
                  </a:cubicBezTo>
                  <a:cubicBezTo>
                    <a:pt x="640" y="8267"/>
                    <a:pt x="640" y="8267"/>
                    <a:pt x="640" y="8267"/>
                  </a:cubicBezTo>
                  <a:cubicBezTo>
                    <a:pt x="640" y="8267"/>
                    <a:pt x="-800" y="8267"/>
                    <a:pt x="640" y="10667"/>
                  </a:cubicBezTo>
                  <a:cubicBezTo>
                    <a:pt x="640" y="15467"/>
                    <a:pt x="6400" y="20267"/>
                    <a:pt x="9280" y="20267"/>
                  </a:cubicBezTo>
                  <a:cubicBezTo>
                    <a:pt x="10720" y="20267"/>
                    <a:pt x="12160" y="17867"/>
                    <a:pt x="12160" y="17867"/>
                  </a:cubicBezTo>
                  <a:cubicBezTo>
                    <a:pt x="13600" y="15467"/>
                    <a:pt x="15040" y="15467"/>
                    <a:pt x="16480" y="13067"/>
                  </a:cubicBezTo>
                  <a:cubicBezTo>
                    <a:pt x="16480" y="13067"/>
                    <a:pt x="16480" y="10667"/>
                    <a:pt x="16480" y="10667"/>
                  </a:cubicBezTo>
                  <a:cubicBezTo>
                    <a:pt x="16480" y="8267"/>
                    <a:pt x="19360" y="5867"/>
                    <a:pt x="19360" y="5867"/>
                  </a:cubicBezTo>
                  <a:cubicBezTo>
                    <a:pt x="20800" y="3467"/>
                    <a:pt x="19360" y="1067"/>
                    <a:pt x="17920" y="106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5" name="Shape 585"/>
            <p:cNvSpPr/>
            <p:nvPr/>
          </p:nvSpPr>
          <p:spPr>
            <a:xfrm>
              <a:off x="9017992" y="6736708"/>
              <a:ext cx="90410" cy="62967"/>
            </a:xfrm>
            <a:custGeom>
              <a:avLst/>
              <a:gdLst/>
              <a:ahLst/>
              <a:cxnLst>
                <a:cxn ang="0">
                  <a:pos x="wd2" y="hd2"/>
                </a:cxn>
                <a:cxn ang="5400000">
                  <a:pos x="wd2" y="hd2"/>
                </a:cxn>
                <a:cxn ang="10800000">
                  <a:pos x="wd2" y="hd2"/>
                </a:cxn>
                <a:cxn ang="16200000">
                  <a:pos x="wd2" y="hd2"/>
                </a:cxn>
              </a:cxnLst>
              <a:rect l="0" t="0" r="r" b="b"/>
              <a:pathLst>
                <a:path w="20335" h="20829" extrusionOk="0">
                  <a:moveTo>
                    <a:pt x="16015" y="3086"/>
                  </a:moveTo>
                  <a:cubicBezTo>
                    <a:pt x="16015" y="0"/>
                    <a:pt x="11695" y="0"/>
                    <a:pt x="9535" y="0"/>
                  </a:cubicBezTo>
                  <a:cubicBezTo>
                    <a:pt x="7375" y="0"/>
                    <a:pt x="5215" y="6171"/>
                    <a:pt x="3055" y="9257"/>
                  </a:cubicBezTo>
                  <a:cubicBezTo>
                    <a:pt x="895" y="12343"/>
                    <a:pt x="-1265" y="12343"/>
                    <a:pt x="895" y="18514"/>
                  </a:cubicBezTo>
                  <a:cubicBezTo>
                    <a:pt x="3055" y="21600"/>
                    <a:pt x="7375" y="21600"/>
                    <a:pt x="7375" y="18514"/>
                  </a:cubicBezTo>
                  <a:cubicBezTo>
                    <a:pt x="9535" y="18514"/>
                    <a:pt x="11695" y="15429"/>
                    <a:pt x="11695" y="15429"/>
                  </a:cubicBezTo>
                  <a:cubicBezTo>
                    <a:pt x="13855" y="15429"/>
                    <a:pt x="16015" y="15429"/>
                    <a:pt x="16015" y="15429"/>
                  </a:cubicBezTo>
                  <a:cubicBezTo>
                    <a:pt x="18175" y="15429"/>
                    <a:pt x="20335" y="12343"/>
                    <a:pt x="20335" y="9257"/>
                  </a:cubicBezTo>
                  <a:cubicBezTo>
                    <a:pt x="20335" y="6171"/>
                    <a:pt x="18175" y="3086"/>
                    <a:pt x="16015" y="30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6" name="Shape 586"/>
            <p:cNvSpPr/>
            <p:nvPr/>
          </p:nvSpPr>
          <p:spPr>
            <a:xfrm>
              <a:off x="9192433" y="5184163"/>
              <a:ext cx="56021" cy="54757"/>
            </a:xfrm>
            <a:custGeom>
              <a:avLst/>
              <a:gdLst/>
              <a:ahLst/>
              <a:cxnLst>
                <a:cxn ang="0">
                  <a:pos x="wd2" y="hd2"/>
                </a:cxn>
                <a:cxn ang="5400000">
                  <a:pos x="wd2" y="hd2"/>
                </a:cxn>
                <a:cxn ang="10800000">
                  <a:pos x="wd2" y="hd2"/>
                </a:cxn>
                <a:cxn ang="16200000">
                  <a:pos x="wd2" y="hd2"/>
                </a:cxn>
              </a:cxnLst>
              <a:rect l="0" t="0" r="r" b="b"/>
              <a:pathLst>
                <a:path w="21600" h="20700" extrusionOk="0">
                  <a:moveTo>
                    <a:pt x="10800" y="2700"/>
                  </a:moveTo>
                  <a:cubicBezTo>
                    <a:pt x="10800" y="2700"/>
                    <a:pt x="10800" y="2700"/>
                    <a:pt x="10800" y="2700"/>
                  </a:cubicBezTo>
                  <a:cubicBezTo>
                    <a:pt x="10800" y="-900"/>
                    <a:pt x="7200" y="-900"/>
                    <a:pt x="7200" y="2700"/>
                  </a:cubicBezTo>
                  <a:cubicBezTo>
                    <a:pt x="7200" y="2700"/>
                    <a:pt x="3600" y="2700"/>
                    <a:pt x="3600" y="2700"/>
                  </a:cubicBezTo>
                  <a:cubicBezTo>
                    <a:pt x="3600" y="2700"/>
                    <a:pt x="3600" y="2700"/>
                    <a:pt x="3600" y="2700"/>
                  </a:cubicBezTo>
                  <a:cubicBezTo>
                    <a:pt x="0" y="6300"/>
                    <a:pt x="0" y="6300"/>
                    <a:pt x="0" y="9900"/>
                  </a:cubicBezTo>
                  <a:cubicBezTo>
                    <a:pt x="0" y="13500"/>
                    <a:pt x="3600" y="13500"/>
                    <a:pt x="3600" y="17100"/>
                  </a:cubicBezTo>
                  <a:cubicBezTo>
                    <a:pt x="3600" y="17100"/>
                    <a:pt x="7200" y="17100"/>
                    <a:pt x="10800" y="20700"/>
                  </a:cubicBezTo>
                  <a:cubicBezTo>
                    <a:pt x="14400" y="20700"/>
                    <a:pt x="21600" y="20700"/>
                    <a:pt x="21600" y="13500"/>
                  </a:cubicBezTo>
                  <a:cubicBezTo>
                    <a:pt x="21600" y="6300"/>
                    <a:pt x="14400" y="6300"/>
                    <a:pt x="10800" y="27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7" name="Shape 587"/>
            <p:cNvSpPr/>
            <p:nvPr/>
          </p:nvSpPr>
          <p:spPr>
            <a:xfrm>
              <a:off x="9166822" y="5138250"/>
              <a:ext cx="45618" cy="43534"/>
            </a:xfrm>
            <a:custGeom>
              <a:avLst/>
              <a:gdLst/>
              <a:ahLst/>
              <a:cxnLst>
                <a:cxn ang="0">
                  <a:pos x="wd2" y="hd2"/>
                </a:cxn>
                <a:cxn ang="5400000">
                  <a:pos x="wd2" y="hd2"/>
                </a:cxn>
                <a:cxn ang="10800000">
                  <a:pos x="wd2" y="hd2"/>
                </a:cxn>
                <a:cxn ang="16200000">
                  <a:pos x="wd2" y="hd2"/>
                </a:cxn>
              </a:cxnLst>
              <a:rect l="0" t="0" r="r" b="b"/>
              <a:pathLst>
                <a:path w="20520" h="19200" extrusionOk="0">
                  <a:moveTo>
                    <a:pt x="16200" y="19200"/>
                  </a:moveTo>
                  <a:cubicBezTo>
                    <a:pt x="16200" y="19200"/>
                    <a:pt x="16200" y="19200"/>
                    <a:pt x="16200" y="19200"/>
                  </a:cubicBezTo>
                  <a:cubicBezTo>
                    <a:pt x="20520" y="14880"/>
                    <a:pt x="20520" y="14880"/>
                    <a:pt x="20520" y="14880"/>
                  </a:cubicBezTo>
                  <a:cubicBezTo>
                    <a:pt x="20520" y="10560"/>
                    <a:pt x="16200" y="1920"/>
                    <a:pt x="16200" y="1920"/>
                  </a:cubicBezTo>
                  <a:cubicBezTo>
                    <a:pt x="11880" y="1920"/>
                    <a:pt x="11880" y="1920"/>
                    <a:pt x="11880" y="1920"/>
                  </a:cubicBezTo>
                  <a:cubicBezTo>
                    <a:pt x="11880" y="1920"/>
                    <a:pt x="7560" y="1920"/>
                    <a:pt x="7560" y="1920"/>
                  </a:cubicBezTo>
                  <a:cubicBezTo>
                    <a:pt x="7560" y="1920"/>
                    <a:pt x="3240" y="-2400"/>
                    <a:pt x="3240" y="1920"/>
                  </a:cubicBezTo>
                  <a:cubicBezTo>
                    <a:pt x="-1080" y="6240"/>
                    <a:pt x="-1080" y="10560"/>
                    <a:pt x="3240" y="14880"/>
                  </a:cubicBezTo>
                  <a:cubicBezTo>
                    <a:pt x="3240" y="14880"/>
                    <a:pt x="3240" y="14880"/>
                    <a:pt x="3240" y="14880"/>
                  </a:cubicBezTo>
                  <a:cubicBezTo>
                    <a:pt x="3240" y="14880"/>
                    <a:pt x="3240" y="14880"/>
                    <a:pt x="3240" y="14880"/>
                  </a:cubicBezTo>
                  <a:cubicBezTo>
                    <a:pt x="7560" y="14880"/>
                    <a:pt x="7560" y="14880"/>
                    <a:pt x="7560" y="19200"/>
                  </a:cubicBezTo>
                  <a:cubicBezTo>
                    <a:pt x="11880" y="19200"/>
                    <a:pt x="16200" y="19200"/>
                    <a:pt x="16200" y="19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8" name="Shape 588"/>
            <p:cNvSpPr/>
            <p:nvPr/>
          </p:nvSpPr>
          <p:spPr>
            <a:xfrm>
              <a:off x="9220441" y="5137991"/>
              <a:ext cx="56021" cy="60117"/>
            </a:xfrm>
            <a:custGeom>
              <a:avLst/>
              <a:gdLst/>
              <a:ahLst/>
              <a:cxnLst>
                <a:cxn ang="0">
                  <a:pos x="wd2" y="hd2"/>
                </a:cxn>
                <a:cxn ang="5400000">
                  <a:pos x="wd2" y="hd2"/>
                </a:cxn>
                <a:cxn ang="10800000">
                  <a:pos x="wd2" y="hd2"/>
                </a:cxn>
                <a:cxn ang="16200000">
                  <a:pos x="wd2" y="hd2"/>
                </a:cxn>
              </a:cxnLst>
              <a:rect l="0" t="0" r="r" b="b"/>
              <a:pathLst>
                <a:path w="21600" h="19886" extrusionOk="0">
                  <a:moveTo>
                    <a:pt x="21600" y="10629"/>
                  </a:moveTo>
                  <a:cubicBezTo>
                    <a:pt x="18000" y="7543"/>
                    <a:pt x="18000" y="7543"/>
                    <a:pt x="18000" y="7543"/>
                  </a:cubicBezTo>
                  <a:cubicBezTo>
                    <a:pt x="18000" y="7543"/>
                    <a:pt x="14400" y="7543"/>
                    <a:pt x="14400" y="4457"/>
                  </a:cubicBezTo>
                  <a:cubicBezTo>
                    <a:pt x="14400" y="4457"/>
                    <a:pt x="10800" y="1372"/>
                    <a:pt x="10800" y="1372"/>
                  </a:cubicBezTo>
                  <a:cubicBezTo>
                    <a:pt x="10800" y="1372"/>
                    <a:pt x="7200" y="1372"/>
                    <a:pt x="7200" y="1372"/>
                  </a:cubicBezTo>
                  <a:cubicBezTo>
                    <a:pt x="7200" y="-1714"/>
                    <a:pt x="3600" y="1372"/>
                    <a:pt x="3600" y="1372"/>
                  </a:cubicBezTo>
                  <a:cubicBezTo>
                    <a:pt x="3600" y="1372"/>
                    <a:pt x="3600" y="1372"/>
                    <a:pt x="3600" y="1372"/>
                  </a:cubicBezTo>
                  <a:cubicBezTo>
                    <a:pt x="0" y="4457"/>
                    <a:pt x="0" y="4457"/>
                    <a:pt x="0" y="7543"/>
                  </a:cubicBezTo>
                  <a:cubicBezTo>
                    <a:pt x="0" y="10629"/>
                    <a:pt x="0" y="13715"/>
                    <a:pt x="0" y="13715"/>
                  </a:cubicBezTo>
                  <a:cubicBezTo>
                    <a:pt x="3600" y="16800"/>
                    <a:pt x="7200" y="16800"/>
                    <a:pt x="7200" y="16800"/>
                  </a:cubicBezTo>
                  <a:cubicBezTo>
                    <a:pt x="10800" y="19886"/>
                    <a:pt x="14400" y="19886"/>
                    <a:pt x="18000" y="19886"/>
                  </a:cubicBezTo>
                  <a:cubicBezTo>
                    <a:pt x="21600" y="19886"/>
                    <a:pt x="21600" y="19886"/>
                    <a:pt x="21600" y="16800"/>
                  </a:cubicBezTo>
                  <a:cubicBezTo>
                    <a:pt x="21600" y="16800"/>
                    <a:pt x="21600" y="13715"/>
                    <a:pt x="21600" y="13715"/>
                  </a:cubicBezTo>
                  <a:cubicBezTo>
                    <a:pt x="21600" y="13715"/>
                    <a:pt x="21600" y="10629"/>
                    <a:pt x="21600" y="1062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89" name="Shape 589"/>
            <p:cNvSpPr/>
            <p:nvPr/>
          </p:nvSpPr>
          <p:spPr>
            <a:xfrm>
              <a:off x="9180427" y="5075671"/>
              <a:ext cx="40017" cy="34437"/>
            </a:xfrm>
            <a:custGeom>
              <a:avLst/>
              <a:gdLst/>
              <a:ahLst/>
              <a:cxnLst>
                <a:cxn ang="0">
                  <a:pos x="wd2" y="hd2"/>
                </a:cxn>
                <a:cxn ang="5400000">
                  <a:pos x="wd2" y="hd2"/>
                </a:cxn>
                <a:cxn ang="10800000">
                  <a:pos x="wd2" y="hd2"/>
                </a:cxn>
                <a:cxn ang="16200000">
                  <a:pos x="wd2" y="hd2"/>
                </a:cxn>
              </a:cxnLst>
              <a:rect l="0" t="0" r="r" b="b"/>
              <a:pathLst>
                <a:path w="21600" h="20250" extrusionOk="0">
                  <a:moveTo>
                    <a:pt x="10800" y="16200"/>
                  </a:moveTo>
                  <a:cubicBezTo>
                    <a:pt x="10800" y="21600"/>
                    <a:pt x="16200" y="21600"/>
                    <a:pt x="16200" y="16200"/>
                  </a:cubicBezTo>
                  <a:cubicBezTo>
                    <a:pt x="21600" y="16200"/>
                    <a:pt x="21600" y="10800"/>
                    <a:pt x="21600" y="5400"/>
                  </a:cubicBezTo>
                  <a:cubicBezTo>
                    <a:pt x="21600" y="0"/>
                    <a:pt x="16200" y="0"/>
                    <a:pt x="10800" y="0"/>
                  </a:cubicBezTo>
                  <a:cubicBezTo>
                    <a:pt x="5400" y="0"/>
                    <a:pt x="0" y="5400"/>
                    <a:pt x="0" y="10800"/>
                  </a:cubicBezTo>
                  <a:cubicBezTo>
                    <a:pt x="0" y="10800"/>
                    <a:pt x="0" y="16200"/>
                    <a:pt x="5400" y="16200"/>
                  </a:cubicBezTo>
                  <a:cubicBezTo>
                    <a:pt x="5400" y="16200"/>
                    <a:pt x="10800" y="16200"/>
                    <a:pt x="10800" y="16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0" name="Shape 590"/>
            <p:cNvSpPr/>
            <p:nvPr/>
          </p:nvSpPr>
          <p:spPr>
            <a:xfrm>
              <a:off x="9240451" y="5089411"/>
              <a:ext cx="49229" cy="51559"/>
            </a:xfrm>
            <a:custGeom>
              <a:avLst/>
              <a:gdLst/>
              <a:ahLst/>
              <a:cxnLst>
                <a:cxn ang="0">
                  <a:pos x="wd2" y="hd2"/>
                </a:cxn>
                <a:cxn ang="5400000">
                  <a:pos x="wd2" y="hd2"/>
                </a:cxn>
                <a:cxn ang="10800000">
                  <a:pos x="wd2" y="hd2"/>
                </a:cxn>
                <a:cxn ang="16200000">
                  <a:pos x="wd2" y="hd2"/>
                </a:cxn>
              </a:cxnLst>
              <a:rect l="0" t="0" r="r" b="b"/>
              <a:pathLst>
                <a:path w="18981" h="19491" extrusionOk="0">
                  <a:moveTo>
                    <a:pt x="10800" y="1491"/>
                  </a:moveTo>
                  <a:cubicBezTo>
                    <a:pt x="7200" y="-2109"/>
                    <a:pt x="3600" y="1491"/>
                    <a:pt x="0" y="5091"/>
                  </a:cubicBezTo>
                  <a:cubicBezTo>
                    <a:pt x="0" y="5091"/>
                    <a:pt x="0" y="8691"/>
                    <a:pt x="3600" y="8691"/>
                  </a:cubicBezTo>
                  <a:cubicBezTo>
                    <a:pt x="3600" y="8691"/>
                    <a:pt x="3600" y="8691"/>
                    <a:pt x="3600" y="8691"/>
                  </a:cubicBezTo>
                  <a:cubicBezTo>
                    <a:pt x="3600" y="8691"/>
                    <a:pt x="3600" y="12291"/>
                    <a:pt x="3600" y="12291"/>
                  </a:cubicBezTo>
                  <a:cubicBezTo>
                    <a:pt x="3600" y="12291"/>
                    <a:pt x="3600" y="15891"/>
                    <a:pt x="7200" y="15891"/>
                  </a:cubicBezTo>
                  <a:cubicBezTo>
                    <a:pt x="7200" y="19491"/>
                    <a:pt x="7200" y="19491"/>
                    <a:pt x="10800" y="19491"/>
                  </a:cubicBezTo>
                  <a:cubicBezTo>
                    <a:pt x="14400" y="19491"/>
                    <a:pt x="21600" y="19491"/>
                    <a:pt x="18000" y="12291"/>
                  </a:cubicBezTo>
                  <a:cubicBezTo>
                    <a:pt x="18000" y="12291"/>
                    <a:pt x="18000" y="8691"/>
                    <a:pt x="18000" y="8691"/>
                  </a:cubicBezTo>
                  <a:cubicBezTo>
                    <a:pt x="14400" y="5091"/>
                    <a:pt x="14400" y="5091"/>
                    <a:pt x="10800" y="149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1" name="Shape 591"/>
            <p:cNvSpPr/>
            <p:nvPr/>
          </p:nvSpPr>
          <p:spPr>
            <a:xfrm>
              <a:off x="9296471" y="5153217"/>
              <a:ext cx="56021" cy="571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200" y="0"/>
                    <a:pt x="3600" y="3600"/>
                    <a:pt x="3600" y="7200"/>
                  </a:cubicBezTo>
                  <a:cubicBezTo>
                    <a:pt x="3600" y="7200"/>
                    <a:pt x="3600" y="7200"/>
                    <a:pt x="3600" y="7200"/>
                  </a:cubicBezTo>
                  <a:cubicBezTo>
                    <a:pt x="3600" y="7200"/>
                    <a:pt x="3600" y="7200"/>
                    <a:pt x="3600" y="10800"/>
                  </a:cubicBezTo>
                  <a:cubicBezTo>
                    <a:pt x="0" y="10800"/>
                    <a:pt x="0" y="14400"/>
                    <a:pt x="0" y="18000"/>
                  </a:cubicBezTo>
                  <a:cubicBezTo>
                    <a:pt x="3600" y="21600"/>
                    <a:pt x="3600" y="21600"/>
                    <a:pt x="7200" y="21600"/>
                  </a:cubicBezTo>
                  <a:cubicBezTo>
                    <a:pt x="10800" y="21600"/>
                    <a:pt x="14400" y="18000"/>
                    <a:pt x="14400" y="14400"/>
                  </a:cubicBezTo>
                  <a:cubicBezTo>
                    <a:pt x="18000" y="14400"/>
                    <a:pt x="21600" y="14400"/>
                    <a:pt x="21600" y="10800"/>
                  </a:cubicBezTo>
                  <a:cubicBezTo>
                    <a:pt x="21600" y="7200"/>
                    <a:pt x="21600" y="3600"/>
                    <a:pt x="18000" y="3600"/>
                  </a:cubicBezTo>
                  <a:cubicBezTo>
                    <a:pt x="14400" y="0"/>
                    <a:pt x="10800" y="0"/>
                    <a:pt x="10800" y="0"/>
                  </a:cubicBezTo>
                  <a:close/>
                  <a:moveTo>
                    <a:pt x="10800" y="7200"/>
                  </a:moveTo>
                  <a:cubicBezTo>
                    <a:pt x="10800" y="7200"/>
                    <a:pt x="10800" y="7200"/>
                    <a:pt x="10800" y="7200"/>
                  </a:cubicBezTo>
                  <a:cubicBezTo>
                    <a:pt x="10800" y="7200"/>
                    <a:pt x="10800" y="7200"/>
                    <a:pt x="10800" y="7200"/>
                  </a:cubicBezTo>
                  <a:cubicBezTo>
                    <a:pt x="10800" y="7200"/>
                    <a:pt x="10800" y="7200"/>
                    <a:pt x="10800" y="7200"/>
                  </a:cubicBezTo>
                  <a:cubicBezTo>
                    <a:pt x="10800" y="7200"/>
                    <a:pt x="10800" y="7200"/>
                    <a:pt x="10800" y="72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2" name="Shape 592"/>
            <p:cNvSpPr/>
            <p:nvPr/>
          </p:nvSpPr>
          <p:spPr>
            <a:xfrm>
              <a:off x="9884681" y="4051299"/>
              <a:ext cx="56021" cy="48975"/>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cubicBezTo>
                    <a:pt x="14400" y="0"/>
                    <a:pt x="14400" y="0"/>
                    <a:pt x="14400" y="0"/>
                  </a:cubicBezTo>
                  <a:cubicBezTo>
                    <a:pt x="10800" y="0"/>
                    <a:pt x="10800" y="0"/>
                    <a:pt x="10800" y="0"/>
                  </a:cubicBezTo>
                  <a:cubicBezTo>
                    <a:pt x="7200" y="0"/>
                    <a:pt x="7200" y="4320"/>
                    <a:pt x="3600" y="4320"/>
                  </a:cubicBezTo>
                  <a:cubicBezTo>
                    <a:pt x="3600" y="8640"/>
                    <a:pt x="3600" y="8640"/>
                    <a:pt x="0" y="12960"/>
                  </a:cubicBezTo>
                  <a:cubicBezTo>
                    <a:pt x="0" y="12960"/>
                    <a:pt x="0" y="17280"/>
                    <a:pt x="3600" y="21600"/>
                  </a:cubicBezTo>
                  <a:cubicBezTo>
                    <a:pt x="3600" y="21600"/>
                    <a:pt x="7200" y="21600"/>
                    <a:pt x="10800" y="21600"/>
                  </a:cubicBezTo>
                  <a:cubicBezTo>
                    <a:pt x="14400" y="21600"/>
                    <a:pt x="21600" y="21600"/>
                    <a:pt x="21600" y="12960"/>
                  </a:cubicBezTo>
                  <a:cubicBezTo>
                    <a:pt x="21600" y="12960"/>
                    <a:pt x="21600" y="8640"/>
                    <a:pt x="21600" y="8640"/>
                  </a:cubicBezTo>
                  <a:cubicBezTo>
                    <a:pt x="18000" y="4320"/>
                    <a:pt x="18000" y="0"/>
                    <a:pt x="144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3" name="Shape 593"/>
            <p:cNvSpPr/>
            <p:nvPr/>
          </p:nvSpPr>
          <p:spPr>
            <a:xfrm>
              <a:off x="9852671" y="3945189"/>
              <a:ext cx="450885" cy="166120"/>
            </a:xfrm>
            <a:custGeom>
              <a:avLst/>
              <a:gdLst/>
              <a:ahLst/>
              <a:cxnLst>
                <a:cxn ang="0">
                  <a:pos x="wd2" y="hd2"/>
                </a:cxn>
                <a:cxn ang="5400000">
                  <a:pos x="wd2" y="hd2"/>
                </a:cxn>
                <a:cxn ang="10800000">
                  <a:pos x="wd2" y="hd2"/>
                </a:cxn>
                <a:cxn ang="16200000">
                  <a:pos x="wd2" y="hd2"/>
                </a:cxn>
              </a:cxnLst>
              <a:rect l="0" t="0" r="r" b="b"/>
              <a:pathLst>
                <a:path w="21350" h="20933" extrusionOk="0">
                  <a:moveTo>
                    <a:pt x="15750" y="19200"/>
                  </a:moveTo>
                  <a:cubicBezTo>
                    <a:pt x="16200" y="20400"/>
                    <a:pt x="17100" y="20400"/>
                    <a:pt x="18000" y="20400"/>
                  </a:cubicBezTo>
                  <a:cubicBezTo>
                    <a:pt x="18450" y="21600"/>
                    <a:pt x="19800" y="20400"/>
                    <a:pt x="20250" y="20400"/>
                  </a:cubicBezTo>
                  <a:cubicBezTo>
                    <a:pt x="20700" y="21600"/>
                    <a:pt x="21150" y="20400"/>
                    <a:pt x="21150" y="20400"/>
                  </a:cubicBezTo>
                  <a:cubicBezTo>
                    <a:pt x="21150" y="20400"/>
                    <a:pt x="21600" y="19200"/>
                    <a:pt x="21150" y="19200"/>
                  </a:cubicBezTo>
                  <a:cubicBezTo>
                    <a:pt x="21150" y="16800"/>
                    <a:pt x="20250" y="15600"/>
                    <a:pt x="19350" y="15600"/>
                  </a:cubicBezTo>
                  <a:cubicBezTo>
                    <a:pt x="18000" y="15600"/>
                    <a:pt x="17100" y="9600"/>
                    <a:pt x="15750" y="9600"/>
                  </a:cubicBezTo>
                  <a:cubicBezTo>
                    <a:pt x="14400" y="10800"/>
                    <a:pt x="13050" y="9600"/>
                    <a:pt x="12150" y="6000"/>
                  </a:cubicBezTo>
                  <a:cubicBezTo>
                    <a:pt x="11700" y="4800"/>
                    <a:pt x="12150" y="1200"/>
                    <a:pt x="11250" y="1200"/>
                  </a:cubicBezTo>
                  <a:cubicBezTo>
                    <a:pt x="10800" y="1200"/>
                    <a:pt x="10800" y="1200"/>
                    <a:pt x="10800" y="1200"/>
                  </a:cubicBezTo>
                  <a:cubicBezTo>
                    <a:pt x="10800" y="1200"/>
                    <a:pt x="10350" y="2400"/>
                    <a:pt x="10350" y="2400"/>
                  </a:cubicBezTo>
                  <a:cubicBezTo>
                    <a:pt x="10350" y="4800"/>
                    <a:pt x="9450" y="3600"/>
                    <a:pt x="9000" y="2400"/>
                  </a:cubicBezTo>
                  <a:cubicBezTo>
                    <a:pt x="8550" y="1200"/>
                    <a:pt x="7200" y="1200"/>
                    <a:pt x="6300" y="0"/>
                  </a:cubicBezTo>
                  <a:cubicBezTo>
                    <a:pt x="5850" y="0"/>
                    <a:pt x="5400" y="0"/>
                    <a:pt x="4950" y="0"/>
                  </a:cubicBezTo>
                  <a:cubicBezTo>
                    <a:pt x="4950" y="0"/>
                    <a:pt x="4950" y="0"/>
                    <a:pt x="4950" y="1200"/>
                  </a:cubicBezTo>
                  <a:cubicBezTo>
                    <a:pt x="4500" y="2400"/>
                    <a:pt x="4050" y="3600"/>
                    <a:pt x="3150" y="3600"/>
                  </a:cubicBezTo>
                  <a:cubicBezTo>
                    <a:pt x="2700" y="3600"/>
                    <a:pt x="2700" y="3600"/>
                    <a:pt x="2700" y="4800"/>
                  </a:cubicBezTo>
                  <a:cubicBezTo>
                    <a:pt x="2250" y="8400"/>
                    <a:pt x="450" y="7200"/>
                    <a:pt x="0" y="10800"/>
                  </a:cubicBezTo>
                  <a:cubicBezTo>
                    <a:pt x="0" y="13200"/>
                    <a:pt x="1350" y="13200"/>
                    <a:pt x="2250" y="13200"/>
                  </a:cubicBezTo>
                  <a:cubicBezTo>
                    <a:pt x="2250" y="13200"/>
                    <a:pt x="3150" y="13200"/>
                    <a:pt x="3150" y="12000"/>
                  </a:cubicBezTo>
                  <a:cubicBezTo>
                    <a:pt x="3600" y="12000"/>
                    <a:pt x="4050" y="12000"/>
                    <a:pt x="4050" y="13200"/>
                  </a:cubicBezTo>
                  <a:cubicBezTo>
                    <a:pt x="4050" y="13200"/>
                    <a:pt x="4050" y="13200"/>
                    <a:pt x="4050" y="13200"/>
                  </a:cubicBezTo>
                  <a:cubicBezTo>
                    <a:pt x="4050" y="13200"/>
                    <a:pt x="4500" y="13200"/>
                    <a:pt x="4500" y="13200"/>
                  </a:cubicBezTo>
                  <a:cubicBezTo>
                    <a:pt x="4950" y="13200"/>
                    <a:pt x="4950" y="14400"/>
                    <a:pt x="4950" y="14400"/>
                  </a:cubicBezTo>
                  <a:cubicBezTo>
                    <a:pt x="5850" y="14400"/>
                    <a:pt x="6300" y="12000"/>
                    <a:pt x="6750" y="10800"/>
                  </a:cubicBezTo>
                  <a:cubicBezTo>
                    <a:pt x="6750" y="10800"/>
                    <a:pt x="6750" y="10800"/>
                    <a:pt x="7200" y="12000"/>
                  </a:cubicBezTo>
                  <a:cubicBezTo>
                    <a:pt x="7650" y="12000"/>
                    <a:pt x="8100" y="13200"/>
                    <a:pt x="8100" y="13200"/>
                  </a:cubicBezTo>
                  <a:cubicBezTo>
                    <a:pt x="8100" y="14400"/>
                    <a:pt x="8100" y="14400"/>
                    <a:pt x="8100" y="14400"/>
                  </a:cubicBezTo>
                  <a:cubicBezTo>
                    <a:pt x="8100" y="14400"/>
                    <a:pt x="8550" y="14400"/>
                    <a:pt x="9000" y="15600"/>
                  </a:cubicBezTo>
                  <a:cubicBezTo>
                    <a:pt x="9000" y="15600"/>
                    <a:pt x="9000" y="15600"/>
                    <a:pt x="9000" y="15600"/>
                  </a:cubicBezTo>
                  <a:cubicBezTo>
                    <a:pt x="9000" y="15600"/>
                    <a:pt x="9000" y="15600"/>
                    <a:pt x="9000" y="15600"/>
                  </a:cubicBezTo>
                  <a:cubicBezTo>
                    <a:pt x="9000" y="15600"/>
                    <a:pt x="9000" y="15600"/>
                    <a:pt x="9000" y="15600"/>
                  </a:cubicBezTo>
                  <a:cubicBezTo>
                    <a:pt x="9000" y="15600"/>
                    <a:pt x="9000" y="15600"/>
                    <a:pt x="9000" y="15600"/>
                  </a:cubicBezTo>
                  <a:cubicBezTo>
                    <a:pt x="9900" y="15600"/>
                    <a:pt x="10350" y="16800"/>
                    <a:pt x="10800" y="16800"/>
                  </a:cubicBezTo>
                  <a:cubicBezTo>
                    <a:pt x="11700" y="18000"/>
                    <a:pt x="12150" y="19200"/>
                    <a:pt x="13050" y="19200"/>
                  </a:cubicBezTo>
                  <a:cubicBezTo>
                    <a:pt x="13950" y="20400"/>
                    <a:pt x="14850" y="16800"/>
                    <a:pt x="15750" y="19200"/>
                  </a:cubicBezTo>
                  <a:close/>
                  <a:moveTo>
                    <a:pt x="11250" y="2400"/>
                  </a:moveTo>
                  <a:cubicBezTo>
                    <a:pt x="11250" y="2400"/>
                    <a:pt x="11250" y="2400"/>
                    <a:pt x="11250" y="2400"/>
                  </a:cubicBezTo>
                  <a:cubicBezTo>
                    <a:pt x="11250" y="2400"/>
                    <a:pt x="11250" y="2400"/>
                    <a:pt x="11250" y="24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4" name="Shape 594"/>
            <p:cNvSpPr/>
            <p:nvPr/>
          </p:nvSpPr>
          <p:spPr>
            <a:xfrm>
              <a:off x="10288829" y="4036541"/>
              <a:ext cx="144053" cy="100463"/>
            </a:xfrm>
            <a:custGeom>
              <a:avLst/>
              <a:gdLst/>
              <a:ahLst/>
              <a:cxnLst>
                <a:cxn ang="0">
                  <a:pos x="wd2" y="hd2"/>
                </a:cxn>
                <a:cxn ang="5400000">
                  <a:pos x="wd2" y="hd2"/>
                </a:cxn>
                <a:cxn ang="10800000">
                  <a:pos x="wd2" y="hd2"/>
                </a:cxn>
                <a:cxn ang="16200000">
                  <a:pos x="wd2" y="hd2"/>
                </a:cxn>
              </a:cxnLst>
              <a:rect l="0" t="0" r="r" b="b"/>
              <a:pathLst>
                <a:path w="21600" h="20450" extrusionOk="0">
                  <a:moveTo>
                    <a:pt x="5760" y="18486"/>
                  </a:moveTo>
                  <a:cubicBezTo>
                    <a:pt x="5760" y="18486"/>
                    <a:pt x="7200" y="18486"/>
                    <a:pt x="8640" y="18486"/>
                  </a:cubicBezTo>
                  <a:cubicBezTo>
                    <a:pt x="11520" y="18486"/>
                    <a:pt x="12960" y="20450"/>
                    <a:pt x="14400" y="20450"/>
                  </a:cubicBezTo>
                  <a:cubicBezTo>
                    <a:pt x="17280" y="20450"/>
                    <a:pt x="18720" y="20450"/>
                    <a:pt x="20160" y="18486"/>
                  </a:cubicBezTo>
                  <a:cubicBezTo>
                    <a:pt x="20160" y="18486"/>
                    <a:pt x="20160" y="18486"/>
                    <a:pt x="20160" y="18486"/>
                  </a:cubicBezTo>
                  <a:cubicBezTo>
                    <a:pt x="20160" y="18486"/>
                    <a:pt x="21600" y="16523"/>
                    <a:pt x="21600" y="16523"/>
                  </a:cubicBezTo>
                  <a:cubicBezTo>
                    <a:pt x="21600" y="14559"/>
                    <a:pt x="21600" y="12595"/>
                    <a:pt x="20160" y="12595"/>
                  </a:cubicBezTo>
                  <a:cubicBezTo>
                    <a:pt x="20160" y="10632"/>
                    <a:pt x="21600" y="10632"/>
                    <a:pt x="21600" y="8668"/>
                  </a:cubicBezTo>
                  <a:cubicBezTo>
                    <a:pt x="21600" y="6705"/>
                    <a:pt x="20160" y="4741"/>
                    <a:pt x="18720" y="2777"/>
                  </a:cubicBezTo>
                  <a:cubicBezTo>
                    <a:pt x="15840" y="2777"/>
                    <a:pt x="12960" y="814"/>
                    <a:pt x="10080" y="814"/>
                  </a:cubicBezTo>
                  <a:cubicBezTo>
                    <a:pt x="7200" y="-1150"/>
                    <a:pt x="2880" y="814"/>
                    <a:pt x="1440" y="2777"/>
                  </a:cubicBezTo>
                  <a:cubicBezTo>
                    <a:pt x="0" y="2777"/>
                    <a:pt x="0" y="2777"/>
                    <a:pt x="0" y="4741"/>
                  </a:cubicBezTo>
                  <a:cubicBezTo>
                    <a:pt x="0" y="6705"/>
                    <a:pt x="1440" y="10632"/>
                    <a:pt x="2880" y="10632"/>
                  </a:cubicBezTo>
                  <a:cubicBezTo>
                    <a:pt x="4320" y="12595"/>
                    <a:pt x="2880" y="16523"/>
                    <a:pt x="5760" y="184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5" name="Shape 595"/>
            <p:cNvSpPr/>
            <p:nvPr/>
          </p:nvSpPr>
          <p:spPr>
            <a:xfrm>
              <a:off x="11072731" y="2530233"/>
              <a:ext cx="116423" cy="51847"/>
            </a:xfrm>
            <a:custGeom>
              <a:avLst/>
              <a:gdLst/>
              <a:ahLst/>
              <a:cxnLst>
                <a:cxn ang="0">
                  <a:pos x="wd2" y="hd2"/>
                </a:cxn>
                <a:cxn ang="5400000">
                  <a:pos x="wd2" y="hd2"/>
                </a:cxn>
                <a:cxn ang="10800000">
                  <a:pos x="wd2" y="hd2"/>
                </a:cxn>
                <a:cxn ang="16200000">
                  <a:pos x="wd2" y="hd2"/>
                </a:cxn>
              </a:cxnLst>
              <a:rect l="0" t="0" r="r" b="b"/>
              <a:pathLst>
                <a:path w="20273" h="19600" extrusionOk="0">
                  <a:moveTo>
                    <a:pt x="15288" y="1600"/>
                  </a:moveTo>
                  <a:cubicBezTo>
                    <a:pt x="13627" y="-2000"/>
                    <a:pt x="10304" y="1600"/>
                    <a:pt x="8642" y="1600"/>
                  </a:cubicBezTo>
                  <a:cubicBezTo>
                    <a:pt x="6981" y="-2000"/>
                    <a:pt x="3658" y="8800"/>
                    <a:pt x="1996" y="8800"/>
                  </a:cubicBezTo>
                  <a:cubicBezTo>
                    <a:pt x="1996" y="8800"/>
                    <a:pt x="1996" y="8800"/>
                    <a:pt x="1996" y="8800"/>
                  </a:cubicBezTo>
                  <a:cubicBezTo>
                    <a:pt x="335" y="8800"/>
                    <a:pt x="335" y="8800"/>
                    <a:pt x="335" y="8800"/>
                  </a:cubicBezTo>
                  <a:cubicBezTo>
                    <a:pt x="-1327" y="16000"/>
                    <a:pt x="3658" y="16000"/>
                    <a:pt x="5319" y="16000"/>
                  </a:cubicBezTo>
                  <a:cubicBezTo>
                    <a:pt x="6981" y="16000"/>
                    <a:pt x="6981" y="19600"/>
                    <a:pt x="8642" y="19600"/>
                  </a:cubicBezTo>
                  <a:cubicBezTo>
                    <a:pt x="10304" y="19600"/>
                    <a:pt x="10304" y="19600"/>
                    <a:pt x="11965" y="19600"/>
                  </a:cubicBezTo>
                  <a:cubicBezTo>
                    <a:pt x="13627" y="19600"/>
                    <a:pt x="15288" y="19600"/>
                    <a:pt x="15288" y="16000"/>
                  </a:cubicBezTo>
                  <a:cubicBezTo>
                    <a:pt x="16950" y="16000"/>
                    <a:pt x="16950" y="12400"/>
                    <a:pt x="16950" y="12400"/>
                  </a:cubicBezTo>
                  <a:cubicBezTo>
                    <a:pt x="18611" y="12400"/>
                    <a:pt x="20273" y="8800"/>
                    <a:pt x="20273" y="5200"/>
                  </a:cubicBezTo>
                  <a:cubicBezTo>
                    <a:pt x="18611" y="1600"/>
                    <a:pt x="18611" y="1600"/>
                    <a:pt x="15288" y="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6" name="Shape 596"/>
            <p:cNvSpPr/>
            <p:nvPr/>
          </p:nvSpPr>
          <p:spPr>
            <a:xfrm>
              <a:off x="11194668" y="2382099"/>
              <a:ext cx="306685" cy="318333"/>
            </a:xfrm>
            <a:custGeom>
              <a:avLst/>
              <a:gdLst/>
              <a:ahLst/>
              <a:cxnLst>
                <a:cxn ang="0">
                  <a:pos x="wd2" y="hd2"/>
                </a:cxn>
                <a:cxn ang="5400000">
                  <a:pos x="wd2" y="hd2"/>
                </a:cxn>
                <a:cxn ang="10800000">
                  <a:pos x="wd2" y="hd2"/>
                </a:cxn>
                <a:cxn ang="16200000">
                  <a:pos x="wd2" y="hd2"/>
                </a:cxn>
              </a:cxnLst>
              <a:rect l="0" t="0" r="r" b="b"/>
              <a:pathLst>
                <a:path w="20694" h="21600" extrusionOk="0">
                  <a:moveTo>
                    <a:pt x="16146" y="6545"/>
                  </a:moveTo>
                  <a:cubicBezTo>
                    <a:pt x="16781" y="6545"/>
                    <a:pt x="17416" y="6545"/>
                    <a:pt x="18052" y="6545"/>
                  </a:cubicBezTo>
                  <a:cubicBezTo>
                    <a:pt x="18687" y="6545"/>
                    <a:pt x="18687" y="6545"/>
                    <a:pt x="18687" y="6545"/>
                  </a:cubicBezTo>
                  <a:cubicBezTo>
                    <a:pt x="18687" y="6545"/>
                    <a:pt x="18687" y="6545"/>
                    <a:pt x="18687" y="6545"/>
                  </a:cubicBezTo>
                  <a:cubicBezTo>
                    <a:pt x="18687" y="6545"/>
                    <a:pt x="18687" y="6545"/>
                    <a:pt x="19322" y="6545"/>
                  </a:cubicBezTo>
                  <a:cubicBezTo>
                    <a:pt x="19322" y="5236"/>
                    <a:pt x="18687" y="3927"/>
                    <a:pt x="18687" y="2618"/>
                  </a:cubicBezTo>
                  <a:cubicBezTo>
                    <a:pt x="18687" y="1309"/>
                    <a:pt x="18052" y="655"/>
                    <a:pt x="17416" y="0"/>
                  </a:cubicBezTo>
                  <a:cubicBezTo>
                    <a:pt x="16781" y="0"/>
                    <a:pt x="16146" y="0"/>
                    <a:pt x="15510" y="655"/>
                  </a:cubicBezTo>
                  <a:cubicBezTo>
                    <a:pt x="14240" y="1309"/>
                    <a:pt x="14240" y="2618"/>
                    <a:pt x="12969" y="3273"/>
                  </a:cubicBezTo>
                  <a:cubicBezTo>
                    <a:pt x="12969" y="2618"/>
                    <a:pt x="12969" y="2618"/>
                    <a:pt x="12969" y="3273"/>
                  </a:cubicBezTo>
                  <a:cubicBezTo>
                    <a:pt x="12334" y="3273"/>
                    <a:pt x="12334" y="3273"/>
                    <a:pt x="12334" y="3273"/>
                  </a:cubicBezTo>
                  <a:cubicBezTo>
                    <a:pt x="12334" y="3273"/>
                    <a:pt x="12334" y="3273"/>
                    <a:pt x="12334" y="3273"/>
                  </a:cubicBezTo>
                  <a:cubicBezTo>
                    <a:pt x="12334" y="3273"/>
                    <a:pt x="11699" y="3273"/>
                    <a:pt x="11699" y="3273"/>
                  </a:cubicBezTo>
                  <a:cubicBezTo>
                    <a:pt x="11063" y="3927"/>
                    <a:pt x="11063" y="5236"/>
                    <a:pt x="10428" y="6545"/>
                  </a:cubicBezTo>
                  <a:cubicBezTo>
                    <a:pt x="10428" y="6545"/>
                    <a:pt x="9793" y="6545"/>
                    <a:pt x="10428" y="7200"/>
                  </a:cubicBezTo>
                  <a:cubicBezTo>
                    <a:pt x="10428" y="8509"/>
                    <a:pt x="9157" y="8509"/>
                    <a:pt x="7887" y="8509"/>
                  </a:cubicBezTo>
                  <a:cubicBezTo>
                    <a:pt x="7252" y="8509"/>
                    <a:pt x="6616" y="8509"/>
                    <a:pt x="6616" y="9164"/>
                  </a:cubicBezTo>
                  <a:cubicBezTo>
                    <a:pt x="6616" y="9818"/>
                    <a:pt x="6616" y="10473"/>
                    <a:pt x="6616" y="10473"/>
                  </a:cubicBezTo>
                  <a:cubicBezTo>
                    <a:pt x="7252" y="10473"/>
                    <a:pt x="7887" y="11782"/>
                    <a:pt x="7887" y="11782"/>
                  </a:cubicBezTo>
                  <a:cubicBezTo>
                    <a:pt x="6616" y="12436"/>
                    <a:pt x="6616" y="13091"/>
                    <a:pt x="5346" y="12436"/>
                  </a:cubicBezTo>
                  <a:cubicBezTo>
                    <a:pt x="4075" y="11782"/>
                    <a:pt x="3440" y="11127"/>
                    <a:pt x="2804" y="10473"/>
                  </a:cubicBezTo>
                  <a:cubicBezTo>
                    <a:pt x="2169" y="10473"/>
                    <a:pt x="1534" y="10473"/>
                    <a:pt x="899" y="11127"/>
                  </a:cubicBezTo>
                  <a:cubicBezTo>
                    <a:pt x="899" y="11127"/>
                    <a:pt x="899" y="11127"/>
                    <a:pt x="899" y="11127"/>
                  </a:cubicBezTo>
                  <a:cubicBezTo>
                    <a:pt x="899" y="11127"/>
                    <a:pt x="899" y="11782"/>
                    <a:pt x="899" y="11782"/>
                  </a:cubicBezTo>
                  <a:cubicBezTo>
                    <a:pt x="899" y="11782"/>
                    <a:pt x="899" y="11782"/>
                    <a:pt x="899" y="11782"/>
                  </a:cubicBezTo>
                  <a:cubicBezTo>
                    <a:pt x="899" y="13091"/>
                    <a:pt x="1534" y="15055"/>
                    <a:pt x="2169" y="15055"/>
                  </a:cubicBezTo>
                  <a:cubicBezTo>
                    <a:pt x="1534" y="15055"/>
                    <a:pt x="263" y="15055"/>
                    <a:pt x="263" y="15709"/>
                  </a:cubicBezTo>
                  <a:cubicBezTo>
                    <a:pt x="-372" y="16364"/>
                    <a:pt x="263" y="17673"/>
                    <a:pt x="899" y="17673"/>
                  </a:cubicBezTo>
                  <a:cubicBezTo>
                    <a:pt x="1534" y="18327"/>
                    <a:pt x="2804" y="17673"/>
                    <a:pt x="3440" y="17018"/>
                  </a:cubicBezTo>
                  <a:cubicBezTo>
                    <a:pt x="3440" y="17018"/>
                    <a:pt x="3440" y="17018"/>
                    <a:pt x="3440" y="17018"/>
                  </a:cubicBezTo>
                  <a:cubicBezTo>
                    <a:pt x="4075" y="17018"/>
                    <a:pt x="4075" y="17018"/>
                    <a:pt x="4075" y="17018"/>
                  </a:cubicBezTo>
                  <a:cubicBezTo>
                    <a:pt x="4075" y="17018"/>
                    <a:pt x="4075" y="17018"/>
                    <a:pt x="4075" y="17018"/>
                  </a:cubicBezTo>
                  <a:cubicBezTo>
                    <a:pt x="4075" y="17673"/>
                    <a:pt x="4710" y="17673"/>
                    <a:pt x="4710" y="17673"/>
                  </a:cubicBezTo>
                  <a:cubicBezTo>
                    <a:pt x="5981" y="17673"/>
                    <a:pt x="7887" y="17018"/>
                    <a:pt x="8522" y="16364"/>
                  </a:cubicBezTo>
                  <a:cubicBezTo>
                    <a:pt x="9157" y="16364"/>
                    <a:pt x="9157" y="16364"/>
                    <a:pt x="9157" y="17018"/>
                  </a:cubicBezTo>
                  <a:cubicBezTo>
                    <a:pt x="9157" y="17673"/>
                    <a:pt x="8522" y="17673"/>
                    <a:pt x="7887" y="17673"/>
                  </a:cubicBezTo>
                  <a:cubicBezTo>
                    <a:pt x="7252" y="17673"/>
                    <a:pt x="7252" y="17673"/>
                    <a:pt x="6616" y="17673"/>
                  </a:cubicBezTo>
                  <a:cubicBezTo>
                    <a:pt x="6616" y="18327"/>
                    <a:pt x="6616" y="19636"/>
                    <a:pt x="6616" y="19636"/>
                  </a:cubicBezTo>
                  <a:cubicBezTo>
                    <a:pt x="6616" y="20291"/>
                    <a:pt x="7252" y="20291"/>
                    <a:pt x="7252" y="20291"/>
                  </a:cubicBezTo>
                  <a:cubicBezTo>
                    <a:pt x="7252" y="20291"/>
                    <a:pt x="7252" y="20291"/>
                    <a:pt x="7252" y="20291"/>
                  </a:cubicBezTo>
                  <a:cubicBezTo>
                    <a:pt x="7252" y="20291"/>
                    <a:pt x="7252" y="20291"/>
                    <a:pt x="7252" y="20291"/>
                  </a:cubicBezTo>
                  <a:cubicBezTo>
                    <a:pt x="8522" y="20945"/>
                    <a:pt x="9793" y="20945"/>
                    <a:pt x="9793" y="19636"/>
                  </a:cubicBezTo>
                  <a:cubicBezTo>
                    <a:pt x="9793" y="19636"/>
                    <a:pt x="11063" y="18982"/>
                    <a:pt x="11699" y="18327"/>
                  </a:cubicBezTo>
                  <a:cubicBezTo>
                    <a:pt x="12334" y="17018"/>
                    <a:pt x="11699" y="15709"/>
                    <a:pt x="13604" y="15055"/>
                  </a:cubicBezTo>
                  <a:cubicBezTo>
                    <a:pt x="13604" y="15055"/>
                    <a:pt x="13604" y="15055"/>
                    <a:pt x="13604" y="15055"/>
                  </a:cubicBezTo>
                  <a:cubicBezTo>
                    <a:pt x="14875" y="15709"/>
                    <a:pt x="11699" y="18982"/>
                    <a:pt x="11063" y="19636"/>
                  </a:cubicBezTo>
                  <a:cubicBezTo>
                    <a:pt x="11063" y="19636"/>
                    <a:pt x="11063" y="19636"/>
                    <a:pt x="11699" y="20291"/>
                  </a:cubicBezTo>
                  <a:cubicBezTo>
                    <a:pt x="11699" y="20291"/>
                    <a:pt x="12334" y="20291"/>
                    <a:pt x="12969" y="19636"/>
                  </a:cubicBezTo>
                  <a:cubicBezTo>
                    <a:pt x="12969" y="20291"/>
                    <a:pt x="12969" y="20291"/>
                    <a:pt x="12969" y="20291"/>
                  </a:cubicBezTo>
                  <a:cubicBezTo>
                    <a:pt x="12969" y="20945"/>
                    <a:pt x="12969" y="20945"/>
                    <a:pt x="12969" y="20945"/>
                  </a:cubicBezTo>
                  <a:cubicBezTo>
                    <a:pt x="12969" y="20945"/>
                    <a:pt x="12969" y="20945"/>
                    <a:pt x="12969" y="20945"/>
                  </a:cubicBezTo>
                  <a:cubicBezTo>
                    <a:pt x="13604" y="20945"/>
                    <a:pt x="13604" y="21600"/>
                    <a:pt x="13604" y="21600"/>
                  </a:cubicBezTo>
                  <a:cubicBezTo>
                    <a:pt x="13604" y="21600"/>
                    <a:pt x="13604" y="21600"/>
                    <a:pt x="13604" y="21600"/>
                  </a:cubicBezTo>
                  <a:cubicBezTo>
                    <a:pt x="13604" y="21600"/>
                    <a:pt x="13604" y="21600"/>
                    <a:pt x="13604" y="21600"/>
                  </a:cubicBezTo>
                  <a:cubicBezTo>
                    <a:pt x="14240" y="21600"/>
                    <a:pt x="14240" y="21600"/>
                    <a:pt x="14875" y="21600"/>
                  </a:cubicBezTo>
                  <a:cubicBezTo>
                    <a:pt x="14875" y="21600"/>
                    <a:pt x="14875" y="21600"/>
                    <a:pt x="14875" y="21600"/>
                  </a:cubicBezTo>
                  <a:cubicBezTo>
                    <a:pt x="14875" y="21600"/>
                    <a:pt x="14875" y="21600"/>
                    <a:pt x="14875" y="21600"/>
                  </a:cubicBezTo>
                  <a:cubicBezTo>
                    <a:pt x="14875" y="21600"/>
                    <a:pt x="14875" y="21600"/>
                    <a:pt x="14875" y="21600"/>
                  </a:cubicBezTo>
                  <a:cubicBezTo>
                    <a:pt x="15510" y="21600"/>
                    <a:pt x="15510" y="21600"/>
                    <a:pt x="15510" y="21600"/>
                  </a:cubicBezTo>
                  <a:cubicBezTo>
                    <a:pt x="16146" y="20945"/>
                    <a:pt x="17416" y="20291"/>
                    <a:pt x="18052" y="20291"/>
                  </a:cubicBezTo>
                  <a:cubicBezTo>
                    <a:pt x="18687" y="20291"/>
                    <a:pt x="21228" y="18327"/>
                    <a:pt x="20593" y="17673"/>
                  </a:cubicBezTo>
                  <a:cubicBezTo>
                    <a:pt x="19957" y="16364"/>
                    <a:pt x="19322" y="16364"/>
                    <a:pt x="18052" y="16364"/>
                  </a:cubicBezTo>
                  <a:cubicBezTo>
                    <a:pt x="18687" y="16364"/>
                    <a:pt x="19322" y="15055"/>
                    <a:pt x="18687" y="14400"/>
                  </a:cubicBezTo>
                  <a:cubicBezTo>
                    <a:pt x="18687" y="13745"/>
                    <a:pt x="18052" y="13745"/>
                    <a:pt x="18052" y="13745"/>
                  </a:cubicBezTo>
                  <a:cubicBezTo>
                    <a:pt x="17416" y="14400"/>
                    <a:pt x="15510" y="15055"/>
                    <a:pt x="16781" y="14400"/>
                  </a:cubicBezTo>
                  <a:cubicBezTo>
                    <a:pt x="16781" y="13745"/>
                    <a:pt x="18052" y="13745"/>
                    <a:pt x="18052" y="13745"/>
                  </a:cubicBezTo>
                  <a:cubicBezTo>
                    <a:pt x="18687" y="11782"/>
                    <a:pt x="18687" y="10473"/>
                    <a:pt x="18052" y="9164"/>
                  </a:cubicBezTo>
                  <a:cubicBezTo>
                    <a:pt x="18052" y="9164"/>
                    <a:pt x="17416" y="8509"/>
                    <a:pt x="17416" y="9164"/>
                  </a:cubicBezTo>
                  <a:cubicBezTo>
                    <a:pt x="16781" y="9818"/>
                    <a:pt x="16781" y="9818"/>
                    <a:pt x="16146" y="10473"/>
                  </a:cubicBezTo>
                  <a:cubicBezTo>
                    <a:pt x="16146" y="10473"/>
                    <a:pt x="16146" y="10473"/>
                    <a:pt x="15510" y="11127"/>
                  </a:cubicBezTo>
                  <a:cubicBezTo>
                    <a:pt x="14875" y="10473"/>
                    <a:pt x="14875" y="10473"/>
                    <a:pt x="15510" y="10473"/>
                  </a:cubicBezTo>
                  <a:cubicBezTo>
                    <a:pt x="15510" y="10473"/>
                    <a:pt x="15510" y="10473"/>
                    <a:pt x="15510" y="10473"/>
                  </a:cubicBezTo>
                  <a:cubicBezTo>
                    <a:pt x="16146" y="9818"/>
                    <a:pt x="16146" y="9818"/>
                    <a:pt x="16146" y="9818"/>
                  </a:cubicBezTo>
                  <a:cubicBezTo>
                    <a:pt x="16146" y="9818"/>
                    <a:pt x="16146" y="9818"/>
                    <a:pt x="16146" y="9818"/>
                  </a:cubicBezTo>
                  <a:cubicBezTo>
                    <a:pt x="16781" y="9818"/>
                    <a:pt x="16781" y="9818"/>
                    <a:pt x="16781" y="9164"/>
                  </a:cubicBezTo>
                  <a:cubicBezTo>
                    <a:pt x="16781" y="9164"/>
                    <a:pt x="16781" y="8509"/>
                    <a:pt x="16146" y="7855"/>
                  </a:cubicBezTo>
                  <a:cubicBezTo>
                    <a:pt x="15510" y="7200"/>
                    <a:pt x="15510" y="7200"/>
                    <a:pt x="14875" y="7855"/>
                  </a:cubicBezTo>
                  <a:cubicBezTo>
                    <a:pt x="14875" y="7855"/>
                    <a:pt x="14875" y="7855"/>
                    <a:pt x="14875" y="7855"/>
                  </a:cubicBezTo>
                  <a:cubicBezTo>
                    <a:pt x="14240" y="9818"/>
                    <a:pt x="13604" y="7855"/>
                    <a:pt x="13604" y="7200"/>
                  </a:cubicBezTo>
                  <a:cubicBezTo>
                    <a:pt x="13604" y="7200"/>
                    <a:pt x="13604" y="7200"/>
                    <a:pt x="14240" y="7200"/>
                  </a:cubicBezTo>
                  <a:cubicBezTo>
                    <a:pt x="14875" y="5891"/>
                    <a:pt x="15510" y="6545"/>
                    <a:pt x="16146" y="654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7" name="Shape 597"/>
            <p:cNvSpPr/>
            <p:nvPr/>
          </p:nvSpPr>
          <p:spPr>
            <a:xfrm>
              <a:off x="10682232" y="50545"/>
              <a:ext cx="1559766" cy="2014145"/>
            </a:xfrm>
            <a:custGeom>
              <a:avLst/>
              <a:gdLst/>
              <a:ahLst/>
              <a:cxnLst>
                <a:cxn ang="0">
                  <a:pos x="wd2" y="hd2"/>
                </a:cxn>
                <a:cxn ang="5400000">
                  <a:pos x="wd2" y="hd2"/>
                </a:cxn>
                <a:cxn ang="10800000">
                  <a:pos x="wd2" y="hd2"/>
                </a:cxn>
                <a:cxn ang="16200000">
                  <a:pos x="wd2" y="hd2"/>
                </a:cxn>
              </a:cxnLst>
              <a:rect l="0" t="0" r="r" b="b"/>
              <a:pathLst>
                <a:path w="21424" h="21449" extrusionOk="0">
                  <a:moveTo>
                    <a:pt x="21138" y="12680"/>
                  </a:moveTo>
                  <a:cubicBezTo>
                    <a:pt x="21268" y="12577"/>
                    <a:pt x="21268" y="12269"/>
                    <a:pt x="21138" y="12166"/>
                  </a:cubicBezTo>
                  <a:cubicBezTo>
                    <a:pt x="21008" y="11960"/>
                    <a:pt x="20747" y="12269"/>
                    <a:pt x="20617" y="12063"/>
                  </a:cubicBezTo>
                  <a:cubicBezTo>
                    <a:pt x="20617" y="11960"/>
                    <a:pt x="20617" y="11755"/>
                    <a:pt x="20487" y="11755"/>
                  </a:cubicBezTo>
                  <a:cubicBezTo>
                    <a:pt x="20357" y="11755"/>
                    <a:pt x="19967" y="11549"/>
                    <a:pt x="19967" y="11446"/>
                  </a:cubicBezTo>
                  <a:cubicBezTo>
                    <a:pt x="19967" y="11343"/>
                    <a:pt x="19967" y="11343"/>
                    <a:pt x="19836" y="11343"/>
                  </a:cubicBezTo>
                  <a:cubicBezTo>
                    <a:pt x="19706" y="11137"/>
                    <a:pt x="19446" y="11035"/>
                    <a:pt x="19316" y="10932"/>
                  </a:cubicBezTo>
                  <a:cubicBezTo>
                    <a:pt x="19056" y="10829"/>
                    <a:pt x="19056" y="10726"/>
                    <a:pt x="18926" y="10520"/>
                  </a:cubicBezTo>
                  <a:cubicBezTo>
                    <a:pt x="18795" y="10417"/>
                    <a:pt x="18665" y="10315"/>
                    <a:pt x="18535" y="10212"/>
                  </a:cubicBezTo>
                  <a:cubicBezTo>
                    <a:pt x="18795" y="10212"/>
                    <a:pt x="18795" y="10212"/>
                    <a:pt x="19056" y="10212"/>
                  </a:cubicBezTo>
                  <a:cubicBezTo>
                    <a:pt x="19056" y="10315"/>
                    <a:pt x="19056" y="10212"/>
                    <a:pt x="19186" y="10212"/>
                  </a:cubicBezTo>
                  <a:cubicBezTo>
                    <a:pt x="19316" y="10212"/>
                    <a:pt x="19316" y="9903"/>
                    <a:pt x="19316" y="9800"/>
                  </a:cubicBezTo>
                  <a:cubicBezTo>
                    <a:pt x="19186" y="9697"/>
                    <a:pt x="19056" y="9595"/>
                    <a:pt x="19186" y="9492"/>
                  </a:cubicBezTo>
                  <a:cubicBezTo>
                    <a:pt x="19186" y="9492"/>
                    <a:pt x="19186" y="9389"/>
                    <a:pt x="19186" y="9389"/>
                  </a:cubicBezTo>
                  <a:cubicBezTo>
                    <a:pt x="19316" y="9389"/>
                    <a:pt x="19576" y="9286"/>
                    <a:pt x="19836" y="9183"/>
                  </a:cubicBezTo>
                  <a:cubicBezTo>
                    <a:pt x="20097" y="9183"/>
                    <a:pt x="20227" y="9080"/>
                    <a:pt x="20357" y="8977"/>
                  </a:cubicBezTo>
                  <a:cubicBezTo>
                    <a:pt x="20747" y="8566"/>
                    <a:pt x="20227" y="8566"/>
                    <a:pt x="20097" y="8360"/>
                  </a:cubicBezTo>
                  <a:cubicBezTo>
                    <a:pt x="20097" y="8257"/>
                    <a:pt x="19967" y="8257"/>
                    <a:pt x="19836" y="8257"/>
                  </a:cubicBezTo>
                  <a:cubicBezTo>
                    <a:pt x="19706" y="8257"/>
                    <a:pt x="19056" y="7949"/>
                    <a:pt x="19576" y="7846"/>
                  </a:cubicBezTo>
                  <a:cubicBezTo>
                    <a:pt x="19576" y="7846"/>
                    <a:pt x="19706" y="7846"/>
                    <a:pt x="19706" y="7846"/>
                  </a:cubicBezTo>
                  <a:cubicBezTo>
                    <a:pt x="19967" y="7640"/>
                    <a:pt x="19836" y="7126"/>
                    <a:pt x="19576" y="7126"/>
                  </a:cubicBezTo>
                  <a:cubicBezTo>
                    <a:pt x="19316" y="6920"/>
                    <a:pt x="19706" y="6817"/>
                    <a:pt x="19836" y="6817"/>
                  </a:cubicBezTo>
                  <a:cubicBezTo>
                    <a:pt x="19967" y="6612"/>
                    <a:pt x="19967" y="6509"/>
                    <a:pt x="19836" y="6406"/>
                  </a:cubicBezTo>
                  <a:cubicBezTo>
                    <a:pt x="19836" y="6303"/>
                    <a:pt x="19706" y="6303"/>
                    <a:pt x="19706" y="6303"/>
                  </a:cubicBezTo>
                  <a:cubicBezTo>
                    <a:pt x="19316" y="6303"/>
                    <a:pt x="19316" y="5995"/>
                    <a:pt x="19576" y="5892"/>
                  </a:cubicBezTo>
                  <a:cubicBezTo>
                    <a:pt x="19576" y="5789"/>
                    <a:pt x="19576" y="5686"/>
                    <a:pt x="19576" y="5583"/>
                  </a:cubicBezTo>
                  <a:cubicBezTo>
                    <a:pt x="19576" y="5480"/>
                    <a:pt x="19576" y="5172"/>
                    <a:pt x="19836" y="5069"/>
                  </a:cubicBezTo>
                  <a:cubicBezTo>
                    <a:pt x="19836" y="5069"/>
                    <a:pt x="19967" y="4966"/>
                    <a:pt x="19967" y="4863"/>
                  </a:cubicBezTo>
                  <a:cubicBezTo>
                    <a:pt x="20227" y="4555"/>
                    <a:pt x="20227" y="4349"/>
                    <a:pt x="19967" y="4143"/>
                  </a:cubicBezTo>
                  <a:cubicBezTo>
                    <a:pt x="19967" y="4040"/>
                    <a:pt x="20097" y="4040"/>
                    <a:pt x="19967" y="3937"/>
                  </a:cubicBezTo>
                  <a:cubicBezTo>
                    <a:pt x="19967" y="3835"/>
                    <a:pt x="19967" y="3732"/>
                    <a:pt x="19836" y="3629"/>
                  </a:cubicBezTo>
                  <a:cubicBezTo>
                    <a:pt x="19836" y="3526"/>
                    <a:pt x="20097" y="3423"/>
                    <a:pt x="20227" y="3423"/>
                  </a:cubicBezTo>
                  <a:cubicBezTo>
                    <a:pt x="20487" y="3320"/>
                    <a:pt x="21008" y="3115"/>
                    <a:pt x="21008" y="2909"/>
                  </a:cubicBezTo>
                  <a:cubicBezTo>
                    <a:pt x="21008" y="2806"/>
                    <a:pt x="20877" y="2806"/>
                    <a:pt x="20877" y="2806"/>
                  </a:cubicBezTo>
                  <a:cubicBezTo>
                    <a:pt x="20747" y="2806"/>
                    <a:pt x="20487" y="2806"/>
                    <a:pt x="20357" y="2703"/>
                  </a:cubicBezTo>
                  <a:cubicBezTo>
                    <a:pt x="20227" y="2600"/>
                    <a:pt x="20097" y="2703"/>
                    <a:pt x="19836" y="2600"/>
                  </a:cubicBezTo>
                  <a:cubicBezTo>
                    <a:pt x="19706" y="2497"/>
                    <a:pt x="19446" y="2909"/>
                    <a:pt x="19316" y="2600"/>
                  </a:cubicBezTo>
                  <a:cubicBezTo>
                    <a:pt x="19316" y="2600"/>
                    <a:pt x="19186" y="2600"/>
                    <a:pt x="19186" y="2600"/>
                  </a:cubicBezTo>
                  <a:cubicBezTo>
                    <a:pt x="19056" y="2806"/>
                    <a:pt x="19056" y="2909"/>
                    <a:pt x="18795" y="3012"/>
                  </a:cubicBezTo>
                  <a:cubicBezTo>
                    <a:pt x="18665" y="3115"/>
                    <a:pt x="18665" y="2703"/>
                    <a:pt x="18535" y="2703"/>
                  </a:cubicBezTo>
                  <a:cubicBezTo>
                    <a:pt x="18405" y="2600"/>
                    <a:pt x="18275" y="2600"/>
                    <a:pt x="18145" y="2600"/>
                  </a:cubicBezTo>
                  <a:cubicBezTo>
                    <a:pt x="17755" y="2703"/>
                    <a:pt x="17494" y="2703"/>
                    <a:pt x="17104" y="2600"/>
                  </a:cubicBezTo>
                  <a:cubicBezTo>
                    <a:pt x="16974" y="2497"/>
                    <a:pt x="16583" y="2497"/>
                    <a:pt x="16453" y="2497"/>
                  </a:cubicBezTo>
                  <a:cubicBezTo>
                    <a:pt x="16323" y="2497"/>
                    <a:pt x="16323" y="2600"/>
                    <a:pt x="16323" y="2600"/>
                  </a:cubicBezTo>
                  <a:cubicBezTo>
                    <a:pt x="16063" y="2600"/>
                    <a:pt x="15933" y="2497"/>
                    <a:pt x="16063" y="2497"/>
                  </a:cubicBezTo>
                  <a:cubicBezTo>
                    <a:pt x="16193" y="2395"/>
                    <a:pt x="16323" y="2292"/>
                    <a:pt x="16583" y="2292"/>
                  </a:cubicBezTo>
                  <a:cubicBezTo>
                    <a:pt x="16844" y="2189"/>
                    <a:pt x="17104" y="2292"/>
                    <a:pt x="17494" y="2292"/>
                  </a:cubicBezTo>
                  <a:cubicBezTo>
                    <a:pt x="17755" y="2292"/>
                    <a:pt x="18015" y="2292"/>
                    <a:pt x="18275" y="2189"/>
                  </a:cubicBezTo>
                  <a:cubicBezTo>
                    <a:pt x="18275" y="2086"/>
                    <a:pt x="18275" y="2086"/>
                    <a:pt x="18275" y="2086"/>
                  </a:cubicBezTo>
                  <a:cubicBezTo>
                    <a:pt x="18275" y="1983"/>
                    <a:pt x="18535" y="1983"/>
                    <a:pt x="18535" y="1983"/>
                  </a:cubicBezTo>
                  <a:cubicBezTo>
                    <a:pt x="18665" y="1983"/>
                    <a:pt x="18795" y="1983"/>
                    <a:pt x="18926" y="1777"/>
                  </a:cubicBezTo>
                  <a:cubicBezTo>
                    <a:pt x="18926" y="1572"/>
                    <a:pt x="18795" y="1263"/>
                    <a:pt x="18405" y="1469"/>
                  </a:cubicBezTo>
                  <a:cubicBezTo>
                    <a:pt x="18275" y="1469"/>
                    <a:pt x="18275" y="1572"/>
                    <a:pt x="18145" y="1572"/>
                  </a:cubicBezTo>
                  <a:cubicBezTo>
                    <a:pt x="18015" y="1675"/>
                    <a:pt x="17755" y="1675"/>
                    <a:pt x="17624" y="1675"/>
                  </a:cubicBezTo>
                  <a:cubicBezTo>
                    <a:pt x="17494" y="1675"/>
                    <a:pt x="17494" y="1675"/>
                    <a:pt x="17364" y="1777"/>
                  </a:cubicBezTo>
                  <a:cubicBezTo>
                    <a:pt x="17104" y="1777"/>
                    <a:pt x="16974" y="1675"/>
                    <a:pt x="16844" y="1675"/>
                  </a:cubicBezTo>
                  <a:cubicBezTo>
                    <a:pt x="16974" y="1675"/>
                    <a:pt x="16323" y="1469"/>
                    <a:pt x="16583" y="1469"/>
                  </a:cubicBezTo>
                  <a:cubicBezTo>
                    <a:pt x="16844" y="1366"/>
                    <a:pt x="17104" y="1366"/>
                    <a:pt x="17234" y="1366"/>
                  </a:cubicBezTo>
                  <a:cubicBezTo>
                    <a:pt x="17494" y="1366"/>
                    <a:pt x="17885" y="1469"/>
                    <a:pt x="18015" y="1263"/>
                  </a:cubicBezTo>
                  <a:cubicBezTo>
                    <a:pt x="18015" y="1263"/>
                    <a:pt x="18145" y="1263"/>
                    <a:pt x="18145" y="1263"/>
                  </a:cubicBezTo>
                  <a:cubicBezTo>
                    <a:pt x="18015" y="1160"/>
                    <a:pt x="18015" y="1057"/>
                    <a:pt x="17885" y="955"/>
                  </a:cubicBezTo>
                  <a:cubicBezTo>
                    <a:pt x="17494" y="955"/>
                    <a:pt x="17234" y="1057"/>
                    <a:pt x="16844" y="852"/>
                  </a:cubicBezTo>
                  <a:cubicBezTo>
                    <a:pt x="16714" y="646"/>
                    <a:pt x="16323" y="749"/>
                    <a:pt x="16063" y="749"/>
                  </a:cubicBezTo>
                  <a:cubicBezTo>
                    <a:pt x="15933" y="646"/>
                    <a:pt x="15803" y="646"/>
                    <a:pt x="15673" y="646"/>
                  </a:cubicBezTo>
                  <a:cubicBezTo>
                    <a:pt x="15542" y="646"/>
                    <a:pt x="15282" y="543"/>
                    <a:pt x="15152" y="543"/>
                  </a:cubicBezTo>
                  <a:cubicBezTo>
                    <a:pt x="15022" y="543"/>
                    <a:pt x="15022" y="543"/>
                    <a:pt x="14892" y="543"/>
                  </a:cubicBezTo>
                  <a:cubicBezTo>
                    <a:pt x="14632" y="646"/>
                    <a:pt x="14632" y="440"/>
                    <a:pt x="14501" y="337"/>
                  </a:cubicBezTo>
                  <a:cubicBezTo>
                    <a:pt x="14501" y="235"/>
                    <a:pt x="14111" y="29"/>
                    <a:pt x="13981" y="29"/>
                  </a:cubicBezTo>
                  <a:cubicBezTo>
                    <a:pt x="13721" y="-74"/>
                    <a:pt x="13721" y="132"/>
                    <a:pt x="13461" y="132"/>
                  </a:cubicBezTo>
                  <a:cubicBezTo>
                    <a:pt x="13200" y="235"/>
                    <a:pt x="13070" y="29"/>
                    <a:pt x="12940" y="235"/>
                  </a:cubicBezTo>
                  <a:cubicBezTo>
                    <a:pt x="12810" y="337"/>
                    <a:pt x="12810" y="543"/>
                    <a:pt x="12810" y="543"/>
                  </a:cubicBezTo>
                  <a:cubicBezTo>
                    <a:pt x="12940" y="646"/>
                    <a:pt x="12940" y="646"/>
                    <a:pt x="13070" y="646"/>
                  </a:cubicBezTo>
                  <a:cubicBezTo>
                    <a:pt x="13200" y="749"/>
                    <a:pt x="13070" y="852"/>
                    <a:pt x="13070" y="955"/>
                  </a:cubicBezTo>
                  <a:cubicBezTo>
                    <a:pt x="13070" y="1057"/>
                    <a:pt x="13070" y="1263"/>
                    <a:pt x="13200" y="1263"/>
                  </a:cubicBezTo>
                  <a:cubicBezTo>
                    <a:pt x="13200" y="1263"/>
                    <a:pt x="13330" y="1263"/>
                    <a:pt x="13330" y="1263"/>
                  </a:cubicBezTo>
                  <a:cubicBezTo>
                    <a:pt x="13200" y="1366"/>
                    <a:pt x="12940" y="1366"/>
                    <a:pt x="12810" y="1469"/>
                  </a:cubicBezTo>
                  <a:cubicBezTo>
                    <a:pt x="12550" y="1572"/>
                    <a:pt x="12420" y="1469"/>
                    <a:pt x="12159" y="1572"/>
                  </a:cubicBezTo>
                  <a:cubicBezTo>
                    <a:pt x="11899" y="1675"/>
                    <a:pt x="11639" y="1469"/>
                    <a:pt x="11379" y="1572"/>
                  </a:cubicBezTo>
                  <a:cubicBezTo>
                    <a:pt x="11118" y="1675"/>
                    <a:pt x="11248" y="1983"/>
                    <a:pt x="10858" y="1983"/>
                  </a:cubicBezTo>
                  <a:cubicBezTo>
                    <a:pt x="10728" y="1880"/>
                    <a:pt x="10598" y="1983"/>
                    <a:pt x="10468" y="1983"/>
                  </a:cubicBezTo>
                  <a:cubicBezTo>
                    <a:pt x="10338" y="1983"/>
                    <a:pt x="10208" y="2189"/>
                    <a:pt x="9947" y="2189"/>
                  </a:cubicBezTo>
                  <a:cubicBezTo>
                    <a:pt x="9947" y="2189"/>
                    <a:pt x="9947" y="2189"/>
                    <a:pt x="9947" y="2189"/>
                  </a:cubicBezTo>
                  <a:cubicBezTo>
                    <a:pt x="9817" y="2189"/>
                    <a:pt x="9687" y="2189"/>
                    <a:pt x="9687" y="2189"/>
                  </a:cubicBezTo>
                  <a:cubicBezTo>
                    <a:pt x="9687" y="2086"/>
                    <a:pt x="9817" y="1983"/>
                    <a:pt x="9687" y="1880"/>
                  </a:cubicBezTo>
                  <a:cubicBezTo>
                    <a:pt x="9557" y="1777"/>
                    <a:pt x="9427" y="1777"/>
                    <a:pt x="9167" y="1777"/>
                  </a:cubicBezTo>
                  <a:cubicBezTo>
                    <a:pt x="9036" y="1777"/>
                    <a:pt x="8906" y="1777"/>
                    <a:pt x="8776" y="1983"/>
                  </a:cubicBezTo>
                  <a:cubicBezTo>
                    <a:pt x="8646" y="2086"/>
                    <a:pt x="8516" y="2497"/>
                    <a:pt x="8386" y="2292"/>
                  </a:cubicBezTo>
                  <a:cubicBezTo>
                    <a:pt x="8256" y="2189"/>
                    <a:pt x="7865" y="1983"/>
                    <a:pt x="7735" y="2292"/>
                  </a:cubicBezTo>
                  <a:cubicBezTo>
                    <a:pt x="7735" y="2497"/>
                    <a:pt x="7735" y="2395"/>
                    <a:pt x="7605" y="2292"/>
                  </a:cubicBezTo>
                  <a:cubicBezTo>
                    <a:pt x="7475" y="2292"/>
                    <a:pt x="7475" y="2086"/>
                    <a:pt x="7215" y="2086"/>
                  </a:cubicBezTo>
                  <a:cubicBezTo>
                    <a:pt x="7215" y="2086"/>
                    <a:pt x="6955" y="2086"/>
                    <a:pt x="6824" y="2189"/>
                  </a:cubicBezTo>
                  <a:cubicBezTo>
                    <a:pt x="6824" y="2189"/>
                    <a:pt x="6824" y="2292"/>
                    <a:pt x="6824" y="2292"/>
                  </a:cubicBezTo>
                  <a:cubicBezTo>
                    <a:pt x="6824" y="2292"/>
                    <a:pt x="6694" y="2806"/>
                    <a:pt x="6694" y="2600"/>
                  </a:cubicBezTo>
                  <a:cubicBezTo>
                    <a:pt x="6564" y="2497"/>
                    <a:pt x="6434" y="2497"/>
                    <a:pt x="6304" y="2497"/>
                  </a:cubicBezTo>
                  <a:cubicBezTo>
                    <a:pt x="6174" y="2497"/>
                    <a:pt x="6044" y="2600"/>
                    <a:pt x="5914" y="2600"/>
                  </a:cubicBezTo>
                  <a:cubicBezTo>
                    <a:pt x="5783" y="2600"/>
                    <a:pt x="5653" y="2600"/>
                    <a:pt x="5393" y="2703"/>
                  </a:cubicBezTo>
                  <a:cubicBezTo>
                    <a:pt x="5393" y="2703"/>
                    <a:pt x="5263" y="2909"/>
                    <a:pt x="5393" y="3012"/>
                  </a:cubicBezTo>
                  <a:cubicBezTo>
                    <a:pt x="5523" y="3217"/>
                    <a:pt x="5393" y="3526"/>
                    <a:pt x="4873" y="3217"/>
                  </a:cubicBezTo>
                  <a:cubicBezTo>
                    <a:pt x="4873" y="3217"/>
                    <a:pt x="4742" y="3217"/>
                    <a:pt x="4612" y="3217"/>
                  </a:cubicBezTo>
                  <a:cubicBezTo>
                    <a:pt x="4482" y="3217"/>
                    <a:pt x="4482" y="3320"/>
                    <a:pt x="4482" y="3423"/>
                  </a:cubicBezTo>
                  <a:cubicBezTo>
                    <a:pt x="4482" y="3526"/>
                    <a:pt x="4482" y="3526"/>
                    <a:pt x="4612" y="3629"/>
                  </a:cubicBezTo>
                  <a:cubicBezTo>
                    <a:pt x="4742" y="3732"/>
                    <a:pt x="4092" y="3732"/>
                    <a:pt x="3962" y="3629"/>
                  </a:cubicBezTo>
                  <a:cubicBezTo>
                    <a:pt x="3962" y="3629"/>
                    <a:pt x="3962" y="3629"/>
                    <a:pt x="3962" y="3629"/>
                  </a:cubicBezTo>
                  <a:cubicBezTo>
                    <a:pt x="3962" y="3629"/>
                    <a:pt x="3962" y="3629"/>
                    <a:pt x="3832" y="3629"/>
                  </a:cubicBezTo>
                  <a:cubicBezTo>
                    <a:pt x="3701" y="3629"/>
                    <a:pt x="3571" y="3629"/>
                    <a:pt x="3441" y="3732"/>
                  </a:cubicBezTo>
                  <a:cubicBezTo>
                    <a:pt x="3311" y="3835"/>
                    <a:pt x="3311" y="3835"/>
                    <a:pt x="3181" y="3835"/>
                  </a:cubicBezTo>
                  <a:cubicBezTo>
                    <a:pt x="3051" y="3937"/>
                    <a:pt x="3051" y="3937"/>
                    <a:pt x="3051" y="3937"/>
                  </a:cubicBezTo>
                  <a:cubicBezTo>
                    <a:pt x="2791" y="4143"/>
                    <a:pt x="2791" y="4040"/>
                    <a:pt x="2530" y="4040"/>
                  </a:cubicBezTo>
                  <a:cubicBezTo>
                    <a:pt x="2400" y="4143"/>
                    <a:pt x="2270" y="4143"/>
                    <a:pt x="2140" y="4246"/>
                  </a:cubicBezTo>
                  <a:cubicBezTo>
                    <a:pt x="2140" y="4246"/>
                    <a:pt x="2010" y="4349"/>
                    <a:pt x="2140" y="4349"/>
                  </a:cubicBezTo>
                  <a:cubicBezTo>
                    <a:pt x="2140" y="4452"/>
                    <a:pt x="2270" y="4452"/>
                    <a:pt x="2530" y="4452"/>
                  </a:cubicBezTo>
                  <a:cubicBezTo>
                    <a:pt x="2661" y="4452"/>
                    <a:pt x="2791" y="4555"/>
                    <a:pt x="2921" y="4657"/>
                  </a:cubicBezTo>
                  <a:cubicBezTo>
                    <a:pt x="3181" y="4657"/>
                    <a:pt x="3571" y="4760"/>
                    <a:pt x="3051" y="4863"/>
                  </a:cubicBezTo>
                  <a:cubicBezTo>
                    <a:pt x="2791" y="4863"/>
                    <a:pt x="2661" y="4966"/>
                    <a:pt x="2400" y="5069"/>
                  </a:cubicBezTo>
                  <a:cubicBezTo>
                    <a:pt x="2140" y="5480"/>
                    <a:pt x="1750" y="5275"/>
                    <a:pt x="1229" y="5172"/>
                  </a:cubicBezTo>
                  <a:cubicBezTo>
                    <a:pt x="969" y="5172"/>
                    <a:pt x="709" y="5069"/>
                    <a:pt x="448" y="5172"/>
                  </a:cubicBezTo>
                  <a:cubicBezTo>
                    <a:pt x="448" y="5275"/>
                    <a:pt x="188" y="5583"/>
                    <a:pt x="188" y="5583"/>
                  </a:cubicBezTo>
                  <a:cubicBezTo>
                    <a:pt x="188" y="5789"/>
                    <a:pt x="318" y="5892"/>
                    <a:pt x="448" y="5892"/>
                  </a:cubicBezTo>
                  <a:cubicBezTo>
                    <a:pt x="448" y="5892"/>
                    <a:pt x="448" y="5892"/>
                    <a:pt x="448" y="5892"/>
                  </a:cubicBezTo>
                  <a:cubicBezTo>
                    <a:pt x="579" y="5892"/>
                    <a:pt x="579" y="5892"/>
                    <a:pt x="579" y="5892"/>
                  </a:cubicBezTo>
                  <a:cubicBezTo>
                    <a:pt x="709" y="5995"/>
                    <a:pt x="839" y="5995"/>
                    <a:pt x="969" y="5995"/>
                  </a:cubicBezTo>
                  <a:cubicBezTo>
                    <a:pt x="1099" y="5995"/>
                    <a:pt x="1750" y="5686"/>
                    <a:pt x="1620" y="6200"/>
                  </a:cubicBezTo>
                  <a:cubicBezTo>
                    <a:pt x="1620" y="6406"/>
                    <a:pt x="1229" y="6200"/>
                    <a:pt x="1099" y="6097"/>
                  </a:cubicBezTo>
                  <a:cubicBezTo>
                    <a:pt x="969" y="6097"/>
                    <a:pt x="839" y="6200"/>
                    <a:pt x="579" y="6097"/>
                  </a:cubicBezTo>
                  <a:cubicBezTo>
                    <a:pt x="448" y="6097"/>
                    <a:pt x="318" y="6097"/>
                    <a:pt x="188" y="6097"/>
                  </a:cubicBezTo>
                  <a:cubicBezTo>
                    <a:pt x="188" y="6097"/>
                    <a:pt x="58" y="6097"/>
                    <a:pt x="58" y="6097"/>
                  </a:cubicBezTo>
                  <a:cubicBezTo>
                    <a:pt x="58" y="6097"/>
                    <a:pt x="58" y="6097"/>
                    <a:pt x="58" y="6097"/>
                  </a:cubicBezTo>
                  <a:cubicBezTo>
                    <a:pt x="58" y="6097"/>
                    <a:pt x="58" y="6097"/>
                    <a:pt x="58" y="6097"/>
                  </a:cubicBezTo>
                  <a:cubicBezTo>
                    <a:pt x="-72" y="6200"/>
                    <a:pt x="58" y="6509"/>
                    <a:pt x="58" y="6612"/>
                  </a:cubicBezTo>
                  <a:cubicBezTo>
                    <a:pt x="58" y="6715"/>
                    <a:pt x="58" y="6715"/>
                    <a:pt x="188" y="6817"/>
                  </a:cubicBezTo>
                  <a:cubicBezTo>
                    <a:pt x="188" y="6920"/>
                    <a:pt x="58" y="7023"/>
                    <a:pt x="188" y="7126"/>
                  </a:cubicBezTo>
                  <a:cubicBezTo>
                    <a:pt x="188" y="7229"/>
                    <a:pt x="318" y="7332"/>
                    <a:pt x="318" y="7435"/>
                  </a:cubicBezTo>
                  <a:cubicBezTo>
                    <a:pt x="448" y="7537"/>
                    <a:pt x="709" y="7640"/>
                    <a:pt x="969" y="7743"/>
                  </a:cubicBezTo>
                  <a:cubicBezTo>
                    <a:pt x="969" y="7846"/>
                    <a:pt x="969" y="7846"/>
                    <a:pt x="969" y="7846"/>
                  </a:cubicBezTo>
                  <a:cubicBezTo>
                    <a:pt x="1099" y="7846"/>
                    <a:pt x="1099" y="7846"/>
                    <a:pt x="1099" y="7846"/>
                  </a:cubicBezTo>
                  <a:cubicBezTo>
                    <a:pt x="1359" y="7846"/>
                    <a:pt x="1489" y="7846"/>
                    <a:pt x="1620" y="7640"/>
                  </a:cubicBezTo>
                  <a:cubicBezTo>
                    <a:pt x="1620" y="7537"/>
                    <a:pt x="1620" y="7537"/>
                    <a:pt x="1620" y="7435"/>
                  </a:cubicBezTo>
                  <a:cubicBezTo>
                    <a:pt x="1620" y="7435"/>
                    <a:pt x="1620" y="7332"/>
                    <a:pt x="1620" y="7332"/>
                  </a:cubicBezTo>
                  <a:cubicBezTo>
                    <a:pt x="1880" y="7332"/>
                    <a:pt x="1880" y="7640"/>
                    <a:pt x="2010" y="7743"/>
                  </a:cubicBezTo>
                  <a:cubicBezTo>
                    <a:pt x="2010" y="7846"/>
                    <a:pt x="2270" y="7846"/>
                    <a:pt x="2530" y="7846"/>
                  </a:cubicBezTo>
                  <a:cubicBezTo>
                    <a:pt x="2530" y="7846"/>
                    <a:pt x="2530" y="7846"/>
                    <a:pt x="2530" y="7846"/>
                  </a:cubicBezTo>
                  <a:cubicBezTo>
                    <a:pt x="2661" y="7846"/>
                    <a:pt x="2661" y="7949"/>
                    <a:pt x="2791" y="8052"/>
                  </a:cubicBezTo>
                  <a:cubicBezTo>
                    <a:pt x="2921" y="8052"/>
                    <a:pt x="2921" y="8052"/>
                    <a:pt x="3181" y="8052"/>
                  </a:cubicBezTo>
                  <a:cubicBezTo>
                    <a:pt x="3311" y="8155"/>
                    <a:pt x="3571" y="7949"/>
                    <a:pt x="3701" y="7846"/>
                  </a:cubicBezTo>
                  <a:cubicBezTo>
                    <a:pt x="3832" y="7743"/>
                    <a:pt x="3701" y="7640"/>
                    <a:pt x="3571" y="7640"/>
                  </a:cubicBezTo>
                  <a:cubicBezTo>
                    <a:pt x="3571" y="7640"/>
                    <a:pt x="3571" y="7537"/>
                    <a:pt x="3571" y="7537"/>
                  </a:cubicBezTo>
                  <a:cubicBezTo>
                    <a:pt x="3832" y="7537"/>
                    <a:pt x="3962" y="7537"/>
                    <a:pt x="4222" y="7537"/>
                  </a:cubicBezTo>
                  <a:cubicBezTo>
                    <a:pt x="4222" y="7537"/>
                    <a:pt x="4352" y="7537"/>
                    <a:pt x="4352" y="7537"/>
                  </a:cubicBezTo>
                  <a:cubicBezTo>
                    <a:pt x="4482" y="7537"/>
                    <a:pt x="4612" y="7640"/>
                    <a:pt x="4742" y="7743"/>
                  </a:cubicBezTo>
                  <a:cubicBezTo>
                    <a:pt x="4742" y="7743"/>
                    <a:pt x="4742" y="7846"/>
                    <a:pt x="4742" y="7846"/>
                  </a:cubicBezTo>
                  <a:cubicBezTo>
                    <a:pt x="4742" y="7846"/>
                    <a:pt x="4742" y="7743"/>
                    <a:pt x="4873" y="7743"/>
                  </a:cubicBezTo>
                  <a:cubicBezTo>
                    <a:pt x="4873" y="7846"/>
                    <a:pt x="4873" y="7846"/>
                    <a:pt x="4873" y="7846"/>
                  </a:cubicBezTo>
                  <a:cubicBezTo>
                    <a:pt x="5003" y="7949"/>
                    <a:pt x="5003" y="8052"/>
                    <a:pt x="5133" y="8052"/>
                  </a:cubicBezTo>
                  <a:cubicBezTo>
                    <a:pt x="5133" y="8052"/>
                    <a:pt x="5133" y="8052"/>
                    <a:pt x="5133" y="8052"/>
                  </a:cubicBezTo>
                  <a:cubicBezTo>
                    <a:pt x="5133" y="8052"/>
                    <a:pt x="5133" y="8052"/>
                    <a:pt x="5133" y="8052"/>
                  </a:cubicBezTo>
                  <a:cubicBezTo>
                    <a:pt x="5263" y="8052"/>
                    <a:pt x="5393" y="8155"/>
                    <a:pt x="5393" y="8155"/>
                  </a:cubicBezTo>
                  <a:cubicBezTo>
                    <a:pt x="5523" y="8155"/>
                    <a:pt x="5653" y="8257"/>
                    <a:pt x="5783" y="8360"/>
                  </a:cubicBezTo>
                  <a:cubicBezTo>
                    <a:pt x="5783" y="8463"/>
                    <a:pt x="5914" y="8566"/>
                    <a:pt x="5914" y="8566"/>
                  </a:cubicBezTo>
                  <a:cubicBezTo>
                    <a:pt x="6174" y="8669"/>
                    <a:pt x="6434" y="8669"/>
                    <a:pt x="6434" y="8977"/>
                  </a:cubicBezTo>
                  <a:cubicBezTo>
                    <a:pt x="6434" y="8977"/>
                    <a:pt x="6564" y="8977"/>
                    <a:pt x="6564" y="8977"/>
                  </a:cubicBezTo>
                  <a:cubicBezTo>
                    <a:pt x="6564" y="8977"/>
                    <a:pt x="6564" y="9080"/>
                    <a:pt x="6694" y="9080"/>
                  </a:cubicBezTo>
                  <a:cubicBezTo>
                    <a:pt x="6694" y="9080"/>
                    <a:pt x="6694" y="9080"/>
                    <a:pt x="6694" y="9080"/>
                  </a:cubicBezTo>
                  <a:cubicBezTo>
                    <a:pt x="6955" y="9183"/>
                    <a:pt x="7215" y="9286"/>
                    <a:pt x="7215" y="9389"/>
                  </a:cubicBezTo>
                  <a:cubicBezTo>
                    <a:pt x="7215" y="9595"/>
                    <a:pt x="7215" y="9697"/>
                    <a:pt x="7215" y="9800"/>
                  </a:cubicBezTo>
                  <a:cubicBezTo>
                    <a:pt x="7215" y="10006"/>
                    <a:pt x="7345" y="10109"/>
                    <a:pt x="7475" y="10109"/>
                  </a:cubicBezTo>
                  <a:cubicBezTo>
                    <a:pt x="7475" y="10212"/>
                    <a:pt x="7605" y="10315"/>
                    <a:pt x="7735" y="10417"/>
                  </a:cubicBezTo>
                  <a:cubicBezTo>
                    <a:pt x="7865" y="10417"/>
                    <a:pt x="7605" y="10623"/>
                    <a:pt x="7605" y="10726"/>
                  </a:cubicBezTo>
                  <a:cubicBezTo>
                    <a:pt x="7735" y="10932"/>
                    <a:pt x="7865" y="11035"/>
                    <a:pt x="7865" y="11343"/>
                  </a:cubicBezTo>
                  <a:cubicBezTo>
                    <a:pt x="7865" y="11446"/>
                    <a:pt x="7735" y="11652"/>
                    <a:pt x="7865" y="11755"/>
                  </a:cubicBezTo>
                  <a:cubicBezTo>
                    <a:pt x="7865" y="11755"/>
                    <a:pt x="7865" y="11857"/>
                    <a:pt x="7995" y="11857"/>
                  </a:cubicBezTo>
                  <a:cubicBezTo>
                    <a:pt x="7995" y="11857"/>
                    <a:pt x="7995" y="11755"/>
                    <a:pt x="7995" y="11755"/>
                  </a:cubicBezTo>
                  <a:cubicBezTo>
                    <a:pt x="7995" y="11755"/>
                    <a:pt x="7995" y="11755"/>
                    <a:pt x="7995" y="11755"/>
                  </a:cubicBezTo>
                  <a:cubicBezTo>
                    <a:pt x="8256" y="11755"/>
                    <a:pt x="8646" y="11652"/>
                    <a:pt x="8646" y="11857"/>
                  </a:cubicBezTo>
                  <a:cubicBezTo>
                    <a:pt x="8646" y="11960"/>
                    <a:pt x="8646" y="11960"/>
                    <a:pt x="8646" y="11960"/>
                  </a:cubicBezTo>
                  <a:cubicBezTo>
                    <a:pt x="8646" y="11960"/>
                    <a:pt x="8646" y="11960"/>
                    <a:pt x="8646" y="11960"/>
                  </a:cubicBezTo>
                  <a:cubicBezTo>
                    <a:pt x="8646" y="12166"/>
                    <a:pt x="9036" y="12372"/>
                    <a:pt x="9036" y="12577"/>
                  </a:cubicBezTo>
                  <a:cubicBezTo>
                    <a:pt x="9036" y="12680"/>
                    <a:pt x="9036" y="12680"/>
                    <a:pt x="9036" y="12783"/>
                  </a:cubicBezTo>
                  <a:cubicBezTo>
                    <a:pt x="8516" y="12886"/>
                    <a:pt x="8386" y="12269"/>
                    <a:pt x="7865" y="12475"/>
                  </a:cubicBezTo>
                  <a:cubicBezTo>
                    <a:pt x="7735" y="12475"/>
                    <a:pt x="7605" y="12475"/>
                    <a:pt x="7605" y="12577"/>
                  </a:cubicBezTo>
                  <a:cubicBezTo>
                    <a:pt x="7605" y="12680"/>
                    <a:pt x="7475" y="12783"/>
                    <a:pt x="7345" y="12886"/>
                  </a:cubicBezTo>
                  <a:cubicBezTo>
                    <a:pt x="7345" y="12886"/>
                    <a:pt x="7345" y="12989"/>
                    <a:pt x="7345" y="12989"/>
                  </a:cubicBezTo>
                  <a:cubicBezTo>
                    <a:pt x="7345" y="12989"/>
                    <a:pt x="7345" y="12989"/>
                    <a:pt x="7345" y="12989"/>
                  </a:cubicBezTo>
                  <a:cubicBezTo>
                    <a:pt x="7345" y="12989"/>
                    <a:pt x="7475" y="13092"/>
                    <a:pt x="7475" y="13092"/>
                  </a:cubicBezTo>
                  <a:cubicBezTo>
                    <a:pt x="7735" y="13195"/>
                    <a:pt x="8126" y="13297"/>
                    <a:pt x="8256" y="13297"/>
                  </a:cubicBezTo>
                  <a:cubicBezTo>
                    <a:pt x="8126" y="13297"/>
                    <a:pt x="8646" y="13503"/>
                    <a:pt x="8906" y="13503"/>
                  </a:cubicBezTo>
                  <a:cubicBezTo>
                    <a:pt x="8906" y="13400"/>
                    <a:pt x="8906" y="13400"/>
                    <a:pt x="8906" y="13400"/>
                  </a:cubicBezTo>
                  <a:cubicBezTo>
                    <a:pt x="9036" y="13297"/>
                    <a:pt x="9036" y="13400"/>
                    <a:pt x="9036" y="13503"/>
                  </a:cubicBezTo>
                  <a:cubicBezTo>
                    <a:pt x="9167" y="13606"/>
                    <a:pt x="8776" y="13812"/>
                    <a:pt x="8646" y="13915"/>
                  </a:cubicBezTo>
                  <a:cubicBezTo>
                    <a:pt x="8516" y="14017"/>
                    <a:pt x="8256" y="14223"/>
                    <a:pt x="8386" y="14429"/>
                  </a:cubicBezTo>
                  <a:cubicBezTo>
                    <a:pt x="8516" y="14429"/>
                    <a:pt x="8516" y="14429"/>
                    <a:pt x="8516" y="14429"/>
                  </a:cubicBezTo>
                  <a:cubicBezTo>
                    <a:pt x="8516" y="14429"/>
                    <a:pt x="8256" y="14635"/>
                    <a:pt x="8256" y="14532"/>
                  </a:cubicBezTo>
                  <a:cubicBezTo>
                    <a:pt x="8256" y="14532"/>
                    <a:pt x="8256" y="14429"/>
                    <a:pt x="8126" y="14429"/>
                  </a:cubicBezTo>
                  <a:cubicBezTo>
                    <a:pt x="7995" y="14429"/>
                    <a:pt x="7735" y="14429"/>
                    <a:pt x="7605" y="14532"/>
                  </a:cubicBezTo>
                  <a:cubicBezTo>
                    <a:pt x="7605" y="14532"/>
                    <a:pt x="7605" y="14737"/>
                    <a:pt x="7605" y="14840"/>
                  </a:cubicBezTo>
                  <a:cubicBezTo>
                    <a:pt x="7735" y="14943"/>
                    <a:pt x="7865" y="14943"/>
                    <a:pt x="7735" y="15046"/>
                  </a:cubicBezTo>
                  <a:cubicBezTo>
                    <a:pt x="7735" y="15149"/>
                    <a:pt x="7735" y="15252"/>
                    <a:pt x="7605" y="15252"/>
                  </a:cubicBezTo>
                  <a:cubicBezTo>
                    <a:pt x="7605" y="15252"/>
                    <a:pt x="7605" y="15252"/>
                    <a:pt x="7605" y="15252"/>
                  </a:cubicBezTo>
                  <a:cubicBezTo>
                    <a:pt x="7605" y="15252"/>
                    <a:pt x="7605" y="15252"/>
                    <a:pt x="7605" y="15252"/>
                  </a:cubicBezTo>
                  <a:cubicBezTo>
                    <a:pt x="7605" y="15355"/>
                    <a:pt x="7605" y="15355"/>
                    <a:pt x="7735" y="15457"/>
                  </a:cubicBezTo>
                  <a:cubicBezTo>
                    <a:pt x="7735" y="15560"/>
                    <a:pt x="7865" y="15663"/>
                    <a:pt x="8126" y="15663"/>
                  </a:cubicBezTo>
                  <a:cubicBezTo>
                    <a:pt x="8256" y="15663"/>
                    <a:pt x="8256" y="15560"/>
                    <a:pt x="8386" y="15560"/>
                  </a:cubicBezTo>
                  <a:cubicBezTo>
                    <a:pt x="8386" y="15560"/>
                    <a:pt x="8386" y="15663"/>
                    <a:pt x="8256" y="15663"/>
                  </a:cubicBezTo>
                  <a:cubicBezTo>
                    <a:pt x="8126" y="15766"/>
                    <a:pt x="7995" y="15766"/>
                    <a:pt x="7865" y="15766"/>
                  </a:cubicBezTo>
                  <a:cubicBezTo>
                    <a:pt x="7865" y="15766"/>
                    <a:pt x="7865" y="15766"/>
                    <a:pt x="7735" y="15766"/>
                  </a:cubicBezTo>
                  <a:cubicBezTo>
                    <a:pt x="7735" y="15869"/>
                    <a:pt x="7605" y="15972"/>
                    <a:pt x="7735" y="16075"/>
                  </a:cubicBezTo>
                  <a:cubicBezTo>
                    <a:pt x="7735" y="16177"/>
                    <a:pt x="7735" y="16177"/>
                    <a:pt x="7735" y="16177"/>
                  </a:cubicBezTo>
                  <a:cubicBezTo>
                    <a:pt x="7735" y="16177"/>
                    <a:pt x="7735" y="16177"/>
                    <a:pt x="7735" y="16177"/>
                  </a:cubicBezTo>
                  <a:cubicBezTo>
                    <a:pt x="7735" y="16280"/>
                    <a:pt x="7865" y="16486"/>
                    <a:pt x="7995" y="16589"/>
                  </a:cubicBezTo>
                  <a:cubicBezTo>
                    <a:pt x="7995" y="16692"/>
                    <a:pt x="8256" y="16692"/>
                    <a:pt x="8386" y="16692"/>
                  </a:cubicBezTo>
                  <a:cubicBezTo>
                    <a:pt x="8386" y="16692"/>
                    <a:pt x="8516" y="16589"/>
                    <a:pt x="8516" y="16589"/>
                  </a:cubicBezTo>
                  <a:cubicBezTo>
                    <a:pt x="8516" y="16589"/>
                    <a:pt x="8516" y="16692"/>
                    <a:pt x="8516" y="16692"/>
                  </a:cubicBezTo>
                  <a:cubicBezTo>
                    <a:pt x="8516" y="16692"/>
                    <a:pt x="8386" y="16692"/>
                    <a:pt x="8386" y="16692"/>
                  </a:cubicBezTo>
                  <a:cubicBezTo>
                    <a:pt x="8256" y="16795"/>
                    <a:pt x="7995" y="16897"/>
                    <a:pt x="7995" y="17000"/>
                  </a:cubicBezTo>
                  <a:cubicBezTo>
                    <a:pt x="7995" y="17206"/>
                    <a:pt x="7995" y="17309"/>
                    <a:pt x="8126" y="17515"/>
                  </a:cubicBezTo>
                  <a:cubicBezTo>
                    <a:pt x="8126" y="17617"/>
                    <a:pt x="8256" y="17617"/>
                    <a:pt x="8386" y="17617"/>
                  </a:cubicBezTo>
                  <a:cubicBezTo>
                    <a:pt x="8516" y="17617"/>
                    <a:pt x="8646" y="17617"/>
                    <a:pt x="8776" y="17617"/>
                  </a:cubicBezTo>
                  <a:cubicBezTo>
                    <a:pt x="8776" y="17617"/>
                    <a:pt x="8776" y="17617"/>
                    <a:pt x="8776" y="17617"/>
                  </a:cubicBezTo>
                  <a:cubicBezTo>
                    <a:pt x="9036" y="17823"/>
                    <a:pt x="8386" y="17823"/>
                    <a:pt x="8256" y="17926"/>
                  </a:cubicBezTo>
                  <a:cubicBezTo>
                    <a:pt x="8256" y="18029"/>
                    <a:pt x="8256" y="18235"/>
                    <a:pt x="8386" y="18235"/>
                  </a:cubicBezTo>
                  <a:cubicBezTo>
                    <a:pt x="8386" y="18235"/>
                    <a:pt x="8386" y="18337"/>
                    <a:pt x="8386" y="18337"/>
                  </a:cubicBezTo>
                  <a:cubicBezTo>
                    <a:pt x="8386" y="18337"/>
                    <a:pt x="8386" y="18337"/>
                    <a:pt x="8386" y="18337"/>
                  </a:cubicBezTo>
                  <a:cubicBezTo>
                    <a:pt x="8386" y="18337"/>
                    <a:pt x="8386" y="18337"/>
                    <a:pt x="8386" y="18337"/>
                  </a:cubicBezTo>
                  <a:cubicBezTo>
                    <a:pt x="8386" y="18337"/>
                    <a:pt x="8516" y="18337"/>
                    <a:pt x="8516" y="18337"/>
                  </a:cubicBezTo>
                  <a:cubicBezTo>
                    <a:pt x="8516" y="18337"/>
                    <a:pt x="8646" y="18440"/>
                    <a:pt x="8776" y="18440"/>
                  </a:cubicBezTo>
                  <a:cubicBezTo>
                    <a:pt x="8906" y="18543"/>
                    <a:pt x="8906" y="18440"/>
                    <a:pt x="8906" y="18543"/>
                  </a:cubicBezTo>
                  <a:cubicBezTo>
                    <a:pt x="8906" y="18646"/>
                    <a:pt x="8646" y="18646"/>
                    <a:pt x="8646" y="18646"/>
                  </a:cubicBezTo>
                  <a:cubicBezTo>
                    <a:pt x="8516" y="18646"/>
                    <a:pt x="8516" y="18646"/>
                    <a:pt x="8516" y="18646"/>
                  </a:cubicBezTo>
                  <a:cubicBezTo>
                    <a:pt x="8516" y="18646"/>
                    <a:pt x="8516" y="18749"/>
                    <a:pt x="8516" y="18749"/>
                  </a:cubicBezTo>
                  <a:cubicBezTo>
                    <a:pt x="8516" y="18955"/>
                    <a:pt x="8516" y="19366"/>
                    <a:pt x="8906" y="19469"/>
                  </a:cubicBezTo>
                  <a:cubicBezTo>
                    <a:pt x="8906" y="19469"/>
                    <a:pt x="8906" y="19469"/>
                    <a:pt x="8906" y="19469"/>
                  </a:cubicBezTo>
                  <a:cubicBezTo>
                    <a:pt x="8776" y="19572"/>
                    <a:pt x="8776" y="19675"/>
                    <a:pt x="8906" y="19777"/>
                  </a:cubicBezTo>
                  <a:cubicBezTo>
                    <a:pt x="9167" y="19983"/>
                    <a:pt x="9427" y="19880"/>
                    <a:pt x="9557" y="20189"/>
                  </a:cubicBezTo>
                  <a:cubicBezTo>
                    <a:pt x="9557" y="20189"/>
                    <a:pt x="9557" y="20189"/>
                    <a:pt x="9557" y="20189"/>
                  </a:cubicBezTo>
                  <a:cubicBezTo>
                    <a:pt x="9557" y="20189"/>
                    <a:pt x="9557" y="20189"/>
                    <a:pt x="9557" y="20189"/>
                  </a:cubicBezTo>
                  <a:cubicBezTo>
                    <a:pt x="9557" y="20189"/>
                    <a:pt x="9557" y="20189"/>
                    <a:pt x="9557" y="20189"/>
                  </a:cubicBezTo>
                  <a:cubicBezTo>
                    <a:pt x="9557" y="20189"/>
                    <a:pt x="9687" y="20189"/>
                    <a:pt x="9687" y="20189"/>
                  </a:cubicBezTo>
                  <a:cubicBezTo>
                    <a:pt x="9817" y="20086"/>
                    <a:pt x="9947" y="20292"/>
                    <a:pt x="10208" y="20395"/>
                  </a:cubicBezTo>
                  <a:cubicBezTo>
                    <a:pt x="10338" y="20395"/>
                    <a:pt x="10468" y="20395"/>
                    <a:pt x="10598" y="20292"/>
                  </a:cubicBezTo>
                  <a:cubicBezTo>
                    <a:pt x="10598" y="20395"/>
                    <a:pt x="10728" y="20497"/>
                    <a:pt x="10728" y="20600"/>
                  </a:cubicBezTo>
                  <a:cubicBezTo>
                    <a:pt x="10728" y="20703"/>
                    <a:pt x="10988" y="20806"/>
                    <a:pt x="10988" y="20909"/>
                  </a:cubicBezTo>
                  <a:cubicBezTo>
                    <a:pt x="10988" y="21012"/>
                    <a:pt x="11118" y="21012"/>
                    <a:pt x="11248" y="21115"/>
                  </a:cubicBezTo>
                  <a:cubicBezTo>
                    <a:pt x="11379" y="21115"/>
                    <a:pt x="11639" y="21320"/>
                    <a:pt x="11769" y="21423"/>
                  </a:cubicBezTo>
                  <a:cubicBezTo>
                    <a:pt x="12029" y="21423"/>
                    <a:pt x="12550" y="21526"/>
                    <a:pt x="12680" y="21320"/>
                  </a:cubicBezTo>
                  <a:cubicBezTo>
                    <a:pt x="12810" y="21320"/>
                    <a:pt x="12810" y="21012"/>
                    <a:pt x="12680" y="20909"/>
                  </a:cubicBezTo>
                  <a:cubicBezTo>
                    <a:pt x="12680" y="20909"/>
                    <a:pt x="12680" y="20806"/>
                    <a:pt x="12680" y="20806"/>
                  </a:cubicBezTo>
                  <a:cubicBezTo>
                    <a:pt x="12550" y="20703"/>
                    <a:pt x="12680" y="20600"/>
                    <a:pt x="12810" y="20600"/>
                  </a:cubicBezTo>
                  <a:cubicBezTo>
                    <a:pt x="12810" y="20600"/>
                    <a:pt x="12940" y="20600"/>
                    <a:pt x="12940" y="20600"/>
                  </a:cubicBezTo>
                  <a:cubicBezTo>
                    <a:pt x="13070" y="20395"/>
                    <a:pt x="13070" y="20292"/>
                    <a:pt x="12940" y="20086"/>
                  </a:cubicBezTo>
                  <a:cubicBezTo>
                    <a:pt x="12810" y="19777"/>
                    <a:pt x="13200" y="19777"/>
                    <a:pt x="13200" y="19572"/>
                  </a:cubicBezTo>
                  <a:cubicBezTo>
                    <a:pt x="13200" y="19469"/>
                    <a:pt x="13200" y="19366"/>
                    <a:pt x="13200" y="19263"/>
                  </a:cubicBezTo>
                  <a:cubicBezTo>
                    <a:pt x="13070" y="18955"/>
                    <a:pt x="13330" y="18852"/>
                    <a:pt x="13461" y="18646"/>
                  </a:cubicBezTo>
                  <a:cubicBezTo>
                    <a:pt x="13591" y="18543"/>
                    <a:pt x="13721" y="18543"/>
                    <a:pt x="13851" y="18440"/>
                  </a:cubicBezTo>
                  <a:cubicBezTo>
                    <a:pt x="13851" y="18235"/>
                    <a:pt x="13721" y="18132"/>
                    <a:pt x="13851" y="18029"/>
                  </a:cubicBezTo>
                  <a:cubicBezTo>
                    <a:pt x="13851" y="17720"/>
                    <a:pt x="14111" y="17617"/>
                    <a:pt x="14241" y="17515"/>
                  </a:cubicBezTo>
                  <a:cubicBezTo>
                    <a:pt x="14501" y="17309"/>
                    <a:pt x="14371" y="17000"/>
                    <a:pt x="14371" y="16795"/>
                  </a:cubicBezTo>
                  <a:cubicBezTo>
                    <a:pt x="14371" y="16692"/>
                    <a:pt x="14241" y="16383"/>
                    <a:pt x="14632" y="16383"/>
                  </a:cubicBezTo>
                  <a:cubicBezTo>
                    <a:pt x="14762" y="16383"/>
                    <a:pt x="14762" y="16280"/>
                    <a:pt x="14892" y="16177"/>
                  </a:cubicBezTo>
                  <a:cubicBezTo>
                    <a:pt x="15152" y="16075"/>
                    <a:pt x="15282" y="16075"/>
                    <a:pt x="15542" y="16075"/>
                  </a:cubicBezTo>
                  <a:cubicBezTo>
                    <a:pt x="15673" y="16075"/>
                    <a:pt x="15933" y="15972"/>
                    <a:pt x="16063" y="15972"/>
                  </a:cubicBezTo>
                  <a:cubicBezTo>
                    <a:pt x="16193" y="15869"/>
                    <a:pt x="16193" y="15869"/>
                    <a:pt x="16583" y="15869"/>
                  </a:cubicBezTo>
                  <a:cubicBezTo>
                    <a:pt x="16714" y="15869"/>
                    <a:pt x="16714" y="15766"/>
                    <a:pt x="16974" y="15766"/>
                  </a:cubicBezTo>
                  <a:cubicBezTo>
                    <a:pt x="17234" y="15560"/>
                    <a:pt x="17234" y="15149"/>
                    <a:pt x="17755" y="15252"/>
                  </a:cubicBezTo>
                  <a:cubicBezTo>
                    <a:pt x="18145" y="15252"/>
                    <a:pt x="18275" y="14943"/>
                    <a:pt x="18535" y="15046"/>
                  </a:cubicBezTo>
                  <a:cubicBezTo>
                    <a:pt x="18795" y="15046"/>
                    <a:pt x="18926" y="14737"/>
                    <a:pt x="19186" y="14737"/>
                  </a:cubicBezTo>
                  <a:cubicBezTo>
                    <a:pt x="19446" y="14840"/>
                    <a:pt x="20487" y="14532"/>
                    <a:pt x="20097" y="14223"/>
                  </a:cubicBezTo>
                  <a:cubicBezTo>
                    <a:pt x="20097" y="14120"/>
                    <a:pt x="19967" y="14120"/>
                    <a:pt x="19836" y="14017"/>
                  </a:cubicBezTo>
                  <a:cubicBezTo>
                    <a:pt x="19836" y="14017"/>
                    <a:pt x="19706" y="13915"/>
                    <a:pt x="19706" y="13915"/>
                  </a:cubicBezTo>
                  <a:cubicBezTo>
                    <a:pt x="19316" y="13915"/>
                    <a:pt x="18795" y="14326"/>
                    <a:pt x="18535" y="14017"/>
                  </a:cubicBezTo>
                  <a:cubicBezTo>
                    <a:pt x="18535" y="14017"/>
                    <a:pt x="18535" y="13915"/>
                    <a:pt x="18535" y="13915"/>
                  </a:cubicBezTo>
                  <a:cubicBezTo>
                    <a:pt x="18405" y="13812"/>
                    <a:pt x="18405" y="13812"/>
                    <a:pt x="18535" y="13812"/>
                  </a:cubicBezTo>
                  <a:cubicBezTo>
                    <a:pt x="18665" y="13709"/>
                    <a:pt x="18795" y="13606"/>
                    <a:pt x="19056" y="13503"/>
                  </a:cubicBezTo>
                  <a:cubicBezTo>
                    <a:pt x="19186" y="13503"/>
                    <a:pt x="19186" y="13400"/>
                    <a:pt x="19186" y="13195"/>
                  </a:cubicBezTo>
                  <a:cubicBezTo>
                    <a:pt x="19186" y="13092"/>
                    <a:pt x="19186" y="12989"/>
                    <a:pt x="19186" y="12783"/>
                  </a:cubicBezTo>
                  <a:cubicBezTo>
                    <a:pt x="19186" y="12577"/>
                    <a:pt x="19316" y="12680"/>
                    <a:pt x="19446" y="12783"/>
                  </a:cubicBezTo>
                  <a:cubicBezTo>
                    <a:pt x="19446" y="12886"/>
                    <a:pt x="19446" y="12886"/>
                    <a:pt x="19446" y="12886"/>
                  </a:cubicBezTo>
                  <a:cubicBezTo>
                    <a:pt x="19576" y="12886"/>
                    <a:pt x="19576" y="12886"/>
                    <a:pt x="19576" y="12886"/>
                  </a:cubicBezTo>
                  <a:cubicBezTo>
                    <a:pt x="19576" y="12886"/>
                    <a:pt x="19576" y="12886"/>
                    <a:pt x="19576" y="12886"/>
                  </a:cubicBezTo>
                  <a:cubicBezTo>
                    <a:pt x="19576" y="12989"/>
                    <a:pt x="19576" y="12989"/>
                    <a:pt x="19706" y="13092"/>
                  </a:cubicBezTo>
                  <a:cubicBezTo>
                    <a:pt x="19836" y="13195"/>
                    <a:pt x="19576" y="13400"/>
                    <a:pt x="19706" y="13503"/>
                  </a:cubicBezTo>
                  <a:cubicBezTo>
                    <a:pt x="19836" y="13606"/>
                    <a:pt x="19836" y="13709"/>
                    <a:pt x="20097" y="13812"/>
                  </a:cubicBezTo>
                  <a:cubicBezTo>
                    <a:pt x="20097" y="13812"/>
                    <a:pt x="20227" y="13915"/>
                    <a:pt x="20227" y="13915"/>
                  </a:cubicBezTo>
                  <a:cubicBezTo>
                    <a:pt x="20357" y="14017"/>
                    <a:pt x="20357" y="14017"/>
                    <a:pt x="20487" y="14017"/>
                  </a:cubicBezTo>
                  <a:cubicBezTo>
                    <a:pt x="20617" y="14017"/>
                    <a:pt x="20877" y="14120"/>
                    <a:pt x="21008" y="13915"/>
                  </a:cubicBezTo>
                  <a:cubicBezTo>
                    <a:pt x="21138" y="13812"/>
                    <a:pt x="21138" y="13606"/>
                    <a:pt x="21398" y="13503"/>
                  </a:cubicBezTo>
                  <a:cubicBezTo>
                    <a:pt x="21398" y="13400"/>
                    <a:pt x="21398" y="13297"/>
                    <a:pt x="21398" y="13297"/>
                  </a:cubicBezTo>
                  <a:cubicBezTo>
                    <a:pt x="21528" y="13092"/>
                    <a:pt x="21138" y="12886"/>
                    <a:pt x="21138" y="12680"/>
                  </a:cubicBezTo>
                  <a:close/>
                  <a:moveTo>
                    <a:pt x="19706" y="3732"/>
                  </a:moveTo>
                  <a:cubicBezTo>
                    <a:pt x="19706" y="3732"/>
                    <a:pt x="19706" y="3732"/>
                    <a:pt x="19706" y="3732"/>
                  </a:cubicBezTo>
                  <a:cubicBezTo>
                    <a:pt x="19706" y="3732"/>
                    <a:pt x="19706" y="3732"/>
                    <a:pt x="19706" y="3732"/>
                  </a:cubicBezTo>
                  <a:close/>
                  <a:moveTo>
                    <a:pt x="19316" y="8155"/>
                  </a:moveTo>
                  <a:cubicBezTo>
                    <a:pt x="19316" y="8155"/>
                    <a:pt x="19316" y="8257"/>
                    <a:pt x="19446" y="8257"/>
                  </a:cubicBezTo>
                  <a:cubicBezTo>
                    <a:pt x="19316" y="8155"/>
                    <a:pt x="19316" y="8155"/>
                    <a:pt x="19316" y="8155"/>
                  </a:cubicBezTo>
                  <a:cubicBezTo>
                    <a:pt x="19316" y="8155"/>
                    <a:pt x="19316" y="8155"/>
                    <a:pt x="19316" y="8155"/>
                  </a:cubicBezTo>
                  <a:cubicBezTo>
                    <a:pt x="19316" y="8155"/>
                    <a:pt x="19316" y="8155"/>
                    <a:pt x="19316" y="8155"/>
                  </a:cubicBezTo>
                  <a:close/>
                  <a:moveTo>
                    <a:pt x="3441" y="3937"/>
                  </a:moveTo>
                  <a:cubicBezTo>
                    <a:pt x="3441" y="3937"/>
                    <a:pt x="3441" y="3937"/>
                    <a:pt x="3441" y="3937"/>
                  </a:cubicBezTo>
                  <a:cubicBezTo>
                    <a:pt x="3441" y="3937"/>
                    <a:pt x="3441" y="3937"/>
                    <a:pt x="3441" y="3937"/>
                  </a:cubicBezTo>
                  <a:close/>
                  <a:moveTo>
                    <a:pt x="8126" y="14635"/>
                  </a:moveTo>
                  <a:cubicBezTo>
                    <a:pt x="8126" y="14635"/>
                    <a:pt x="8126" y="14635"/>
                    <a:pt x="8126" y="14635"/>
                  </a:cubicBezTo>
                  <a:cubicBezTo>
                    <a:pt x="8126" y="14635"/>
                    <a:pt x="8126" y="14635"/>
                    <a:pt x="8126" y="14635"/>
                  </a:cubicBezTo>
                  <a:close/>
                  <a:moveTo>
                    <a:pt x="12420" y="20806"/>
                  </a:moveTo>
                  <a:cubicBezTo>
                    <a:pt x="12420" y="20806"/>
                    <a:pt x="12420" y="20806"/>
                    <a:pt x="12420" y="20806"/>
                  </a:cubicBezTo>
                  <a:close/>
                  <a:moveTo>
                    <a:pt x="16063" y="2806"/>
                  </a:moveTo>
                  <a:cubicBezTo>
                    <a:pt x="16063" y="2806"/>
                    <a:pt x="16063" y="2806"/>
                    <a:pt x="16063" y="2806"/>
                  </a:cubicBezTo>
                  <a:cubicBezTo>
                    <a:pt x="16063" y="2806"/>
                    <a:pt x="16063" y="2806"/>
                    <a:pt x="16063" y="2806"/>
                  </a:cubicBezTo>
                  <a:close/>
                  <a:moveTo>
                    <a:pt x="18275" y="13812"/>
                  </a:moveTo>
                  <a:cubicBezTo>
                    <a:pt x="18145" y="13812"/>
                    <a:pt x="18145" y="13812"/>
                    <a:pt x="18145" y="13812"/>
                  </a:cubicBezTo>
                  <a:cubicBezTo>
                    <a:pt x="18275" y="13812"/>
                    <a:pt x="18275" y="13812"/>
                    <a:pt x="18275" y="13812"/>
                  </a:cubicBezTo>
                  <a:cubicBezTo>
                    <a:pt x="18275" y="13812"/>
                    <a:pt x="18275" y="13812"/>
                    <a:pt x="18275" y="13812"/>
                  </a:cubicBezTo>
                  <a:close/>
                  <a:moveTo>
                    <a:pt x="19056" y="12680"/>
                  </a:moveTo>
                  <a:cubicBezTo>
                    <a:pt x="19056" y="12577"/>
                    <a:pt x="19056" y="12577"/>
                    <a:pt x="19056" y="12577"/>
                  </a:cubicBezTo>
                  <a:cubicBezTo>
                    <a:pt x="19056" y="12577"/>
                    <a:pt x="19056" y="12577"/>
                    <a:pt x="19056" y="1268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8" name="Shape 598"/>
            <p:cNvSpPr/>
            <p:nvPr/>
          </p:nvSpPr>
          <p:spPr>
            <a:xfrm>
              <a:off x="11217163" y="1308753"/>
              <a:ext cx="78846" cy="77545"/>
            </a:xfrm>
            <a:custGeom>
              <a:avLst/>
              <a:gdLst/>
              <a:ahLst/>
              <a:cxnLst>
                <a:cxn ang="0">
                  <a:pos x="wd2" y="hd2"/>
                </a:cxn>
                <a:cxn ang="5400000">
                  <a:pos x="wd2" y="hd2"/>
                </a:cxn>
                <a:cxn ang="10800000">
                  <a:pos x="wd2" y="hd2"/>
                </a:cxn>
                <a:cxn ang="16200000">
                  <a:pos x="wd2" y="hd2"/>
                </a:cxn>
              </a:cxnLst>
              <a:rect l="0" t="0" r="r" b="b"/>
              <a:pathLst>
                <a:path w="20267" h="21600" extrusionOk="0">
                  <a:moveTo>
                    <a:pt x="0" y="10800"/>
                  </a:moveTo>
                  <a:cubicBezTo>
                    <a:pt x="0" y="10800"/>
                    <a:pt x="0" y="10800"/>
                    <a:pt x="2400" y="13500"/>
                  </a:cubicBezTo>
                  <a:cubicBezTo>
                    <a:pt x="2400" y="13500"/>
                    <a:pt x="2400" y="13500"/>
                    <a:pt x="2400" y="16200"/>
                  </a:cubicBezTo>
                  <a:cubicBezTo>
                    <a:pt x="2400" y="18900"/>
                    <a:pt x="4800" y="21600"/>
                    <a:pt x="7200" y="21600"/>
                  </a:cubicBezTo>
                  <a:cubicBezTo>
                    <a:pt x="12000" y="21600"/>
                    <a:pt x="14400" y="21600"/>
                    <a:pt x="14400" y="16200"/>
                  </a:cubicBezTo>
                  <a:cubicBezTo>
                    <a:pt x="14400" y="16200"/>
                    <a:pt x="14400" y="13500"/>
                    <a:pt x="14400" y="13500"/>
                  </a:cubicBezTo>
                  <a:cubicBezTo>
                    <a:pt x="14400" y="13500"/>
                    <a:pt x="14400" y="13500"/>
                    <a:pt x="14400" y="13500"/>
                  </a:cubicBezTo>
                  <a:cubicBezTo>
                    <a:pt x="14400" y="13500"/>
                    <a:pt x="14400" y="13500"/>
                    <a:pt x="14400" y="13500"/>
                  </a:cubicBezTo>
                  <a:cubicBezTo>
                    <a:pt x="16800" y="13500"/>
                    <a:pt x="16800" y="13500"/>
                    <a:pt x="19200" y="13500"/>
                  </a:cubicBezTo>
                  <a:cubicBezTo>
                    <a:pt x="21600" y="10800"/>
                    <a:pt x="19200" y="5400"/>
                    <a:pt x="19200" y="2700"/>
                  </a:cubicBezTo>
                  <a:cubicBezTo>
                    <a:pt x="16800" y="0"/>
                    <a:pt x="14400" y="0"/>
                    <a:pt x="9600" y="0"/>
                  </a:cubicBezTo>
                  <a:cubicBezTo>
                    <a:pt x="9600" y="0"/>
                    <a:pt x="9600" y="0"/>
                    <a:pt x="9600" y="0"/>
                  </a:cubicBezTo>
                  <a:cubicBezTo>
                    <a:pt x="7200" y="0"/>
                    <a:pt x="4800" y="0"/>
                    <a:pt x="4800" y="0"/>
                  </a:cubicBezTo>
                  <a:cubicBezTo>
                    <a:pt x="2400" y="0"/>
                    <a:pt x="0" y="0"/>
                    <a:pt x="0" y="0"/>
                  </a:cubicBezTo>
                  <a:cubicBezTo>
                    <a:pt x="0" y="0"/>
                    <a:pt x="0" y="2700"/>
                    <a:pt x="0" y="2700"/>
                  </a:cubicBezTo>
                  <a:cubicBezTo>
                    <a:pt x="0" y="2700"/>
                    <a:pt x="0" y="5400"/>
                    <a:pt x="0" y="5400"/>
                  </a:cubicBezTo>
                  <a:cubicBezTo>
                    <a:pt x="0" y="8100"/>
                    <a:pt x="0" y="8100"/>
                    <a:pt x="0" y="108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599" name="Shape 599"/>
            <p:cNvSpPr/>
            <p:nvPr/>
          </p:nvSpPr>
          <p:spPr>
            <a:xfrm>
              <a:off x="10308835" y="835337"/>
              <a:ext cx="873503" cy="832561"/>
            </a:xfrm>
            <a:custGeom>
              <a:avLst/>
              <a:gdLst/>
              <a:ahLst/>
              <a:cxnLst>
                <a:cxn ang="0">
                  <a:pos x="wd2" y="hd2"/>
                </a:cxn>
                <a:cxn ang="5400000">
                  <a:pos x="wd2" y="hd2"/>
                </a:cxn>
                <a:cxn ang="10800000">
                  <a:pos x="wd2" y="hd2"/>
                </a:cxn>
                <a:cxn ang="16200000">
                  <a:pos x="wd2" y="hd2"/>
                </a:cxn>
              </a:cxnLst>
              <a:rect l="0" t="0" r="r" b="b"/>
              <a:pathLst>
                <a:path w="21433" h="21600" extrusionOk="0">
                  <a:moveTo>
                    <a:pt x="8361" y="2763"/>
                  </a:moveTo>
                  <a:cubicBezTo>
                    <a:pt x="8594" y="2763"/>
                    <a:pt x="8826" y="2260"/>
                    <a:pt x="8826" y="2009"/>
                  </a:cubicBezTo>
                  <a:cubicBezTo>
                    <a:pt x="9058" y="1758"/>
                    <a:pt x="8826" y="1758"/>
                    <a:pt x="9290" y="1256"/>
                  </a:cubicBezTo>
                  <a:cubicBezTo>
                    <a:pt x="9523" y="1256"/>
                    <a:pt x="9755" y="1005"/>
                    <a:pt x="9755" y="502"/>
                  </a:cubicBezTo>
                  <a:cubicBezTo>
                    <a:pt x="9755" y="251"/>
                    <a:pt x="9523" y="251"/>
                    <a:pt x="9290" y="251"/>
                  </a:cubicBezTo>
                  <a:cubicBezTo>
                    <a:pt x="9058" y="251"/>
                    <a:pt x="8826" y="251"/>
                    <a:pt x="8594" y="0"/>
                  </a:cubicBezTo>
                  <a:cubicBezTo>
                    <a:pt x="8129" y="0"/>
                    <a:pt x="7897" y="0"/>
                    <a:pt x="7432" y="0"/>
                  </a:cubicBezTo>
                  <a:cubicBezTo>
                    <a:pt x="6968" y="0"/>
                    <a:pt x="6271" y="251"/>
                    <a:pt x="5806" y="753"/>
                  </a:cubicBezTo>
                  <a:cubicBezTo>
                    <a:pt x="5342" y="1256"/>
                    <a:pt x="6735" y="2009"/>
                    <a:pt x="5806" y="2260"/>
                  </a:cubicBezTo>
                  <a:cubicBezTo>
                    <a:pt x="5574" y="2260"/>
                    <a:pt x="5574" y="2512"/>
                    <a:pt x="5342" y="2763"/>
                  </a:cubicBezTo>
                  <a:cubicBezTo>
                    <a:pt x="5342" y="3265"/>
                    <a:pt x="5110" y="3265"/>
                    <a:pt x="4877" y="3516"/>
                  </a:cubicBezTo>
                  <a:cubicBezTo>
                    <a:pt x="4877" y="3516"/>
                    <a:pt x="4877" y="3516"/>
                    <a:pt x="4877" y="3516"/>
                  </a:cubicBezTo>
                  <a:cubicBezTo>
                    <a:pt x="4877" y="3516"/>
                    <a:pt x="4877" y="3516"/>
                    <a:pt x="4877" y="3767"/>
                  </a:cubicBezTo>
                  <a:cubicBezTo>
                    <a:pt x="4877" y="3767"/>
                    <a:pt x="4877" y="3767"/>
                    <a:pt x="4877" y="3767"/>
                  </a:cubicBezTo>
                  <a:cubicBezTo>
                    <a:pt x="4877" y="4019"/>
                    <a:pt x="4877" y="4019"/>
                    <a:pt x="4877" y="4019"/>
                  </a:cubicBezTo>
                  <a:cubicBezTo>
                    <a:pt x="4645" y="4521"/>
                    <a:pt x="4413" y="5023"/>
                    <a:pt x="4181" y="4772"/>
                  </a:cubicBezTo>
                  <a:cubicBezTo>
                    <a:pt x="3948" y="4772"/>
                    <a:pt x="3948" y="4270"/>
                    <a:pt x="3948" y="4019"/>
                  </a:cubicBezTo>
                  <a:cubicBezTo>
                    <a:pt x="3484" y="3516"/>
                    <a:pt x="3948" y="3014"/>
                    <a:pt x="3948" y="2512"/>
                  </a:cubicBezTo>
                  <a:cubicBezTo>
                    <a:pt x="4181" y="2009"/>
                    <a:pt x="4181" y="2260"/>
                    <a:pt x="4645" y="2009"/>
                  </a:cubicBezTo>
                  <a:cubicBezTo>
                    <a:pt x="4877" y="2009"/>
                    <a:pt x="5110" y="1758"/>
                    <a:pt x="5342" y="1507"/>
                  </a:cubicBezTo>
                  <a:cubicBezTo>
                    <a:pt x="5342" y="1256"/>
                    <a:pt x="5342" y="753"/>
                    <a:pt x="4877" y="753"/>
                  </a:cubicBezTo>
                  <a:cubicBezTo>
                    <a:pt x="4877" y="753"/>
                    <a:pt x="4645" y="753"/>
                    <a:pt x="4413" y="753"/>
                  </a:cubicBezTo>
                  <a:cubicBezTo>
                    <a:pt x="4181" y="1005"/>
                    <a:pt x="3948" y="753"/>
                    <a:pt x="3484" y="1005"/>
                  </a:cubicBezTo>
                  <a:cubicBezTo>
                    <a:pt x="3252" y="1005"/>
                    <a:pt x="3019" y="1256"/>
                    <a:pt x="2787" y="753"/>
                  </a:cubicBezTo>
                  <a:cubicBezTo>
                    <a:pt x="2787" y="753"/>
                    <a:pt x="2787" y="502"/>
                    <a:pt x="2555" y="502"/>
                  </a:cubicBezTo>
                  <a:cubicBezTo>
                    <a:pt x="2555" y="502"/>
                    <a:pt x="2323" y="502"/>
                    <a:pt x="2323" y="502"/>
                  </a:cubicBezTo>
                  <a:cubicBezTo>
                    <a:pt x="1858" y="1005"/>
                    <a:pt x="1858" y="1256"/>
                    <a:pt x="1858" y="2009"/>
                  </a:cubicBezTo>
                  <a:cubicBezTo>
                    <a:pt x="1858" y="2260"/>
                    <a:pt x="1858" y="2260"/>
                    <a:pt x="1626" y="2009"/>
                  </a:cubicBezTo>
                  <a:cubicBezTo>
                    <a:pt x="1626" y="1758"/>
                    <a:pt x="1394" y="1758"/>
                    <a:pt x="1394" y="1758"/>
                  </a:cubicBezTo>
                  <a:cubicBezTo>
                    <a:pt x="1161" y="1758"/>
                    <a:pt x="929" y="2009"/>
                    <a:pt x="929" y="2260"/>
                  </a:cubicBezTo>
                  <a:cubicBezTo>
                    <a:pt x="697" y="2512"/>
                    <a:pt x="465" y="2512"/>
                    <a:pt x="232" y="2763"/>
                  </a:cubicBezTo>
                  <a:cubicBezTo>
                    <a:pt x="232" y="3014"/>
                    <a:pt x="232" y="3516"/>
                    <a:pt x="0" y="3767"/>
                  </a:cubicBezTo>
                  <a:cubicBezTo>
                    <a:pt x="0" y="4019"/>
                    <a:pt x="0" y="4019"/>
                    <a:pt x="232" y="4270"/>
                  </a:cubicBezTo>
                  <a:cubicBezTo>
                    <a:pt x="232" y="4521"/>
                    <a:pt x="0" y="4521"/>
                    <a:pt x="0" y="4772"/>
                  </a:cubicBezTo>
                  <a:cubicBezTo>
                    <a:pt x="0" y="4772"/>
                    <a:pt x="0" y="4772"/>
                    <a:pt x="0" y="4772"/>
                  </a:cubicBezTo>
                  <a:cubicBezTo>
                    <a:pt x="0" y="4772"/>
                    <a:pt x="0" y="4772"/>
                    <a:pt x="0" y="4772"/>
                  </a:cubicBezTo>
                  <a:cubicBezTo>
                    <a:pt x="0" y="5023"/>
                    <a:pt x="0" y="5023"/>
                    <a:pt x="0" y="5023"/>
                  </a:cubicBezTo>
                  <a:cubicBezTo>
                    <a:pt x="0" y="5023"/>
                    <a:pt x="0" y="5023"/>
                    <a:pt x="0" y="5023"/>
                  </a:cubicBezTo>
                  <a:cubicBezTo>
                    <a:pt x="0" y="5526"/>
                    <a:pt x="0" y="5777"/>
                    <a:pt x="232" y="6028"/>
                  </a:cubicBezTo>
                  <a:cubicBezTo>
                    <a:pt x="465" y="6279"/>
                    <a:pt x="697" y="6028"/>
                    <a:pt x="465" y="6279"/>
                  </a:cubicBezTo>
                  <a:cubicBezTo>
                    <a:pt x="465" y="6530"/>
                    <a:pt x="465" y="6781"/>
                    <a:pt x="465" y="6781"/>
                  </a:cubicBezTo>
                  <a:cubicBezTo>
                    <a:pt x="697" y="7033"/>
                    <a:pt x="697" y="7284"/>
                    <a:pt x="929" y="7535"/>
                  </a:cubicBezTo>
                  <a:cubicBezTo>
                    <a:pt x="929" y="7786"/>
                    <a:pt x="1161" y="7786"/>
                    <a:pt x="1394" y="7786"/>
                  </a:cubicBezTo>
                  <a:cubicBezTo>
                    <a:pt x="1626" y="7786"/>
                    <a:pt x="1858" y="7786"/>
                    <a:pt x="1858" y="7535"/>
                  </a:cubicBezTo>
                  <a:cubicBezTo>
                    <a:pt x="1858" y="7535"/>
                    <a:pt x="2555" y="7284"/>
                    <a:pt x="2323" y="7284"/>
                  </a:cubicBezTo>
                  <a:cubicBezTo>
                    <a:pt x="2323" y="7284"/>
                    <a:pt x="2323" y="7535"/>
                    <a:pt x="2090" y="7535"/>
                  </a:cubicBezTo>
                  <a:cubicBezTo>
                    <a:pt x="2090" y="7535"/>
                    <a:pt x="2090" y="7786"/>
                    <a:pt x="2323" y="7786"/>
                  </a:cubicBezTo>
                  <a:cubicBezTo>
                    <a:pt x="2323" y="8037"/>
                    <a:pt x="2555" y="8037"/>
                    <a:pt x="2787" y="8037"/>
                  </a:cubicBezTo>
                  <a:cubicBezTo>
                    <a:pt x="3019" y="8037"/>
                    <a:pt x="3484" y="8288"/>
                    <a:pt x="3716" y="8288"/>
                  </a:cubicBezTo>
                  <a:cubicBezTo>
                    <a:pt x="3948" y="8288"/>
                    <a:pt x="3948" y="8288"/>
                    <a:pt x="4181" y="8037"/>
                  </a:cubicBezTo>
                  <a:cubicBezTo>
                    <a:pt x="4181" y="8037"/>
                    <a:pt x="4181" y="8037"/>
                    <a:pt x="4181" y="8288"/>
                  </a:cubicBezTo>
                  <a:cubicBezTo>
                    <a:pt x="4413" y="8288"/>
                    <a:pt x="4877" y="8540"/>
                    <a:pt x="5110" y="8288"/>
                  </a:cubicBezTo>
                  <a:cubicBezTo>
                    <a:pt x="5574" y="8288"/>
                    <a:pt x="5574" y="7786"/>
                    <a:pt x="6039" y="8288"/>
                  </a:cubicBezTo>
                  <a:cubicBezTo>
                    <a:pt x="6271" y="8540"/>
                    <a:pt x="6735" y="8791"/>
                    <a:pt x="6735" y="8540"/>
                  </a:cubicBezTo>
                  <a:cubicBezTo>
                    <a:pt x="6968" y="8037"/>
                    <a:pt x="7897" y="8540"/>
                    <a:pt x="8361" y="8288"/>
                  </a:cubicBezTo>
                  <a:cubicBezTo>
                    <a:pt x="8361" y="8037"/>
                    <a:pt x="9058" y="7033"/>
                    <a:pt x="9290" y="7284"/>
                  </a:cubicBezTo>
                  <a:cubicBezTo>
                    <a:pt x="9523" y="7786"/>
                    <a:pt x="9290" y="8288"/>
                    <a:pt x="9523" y="8540"/>
                  </a:cubicBezTo>
                  <a:cubicBezTo>
                    <a:pt x="9523" y="8791"/>
                    <a:pt x="9987" y="9544"/>
                    <a:pt x="9987" y="9544"/>
                  </a:cubicBezTo>
                  <a:cubicBezTo>
                    <a:pt x="10219" y="9795"/>
                    <a:pt x="10219" y="10047"/>
                    <a:pt x="10452" y="10298"/>
                  </a:cubicBezTo>
                  <a:cubicBezTo>
                    <a:pt x="10452" y="10549"/>
                    <a:pt x="10219" y="10800"/>
                    <a:pt x="9987" y="11051"/>
                  </a:cubicBezTo>
                  <a:cubicBezTo>
                    <a:pt x="9987" y="11051"/>
                    <a:pt x="9987" y="11051"/>
                    <a:pt x="9987" y="11051"/>
                  </a:cubicBezTo>
                  <a:cubicBezTo>
                    <a:pt x="9755" y="11051"/>
                    <a:pt x="9523" y="11302"/>
                    <a:pt x="9290" y="11302"/>
                  </a:cubicBezTo>
                  <a:cubicBezTo>
                    <a:pt x="9290" y="11553"/>
                    <a:pt x="9290" y="11553"/>
                    <a:pt x="9290" y="11553"/>
                  </a:cubicBezTo>
                  <a:cubicBezTo>
                    <a:pt x="9290" y="11805"/>
                    <a:pt x="9290" y="12558"/>
                    <a:pt x="9755" y="12307"/>
                  </a:cubicBezTo>
                  <a:cubicBezTo>
                    <a:pt x="9987" y="12307"/>
                    <a:pt x="10452" y="12056"/>
                    <a:pt x="10916" y="12056"/>
                  </a:cubicBezTo>
                  <a:cubicBezTo>
                    <a:pt x="10916" y="12056"/>
                    <a:pt x="10916" y="12056"/>
                    <a:pt x="11148" y="12056"/>
                  </a:cubicBezTo>
                  <a:cubicBezTo>
                    <a:pt x="11148" y="12056"/>
                    <a:pt x="11148" y="12056"/>
                    <a:pt x="11148" y="12056"/>
                  </a:cubicBezTo>
                  <a:cubicBezTo>
                    <a:pt x="11148" y="12307"/>
                    <a:pt x="11613" y="12307"/>
                    <a:pt x="11613" y="12809"/>
                  </a:cubicBezTo>
                  <a:cubicBezTo>
                    <a:pt x="11381" y="13312"/>
                    <a:pt x="11845" y="13563"/>
                    <a:pt x="12310" y="13563"/>
                  </a:cubicBezTo>
                  <a:cubicBezTo>
                    <a:pt x="12310" y="13563"/>
                    <a:pt x="12542" y="13563"/>
                    <a:pt x="12542" y="13312"/>
                  </a:cubicBezTo>
                  <a:cubicBezTo>
                    <a:pt x="13239" y="13060"/>
                    <a:pt x="13006" y="14065"/>
                    <a:pt x="13006" y="14065"/>
                  </a:cubicBezTo>
                  <a:cubicBezTo>
                    <a:pt x="13006" y="14316"/>
                    <a:pt x="13006" y="14316"/>
                    <a:pt x="13239" y="14316"/>
                  </a:cubicBezTo>
                  <a:cubicBezTo>
                    <a:pt x="13006" y="14316"/>
                    <a:pt x="12310" y="14316"/>
                    <a:pt x="12077" y="14316"/>
                  </a:cubicBezTo>
                  <a:cubicBezTo>
                    <a:pt x="11845" y="14316"/>
                    <a:pt x="11613" y="14567"/>
                    <a:pt x="11613" y="14567"/>
                  </a:cubicBezTo>
                  <a:cubicBezTo>
                    <a:pt x="11613" y="14567"/>
                    <a:pt x="11613" y="14567"/>
                    <a:pt x="11613" y="14567"/>
                  </a:cubicBezTo>
                  <a:cubicBezTo>
                    <a:pt x="11613" y="14567"/>
                    <a:pt x="11613" y="14567"/>
                    <a:pt x="11613" y="14819"/>
                  </a:cubicBezTo>
                  <a:cubicBezTo>
                    <a:pt x="11148" y="15321"/>
                    <a:pt x="10684" y="15321"/>
                    <a:pt x="10219" y="15823"/>
                  </a:cubicBezTo>
                  <a:cubicBezTo>
                    <a:pt x="9987" y="15823"/>
                    <a:pt x="9987" y="15823"/>
                    <a:pt x="9987" y="15823"/>
                  </a:cubicBezTo>
                  <a:cubicBezTo>
                    <a:pt x="9987" y="15823"/>
                    <a:pt x="9987" y="15823"/>
                    <a:pt x="9987" y="15823"/>
                  </a:cubicBezTo>
                  <a:cubicBezTo>
                    <a:pt x="9523" y="16074"/>
                    <a:pt x="9290" y="16074"/>
                    <a:pt x="8826" y="16074"/>
                  </a:cubicBezTo>
                  <a:cubicBezTo>
                    <a:pt x="8594" y="16074"/>
                    <a:pt x="8361" y="16326"/>
                    <a:pt x="8361" y="16326"/>
                  </a:cubicBezTo>
                  <a:cubicBezTo>
                    <a:pt x="8361" y="16326"/>
                    <a:pt x="8361" y="16326"/>
                    <a:pt x="8361" y="16326"/>
                  </a:cubicBezTo>
                  <a:cubicBezTo>
                    <a:pt x="8361" y="16326"/>
                    <a:pt x="8361" y="16326"/>
                    <a:pt x="8361" y="16326"/>
                  </a:cubicBezTo>
                  <a:cubicBezTo>
                    <a:pt x="7897" y="16577"/>
                    <a:pt x="7432" y="16828"/>
                    <a:pt x="7200" y="17330"/>
                  </a:cubicBezTo>
                  <a:cubicBezTo>
                    <a:pt x="7200" y="17330"/>
                    <a:pt x="7200" y="17330"/>
                    <a:pt x="7200" y="17330"/>
                  </a:cubicBezTo>
                  <a:cubicBezTo>
                    <a:pt x="7665" y="18084"/>
                    <a:pt x="8594" y="17833"/>
                    <a:pt x="9290" y="18335"/>
                  </a:cubicBezTo>
                  <a:cubicBezTo>
                    <a:pt x="9290" y="18335"/>
                    <a:pt x="9523" y="18335"/>
                    <a:pt x="9523" y="18335"/>
                  </a:cubicBezTo>
                  <a:cubicBezTo>
                    <a:pt x="10219" y="17581"/>
                    <a:pt x="10916" y="17833"/>
                    <a:pt x="11845" y="17833"/>
                  </a:cubicBezTo>
                  <a:cubicBezTo>
                    <a:pt x="12077" y="17833"/>
                    <a:pt x="11845" y="18335"/>
                    <a:pt x="11845" y="18335"/>
                  </a:cubicBezTo>
                  <a:cubicBezTo>
                    <a:pt x="11845" y="18335"/>
                    <a:pt x="11845" y="18335"/>
                    <a:pt x="11845" y="18335"/>
                  </a:cubicBezTo>
                  <a:cubicBezTo>
                    <a:pt x="11845" y="18586"/>
                    <a:pt x="11845" y="18586"/>
                    <a:pt x="11845" y="18586"/>
                  </a:cubicBezTo>
                  <a:cubicBezTo>
                    <a:pt x="11845" y="18586"/>
                    <a:pt x="11845" y="18837"/>
                    <a:pt x="11845" y="18837"/>
                  </a:cubicBezTo>
                  <a:cubicBezTo>
                    <a:pt x="12077" y="19088"/>
                    <a:pt x="12077" y="19340"/>
                    <a:pt x="12310" y="19591"/>
                  </a:cubicBezTo>
                  <a:cubicBezTo>
                    <a:pt x="12310" y="19842"/>
                    <a:pt x="12542" y="19842"/>
                    <a:pt x="12774" y="20093"/>
                  </a:cubicBezTo>
                  <a:cubicBezTo>
                    <a:pt x="13006" y="20344"/>
                    <a:pt x="13239" y="20344"/>
                    <a:pt x="13471" y="20344"/>
                  </a:cubicBezTo>
                  <a:cubicBezTo>
                    <a:pt x="13703" y="20344"/>
                    <a:pt x="13703" y="20344"/>
                    <a:pt x="13703" y="20344"/>
                  </a:cubicBezTo>
                  <a:cubicBezTo>
                    <a:pt x="13703" y="20344"/>
                    <a:pt x="13703" y="20344"/>
                    <a:pt x="13703" y="20344"/>
                  </a:cubicBezTo>
                  <a:cubicBezTo>
                    <a:pt x="13703" y="20344"/>
                    <a:pt x="13703" y="20344"/>
                    <a:pt x="13703" y="20344"/>
                  </a:cubicBezTo>
                  <a:cubicBezTo>
                    <a:pt x="13935" y="19842"/>
                    <a:pt x="14168" y="20595"/>
                    <a:pt x="14168" y="20595"/>
                  </a:cubicBezTo>
                  <a:cubicBezTo>
                    <a:pt x="14400" y="20847"/>
                    <a:pt x="14632" y="20847"/>
                    <a:pt x="14865" y="20847"/>
                  </a:cubicBezTo>
                  <a:cubicBezTo>
                    <a:pt x="15329" y="20847"/>
                    <a:pt x="15329" y="21098"/>
                    <a:pt x="15561" y="21349"/>
                  </a:cubicBezTo>
                  <a:cubicBezTo>
                    <a:pt x="15561" y="21600"/>
                    <a:pt x="15794" y="21600"/>
                    <a:pt x="16026" y="21600"/>
                  </a:cubicBezTo>
                  <a:cubicBezTo>
                    <a:pt x="16258" y="21349"/>
                    <a:pt x="17187" y="20847"/>
                    <a:pt x="16723" y="20344"/>
                  </a:cubicBezTo>
                  <a:cubicBezTo>
                    <a:pt x="16490" y="20093"/>
                    <a:pt x="16258" y="20093"/>
                    <a:pt x="16258" y="19591"/>
                  </a:cubicBezTo>
                  <a:cubicBezTo>
                    <a:pt x="16258" y="19591"/>
                    <a:pt x="16026" y="19340"/>
                    <a:pt x="16026" y="19340"/>
                  </a:cubicBezTo>
                  <a:cubicBezTo>
                    <a:pt x="15561" y="18837"/>
                    <a:pt x="16490" y="19340"/>
                    <a:pt x="16490" y="19340"/>
                  </a:cubicBezTo>
                  <a:cubicBezTo>
                    <a:pt x="16490" y="19340"/>
                    <a:pt x="16490" y="19340"/>
                    <a:pt x="16490" y="19340"/>
                  </a:cubicBezTo>
                  <a:cubicBezTo>
                    <a:pt x="16723" y="19591"/>
                    <a:pt x="16955" y="19842"/>
                    <a:pt x="16955" y="20093"/>
                  </a:cubicBezTo>
                  <a:cubicBezTo>
                    <a:pt x="17187" y="20344"/>
                    <a:pt x="17187" y="20847"/>
                    <a:pt x="17419" y="20847"/>
                  </a:cubicBezTo>
                  <a:cubicBezTo>
                    <a:pt x="17884" y="20847"/>
                    <a:pt x="18581" y="20344"/>
                    <a:pt x="18581" y="19842"/>
                  </a:cubicBezTo>
                  <a:cubicBezTo>
                    <a:pt x="18581" y="19842"/>
                    <a:pt x="18581" y="19591"/>
                    <a:pt x="18581" y="19591"/>
                  </a:cubicBezTo>
                  <a:cubicBezTo>
                    <a:pt x="18581" y="19591"/>
                    <a:pt x="18581" y="19591"/>
                    <a:pt x="18581" y="19591"/>
                  </a:cubicBezTo>
                  <a:cubicBezTo>
                    <a:pt x="18116" y="19340"/>
                    <a:pt x="19510" y="17330"/>
                    <a:pt x="18581" y="17079"/>
                  </a:cubicBezTo>
                  <a:cubicBezTo>
                    <a:pt x="18348" y="17079"/>
                    <a:pt x="18581" y="16828"/>
                    <a:pt x="18348" y="16828"/>
                  </a:cubicBezTo>
                  <a:cubicBezTo>
                    <a:pt x="18348" y="16577"/>
                    <a:pt x="17652" y="16074"/>
                    <a:pt x="17652" y="15823"/>
                  </a:cubicBezTo>
                  <a:cubicBezTo>
                    <a:pt x="17652" y="15070"/>
                    <a:pt x="16955" y="14316"/>
                    <a:pt x="17884" y="14316"/>
                  </a:cubicBezTo>
                  <a:cubicBezTo>
                    <a:pt x="18116" y="14316"/>
                    <a:pt x="18348" y="14065"/>
                    <a:pt x="18348" y="14065"/>
                  </a:cubicBezTo>
                  <a:cubicBezTo>
                    <a:pt x="18348" y="14065"/>
                    <a:pt x="18348" y="14316"/>
                    <a:pt x="18348" y="14567"/>
                  </a:cubicBezTo>
                  <a:cubicBezTo>
                    <a:pt x="18348" y="14567"/>
                    <a:pt x="18581" y="14819"/>
                    <a:pt x="18581" y="15070"/>
                  </a:cubicBezTo>
                  <a:cubicBezTo>
                    <a:pt x="18581" y="15321"/>
                    <a:pt x="18581" y="15321"/>
                    <a:pt x="18581" y="15572"/>
                  </a:cubicBezTo>
                  <a:cubicBezTo>
                    <a:pt x="18813" y="15823"/>
                    <a:pt x="18813" y="15823"/>
                    <a:pt x="19045" y="16074"/>
                  </a:cubicBezTo>
                  <a:cubicBezTo>
                    <a:pt x="19045" y="16326"/>
                    <a:pt x="19045" y="16326"/>
                    <a:pt x="19277" y="16577"/>
                  </a:cubicBezTo>
                  <a:cubicBezTo>
                    <a:pt x="19277" y="16577"/>
                    <a:pt x="19510" y="16577"/>
                    <a:pt x="19510" y="16577"/>
                  </a:cubicBezTo>
                  <a:cubicBezTo>
                    <a:pt x="19974" y="16326"/>
                    <a:pt x="19974" y="16326"/>
                    <a:pt x="20439" y="16074"/>
                  </a:cubicBezTo>
                  <a:cubicBezTo>
                    <a:pt x="20671" y="16074"/>
                    <a:pt x="21135" y="15823"/>
                    <a:pt x="21135" y="15321"/>
                  </a:cubicBezTo>
                  <a:cubicBezTo>
                    <a:pt x="21135" y="15070"/>
                    <a:pt x="21600" y="14819"/>
                    <a:pt x="21368" y="14316"/>
                  </a:cubicBezTo>
                  <a:cubicBezTo>
                    <a:pt x="21368" y="14316"/>
                    <a:pt x="21368" y="14316"/>
                    <a:pt x="21368" y="14316"/>
                  </a:cubicBezTo>
                  <a:cubicBezTo>
                    <a:pt x="21368" y="14316"/>
                    <a:pt x="21368" y="14316"/>
                    <a:pt x="21368" y="14316"/>
                  </a:cubicBezTo>
                  <a:cubicBezTo>
                    <a:pt x="21368" y="13814"/>
                    <a:pt x="20903" y="13814"/>
                    <a:pt x="20671" y="13312"/>
                  </a:cubicBezTo>
                  <a:cubicBezTo>
                    <a:pt x="20206" y="12809"/>
                    <a:pt x="20206" y="12558"/>
                    <a:pt x="19974" y="12056"/>
                  </a:cubicBezTo>
                  <a:cubicBezTo>
                    <a:pt x="19974" y="11805"/>
                    <a:pt x="19742" y="11553"/>
                    <a:pt x="19510" y="11302"/>
                  </a:cubicBezTo>
                  <a:cubicBezTo>
                    <a:pt x="19277" y="11302"/>
                    <a:pt x="18581" y="11302"/>
                    <a:pt x="18581" y="11051"/>
                  </a:cubicBezTo>
                  <a:cubicBezTo>
                    <a:pt x="18348" y="11051"/>
                    <a:pt x="18348" y="11051"/>
                    <a:pt x="18348" y="11051"/>
                  </a:cubicBezTo>
                  <a:cubicBezTo>
                    <a:pt x="18116" y="10800"/>
                    <a:pt x="17652" y="11051"/>
                    <a:pt x="17884" y="10800"/>
                  </a:cubicBezTo>
                  <a:cubicBezTo>
                    <a:pt x="18348" y="10549"/>
                    <a:pt x="18348" y="10298"/>
                    <a:pt x="18116" y="10047"/>
                  </a:cubicBezTo>
                  <a:cubicBezTo>
                    <a:pt x="18116" y="10047"/>
                    <a:pt x="17187" y="9544"/>
                    <a:pt x="17652" y="9544"/>
                  </a:cubicBezTo>
                  <a:cubicBezTo>
                    <a:pt x="17884" y="9293"/>
                    <a:pt x="17884" y="9293"/>
                    <a:pt x="18348" y="9042"/>
                  </a:cubicBezTo>
                  <a:cubicBezTo>
                    <a:pt x="18348" y="9042"/>
                    <a:pt x="18348" y="9042"/>
                    <a:pt x="18348" y="9042"/>
                  </a:cubicBezTo>
                  <a:cubicBezTo>
                    <a:pt x="18581" y="8791"/>
                    <a:pt x="18813" y="8540"/>
                    <a:pt x="18581" y="8037"/>
                  </a:cubicBezTo>
                  <a:cubicBezTo>
                    <a:pt x="18348" y="8037"/>
                    <a:pt x="18348" y="7786"/>
                    <a:pt x="18116" y="7786"/>
                  </a:cubicBezTo>
                  <a:cubicBezTo>
                    <a:pt x="18116" y="7786"/>
                    <a:pt x="17884" y="7786"/>
                    <a:pt x="17884" y="8037"/>
                  </a:cubicBezTo>
                  <a:cubicBezTo>
                    <a:pt x="17652" y="8037"/>
                    <a:pt x="17652" y="7786"/>
                    <a:pt x="17652" y="7786"/>
                  </a:cubicBezTo>
                  <a:cubicBezTo>
                    <a:pt x="17652" y="7535"/>
                    <a:pt x="17419" y="7284"/>
                    <a:pt x="17187" y="7284"/>
                  </a:cubicBezTo>
                  <a:cubicBezTo>
                    <a:pt x="17187" y="7284"/>
                    <a:pt x="16955" y="7284"/>
                    <a:pt x="16955" y="7284"/>
                  </a:cubicBezTo>
                  <a:cubicBezTo>
                    <a:pt x="16723" y="7284"/>
                    <a:pt x="16490" y="7284"/>
                    <a:pt x="16723" y="7033"/>
                  </a:cubicBezTo>
                  <a:cubicBezTo>
                    <a:pt x="16723" y="7033"/>
                    <a:pt x="16955" y="6781"/>
                    <a:pt x="16955" y="6781"/>
                  </a:cubicBezTo>
                  <a:cubicBezTo>
                    <a:pt x="16955" y="6530"/>
                    <a:pt x="16955" y="6530"/>
                    <a:pt x="16723" y="6530"/>
                  </a:cubicBezTo>
                  <a:cubicBezTo>
                    <a:pt x="16723" y="6279"/>
                    <a:pt x="16723" y="6279"/>
                    <a:pt x="16723" y="6279"/>
                  </a:cubicBezTo>
                  <a:cubicBezTo>
                    <a:pt x="16490" y="6279"/>
                    <a:pt x="16258" y="6028"/>
                    <a:pt x="16026" y="6028"/>
                  </a:cubicBezTo>
                  <a:cubicBezTo>
                    <a:pt x="15794" y="6028"/>
                    <a:pt x="15561" y="6279"/>
                    <a:pt x="15561" y="6028"/>
                  </a:cubicBezTo>
                  <a:cubicBezTo>
                    <a:pt x="15561" y="6028"/>
                    <a:pt x="15561" y="6028"/>
                    <a:pt x="15561" y="6028"/>
                  </a:cubicBezTo>
                  <a:cubicBezTo>
                    <a:pt x="15561" y="5777"/>
                    <a:pt x="15561" y="5274"/>
                    <a:pt x="15794" y="5023"/>
                  </a:cubicBezTo>
                  <a:cubicBezTo>
                    <a:pt x="15794" y="4772"/>
                    <a:pt x="15329" y="4521"/>
                    <a:pt x="15097" y="4521"/>
                  </a:cubicBezTo>
                  <a:cubicBezTo>
                    <a:pt x="14632" y="4521"/>
                    <a:pt x="14400" y="5023"/>
                    <a:pt x="14168" y="5526"/>
                  </a:cubicBezTo>
                  <a:cubicBezTo>
                    <a:pt x="14400" y="5274"/>
                    <a:pt x="14168" y="4772"/>
                    <a:pt x="13935" y="4521"/>
                  </a:cubicBezTo>
                  <a:cubicBezTo>
                    <a:pt x="13935" y="4521"/>
                    <a:pt x="13935" y="4521"/>
                    <a:pt x="13935" y="4521"/>
                  </a:cubicBezTo>
                  <a:cubicBezTo>
                    <a:pt x="13471" y="4772"/>
                    <a:pt x="13471" y="4270"/>
                    <a:pt x="13471" y="4019"/>
                  </a:cubicBezTo>
                  <a:cubicBezTo>
                    <a:pt x="13471" y="4019"/>
                    <a:pt x="13471" y="4019"/>
                    <a:pt x="13471" y="4019"/>
                  </a:cubicBezTo>
                  <a:cubicBezTo>
                    <a:pt x="13471" y="4019"/>
                    <a:pt x="13471" y="3767"/>
                    <a:pt x="13471" y="3767"/>
                  </a:cubicBezTo>
                  <a:cubicBezTo>
                    <a:pt x="13471" y="3767"/>
                    <a:pt x="13471" y="3516"/>
                    <a:pt x="13471" y="3516"/>
                  </a:cubicBezTo>
                  <a:cubicBezTo>
                    <a:pt x="13471" y="3014"/>
                    <a:pt x="12310" y="3014"/>
                    <a:pt x="12077" y="2763"/>
                  </a:cubicBezTo>
                  <a:cubicBezTo>
                    <a:pt x="11613" y="2512"/>
                    <a:pt x="11148" y="2512"/>
                    <a:pt x="10916" y="2009"/>
                  </a:cubicBezTo>
                  <a:cubicBezTo>
                    <a:pt x="10684" y="1758"/>
                    <a:pt x="10452" y="1758"/>
                    <a:pt x="10219" y="1758"/>
                  </a:cubicBezTo>
                  <a:cubicBezTo>
                    <a:pt x="9987" y="1758"/>
                    <a:pt x="9523" y="2260"/>
                    <a:pt x="9755" y="2763"/>
                  </a:cubicBezTo>
                  <a:cubicBezTo>
                    <a:pt x="9755" y="2763"/>
                    <a:pt x="9755" y="2763"/>
                    <a:pt x="9755" y="2763"/>
                  </a:cubicBezTo>
                  <a:cubicBezTo>
                    <a:pt x="9755" y="2763"/>
                    <a:pt x="9755" y="2763"/>
                    <a:pt x="9755" y="2763"/>
                  </a:cubicBezTo>
                  <a:cubicBezTo>
                    <a:pt x="9755" y="3014"/>
                    <a:pt x="9987" y="3014"/>
                    <a:pt x="10219" y="3265"/>
                  </a:cubicBezTo>
                  <a:cubicBezTo>
                    <a:pt x="9987" y="3014"/>
                    <a:pt x="9987" y="4019"/>
                    <a:pt x="9987" y="3767"/>
                  </a:cubicBezTo>
                  <a:cubicBezTo>
                    <a:pt x="9987" y="3516"/>
                    <a:pt x="9755" y="3516"/>
                    <a:pt x="9755" y="3516"/>
                  </a:cubicBezTo>
                  <a:cubicBezTo>
                    <a:pt x="9523" y="3265"/>
                    <a:pt x="9290" y="3014"/>
                    <a:pt x="9058" y="3516"/>
                  </a:cubicBezTo>
                  <a:cubicBezTo>
                    <a:pt x="8826" y="4270"/>
                    <a:pt x="7897" y="3014"/>
                    <a:pt x="8361" y="2763"/>
                  </a:cubicBezTo>
                  <a:close/>
                  <a:moveTo>
                    <a:pt x="19742" y="12809"/>
                  </a:moveTo>
                  <a:cubicBezTo>
                    <a:pt x="19742" y="12809"/>
                    <a:pt x="19742" y="12809"/>
                    <a:pt x="19742" y="12809"/>
                  </a:cubicBezTo>
                  <a:cubicBezTo>
                    <a:pt x="19742" y="12809"/>
                    <a:pt x="19742" y="12809"/>
                    <a:pt x="19742" y="12809"/>
                  </a:cubicBezTo>
                  <a:cubicBezTo>
                    <a:pt x="19742" y="12809"/>
                    <a:pt x="19742" y="12809"/>
                    <a:pt x="19742" y="12809"/>
                  </a:cubicBezTo>
                  <a:close/>
                  <a:moveTo>
                    <a:pt x="17652" y="11302"/>
                  </a:moveTo>
                  <a:cubicBezTo>
                    <a:pt x="17652" y="11302"/>
                    <a:pt x="17652" y="11302"/>
                    <a:pt x="17652" y="11302"/>
                  </a:cubicBezTo>
                  <a:cubicBezTo>
                    <a:pt x="17652" y="11302"/>
                    <a:pt x="17652" y="11302"/>
                    <a:pt x="17652" y="11302"/>
                  </a:cubicBezTo>
                  <a:cubicBezTo>
                    <a:pt x="17652" y="11302"/>
                    <a:pt x="17652" y="11302"/>
                    <a:pt x="17652" y="11302"/>
                  </a:cubicBezTo>
                  <a:close/>
                  <a:moveTo>
                    <a:pt x="15561" y="18837"/>
                  </a:moveTo>
                  <a:cubicBezTo>
                    <a:pt x="15561" y="18837"/>
                    <a:pt x="15561" y="18837"/>
                    <a:pt x="15561" y="18837"/>
                  </a:cubicBezTo>
                  <a:cubicBezTo>
                    <a:pt x="15561" y="18837"/>
                    <a:pt x="15561" y="19088"/>
                    <a:pt x="15561" y="19088"/>
                  </a:cubicBezTo>
                  <a:cubicBezTo>
                    <a:pt x="15561" y="19088"/>
                    <a:pt x="15561" y="19088"/>
                    <a:pt x="15561" y="19088"/>
                  </a:cubicBezTo>
                  <a:cubicBezTo>
                    <a:pt x="15561" y="19088"/>
                    <a:pt x="15561" y="18837"/>
                    <a:pt x="15561" y="18837"/>
                  </a:cubicBezTo>
                  <a:close/>
                  <a:moveTo>
                    <a:pt x="15329" y="6530"/>
                  </a:moveTo>
                  <a:cubicBezTo>
                    <a:pt x="15329" y="6530"/>
                    <a:pt x="15329" y="6530"/>
                    <a:pt x="15329" y="6530"/>
                  </a:cubicBezTo>
                  <a:cubicBezTo>
                    <a:pt x="15329" y="6530"/>
                    <a:pt x="15329" y="6530"/>
                    <a:pt x="15329" y="6530"/>
                  </a:cubicBezTo>
                  <a:cubicBezTo>
                    <a:pt x="15329" y="6530"/>
                    <a:pt x="15329" y="6530"/>
                    <a:pt x="15329" y="6530"/>
                  </a:cubicBezTo>
                  <a:cubicBezTo>
                    <a:pt x="15329" y="6530"/>
                    <a:pt x="15097" y="6530"/>
                    <a:pt x="15097" y="6279"/>
                  </a:cubicBezTo>
                  <a:cubicBezTo>
                    <a:pt x="15097" y="6530"/>
                    <a:pt x="15329" y="6530"/>
                    <a:pt x="15329" y="6530"/>
                  </a:cubicBezTo>
                  <a:close/>
                  <a:moveTo>
                    <a:pt x="13239" y="4521"/>
                  </a:moveTo>
                  <a:cubicBezTo>
                    <a:pt x="13239" y="4521"/>
                    <a:pt x="13239" y="4521"/>
                    <a:pt x="13239" y="4521"/>
                  </a:cubicBezTo>
                  <a:cubicBezTo>
                    <a:pt x="13239" y="4521"/>
                    <a:pt x="13239" y="4521"/>
                    <a:pt x="13239" y="4521"/>
                  </a:cubicBezTo>
                  <a:close/>
                  <a:moveTo>
                    <a:pt x="9523" y="4019"/>
                  </a:moveTo>
                  <a:cubicBezTo>
                    <a:pt x="9523" y="4019"/>
                    <a:pt x="9523" y="4019"/>
                    <a:pt x="9523" y="4019"/>
                  </a:cubicBezTo>
                  <a:cubicBezTo>
                    <a:pt x="9523" y="4019"/>
                    <a:pt x="9523" y="4019"/>
                    <a:pt x="9523" y="4019"/>
                  </a:cubicBezTo>
                  <a:cubicBezTo>
                    <a:pt x="9523" y="4019"/>
                    <a:pt x="9523" y="4019"/>
                    <a:pt x="9523" y="4019"/>
                  </a:cubicBezTo>
                  <a:cubicBezTo>
                    <a:pt x="9523" y="4019"/>
                    <a:pt x="9523" y="4019"/>
                    <a:pt x="9523" y="4019"/>
                  </a:cubicBezTo>
                  <a:close/>
                  <a:moveTo>
                    <a:pt x="8129" y="7786"/>
                  </a:moveTo>
                  <a:cubicBezTo>
                    <a:pt x="8129" y="7786"/>
                    <a:pt x="8129" y="7786"/>
                    <a:pt x="8129" y="7786"/>
                  </a:cubicBezTo>
                  <a:cubicBezTo>
                    <a:pt x="8129" y="7786"/>
                    <a:pt x="8129" y="7786"/>
                    <a:pt x="8129" y="7786"/>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0" name="Shape 600"/>
            <p:cNvSpPr/>
            <p:nvPr/>
          </p:nvSpPr>
          <p:spPr>
            <a:xfrm>
              <a:off x="10372857" y="1704627"/>
              <a:ext cx="68029" cy="63876"/>
            </a:xfrm>
            <a:custGeom>
              <a:avLst/>
              <a:gdLst/>
              <a:ahLst/>
              <a:cxnLst>
                <a:cxn ang="0">
                  <a:pos x="wd2" y="hd2"/>
                </a:cxn>
                <a:cxn ang="5400000">
                  <a:pos x="wd2" y="hd2"/>
                </a:cxn>
                <a:cxn ang="10800000">
                  <a:pos x="wd2" y="hd2"/>
                </a:cxn>
                <a:cxn ang="16200000">
                  <a:pos x="wd2" y="hd2"/>
                </a:cxn>
              </a:cxnLst>
              <a:rect l="0" t="0" r="r" b="b"/>
              <a:pathLst>
                <a:path w="21600" h="19886" extrusionOk="0">
                  <a:moveTo>
                    <a:pt x="12343" y="3086"/>
                  </a:moveTo>
                  <a:cubicBezTo>
                    <a:pt x="9257" y="6171"/>
                    <a:pt x="9257" y="6171"/>
                    <a:pt x="9257" y="6171"/>
                  </a:cubicBezTo>
                  <a:cubicBezTo>
                    <a:pt x="9257" y="6171"/>
                    <a:pt x="6171" y="6171"/>
                    <a:pt x="6171" y="6171"/>
                  </a:cubicBezTo>
                  <a:cubicBezTo>
                    <a:pt x="6171" y="6171"/>
                    <a:pt x="3086" y="3086"/>
                    <a:pt x="3086" y="6171"/>
                  </a:cubicBezTo>
                  <a:cubicBezTo>
                    <a:pt x="3086" y="9257"/>
                    <a:pt x="0" y="9257"/>
                    <a:pt x="0" y="12343"/>
                  </a:cubicBezTo>
                  <a:cubicBezTo>
                    <a:pt x="0" y="15429"/>
                    <a:pt x="0" y="18514"/>
                    <a:pt x="3086" y="18514"/>
                  </a:cubicBezTo>
                  <a:cubicBezTo>
                    <a:pt x="6171" y="21600"/>
                    <a:pt x="9257" y="18514"/>
                    <a:pt x="12343" y="18514"/>
                  </a:cubicBezTo>
                  <a:cubicBezTo>
                    <a:pt x="15429" y="15429"/>
                    <a:pt x="18514" y="15429"/>
                    <a:pt x="21600" y="12343"/>
                  </a:cubicBezTo>
                  <a:cubicBezTo>
                    <a:pt x="21600" y="9257"/>
                    <a:pt x="21600" y="3086"/>
                    <a:pt x="18514" y="0"/>
                  </a:cubicBezTo>
                  <a:cubicBezTo>
                    <a:pt x="15429" y="0"/>
                    <a:pt x="12343" y="3086"/>
                    <a:pt x="12343" y="3086"/>
                  </a:cubicBezTo>
                  <a:close/>
                  <a:moveTo>
                    <a:pt x="6171" y="12343"/>
                  </a:moveTo>
                  <a:cubicBezTo>
                    <a:pt x="6171" y="12343"/>
                    <a:pt x="6171" y="12343"/>
                    <a:pt x="6171" y="12343"/>
                  </a:cubicBezTo>
                  <a:cubicBezTo>
                    <a:pt x="6171" y="12343"/>
                    <a:pt x="6171" y="12343"/>
                    <a:pt x="6171" y="1234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1" name="Shape 601"/>
            <p:cNvSpPr/>
            <p:nvPr/>
          </p:nvSpPr>
          <p:spPr>
            <a:xfrm>
              <a:off x="10218100" y="1463837"/>
              <a:ext cx="242790" cy="207398"/>
            </a:xfrm>
            <a:custGeom>
              <a:avLst/>
              <a:gdLst/>
              <a:ahLst/>
              <a:cxnLst>
                <a:cxn ang="0">
                  <a:pos x="wd2" y="hd2"/>
                </a:cxn>
                <a:cxn ang="5400000">
                  <a:pos x="wd2" y="hd2"/>
                </a:cxn>
                <a:cxn ang="10800000">
                  <a:pos x="wd2" y="hd2"/>
                </a:cxn>
                <a:cxn ang="16200000">
                  <a:pos x="wd2" y="hd2"/>
                </a:cxn>
              </a:cxnLst>
              <a:rect l="0" t="0" r="r" b="b"/>
              <a:pathLst>
                <a:path w="21138" h="21109" extrusionOk="0">
                  <a:moveTo>
                    <a:pt x="20307" y="12764"/>
                  </a:moveTo>
                  <a:cubicBezTo>
                    <a:pt x="20307" y="11782"/>
                    <a:pt x="20307" y="10800"/>
                    <a:pt x="18646" y="10800"/>
                  </a:cubicBezTo>
                  <a:cubicBezTo>
                    <a:pt x="16984" y="8836"/>
                    <a:pt x="17815" y="6873"/>
                    <a:pt x="15323" y="5891"/>
                  </a:cubicBezTo>
                  <a:cubicBezTo>
                    <a:pt x="15323" y="4909"/>
                    <a:pt x="15323" y="4909"/>
                    <a:pt x="13661" y="4909"/>
                  </a:cubicBezTo>
                  <a:cubicBezTo>
                    <a:pt x="13661" y="4909"/>
                    <a:pt x="12000" y="2945"/>
                    <a:pt x="12000" y="2945"/>
                  </a:cubicBezTo>
                  <a:cubicBezTo>
                    <a:pt x="10338" y="1964"/>
                    <a:pt x="8676" y="0"/>
                    <a:pt x="7015" y="0"/>
                  </a:cubicBezTo>
                  <a:cubicBezTo>
                    <a:pt x="6184" y="0"/>
                    <a:pt x="5353" y="982"/>
                    <a:pt x="5353" y="1964"/>
                  </a:cubicBezTo>
                  <a:cubicBezTo>
                    <a:pt x="5353" y="1964"/>
                    <a:pt x="5353" y="1964"/>
                    <a:pt x="5353" y="2945"/>
                  </a:cubicBezTo>
                  <a:cubicBezTo>
                    <a:pt x="4523" y="3927"/>
                    <a:pt x="4523" y="6873"/>
                    <a:pt x="3692" y="7855"/>
                  </a:cubicBezTo>
                  <a:cubicBezTo>
                    <a:pt x="2861" y="8836"/>
                    <a:pt x="2030" y="9818"/>
                    <a:pt x="2030" y="10800"/>
                  </a:cubicBezTo>
                  <a:cubicBezTo>
                    <a:pt x="2030" y="13745"/>
                    <a:pt x="1200" y="14727"/>
                    <a:pt x="369" y="16691"/>
                  </a:cubicBezTo>
                  <a:cubicBezTo>
                    <a:pt x="-462" y="18655"/>
                    <a:pt x="369" y="18655"/>
                    <a:pt x="369" y="19636"/>
                  </a:cubicBezTo>
                  <a:cubicBezTo>
                    <a:pt x="369" y="19636"/>
                    <a:pt x="369" y="20618"/>
                    <a:pt x="369" y="20618"/>
                  </a:cubicBezTo>
                  <a:cubicBezTo>
                    <a:pt x="369" y="20618"/>
                    <a:pt x="1200" y="20618"/>
                    <a:pt x="1200" y="20618"/>
                  </a:cubicBezTo>
                  <a:cubicBezTo>
                    <a:pt x="1200" y="20618"/>
                    <a:pt x="1200" y="20618"/>
                    <a:pt x="1200" y="20618"/>
                  </a:cubicBezTo>
                  <a:cubicBezTo>
                    <a:pt x="2030" y="20618"/>
                    <a:pt x="2030" y="19636"/>
                    <a:pt x="2861" y="19636"/>
                  </a:cubicBezTo>
                  <a:cubicBezTo>
                    <a:pt x="3692" y="19636"/>
                    <a:pt x="5353" y="20618"/>
                    <a:pt x="7015" y="19636"/>
                  </a:cubicBezTo>
                  <a:cubicBezTo>
                    <a:pt x="7846" y="18655"/>
                    <a:pt x="9507" y="16691"/>
                    <a:pt x="9507" y="14727"/>
                  </a:cubicBezTo>
                  <a:cubicBezTo>
                    <a:pt x="10338" y="14727"/>
                    <a:pt x="10338" y="14727"/>
                    <a:pt x="9507" y="14727"/>
                  </a:cubicBezTo>
                  <a:cubicBezTo>
                    <a:pt x="8676" y="13745"/>
                    <a:pt x="7846" y="11782"/>
                    <a:pt x="9507" y="12764"/>
                  </a:cubicBezTo>
                  <a:cubicBezTo>
                    <a:pt x="10338" y="12764"/>
                    <a:pt x="11169" y="14727"/>
                    <a:pt x="12000" y="14727"/>
                  </a:cubicBezTo>
                  <a:cubicBezTo>
                    <a:pt x="12830" y="14727"/>
                    <a:pt x="13661" y="14727"/>
                    <a:pt x="14492" y="13745"/>
                  </a:cubicBezTo>
                  <a:cubicBezTo>
                    <a:pt x="16153" y="13745"/>
                    <a:pt x="15323" y="16691"/>
                    <a:pt x="15323" y="17673"/>
                  </a:cubicBezTo>
                  <a:cubicBezTo>
                    <a:pt x="15323" y="17673"/>
                    <a:pt x="15323" y="17673"/>
                    <a:pt x="15323" y="17673"/>
                  </a:cubicBezTo>
                  <a:cubicBezTo>
                    <a:pt x="15323" y="17673"/>
                    <a:pt x="15323" y="17673"/>
                    <a:pt x="15323" y="17673"/>
                  </a:cubicBezTo>
                  <a:cubicBezTo>
                    <a:pt x="15323" y="17673"/>
                    <a:pt x="15323" y="17673"/>
                    <a:pt x="15323" y="18655"/>
                  </a:cubicBezTo>
                  <a:cubicBezTo>
                    <a:pt x="14492" y="18655"/>
                    <a:pt x="14492" y="18655"/>
                    <a:pt x="14492" y="19636"/>
                  </a:cubicBezTo>
                  <a:cubicBezTo>
                    <a:pt x="16153" y="21600"/>
                    <a:pt x="17815" y="21600"/>
                    <a:pt x="19476" y="19636"/>
                  </a:cubicBezTo>
                  <a:cubicBezTo>
                    <a:pt x="19476" y="18655"/>
                    <a:pt x="21138" y="16691"/>
                    <a:pt x="21138" y="15709"/>
                  </a:cubicBezTo>
                  <a:cubicBezTo>
                    <a:pt x="21138" y="13745"/>
                    <a:pt x="21138" y="13745"/>
                    <a:pt x="20307" y="1276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2" name="Shape 602"/>
            <p:cNvSpPr/>
            <p:nvPr/>
          </p:nvSpPr>
          <p:spPr>
            <a:xfrm>
              <a:off x="10592939" y="1288345"/>
              <a:ext cx="84033" cy="97947"/>
            </a:xfrm>
            <a:custGeom>
              <a:avLst/>
              <a:gdLst/>
              <a:ahLst/>
              <a:cxnLst>
                <a:cxn ang="0">
                  <a:pos x="wd2" y="hd2"/>
                </a:cxn>
                <a:cxn ang="5400000">
                  <a:pos x="wd2" y="hd2"/>
                </a:cxn>
                <a:cxn ang="10800000">
                  <a:pos x="wd2" y="hd2"/>
                </a:cxn>
                <a:cxn ang="16200000">
                  <a:pos x="wd2" y="hd2"/>
                </a:cxn>
              </a:cxnLst>
              <a:rect l="0" t="0" r="r" b="b"/>
              <a:pathLst>
                <a:path w="21600" h="21600" extrusionOk="0">
                  <a:moveTo>
                    <a:pt x="4800" y="21600"/>
                  </a:moveTo>
                  <a:cubicBezTo>
                    <a:pt x="4800" y="21600"/>
                    <a:pt x="4800" y="21600"/>
                    <a:pt x="4800" y="21600"/>
                  </a:cubicBezTo>
                  <a:cubicBezTo>
                    <a:pt x="4800" y="21600"/>
                    <a:pt x="4800" y="21600"/>
                    <a:pt x="4800" y="21600"/>
                  </a:cubicBezTo>
                  <a:cubicBezTo>
                    <a:pt x="4800" y="21600"/>
                    <a:pt x="4800" y="21600"/>
                    <a:pt x="4800" y="21600"/>
                  </a:cubicBezTo>
                  <a:cubicBezTo>
                    <a:pt x="7200" y="21600"/>
                    <a:pt x="9600" y="17280"/>
                    <a:pt x="9600" y="15120"/>
                  </a:cubicBezTo>
                  <a:cubicBezTo>
                    <a:pt x="12000" y="15120"/>
                    <a:pt x="14400" y="17280"/>
                    <a:pt x="16800" y="17280"/>
                  </a:cubicBezTo>
                  <a:cubicBezTo>
                    <a:pt x="16800" y="17280"/>
                    <a:pt x="19200" y="17280"/>
                    <a:pt x="19200" y="15120"/>
                  </a:cubicBezTo>
                  <a:cubicBezTo>
                    <a:pt x="21600" y="15120"/>
                    <a:pt x="21600" y="15120"/>
                    <a:pt x="21600" y="12960"/>
                  </a:cubicBezTo>
                  <a:cubicBezTo>
                    <a:pt x="21600" y="12960"/>
                    <a:pt x="21600" y="12960"/>
                    <a:pt x="21600" y="10800"/>
                  </a:cubicBezTo>
                  <a:cubicBezTo>
                    <a:pt x="19200" y="10800"/>
                    <a:pt x="19200" y="8640"/>
                    <a:pt x="19200" y="6480"/>
                  </a:cubicBezTo>
                  <a:cubicBezTo>
                    <a:pt x="19200" y="4320"/>
                    <a:pt x="16800" y="2160"/>
                    <a:pt x="14400" y="0"/>
                  </a:cubicBezTo>
                  <a:cubicBezTo>
                    <a:pt x="12000" y="0"/>
                    <a:pt x="9600" y="0"/>
                    <a:pt x="7200" y="2160"/>
                  </a:cubicBezTo>
                  <a:cubicBezTo>
                    <a:pt x="7200" y="2160"/>
                    <a:pt x="7200" y="2160"/>
                    <a:pt x="7200" y="2160"/>
                  </a:cubicBezTo>
                  <a:cubicBezTo>
                    <a:pt x="7200" y="4320"/>
                    <a:pt x="4800" y="4320"/>
                    <a:pt x="2400" y="4320"/>
                  </a:cubicBezTo>
                  <a:cubicBezTo>
                    <a:pt x="2400" y="4320"/>
                    <a:pt x="0" y="4320"/>
                    <a:pt x="0" y="6480"/>
                  </a:cubicBezTo>
                  <a:cubicBezTo>
                    <a:pt x="0" y="6480"/>
                    <a:pt x="0" y="8640"/>
                    <a:pt x="0" y="10800"/>
                  </a:cubicBezTo>
                  <a:cubicBezTo>
                    <a:pt x="0" y="10800"/>
                    <a:pt x="2400" y="12960"/>
                    <a:pt x="0" y="15120"/>
                  </a:cubicBezTo>
                  <a:cubicBezTo>
                    <a:pt x="0" y="17280"/>
                    <a:pt x="2400" y="19440"/>
                    <a:pt x="48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3" name="Shape 603"/>
            <p:cNvSpPr/>
            <p:nvPr/>
          </p:nvSpPr>
          <p:spPr>
            <a:xfrm>
              <a:off x="9726248" y="451707"/>
              <a:ext cx="84574" cy="57137"/>
            </a:xfrm>
            <a:custGeom>
              <a:avLst/>
              <a:gdLst/>
              <a:ahLst/>
              <a:cxnLst>
                <a:cxn ang="0">
                  <a:pos x="wd2" y="hd2"/>
                </a:cxn>
                <a:cxn ang="5400000">
                  <a:pos x="wd2" y="hd2"/>
                </a:cxn>
                <a:cxn ang="10800000">
                  <a:pos x="wd2" y="hd2"/>
                </a:cxn>
                <a:cxn ang="16200000">
                  <a:pos x="wd2" y="hd2"/>
                </a:cxn>
              </a:cxnLst>
              <a:rect l="0" t="0" r="r" b="b"/>
              <a:pathLst>
                <a:path w="19022" h="21600" extrusionOk="0">
                  <a:moveTo>
                    <a:pt x="7375" y="18000"/>
                  </a:moveTo>
                  <a:cubicBezTo>
                    <a:pt x="9535" y="18000"/>
                    <a:pt x="11695" y="21600"/>
                    <a:pt x="13855" y="21600"/>
                  </a:cubicBezTo>
                  <a:cubicBezTo>
                    <a:pt x="18175" y="18000"/>
                    <a:pt x="20335" y="10800"/>
                    <a:pt x="18175" y="3600"/>
                  </a:cubicBezTo>
                  <a:cubicBezTo>
                    <a:pt x="18175" y="0"/>
                    <a:pt x="16015" y="0"/>
                    <a:pt x="13855" y="0"/>
                  </a:cubicBezTo>
                  <a:cubicBezTo>
                    <a:pt x="11695" y="0"/>
                    <a:pt x="7375" y="0"/>
                    <a:pt x="5215" y="0"/>
                  </a:cubicBezTo>
                  <a:cubicBezTo>
                    <a:pt x="5215" y="0"/>
                    <a:pt x="5215" y="0"/>
                    <a:pt x="5215" y="0"/>
                  </a:cubicBezTo>
                  <a:cubicBezTo>
                    <a:pt x="5215" y="0"/>
                    <a:pt x="3055" y="0"/>
                    <a:pt x="3055" y="0"/>
                  </a:cubicBezTo>
                  <a:cubicBezTo>
                    <a:pt x="895" y="3600"/>
                    <a:pt x="-1265" y="10800"/>
                    <a:pt x="895" y="14400"/>
                  </a:cubicBezTo>
                  <a:cubicBezTo>
                    <a:pt x="3055" y="18000"/>
                    <a:pt x="5215" y="18000"/>
                    <a:pt x="7375" y="180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4" name="Shape 604"/>
            <p:cNvSpPr/>
            <p:nvPr/>
          </p:nvSpPr>
          <p:spPr>
            <a:xfrm>
              <a:off x="9852671" y="352509"/>
              <a:ext cx="116043" cy="156333"/>
            </a:xfrm>
            <a:custGeom>
              <a:avLst/>
              <a:gdLst/>
              <a:ahLst/>
              <a:cxnLst>
                <a:cxn ang="0">
                  <a:pos x="wd2" y="hd2"/>
                </a:cxn>
                <a:cxn ang="5400000">
                  <a:pos x="wd2" y="hd2"/>
                </a:cxn>
                <a:cxn ang="10800000">
                  <a:pos x="wd2" y="hd2"/>
                </a:cxn>
                <a:cxn ang="16200000">
                  <a:pos x="wd2" y="hd2"/>
                </a:cxn>
              </a:cxnLst>
              <a:rect l="0" t="0" r="r" b="b"/>
              <a:pathLst>
                <a:path w="21600" h="20685" extrusionOk="0">
                  <a:moveTo>
                    <a:pt x="3600" y="15603"/>
                  </a:moveTo>
                  <a:cubicBezTo>
                    <a:pt x="3600" y="15603"/>
                    <a:pt x="10800" y="15603"/>
                    <a:pt x="10800" y="16873"/>
                  </a:cubicBezTo>
                  <a:cubicBezTo>
                    <a:pt x="10800" y="18144"/>
                    <a:pt x="10800" y="18144"/>
                    <a:pt x="10800" y="19414"/>
                  </a:cubicBezTo>
                  <a:cubicBezTo>
                    <a:pt x="12600" y="20685"/>
                    <a:pt x="16200" y="20685"/>
                    <a:pt x="18000" y="20685"/>
                  </a:cubicBezTo>
                  <a:cubicBezTo>
                    <a:pt x="19800" y="19414"/>
                    <a:pt x="19800" y="18144"/>
                    <a:pt x="21600" y="16873"/>
                  </a:cubicBezTo>
                  <a:cubicBezTo>
                    <a:pt x="21600" y="15603"/>
                    <a:pt x="19800" y="14332"/>
                    <a:pt x="19800" y="14332"/>
                  </a:cubicBezTo>
                  <a:cubicBezTo>
                    <a:pt x="21600" y="13061"/>
                    <a:pt x="21600" y="13061"/>
                    <a:pt x="19800" y="11791"/>
                  </a:cubicBezTo>
                  <a:cubicBezTo>
                    <a:pt x="19800" y="10520"/>
                    <a:pt x="19800" y="7979"/>
                    <a:pt x="18000" y="6709"/>
                  </a:cubicBezTo>
                  <a:cubicBezTo>
                    <a:pt x="16200" y="5438"/>
                    <a:pt x="14400" y="5438"/>
                    <a:pt x="14400" y="4167"/>
                  </a:cubicBezTo>
                  <a:cubicBezTo>
                    <a:pt x="14400" y="4167"/>
                    <a:pt x="12600" y="2897"/>
                    <a:pt x="12600" y="2897"/>
                  </a:cubicBezTo>
                  <a:cubicBezTo>
                    <a:pt x="10800" y="2897"/>
                    <a:pt x="10800" y="1626"/>
                    <a:pt x="9000" y="1626"/>
                  </a:cubicBezTo>
                  <a:cubicBezTo>
                    <a:pt x="9000" y="1626"/>
                    <a:pt x="3600" y="-915"/>
                    <a:pt x="1800" y="356"/>
                  </a:cubicBezTo>
                  <a:cubicBezTo>
                    <a:pt x="0" y="356"/>
                    <a:pt x="0" y="356"/>
                    <a:pt x="0" y="356"/>
                  </a:cubicBezTo>
                  <a:cubicBezTo>
                    <a:pt x="0" y="5438"/>
                    <a:pt x="1800" y="9250"/>
                    <a:pt x="3600" y="14332"/>
                  </a:cubicBezTo>
                  <a:cubicBezTo>
                    <a:pt x="1800" y="14332"/>
                    <a:pt x="3600" y="15603"/>
                    <a:pt x="3600" y="15603"/>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5" name="Shape 605"/>
            <p:cNvSpPr/>
            <p:nvPr/>
          </p:nvSpPr>
          <p:spPr>
            <a:xfrm>
              <a:off x="9806092" y="574143"/>
              <a:ext cx="226644" cy="167331"/>
            </a:xfrm>
            <a:custGeom>
              <a:avLst/>
              <a:gdLst/>
              <a:ahLst/>
              <a:cxnLst>
                <a:cxn ang="0">
                  <a:pos x="wd2" y="hd2"/>
                </a:cxn>
                <a:cxn ang="5400000">
                  <a:pos x="wd2" y="hd2"/>
                </a:cxn>
                <a:cxn ang="10800000">
                  <a:pos x="wd2" y="hd2"/>
                </a:cxn>
                <a:cxn ang="16200000">
                  <a:pos x="wd2" y="hd2"/>
                </a:cxn>
              </a:cxnLst>
              <a:rect l="0" t="0" r="r" b="b"/>
              <a:pathLst>
                <a:path w="20736" h="21600" extrusionOk="0">
                  <a:moveTo>
                    <a:pt x="2592" y="10165"/>
                  </a:moveTo>
                  <a:cubicBezTo>
                    <a:pt x="1728" y="10165"/>
                    <a:pt x="864" y="10165"/>
                    <a:pt x="0" y="10165"/>
                  </a:cubicBezTo>
                  <a:cubicBezTo>
                    <a:pt x="0" y="10165"/>
                    <a:pt x="0" y="11435"/>
                    <a:pt x="0" y="11435"/>
                  </a:cubicBezTo>
                  <a:cubicBezTo>
                    <a:pt x="1728" y="13976"/>
                    <a:pt x="-864" y="19059"/>
                    <a:pt x="3456" y="19059"/>
                  </a:cubicBezTo>
                  <a:cubicBezTo>
                    <a:pt x="4320" y="19059"/>
                    <a:pt x="6912" y="19059"/>
                    <a:pt x="7776" y="17788"/>
                  </a:cubicBezTo>
                  <a:cubicBezTo>
                    <a:pt x="7776" y="17788"/>
                    <a:pt x="11232" y="21600"/>
                    <a:pt x="11232" y="21600"/>
                  </a:cubicBezTo>
                  <a:cubicBezTo>
                    <a:pt x="12096" y="21600"/>
                    <a:pt x="12096" y="20329"/>
                    <a:pt x="12960" y="20329"/>
                  </a:cubicBezTo>
                  <a:cubicBezTo>
                    <a:pt x="13824" y="17788"/>
                    <a:pt x="14688" y="16518"/>
                    <a:pt x="16416" y="16518"/>
                  </a:cubicBezTo>
                  <a:cubicBezTo>
                    <a:pt x="16416" y="15247"/>
                    <a:pt x="18144" y="12706"/>
                    <a:pt x="18144" y="12706"/>
                  </a:cubicBezTo>
                  <a:cubicBezTo>
                    <a:pt x="19008" y="12706"/>
                    <a:pt x="19872" y="11435"/>
                    <a:pt x="19872" y="10165"/>
                  </a:cubicBezTo>
                  <a:cubicBezTo>
                    <a:pt x="20736" y="10165"/>
                    <a:pt x="19872" y="8894"/>
                    <a:pt x="20736" y="8894"/>
                  </a:cubicBezTo>
                  <a:cubicBezTo>
                    <a:pt x="20736" y="7624"/>
                    <a:pt x="20736" y="7624"/>
                    <a:pt x="20736" y="7624"/>
                  </a:cubicBezTo>
                  <a:cubicBezTo>
                    <a:pt x="20736" y="6353"/>
                    <a:pt x="20736" y="5082"/>
                    <a:pt x="19872" y="3812"/>
                  </a:cubicBezTo>
                  <a:cubicBezTo>
                    <a:pt x="19008" y="2541"/>
                    <a:pt x="19872" y="2541"/>
                    <a:pt x="19008" y="1271"/>
                  </a:cubicBezTo>
                  <a:cubicBezTo>
                    <a:pt x="19008" y="1271"/>
                    <a:pt x="19008" y="0"/>
                    <a:pt x="18144" y="0"/>
                  </a:cubicBezTo>
                  <a:cubicBezTo>
                    <a:pt x="15552" y="1271"/>
                    <a:pt x="14688" y="3812"/>
                    <a:pt x="12096" y="3812"/>
                  </a:cubicBezTo>
                  <a:cubicBezTo>
                    <a:pt x="11232" y="3812"/>
                    <a:pt x="10368" y="3812"/>
                    <a:pt x="10368" y="5082"/>
                  </a:cubicBezTo>
                  <a:cubicBezTo>
                    <a:pt x="10368" y="7624"/>
                    <a:pt x="8640" y="7624"/>
                    <a:pt x="7776" y="7624"/>
                  </a:cubicBezTo>
                  <a:cubicBezTo>
                    <a:pt x="7776" y="7624"/>
                    <a:pt x="7776" y="5082"/>
                    <a:pt x="7776" y="5082"/>
                  </a:cubicBezTo>
                  <a:cubicBezTo>
                    <a:pt x="6912" y="2541"/>
                    <a:pt x="6048" y="2541"/>
                    <a:pt x="4320" y="2541"/>
                  </a:cubicBezTo>
                  <a:cubicBezTo>
                    <a:pt x="4320" y="2541"/>
                    <a:pt x="4320" y="2541"/>
                    <a:pt x="4320" y="2541"/>
                  </a:cubicBezTo>
                  <a:cubicBezTo>
                    <a:pt x="2592" y="2541"/>
                    <a:pt x="2592" y="3812"/>
                    <a:pt x="2592" y="5082"/>
                  </a:cubicBezTo>
                  <a:cubicBezTo>
                    <a:pt x="2592" y="6353"/>
                    <a:pt x="4320" y="10165"/>
                    <a:pt x="2592" y="10165"/>
                  </a:cubicBezTo>
                  <a:close/>
                  <a:moveTo>
                    <a:pt x="19008" y="7624"/>
                  </a:moveTo>
                  <a:cubicBezTo>
                    <a:pt x="19008" y="7624"/>
                    <a:pt x="19008" y="7624"/>
                    <a:pt x="19008" y="7624"/>
                  </a:cubicBezTo>
                  <a:cubicBezTo>
                    <a:pt x="19008" y="7624"/>
                    <a:pt x="19008" y="7624"/>
                    <a:pt x="19008" y="762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6" name="Shape 606"/>
            <p:cNvSpPr/>
            <p:nvPr/>
          </p:nvSpPr>
          <p:spPr>
            <a:xfrm>
              <a:off x="10052743" y="685952"/>
              <a:ext cx="78564" cy="120816"/>
            </a:xfrm>
            <a:custGeom>
              <a:avLst/>
              <a:gdLst/>
              <a:ahLst/>
              <a:cxnLst>
                <a:cxn ang="0">
                  <a:pos x="wd2" y="hd2"/>
                </a:cxn>
                <a:cxn ang="5400000">
                  <a:pos x="wd2" y="hd2"/>
                </a:cxn>
                <a:cxn ang="10800000">
                  <a:pos x="wd2" y="hd2"/>
                </a:cxn>
                <a:cxn ang="16200000">
                  <a:pos x="wd2" y="hd2"/>
                </a:cxn>
              </a:cxnLst>
              <a:rect l="0" t="0" r="r" b="b"/>
              <a:pathLst>
                <a:path w="20194" h="20627" extrusionOk="0">
                  <a:moveTo>
                    <a:pt x="16800" y="689"/>
                  </a:moveTo>
                  <a:cubicBezTo>
                    <a:pt x="9600" y="-973"/>
                    <a:pt x="7200" y="689"/>
                    <a:pt x="2400" y="2350"/>
                  </a:cubicBezTo>
                  <a:cubicBezTo>
                    <a:pt x="2400" y="2350"/>
                    <a:pt x="2400" y="2350"/>
                    <a:pt x="2400" y="2350"/>
                  </a:cubicBezTo>
                  <a:cubicBezTo>
                    <a:pt x="2400" y="2350"/>
                    <a:pt x="2400" y="2350"/>
                    <a:pt x="2400" y="4012"/>
                  </a:cubicBezTo>
                  <a:cubicBezTo>
                    <a:pt x="2400" y="4012"/>
                    <a:pt x="2400" y="5673"/>
                    <a:pt x="2400" y="5673"/>
                  </a:cubicBezTo>
                  <a:cubicBezTo>
                    <a:pt x="2400" y="5673"/>
                    <a:pt x="2400" y="7335"/>
                    <a:pt x="4800" y="7335"/>
                  </a:cubicBezTo>
                  <a:cubicBezTo>
                    <a:pt x="4800" y="7335"/>
                    <a:pt x="4800" y="7335"/>
                    <a:pt x="4800" y="7335"/>
                  </a:cubicBezTo>
                  <a:cubicBezTo>
                    <a:pt x="0" y="7335"/>
                    <a:pt x="0" y="8996"/>
                    <a:pt x="0" y="10658"/>
                  </a:cubicBezTo>
                  <a:cubicBezTo>
                    <a:pt x="0" y="12319"/>
                    <a:pt x="0" y="13981"/>
                    <a:pt x="0" y="15642"/>
                  </a:cubicBezTo>
                  <a:cubicBezTo>
                    <a:pt x="0" y="15642"/>
                    <a:pt x="2400" y="15642"/>
                    <a:pt x="4800" y="17304"/>
                  </a:cubicBezTo>
                  <a:cubicBezTo>
                    <a:pt x="4800" y="18965"/>
                    <a:pt x="9600" y="20627"/>
                    <a:pt x="12000" y="20627"/>
                  </a:cubicBezTo>
                  <a:cubicBezTo>
                    <a:pt x="16800" y="20627"/>
                    <a:pt x="19200" y="17304"/>
                    <a:pt x="19200" y="15642"/>
                  </a:cubicBezTo>
                  <a:cubicBezTo>
                    <a:pt x="19200" y="13981"/>
                    <a:pt x="19200" y="12319"/>
                    <a:pt x="19200" y="12319"/>
                  </a:cubicBezTo>
                  <a:cubicBezTo>
                    <a:pt x="14400" y="8996"/>
                    <a:pt x="19200" y="8996"/>
                    <a:pt x="19200" y="7335"/>
                  </a:cubicBezTo>
                  <a:cubicBezTo>
                    <a:pt x="21600" y="4012"/>
                    <a:pt x="19200" y="689"/>
                    <a:pt x="16800" y="689"/>
                  </a:cubicBezTo>
                  <a:close/>
                  <a:moveTo>
                    <a:pt x="14400" y="12319"/>
                  </a:moveTo>
                  <a:cubicBezTo>
                    <a:pt x="14400" y="12319"/>
                    <a:pt x="14400" y="12319"/>
                    <a:pt x="14400" y="12319"/>
                  </a:cubicBezTo>
                  <a:cubicBezTo>
                    <a:pt x="14400" y="12319"/>
                    <a:pt x="14400" y="12319"/>
                    <a:pt x="14400" y="12319"/>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7" name="Shape 607"/>
            <p:cNvSpPr/>
            <p:nvPr/>
          </p:nvSpPr>
          <p:spPr>
            <a:xfrm>
              <a:off x="10004725" y="353757"/>
              <a:ext cx="520189" cy="390511"/>
            </a:xfrm>
            <a:custGeom>
              <a:avLst/>
              <a:gdLst/>
              <a:ahLst/>
              <a:cxnLst>
                <a:cxn ang="0">
                  <a:pos x="wd2" y="hd2"/>
                </a:cxn>
                <a:cxn ang="5400000">
                  <a:pos x="wd2" y="hd2"/>
                </a:cxn>
                <a:cxn ang="10800000">
                  <a:pos x="wd2" y="hd2"/>
                </a:cxn>
                <a:cxn ang="16200000">
                  <a:pos x="wd2" y="hd2"/>
                </a:cxn>
              </a:cxnLst>
              <a:rect l="0" t="0" r="r" b="b"/>
              <a:pathLst>
                <a:path w="21600" h="21307" extrusionOk="0">
                  <a:moveTo>
                    <a:pt x="393" y="4215"/>
                  </a:moveTo>
                  <a:cubicBezTo>
                    <a:pt x="393" y="4215"/>
                    <a:pt x="393" y="5795"/>
                    <a:pt x="393" y="5795"/>
                  </a:cubicBezTo>
                  <a:cubicBezTo>
                    <a:pt x="0" y="6849"/>
                    <a:pt x="393" y="7376"/>
                    <a:pt x="785" y="7902"/>
                  </a:cubicBezTo>
                  <a:cubicBezTo>
                    <a:pt x="785" y="7902"/>
                    <a:pt x="785" y="7902"/>
                    <a:pt x="785" y="7902"/>
                  </a:cubicBezTo>
                  <a:cubicBezTo>
                    <a:pt x="785" y="7902"/>
                    <a:pt x="785" y="7902"/>
                    <a:pt x="785" y="7902"/>
                  </a:cubicBezTo>
                  <a:cubicBezTo>
                    <a:pt x="1178" y="8429"/>
                    <a:pt x="1571" y="8429"/>
                    <a:pt x="1964" y="8429"/>
                  </a:cubicBezTo>
                  <a:cubicBezTo>
                    <a:pt x="3927" y="8956"/>
                    <a:pt x="2356" y="11063"/>
                    <a:pt x="1964" y="11590"/>
                  </a:cubicBezTo>
                  <a:cubicBezTo>
                    <a:pt x="1964" y="12117"/>
                    <a:pt x="2356" y="12644"/>
                    <a:pt x="2356" y="12644"/>
                  </a:cubicBezTo>
                  <a:cubicBezTo>
                    <a:pt x="2356" y="13698"/>
                    <a:pt x="2356" y="14224"/>
                    <a:pt x="2356" y="14751"/>
                  </a:cubicBezTo>
                  <a:cubicBezTo>
                    <a:pt x="2356" y="15805"/>
                    <a:pt x="4320" y="16332"/>
                    <a:pt x="4713" y="15805"/>
                  </a:cubicBezTo>
                  <a:cubicBezTo>
                    <a:pt x="5498" y="14751"/>
                    <a:pt x="5498" y="16859"/>
                    <a:pt x="5498" y="17385"/>
                  </a:cubicBezTo>
                  <a:cubicBezTo>
                    <a:pt x="5891" y="17912"/>
                    <a:pt x="6284" y="18966"/>
                    <a:pt x="7069" y="18966"/>
                  </a:cubicBezTo>
                  <a:cubicBezTo>
                    <a:pt x="7462" y="19493"/>
                    <a:pt x="7855" y="18966"/>
                    <a:pt x="8247" y="18966"/>
                  </a:cubicBezTo>
                  <a:cubicBezTo>
                    <a:pt x="8640" y="18966"/>
                    <a:pt x="9033" y="20020"/>
                    <a:pt x="9425" y="20020"/>
                  </a:cubicBezTo>
                  <a:cubicBezTo>
                    <a:pt x="10211" y="20546"/>
                    <a:pt x="10996" y="21073"/>
                    <a:pt x="11389" y="21073"/>
                  </a:cubicBezTo>
                  <a:cubicBezTo>
                    <a:pt x="12175" y="21073"/>
                    <a:pt x="12960" y="21073"/>
                    <a:pt x="13745" y="20546"/>
                  </a:cubicBezTo>
                  <a:cubicBezTo>
                    <a:pt x="14138" y="20546"/>
                    <a:pt x="14138" y="18966"/>
                    <a:pt x="15316" y="19493"/>
                  </a:cubicBezTo>
                  <a:cubicBezTo>
                    <a:pt x="15316" y="20020"/>
                    <a:pt x="16102" y="20020"/>
                    <a:pt x="16495" y="20546"/>
                  </a:cubicBezTo>
                  <a:cubicBezTo>
                    <a:pt x="16495" y="20546"/>
                    <a:pt x="16495" y="20546"/>
                    <a:pt x="16495" y="20546"/>
                  </a:cubicBezTo>
                  <a:cubicBezTo>
                    <a:pt x="16495" y="20546"/>
                    <a:pt x="16495" y="20546"/>
                    <a:pt x="16495" y="20546"/>
                  </a:cubicBezTo>
                  <a:cubicBezTo>
                    <a:pt x="16887" y="20546"/>
                    <a:pt x="17280" y="20546"/>
                    <a:pt x="17280" y="20020"/>
                  </a:cubicBezTo>
                  <a:cubicBezTo>
                    <a:pt x="17673" y="20020"/>
                    <a:pt x="17673" y="20546"/>
                    <a:pt x="17673" y="20546"/>
                  </a:cubicBezTo>
                  <a:cubicBezTo>
                    <a:pt x="17673" y="21073"/>
                    <a:pt x="18065" y="21073"/>
                    <a:pt x="18065" y="21073"/>
                  </a:cubicBezTo>
                  <a:cubicBezTo>
                    <a:pt x="18458" y="21600"/>
                    <a:pt x="19636" y="21073"/>
                    <a:pt x="20029" y="21073"/>
                  </a:cubicBezTo>
                  <a:cubicBezTo>
                    <a:pt x="20422" y="20546"/>
                    <a:pt x="20422" y="20546"/>
                    <a:pt x="20422" y="20020"/>
                  </a:cubicBezTo>
                  <a:cubicBezTo>
                    <a:pt x="20422" y="20020"/>
                    <a:pt x="20422" y="20020"/>
                    <a:pt x="20815" y="19493"/>
                  </a:cubicBezTo>
                  <a:cubicBezTo>
                    <a:pt x="20815" y="19493"/>
                    <a:pt x="20815" y="19493"/>
                    <a:pt x="20815" y="19493"/>
                  </a:cubicBezTo>
                  <a:cubicBezTo>
                    <a:pt x="20815" y="19493"/>
                    <a:pt x="20815" y="18966"/>
                    <a:pt x="20815" y="18966"/>
                  </a:cubicBezTo>
                  <a:cubicBezTo>
                    <a:pt x="20815" y="18439"/>
                    <a:pt x="21207" y="17385"/>
                    <a:pt x="21600" y="16859"/>
                  </a:cubicBezTo>
                  <a:cubicBezTo>
                    <a:pt x="21600" y="16332"/>
                    <a:pt x="20815" y="15278"/>
                    <a:pt x="20422" y="15278"/>
                  </a:cubicBezTo>
                  <a:cubicBezTo>
                    <a:pt x="20029" y="15278"/>
                    <a:pt x="19636" y="15278"/>
                    <a:pt x="19636" y="15278"/>
                  </a:cubicBezTo>
                  <a:cubicBezTo>
                    <a:pt x="19244" y="15278"/>
                    <a:pt x="19244" y="15278"/>
                    <a:pt x="19244" y="15278"/>
                  </a:cubicBezTo>
                  <a:cubicBezTo>
                    <a:pt x="18851" y="15805"/>
                    <a:pt x="18851" y="15805"/>
                    <a:pt x="18851" y="15805"/>
                  </a:cubicBezTo>
                  <a:cubicBezTo>
                    <a:pt x="18851" y="15805"/>
                    <a:pt x="18851" y="15805"/>
                    <a:pt x="18851" y="15805"/>
                  </a:cubicBezTo>
                  <a:cubicBezTo>
                    <a:pt x="18458" y="15278"/>
                    <a:pt x="18065" y="14751"/>
                    <a:pt x="17673" y="15278"/>
                  </a:cubicBezTo>
                  <a:cubicBezTo>
                    <a:pt x="17280" y="15278"/>
                    <a:pt x="17280" y="15278"/>
                    <a:pt x="17280" y="14751"/>
                  </a:cubicBezTo>
                  <a:cubicBezTo>
                    <a:pt x="16887" y="14751"/>
                    <a:pt x="16887" y="14224"/>
                    <a:pt x="16495" y="14224"/>
                  </a:cubicBezTo>
                  <a:cubicBezTo>
                    <a:pt x="16495" y="14224"/>
                    <a:pt x="16495" y="14224"/>
                    <a:pt x="16495" y="14224"/>
                  </a:cubicBezTo>
                  <a:cubicBezTo>
                    <a:pt x="15709" y="14224"/>
                    <a:pt x="14924" y="14751"/>
                    <a:pt x="14138" y="14224"/>
                  </a:cubicBezTo>
                  <a:cubicBezTo>
                    <a:pt x="13353" y="14224"/>
                    <a:pt x="13353" y="15278"/>
                    <a:pt x="12567" y="14751"/>
                  </a:cubicBezTo>
                  <a:cubicBezTo>
                    <a:pt x="12175" y="14224"/>
                    <a:pt x="12175" y="14224"/>
                    <a:pt x="11782" y="14224"/>
                  </a:cubicBezTo>
                  <a:cubicBezTo>
                    <a:pt x="10604" y="14224"/>
                    <a:pt x="9818" y="15278"/>
                    <a:pt x="8640" y="14224"/>
                  </a:cubicBezTo>
                  <a:cubicBezTo>
                    <a:pt x="7855" y="13698"/>
                    <a:pt x="7462" y="13171"/>
                    <a:pt x="7462" y="12117"/>
                  </a:cubicBezTo>
                  <a:cubicBezTo>
                    <a:pt x="7462" y="11590"/>
                    <a:pt x="7069" y="11063"/>
                    <a:pt x="7069" y="10537"/>
                  </a:cubicBezTo>
                  <a:cubicBezTo>
                    <a:pt x="6676" y="9483"/>
                    <a:pt x="6676" y="8429"/>
                    <a:pt x="5891" y="7902"/>
                  </a:cubicBezTo>
                  <a:cubicBezTo>
                    <a:pt x="5891" y="7376"/>
                    <a:pt x="4713" y="6849"/>
                    <a:pt x="4713" y="6322"/>
                  </a:cubicBezTo>
                  <a:cubicBezTo>
                    <a:pt x="4713" y="5795"/>
                    <a:pt x="4713" y="5268"/>
                    <a:pt x="4713" y="5268"/>
                  </a:cubicBezTo>
                  <a:cubicBezTo>
                    <a:pt x="4320" y="4741"/>
                    <a:pt x="3927" y="3688"/>
                    <a:pt x="3535" y="3688"/>
                  </a:cubicBezTo>
                  <a:cubicBezTo>
                    <a:pt x="2356" y="3688"/>
                    <a:pt x="1178" y="1054"/>
                    <a:pt x="785" y="0"/>
                  </a:cubicBezTo>
                  <a:cubicBezTo>
                    <a:pt x="785" y="0"/>
                    <a:pt x="393" y="0"/>
                    <a:pt x="393" y="0"/>
                  </a:cubicBezTo>
                  <a:cubicBezTo>
                    <a:pt x="393" y="0"/>
                    <a:pt x="0" y="0"/>
                    <a:pt x="0" y="0"/>
                  </a:cubicBezTo>
                  <a:cubicBezTo>
                    <a:pt x="0" y="1054"/>
                    <a:pt x="0" y="2107"/>
                    <a:pt x="0" y="3161"/>
                  </a:cubicBezTo>
                  <a:cubicBezTo>
                    <a:pt x="0" y="3688"/>
                    <a:pt x="393" y="3688"/>
                    <a:pt x="393" y="421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8" name="Shape 608"/>
            <p:cNvSpPr/>
            <p:nvPr/>
          </p:nvSpPr>
          <p:spPr>
            <a:xfrm>
              <a:off x="10136775" y="0"/>
              <a:ext cx="1114039" cy="612528"/>
            </a:xfrm>
            <a:custGeom>
              <a:avLst/>
              <a:gdLst/>
              <a:ahLst/>
              <a:cxnLst>
                <a:cxn ang="0">
                  <a:pos x="wd2" y="hd2"/>
                </a:cxn>
                <a:cxn ang="5400000">
                  <a:pos x="wd2" y="hd2"/>
                </a:cxn>
                <a:cxn ang="10800000">
                  <a:pos x="wd2" y="hd2"/>
                </a:cxn>
                <a:cxn ang="16200000">
                  <a:pos x="wd2" y="hd2"/>
                </a:cxn>
              </a:cxnLst>
              <a:rect l="0" t="0" r="r" b="b"/>
              <a:pathLst>
                <a:path w="21554" h="21328" extrusionOk="0">
                  <a:moveTo>
                    <a:pt x="1647" y="17363"/>
                  </a:moveTo>
                  <a:cubicBezTo>
                    <a:pt x="1831" y="17363"/>
                    <a:pt x="2563" y="17026"/>
                    <a:pt x="2380" y="17363"/>
                  </a:cubicBezTo>
                  <a:cubicBezTo>
                    <a:pt x="2380" y="17701"/>
                    <a:pt x="2380" y="17701"/>
                    <a:pt x="2380" y="18038"/>
                  </a:cubicBezTo>
                  <a:cubicBezTo>
                    <a:pt x="2380" y="18038"/>
                    <a:pt x="2380" y="18038"/>
                    <a:pt x="2380" y="18038"/>
                  </a:cubicBezTo>
                  <a:cubicBezTo>
                    <a:pt x="2380" y="18038"/>
                    <a:pt x="2380" y="18038"/>
                    <a:pt x="2380" y="18038"/>
                  </a:cubicBezTo>
                  <a:cubicBezTo>
                    <a:pt x="2380" y="18038"/>
                    <a:pt x="2380" y="18038"/>
                    <a:pt x="2563" y="18038"/>
                  </a:cubicBezTo>
                  <a:cubicBezTo>
                    <a:pt x="2746" y="18376"/>
                    <a:pt x="2929" y="18376"/>
                    <a:pt x="3112" y="18376"/>
                  </a:cubicBezTo>
                  <a:cubicBezTo>
                    <a:pt x="3295" y="18376"/>
                    <a:pt x="4027" y="18376"/>
                    <a:pt x="4027" y="18713"/>
                  </a:cubicBezTo>
                  <a:cubicBezTo>
                    <a:pt x="4027" y="19051"/>
                    <a:pt x="4027" y="19051"/>
                    <a:pt x="4210" y="19388"/>
                  </a:cubicBezTo>
                  <a:cubicBezTo>
                    <a:pt x="4210" y="19388"/>
                    <a:pt x="4393" y="19388"/>
                    <a:pt x="4393" y="19388"/>
                  </a:cubicBezTo>
                  <a:cubicBezTo>
                    <a:pt x="4759" y="19726"/>
                    <a:pt x="4942" y="20063"/>
                    <a:pt x="5308" y="20401"/>
                  </a:cubicBezTo>
                  <a:cubicBezTo>
                    <a:pt x="5308" y="20401"/>
                    <a:pt x="5308" y="20401"/>
                    <a:pt x="5308" y="20401"/>
                  </a:cubicBezTo>
                  <a:cubicBezTo>
                    <a:pt x="5308" y="20738"/>
                    <a:pt x="5308" y="20738"/>
                    <a:pt x="5492" y="20401"/>
                  </a:cubicBezTo>
                  <a:cubicBezTo>
                    <a:pt x="5492" y="20401"/>
                    <a:pt x="5675" y="20063"/>
                    <a:pt x="5675" y="19726"/>
                  </a:cubicBezTo>
                  <a:cubicBezTo>
                    <a:pt x="5675" y="19726"/>
                    <a:pt x="5675" y="19726"/>
                    <a:pt x="5675" y="19388"/>
                  </a:cubicBezTo>
                  <a:cubicBezTo>
                    <a:pt x="5675" y="19051"/>
                    <a:pt x="5675" y="19051"/>
                    <a:pt x="6041" y="19726"/>
                  </a:cubicBezTo>
                  <a:cubicBezTo>
                    <a:pt x="6224" y="20063"/>
                    <a:pt x="6590" y="20401"/>
                    <a:pt x="6773" y="20401"/>
                  </a:cubicBezTo>
                  <a:cubicBezTo>
                    <a:pt x="7139" y="20738"/>
                    <a:pt x="7322" y="20401"/>
                    <a:pt x="7688" y="21076"/>
                  </a:cubicBezTo>
                  <a:cubicBezTo>
                    <a:pt x="7871" y="21413"/>
                    <a:pt x="8237" y="21413"/>
                    <a:pt x="8603" y="21076"/>
                  </a:cubicBezTo>
                  <a:cubicBezTo>
                    <a:pt x="8603" y="21076"/>
                    <a:pt x="8603" y="21076"/>
                    <a:pt x="8603" y="21076"/>
                  </a:cubicBezTo>
                  <a:cubicBezTo>
                    <a:pt x="8603" y="21076"/>
                    <a:pt x="8603" y="21076"/>
                    <a:pt x="8603" y="21076"/>
                  </a:cubicBezTo>
                  <a:cubicBezTo>
                    <a:pt x="8603" y="21076"/>
                    <a:pt x="8603" y="21076"/>
                    <a:pt x="8603" y="21076"/>
                  </a:cubicBezTo>
                  <a:cubicBezTo>
                    <a:pt x="9336" y="20738"/>
                    <a:pt x="8603" y="19051"/>
                    <a:pt x="8420" y="18713"/>
                  </a:cubicBezTo>
                  <a:cubicBezTo>
                    <a:pt x="8420" y="18376"/>
                    <a:pt x="8420" y="17701"/>
                    <a:pt x="8237" y="17701"/>
                  </a:cubicBezTo>
                  <a:cubicBezTo>
                    <a:pt x="8054" y="17363"/>
                    <a:pt x="7871" y="16013"/>
                    <a:pt x="8420" y="16688"/>
                  </a:cubicBezTo>
                  <a:cubicBezTo>
                    <a:pt x="8420" y="17026"/>
                    <a:pt x="8603" y="16688"/>
                    <a:pt x="8603" y="17026"/>
                  </a:cubicBezTo>
                  <a:cubicBezTo>
                    <a:pt x="8603" y="17026"/>
                    <a:pt x="8603" y="17026"/>
                    <a:pt x="8603" y="17026"/>
                  </a:cubicBezTo>
                  <a:cubicBezTo>
                    <a:pt x="8603" y="17026"/>
                    <a:pt x="8786" y="17026"/>
                    <a:pt x="8786" y="17026"/>
                  </a:cubicBezTo>
                  <a:cubicBezTo>
                    <a:pt x="8969" y="17363"/>
                    <a:pt x="8969" y="17363"/>
                    <a:pt x="9153" y="17363"/>
                  </a:cubicBezTo>
                  <a:cubicBezTo>
                    <a:pt x="9153" y="17701"/>
                    <a:pt x="8969" y="17701"/>
                    <a:pt x="8969" y="18038"/>
                  </a:cubicBezTo>
                  <a:cubicBezTo>
                    <a:pt x="8969" y="18038"/>
                    <a:pt x="9153" y="18038"/>
                    <a:pt x="9153" y="18038"/>
                  </a:cubicBezTo>
                  <a:cubicBezTo>
                    <a:pt x="9519" y="18376"/>
                    <a:pt x="9885" y="18713"/>
                    <a:pt x="10251" y="18376"/>
                  </a:cubicBezTo>
                  <a:cubicBezTo>
                    <a:pt x="10434" y="18376"/>
                    <a:pt x="10800" y="18038"/>
                    <a:pt x="10617" y="17701"/>
                  </a:cubicBezTo>
                  <a:cubicBezTo>
                    <a:pt x="10617" y="17363"/>
                    <a:pt x="10617" y="17026"/>
                    <a:pt x="10800" y="16351"/>
                  </a:cubicBezTo>
                  <a:cubicBezTo>
                    <a:pt x="10800" y="16013"/>
                    <a:pt x="10617" y="15676"/>
                    <a:pt x="10617" y="15338"/>
                  </a:cubicBezTo>
                  <a:cubicBezTo>
                    <a:pt x="10434" y="14663"/>
                    <a:pt x="10800" y="15338"/>
                    <a:pt x="10983" y="15338"/>
                  </a:cubicBezTo>
                  <a:cubicBezTo>
                    <a:pt x="11166" y="15338"/>
                    <a:pt x="11532" y="15001"/>
                    <a:pt x="11715" y="15001"/>
                  </a:cubicBezTo>
                  <a:cubicBezTo>
                    <a:pt x="12081" y="14663"/>
                    <a:pt x="12447" y="14663"/>
                    <a:pt x="12631" y="13988"/>
                  </a:cubicBezTo>
                  <a:cubicBezTo>
                    <a:pt x="12631" y="13651"/>
                    <a:pt x="12814" y="13651"/>
                    <a:pt x="12814" y="13313"/>
                  </a:cubicBezTo>
                  <a:cubicBezTo>
                    <a:pt x="12631" y="12976"/>
                    <a:pt x="12631" y="12638"/>
                    <a:pt x="12631" y="11963"/>
                  </a:cubicBezTo>
                  <a:cubicBezTo>
                    <a:pt x="12631" y="12638"/>
                    <a:pt x="13363" y="12301"/>
                    <a:pt x="13912" y="12301"/>
                  </a:cubicBezTo>
                  <a:cubicBezTo>
                    <a:pt x="13912" y="12301"/>
                    <a:pt x="14095" y="12301"/>
                    <a:pt x="14095" y="11963"/>
                  </a:cubicBezTo>
                  <a:cubicBezTo>
                    <a:pt x="14278" y="11963"/>
                    <a:pt x="14095" y="12301"/>
                    <a:pt x="14278" y="11963"/>
                  </a:cubicBezTo>
                  <a:cubicBezTo>
                    <a:pt x="14278" y="11963"/>
                    <a:pt x="14278" y="11963"/>
                    <a:pt x="14461" y="11963"/>
                  </a:cubicBezTo>
                  <a:cubicBezTo>
                    <a:pt x="14461" y="11963"/>
                    <a:pt x="14644" y="11626"/>
                    <a:pt x="14644" y="11626"/>
                  </a:cubicBezTo>
                  <a:cubicBezTo>
                    <a:pt x="14644" y="11626"/>
                    <a:pt x="14644" y="11626"/>
                    <a:pt x="14644" y="11626"/>
                  </a:cubicBezTo>
                  <a:cubicBezTo>
                    <a:pt x="15010" y="11288"/>
                    <a:pt x="15376" y="10276"/>
                    <a:pt x="15742" y="10613"/>
                  </a:cubicBezTo>
                  <a:cubicBezTo>
                    <a:pt x="15925" y="10613"/>
                    <a:pt x="16292" y="9938"/>
                    <a:pt x="16475" y="9938"/>
                  </a:cubicBezTo>
                  <a:cubicBezTo>
                    <a:pt x="16658" y="9938"/>
                    <a:pt x="17756" y="10276"/>
                    <a:pt x="17756" y="9263"/>
                  </a:cubicBezTo>
                  <a:cubicBezTo>
                    <a:pt x="17756" y="8925"/>
                    <a:pt x="17573" y="8925"/>
                    <a:pt x="17573" y="8925"/>
                  </a:cubicBezTo>
                  <a:cubicBezTo>
                    <a:pt x="17390" y="8588"/>
                    <a:pt x="17390" y="8588"/>
                    <a:pt x="17207" y="8588"/>
                  </a:cubicBezTo>
                  <a:cubicBezTo>
                    <a:pt x="17207" y="7913"/>
                    <a:pt x="17390" y="7913"/>
                    <a:pt x="17756" y="8251"/>
                  </a:cubicBezTo>
                  <a:cubicBezTo>
                    <a:pt x="17939" y="8251"/>
                    <a:pt x="18122" y="8588"/>
                    <a:pt x="18122" y="8588"/>
                  </a:cubicBezTo>
                  <a:cubicBezTo>
                    <a:pt x="18305" y="8588"/>
                    <a:pt x="18671" y="8588"/>
                    <a:pt x="18854" y="8251"/>
                  </a:cubicBezTo>
                  <a:cubicBezTo>
                    <a:pt x="19037" y="8251"/>
                    <a:pt x="19037" y="7913"/>
                    <a:pt x="19037" y="7913"/>
                  </a:cubicBezTo>
                  <a:cubicBezTo>
                    <a:pt x="19220" y="7238"/>
                    <a:pt x="19403" y="6901"/>
                    <a:pt x="19586" y="6563"/>
                  </a:cubicBezTo>
                  <a:cubicBezTo>
                    <a:pt x="19586" y="6226"/>
                    <a:pt x="19769" y="5888"/>
                    <a:pt x="19769" y="5888"/>
                  </a:cubicBezTo>
                  <a:cubicBezTo>
                    <a:pt x="19769" y="5213"/>
                    <a:pt x="20319" y="5551"/>
                    <a:pt x="20502" y="5551"/>
                  </a:cubicBezTo>
                  <a:cubicBezTo>
                    <a:pt x="20868" y="5888"/>
                    <a:pt x="21234" y="5551"/>
                    <a:pt x="21417" y="5213"/>
                  </a:cubicBezTo>
                  <a:cubicBezTo>
                    <a:pt x="21600" y="4876"/>
                    <a:pt x="21600" y="3526"/>
                    <a:pt x="21417" y="3188"/>
                  </a:cubicBezTo>
                  <a:cubicBezTo>
                    <a:pt x="21234" y="2851"/>
                    <a:pt x="20868" y="2851"/>
                    <a:pt x="20502" y="2513"/>
                  </a:cubicBezTo>
                  <a:cubicBezTo>
                    <a:pt x="20502" y="2513"/>
                    <a:pt x="20319" y="2513"/>
                    <a:pt x="20136" y="2513"/>
                  </a:cubicBezTo>
                  <a:cubicBezTo>
                    <a:pt x="19953" y="2513"/>
                    <a:pt x="19769" y="2176"/>
                    <a:pt x="19586" y="2176"/>
                  </a:cubicBezTo>
                  <a:cubicBezTo>
                    <a:pt x="19403" y="1838"/>
                    <a:pt x="19220" y="1838"/>
                    <a:pt x="19220" y="2176"/>
                  </a:cubicBezTo>
                  <a:cubicBezTo>
                    <a:pt x="18854" y="2513"/>
                    <a:pt x="18671" y="2176"/>
                    <a:pt x="18305" y="1838"/>
                  </a:cubicBezTo>
                  <a:cubicBezTo>
                    <a:pt x="18305" y="1838"/>
                    <a:pt x="18305" y="1838"/>
                    <a:pt x="18305" y="1838"/>
                  </a:cubicBezTo>
                  <a:cubicBezTo>
                    <a:pt x="18305" y="1838"/>
                    <a:pt x="18305" y="1838"/>
                    <a:pt x="18305" y="1838"/>
                  </a:cubicBezTo>
                  <a:cubicBezTo>
                    <a:pt x="18305" y="1838"/>
                    <a:pt x="18305" y="1838"/>
                    <a:pt x="18305" y="1838"/>
                  </a:cubicBezTo>
                  <a:cubicBezTo>
                    <a:pt x="18122" y="1838"/>
                    <a:pt x="18122" y="1163"/>
                    <a:pt x="17939" y="825"/>
                  </a:cubicBezTo>
                  <a:cubicBezTo>
                    <a:pt x="17756" y="488"/>
                    <a:pt x="17756" y="488"/>
                    <a:pt x="17573" y="150"/>
                  </a:cubicBezTo>
                  <a:cubicBezTo>
                    <a:pt x="17207" y="-187"/>
                    <a:pt x="16841" y="150"/>
                    <a:pt x="16658" y="488"/>
                  </a:cubicBezTo>
                  <a:cubicBezTo>
                    <a:pt x="16475" y="825"/>
                    <a:pt x="16108" y="2176"/>
                    <a:pt x="15742" y="1163"/>
                  </a:cubicBezTo>
                  <a:cubicBezTo>
                    <a:pt x="15559" y="1163"/>
                    <a:pt x="15376" y="825"/>
                    <a:pt x="15193" y="825"/>
                  </a:cubicBezTo>
                  <a:cubicBezTo>
                    <a:pt x="14827" y="825"/>
                    <a:pt x="14827" y="825"/>
                    <a:pt x="14461" y="488"/>
                  </a:cubicBezTo>
                  <a:cubicBezTo>
                    <a:pt x="14461" y="488"/>
                    <a:pt x="14278" y="825"/>
                    <a:pt x="14095" y="825"/>
                  </a:cubicBezTo>
                  <a:cubicBezTo>
                    <a:pt x="14095" y="825"/>
                    <a:pt x="14095" y="825"/>
                    <a:pt x="14095" y="825"/>
                  </a:cubicBezTo>
                  <a:cubicBezTo>
                    <a:pt x="13912" y="825"/>
                    <a:pt x="13912" y="825"/>
                    <a:pt x="13912" y="825"/>
                  </a:cubicBezTo>
                  <a:cubicBezTo>
                    <a:pt x="13912" y="825"/>
                    <a:pt x="13729" y="825"/>
                    <a:pt x="13729" y="825"/>
                  </a:cubicBezTo>
                  <a:cubicBezTo>
                    <a:pt x="13729" y="825"/>
                    <a:pt x="13546" y="825"/>
                    <a:pt x="13546" y="825"/>
                  </a:cubicBezTo>
                  <a:cubicBezTo>
                    <a:pt x="13546" y="825"/>
                    <a:pt x="13546" y="825"/>
                    <a:pt x="13363" y="825"/>
                  </a:cubicBezTo>
                  <a:cubicBezTo>
                    <a:pt x="13180" y="825"/>
                    <a:pt x="12997" y="825"/>
                    <a:pt x="12814" y="1500"/>
                  </a:cubicBezTo>
                  <a:cubicBezTo>
                    <a:pt x="12814" y="1500"/>
                    <a:pt x="12814" y="1500"/>
                    <a:pt x="12631" y="1838"/>
                  </a:cubicBezTo>
                  <a:cubicBezTo>
                    <a:pt x="12631" y="2176"/>
                    <a:pt x="12264" y="1838"/>
                    <a:pt x="12081" y="1500"/>
                  </a:cubicBezTo>
                  <a:cubicBezTo>
                    <a:pt x="11898" y="1163"/>
                    <a:pt x="11898" y="488"/>
                    <a:pt x="11715" y="150"/>
                  </a:cubicBezTo>
                  <a:cubicBezTo>
                    <a:pt x="11532" y="-187"/>
                    <a:pt x="10983" y="150"/>
                    <a:pt x="10617" y="150"/>
                  </a:cubicBezTo>
                  <a:cubicBezTo>
                    <a:pt x="9885" y="488"/>
                    <a:pt x="9336" y="488"/>
                    <a:pt x="8786" y="825"/>
                  </a:cubicBezTo>
                  <a:cubicBezTo>
                    <a:pt x="8786" y="825"/>
                    <a:pt x="8786" y="825"/>
                    <a:pt x="8786" y="825"/>
                  </a:cubicBezTo>
                  <a:cubicBezTo>
                    <a:pt x="8420" y="825"/>
                    <a:pt x="8054" y="1163"/>
                    <a:pt x="7871" y="1163"/>
                  </a:cubicBezTo>
                  <a:cubicBezTo>
                    <a:pt x="7505" y="1500"/>
                    <a:pt x="6773" y="1500"/>
                    <a:pt x="6407" y="1163"/>
                  </a:cubicBezTo>
                  <a:cubicBezTo>
                    <a:pt x="6407" y="825"/>
                    <a:pt x="6224" y="825"/>
                    <a:pt x="6041" y="825"/>
                  </a:cubicBezTo>
                  <a:cubicBezTo>
                    <a:pt x="6041" y="825"/>
                    <a:pt x="5675" y="1838"/>
                    <a:pt x="5675" y="1163"/>
                  </a:cubicBezTo>
                  <a:cubicBezTo>
                    <a:pt x="5675" y="825"/>
                    <a:pt x="5675" y="825"/>
                    <a:pt x="5675" y="825"/>
                  </a:cubicBezTo>
                  <a:cubicBezTo>
                    <a:pt x="5492" y="488"/>
                    <a:pt x="5492" y="488"/>
                    <a:pt x="5492" y="488"/>
                  </a:cubicBezTo>
                  <a:cubicBezTo>
                    <a:pt x="5125" y="825"/>
                    <a:pt x="4759" y="1163"/>
                    <a:pt x="4393" y="1163"/>
                  </a:cubicBezTo>
                  <a:cubicBezTo>
                    <a:pt x="4393" y="1500"/>
                    <a:pt x="4393" y="1500"/>
                    <a:pt x="4393" y="1500"/>
                  </a:cubicBezTo>
                  <a:cubicBezTo>
                    <a:pt x="4393" y="1500"/>
                    <a:pt x="4393" y="1500"/>
                    <a:pt x="4393" y="1838"/>
                  </a:cubicBezTo>
                  <a:cubicBezTo>
                    <a:pt x="4393" y="1838"/>
                    <a:pt x="4393" y="1838"/>
                    <a:pt x="4393" y="1838"/>
                  </a:cubicBezTo>
                  <a:cubicBezTo>
                    <a:pt x="4393" y="1838"/>
                    <a:pt x="4393" y="1838"/>
                    <a:pt x="4393" y="1838"/>
                  </a:cubicBezTo>
                  <a:cubicBezTo>
                    <a:pt x="4393" y="1838"/>
                    <a:pt x="4393" y="2176"/>
                    <a:pt x="4576" y="2176"/>
                  </a:cubicBezTo>
                  <a:cubicBezTo>
                    <a:pt x="4942" y="2176"/>
                    <a:pt x="4210" y="2513"/>
                    <a:pt x="4210" y="2176"/>
                  </a:cubicBezTo>
                  <a:cubicBezTo>
                    <a:pt x="4210" y="1838"/>
                    <a:pt x="4027" y="1838"/>
                    <a:pt x="4027" y="1838"/>
                  </a:cubicBezTo>
                  <a:cubicBezTo>
                    <a:pt x="3661" y="1500"/>
                    <a:pt x="2746" y="825"/>
                    <a:pt x="2563" y="1838"/>
                  </a:cubicBezTo>
                  <a:cubicBezTo>
                    <a:pt x="2563" y="2176"/>
                    <a:pt x="2563" y="2513"/>
                    <a:pt x="2563" y="2851"/>
                  </a:cubicBezTo>
                  <a:cubicBezTo>
                    <a:pt x="2746" y="2851"/>
                    <a:pt x="2929" y="3188"/>
                    <a:pt x="2929" y="3188"/>
                  </a:cubicBezTo>
                  <a:cubicBezTo>
                    <a:pt x="2746" y="3863"/>
                    <a:pt x="2563" y="3526"/>
                    <a:pt x="2563" y="3863"/>
                  </a:cubicBezTo>
                  <a:cubicBezTo>
                    <a:pt x="2197" y="4201"/>
                    <a:pt x="2014" y="4538"/>
                    <a:pt x="1831" y="4538"/>
                  </a:cubicBezTo>
                  <a:cubicBezTo>
                    <a:pt x="1464" y="4876"/>
                    <a:pt x="1281" y="4876"/>
                    <a:pt x="915" y="4876"/>
                  </a:cubicBezTo>
                  <a:cubicBezTo>
                    <a:pt x="732" y="4876"/>
                    <a:pt x="732" y="5213"/>
                    <a:pt x="915" y="5551"/>
                  </a:cubicBezTo>
                  <a:cubicBezTo>
                    <a:pt x="915" y="5551"/>
                    <a:pt x="915" y="5551"/>
                    <a:pt x="915" y="5551"/>
                  </a:cubicBezTo>
                  <a:cubicBezTo>
                    <a:pt x="915" y="5551"/>
                    <a:pt x="1098" y="5888"/>
                    <a:pt x="1281" y="5888"/>
                  </a:cubicBezTo>
                  <a:cubicBezTo>
                    <a:pt x="1464" y="6226"/>
                    <a:pt x="1647" y="6226"/>
                    <a:pt x="1831" y="6901"/>
                  </a:cubicBezTo>
                  <a:cubicBezTo>
                    <a:pt x="2014" y="7576"/>
                    <a:pt x="2563" y="7238"/>
                    <a:pt x="2746" y="6563"/>
                  </a:cubicBezTo>
                  <a:cubicBezTo>
                    <a:pt x="2929" y="5213"/>
                    <a:pt x="4393" y="5888"/>
                    <a:pt x="4759" y="6226"/>
                  </a:cubicBezTo>
                  <a:cubicBezTo>
                    <a:pt x="5125" y="6563"/>
                    <a:pt x="5308" y="6226"/>
                    <a:pt x="5308" y="5888"/>
                  </a:cubicBezTo>
                  <a:cubicBezTo>
                    <a:pt x="6041" y="5551"/>
                    <a:pt x="6590" y="6226"/>
                    <a:pt x="7322" y="6226"/>
                  </a:cubicBezTo>
                  <a:cubicBezTo>
                    <a:pt x="7322" y="6226"/>
                    <a:pt x="7322" y="6226"/>
                    <a:pt x="7322" y="6226"/>
                  </a:cubicBezTo>
                  <a:cubicBezTo>
                    <a:pt x="7505" y="6226"/>
                    <a:pt x="7505" y="6226"/>
                    <a:pt x="7688" y="5888"/>
                  </a:cubicBezTo>
                  <a:cubicBezTo>
                    <a:pt x="7871" y="5551"/>
                    <a:pt x="7688" y="5888"/>
                    <a:pt x="8054" y="5888"/>
                  </a:cubicBezTo>
                  <a:cubicBezTo>
                    <a:pt x="8237" y="6226"/>
                    <a:pt x="8420" y="6226"/>
                    <a:pt x="8603" y="6226"/>
                  </a:cubicBezTo>
                  <a:cubicBezTo>
                    <a:pt x="8786" y="6226"/>
                    <a:pt x="8969" y="5551"/>
                    <a:pt x="9153" y="5551"/>
                  </a:cubicBezTo>
                  <a:cubicBezTo>
                    <a:pt x="9519" y="5888"/>
                    <a:pt x="9885" y="5551"/>
                    <a:pt x="10068" y="5551"/>
                  </a:cubicBezTo>
                  <a:cubicBezTo>
                    <a:pt x="10251" y="5888"/>
                    <a:pt x="10434" y="5888"/>
                    <a:pt x="10434" y="5551"/>
                  </a:cubicBezTo>
                  <a:cubicBezTo>
                    <a:pt x="10617" y="5551"/>
                    <a:pt x="10800" y="5888"/>
                    <a:pt x="10800" y="5888"/>
                  </a:cubicBezTo>
                  <a:cubicBezTo>
                    <a:pt x="10983" y="5888"/>
                    <a:pt x="10983" y="5888"/>
                    <a:pt x="11166" y="5888"/>
                  </a:cubicBezTo>
                  <a:cubicBezTo>
                    <a:pt x="11166" y="5888"/>
                    <a:pt x="10983" y="5888"/>
                    <a:pt x="10983" y="6226"/>
                  </a:cubicBezTo>
                  <a:cubicBezTo>
                    <a:pt x="10800" y="6563"/>
                    <a:pt x="10434" y="6563"/>
                    <a:pt x="10251" y="6901"/>
                  </a:cubicBezTo>
                  <a:cubicBezTo>
                    <a:pt x="10068" y="6901"/>
                    <a:pt x="8786" y="7238"/>
                    <a:pt x="8603" y="6901"/>
                  </a:cubicBezTo>
                  <a:cubicBezTo>
                    <a:pt x="8603" y="6563"/>
                    <a:pt x="8420" y="6563"/>
                    <a:pt x="8237" y="6563"/>
                  </a:cubicBezTo>
                  <a:cubicBezTo>
                    <a:pt x="8054" y="6563"/>
                    <a:pt x="7871" y="6901"/>
                    <a:pt x="7505" y="6901"/>
                  </a:cubicBezTo>
                  <a:cubicBezTo>
                    <a:pt x="7322" y="6901"/>
                    <a:pt x="7322" y="6563"/>
                    <a:pt x="7139" y="6563"/>
                  </a:cubicBezTo>
                  <a:cubicBezTo>
                    <a:pt x="7139" y="6563"/>
                    <a:pt x="7139" y="6563"/>
                    <a:pt x="7139" y="6563"/>
                  </a:cubicBezTo>
                  <a:cubicBezTo>
                    <a:pt x="7139" y="6563"/>
                    <a:pt x="7139" y="6563"/>
                    <a:pt x="7139" y="6563"/>
                  </a:cubicBezTo>
                  <a:cubicBezTo>
                    <a:pt x="7139" y="6563"/>
                    <a:pt x="7139" y="6563"/>
                    <a:pt x="7139" y="6563"/>
                  </a:cubicBezTo>
                  <a:cubicBezTo>
                    <a:pt x="6956" y="6563"/>
                    <a:pt x="6956" y="6563"/>
                    <a:pt x="6956" y="6901"/>
                  </a:cubicBezTo>
                  <a:cubicBezTo>
                    <a:pt x="6773" y="6901"/>
                    <a:pt x="6041" y="6563"/>
                    <a:pt x="5858" y="6563"/>
                  </a:cubicBezTo>
                  <a:cubicBezTo>
                    <a:pt x="5492" y="6901"/>
                    <a:pt x="4759" y="6563"/>
                    <a:pt x="4393" y="6563"/>
                  </a:cubicBezTo>
                  <a:cubicBezTo>
                    <a:pt x="4027" y="6563"/>
                    <a:pt x="4027" y="7238"/>
                    <a:pt x="3844" y="7238"/>
                  </a:cubicBezTo>
                  <a:cubicBezTo>
                    <a:pt x="3844" y="7576"/>
                    <a:pt x="3478" y="7238"/>
                    <a:pt x="3295" y="7238"/>
                  </a:cubicBezTo>
                  <a:cubicBezTo>
                    <a:pt x="3112" y="7238"/>
                    <a:pt x="2929" y="7576"/>
                    <a:pt x="2746" y="7913"/>
                  </a:cubicBezTo>
                  <a:cubicBezTo>
                    <a:pt x="2746" y="7913"/>
                    <a:pt x="2746" y="7913"/>
                    <a:pt x="2746" y="7913"/>
                  </a:cubicBezTo>
                  <a:cubicBezTo>
                    <a:pt x="2746" y="7913"/>
                    <a:pt x="2746" y="7913"/>
                    <a:pt x="2746" y="7913"/>
                  </a:cubicBezTo>
                  <a:cubicBezTo>
                    <a:pt x="2746" y="7913"/>
                    <a:pt x="2746" y="7913"/>
                    <a:pt x="2746" y="7913"/>
                  </a:cubicBezTo>
                  <a:cubicBezTo>
                    <a:pt x="2380" y="8251"/>
                    <a:pt x="1831" y="8588"/>
                    <a:pt x="2014" y="9263"/>
                  </a:cubicBezTo>
                  <a:cubicBezTo>
                    <a:pt x="2197" y="9601"/>
                    <a:pt x="2563" y="9938"/>
                    <a:pt x="2746" y="10276"/>
                  </a:cubicBezTo>
                  <a:cubicBezTo>
                    <a:pt x="2929" y="10613"/>
                    <a:pt x="3112" y="10951"/>
                    <a:pt x="3478" y="10951"/>
                  </a:cubicBezTo>
                  <a:cubicBezTo>
                    <a:pt x="3661" y="10951"/>
                    <a:pt x="3844" y="10613"/>
                    <a:pt x="4027" y="10276"/>
                  </a:cubicBezTo>
                  <a:cubicBezTo>
                    <a:pt x="4027" y="10613"/>
                    <a:pt x="4027" y="10613"/>
                    <a:pt x="4027" y="10613"/>
                  </a:cubicBezTo>
                  <a:cubicBezTo>
                    <a:pt x="4210" y="11288"/>
                    <a:pt x="4027" y="11288"/>
                    <a:pt x="3478" y="11288"/>
                  </a:cubicBezTo>
                  <a:cubicBezTo>
                    <a:pt x="3295" y="11288"/>
                    <a:pt x="3112" y="11288"/>
                    <a:pt x="2929" y="11288"/>
                  </a:cubicBezTo>
                  <a:cubicBezTo>
                    <a:pt x="2380" y="11288"/>
                    <a:pt x="2197" y="11963"/>
                    <a:pt x="1831" y="12638"/>
                  </a:cubicBezTo>
                  <a:cubicBezTo>
                    <a:pt x="1831" y="12638"/>
                    <a:pt x="1831" y="12976"/>
                    <a:pt x="1831" y="12976"/>
                  </a:cubicBezTo>
                  <a:cubicBezTo>
                    <a:pt x="2197" y="13651"/>
                    <a:pt x="2929" y="13988"/>
                    <a:pt x="3112" y="12976"/>
                  </a:cubicBezTo>
                  <a:cubicBezTo>
                    <a:pt x="3295" y="12301"/>
                    <a:pt x="4210" y="13313"/>
                    <a:pt x="4210" y="13988"/>
                  </a:cubicBezTo>
                  <a:cubicBezTo>
                    <a:pt x="4393" y="15001"/>
                    <a:pt x="3661" y="14663"/>
                    <a:pt x="3844" y="13988"/>
                  </a:cubicBezTo>
                  <a:cubicBezTo>
                    <a:pt x="3844" y="13988"/>
                    <a:pt x="3844" y="13651"/>
                    <a:pt x="3844" y="13651"/>
                  </a:cubicBezTo>
                  <a:cubicBezTo>
                    <a:pt x="3478" y="12638"/>
                    <a:pt x="2929" y="13651"/>
                    <a:pt x="2746" y="14325"/>
                  </a:cubicBezTo>
                  <a:cubicBezTo>
                    <a:pt x="2380" y="15338"/>
                    <a:pt x="1464" y="14663"/>
                    <a:pt x="915" y="15001"/>
                  </a:cubicBezTo>
                  <a:cubicBezTo>
                    <a:pt x="915" y="15001"/>
                    <a:pt x="915" y="15338"/>
                    <a:pt x="915" y="15338"/>
                  </a:cubicBezTo>
                  <a:cubicBezTo>
                    <a:pt x="915" y="15676"/>
                    <a:pt x="183" y="15676"/>
                    <a:pt x="183" y="15676"/>
                  </a:cubicBezTo>
                  <a:cubicBezTo>
                    <a:pt x="0" y="15676"/>
                    <a:pt x="0" y="16013"/>
                    <a:pt x="0" y="16013"/>
                  </a:cubicBezTo>
                  <a:cubicBezTo>
                    <a:pt x="549" y="16688"/>
                    <a:pt x="915" y="17363"/>
                    <a:pt x="1647" y="17363"/>
                  </a:cubicBezTo>
                  <a:close/>
                  <a:moveTo>
                    <a:pt x="19037" y="2851"/>
                  </a:moveTo>
                  <a:cubicBezTo>
                    <a:pt x="19037" y="2851"/>
                    <a:pt x="19037" y="2851"/>
                    <a:pt x="19037" y="2851"/>
                  </a:cubicBezTo>
                  <a:cubicBezTo>
                    <a:pt x="18854" y="2851"/>
                    <a:pt x="18854" y="2851"/>
                    <a:pt x="18854" y="2851"/>
                  </a:cubicBezTo>
                  <a:cubicBezTo>
                    <a:pt x="18854" y="2851"/>
                    <a:pt x="19037" y="2851"/>
                    <a:pt x="19037" y="2851"/>
                  </a:cubicBezTo>
                  <a:close/>
                  <a:moveTo>
                    <a:pt x="18854" y="2851"/>
                  </a:moveTo>
                  <a:cubicBezTo>
                    <a:pt x="18854" y="2851"/>
                    <a:pt x="18854" y="2851"/>
                    <a:pt x="18854" y="2851"/>
                  </a:cubicBezTo>
                  <a:cubicBezTo>
                    <a:pt x="18854" y="2851"/>
                    <a:pt x="18854" y="2851"/>
                    <a:pt x="18854" y="2851"/>
                  </a:cubicBezTo>
                  <a:cubicBezTo>
                    <a:pt x="18854" y="2851"/>
                    <a:pt x="18854" y="2851"/>
                    <a:pt x="18854" y="2851"/>
                  </a:cubicBezTo>
                  <a:close/>
                  <a:moveTo>
                    <a:pt x="18122" y="2176"/>
                  </a:moveTo>
                  <a:cubicBezTo>
                    <a:pt x="18122" y="2176"/>
                    <a:pt x="18122" y="2176"/>
                    <a:pt x="18122" y="2176"/>
                  </a:cubicBezTo>
                  <a:cubicBezTo>
                    <a:pt x="18122" y="2176"/>
                    <a:pt x="17939" y="2176"/>
                    <a:pt x="17939" y="1838"/>
                  </a:cubicBezTo>
                  <a:cubicBezTo>
                    <a:pt x="17939" y="1838"/>
                    <a:pt x="17939" y="1838"/>
                    <a:pt x="17939" y="1838"/>
                  </a:cubicBezTo>
                  <a:cubicBezTo>
                    <a:pt x="17939" y="2176"/>
                    <a:pt x="18122" y="2176"/>
                    <a:pt x="18122" y="2176"/>
                  </a:cubicBezTo>
                  <a:close/>
                  <a:moveTo>
                    <a:pt x="16841" y="8588"/>
                  </a:moveTo>
                  <a:cubicBezTo>
                    <a:pt x="16841" y="8588"/>
                    <a:pt x="16841" y="8588"/>
                    <a:pt x="16841" y="8588"/>
                  </a:cubicBezTo>
                  <a:cubicBezTo>
                    <a:pt x="16841" y="8588"/>
                    <a:pt x="16841" y="8588"/>
                    <a:pt x="16841" y="8588"/>
                  </a:cubicBezTo>
                  <a:close/>
                  <a:moveTo>
                    <a:pt x="10251" y="15001"/>
                  </a:moveTo>
                  <a:cubicBezTo>
                    <a:pt x="10251" y="15001"/>
                    <a:pt x="10251" y="15001"/>
                    <a:pt x="10251" y="15001"/>
                  </a:cubicBezTo>
                  <a:cubicBezTo>
                    <a:pt x="10251" y="15001"/>
                    <a:pt x="10251" y="15001"/>
                    <a:pt x="10251" y="15001"/>
                  </a:cubicBezTo>
                  <a:close/>
                  <a:moveTo>
                    <a:pt x="3478" y="15001"/>
                  </a:moveTo>
                  <a:cubicBezTo>
                    <a:pt x="3478" y="15001"/>
                    <a:pt x="3478" y="15001"/>
                    <a:pt x="3478" y="15001"/>
                  </a:cubicBezTo>
                  <a:cubicBezTo>
                    <a:pt x="3478" y="15001"/>
                    <a:pt x="3478" y="15001"/>
                    <a:pt x="3478" y="15001"/>
                  </a:cubicBezTo>
                  <a:close/>
                  <a:moveTo>
                    <a:pt x="2929" y="15001"/>
                  </a:moveTo>
                  <a:cubicBezTo>
                    <a:pt x="2929" y="15001"/>
                    <a:pt x="2929" y="15001"/>
                    <a:pt x="2929" y="15001"/>
                  </a:cubicBezTo>
                  <a:cubicBezTo>
                    <a:pt x="2929" y="15001"/>
                    <a:pt x="2746" y="15001"/>
                    <a:pt x="2746" y="15001"/>
                  </a:cubicBezTo>
                  <a:cubicBezTo>
                    <a:pt x="2746" y="15001"/>
                    <a:pt x="2746" y="15001"/>
                    <a:pt x="2929" y="1500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09" name="Shape 609"/>
            <p:cNvSpPr/>
            <p:nvPr/>
          </p:nvSpPr>
          <p:spPr>
            <a:xfrm>
              <a:off x="8956347" y="692495"/>
              <a:ext cx="370913" cy="235440"/>
            </a:xfrm>
            <a:custGeom>
              <a:avLst/>
              <a:gdLst/>
              <a:ahLst/>
              <a:cxnLst>
                <a:cxn ang="0">
                  <a:pos x="wd2" y="hd2"/>
                </a:cxn>
                <a:cxn ang="5400000">
                  <a:pos x="wd2" y="hd2"/>
                </a:cxn>
                <a:cxn ang="10800000">
                  <a:pos x="wd2" y="hd2"/>
                </a:cxn>
                <a:cxn ang="16200000">
                  <a:pos x="wd2" y="hd2"/>
                </a:cxn>
              </a:cxnLst>
              <a:rect l="0" t="0" r="r" b="b"/>
              <a:pathLst>
                <a:path w="21300" h="21120" extrusionOk="0">
                  <a:moveTo>
                    <a:pt x="0" y="19872"/>
                  </a:moveTo>
                  <a:cubicBezTo>
                    <a:pt x="540" y="19872"/>
                    <a:pt x="1620" y="19008"/>
                    <a:pt x="2700" y="19872"/>
                  </a:cubicBezTo>
                  <a:cubicBezTo>
                    <a:pt x="2700" y="19872"/>
                    <a:pt x="2700" y="19872"/>
                    <a:pt x="2700" y="19872"/>
                  </a:cubicBezTo>
                  <a:cubicBezTo>
                    <a:pt x="2700" y="19872"/>
                    <a:pt x="2700" y="19872"/>
                    <a:pt x="2700" y="20736"/>
                  </a:cubicBezTo>
                  <a:cubicBezTo>
                    <a:pt x="2700" y="20736"/>
                    <a:pt x="2700" y="20736"/>
                    <a:pt x="2700" y="20736"/>
                  </a:cubicBezTo>
                  <a:cubicBezTo>
                    <a:pt x="3240" y="20736"/>
                    <a:pt x="3780" y="21600"/>
                    <a:pt x="4320" y="20736"/>
                  </a:cubicBezTo>
                  <a:cubicBezTo>
                    <a:pt x="4860" y="19872"/>
                    <a:pt x="4860" y="19008"/>
                    <a:pt x="5400" y="19008"/>
                  </a:cubicBezTo>
                  <a:cubicBezTo>
                    <a:pt x="5940" y="19008"/>
                    <a:pt x="6480" y="19008"/>
                    <a:pt x="6480" y="18144"/>
                  </a:cubicBezTo>
                  <a:cubicBezTo>
                    <a:pt x="7560" y="16416"/>
                    <a:pt x="9180" y="19008"/>
                    <a:pt x="10260" y="19008"/>
                  </a:cubicBezTo>
                  <a:cubicBezTo>
                    <a:pt x="10800" y="19008"/>
                    <a:pt x="11340" y="18144"/>
                    <a:pt x="11340" y="17280"/>
                  </a:cubicBezTo>
                  <a:cubicBezTo>
                    <a:pt x="11340" y="16416"/>
                    <a:pt x="10800" y="14688"/>
                    <a:pt x="11880" y="14688"/>
                  </a:cubicBezTo>
                  <a:cubicBezTo>
                    <a:pt x="12420" y="14688"/>
                    <a:pt x="13500" y="13824"/>
                    <a:pt x="14040" y="13824"/>
                  </a:cubicBezTo>
                  <a:cubicBezTo>
                    <a:pt x="14040" y="12960"/>
                    <a:pt x="15120" y="12096"/>
                    <a:pt x="15660" y="12096"/>
                  </a:cubicBezTo>
                  <a:cubicBezTo>
                    <a:pt x="16740" y="11232"/>
                    <a:pt x="17280" y="11232"/>
                    <a:pt x="18360" y="11232"/>
                  </a:cubicBezTo>
                  <a:cubicBezTo>
                    <a:pt x="18900" y="10368"/>
                    <a:pt x="19980" y="9504"/>
                    <a:pt x="20520" y="9504"/>
                  </a:cubicBezTo>
                  <a:cubicBezTo>
                    <a:pt x="20520" y="9504"/>
                    <a:pt x="20520" y="9504"/>
                    <a:pt x="20520" y="9504"/>
                  </a:cubicBezTo>
                  <a:cubicBezTo>
                    <a:pt x="20520" y="9504"/>
                    <a:pt x="21060" y="9504"/>
                    <a:pt x="21060" y="8640"/>
                  </a:cubicBezTo>
                  <a:cubicBezTo>
                    <a:pt x="21060" y="8640"/>
                    <a:pt x="21600" y="7776"/>
                    <a:pt x="21060" y="6912"/>
                  </a:cubicBezTo>
                  <a:cubicBezTo>
                    <a:pt x="21060" y="6912"/>
                    <a:pt x="20520" y="6912"/>
                    <a:pt x="20520" y="6912"/>
                  </a:cubicBezTo>
                  <a:cubicBezTo>
                    <a:pt x="20520" y="6912"/>
                    <a:pt x="20520" y="6048"/>
                    <a:pt x="19980" y="6048"/>
                  </a:cubicBezTo>
                  <a:cubicBezTo>
                    <a:pt x="19440" y="5184"/>
                    <a:pt x="18900" y="5184"/>
                    <a:pt x="18360" y="5184"/>
                  </a:cubicBezTo>
                  <a:cubicBezTo>
                    <a:pt x="17820" y="6048"/>
                    <a:pt x="17820" y="6048"/>
                    <a:pt x="17280" y="6048"/>
                  </a:cubicBezTo>
                  <a:cubicBezTo>
                    <a:pt x="16740" y="6048"/>
                    <a:pt x="16200" y="6912"/>
                    <a:pt x="15660" y="6912"/>
                  </a:cubicBezTo>
                  <a:cubicBezTo>
                    <a:pt x="15660" y="5184"/>
                    <a:pt x="16200" y="3456"/>
                    <a:pt x="15660" y="1728"/>
                  </a:cubicBezTo>
                  <a:cubicBezTo>
                    <a:pt x="15120" y="1728"/>
                    <a:pt x="14580" y="1728"/>
                    <a:pt x="14580" y="864"/>
                  </a:cubicBezTo>
                  <a:cubicBezTo>
                    <a:pt x="13500" y="864"/>
                    <a:pt x="14040" y="864"/>
                    <a:pt x="12960" y="0"/>
                  </a:cubicBezTo>
                  <a:cubicBezTo>
                    <a:pt x="12420" y="0"/>
                    <a:pt x="11880" y="0"/>
                    <a:pt x="11880" y="864"/>
                  </a:cubicBezTo>
                  <a:cubicBezTo>
                    <a:pt x="11880" y="1728"/>
                    <a:pt x="11340" y="1728"/>
                    <a:pt x="11340" y="2592"/>
                  </a:cubicBezTo>
                  <a:cubicBezTo>
                    <a:pt x="11340" y="3456"/>
                    <a:pt x="11340" y="4320"/>
                    <a:pt x="10800" y="4320"/>
                  </a:cubicBezTo>
                  <a:cubicBezTo>
                    <a:pt x="10260" y="4320"/>
                    <a:pt x="10260" y="4320"/>
                    <a:pt x="10260" y="4320"/>
                  </a:cubicBezTo>
                  <a:cubicBezTo>
                    <a:pt x="9720" y="5184"/>
                    <a:pt x="9720" y="4320"/>
                    <a:pt x="9180" y="4320"/>
                  </a:cubicBezTo>
                  <a:cubicBezTo>
                    <a:pt x="9180" y="4320"/>
                    <a:pt x="9180" y="4320"/>
                    <a:pt x="8640" y="4320"/>
                  </a:cubicBezTo>
                  <a:cubicBezTo>
                    <a:pt x="8100" y="6048"/>
                    <a:pt x="7560" y="6912"/>
                    <a:pt x="6480" y="6048"/>
                  </a:cubicBezTo>
                  <a:cubicBezTo>
                    <a:pt x="5940" y="6048"/>
                    <a:pt x="5940" y="6048"/>
                    <a:pt x="5940" y="6048"/>
                  </a:cubicBezTo>
                  <a:cubicBezTo>
                    <a:pt x="5400" y="6912"/>
                    <a:pt x="3780" y="7776"/>
                    <a:pt x="3240" y="7776"/>
                  </a:cubicBezTo>
                  <a:cubicBezTo>
                    <a:pt x="3240" y="7776"/>
                    <a:pt x="3240" y="8640"/>
                    <a:pt x="3240" y="8640"/>
                  </a:cubicBezTo>
                  <a:cubicBezTo>
                    <a:pt x="2700" y="8640"/>
                    <a:pt x="2700" y="8640"/>
                    <a:pt x="2700" y="9504"/>
                  </a:cubicBezTo>
                  <a:cubicBezTo>
                    <a:pt x="2700" y="9504"/>
                    <a:pt x="2700" y="10368"/>
                    <a:pt x="3240" y="10368"/>
                  </a:cubicBezTo>
                  <a:cubicBezTo>
                    <a:pt x="3240" y="11232"/>
                    <a:pt x="3240" y="10368"/>
                    <a:pt x="2700" y="10368"/>
                  </a:cubicBezTo>
                  <a:cubicBezTo>
                    <a:pt x="2160" y="11232"/>
                    <a:pt x="1080" y="12096"/>
                    <a:pt x="540" y="12960"/>
                  </a:cubicBezTo>
                  <a:cubicBezTo>
                    <a:pt x="0" y="12960"/>
                    <a:pt x="0" y="13824"/>
                    <a:pt x="0" y="13824"/>
                  </a:cubicBezTo>
                  <a:cubicBezTo>
                    <a:pt x="0" y="15552"/>
                    <a:pt x="0" y="17280"/>
                    <a:pt x="0" y="19008"/>
                  </a:cubicBezTo>
                  <a:cubicBezTo>
                    <a:pt x="0" y="19872"/>
                    <a:pt x="0" y="19872"/>
                    <a:pt x="0" y="19872"/>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0" name="Shape 610"/>
            <p:cNvSpPr/>
            <p:nvPr/>
          </p:nvSpPr>
          <p:spPr>
            <a:xfrm>
              <a:off x="9352489" y="602709"/>
              <a:ext cx="436613" cy="175493"/>
            </a:xfrm>
            <a:custGeom>
              <a:avLst/>
              <a:gdLst/>
              <a:ahLst/>
              <a:cxnLst>
                <a:cxn ang="0">
                  <a:pos x="wd2" y="hd2"/>
                </a:cxn>
                <a:cxn ang="5400000">
                  <a:pos x="wd2" y="hd2"/>
                </a:cxn>
                <a:cxn ang="10800000">
                  <a:pos x="wd2" y="hd2"/>
                </a:cxn>
                <a:cxn ang="16200000">
                  <a:pos x="wd2" y="hd2"/>
                </a:cxn>
              </a:cxnLst>
              <a:rect l="0" t="0" r="r" b="b"/>
              <a:pathLst>
                <a:path w="21233" h="21600" extrusionOk="0">
                  <a:moveTo>
                    <a:pt x="4136" y="6000"/>
                  </a:moveTo>
                  <a:cubicBezTo>
                    <a:pt x="3677" y="6000"/>
                    <a:pt x="3677" y="6000"/>
                    <a:pt x="3217" y="6000"/>
                  </a:cubicBezTo>
                  <a:cubicBezTo>
                    <a:pt x="3217" y="6000"/>
                    <a:pt x="3217" y="6000"/>
                    <a:pt x="3217" y="6000"/>
                  </a:cubicBezTo>
                  <a:cubicBezTo>
                    <a:pt x="3217" y="6000"/>
                    <a:pt x="3217" y="6000"/>
                    <a:pt x="3217" y="6000"/>
                  </a:cubicBezTo>
                  <a:cubicBezTo>
                    <a:pt x="3217" y="7200"/>
                    <a:pt x="3217" y="7200"/>
                    <a:pt x="2757" y="7200"/>
                  </a:cubicBezTo>
                  <a:cubicBezTo>
                    <a:pt x="2757" y="7200"/>
                    <a:pt x="2757" y="7200"/>
                    <a:pt x="2757" y="7200"/>
                  </a:cubicBezTo>
                  <a:cubicBezTo>
                    <a:pt x="2298" y="8400"/>
                    <a:pt x="2298" y="8400"/>
                    <a:pt x="1838" y="9600"/>
                  </a:cubicBezTo>
                  <a:cubicBezTo>
                    <a:pt x="1838" y="9600"/>
                    <a:pt x="1838" y="9600"/>
                    <a:pt x="1379" y="10800"/>
                  </a:cubicBezTo>
                  <a:cubicBezTo>
                    <a:pt x="1379" y="10800"/>
                    <a:pt x="919" y="10800"/>
                    <a:pt x="919" y="10800"/>
                  </a:cubicBezTo>
                  <a:cubicBezTo>
                    <a:pt x="460" y="12000"/>
                    <a:pt x="460" y="12000"/>
                    <a:pt x="0" y="13200"/>
                  </a:cubicBezTo>
                  <a:cubicBezTo>
                    <a:pt x="0" y="13200"/>
                    <a:pt x="0" y="15600"/>
                    <a:pt x="0" y="15600"/>
                  </a:cubicBezTo>
                  <a:cubicBezTo>
                    <a:pt x="460" y="16800"/>
                    <a:pt x="919" y="18000"/>
                    <a:pt x="1379" y="16800"/>
                  </a:cubicBezTo>
                  <a:cubicBezTo>
                    <a:pt x="1838" y="16800"/>
                    <a:pt x="1838" y="16800"/>
                    <a:pt x="1838" y="16800"/>
                  </a:cubicBezTo>
                  <a:cubicBezTo>
                    <a:pt x="2298" y="15600"/>
                    <a:pt x="2298" y="15600"/>
                    <a:pt x="2757" y="15600"/>
                  </a:cubicBezTo>
                  <a:cubicBezTo>
                    <a:pt x="2757" y="15600"/>
                    <a:pt x="3217" y="15600"/>
                    <a:pt x="3217" y="15600"/>
                  </a:cubicBezTo>
                  <a:cubicBezTo>
                    <a:pt x="3677" y="14400"/>
                    <a:pt x="4136" y="14400"/>
                    <a:pt x="4596" y="14400"/>
                  </a:cubicBezTo>
                  <a:cubicBezTo>
                    <a:pt x="4136" y="14400"/>
                    <a:pt x="4136" y="14400"/>
                    <a:pt x="3677" y="14400"/>
                  </a:cubicBezTo>
                  <a:cubicBezTo>
                    <a:pt x="3677" y="15600"/>
                    <a:pt x="3677" y="15600"/>
                    <a:pt x="3217" y="16800"/>
                  </a:cubicBezTo>
                  <a:cubicBezTo>
                    <a:pt x="2757" y="16800"/>
                    <a:pt x="2298" y="18000"/>
                    <a:pt x="2298" y="19200"/>
                  </a:cubicBezTo>
                  <a:cubicBezTo>
                    <a:pt x="2298" y="20400"/>
                    <a:pt x="2757" y="20400"/>
                    <a:pt x="2757" y="20400"/>
                  </a:cubicBezTo>
                  <a:cubicBezTo>
                    <a:pt x="3677" y="20400"/>
                    <a:pt x="4136" y="20400"/>
                    <a:pt x="4596" y="20400"/>
                  </a:cubicBezTo>
                  <a:cubicBezTo>
                    <a:pt x="5055" y="21600"/>
                    <a:pt x="5055" y="21600"/>
                    <a:pt x="5515" y="21600"/>
                  </a:cubicBezTo>
                  <a:cubicBezTo>
                    <a:pt x="5974" y="21600"/>
                    <a:pt x="6434" y="20400"/>
                    <a:pt x="7353" y="20400"/>
                  </a:cubicBezTo>
                  <a:cubicBezTo>
                    <a:pt x="7813" y="21600"/>
                    <a:pt x="8732" y="19200"/>
                    <a:pt x="9191" y="19200"/>
                  </a:cubicBezTo>
                  <a:cubicBezTo>
                    <a:pt x="9651" y="18000"/>
                    <a:pt x="10111" y="18000"/>
                    <a:pt x="10570" y="16800"/>
                  </a:cubicBezTo>
                  <a:cubicBezTo>
                    <a:pt x="11030" y="15600"/>
                    <a:pt x="12409" y="18000"/>
                    <a:pt x="13328" y="16800"/>
                  </a:cubicBezTo>
                  <a:cubicBezTo>
                    <a:pt x="13328" y="16800"/>
                    <a:pt x="13328" y="15600"/>
                    <a:pt x="13787" y="15600"/>
                  </a:cubicBezTo>
                  <a:cubicBezTo>
                    <a:pt x="14247" y="15600"/>
                    <a:pt x="14706" y="15600"/>
                    <a:pt x="14706" y="18000"/>
                  </a:cubicBezTo>
                  <a:cubicBezTo>
                    <a:pt x="14706" y="18000"/>
                    <a:pt x="15166" y="18000"/>
                    <a:pt x="15166" y="18000"/>
                  </a:cubicBezTo>
                  <a:cubicBezTo>
                    <a:pt x="16085" y="19200"/>
                    <a:pt x="17004" y="18000"/>
                    <a:pt x="17923" y="18000"/>
                  </a:cubicBezTo>
                  <a:cubicBezTo>
                    <a:pt x="18843" y="18000"/>
                    <a:pt x="19762" y="18000"/>
                    <a:pt x="20221" y="16800"/>
                  </a:cubicBezTo>
                  <a:cubicBezTo>
                    <a:pt x="20681" y="15600"/>
                    <a:pt x="20681" y="13200"/>
                    <a:pt x="21140" y="12000"/>
                  </a:cubicBezTo>
                  <a:cubicBezTo>
                    <a:pt x="21600" y="10800"/>
                    <a:pt x="20221" y="7200"/>
                    <a:pt x="19762" y="8400"/>
                  </a:cubicBezTo>
                  <a:cubicBezTo>
                    <a:pt x="18843" y="10800"/>
                    <a:pt x="17923" y="9600"/>
                    <a:pt x="18843" y="8400"/>
                  </a:cubicBezTo>
                  <a:cubicBezTo>
                    <a:pt x="19302" y="8400"/>
                    <a:pt x="19302" y="8400"/>
                    <a:pt x="19302" y="7200"/>
                  </a:cubicBezTo>
                  <a:cubicBezTo>
                    <a:pt x="19762" y="6000"/>
                    <a:pt x="19762" y="4800"/>
                    <a:pt x="20221" y="2400"/>
                  </a:cubicBezTo>
                  <a:cubicBezTo>
                    <a:pt x="20221" y="2400"/>
                    <a:pt x="20221" y="2400"/>
                    <a:pt x="20221" y="1200"/>
                  </a:cubicBezTo>
                  <a:cubicBezTo>
                    <a:pt x="19762" y="0"/>
                    <a:pt x="18383" y="0"/>
                    <a:pt x="17464" y="1200"/>
                  </a:cubicBezTo>
                  <a:cubicBezTo>
                    <a:pt x="17004" y="1200"/>
                    <a:pt x="16545" y="3600"/>
                    <a:pt x="16545" y="4800"/>
                  </a:cubicBezTo>
                  <a:cubicBezTo>
                    <a:pt x="16545" y="4800"/>
                    <a:pt x="16545" y="4800"/>
                    <a:pt x="16545" y="4800"/>
                  </a:cubicBezTo>
                  <a:cubicBezTo>
                    <a:pt x="16085" y="4800"/>
                    <a:pt x="16085" y="4800"/>
                    <a:pt x="16085" y="4800"/>
                  </a:cubicBezTo>
                  <a:cubicBezTo>
                    <a:pt x="16545" y="4800"/>
                    <a:pt x="16085" y="2400"/>
                    <a:pt x="15626" y="2400"/>
                  </a:cubicBezTo>
                  <a:cubicBezTo>
                    <a:pt x="14247" y="0"/>
                    <a:pt x="13787" y="0"/>
                    <a:pt x="11949" y="0"/>
                  </a:cubicBezTo>
                  <a:cubicBezTo>
                    <a:pt x="11949" y="0"/>
                    <a:pt x="11949" y="0"/>
                    <a:pt x="11949" y="1200"/>
                  </a:cubicBezTo>
                  <a:cubicBezTo>
                    <a:pt x="11489" y="2400"/>
                    <a:pt x="11489" y="2400"/>
                    <a:pt x="11949" y="3600"/>
                  </a:cubicBezTo>
                  <a:cubicBezTo>
                    <a:pt x="11949" y="4800"/>
                    <a:pt x="13787" y="6000"/>
                    <a:pt x="11949" y="6000"/>
                  </a:cubicBezTo>
                  <a:cubicBezTo>
                    <a:pt x="11030" y="6000"/>
                    <a:pt x="10111" y="7200"/>
                    <a:pt x="9651" y="7200"/>
                  </a:cubicBezTo>
                  <a:cubicBezTo>
                    <a:pt x="9191" y="8400"/>
                    <a:pt x="8732" y="9600"/>
                    <a:pt x="8732" y="8400"/>
                  </a:cubicBezTo>
                  <a:cubicBezTo>
                    <a:pt x="8732" y="6000"/>
                    <a:pt x="7353" y="2400"/>
                    <a:pt x="6434" y="4800"/>
                  </a:cubicBezTo>
                  <a:cubicBezTo>
                    <a:pt x="5515" y="6000"/>
                    <a:pt x="5055" y="6000"/>
                    <a:pt x="4136" y="60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1" name="Shape 611"/>
            <p:cNvSpPr/>
            <p:nvPr/>
          </p:nvSpPr>
          <p:spPr>
            <a:xfrm>
              <a:off x="9172423" y="786363"/>
              <a:ext cx="657735" cy="409018"/>
            </a:xfrm>
            <a:custGeom>
              <a:avLst/>
              <a:gdLst/>
              <a:ahLst/>
              <a:cxnLst>
                <a:cxn ang="0">
                  <a:pos x="wd2" y="hd2"/>
                </a:cxn>
                <a:cxn ang="5400000">
                  <a:pos x="wd2" y="hd2"/>
                </a:cxn>
                <a:cxn ang="10800000">
                  <a:pos x="wd2" y="hd2"/>
                </a:cxn>
                <a:cxn ang="16200000">
                  <a:pos x="wd2" y="hd2"/>
                </a:cxn>
              </a:cxnLst>
              <a:rect l="0" t="0" r="r" b="b"/>
              <a:pathLst>
                <a:path w="21134" h="21223" extrusionOk="0">
                  <a:moveTo>
                    <a:pt x="20992" y="14567"/>
                  </a:moveTo>
                  <a:cubicBezTo>
                    <a:pt x="21600" y="13563"/>
                    <a:pt x="20079" y="12558"/>
                    <a:pt x="19775" y="12056"/>
                  </a:cubicBezTo>
                  <a:cubicBezTo>
                    <a:pt x="19470" y="11553"/>
                    <a:pt x="18254" y="11051"/>
                    <a:pt x="18254" y="9544"/>
                  </a:cubicBezTo>
                  <a:cubicBezTo>
                    <a:pt x="18254" y="9042"/>
                    <a:pt x="18558" y="8540"/>
                    <a:pt x="18558" y="8037"/>
                  </a:cubicBezTo>
                  <a:cubicBezTo>
                    <a:pt x="18862" y="7535"/>
                    <a:pt x="18862" y="7535"/>
                    <a:pt x="18862" y="7535"/>
                  </a:cubicBezTo>
                  <a:cubicBezTo>
                    <a:pt x="18558" y="7033"/>
                    <a:pt x="18558" y="7033"/>
                    <a:pt x="18558" y="7033"/>
                  </a:cubicBezTo>
                  <a:cubicBezTo>
                    <a:pt x="18558" y="7033"/>
                    <a:pt x="18558" y="6530"/>
                    <a:pt x="18558" y="6530"/>
                  </a:cubicBezTo>
                  <a:cubicBezTo>
                    <a:pt x="18558" y="6028"/>
                    <a:pt x="18558" y="6028"/>
                    <a:pt x="18558" y="6028"/>
                  </a:cubicBezTo>
                  <a:cubicBezTo>
                    <a:pt x="18558" y="5526"/>
                    <a:pt x="18558" y="5526"/>
                    <a:pt x="18558" y="5526"/>
                  </a:cubicBezTo>
                  <a:cubicBezTo>
                    <a:pt x="18558" y="5526"/>
                    <a:pt x="18558" y="5526"/>
                    <a:pt x="18558" y="5526"/>
                  </a:cubicBezTo>
                  <a:cubicBezTo>
                    <a:pt x="18558" y="5526"/>
                    <a:pt x="18558" y="5526"/>
                    <a:pt x="18558" y="5526"/>
                  </a:cubicBezTo>
                  <a:cubicBezTo>
                    <a:pt x="18558" y="4521"/>
                    <a:pt x="18254" y="3516"/>
                    <a:pt x="18254" y="2512"/>
                  </a:cubicBezTo>
                  <a:cubicBezTo>
                    <a:pt x="18254" y="1507"/>
                    <a:pt x="17949" y="1005"/>
                    <a:pt x="17645" y="0"/>
                  </a:cubicBezTo>
                  <a:cubicBezTo>
                    <a:pt x="17645" y="0"/>
                    <a:pt x="17341" y="0"/>
                    <a:pt x="17341" y="0"/>
                  </a:cubicBezTo>
                  <a:cubicBezTo>
                    <a:pt x="17037" y="0"/>
                    <a:pt x="17037" y="502"/>
                    <a:pt x="17037" y="1005"/>
                  </a:cubicBezTo>
                  <a:cubicBezTo>
                    <a:pt x="17037" y="1507"/>
                    <a:pt x="17037" y="2009"/>
                    <a:pt x="17037" y="3014"/>
                  </a:cubicBezTo>
                  <a:cubicBezTo>
                    <a:pt x="17037" y="3014"/>
                    <a:pt x="17037" y="3014"/>
                    <a:pt x="17037" y="3014"/>
                  </a:cubicBezTo>
                  <a:cubicBezTo>
                    <a:pt x="16732" y="3014"/>
                    <a:pt x="16428" y="3516"/>
                    <a:pt x="16428" y="4019"/>
                  </a:cubicBezTo>
                  <a:cubicBezTo>
                    <a:pt x="16428" y="4521"/>
                    <a:pt x="16428" y="5023"/>
                    <a:pt x="16124" y="5526"/>
                  </a:cubicBezTo>
                  <a:cubicBezTo>
                    <a:pt x="16124" y="5526"/>
                    <a:pt x="16124" y="6028"/>
                    <a:pt x="15820" y="6028"/>
                  </a:cubicBezTo>
                  <a:cubicBezTo>
                    <a:pt x="15820" y="6530"/>
                    <a:pt x="15820" y="6530"/>
                    <a:pt x="15820" y="7033"/>
                  </a:cubicBezTo>
                  <a:cubicBezTo>
                    <a:pt x="15515" y="8540"/>
                    <a:pt x="14603" y="6530"/>
                    <a:pt x="14603" y="6028"/>
                  </a:cubicBezTo>
                  <a:cubicBezTo>
                    <a:pt x="14299" y="5526"/>
                    <a:pt x="14603" y="5023"/>
                    <a:pt x="14299" y="4521"/>
                  </a:cubicBezTo>
                  <a:cubicBezTo>
                    <a:pt x="14299" y="4019"/>
                    <a:pt x="13994" y="4019"/>
                    <a:pt x="13994" y="4019"/>
                  </a:cubicBezTo>
                  <a:cubicBezTo>
                    <a:pt x="13690" y="4521"/>
                    <a:pt x="13082" y="5023"/>
                    <a:pt x="13082" y="5526"/>
                  </a:cubicBezTo>
                  <a:cubicBezTo>
                    <a:pt x="12473" y="7535"/>
                    <a:pt x="11865" y="6530"/>
                    <a:pt x="10952" y="5526"/>
                  </a:cubicBezTo>
                  <a:cubicBezTo>
                    <a:pt x="10648" y="5526"/>
                    <a:pt x="10344" y="6028"/>
                    <a:pt x="10648" y="4521"/>
                  </a:cubicBezTo>
                  <a:cubicBezTo>
                    <a:pt x="10648" y="4521"/>
                    <a:pt x="10648" y="4521"/>
                    <a:pt x="10648" y="4019"/>
                  </a:cubicBezTo>
                  <a:cubicBezTo>
                    <a:pt x="10648" y="3516"/>
                    <a:pt x="10344" y="3516"/>
                    <a:pt x="10039" y="3516"/>
                  </a:cubicBezTo>
                  <a:cubicBezTo>
                    <a:pt x="9431" y="3516"/>
                    <a:pt x="8823" y="3516"/>
                    <a:pt x="8214" y="3014"/>
                  </a:cubicBezTo>
                  <a:cubicBezTo>
                    <a:pt x="8214" y="3014"/>
                    <a:pt x="8214" y="3014"/>
                    <a:pt x="8214" y="3014"/>
                  </a:cubicBezTo>
                  <a:cubicBezTo>
                    <a:pt x="7910" y="3014"/>
                    <a:pt x="7910" y="2009"/>
                    <a:pt x="7606" y="1507"/>
                  </a:cubicBezTo>
                  <a:cubicBezTo>
                    <a:pt x="6997" y="1005"/>
                    <a:pt x="6997" y="1005"/>
                    <a:pt x="6085" y="502"/>
                  </a:cubicBezTo>
                  <a:cubicBezTo>
                    <a:pt x="6085" y="502"/>
                    <a:pt x="5780" y="502"/>
                    <a:pt x="5780" y="1005"/>
                  </a:cubicBezTo>
                  <a:cubicBezTo>
                    <a:pt x="5476" y="1507"/>
                    <a:pt x="4868" y="1507"/>
                    <a:pt x="4563" y="1507"/>
                  </a:cubicBezTo>
                  <a:cubicBezTo>
                    <a:pt x="3651" y="1507"/>
                    <a:pt x="3042" y="2512"/>
                    <a:pt x="2434" y="2512"/>
                  </a:cubicBezTo>
                  <a:cubicBezTo>
                    <a:pt x="2130" y="2512"/>
                    <a:pt x="1521" y="3014"/>
                    <a:pt x="1521" y="3516"/>
                  </a:cubicBezTo>
                  <a:cubicBezTo>
                    <a:pt x="1521" y="4521"/>
                    <a:pt x="2130" y="4521"/>
                    <a:pt x="2434" y="5023"/>
                  </a:cubicBezTo>
                  <a:cubicBezTo>
                    <a:pt x="3042" y="6028"/>
                    <a:pt x="3955" y="4019"/>
                    <a:pt x="4563" y="6530"/>
                  </a:cubicBezTo>
                  <a:cubicBezTo>
                    <a:pt x="4563" y="6530"/>
                    <a:pt x="2738" y="6530"/>
                    <a:pt x="2434" y="6530"/>
                  </a:cubicBezTo>
                  <a:cubicBezTo>
                    <a:pt x="1825" y="6530"/>
                    <a:pt x="1217" y="6530"/>
                    <a:pt x="1217" y="7033"/>
                  </a:cubicBezTo>
                  <a:cubicBezTo>
                    <a:pt x="1217" y="7535"/>
                    <a:pt x="1217" y="8540"/>
                    <a:pt x="1521" y="8540"/>
                  </a:cubicBezTo>
                  <a:cubicBezTo>
                    <a:pt x="2130" y="8540"/>
                    <a:pt x="3651" y="8540"/>
                    <a:pt x="4259" y="9042"/>
                  </a:cubicBezTo>
                  <a:cubicBezTo>
                    <a:pt x="4259" y="9544"/>
                    <a:pt x="5172" y="9544"/>
                    <a:pt x="5172" y="10047"/>
                  </a:cubicBezTo>
                  <a:cubicBezTo>
                    <a:pt x="5172" y="10549"/>
                    <a:pt x="5172" y="10549"/>
                    <a:pt x="5172" y="11051"/>
                  </a:cubicBezTo>
                  <a:cubicBezTo>
                    <a:pt x="5172" y="11051"/>
                    <a:pt x="4563" y="10549"/>
                    <a:pt x="4259" y="10549"/>
                  </a:cubicBezTo>
                  <a:cubicBezTo>
                    <a:pt x="3346" y="10549"/>
                    <a:pt x="2738" y="9042"/>
                    <a:pt x="1825" y="9544"/>
                  </a:cubicBezTo>
                  <a:cubicBezTo>
                    <a:pt x="913" y="9544"/>
                    <a:pt x="0" y="9544"/>
                    <a:pt x="0" y="11051"/>
                  </a:cubicBezTo>
                  <a:cubicBezTo>
                    <a:pt x="0" y="11051"/>
                    <a:pt x="0" y="11553"/>
                    <a:pt x="0" y="11553"/>
                  </a:cubicBezTo>
                  <a:cubicBezTo>
                    <a:pt x="0" y="11553"/>
                    <a:pt x="0" y="11553"/>
                    <a:pt x="0" y="11553"/>
                  </a:cubicBezTo>
                  <a:cubicBezTo>
                    <a:pt x="0" y="11553"/>
                    <a:pt x="0" y="11553"/>
                    <a:pt x="0" y="11553"/>
                  </a:cubicBezTo>
                  <a:cubicBezTo>
                    <a:pt x="304" y="12056"/>
                    <a:pt x="0" y="13060"/>
                    <a:pt x="304" y="13563"/>
                  </a:cubicBezTo>
                  <a:cubicBezTo>
                    <a:pt x="608" y="14065"/>
                    <a:pt x="608" y="15070"/>
                    <a:pt x="1217" y="15070"/>
                  </a:cubicBezTo>
                  <a:cubicBezTo>
                    <a:pt x="1521" y="15572"/>
                    <a:pt x="2130" y="16074"/>
                    <a:pt x="2434" y="16577"/>
                  </a:cubicBezTo>
                  <a:cubicBezTo>
                    <a:pt x="2738" y="16577"/>
                    <a:pt x="3042" y="16577"/>
                    <a:pt x="3346" y="16577"/>
                  </a:cubicBezTo>
                  <a:cubicBezTo>
                    <a:pt x="3955" y="16577"/>
                    <a:pt x="3955" y="15572"/>
                    <a:pt x="4563" y="16074"/>
                  </a:cubicBezTo>
                  <a:cubicBezTo>
                    <a:pt x="4868" y="16074"/>
                    <a:pt x="6085" y="16074"/>
                    <a:pt x="5780" y="17079"/>
                  </a:cubicBezTo>
                  <a:cubicBezTo>
                    <a:pt x="5780" y="17581"/>
                    <a:pt x="5780" y="17581"/>
                    <a:pt x="5780" y="17581"/>
                  </a:cubicBezTo>
                  <a:cubicBezTo>
                    <a:pt x="6085" y="18084"/>
                    <a:pt x="6389" y="18586"/>
                    <a:pt x="6693" y="18586"/>
                  </a:cubicBezTo>
                  <a:cubicBezTo>
                    <a:pt x="6997" y="19088"/>
                    <a:pt x="6693" y="20093"/>
                    <a:pt x="6997" y="20595"/>
                  </a:cubicBezTo>
                  <a:cubicBezTo>
                    <a:pt x="6997" y="20595"/>
                    <a:pt x="6997" y="20595"/>
                    <a:pt x="6997" y="20595"/>
                  </a:cubicBezTo>
                  <a:cubicBezTo>
                    <a:pt x="6997" y="20595"/>
                    <a:pt x="6997" y="20595"/>
                    <a:pt x="6997" y="20595"/>
                  </a:cubicBezTo>
                  <a:cubicBezTo>
                    <a:pt x="6997" y="20595"/>
                    <a:pt x="7910" y="21098"/>
                    <a:pt x="7910" y="21098"/>
                  </a:cubicBezTo>
                  <a:cubicBezTo>
                    <a:pt x="8214" y="21098"/>
                    <a:pt x="8214" y="21098"/>
                    <a:pt x="8214" y="21098"/>
                  </a:cubicBezTo>
                  <a:cubicBezTo>
                    <a:pt x="8214" y="21098"/>
                    <a:pt x="8214" y="21098"/>
                    <a:pt x="8214" y="21098"/>
                  </a:cubicBezTo>
                  <a:cubicBezTo>
                    <a:pt x="8518" y="21098"/>
                    <a:pt x="9431" y="21600"/>
                    <a:pt x="9431" y="20595"/>
                  </a:cubicBezTo>
                  <a:cubicBezTo>
                    <a:pt x="9735" y="19088"/>
                    <a:pt x="10952" y="20595"/>
                    <a:pt x="11561" y="20093"/>
                  </a:cubicBezTo>
                  <a:cubicBezTo>
                    <a:pt x="11865" y="19591"/>
                    <a:pt x="12169" y="19591"/>
                    <a:pt x="12473" y="19591"/>
                  </a:cubicBezTo>
                  <a:cubicBezTo>
                    <a:pt x="12777" y="19088"/>
                    <a:pt x="13690" y="18586"/>
                    <a:pt x="13994" y="18586"/>
                  </a:cubicBezTo>
                  <a:cubicBezTo>
                    <a:pt x="14603" y="18586"/>
                    <a:pt x="15820" y="17581"/>
                    <a:pt x="16124" y="18084"/>
                  </a:cubicBezTo>
                  <a:cubicBezTo>
                    <a:pt x="16428" y="18084"/>
                    <a:pt x="16428" y="18586"/>
                    <a:pt x="16428" y="18586"/>
                  </a:cubicBezTo>
                  <a:cubicBezTo>
                    <a:pt x="17341" y="19088"/>
                    <a:pt x="17949" y="19591"/>
                    <a:pt x="18862" y="19591"/>
                  </a:cubicBezTo>
                  <a:cubicBezTo>
                    <a:pt x="19470" y="19591"/>
                    <a:pt x="20383" y="18586"/>
                    <a:pt x="19775" y="17581"/>
                  </a:cubicBezTo>
                  <a:cubicBezTo>
                    <a:pt x="19470" y="17079"/>
                    <a:pt x="19166" y="16577"/>
                    <a:pt x="18862" y="17079"/>
                  </a:cubicBezTo>
                  <a:cubicBezTo>
                    <a:pt x="18558" y="16577"/>
                    <a:pt x="18862" y="16074"/>
                    <a:pt x="19166" y="16577"/>
                  </a:cubicBezTo>
                  <a:cubicBezTo>
                    <a:pt x="19166" y="16577"/>
                    <a:pt x="19470" y="16577"/>
                    <a:pt x="19470" y="16577"/>
                  </a:cubicBezTo>
                  <a:cubicBezTo>
                    <a:pt x="19775" y="16577"/>
                    <a:pt x="20079" y="17079"/>
                    <a:pt x="20383" y="17079"/>
                  </a:cubicBezTo>
                  <a:cubicBezTo>
                    <a:pt x="20383" y="17079"/>
                    <a:pt x="20687" y="16577"/>
                    <a:pt x="20687" y="16577"/>
                  </a:cubicBezTo>
                  <a:cubicBezTo>
                    <a:pt x="20687" y="16577"/>
                    <a:pt x="20687" y="16577"/>
                    <a:pt x="20687" y="16577"/>
                  </a:cubicBezTo>
                  <a:cubicBezTo>
                    <a:pt x="20687" y="16577"/>
                    <a:pt x="20687" y="16577"/>
                    <a:pt x="20687" y="16577"/>
                  </a:cubicBezTo>
                  <a:cubicBezTo>
                    <a:pt x="20687" y="16577"/>
                    <a:pt x="20992" y="16577"/>
                    <a:pt x="20992" y="16577"/>
                  </a:cubicBezTo>
                  <a:cubicBezTo>
                    <a:pt x="20992" y="15572"/>
                    <a:pt x="20383" y="15070"/>
                    <a:pt x="20992" y="14567"/>
                  </a:cubicBezTo>
                  <a:close/>
                  <a:moveTo>
                    <a:pt x="20383" y="15070"/>
                  </a:moveTo>
                  <a:cubicBezTo>
                    <a:pt x="20383" y="15070"/>
                    <a:pt x="20383" y="15070"/>
                    <a:pt x="20383" y="15070"/>
                  </a:cubicBezTo>
                  <a:cubicBezTo>
                    <a:pt x="20383" y="15070"/>
                    <a:pt x="20383" y="15070"/>
                    <a:pt x="20383" y="15070"/>
                  </a:cubicBezTo>
                  <a:cubicBezTo>
                    <a:pt x="20383" y="15070"/>
                    <a:pt x="20383" y="15070"/>
                    <a:pt x="20383" y="1507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2" name="Shape 612"/>
            <p:cNvSpPr/>
            <p:nvPr/>
          </p:nvSpPr>
          <p:spPr>
            <a:xfrm>
              <a:off x="8568207" y="2478415"/>
              <a:ext cx="104039" cy="138737"/>
            </a:xfrm>
            <a:custGeom>
              <a:avLst/>
              <a:gdLst/>
              <a:ahLst/>
              <a:cxnLst>
                <a:cxn ang="0">
                  <a:pos x="wd2" y="hd2"/>
                </a:cxn>
                <a:cxn ang="5400000">
                  <a:pos x="wd2" y="hd2"/>
                </a:cxn>
                <a:cxn ang="10800000">
                  <a:pos x="wd2" y="hd2"/>
                </a:cxn>
                <a:cxn ang="16200000">
                  <a:pos x="wd2" y="hd2"/>
                </a:cxn>
              </a:cxnLst>
              <a:rect l="0" t="0" r="r" b="b"/>
              <a:pathLst>
                <a:path w="21600" h="20396" extrusionOk="0">
                  <a:moveTo>
                    <a:pt x="11782" y="18360"/>
                  </a:moveTo>
                  <a:cubicBezTo>
                    <a:pt x="13745" y="19800"/>
                    <a:pt x="15709" y="21240"/>
                    <a:pt x="19636" y="19800"/>
                  </a:cubicBezTo>
                  <a:cubicBezTo>
                    <a:pt x="21600" y="18360"/>
                    <a:pt x="21600" y="15480"/>
                    <a:pt x="21600" y="14040"/>
                  </a:cubicBezTo>
                  <a:cubicBezTo>
                    <a:pt x="21600" y="12600"/>
                    <a:pt x="21600" y="12600"/>
                    <a:pt x="19636" y="11160"/>
                  </a:cubicBezTo>
                  <a:cubicBezTo>
                    <a:pt x="17673" y="9720"/>
                    <a:pt x="17673" y="8280"/>
                    <a:pt x="17673" y="6840"/>
                  </a:cubicBezTo>
                  <a:cubicBezTo>
                    <a:pt x="15709" y="5400"/>
                    <a:pt x="13745" y="5400"/>
                    <a:pt x="13745" y="5400"/>
                  </a:cubicBezTo>
                  <a:cubicBezTo>
                    <a:pt x="11782" y="3960"/>
                    <a:pt x="9818" y="2520"/>
                    <a:pt x="7855" y="1080"/>
                  </a:cubicBezTo>
                  <a:cubicBezTo>
                    <a:pt x="3927" y="-360"/>
                    <a:pt x="1964" y="-360"/>
                    <a:pt x="0" y="1080"/>
                  </a:cubicBezTo>
                  <a:cubicBezTo>
                    <a:pt x="0" y="1080"/>
                    <a:pt x="0" y="2520"/>
                    <a:pt x="0" y="2520"/>
                  </a:cubicBezTo>
                  <a:cubicBezTo>
                    <a:pt x="0" y="3960"/>
                    <a:pt x="0" y="6840"/>
                    <a:pt x="1964" y="6840"/>
                  </a:cubicBezTo>
                  <a:cubicBezTo>
                    <a:pt x="7855" y="8280"/>
                    <a:pt x="5891" y="9720"/>
                    <a:pt x="7855" y="12600"/>
                  </a:cubicBezTo>
                  <a:cubicBezTo>
                    <a:pt x="7855" y="12600"/>
                    <a:pt x="7855" y="14040"/>
                    <a:pt x="9818" y="14040"/>
                  </a:cubicBezTo>
                  <a:cubicBezTo>
                    <a:pt x="11782" y="14040"/>
                    <a:pt x="11782" y="14040"/>
                    <a:pt x="11782" y="15480"/>
                  </a:cubicBezTo>
                  <a:cubicBezTo>
                    <a:pt x="11782" y="16920"/>
                    <a:pt x="11782" y="16920"/>
                    <a:pt x="11782" y="1836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3" name="Shape 613"/>
            <p:cNvSpPr/>
            <p:nvPr/>
          </p:nvSpPr>
          <p:spPr>
            <a:xfrm>
              <a:off x="7200971" y="778201"/>
              <a:ext cx="4528378" cy="7608226"/>
            </a:xfrm>
            <a:custGeom>
              <a:avLst/>
              <a:gdLst/>
              <a:ahLst/>
              <a:cxnLst>
                <a:cxn ang="0">
                  <a:pos x="wd2" y="hd2"/>
                </a:cxn>
                <a:cxn ang="5400000">
                  <a:pos x="wd2" y="hd2"/>
                </a:cxn>
                <a:cxn ang="10800000">
                  <a:pos x="wd2" y="hd2"/>
                </a:cxn>
                <a:cxn ang="16200000">
                  <a:pos x="wd2" y="hd2"/>
                </a:cxn>
              </a:cxnLst>
              <a:rect l="0" t="0" r="r" b="b"/>
              <a:pathLst>
                <a:path w="21575" h="21579" extrusionOk="0">
                  <a:moveTo>
                    <a:pt x="21440" y="12894"/>
                  </a:moveTo>
                  <a:cubicBezTo>
                    <a:pt x="21350" y="12867"/>
                    <a:pt x="21304" y="12894"/>
                    <a:pt x="21259" y="12922"/>
                  </a:cubicBezTo>
                  <a:cubicBezTo>
                    <a:pt x="21214" y="12922"/>
                    <a:pt x="21214" y="12894"/>
                    <a:pt x="21214" y="12894"/>
                  </a:cubicBezTo>
                  <a:cubicBezTo>
                    <a:pt x="21214" y="12840"/>
                    <a:pt x="21259" y="12812"/>
                    <a:pt x="21124" y="12812"/>
                  </a:cubicBezTo>
                  <a:cubicBezTo>
                    <a:pt x="21079" y="12812"/>
                    <a:pt x="21034" y="12785"/>
                    <a:pt x="20989" y="12812"/>
                  </a:cubicBezTo>
                  <a:cubicBezTo>
                    <a:pt x="20899" y="12812"/>
                    <a:pt x="20808" y="12785"/>
                    <a:pt x="20763" y="12785"/>
                  </a:cubicBezTo>
                  <a:cubicBezTo>
                    <a:pt x="20718" y="12785"/>
                    <a:pt x="20673" y="12730"/>
                    <a:pt x="20673" y="12730"/>
                  </a:cubicBezTo>
                  <a:cubicBezTo>
                    <a:pt x="20628" y="12703"/>
                    <a:pt x="20583" y="12675"/>
                    <a:pt x="20538" y="12675"/>
                  </a:cubicBezTo>
                  <a:cubicBezTo>
                    <a:pt x="20493" y="12675"/>
                    <a:pt x="20448" y="12675"/>
                    <a:pt x="20357" y="12675"/>
                  </a:cubicBezTo>
                  <a:cubicBezTo>
                    <a:pt x="20357" y="12675"/>
                    <a:pt x="20267" y="12566"/>
                    <a:pt x="20267" y="12538"/>
                  </a:cubicBezTo>
                  <a:cubicBezTo>
                    <a:pt x="20267" y="12511"/>
                    <a:pt x="20132" y="12511"/>
                    <a:pt x="20087" y="12511"/>
                  </a:cubicBezTo>
                  <a:cubicBezTo>
                    <a:pt x="19997" y="12511"/>
                    <a:pt x="19997" y="12593"/>
                    <a:pt x="19907" y="12538"/>
                  </a:cubicBezTo>
                  <a:cubicBezTo>
                    <a:pt x="19816" y="12511"/>
                    <a:pt x="19771" y="12511"/>
                    <a:pt x="19681" y="12484"/>
                  </a:cubicBezTo>
                  <a:cubicBezTo>
                    <a:pt x="19681" y="12484"/>
                    <a:pt x="19591" y="12484"/>
                    <a:pt x="19591" y="12511"/>
                  </a:cubicBezTo>
                  <a:cubicBezTo>
                    <a:pt x="19501" y="12538"/>
                    <a:pt x="19365" y="12484"/>
                    <a:pt x="19365" y="12456"/>
                  </a:cubicBezTo>
                  <a:cubicBezTo>
                    <a:pt x="19320" y="12402"/>
                    <a:pt x="19230" y="12374"/>
                    <a:pt x="19185" y="12347"/>
                  </a:cubicBezTo>
                  <a:cubicBezTo>
                    <a:pt x="19140" y="12319"/>
                    <a:pt x="19140" y="12319"/>
                    <a:pt x="19095" y="12319"/>
                  </a:cubicBezTo>
                  <a:cubicBezTo>
                    <a:pt x="19095" y="12319"/>
                    <a:pt x="19095" y="12319"/>
                    <a:pt x="19095" y="12319"/>
                  </a:cubicBezTo>
                  <a:cubicBezTo>
                    <a:pt x="19005" y="12347"/>
                    <a:pt x="18960" y="12292"/>
                    <a:pt x="18869" y="12292"/>
                  </a:cubicBezTo>
                  <a:cubicBezTo>
                    <a:pt x="18824" y="12292"/>
                    <a:pt x="18779" y="12319"/>
                    <a:pt x="18734" y="12347"/>
                  </a:cubicBezTo>
                  <a:cubicBezTo>
                    <a:pt x="18689" y="12374"/>
                    <a:pt x="18464" y="12402"/>
                    <a:pt x="18373" y="12402"/>
                  </a:cubicBezTo>
                  <a:cubicBezTo>
                    <a:pt x="18283" y="12402"/>
                    <a:pt x="18193" y="12374"/>
                    <a:pt x="18103" y="12347"/>
                  </a:cubicBezTo>
                  <a:cubicBezTo>
                    <a:pt x="18103" y="12347"/>
                    <a:pt x="17922" y="12237"/>
                    <a:pt x="17967" y="12237"/>
                  </a:cubicBezTo>
                  <a:cubicBezTo>
                    <a:pt x="18058" y="12210"/>
                    <a:pt x="18193" y="12183"/>
                    <a:pt x="18238" y="12128"/>
                  </a:cubicBezTo>
                  <a:cubicBezTo>
                    <a:pt x="18238" y="12128"/>
                    <a:pt x="18238" y="12073"/>
                    <a:pt x="18283" y="12046"/>
                  </a:cubicBezTo>
                  <a:cubicBezTo>
                    <a:pt x="18328" y="12018"/>
                    <a:pt x="18373" y="11991"/>
                    <a:pt x="18373" y="11963"/>
                  </a:cubicBezTo>
                  <a:cubicBezTo>
                    <a:pt x="18418" y="11936"/>
                    <a:pt x="18418" y="11854"/>
                    <a:pt x="18373" y="11827"/>
                  </a:cubicBezTo>
                  <a:cubicBezTo>
                    <a:pt x="18283" y="11772"/>
                    <a:pt x="18283" y="11662"/>
                    <a:pt x="18238" y="11608"/>
                  </a:cubicBezTo>
                  <a:cubicBezTo>
                    <a:pt x="18193" y="11525"/>
                    <a:pt x="18058" y="11553"/>
                    <a:pt x="17922" y="11525"/>
                  </a:cubicBezTo>
                  <a:cubicBezTo>
                    <a:pt x="17922" y="11525"/>
                    <a:pt x="17922" y="11525"/>
                    <a:pt x="17922" y="11525"/>
                  </a:cubicBezTo>
                  <a:cubicBezTo>
                    <a:pt x="17832" y="11498"/>
                    <a:pt x="17787" y="11471"/>
                    <a:pt x="17697" y="11443"/>
                  </a:cubicBezTo>
                  <a:cubicBezTo>
                    <a:pt x="17652" y="11416"/>
                    <a:pt x="17517" y="11416"/>
                    <a:pt x="17471" y="11389"/>
                  </a:cubicBezTo>
                  <a:cubicBezTo>
                    <a:pt x="17426" y="11389"/>
                    <a:pt x="17381" y="11334"/>
                    <a:pt x="17336" y="11334"/>
                  </a:cubicBezTo>
                  <a:cubicBezTo>
                    <a:pt x="17246" y="11306"/>
                    <a:pt x="17246" y="11279"/>
                    <a:pt x="17201" y="11252"/>
                  </a:cubicBezTo>
                  <a:cubicBezTo>
                    <a:pt x="17111" y="11197"/>
                    <a:pt x="16840" y="11115"/>
                    <a:pt x="16840" y="11224"/>
                  </a:cubicBezTo>
                  <a:cubicBezTo>
                    <a:pt x="16840" y="11252"/>
                    <a:pt x="16885" y="11252"/>
                    <a:pt x="16930" y="11279"/>
                  </a:cubicBezTo>
                  <a:cubicBezTo>
                    <a:pt x="16975" y="11306"/>
                    <a:pt x="16705" y="11361"/>
                    <a:pt x="16795" y="11279"/>
                  </a:cubicBezTo>
                  <a:cubicBezTo>
                    <a:pt x="16840" y="11252"/>
                    <a:pt x="16795" y="11197"/>
                    <a:pt x="16750" y="11197"/>
                  </a:cubicBezTo>
                  <a:cubicBezTo>
                    <a:pt x="16660" y="11197"/>
                    <a:pt x="16660" y="11170"/>
                    <a:pt x="16615" y="11115"/>
                  </a:cubicBezTo>
                  <a:cubicBezTo>
                    <a:pt x="16615" y="11087"/>
                    <a:pt x="16615" y="11087"/>
                    <a:pt x="16570" y="11060"/>
                  </a:cubicBezTo>
                  <a:cubicBezTo>
                    <a:pt x="16524" y="11033"/>
                    <a:pt x="16479" y="11060"/>
                    <a:pt x="16434" y="11033"/>
                  </a:cubicBezTo>
                  <a:cubicBezTo>
                    <a:pt x="16389" y="11033"/>
                    <a:pt x="16389" y="11005"/>
                    <a:pt x="16344" y="11005"/>
                  </a:cubicBezTo>
                  <a:cubicBezTo>
                    <a:pt x="16344" y="11005"/>
                    <a:pt x="16299" y="11005"/>
                    <a:pt x="16299" y="11005"/>
                  </a:cubicBezTo>
                  <a:cubicBezTo>
                    <a:pt x="16299" y="10978"/>
                    <a:pt x="16254" y="10978"/>
                    <a:pt x="16209" y="10951"/>
                  </a:cubicBezTo>
                  <a:cubicBezTo>
                    <a:pt x="16164" y="10951"/>
                    <a:pt x="16164" y="10896"/>
                    <a:pt x="16074" y="10896"/>
                  </a:cubicBezTo>
                  <a:cubicBezTo>
                    <a:pt x="16028" y="10868"/>
                    <a:pt x="15983" y="10868"/>
                    <a:pt x="15938" y="10841"/>
                  </a:cubicBezTo>
                  <a:cubicBezTo>
                    <a:pt x="15893" y="10841"/>
                    <a:pt x="15938" y="10814"/>
                    <a:pt x="15938" y="10759"/>
                  </a:cubicBezTo>
                  <a:cubicBezTo>
                    <a:pt x="15938" y="10704"/>
                    <a:pt x="15758" y="10595"/>
                    <a:pt x="15668" y="10595"/>
                  </a:cubicBezTo>
                  <a:cubicBezTo>
                    <a:pt x="15487" y="10567"/>
                    <a:pt x="15307" y="10595"/>
                    <a:pt x="15172" y="10540"/>
                  </a:cubicBezTo>
                  <a:cubicBezTo>
                    <a:pt x="15036" y="10485"/>
                    <a:pt x="15036" y="10677"/>
                    <a:pt x="14811" y="10540"/>
                  </a:cubicBezTo>
                  <a:cubicBezTo>
                    <a:pt x="14811" y="10513"/>
                    <a:pt x="14766" y="10513"/>
                    <a:pt x="14721" y="10513"/>
                  </a:cubicBezTo>
                  <a:cubicBezTo>
                    <a:pt x="14631" y="10485"/>
                    <a:pt x="14540" y="10458"/>
                    <a:pt x="14450" y="10430"/>
                  </a:cubicBezTo>
                  <a:cubicBezTo>
                    <a:pt x="14450" y="10430"/>
                    <a:pt x="14405" y="10430"/>
                    <a:pt x="14405" y="10458"/>
                  </a:cubicBezTo>
                  <a:cubicBezTo>
                    <a:pt x="14315" y="10485"/>
                    <a:pt x="14315" y="10430"/>
                    <a:pt x="14270" y="10458"/>
                  </a:cubicBezTo>
                  <a:cubicBezTo>
                    <a:pt x="14225" y="10458"/>
                    <a:pt x="14180" y="10485"/>
                    <a:pt x="14180" y="10513"/>
                  </a:cubicBezTo>
                  <a:cubicBezTo>
                    <a:pt x="14180" y="10513"/>
                    <a:pt x="14180" y="10513"/>
                    <a:pt x="14180" y="10513"/>
                  </a:cubicBezTo>
                  <a:cubicBezTo>
                    <a:pt x="14180" y="10540"/>
                    <a:pt x="14225" y="10567"/>
                    <a:pt x="14180" y="10595"/>
                  </a:cubicBezTo>
                  <a:cubicBezTo>
                    <a:pt x="14134" y="10595"/>
                    <a:pt x="14134" y="10595"/>
                    <a:pt x="14134" y="10622"/>
                  </a:cubicBezTo>
                  <a:cubicBezTo>
                    <a:pt x="14134" y="10649"/>
                    <a:pt x="14180" y="10786"/>
                    <a:pt x="14044" y="10704"/>
                  </a:cubicBezTo>
                  <a:cubicBezTo>
                    <a:pt x="13999" y="10677"/>
                    <a:pt x="13954" y="10622"/>
                    <a:pt x="13864" y="10595"/>
                  </a:cubicBezTo>
                  <a:cubicBezTo>
                    <a:pt x="13864" y="10595"/>
                    <a:pt x="14089" y="10485"/>
                    <a:pt x="14044" y="10430"/>
                  </a:cubicBezTo>
                  <a:cubicBezTo>
                    <a:pt x="13999" y="10403"/>
                    <a:pt x="13954" y="10376"/>
                    <a:pt x="13909" y="10348"/>
                  </a:cubicBezTo>
                  <a:cubicBezTo>
                    <a:pt x="13864" y="10348"/>
                    <a:pt x="13729" y="10376"/>
                    <a:pt x="13684" y="10403"/>
                  </a:cubicBezTo>
                  <a:cubicBezTo>
                    <a:pt x="13593" y="10403"/>
                    <a:pt x="13503" y="10403"/>
                    <a:pt x="13413" y="10430"/>
                  </a:cubicBezTo>
                  <a:cubicBezTo>
                    <a:pt x="13368" y="10458"/>
                    <a:pt x="13368" y="10485"/>
                    <a:pt x="13278" y="10513"/>
                  </a:cubicBezTo>
                  <a:cubicBezTo>
                    <a:pt x="13233" y="10513"/>
                    <a:pt x="13142" y="10540"/>
                    <a:pt x="13097" y="10540"/>
                  </a:cubicBezTo>
                  <a:cubicBezTo>
                    <a:pt x="13097" y="10540"/>
                    <a:pt x="13052" y="10540"/>
                    <a:pt x="13052" y="10567"/>
                  </a:cubicBezTo>
                  <a:cubicBezTo>
                    <a:pt x="13052" y="10567"/>
                    <a:pt x="13052" y="10567"/>
                    <a:pt x="13052" y="10567"/>
                  </a:cubicBezTo>
                  <a:cubicBezTo>
                    <a:pt x="12917" y="10595"/>
                    <a:pt x="12827" y="10704"/>
                    <a:pt x="12691" y="10732"/>
                  </a:cubicBezTo>
                  <a:cubicBezTo>
                    <a:pt x="12646" y="10759"/>
                    <a:pt x="12601" y="10759"/>
                    <a:pt x="12601" y="10786"/>
                  </a:cubicBezTo>
                  <a:cubicBezTo>
                    <a:pt x="12556" y="10841"/>
                    <a:pt x="12601" y="10814"/>
                    <a:pt x="12511" y="10814"/>
                  </a:cubicBezTo>
                  <a:cubicBezTo>
                    <a:pt x="12511" y="10814"/>
                    <a:pt x="12466" y="10814"/>
                    <a:pt x="12466" y="10814"/>
                  </a:cubicBezTo>
                  <a:cubicBezTo>
                    <a:pt x="12421" y="10841"/>
                    <a:pt x="12466" y="10868"/>
                    <a:pt x="12511" y="10896"/>
                  </a:cubicBezTo>
                  <a:cubicBezTo>
                    <a:pt x="12511" y="10923"/>
                    <a:pt x="12511" y="10923"/>
                    <a:pt x="12511" y="10978"/>
                  </a:cubicBezTo>
                  <a:cubicBezTo>
                    <a:pt x="12466" y="11005"/>
                    <a:pt x="12421" y="11005"/>
                    <a:pt x="12421" y="10951"/>
                  </a:cubicBezTo>
                  <a:cubicBezTo>
                    <a:pt x="12421" y="10951"/>
                    <a:pt x="12421" y="10951"/>
                    <a:pt x="12421" y="10951"/>
                  </a:cubicBezTo>
                  <a:cubicBezTo>
                    <a:pt x="12421" y="10951"/>
                    <a:pt x="12466" y="10896"/>
                    <a:pt x="12421" y="10868"/>
                  </a:cubicBezTo>
                  <a:cubicBezTo>
                    <a:pt x="12421" y="10841"/>
                    <a:pt x="12376" y="10814"/>
                    <a:pt x="12331" y="10814"/>
                  </a:cubicBezTo>
                  <a:cubicBezTo>
                    <a:pt x="12241" y="10786"/>
                    <a:pt x="12241" y="10704"/>
                    <a:pt x="12105" y="10732"/>
                  </a:cubicBezTo>
                  <a:cubicBezTo>
                    <a:pt x="12060" y="10732"/>
                    <a:pt x="12015" y="10759"/>
                    <a:pt x="12015" y="10759"/>
                  </a:cubicBezTo>
                  <a:cubicBezTo>
                    <a:pt x="11970" y="10786"/>
                    <a:pt x="11880" y="10759"/>
                    <a:pt x="11835" y="10786"/>
                  </a:cubicBezTo>
                  <a:cubicBezTo>
                    <a:pt x="11745" y="10786"/>
                    <a:pt x="11564" y="10814"/>
                    <a:pt x="11564" y="10732"/>
                  </a:cubicBezTo>
                  <a:cubicBezTo>
                    <a:pt x="11564" y="10677"/>
                    <a:pt x="11609" y="10649"/>
                    <a:pt x="11609" y="10595"/>
                  </a:cubicBezTo>
                  <a:cubicBezTo>
                    <a:pt x="11564" y="10567"/>
                    <a:pt x="11564" y="10567"/>
                    <a:pt x="11609" y="10540"/>
                  </a:cubicBezTo>
                  <a:cubicBezTo>
                    <a:pt x="11654" y="10513"/>
                    <a:pt x="11654" y="10458"/>
                    <a:pt x="11699" y="10430"/>
                  </a:cubicBezTo>
                  <a:cubicBezTo>
                    <a:pt x="11745" y="10430"/>
                    <a:pt x="11790" y="10403"/>
                    <a:pt x="11790" y="10376"/>
                  </a:cubicBezTo>
                  <a:cubicBezTo>
                    <a:pt x="11790" y="10294"/>
                    <a:pt x="11970" y="10294"/>
                    <a:pt x="12015" y="10211"/>
                  </a:cubicBezTo>
                  <a:cubicBezTo>
                    <a:pt x="12015" y="10184"/>
                    <a:pt x="12015" y="10157"/>
                    <a:pt x="12105" y="10157"/>
                  </a:cubicBezTo>
                  <a:cubicBezTo>
                    <a:pt x="12105" y="10157"/>
                    <a:pt x="12150" y="10129"/>
                    <a:pt x="12150" y="10102"/>
                  </a:cubicBezTo>
                  <a:cubicBezTo>
                    <a:pt x="12150" y="10047"/>
                    <a:pt x="12105" y="9992"/>
                    <a:pt x="12015" y="9965"/>
                  </a:cubicBezTo>
                  <a:cubicBezTo>
                    <a:pt x="11880" y="9910"/>
                    <a:pt x="11745" y="9910"/>
                    <a:pt x="11654" y="9856"/>
                  </a:cubicBezTo>
                  <a:cubicBezTo>
                    <a:pt x="11564" y="9773"/>
                    <a:pt x="11790" y="9801"/>
                    <a:pt x="11790" y="9746"/>
                  </a:cubicBezTo>
                  <a:cubicBezTo>
                    <a:pt x="11835" y="9719"/>
                    <a:pt x="11835" y="9691"/>
                    <a:pt x="11835" y="9664"/>
                  </a:cubicBezTo>
                  <a:cubicBezTo>
                    <a:pt x="11835" y="9664"/>
                    <a:pt x="11880" y="9664"/>
                    <a:pt x="11925" y="9637"/>
                  </a:cubicBezTo>
                  <a:cubicBezTo>
                    <a:pt x="11970" y="9637"/>
                    <a:pt x="11925" y="9527"/>
                    <a:pt x="12015" y="9527"/>
                  </a:cubicBezTo>
                  <a:cubicBezTo>
                    <a:pt x="12060" y="9500"/>
                    <a:pt x="12105" y="9500"/>
                    <a:pt x="12150" y="9445"/>
                  </a:cubicBezTo>
                  <a:cubicBezTo>
                    <a:pt x="12195" y="9417"/>
                    <a:pt x="12195" y="9363"/>
                    <a:pt x="12241" y="9335"/>
                  </a:cubicBezTo>
                  <a:cubicBezTo>
                    <a:pt x="12286" y="9308"/>
                    <a:pt x="12286" y="9308"/>
                    <a:pt x="12331" y="9281"/>
                  </a:cubicBezTo>
                  <a:cubicBezTo>
                    <a:pt x="12331" y="9253"/>
                    <a:pt x="12331" y="9226"/>
                    <a:pt x="12286" y="9171"/>
                  </a:cubicBezTo>
                  <a:cubicBezTo>
                    <a:pt x="12286" y="9171"/>
                    <a:pt x="12286" y="9171"/>
                    <a:pt x="12286" y="9171"/>
                  </a:cubicBezTo>
                  <a:cubicBezTo>
                    <a:pt x="12286" y="9171"/>
                    <a:pt x="12286" y="9171"/>
                    <a:pt x="12286" y="9171"/>
                  </a:cubicBezTo>
                  <a:cubicBezTo>
                    <a:pt x="12286" y="9144"/>
                    <a:pt x="12195" y="9116"/>
                    <a:pt x="12150" y="9089"/>
                  </a:cubicBezTo>
                  <a:cubicBezTo>
                    <a:pt x="12060" y="9089"/>
                    <a:pt x="12015" y="9116"/>
                    <a:pt x="11925" y="9116"/>
                  </a:cubicBezTo>
                  <a:cubicBezTo>
                    <a:pt x="11880" y="9144"/>
                    <a:pt x="11835" y="9089"/>
                    <a:pt x="11790" y="9089"/>
                  </a:cubicBezTo>
                  <a:cubicBezTo>
                    <a:pt x="11699" y="9089"/>
                    <a:pt x="11609" y="9089"/>
                    <a:pt x="11564" y="9144"/>
                  </a:cubicBezTo>
                  <a:cubicBezTo>
                    <a:pt x="11519" y="9171"/>
                    <a:pt x="11474" y="9198"/>
                    <a:pt x="11474" y="9198"/>
                  </a:cubicBezTo>
                  <a:cubicBezTo>
                    <a:pt x="11474" y="9308"/>
                    <a:pt x="11384" y="9308"/>
                    <a:pt x="11248" y="9335"/>
                  </a:cubicBezTo>
                  <a:cubicBezTo>
                    <a:pt x="11158" y="9335"/>
                    <a:pt x="11023" y="9281"/>
                    <a:pt x="10933" y="9335"/>
                  </a:cubicBezTo>
                  <a:cubicBezTo>
                    <a:pt x="10843" y="9363"/>
                    <a:pt x="10707" y="9390"/>
                    <a:pt x="10617" y="9363"/>
                  </a:cubicBezTo>
                  <a:cubicBezTo>
                    <a:pt x="10572" y="9308"/>
                    <a:pt x="10527" y="9281"/>
                    <a:pt x="10482" y="9253"/>
                  </a:cubicBezTo>
                  <a:cubicBezTo>
                    <a:pt x="10437" y="9226"/>
                    <a:pt x="10437" y="9144"/>
                    <a:pt x="10392" y="9116"/>
                  </a:cubicBezTo>
                  <a:cubicBezTo>
                    <a:pt x="10256" y="9034"/>
                    <a:pt x="10392" y="8952"/>
                    <a:pt x="10302" y="8870"/>
                  </a:cubicBezTo>
                  <a:cubicBezTo>
                    <a:pt x="10302" y="8870"/>
                    <a:pt x="10302" y="8870"/>
                    <a:pt x="10302" y="8870"/>
                  </a:cubicBezTo>
                  <a:cubicBezTo>
                    <a:pt x="10211" y="8788"/>
                    <a:pt x="10437" y="8706"/>
                    <a:pt x="10437" y="8651"/>
                  </a:cubicBezTo>
                  <a:cubicBezTo>
                    <a:pt x="10437" y="8624"/>
                    <a:pt x="10437" y="8596"/>
                    <a:pt x="10392" y="8569"/>
                  </a:cubicBezTo>
                  <a:cubicBezTo>
                    <a:pt x="10392" y="8569"/>
                    <a:pt x="10392" y="8541"/>
                    <a:pt x="10392" y="8541"/>
                  </a:cubicBezTo>
                  <a:cubicBezTo>
                    <a:pt x="10437" y="8514"/>
                    <a:pt x="10437" y="8514"/>
                    <a:pt x="10437" y="8487"/>
                  </a:cubicBezTo>
                  <a:cubicBezTo>
                    <a:pt x="10482" y="8487"/>
                    <a:pt x="10527" y="8487"/>
                    <a:pt x="10527" y="8459"/>
                  </a:cubicBezTo>
                  <a:cubicBezTo>
                    <a:pt x="10527" y="8432"/>
                    <a:pt x="10572" y="8432"/>
                    <a:pt x="10572" y="8405"/>
                  </a:cubicBezTo>
                  <a:cubicBezTo>
                    <a:pt x="10617" y="8377"/>
                    <a:pt x="10572" y="8350"/>
                    <a:pt x="10617" y="8322"/>
                  </a:cubicBezTo>
                  <a:cubicBezTo>
                    <a:pt x="10617" y="8322"/>
                    <a:pt x="10617" y="8322"/>
                    <a:pt x="10617" y="8295"/>
                  </a:cubicBezTo>
                  <a:cubicBezTo>
                    <a:pt x="10617" y="8295"/>
                    <a:pt x="10662" y="8268"/>
                    <a:pt x="10707" y="8268"/>
                  </a:cubicBezTo>
                  <a:cubicBezTo>
                    <a:pt x="10707" y="8268"/>
                    <a:pt x="10707" y="8268"/>
                    <a:pt x="10707" y="8268"/>
                  </a:cubicBezTo>
                  <a:cubicBezTo>
                    <a:pt x="10707" y="8268"/>
                    <a:pt x="10707" y="8268"/>
                    <a:pt x="10707" y="8268"/>
                  </a:cubicBezTo>
                  <a:cubicBezTo>
                    <a:pt x="10798" y="8240"/>
                    <a:pt x="10843" y="8240"/>
                    <a:pt x="10843" y="8213"/>
                  </a:cubicBezTo>
                  <a:cubicBezTo>
                    <a:pt x="10933" y="8186"/>
                    <a:pt x="11023" y="8158"/>
                    <a:pt x="11113" y="8131"/>
                  </a:cubicBezTo>
                  <a:cubicBezTo>
                    <a:pt x="11158" y="8131"/>
                    <a:pt x="11203" y="8103"/>
                    <a:pt x="11248" y="8103"/>
                  </a:cubicBezTo>
                  <a:cubicBezTo>
                    <a:pt x="11248" y="8076"/>
                    <a:pt x="11294" y="8131"/>
                    <a:pt x="11339" y="8158"/>
                  </a:cubicBezTo>
                  <a:cubicBezTo>
                    <a:pt x="11339" y="8158"/>
                    <a:pt x="11339" y="8158"/>
                    <a:pt x="11339" y="8158"/>
                  </a:cubicBezTo>
                  <a:cubicBezTo>
                    <a:pt x="11339" y="8158"/>
                    <a:pt x="11339" y="8158"/>
                    <a:pt x="11339" y="8158"/>
                  </a:cubicBezTo>
                  <a:cubicBezTo>
                    <a:pt x="11339" y="8158"/>
                    <a:pt x="11339" y="8158"/>
                    <a:pt x="11339" y="8158"/>
                  </a:cubicBezTo>
                  <a:cubicBezTo>
                    <a:pt x="11384" y="8158"/>
                    <a:pt x="11429" y="8158"/>
                    <a:pt x="11474" y="8158"/>
                  </a:cubicBezTo>
                  <a:cubicBezTo>
                    <a:pt x="11519" y="8103"/>
                    <a:pt x="11745" y="8076"/>
                    <a:pt x="11835" y="8076"/>
                  </a:cubicBezTo>
                  <a:cubicBezTo>
                    <a:pt x="11880" y="8076"/>
                    <a:pt x="11970" y="8076"/>
                    <a:pt x="11970" y="8076"/>
                  </a:cubicBezTo>
                  <a:cubicBezTo>
                    <a:pt x="12015" y="8076"/>
                    <a:pt x="12060" y="8049"/>
                    <a:pt x="12105" y="8049"/>
                  </a:cubicBezTo>
                  <a:cubicBezTo>
                    <a:pt x="12150" y="8049"/>
                    <a:pt x="12150" y="8076"/>
                    <a:pt x="12195" y="8103"/>
                  </a:cubicBezTo>
                  <a:cubicBezTo>
                    <a:pt x="12286" y="8131"/>
                    <a:pt x="12421" y="8186"/>
                    <a:pt x="12511" y="8186"/>
                  </a:cubicBezTo>
                  <a:cubicBezTo>
                    <a:pt x="12556" y="8186"/>
                    <a:pt x="12646" y="8186"/>
                    <a:pt x="12646" y="8131"/>
                  </a:cubicBezTo>
                  <a:cubicBezTo>
                    <a:pt x="12646" y="8131"/>
                    <a:pt x="12646" y="8103"/>
                    <a:pt x="12601" y="8103"/>
                  </a:cubicBezTo>
                  <a:cubicBezTo>
                    <a:pt x="12556" y="8076"/>
                    <a:pt x="12556" y="8049"/>
                    <a:pt x="12511" y="8021"/>
                  </a:cubicBezTo>
                  <a:cubicBezTo>
                    <a:pt x="12556" y="8021"/>
                    <a:pt x="12556" y="8021"/>
                    <a:pt x="12601" y="8021"/>
                  </a:cubicBezTo>
                  <a:cubicBezTo>
                    <a:pt x="12646" y="7994"/>
                    <a:pt x="12691" y="7967"/>
                    <a:pt x="12782" y="7994"/>
                  </a:cubicBezTo>
                  <a:cubicBezTo>
                    <a:pt x="12782" y="7994"/>
                    <a:pt x="12872" y="7967"/>
                    <a:pt x="12962" y="7967"/>
                  </a:cubicBezTo>
                  <a:cubicBezTo>
                    <a:pt x="12917" y="7994"/>
                    <a:pt x="12962" y="7994"/>
                    <a:pt x="12962" y="7994"/>
                  </a:cubicBezTo>
                  <a:cubicBezTo>
                    <a:pt x="12962" y="8021"/>
                    <a:pt x="13007" y="8021"/>
                    <a:pt x="13007" y="8021"/>
                  </a:cubicBezTo>
                  <a:cubicBezTo>
                    <a:pt x="13052" y="8021"/>
                    <a:pt x="13052" y="8021"/>
                    <a:pt x="13052" y="8021"/>
                  </a:cubicBezTo>
                  <a:cubicBezTo>
                    <a:pt x="13097" y="8021"/>
                    <a:pt x="13278" y="8049"/>
                    <a:pt x="13278" y="8076"/>
                  </a:cubicBezTo>
                  <a:cubicBezTo>
                    <a:pt x="13278" y="8103"/>
                    <a:pt x="13323" y="8131"/>
                    <a:pt x="13323" y="8131"/>
                  </a:cubicBezTo>
                  <a:cubicBezTo>
                    <a:pt x="13368" y="8131"/>
                    <a:pt x="13413" y="8103"/>
                    <a:pt x="13458" y="8103"/>
                  </a:cubicBezTo>
                  <a:cubicBezTo>
                    <a:pt x="13458" y="8103"/>
                    <a:pt x="13458" y="8103"/>
                    <a:pt x="13458" y="8103"/>
                  </a:cubicBezTo>
                  <a:cubicBezTo>
                    <a:pt x="13503" y="8076"/>
                    <a:pt x="13503" y="8076"/>
                    <a:pt x="13503" y="8076"/>
                  </a:cubicBezTo>
                  <a:cubicBezTo>
                    <a:pt x="13638" y="8049"/>
                    <a:pt x="13729" y="8021"/>
                    <a:pt x="13729" y="8103"/>
                  </a:cubicBezTo>
                  <a:cubicBezTo>
                    <a:pt x="13729" y="8131"/>
                    <a:pt x="13729" y="8158"/>
                    <a:pt x="13729" y="8213"/>
                  </a:cubicBezTo>
                  <a:cubicBezTo>
                    <a:pt x="13729" y="8240"/>
                    <a:pt x="13684" y="8240"/>
                    <a:pt x="13638" y="8268"/>
                  </a:cubicBezTo>
                  <a:cubicBezTo>
                    <a:pt x="13638" y="8295"/>
                    <a:pt x="13638" y="8295"/>
                    <a:pt x="13684" y="8322"/>
                  </a:cubicBezTo>
                  <a:cubicBezTo>
                    <a:pt x="13684" y="8350"/>
                    <a:pt x="13729" y="8350"/>
                    <a:pt x="13729" y="8377"/>
                  </a:cubicBezTo>
                  <a:cubicBezTo>
                    <a:pt x="13774" y="8377"/>
                    <a:pt x="13729" y="8405"/>
                    <a:pt x="13729" y="8405"/>
                  </a:cubicBezTo>
                  <a:cubicBezTo>
                    <a:pt x="13684" y="8459"/>
                    <a:pt x="13774" y="8487"/>
                    <a:pt x="13729" y="8514"/>
                  </a:cubicBezTo>
                  <a:cubicBezTo>
                    <a:pt x="13729" y="8514"/>
                    <a:pt x="13729" y="8514"/>
                    <a:pt x="13729" y="8541"/>
                  </a:cubicBezTo>
                  <a:cubicBezTo>
                    <a:pt x="13729" y="8541"/>
                    <a:pt x="13729" y="8541"/>
                    <a:pt x="13729" y="8541"/>
                  </a:cubicBezTo>
                  <a:cubicBezTo>
                    <a:pt x="13729" y="8569"/>
                    <a:pt x="13729" y="8596"/>
                    <a:pt x="13729" y="8624"/>
                  </a:cubicBezTo>
                  <a:cubicBezTo>
                    <a:pt x="13774" y="8651"/>
                    <a:pt x="13729" y="8678"/>
                    <a:pt x="13774" y="8706"/>
                  </a:cubicBezTo>
                  <a:cubicBezTo>
                    <a:pt x="13774" y="8733"/>
                    <a:pt x="13729" y="8870"/>
                    <a:pt x="13819" y="8870"/>
                  </a:cubicBezTo>
                  <a:cubicBezTo>
                    <a:pt x="13909" y="8870"/>
                    <a:pt x="13999" y="8843"/>
                    <a:pt x="14089" y="8815"/>
                  </a:cubicBezTo>
                  <a:cubicBezTo>
                    <a:pt x="14089" y="8815"/>
                    <a:pt x="14089" y="8815"/>
                    <a:pt x="14089" y="8815"/>
                  </a:cubicBezTo>
                  <a:cubicBezTo>
                    <a:pt x="14089" y="8815"/>
                    <a:pt x="14089" y="8815"/>
                    <a:pt x="14089" y="8815"/>
                  </a:cubicBezTo>
                  <a:cubicBezTo>
                    <a:pt x="14134" y="8815"/>
                    <a:pt x="14180" y="8760"/>
                    <a:pt x="14180" y="8733"/>
                  </a:cubicBezTo>
                  <a:cubicBezTo>
                    <a:pt x="14225" y="8706"/>
                    <a:pt x="14270" y="8678"/>
                    <a:pt x="14270" y="8651"/>
                  </a:cubicBezTo>
                  <a:cubicBezTo>
                    <a:pt x="14315" y="8596"/>
                    <a:pt x="14270" y="8541"/>
                    <a:pt x="14315" y="8487"/>
                  </a:cubicBezTo>
                  <a:cubicBezTo>
                    <a:pt x="14360" y="8487"/>
                    <a:pt x="14360" y="8459"/>
                    <a:pt x="14360" y="8432"/>
                  </a:cubicBezTo>
                  <a:cubicBezTo>
                    <a:pt x="14360" y="8350"/>
                    <a:pt x="14405" y="8268"/>
                    <a:pt x="14315" y="8213"/>
                  </a:cubicBezTo>
                  <a:cubicBezTo>
                    <a:pt x="14225" y="8158"/>
                    <a:pt x="14270" y="8021"/>
                    <a:pt x="14270" y="7939"/>
                  </a:cubicBezTo>
                  <a:cubicBezTo>
                    <a:pt x="14315" y="7884"/>
                    <a:pt x="14360" y="7830"/>
                    <a:pt x="14450" y="7775"/>
                  </a:cubicBezTo>
                  <a:cubicBezTo>
                    <a:pt x="14450" y="7748"/>
                    <a:pt x="14495" y="7720"/>
                    <a:pt x="14540" y="7693"/>
                  </a:cubicBezTo>
                  <a:cubicBezTo>
                    <a:pt x="14540" y="7638"/>
                    <a:pt x="14540" y="7611"/>
                    <a:pt x="14540" y="7556"/>
                  </a:cubicBezTo>
                  <a:cubicBezTo>
                    <a:pt x="14585" y="7556"/>
                    <a:pt x="14585" y="7556"/>
                    <a:pt x="14631" y="7583"/>
                  </a:cubicBezTo>
                  <a:cubicBezTo>
                    <a:pt x="14676" y="7583"/>
                    <a:pt x="14721" y="7583"/>
                    <a:pt x="14766" y="7556"/>
                  </a:cubicBezTo>
                  <a:cubicBezTo>
                    <a:pt x="14766" y="7556"/>
                    <a:pt x="14811" y="7556"/>
                    <a:pt x="14811" y="7529"/>
                  </a:cubicBezTo>
                  <a:cubicBezTo>
                    <a:pt x="14811" y="7474"/>
                    <a:pt x="14856" y="7474"/>
                    <a:pt x="14901" y="7446"/>
                  </a:cubicBezTo>
                  <a:cubicBezTo>
                    <a:pt x="14946" y="7419"/>
                    <a:pt x="14991" y="7392"/>
                    <a:pt x="14991" y="7364"/>
                  </a:cubicBezTo>
                  <a:cubicBezTo>
                    <a:pt x="15036" y="7337"/>
                    <a:pt x="15081" y="7337"/>
                    <a:pt x="15127" y="7337"/>
                  </a:cubicBezTo>
                  <a:cubicBezTo>
                    <a:pt x="15307" y="7337"/>
                    <a:pt x="15307" y="7255"/>
                    <a:pt x="15442" y="7227"/>
                  </a:cubicBezTo>
                  <a:cubicBezTo>
                    <a:pt x="15442" y="7200"/>
                    <a:pt x="15442" y="7200"/>
                    <a:pt x="15442" y="7200"/>
                  </a:cubicBezTo>
                  <a:cubicBezTo>
                    <a:pt x="15442" y="7200"/>
                    <a:pt x="15442" y="7200"/>
                    <a:pt x="15442" y="7200"/>
                  </a:cubicBezTo>
                  <a:cubicBezTo>
                    <a:pt x="15442" y="7200"/>
                    <a:pt x="15487" y="7173"/>
                    <a:pt x="15487" y="7173"/>
                  </a:cubicBezTo>
                  <a:cubicBezTo>
                    <a:pt x="15487" y="7173"/>
                    <a:pt x="15487" y="7173"/>
                    <a:pt x="15487" y="7173"/>
                  </a:cubicBezTo>
                  <a:cubicBezTo>
                    <a:pt x="15487" y="7145"/>
                    <a:pt x="15487" y="7145"/>
                    <a:pt x="15487" y="7145"/>
                  </a:cubicBezTo>
                  <a:cubicBezTo>
                    <a:pt x="15578" y="7063"/>
                    <a:pt x="15713" y="6926"/>
                    <a:pt x="15532" y="6954"/>
                  </a:cubicBezTo>
                  <a:cubicBezTo>
                    <a:pt x="15532" y="6954"/>
                    <a:pt x="15487" y="6981"/>
                    <a:pt x="15487" y="6981"/>
                  </a:cubicBezTo>
                  <a:cubicBezTo>
                    <a:pt x="15532" y="6954"/>
                    <a:pt x="15487" y="6871"/>
                    <a:pt x="15487" y="6844"/>
                  </a:cubicBezTo>
                  <a:cubicBezTo>
                    <a:pt x="15487" y="6817"/>
                    <a:pt x="15487" y="6817"/>
                    <a:pt x="15532" y="6789"/>
                  </a:cubicBezTo>
                  <a:cubicBezTo>
                    <a:pt x="15532" y="6789"/>
                    <a:pt x="15532" y="6762"/>
                    <a:pt x="15578" y="6762"/>
                  </a:cubicBezTo>
                  <a:cubicBezTo>
                    <a:pt x="15578" y="6789"/>
                    <a:pt x="15578" y="6817"/>
                    <a:pt x="15532" y="6844"/>
                  </a:cubicBezTo>
                  <a:cubicBezTo>
                    <a:pt x="15532" y="6871"/>
                    <a:pt x="15532" y="6871"/>
                    <a:pt x="15532" y="6899"/>
                  </a:cubicBezTo>
                  <a:cubicBezTo>
                    <a:pt x="15532" y="6899"/>
                    <a:pt x="15532" y="6899"/>
                    <a:pt x="15532" y="6899"/>
                  </a:cubicBezTo>
                  <a:cubicBezTo>
                    <a:pt x="15532" y="6899"/>
                    <a:pt x="15532" y="6899"/>
                    <a:pt x="15532" y="6899"/>
                  </a:cubicBezTo>
                  <a:cubicBezTo>
                    <a:pt x="15532" y="6899"/>
                    <a:pt x="15532" y="6899"/>
                    <a:pt x="15532" y="6899"/>
                  </a:cubicBezTo>
                  <a:cubicBezTo>
                    <a:pt x="15578" y="6899"/>
                    <a:pt x="15578" y="6899"/>
                    <a:pt x="15578" y="6899"/>
                  </a:cubicBezTo>
                  <a:cubicBezTo>
                    <a:pt x="15668" y="6899"/>
                    <a:pt x="15713" y="6844"/>
                    <a:pt x="15758" y="6817"/>
                  </a:cubicBezTo>
                  <a:cubicBezTo>
                    <a:pt x="15848" y="6789"/>
                    <a:pt x="15758" y="6625"/>
                    <a:pt x="15893" y="6652"/>
                  </a:cubicBezTo>
                  <a:cubicBezTo>
                    <a:pt x="15893" y="6652"/>
                    <a:pt x="15938" y="6652"/>
                    <a:pt x="15938" y="6652"/>
                  </a:cubicBezTo>
                  <a:cubicBezTo>
                    <a:pt x="16028" y="6652"/>
                    <a:pt x="16164" y="6680"/>
                    <a:pt x="16164" y="6598"/>
                  </a:cubicBezTo>
                  <a:cubicBezTo>
                    <a:pt x="16164" y="6543"/>
                    <a:pt x="16299" y="6516"/>
                    <a:pt x="16344" y="6516"/>
                  </a:cubicBezTo>
                  <a:cubicBezTo>
                    <a:pt x="16434" y="6488"/>
                    <a:pt x="16434" y="6461"/>
                    <a:pt x="16479" y="6461"/>
                  </a:cubicBezTo>
                  <a:cubicBezTo>
                    <a:pt x="16524" y="6379"/>
                    <a:pt x="16660" y="6433"/>
                    <a:pt x="16750" y="6406"/>
                  </a:cubicBezTo>
                  <a:cubicBezTo>
                    <a:pt x="16750" y="6406"/>
                    <a:pt x="16840" y="6379"/>
                    <a:pt x="16840" y="6351"/>
                  </a:cubicBezTo>
                  <a:cubicBezTo>
                    <a:pt x="16885" y="6324"/>
                    <a:pt x="16885" y="6324"/>
                    <a:pt x="16885" y="6269"/>
                  </a:cubicBezTo>
                  <a:cubicBezTo>
                    <a:pt x="16930" y="6242"/>
                    <a:pt x="16840" y="6242"/>
                    <a:pt x="16840" y="6187"/>
                  </a:cubicBezTo>
                  <a:cubicBezTo>
                    <a:pt x="16840" y="6105"/>
                    <a:pt x="16885" y="6105"/>
                    <a:pt x="16930" y="6132"/>
                  </a:cubicBezTo>
                  <a:cubicBezTo>
                    <a:pt x="16975" y="6132"/>
                    <a:pt x="17021" y="6105"/>
                    <a:pt x="17021" y="6105"/>
                  </a:cubicBezTo>
                  <a:cubicBezTo>
                    <a:pt x="17111" y="6050"/>
                    <a:pt x="17111" y="6023"/>
                    <a:pt x="17201" y="5995"/>
                  </a:cubicBezTo>
                  <a:cubicBezTo>
                    <a:pt x="17246" y="5995"/>
                    <a:pt x="17336" y="5995"/>
                    <a:pt x="17336" y="5968"/>
                  </a:cubicBezTo>
                  <a:cubicBezTo>
                    <a:pt x="17336" y="5968"/>
                    <a:pt x="17336" y="5941"/>
                    <a:pt x="17336" y="5941"/>
                  </a:cubicBezTo>
                  <a:cubicBezTo>
                    <a:pt x="17336" y="5941"/>
                    <a:pt x="17336" y="5941"/>
                    <a:pt x="17336" y="5941"/>
                  </a:cubicBezTo>
                  <a:cubicBezTo>
                    <a:pt x="17336" y="5941"/>
                    <a:pt x="17336" y="5941"/>
                    <a:pt x="17336" y="5941"/>
                  </a:cubicBezTo>
                  <a:cubicBezTo>
                    <a:pt x="17336" y="5913"/>
                    <a:pt x="17381" y="5859"/>
                    <a:pt x="17426" y="5886"/>
                  </a:cubicBezTo>
                  <a:cubicBezTo>
                    <a:pt x="17471" y="5886"/>
                    <a:pt x="17517" y="5886"/>
                    <a:pt x="17607" y="5859"/>
                  </a:cubicBezTo>
                  <a:cubicBezTo>
                    <a:pt x="17652" y="5859"/>
                    <a:pt x="17697" y="5859"/>
                    <a:pt x="17742" y="5831"/>
                  </a:cubicBezTo>
                  <a:cubicBezTo>
                    <a:pt x="17697" y="5859"/>
                    <a:pt x="17652" y="5886"/>
                    <a:pt x="17652" y="5913"/>
                  </a:cubicBezTo>
                  <a:cubicBezTo>
                    <a:pt x="17652" y="5968"/>
                    <a:pt x="17652" y="5968"/>
                    <a:pt x="17607" y="5995"/>
                  </a:cubicBezTo>
                  <a:cubicBezTo>
                    <a:pt x="17607" y="5995"/>
                    <a:pt x="17607" y="6023"/>
                    <a:pt x="17607" y="6023"/>
                  </a:cubicBezTo>
                  <a:cubicBezTo>
                    <a:pt x="17607" y="6023"/>
                    <a:pt x="17607" y="6050"/>
                    <a:pt x="17607" y="6050"/>
                  </a:cubicBezTo>
                  <a:cubicBezTo>
                    <a:pt x="17652" y="6105"/>
                    <a:pt x="17652" y="6160"/>
                    <a:pt x="17697" y="6187"/>
                  </a:cubicBezTo>
                  <a:cubicBezTo>
                    <a:pt x="17697" y="6187"/>
                    <a:pt x="17787" y="6214"/>
                    <a:pt x="17832" y="6187"/>
                  </a:cubicBezTo>
                  <a:cubicBezTo>
                    <a:pt x="17832" y="6187"/>
                    <a:pt x="17832" y="6187"/>
                    <a:pt x="17877" y="6160"/>
                  </a:cubicBezTo>
                  <a:cubicBezTo>
                    <a:pt x="17877" y="6160"/>
                    <a:pt x="17877" y="6160"/>
                    <a:pt x="17877" y="6160"/>
                  </a:cubicBezTo>
                  <a:cubicBezTo>
                    <a:pt x="17922" y="6132"/>
                    <a:pt x="17967" y="6132"/>
                    <a:pt x="18013" y="6160"/>
                  </a:cubicBezTo>
                  <a:cubicBezTo>
                    <a:pt x="18148" y="6187"/>
                    <a:pt x="18148" y="6105"/>
                    <a:pt x="18148" y="6050"/>
                  </a:cubicBezTo>
                  <a:cubicBezTo>
                    <a:pt x="18193" y="6023"/>
                    <a:pt x="18283" y="6023"/>
                    <a:pt x="18328" y="5995"/>
                  </a:cubicBezTo>
                  <a:cubicBezTo>
                    <a:pt x="18328" y="5968"/>
                    <a:pt x="18373" y="5941"/>
                    <a:pt x="18373" y="5913"/>
                  </a:cubicBezTo>
                  <a:cubicBezTo>
                    <a:pt x="18418" y="5859"/>
                    <a:pt x="18509" y="5886"/>
                    <a:pt x="18554" y="5859"/>
                  </a:cubicBezTo>
                  <a:cubicBezTo>
                    <a:pt x="18644" y="5859"/>
                    <a:pt x="18644" y="5831"/>
                    <a:pt x="18644" y="5776"/>
                  </a:cubicBezTo>
                  <a:cubicBezTo>
                    <a:pt x="18644" y="5776"/>
                    <a:pt x="18734" y="5749"/>
                    <a:pt x="18779" y="5749"/>
                  </a:cubicBezTo>
                  <a:cubicBezTo>
                    <a:pt x="18824" y="5749"/>
                    <a:pt x="18824" y="5749"/>
                    <a:pt x="18824" y="5749"/>
                  </a:cubicBezTo>
                  <a:cubicBezTo>
                    <a:pt x="18869" y="5722"/>
                    <a:pt x="18869" y="5722"/>
                    <a:pt x="18869" y="5722"/>
                  </a:cubicBezTo>
                  <a:cubicBezTo>
                    <a:pt x="18869" y="5722"/>
                    <a:pt x="18914" y="5722"/>
                    <a:pt x="18914" y="5694"/>
                  </a:cubicBezTo>
                  <a:cubicBezTo>
                    <a:pt x="18914" y="5694"/>
                    <a:pt x="18914" y="5694"/>
                    <a:pt x="18960" y="5667"/>
                  </a:cubicBezTo>
                  <a:cubicBezTo>
                    <a:pt x="18960" y="5667"/>
                    <a:pt x="18960" y="5667"/>
                    <a:pt x="18960" y="5667"/>
                  </a:cubicBezTo>
                  <a:cubicBezTo>
                    <a:pt x="18960" y="5667"/>
                    <a:pt x="18960" y="5640"/>
                    <a:pt x="19005" y="5640"/>
                  </a:cubicBezTo>
                  <a:cubicBezTo>
                    <a:pt x="19005" y="5612"/>
                    <a:pt x="19005" y="5612"/>
                    <a:pt x="19005" y="5612"/>
                  </a:cubicBezTo>
                  <a:cubicBezTo>
                    <a:pt x="19005" y="5585"/>
                    <a:pt x="18960" y="5557"/>
                    <a:pt x="18914" y="5557"/>
                  </a:cubicBezTo>
                  <a:cubicBezTo>
                    <a:pt x="18914" y="5557"/>
                    <a:pt x="18914" y="5557"/>
                    <a:pt x="18914" y="5557"/>
                  </a:cubicBezTo>
                  <a:cubicBezTo>
                    <a:pt x="18869" y="5530"/>
                    <a:pt x="18824" y="5530"/>
                    <a:pt x="18779" y="5503"/>
                  </a:cubicBezTo>
                  <a:cubicBezTo>
                    <a:pt x="18734" y="5503"/>
                    <a:pt x="18689" y="5503"/>
                    <a:pt x="18644" y="5503"/>
                  </a:cubicBezTo>
                  <a:cubicBezTo>
                    <a:pt x="18599" y="5530"/>
                    <a:pt x="18644" y="5557"/>
                    <a:pt x="18644" y="5557"/>
                  </a:cubicBezTo>
                  <a:cubicBezTo>
                    <a:pt x="18599" y="5557"/>
                    <a:pt x="18554" y="5530"/>
                    <a:pt x="18509" y="5530"/>
                  </a:cubicBezTo>
                  <a:cubicBezTo>
                    <a:pt x="18464" y="5557"/>
                    <a:pt x="18464" y="5585"/>
                    <a:pt x="18418" y="5585"/>
                  </a:cubicBezTo>
                  <a:cubicBezTo>
                    <a:pt x="18373" y="5585"/>
                    <a:pt x="18373" y="5557"/>
                    <a:pt x="18373" y="5557"/>
                  </a:cubicBezTo>
                  <a:cubicBezTo>
                    <a:pt x="18238" y="5503"/>
                    <a:pt x="18373" y="5448"/>
                    <a:pt x="18373" y="5393"/>
                  </a:cubicBezTo>
                  <a:cubicBezTo>
                    <a:pt x="18373" y="5393"/>
                    <a:pt x="18373" y="5393"/>
                    <a:pt x="18373" y="5393"/>
                  </a:cubicBezTo>
                  <a:cubicBezTo>
                    <a:pt x="18373" y="5393"/>
                    <a:pt x="18373" y="5393"/>
                    <a:pt x="18373" y="5393"/>
                  </a:cubicBezTo>
                  <a:cubicBezTo>
                    <a:pt x="18373" y="5393"/>
                    <a:pt x="18373" y="5393"/>
                    <a:pt x="18373" y="5393"/>
                  </a:cubicBezTo>
                  <a:cubicBezTo>
                    <a:pt x="18373" y="5366"/>
                    <a:pt x="18373" y="5366"/>
                    <a:pt x="18373" y="5366"/>
                  </a:cubicBezTo>
                  <a:cubicBezTo>
                    <a:pt x="18373" y="5366"/>
                    <a:pt x="18373" y="5366"/>
                    <a:pt x="18373" y="5366"/>
                  </a:cubicBezTo>
                  <a:cubicBezTo>
                    <a:pt x="18373" y="5366"/>
                    <a:pt x="18373" y="5366"/>
                    <a:pt x="18373" y="5366"/>
                  </a:cubicBezTo>
                  <a:cubicBezTo>
                    <a:pt x="18328" y="5311"/>
                    <a:pt x="18193" y="5256"/>
                    <a:pt x="18238" y="5256"/>
                  </a:cubicBezTo>
                  <a:cubicBezTo>
                    <a:pt x="18238" y="5229"/>
                    <a:pt x="18283" y="5229"/>
                    <a:pt x="18328" y="5229"/>
                  </a:cubicBezTo>
                  <a:cubicBezTo>
                    <a:pt x="18373" y="5229"/>
                    <a:pt x="18373" y="5229"/>
                    <a:pt x="18373" y="5229"/>
                  </a:cubicBezTo>
                  <a:cubicBezTo>
                    <a:pt x="18373" y="5229"/>
                    <a:pt x="18373" y="5229"/>
                    <a:pt x="18373" y="5229"/>
                  </a:cubicBezTo>
                  <a:cubicBezTo>
                    <a:pt x="18373" y="5229"/>
                    <a:pt x="18373" y="5229"/>
                    <a:pt x="18373" y="5202"/>
                  </a:cubicBezTo>
                  <a:cubicBezTo>
                    <a:pt x="18418" y="5202"/>
                    <a:pt x="18418" y="5202"/>
                    <a:pt x="18418" y="5174"/>
                  </a:cubicBezTo>
                  <a:cubicBezTo>
                    <a:pt x="18418" y="5065"/>
                    <a:pt x="18418" y="5037"/>
                    <a:pt x="18283" y="4983"/>
                  </a:cubicBezTo>
                  <a:cubicBezTo>
                    <a:pt x="18238" y="4955"/>
                    <a:pt x="18103" y="4955"/>
                    <a:pt x="18058" y="4983"/>
                  </a:cubicBezTo>
                  <a:cubicBezTo>
                    <a:pt x="17967" y="5010"/>
                    <a:pt x="17877" y="5010"/>
                    <a:pt x="17787" y="5037"/>
                  </a:cubicBezTo>
                  <a:cubicBezTo>
                    <a:pt x="17742" y="5065"/>
                    <a:pt x="17697" y="5092"/>
                    <a:pt x="17652" y="5092"/>
                  </a:cubicBezTo>
                  <a:cubicBezTo>
                    <a:pt x="17652" y="5092"/>
                    <a:pt x="17336" y="5119"/>
                    <a:pt x="17426" y="5065"/>
                  </a:cubicBezTo>
                  <a:cubicBezTo>
                    <a:pt x="17517" y="5037"/>
                    <a:pt x="17517" y="4983"/>
                    <a:pt x="17697" y="4983"/>
                  </a:cubicBezTo>
                  <a:cubicBezTo>
                    <a:pt x="17742" y="4983"/>
                    <a:pt x="17787" y="4983"/>
                    <a:pt x="17832" y="4955"/>
                  </a:cubicBezTo>
                  <a:cubicBezTo>
                    <a:pt x="17832" y="4955"/>
                    <a:pt x="17832" y="4955"/>
                    <a:pt x="17832" y="4955"/>
                  </a:cubicBezTo>
                  <a:cubicBezTo>
                    <a:pt x="17832" y="4955"/>
                    <a:pt x="17832" y="4955"/>
                    <a:pt x="17832" y="4955"/>
                  </a:cubicBezTo>
                  <a:cubicBezTo>
                    <a:pt x="17832" y="4955"/>
                    <a:pt x="17877" y="4955"/>
                    <a:pt x="17877" y="4955"/>
                  </a:cubicBezTo>
                  <a:cubicBezTo>
                    <a:pt x="17877" y="4955"/>
                    <a:pt x="17877" y="4955"/>
                    <a:pt x="17877" y="4955"/>
                  </a:cubicBezTo>
                  <a:cubicBezTo>
                    <a:pt x="17922" y="4928"/>
                    <a:pt x="17922" y="4928"/>
                    <a:pt x="17922" y="4928"/>
                  </a:cubicBezTo>
                  <a:cubicBezTo>
                    <a:pt x="17922" y="4900"/>
                    <a:pt x="18058" y="4900"/>
                    <a:pt x="18103" y="4900"/>
                  </a:cubicBezTo>
                  <a:cubicBezTo>
                    <a:pt x="18148" y="4900"/>
                    <a:pt x="18193" y="4900"/>
                    <a:pt x="18238" y="4873"/>
                  </a:cubicBezTo>
                  <a:cubicBezTo>
                    <a:pt x="18283" y="4846"/>
                    <a:pt x="18464" y="4846"/>
                    <a:pt x="18464" y="4900"/>
                  </a:cubicBezTo>
                  <a:cubicBezTo>
                    <a:pt x="18509" y="4928"/>
                    <a:pt x="18599" y="4955"/>
                    <a:pt x="18644" y="4955"/>
                  </a:cubicBezTo>
                  <a:cubicBezTo>
                    <a:pt x="18689" y="4955"/>
                    <a:pt x="18734" y="4928"/>
                    <a:pt x="18734" y="4928"/>
                  </a:cubicBezTo>
                  <a:cubicBezTo>
                    <a:pt x="18779" y="4928"/>
                    <a:pt x="18824" y="4873"/>
                    <a:pt x="18824" y="4873"/>
                  </a:cubicBezTo>
                  <a:cubicBezTo>
                    <a:pt x="18869" y="4873"/>
                    <a:pt x="19005" y="4900"/>
                    <a:pt x="19095" y="4873"/>
                  </a:cubicBezTo>
                  <a:cubicBezTo>
                    <a:pt x="19095" y="4846"/>
                    <a:pt x="19140" y="4818"/>
                    <a:pt x="19140" y="4791"/>
                  </a:cubicBezTo>
                  <a:cubicBezTo>
                    <a:pt x="19185" y="4763"/>
                    <a:pt x="19230" y="4791"/>
                    <a:pt x="19275" y="4763"/>
                  </a:cubicBezTo>
                  <a:cubicBezTo>
                    <a:pt x="19320" y="4763"/>
                    <a:pt x="19365" y="4763"/>
                    <a:pt x="19365" y="4736"/>
                  </a:cubicBezTo>
                  <a:cubicBezTo>
                    <a:pt x="19456" y="4681"/>
                    <a:pt x="19501" y="4654"/>
                    <a:pt x="19591" y="4627"/>
                  </a:cubicBezTo>
                  <a:cubicBezTo>
                    <a:pt x="19681" y="4599"/>
                    <a:pt x="19816" y="4572"/>
                    <a:pt x="19907" y="4572"/>
                  </a:cubicBezTo>
                  <a:cubicBezTo>
                    <a:pt x="19952" y="4572"/>
                    <a:pt x="19952" y="4572"/>
                    <a:pt x="19952" y="4572"/>
                  </a:cubicBezTo>
                  <a:cubicBezTo>
                    <a:pt x="19997" y="4544"/>
                    <a:pt x="20042" y="4572"/>
                    <a:pt x="20087" y="4544"/>
                  </a:cubicBezTo>
                  <a:cubicBezTo>
                    <a:pt x="20132" y="4544"/>
                    <a:pt x="20132" y="4544"/>
                    <a:pt x="20132" y="4544"/>
                  </a:cubicBezTo>
                  <a:cubicBezTo>
                    <a:pt x="20132" y="4544"/>
                    <a:pt x="20132" y="4544"/>
                    <a:pt x="20132" y="4544"/>
                  </a:cubicBezTo>
                  <a:cubicBezTo>
                    <a:pt x="20132" y="4544"/>
                    <a:pt x="20177" y="4517"/>
                    <a:pt x="20177" y="4490"/>
                  </a:cubicBezTo>
                  <a:cubicBezTo>
                    <a:pt x="20177" y="4490"/>
                    <a:pt x="20132" y="4462"/>
                    <a:pt x="20132" y="4462"/>
                  </a:cubicBezTo>
                  <a:cubicBezTo>
                    <a:pt x="20087" y="4435"/>
                    <a:pt x="20132" y="4408"/>
                    <a:pt x="20132" y="4353"/>
                  </a:cubicBezTo>
                  <a:cubicBezTo>
                    <a:pt x="20132" y="4298"/>
                    <a:pt x="20132" y="4271"/>
                    <a:pt x="20087" y="4216"/>
                  </a:cubicBezTo>
                  <a:cubicBezTo>
                    <a:pt x="20087" y="4216"/>
                    <a:pt x="20042" y="4189"/>
                    <a:pt x="19997" y="4189"/>
                  </a:cubicBezTo>
                  <a:cubicBezTo>
                    <a:pt x="19952" y="4189"/>
                    <a:pt x="19907" y="4189"/>
                    <a:pt x="19861" y="4189"/>
                  </a:cubicBezTo>
                  <a:cubicBezTo>
                    <a:pt x="19771" y="4189"/>
                    <a:pt x="19726" y="4189"/>
                    <a:pt x="19636" y="4189"/>
                  </a:cubicBezTo>
                  <a:cubicBezTo>
                    <a:pt x="19501" y="4189"/>
                    <a:pt x="19546" y="4161"/>
                    <a:pt x="19681" y="4106"/>
                  </a:cubicBezTo>
                  <a:cubicBezTo>
                    <a:pt x="19726" y="4079"/>
                    <a:pt x="19681" y="4052"/>
                    <a:pt x="19681" y="4024"/>
                  </a:cubicBezTo>
                  <a:cubicBezTo>
                    <a:pt x="19681" y="4024"/>
                    <a:pt x="19681" y="4024"/>
                    <a:pt x="19681" y="3997"/>
                  </a:cubicBezTo>
                  <a:cubicBezTo>
                    <a:pt x="19681" y="3970"/>
                    <a:pt x="19681" y="3970"/>
                    <a:pt x="19636" y="3942"/>
                  </a:cubicBezTo>
                  <a:cubicBezTo>
                    <a:pt x="19591" y="3915"/>
                    <a:pt x="19591" y="3887"/>
                    <a:pt x="19546" y="3860"/>
                  </a:cubicBezTo>
                  <a:cubicBezTo>
                    <a:pt x="19501" y="3860"/>
                    <a:pt x="19501" y="3860"/>
                    <a:pt x="19501" y="3860"/>
                  </a:cubicBezTo>
                  <a:cubicBezTo>
                    <a:pt x="19365" y="3942"/>
                    <a:pt x="19365" y="3833"/>
                    <a:pt x="19320" y="3805"/>
                  </a:cubicBezTo>
                  <a:cubicBezTo>
                    <a:pt x="19230" y="3778"/>
                    <a:pt x="19230" y="3751"/>
                    <a:pt x="19230" y="3696"/>
                  </a:cubicBezTo>
                  <a:cubicBezTo>
                    <a:pt x="19185" y="3696"/>
                    <a:pt x="19230" y="3614"/>
                    <a:pt x="19230" y="3586"/>
                  </a:cubicBezTo>
                  <a:cubicBezTo>
                    <a:pt x="19140" y="3559"/>
                    <a:pt x="19140" y="3449"/>
                    <a:pt x="19095" y="3367"/>
                  </a:cubicBezTo>
                  <a:cubicBezTo>
                    <a:pt x="19095" y="3367"/>
                    <a:pt x="19095" y="3340"/>
                    <a:pt x="19095" y="3340"/>
                  </a:cubicBezTo>
                  <a:cubicBezTo>
                    <a:pt x="19050" y="3340"/>
                    <a:pt x="19005" y="3313"/>
                    <a:pt x="18960" y="3313"/>
                  </a:cubicBezTo>
                  <a:cubicBezTo>
                    <a:pt x="18960" y="3313"/>
                    <a:pt x="18960" y="3285"/>
                    <a:pt x="18960" y="3285"/>
                  </a:cubicBezTo>
                  <a:cubicBezTo>
                    <a:pt x="18914" y="3285"/>
                    <a:pt x="18960" y="3230"/>
                    <a:pt x="18960" y="3203"/>
                  </a:cubicBezTo>
                  <a:cubicBezTo>
                    <a:pt x="18960" y="3203"/>
                    <a:pt x="19005" y="3203"/>
                    <a:pt x="19005" y="3203"/>
                  </a:cubicBezTo>
                  <a:cubicBezTo>
                    <a:pt x="19005" y="3176"/>
                    <a:pt x="19005" y="3176"/>
                    <a:pt x="19005" y="3176"/>
                  </a:cubicBezTo>
                  <a:cubicBezTo>
                    <a:pt x="19050" y="3121"/>
                    <a:pt x="18960" y="3066"/>
                    <a:pt x="19005" y="3011"/>
                  </a:cubicBezTo>
                  <a:cubicBezTo>
                    <a:pt x="19005" y="3011"/>
                    <a:pt x="19005" y="3011"/>
                    <a:pt x="19005" y="2984"/>
                  </a:cubicBezTo>
                  <a:cubicBezTo>
                    <a:pt x="19005" y="2957"/>
                    <a:pt x="19005" y="2902"/>
                    <a:pt x="19050" y="2875"/>
                  </a:cubicBezTo>
                  <a:cubicBezTo>
                    <a:pt x="19050" y="2847"/>
                    <a:pt x="19050" y="2792"/>
                    <a:pt x="19005" y="2765"/>
                  </a:cubicBezTo>
                  <a:cubicBezTo>
                    <a:pt x="18960" y="2765"/>
                    <a:pt x="18960" y="2765"/>
                    <a:pt x="18960" y="2765"/>
                  </a:cubicBezTo>
                  <a:cubicBezTo>
                    <a:pt x="18869" y="2792"/>
                    <a:pt x="18824" y="2847"/>
                    <a:pt x="18734" y="2875"/>
                  </a:cubicBezTo>
                  <a:cubicBezTo>
                    <a:pt x="18689" y="2929"/>
                    <a:pt x="18599" y="2902"/>
                    <a:pt x="18509" y="2957"/>
                  </a:cubicBezTo>
                  <a:cubicBezTo>
                    <a:pt x="18464" y="2957"/>
                    <a:pt x="18464" y="2984"/>
                    <a:pt x="18464" y="3011"/>
                  </a:cubicBezTo>
                  <a:cubicBezTo>
                    <a:pt x="18509" y="3039"/>
                    <a:pt x="18509" y="3039"/>
                    <a:pt x="18509" y="3066"/>
                  </a:cubicBezTo>
                  <a:cubicBezTo>
                    <a:pt x="18554" y="3094"/>
                    <a:pt x="18509" y="3094"/>
                    <a:pt x="18509" y="3121"/>
                  </a:cubicBezTo>
                  <a:cubicBezTo>
                    <a:pt x="18509" y="3121"/>
                    <a:pt x="18509" y="3148"/>
                    <a:pt x="18509" y="3176"/>
                  </a:cubicBezTo>
                  <a:cubicBezTo>
                    <a:pt x="18509" y="3176"/>
                    <a:pt x="18464" y="3176"/>
                    <a:pt x="18464" y="3176"/>
                  </a:cubicBezTo>
                  <a:cubicBezTo>
                    <a:pt x="18464" y="3203"/>
                    <a:pt x="18418" y="3203"/>
                    <a:pt x="18418" y="3230"/>
                  </a:cubicBezTo>
                  <a:cubicBezTo>
                    <a:pt x="18418" y="3258"/>
                    <a:pt x="18373" y="3230"/>
                    <a:pt x="18328" y="3230"/>
                  </a:cubicBezTo>
                  <a:cubicBezTo>
                    <a:pt x="18148" y="3230"/>
                    <a:pt x="18193" y="3367"/>
                    <a:pt x="18103" y="3395"/>
                  </a:cubicBezTo>
                  <a:cubicBezTo>
                    <a:pt x="18058" y="3367"/>
                    <a:pt x="18013" y="3367"/>
                    <a:pt x="17967" y="3340"/>
                  </a:cubicBezTo>
                  <a:cubicBezTo>
                    <a:pt x="17832" y="3313"/>
                    <a:pt x="17877" y="3313"/>
                    <a:pt x="17877" y="3230"/>
                  </a:cubicBezTo>
                  <a:cubicBezTo>
                    <a:pt x="17832" y="3230"/>
                    <a:pt x="17832" y="3203"/>
                    <a:pt x="17832" y="3203"/>
                  </a:cubicBezTo>
                  <a:cubicBezTo>
                    <a:pt x="17832" y="3176"/>
                    <a:pt x="17787" y="3176"/>
                    <a:pt x="17787" y="3148"/>
                  </a:cubicBezTo>
                  <a:cubicBezTo>
                    <a:pt x="17652" y="3066"/>
                    <a:pt x="17787" y="3094"/>
                    <a:pt x="17832" y="3066"/>
                  </a:cubicBezTo>
                  <a:cubicBezTo>
                    <a:pt x="17832" y="3066"/>
                    <a:pt x="17832" y="3066"/>
                    <a:pt x="17832" y="3066"/>
                  </a:cubicBezTo>
                  <a:cubicBezTo>
                    <a:pt x="17832" y="3066"/>
                    <a:pt x="17877" y="3066"/>
                    <a:pt x="17877" y="3039"/>
                  </a:cubicBezTo>
                  <a:cubicBezTo>
                    <a:pt x="17877" y="3011"/>
                    <a:pt x="17877" y="3039"/>
                    <a:pt x="17877" y="3011"/>
                  </a:cubicBezTo>
                  <a:cubicBezTo>
                    <a:pt x="17877" y="3011"/>
                    <a:pt x="17922" y="3011"/>
                    <a:pt x="17922" y="3011"/>
                  </a:cubicBezTo>
                  <a:cubicBezTo>
                    <a:pt x="17922" y="2957"/>
                    <a:pt x="17877" y="2902"/>
                    <a:pt x="17832" y="2875"/>
                  </a:cubicBezTo>
                  <a:cubicBezTo>
                    <a:pt x="17697" y="2820"/>
                    <a:pt x="17697" y="2792"/>
                    <a:pt x="17652" y="2710"/>
                  </a:cubicBezTo>
                  <a:cubicBezTo>
                    <a:pt x="17652" y="2710"/>
                    <a:pt x="17607" y="2710"/>
                    <a:pt x="17607" y="2683"/>
                  </a:cubicBezTo>
                  <a:cubicBezTo>
                    <a:pt x="17562" y="2656"/>
                    <a:pt x="17471" y="2765"/>
                    <a:pt x="17426" y="2683"/>
                  </a:cubicBezTo>
                  <a:cubicBezTo>
                    <a:pt x="17426" y="2656"/>
                    <a:pt x="17336" y="2628"/>
                    <a:pt x="17336" y="2573"/>
                  </a:cubicBezTo>
                  <a:cubicBezTo>
                    <a:pt x="17336" y="2573"/>
                    <a:pt x="17291" y="2546"/>
                    <a:pt x="17246" y="2546"/>
                  </a:cubicBezTo>
                  <a:cubicBezTo>
                    <a:pt x="17156" y="2601"/>
                    <a:pt x="16975" y="2573"/>
                    <a:pt x="16885" y="2546"/>
                  </a:cubicBezTo>
                  <a:cubicBezTo>
                    <a:pt x="16750" y="2546"/>
                    <a:pt x="16750" y="2628"/>
                    <a:pt x="16615" y="2573"/>
                  </a:cubicBezTo>
                  <a:cubicBezTo>
                    <a:pt x="16615" y="2546"/>
                    <a:pt x="16570" y="2546"/>
                    <a:pt x="16524" y="2519"/>
                  </a:cubicBezTo>
                  <a:cubicBezTo>
                    <a:pt x="16524" y="2519"/>
                    <a:pt x="16524" y="2519"/>
                    <a:pt x="16524" y="2519"/>
                  </a:cubicBezTo>
                  <a:cubicBezTo>
                    <a:pt x="16524" y="2519"/>
                    <a:pt x="16524" y="2519"/>
                    <a:pt x="16524" y="2519"/>
                  </a:cubicBezTo>
                  <a:cubicBezTo>
                    <a:pt x="16434" y="2491"/>
                    <a:pt x="16389" y="2519"/>
                    <a:pt x="16389" y="2601"/>
                  </a:cubicBezTo>
                  <a:cubicBezTo>
                    <a:pt x="16344" y="2656"/>
                    <a:pt x="16434" y="2683"/>
                    <a:pt x="16479" y="2738"/>
                  </a:cubicBezTo>
                  <a:cubicBezTo>
                    <a:pt x="16524" y="2765"/>
                    <a:pt x="16434" y="2792"/>
                    <a:pt x="16434" y="2820"/>
                  </a:cubicBezTo>
                  <a:cubicBezTo>
                    <a:pt x="16434" y="2875"/>
                    <a:pt x="16434" y="2902"/>
                    <a:pt x="16344" y="2929"/>
                  </a:cubicBezTo>
                  <a:cubicBezTo>
                    <a:pt x="16254" y="2957"/>
                    <a:pt x="16254" y="2984"/>
                    <a:pt x="16254" y="3039"/>
                  </a:cubicBezTo>
                  <a:cubicBezTo>
                    <a:pt x="16254" y="3039"/>
                    <a:pt x="16299" y="3066"/>
                    <a:pt x="16299" y="3066"/>
                  </a:cubicBezTo>
                  <a:cubicBezTo>
                    <a:pt x="16254" y="3066"/>
                    <a:pt x="16209" y="3121"/>
                    <a:pt x="16164" y="3121"/>
                  </a:cubicBezTo>
                  <a:cubicBezTo>
                    <a:pt x="16074" y="3094"/>
                    <a:pt x="16028" y="3094"/>
                    <a:pt x="15983" y="3148"/>
                  </a:cubicBezTo>
                  <a:cubicBezTo>
                    <a:pt x="15983" y="3176"/>
                    <a:pt x="15938" y="3203"/>
                    <a:pt x="15983" y="3230"/>
                  </a:cubicBezTo>
                  <a:cubicBezTo>
                    <a:pt x="15983" y="3258"/>
                    <a:pt x="16028" y="3285"/>
                    <a:pt x="16028" y="3285"/>
                  </a:cubicBezTo>
                  <a:cubicBezTo>
                    <a:pt x="16074" y="3313"/>
                    <a:pt x="16028" y="3340"/>
                    <a:pt x="16028" y="3367"/>
                  </a:cubicBezTo>
                  <a:cubicBezTo>
                    <a:pt x="16028" y="3395"/>
                    <a:pt x="16074" y="3395"/>
                    <a:pt x="16074" y="3422"/>
                  </a:cubicBezTo>
                  <a:cubicBezTo>
                    <a:pt x="16119" y="3449"/>
                    <a:pt x="16119" y="3504"/>
                    <a:pt x="16119" y="3559"/>
                  </a:cubicBezTo>
                  <a:cubicBezTo>
                    <a:pt x="16119" y="3586"/>
                    <a:pt x="16209" y="3614"/>
                    <a:pt x="16164" y="3668"/>
                  </a:cubicBezTo>
                  <a:cubicBezTo>
                    <a:pt x="16119" y="3696"/>
                    <a:pt x="16074" y="3696"/>
                    <a:pt x="16028" y="3723"/>
                  </a:cubicBezTo>
                  <a:cubicBezTo>
                    <a:pt x="15983" y="3778"/>
                    <a:pt x="15938" y="3805"/>
                    <a:pt x="15893" y="3833"/>
                  </a:cubicBezTo>
                  <a:cubicBezTo>
                    <a:pt x="15803" y="3887"/>
                    <a:pt x="15758" y="3942"/>
                    <a:pt x="15668" y="3942"/>
                  </a:cubicBezTo>
                  <a:cubicBezTo>
                    <a:pt x="15623" y="3942"/>
                    <a:pt x="15578" y="3942"/>
                    <a:pt x="15532" y="3970"/>
                  </a:cubicBezTo>
                  <a:cubicBezTo>
                    <a:pt x="15487" y="3997"/>
                    <a:pt x="15487" y="4052"/>
                    <a:pt x="15578" y="4079"/>
                  </a:cubicBezTo>
                  <a:cubicBezTo>
                    <a:pt x="15623" y="4106"/>
                    <a:pt x="15578" y="4216"/>
                    <a:pt x="15578" y="4243"/>
                  </a:cubicBezTo>
                  <a:cubicBezTo>
                    <a:pt x="15578" y="4271"/>
                    <a:pt x="15578" y="4325"/>
                    <a:pt x="15578" y="4325"/>
                  </a:cubicBezTo>
                  <a:cubicBezTo>
                    <a:pt x="15532" y="4353"/>
                    <a:pt x="15532" y="4380"/>
                    <a:pt x="15532" y="4380"/>
                  </a:cubicBezTo>
                  <a:cubicBezTo>
                    <a:pt x="15578" y="4408"/>
                    <a:pt x="15487" y="4462"/>
                    <a:pt x="15442" y="4490"/>
                  </a:cubicBezTo>
                  <a:cubicBezTo>
                    <a:pt x="15442" y="4490"/>
                    <a:pt x="15442" y="4490"/>
                    <a:pt x="15442" y="4517"/>
                  </a:cubicBezTo>
                  <a:cubicBezTo>
                    <a:pt x="15442" y="4517"/>
                    <a:pt x="15442" y="4517"/>
                    <a:pt x="15442" y="4517"/>
                  </a:cubicBezTo>
                  <a:cubicBezTo>
                    <a:pt x="15262" y="4544"/>
                    <a:pt x="15262" y="4544"/>
                    <a:pt x="15262" y="4544"/>
                  </a:cubicBezTo>
                  <a:cubicBezTo>
                    <a:pt x="15262" y="4544"/>
                    <a:pt x="15262" y="4517"/>
                    <a:pt x="15217" y="4517"/>
                  </a:cubicBezTo>
                  <a:cubicBezTo>
                    <a:pt x="15217" y="4490"/>
                    <a:pt x="15217" y="4490"/>
                    <a:pt x="15172" y="4490"/>
                  </a:cubicBezTo>
                  <a:cubicBezTo>
                    <a:pt x="15127" y="4462"/>
                    <a:pt x="15127" y="4380"/>
                    <a:pt x="15127" y="4353"/>
                  </a:cubicBezTo>
                  <a:cubicBezTo>
                    <a:pt x="15127" y="4353"/>
                    <a:pt x="15081" y="4325"/>
                    <a:pt x="15081" y="4325"/>
                  </a:cubicBezTo>
                  <a:cubicBezTo>
                    <a:pt x="14946" y="4243"/>
                    <a:pt x="15036" y="4216"/>
                    <a:pt x="15081" y="4189"/>
                  </a:cubicBezTo>
                  <a:cubicBezTo>
                    <a:pt x="15127" y="4134"/>
                    <a:pt x="15127" y="4106"/>
                    <a:pt x="15127" y="4052"/>
                  </a:cubicBezTo>
                  <a:cubicBezTo>
                    <a:pt x="15127" y="4024"/>
                    <a:pt x="15036" y="3997"/>
                    <a:pt x="15036" y="3970"/>
                  </a:cubicBezTo>
                  <a:cubicBezTo>
                    <a:pt x="15036" y="3915"/>
                    <a:pt x="15036" y="3887"/>
                    <a:pt x="14991" y="3860"/>
                  </a:cubicBezTo>
                  <a:cubicBezTo>
                    <a:pt x="14946" y="3860"/>
                    <a:pt x="14901" y="3860"/>
                    <a:pt x="14901" y="3860"/>
                  </a:cubicBezTo>
                  <a:cubicBezTo>
                    <a:pt x="14856" y="3860"/>
                    <a:pt x="14811" y="3860"/>
                    <a:pt x="14766" y="3887"/>
                  </a:cubicBezTo>
                  <a:cubicBezTo>
                    <a:pt x="14631" y="3887"/>
                    <a:pt x="14585" y="3860"/>
                    <a:pt x="14495" y="3833"/>
                  </a:cubicBezTo>
                  <a:cubicBezTo>
                    <a:pt x="14495" y="3833"/>
                    <a:pt x="14450" y="3833"/>
                    <a:pt x="14450" y="3833"/>
                  </a:cubicBezTo>
                  <a:cubicBezTo>
                    <a:pt x="14360" y="3833"/>
                    <a:pt x="14315" y="3805"/>
                    <a:pt x="14270" y="3778"/>
                  </a:cubicBezTo>
                  <a:cubicBezTo>
                    <a:pt x="14225" y="3723"/>
                    <a:pt x="14180" y="3723"/>
                    <a:pt x="14089" y="3723"/>
                  </a:cubicBezTo>
                  <a:cubicBezTo>
                    <a:pt x="13999" y="3723"/>
                    <a:pt x="13954" y="3696"/>
                    <a:pt x="13819" y="3668"/>
                  </a:cubicBezTo>
                  <a:cubicBezTo>
                    <a:pt x="13774" y="3668"/>
                    <a:pt x="13593" y="3723"/>
                    <a:pt x="13593" y="3641"/>
                  </a:cubicBezTo>
                  <a:cubicBezTo>
                    <a:pt x="13593" y="3586"/>
                    <a:pt x="13593" y="3586"/>
                    <a:pt x="13548" y="3559"/>
                  </a:cubicBezTo>
                  <a:cubicBezTo>
                    <a:pt x="13503" y="3532"/>
                    <a:pt x="13503" y="3532"/>
                    <a:pt x="13458" y="3504"/>
                  </a:cubicBezTo>
                  <a:cubicBezTo>
                    <a:pt x="13458" y="3504"/>
                    <a:pt x="13413" y="3449"/>
                    <a:pt x="13368" y="3449"/>
                  </a:cubicBezTo>
                  <a:cubicBezTo>
                    <a:pt x="13323" y="3422"/>
                    <a:pt x="13323" y="3422"/>
                    <a:pt x="13278" y="3422"/>
                  </a:cubicBezTo>
                  <a:cubicBezTo>
                    <a:pt x="13142" y="3422"/>
                    <a:pt x="13188" y="3422"/>
                    <a:pt x="13142" y="3367"/>
                  </a:cubicBezTo>
                  <a:cubicBezTo>
                    <a:pt x="13142" y="3340"/>
                    <a:pt x="13142" y="3313"/>
                    <a:pt x="13142" y="3258"/>
                  </a:cubicBezTo>
                  <a:cubicBezTo>
                    <a:pt x="13142" y="3258"/>
                    <a:pt x="13142" y="3258"/>
                    <a:pt x="13142" y="3258"/>
                  </a:cubicBezTo>
                  <a:cubicBezTo>
                    <a:pt x="13097" y="3230"/>
                    <a:pt x="13097" y="3203"/>
                    <a:pt x="13097" y="3203"/>
                  </a:cubicBezTo>
                  <a:cubicBezTo>
                    <a:pt x="13097" y="3176"/>
                    <a:pt x="13097" y="3176"/>
                    <a:pt x="13052" y="3148"/>
                  </a:cubicBezTo>
                  <a:cubicBezTo>
                    <a:pt x="13052" y="3148"/>
                    <a:pt x="13007" y="3148"/>
                    <a:pt x="13007" y="3121"/>
                  </a:cubicBezTo>
                  <a:cubicBezTo>
                    <a:pt x="12962" y="3094"/>
                    <a:pt x="12962" y="3094"/>
                    <a:pt x="12917" y="3066"/>
                  </a:cubicBezTo>
                  <a:cubicBezTo>
                    <a:pt x="12962" y="3039"/>
                    <a:pt x="12962" y="3011"/>
                    <a:pt x="13007" y="2957"/>
                  </a:cubicBezTo>
                  <a:cubicBezTo>
                    <a:pt x="13052" y="2902"/>
                    <a:pt x="13052" y="2847"/>
                    <a:pt x="13097" y="2820"/>
                  </a:cubicBezTo>
                  <a:cubicBezTo>
                    <a:pt x="13142" y="2792"/>
                    <a:pt x="13188" y="2765"/>
                    <a:pt x="13188" y="2738"/>
                  </a:cubicBezTo>
                  <a:cubicBezTo>
                    <a:pt x="13233" y="2710"/>
                    <a:pt x="13233" y="2683"/>
                    <a:pt x="13233" y="2656"/>
                  </a:cubicBezTo>
                  <a:cubicBezTo>
                    <a:pt x="13233" y="2601"/>
                    <a:pt x="13278" y="2601"/>
                    <a:pt x="13368" y="2546"/>
                  </a:cubicBezTo>
                  <a:cubicBezTo>
                    <a:pt x="13413" y="2519"/>
                    <a:pt x="13503" y="2519"/>
                    <a:pt x="13548" y="2464"/>
                  </a:cubicBezTo>
                  <a:cubicBezTo>
                    <a:pt x="13593" y="2409"/>
                    <a:pt x="13729" y="2300"/>
                    <a:pt x="13819" y="2272"/>
                  </a:cubicBezTo>
                  <a:cubicBezTo>
                    <a:pt x="13954" y="2245"/>
                    <a:pt x="14089" y="2245"/>
                    <a:pt x="14225" y="2217"/>
                  </a:cubicBezTo>
                  <a:cubicBezTo>
                    <a:pt x="14270" y="2190"/>
                    <a:pt x="14360" y="2108"/>
                    <a:pt x="14315" y="2081"/>
                  </a:cubicBezTo>
                  <a:cubicBezTo>
                    <a:pt x="14315" y="2026"/>
                    <a:pt x="14225" y="1998"/>
                    <a:pt x="14225" y="1944"/>
                  </a:cubicBezTo>
                  <a:cubicBezTo>
                    <a:pt x="14225" y="1944"/>
                    <a:pt x="14180" y="1916"/>
                    <a:pt x="14180" y="1916"/>
                  </a:cubicBezTo>
                  <a:cubicBezTo>
                    <a:pt x="14134" y="1916"/>
                    <a:pt x="14089" y="1916"/>
                    <a:pt x="14089" y="1889"/>
                  </a:cubicBezTo>
                  <a:cubicBezTo>
                    <a:pt x="14089" y="1889"/>
                    <a:pt x="13954" y="1779"/>
                    <a:pt x="14089" y="1779"/>
                  </a:cubicBezTo>
                  <a:cubicBezTo>
                    <a:pt x="14134" y="1834"/>
                    <a:pt x="14180" y="1862"/>
                    <a:pt x="14270" y="1889"/>
                  </a:cubicBezTo>
                  <a:cubicBezTo>
                    <a:pt x="14315" y="1916"/>
                    <a:pt x="14315" y="1971"/>
                    <a:pt x="14405" y="1971"/>
                  </a:cubicBezTo>
                  <a:cubicBezTo>
                    <a:pt x="14450" y="1998"/>
                    <a:pt x="14585" y="1998"/>
                    <a:pt x="14631" y="1971"/>
                  </a:cubicBezTo>
                  <a:cubicBezTo>
                    <a:pt x="14631" y="1916"/>
                    <a:pt x="14766" y="1889"/>
                    <a:pt x="14766" y="1834"/>
                  </a:cubicBezTo>
                  <a:cubicBezTo>
                    <a:pt x="14721" y="1807"/>
                    <a:pt x="14676" y="1752"/>
                    <a:pt x="14631" y="1752"/>
                  </a:cubicBezTo>
                  <a:cubicBezTo>
                    <a:pt x="14676" y="1725"/>
                    <a:pt x="14856" y="1752"/>
                    <a:pt x="14856" y="1779"/>
                  </a:cubicBezTo>
                  <a:cubicBezTo>
                    <a:pt x="14901" y="1779"/>
                    <a:pt x="14946" y="1807"/>
                    <a:pt x="14991" y="1807"/>
                  </a:cubicBezTo>
                  <a:cubicBezTo>
                    <a:pt x="15036" y="1807"/>
                    <a:pt x="15036" y="1779"/>
                    <a:pt x="15081" y="1779"/>
                  </a:cubicBezTo>
                  <a:cubicBezTo>
                    <a:pt x="15081" y="1779"/>
                    <a:pt x="15081" y="1779"/>
                    <a:pt x="15081" y="1779"/>
                  </a:cubicBezTo>
                  <a:cubicBezTo>
                    <a:pt x="15081" y="1752"/>
                    <a:pt x="15081" y="1752"/>
                    <a:pt x="15081" y="1752"/>
                  </a:cubicBezTo>
                  <a:cubicBezTo>
                    <a:pt x="15081" y="1752"/>
                    <a:pt x="15081" y="1725"/>
                    <a:pt x="15127" y="1697"/>
                  </a:cubicBezTo>
                  <a:cubicBezTo>
                    <a:pt x="15172" y="1643"/>
                    <a:pt x="15262" y="1725"/>
                    <a:pt x="15352" y="1725"/>
                  </a:cubicBezTo>
                  <a:cubicBezTo>
                    <a:pt x="15487" y="1752"/>
                    <a:pt x="15442" y="1670"/>
                    <a:pt x="15578" y="1670"/>
                  </a:cubicBezTo>
                  <a:cubicBezTo>
                    <a:pt x="15668" y="1670"/>
                    <a:pt x="15713" y="1643"/>
                    <a:pt x="15758" y="1588"/>
                  </a:cubicBezTo>
                  <a:cubicBezTo>
                    <a:pt x="15758" y="1560"/>
                    <a:pt x="15758" y="1533"/>
                    <a:pt x="15758" y="1506"/>
                  </a:cubicBezTo>
                  <a:cubicBezTo>
                    <a:pt x="15713" y="1424"/>
                    <a:pt x="15758" y="1424"/>
                    <a:pt x="15803" y="1396"/>
                  </a:cubicBezTo>
                  <a:cubicBezTo>
                    <a:pt x="15893" y="1396"/>
                    <a:pt x="15848" y="1314"/>
                    <a:pt x="15848" y="1287"/>
                  </a:cubicBezTo>
                  <a:cubicBezTo>
                    <a:pt x="15803" y="1259"/>
                    <a:pt x="15803" y="1232"/>
                    <a:pt x="15803" y="1205"/>
                  </a:cubicBezTo>
                  <a:cubicBezTo>
                    <a:pt x="15758" y="1177"/>
                    <a:pt x="15713" y="1150"/>
                    <a:pt x="15668" y="1095"/>
                  </a:cubicBezTo>
                  <a:cubicBezTo>
                    <a:pt x="15623" y="1068"/>
                    <a:pt x="15532" y="1122"/>
                    <a:pt x="15487" y="1095"/>
                  </a:cubicBezTo>
                  <a:cubicBezTo>
                    <a:pt x="15397" y="1095"/>
                    <a:pt x="15262" y="1095"/>
                    <a:pt x="15217" y="1122"/>
                  </a:cubicBezTo>
                  <a:cubicBezTo>
                    <a:pt x="15217" y="1122"/>
                    <a:pt x="15217" y="1150"/>
                    <a:pt x="15217" y="1150"/>
                  </a:cubicBezTo>
                  <a:cubicBezTo>
                    <a:pt x="15172" y="1150"/>
                    <a:pt x="15172" y="1150"/>
                    <a:pt x="15172" y="1150"/>
                  </a:cubicBezTo>
                  <a:cubicBezTo>
                    <a:pt x="15217" y="1150"/>
                    <a:pt x="15217" y="1150"/>
                    <a:pt x="15217" y="1150"/>
                  </a:cubicBezTo>
                  <a:cubicBezTo>
                    <a:pt x="15217" y="1205"/>
                    <a:pt x="15217" y="1232"/>
                    <a:pt x="15217" y="1232"/>
                  </a:cubicBezTo>
                  <a:cubicBezTo>
                    <a:pt x="15217" y="1232"/>
                    <a:pt x="15217" y="1232"/>
                    <a:pt x="15217" y="1232"/>
                  </a:cubicBezTo>
                  <a:cubicBezTo>
                    <a:pt x="15217" y="1232"/>
                    <a:pt x="15217" y="1232"/>
                    <a:pt x="15172" y="1259"/>
                  </a:cubicBezTo>
                  <a:cubicBezTo>
                    <a:pt x="15127" y="1287"/>
                    <a:pt x="15036" y="1314"/>
                    <a:pt x="14991" y="1341"/>
                  </a:cubicBezTo>
                  <a:cubicBezTo>
                    <a:pt x="14991" y="1341"/>
                    <a:pt x="14946" y="1314"/>
                    <a:pt x="14946" y="1314"/>
                  </a:cubicBezTo>
                  <a:cubicBezTo>
                    <a:pt x="14946" y="1314"/>
                    <a:pt x="14946" y="1314"/>
                    <a:pt x="14946" y="1314"/>
                  </a:cubicBezTo>
                  <a:cubicBezTo>
                    <a:pt x="14946" y="1314"/>
                    <a:pt x="14946" y="1314"/>
                    <a:pt x="14901" y="1314"/>
                  </a:cubicBezTo>
                  <a:cubicBezTo>
                    <a:pt x="14811" y="1314"/>
                    <a:pt x="14766" y="1314"/>
                    <a:pt x="14721" y="1259"/>
                  </a:cubicBezTo>
                  <a:cubicBezTo>
                    <a:pt x="14676" y="1205"/>
                    <a:pt x="14631" y="1095"/>
                    <a:pt x="14495" y="1095"/>
                  </a:cubicBezTo>
                  <a:cubicBezTo>
                    <a:pt x="14495" y="1095"/>
                    <a:pt x="14450" y="1068"/>
                    <a:pt x="14450" y="1095"/>
                  </a:cubicBezTo>
                  <a:cubicBezTo>
                    <a:pt x="14405" y="1122"/>
                    <a:pt x="14450" y="1205"/>
                    <a:pt x="14360" y="1177"/>
                  </a:cubicBezTo>
                  <a:cubicBezTo>
                    <a:pt x="14225" y="1150"/>
                    <a:pt x="14360" y="1095"/>
                    <a:pt x="14270" y="1040"/>
                  </a:cubicBezTo>
                  <a:cubicBezTo>
                    <a:pt x="14180" y="958"/>
                    <a:pt x="14315" y="958"/>
                    <a:pt x="14270" y="903"/>
                  </a:cubicBezTo>
                  <a:cubicBezTo>
                    <a:pt x="14225" y="849"/>
                    <a:pt x="14134" y="794"/>
                    <a:pt x="14134" y="712"/>
                  </a:cubicBezTo>
                  <a:cubicBezTo>
                    <a:pt x="14134" y="657"/>
                    <a:pt x="14134" y="602"/>
                    <a:pt x="14180" y="548"/>
                  </a:cubicBezTo>
                  <a:cubicBezTo>
                    <a:pt x="14180" y="493"/>
                    <a:pt x="14134" y="438"/>
                    <a:pt x="14134" y="411"/>
                  </a:cubicBezTo>
                  <a:cubicBezTo>
                    <a:pt x="14134" y="356"/>
                    <a:pt x="14270" y="356"/>
                    <a:pt x="14360" y="329"/>
                  </a:cubicBezTo>
                  <a:cubicBezTo>
                    <a:pt x="14405" y="329"/>
                    <a:pt x="14405" y="329"/>
                    <a:pt x="14405" y="329"/>
                  </a:cubicBezTo>
                  <a:cubicBezTo>
                    <a:pt x="14450" y="329"/>
                    <a:pt x="14450" y="329"/>
                    <a:pt x="14450" y="329"/>
                  </a:cubicBezTo>
                  <a:cubicBezTo>
                    <a:pt x="14450" y="329"/>
                    <a:pt x="14450" y="329"/>
                    <a:pt x="14450" y="329"/>
                  </a:cubicBezTo>
                  <a:cubicBezTo>
                    <a:pt x="14495" y="329"/>
                    <a:pt x="14540" y="329"/>
                    <a:pt x="14540" y="301"/>
                  </a:cubicBezTo>
                  <a:cubicBezTo>
                    <a:pt x="14631" y="274"/>
                    <a:pt x="14811" y="164"/>
                    <a:pt x="14811" y="82"/>
                  </a:cubicBezTo>
                  <a:cubicBezTo>
                    <a:pt x="14856" y="0"/>
                    <a:pt x="14766" y="27"/>
                    <a:pt x="14676" y="27"/>
                  </a:cubicBezTo>
                  <a:cubicBezTo>
                    <a:pt x="14585" y="0"/>
                    <a:pt x="14585" y="0"/>
                    <a:pt x="14495" y="0"/>
                  </a:cubicBezTo>
                  <a:cubicBezTo>
                    <a:pt x="14405" y="27"/>
                    <a:pt x="14360" y="55"/>
                    <a:pt x="14270" y="82"/>
                  </a:cubicBezTo>
                  <a:cubicBezTo>
                    <a:pt x="14225" y="110"/>
                    <a:pt x="14180" y="164"/>
                    <a:pt x="14044" y="164"/>
                  </a:cubicBezTo>
                  <a:cubicBezTo>
                    <a:pt x="13999" y="164"/>
                    <a:pt x="13954" y="164"/>
                    <a:pt x="13909" y="192"/>
                  </a:cubicBezTo>
                  <a:cubicBezTo>
                    <a:pt x="13864" y="246"/>
                    <a:pt x="13819" y="301"/>
                    <a:pt x="13729" y="329"/>
                  </a:cubicBezTo>
                  <a:cubicBezTo>
                    <a:pt x="13638" y="356"/>
                    <a:pt x="13638" y="411"/>
                    <a:pt x="13593" y="438"/>
                  </a:cubicBezTo>
                  <a:cubicBezTo>
                    <a:pt x="13548" y="493"/>
                    <a:pt x="13593" y="520"/>
                    <a:pt x="13548" y="548"/>
                  </a:cubicBezTo>
                  <a:cubicBezTo>
                    <a:pt x="13503" y="575"/>
                    <a:pt x="13458" y="630"/>
                    <a:pt x="13458" y="657"/>
                  </a:cubicBezTo>
                  <a:cubicBezTo>
                    <a:pt x="13458" y="712"/>
                    <a:pt x="13413" y="767"/>
                    <a:pt x="13368" y="821"/>
                  </a:cubicBezTo>
                  <a:cubicBezTo>
                    <a:pt x="13323" y="849"/>
                    <a:pt x="13368" y="903"/>
                    <a:pt x="13368" y="958"/>
                  </a:cubicBezTo>
                  <a:cubicBezTo>
                    <a:pt x="13368" y="1013"/>
                    <a:pt x="13413" y="1040"/>
                    <a:pt x="13458" y="1068"/>
                  </a:cubicBezTo>
                  <a:cubicBezTo>
                    <a:pt x="13458" y="1068"/>
                    <a:pt x="13593" y="1068"/>
                    <a:pt x="13503" y="1122"/>
                  </a:cubicBezTo>
                  <a:cubicBezTo>
                    <a:pt x="13413" y="1150"/>
                    <a:pt x="13323" y="1122"/>
                    <a:pt x="13188" y="1122"/>
                  </a:cubicBezTo>
                  <a:cubicBezTo>
                    <a:pt x="13188" y="1122"/>
                    <a:pt x="13142" y="1040"/>
                    <a:pt x="13097" y="1013"/>
                  </a:cubicBezTo>
                  <a:cubicBezTo>
                    <a:pt x="13052" y="958"/>
                    <a:pt x="13052" y="986"/>
                    <a:pt x="12917" y="986"/>
                  </a:cubicBezTo>
                  <a:cubicBezTo>
                    <a:pt x="12872" y="958"/>
                    <a:pt x="12782" y="986"/>
                    <a:pt x="12737" y="1040"/>
                  </a:cubicBezTo>
                  <a:cubicBezTo>
                    <a:pt x="12737" y="1040"/>
                    <a:pt x="12782" y="1068"/>
                    <a:pt x="12782" y="1095"/>
                  </a:cubicBezTo>
                  <a:cubicBezTo>
                    <a:pt x="12782" y="1095"/>
                    <a:pt x="12827" y="1150"/>
                    <a:pt x="12827" y="1177"/>
                  </a:cubicBezTo>
                  <a:cubicBezTo>
                    <a:pt x="12827" y="1205"/>
                    <a:pt x="12782" y="1177"/>
                    <a:pt x="12782" y="1205"/>
                  </a:cubicBezTo>
                  <a:cubicBezTo>
                    <a:pt x="12691" y="1232"/>
                    <a:pt x="12646" y="1259"/>
                    <a:pt x="12556" y="1259"/>
                  </a:cubicBezTo>
                  <a:cubicBezTo>
                    <a:pt x="12466" y="1287"/>
                    <a:pt x="12286" y="1259"/>
                    <a:pt x="12241" y="1232"/>
                  </a:cubicBezTo>
                  <a:cubicBezTo>
                    <a:pt x="12241" y="1232"/>
                    <a:pt x="12195" y="1232"/>
                    <a:pt x="12195" y="1232"/>
                  </a:cubicBezTo>
                  <a:cubicBezTo>
                    <a:pt x="12195" y="1205"/>
                    <a:pt x="12195" y="1205"/>
                    <a:pt x="12195" y="1205"/>
                  </a:cubicBezTo>
                  <a:cubicBezTo>
                    <a:pt x="12105" y="1232"/>
                    <a:pt x="12015" y="1232"/>
                    <a:pt x="11970" y="1205"/>
                  </a:cubicBezTo>
                  <a:cubicBezTo>
                    <a:pt x="11925" y="1177"/>
                    <a:pt x="11880" y="1150"/>
                    <a:pt x="11835" y="1150"/>
                  </a:cubicBezTo>
                  <a:cubicBezTo>
                    <a:pt x="11745" y="1150"/>
                    <a:pt x="11699" y="1177"/>
                    <a:pt x="11609" y="1177"/>
                  </a:cubicBezTo>
                  <a:cubicBezTo>
                    <a:pt x="11519" y="1177"/>
                    <a:pt x="11384" y="1150"/>
                    <a:pt x="11294" y="1177"/>
                  </a:cubicBezTo>
                  <a:cubicBezTo>
                    <a:pt x="11294" y="1177"/>
                    <a:pt x="11158" y="1232"/>
                    <a:pt x="11248" y="1259"/>
                  </a:cubicBezTo>
                  <a:cubicBezTo>
                    <a:pt x="11294" y="1287"/>
                    <a:pt x="11339" y="1259"/>
                    <a:pt x="11429" y="1259"/>
                  </a:cubicBezTo>
                  <a:cubicBezTo>
                    <a:pt x="11429" y="1287"/>
                    <a:pt x="11429" y="1287"/>
                    <a:pt x="11429" y="1314"/>
                  </a:cubicBezTo>
                  <a:cubicBezTo>
                    <a:pt x="11384" y="1314"/>
                    <a:pt x="11339" y="1314"/>
                    <a:pt x="11339" y="1314"/>
                  </a:cubicBezTo>
                  <a:cubicBezTo>
                    <a:pt x="11248" y="1314"/>
                    <a:pt x="11248" y="1341"/>
                    <a:pt x="11158" y="1314"/>
                  </a:cubicBezTo>
                  <a:cubicBezTo>
                    <a:pt x="11113" y="1287"/>
                    <a:pt x="11113" y="1314"/>
                    <a:pt x="11113" y="1341"/>
                  </a:cubicBezTo>
                  <a:cubicBezTo>
                    <a:pt x="11113" y="1369"/>
                    <a:pt x="11113" y="1396"/>
                    <a:pt x="11113" y="1424"/>
                  </a:cubicBezTo>
                  <a:cubicBezTo>
                    <a:pt x="11158" y="1478"/>
                    <a:pt x="10978" y="1451"/>
                    <a:pt x="11023" y="1424"/>
                  </a:cubicBezTo>
                  <a:cubicBezTo>
                    <a:pt x="11023" y="1369"/>
                    <a:pt x="10978" y="1369"/>
                    <a:pt x="10933" y="1341"/>
                  </a:cubicBezTo>
                  <a:cubicBezTo>
                    <a:pt x="10888" y="1314"/>
                    <a:pt x="10843" y="1314"/>
                    <a:pt x="10752" y="1341"/>
                  </a:cubicBezTo>
                  <a:cubicBezTo>
                    <a:pt x="10662" y="1369"/>
                    <a:pt x="10572" y="1369"/>
                    <a:pt x="10482" y="1341"/>
                  </a:cubicBezTo>
                  <a:cubicBezTo>
                    <a:pt x="10482" y="1341"/>
                    <a:pt x="10482" y="1341"/>
                    <a:pt x="10482" y="1341"/>
                  </a:cubicBezTo>
                  <a:cubicBezTo>
                    <a:pt x="10482" y="1341"/>
                    <a:pt x="10482" y="1341"/>
                    <a:pt x="10482" y="1341"/>
                  </a:cubicBezTo>
                  <a:cubicBezTo>
                    <a:pt x="10437" y="1341"/>
                    <a:pt x="10437" y="1341"/>
                    <a:pt x="10437" y="1341"/>
                  </a:cubicBezTo>
                  <a:cubicBezTo>
                    <a:pt x="10437" y="1341"/>
                    <a:pt x="10437" y="1341"/>
                    <a:pt x="10437" y="1341"/>
                  </a:cubicBezTo>
                  <a:cubicBezTo>
                    <a:pt x="10392" y="1341"/>
                    <a:pt x="10302" y="1341"/>
                    <a:pt x="10256" y="1341"/>
                  </a:cubicBezTo>
                  <a:cubicBezTo>
                    <a:pt x="10166" y="1341"/>
                    <a:pt x="10121" y="1396"/>
                    <a:pt x="10031" y="1314"/>
                  </a:cubicBezTo>
                  <a:cubicBezTo>
                    <a:pt x="9941" y="1259"/>
                    <a:pt x="10031" y="1287"/>
                    <a:pt x="9986" y="1259"/>
                  </a:cubicBezTo>
                  <a:cubicBezTo>
                    <a:pt x="9986" y="1232"/>
                    <a:pt x="10076" y="1287"/>
                    <a:pt x="10121" y="1314"/>
                  </a:cubicBezTo>
                  <a:cubicBezTo>
                    <a:pt x="10166" y="1314"/>
                    <a:pt x="10166" y="1314"/>
                    <a:pt x="10211" y="1287"/>
                  </a:cubicBezTo>
                  <a:cubicBezTo>
                    <a:pt x="10256" y="1287"/>
                    <a:pt x="10302" y="1177"/>
                    <a:pt x="10302" y="1150"/>
                  </a:cubicBezTo>
                  <a:cubicBezTo>
                    <a:pt x="10256" y="1122"/>
                    <a:pt x="10256" y="1122"/>
                    <a:pt x="10211" y="1122"/>
                  </a:cubicBezTo>
                  <a:cubicBezTo>
                    <a:pt x="10121" y="1095"/>
                    <a:pt x="10076" y="1068"/>
                    <a:pt x="9986" y="1068"/>
                  </a:cubicBezTo>
                  <a:cubicBezTo>
                    <a:pt x="9941" y="1068"/>
                    <a:pt x="9896" y="1068"/>
                    <a:pt x="9851" y="1068"/>
                  </a:cubicBezTo>
                  <a:cubicBezTo>
                    <a:pt x="9805" y="1068"/>
                    <a:pt x="9805" y="1040"/>
                    <a:pt x="9715" y="1040"/>
                  </a:cubicBezTo>
                  <a:cubicBezTo>
                    <a:pt x="9625" y="1040"/>
                    <a:pt x="9580" y="1013"/>
                    <a:pt x="9445" y="958"/>
                  </a:cubicBezTo>
                  <a:cubicBezTo>
                    <a:pt x="9355" y="931"/>
                    <a:pt x="9174" y="903"/>
                    <a:pt x="9084" y="876"/>
                  </a:cubicBezTo>
                  <a:cubicBezTo>
                    <a:pt x="8994" y="876"/>
                    <a:pt x="8994" y="958"/>
                    <a:pt x="8994" y="986"/>
                  </a:cubicBezTo>
                  <a:cubicBezTo>
                    <a:pt x="8994" y="986"/>
                    <a:pt x="8994" y="1013"/>
                    <a:pt x="9039" y="1013"/>
                  </a:cubicBezTo>
                  <a:cubicBezTo>
                    <a:pt x="9039" y="1013"/>
                    <a:pt x="9039" y="1013"/>
                    <a:pt x="9039" y="1013"/>
                  </a:cubicBezTo>
                  <a:cubicBezTo>
                    <a:pt x="9039" y="1013"/>
                    <a:pt x="8994" y="1013"/>
                    <a:pt x="8994" y="1013"/>
                  </a:cubicBezTo>
                  <a:cubicBezTo>
                    <a:pt x="8949" y="1040"/>
                    <a:pt x="8768" y="986"/>
                    <a:pt x="8723" y="958"/>
                  </a:cubicBezTo>
                  <a:cubicBezTo>
                    <a:pt x="8723" y="931"/>
                    <a:pt x="8813" y="931"/>
                    <a:pt x="8859" y="903"/>
                  </a:cubicBezTo>
                  <a:cubicBezTo>
                    <a:pt x="8904" y="876"/>
                    <a:pt x="8904" y="849"/>
                    <a:pt x="8949" y="821"/>
                  </a:cubicBezTo>
                  <a:cubicBezTo>
                    <a:pt x="8949" y="767"/>
                    <a:pt x="8768" y="794"/>
                    <a:pt x="8723" y="794"/>
                  </a:cubicBezTo>
                  <a:cubicBezTo>
                    <a:pt x="8678" y="794"/>
                    <a:pt x="8588" y="794"/>
                    <a:pt x="8588" y="821"/>
                  </a:cubicBezTo>
                  <a:cubicBezTo>
                    <a:pt x="8543" y="821"/>
                    <a:pt x="8543" y="849"/>
                    <a:pt x="8543" y="849"/>
                  </a:cubicBezTo>
                  <a:cubicBezTo>
                    <a:pt x="8543" y="931"/>
                    <a:pt x="8317" y="849"/>
                    <a:pt x="8317" y="849"/>
                  </a:cubicBezTo>
                  <a:cubicBezTo>
                    <a:pt x="8362" y="794"/>
                    <a:pt x="8272" y="767"/>
                    <a:pt x="8182" y="767"/>
                  </a:cubicBezTo>
                  <a:cubicBezTo>
                    <a:pt x="8182" y="767"/>
                    <a:pt x="8182" y="767"/>
                    <a:pt x="8137" y="767"/>
                  </a:cubicBezTo>
                  <a:cubicBezTo>
                    <a:pt x="8092" y="767"/>
                    <a:pt x="8047" y="794"/>
                    <a:pt x="8047" y="821"/>
                  </a:cubicBezTo>
                  <a:cubicBezTo>
                    <a:pt x="7957" y="876"/>
                    <a:pt x="8092" y="958"/>
                    <a:pt x="7912" y="903"/>
                  </a:cubicBezTo>
                  <a:cubicBezTo>
                    <a:pt x="7866" y="903"/>
                    <a:pt x="7776" y="876"/>
                    <a:pt x="7731" y="903"/>
                  </a:cubicBezTo>
                  <a:cubicBezTo>
                    <a:pt x="7731" y="903"/>
                    <a:pt x="7686" y="931"/>
                    <a:pt x="7686" y="931"/>
                  </a:cubicBezTo>
                  <a:cubicBezTo>
                    <a:pt x="7686" y="931"/>
                    <a:pt x="7686" y="931"/>
                    <a:pt x="7686" y="931"/>
                  </a:cubicBezTo>
                  <a:cubicBezTo>
                    <a:pt x="7686" y="931"/>
                    <a:pt x="7686" y="931"/>
                    <a:pt x="7686" y="931"/>
                  </a:cubicBezTo>
                  <a:cubicBezTo>
                    <a:pt x="7641" y="958"/>
                    <a:pt x="7596" y="1013"/>
                    <a:pt x="7596" y="986"/>
                  </a:cubicBezTo>
                  <a:cubicBezTo>
                    <a:pt x="7506" y="958"/>
                    <a:pt x="7461" y="821"/>
                    <a:pt x="7325" y="876"/>
                  </a:cubicBezTo>
                  <a:cubicBezTo>
                    <a:pt x="7280" y="903"/>
                    <a:pt x="7280" y="931"/>
                    <a:pt x="7280" y="958"/>
                  </a:cubicBezTo>
                  <a:cubicBezTo>
                    <a:pt x="7280" y="986"/>
                    <a:pt x="7280" y="986"/>
                    <a:pt x="7190" y="1013"/>
                  </a:cubicBezTo>
                  <a:cubicBezTo>
                    <a:pt x="7190" y="1013"/>
                    <a:pt x="7145" y="1013"/>
                    <a:pt x="7100" y="986"/>
                  </a:cubicBezTo>
                  <a:cubicBezTo>
                    <a:pt x="7100" y="958"/>
                    <a:pt x="7100" y="958"/>
                    <a:pt x="7100" y="931"/>
                  </a:cubicBezTo>
                  <a:cubicBezTo>
                    <a:pt x="7010" y="903"/>
                    <a:pt x="6874" y="903"/>
                    <a:pt x="6874" y="986"/>
                  </a:cubicBezTo>
                  <a:cubicBezTo>
                    <a:pt x="6874" y="958"/>
                    <a:pt x="6739" y="958"/>
                    <a:pt x="6694" y="986"/>
                  </a:cubicBezTo>
                  <a:cubicBezTo>
                    <a:pt x="6694" y="1013"/>
                    <a:pt x="6694" y="1095"/>
                    <a:pt x="6604" y="1040"/>
                  </a:cubicBezTo>
                  <a:cubicBezTo>
                    <a:pt x="6559" y="1040"/>
                    <a:pt x="6559" y="1013"/>
                    <a:pt x="6514" y="1013"/>
                  </a:cubicBezTo>
                  <a:cubicBezTo>
                    <a:pt x="6423" y="986"/>
                    <a:pt x="6378" y="1013"/>
                    <a:pt x="6333" y="958"/>
                  </a:cubicBezTo>
                  <a:cubicBezTo>
                    <a:pt x="6333" y="931"/>
                    <a:pt x="6333" y="903"/>
                    <a:pt x="6288" y="903"/>
                  </a:cubicBezTo>
                  <a:cubicBezTo>
                    <a:pt x="6198" y="821"/>
                    <a:pt x="6018" y="794"/>
                    <a:pt x="5882" y="849"/>
                  </a:cubicBezTo>
                  <a:cubicBezTo>
                    <a:pt x="5837" y="849"/>
                    <a:pt x="5837" y="849"/>
                    <a:pt x="5837" y="849"/>
                  </a:cubicBezTo>
                  <a:cubicBezTo>
                    <a:pt x="5792" y="876"/>
                    <a:pt x="5702" y="903"/>
                    <a:pt x="5657" y="958"/>
                  </a:cubicBezTo>
                  <a:cubicBezTo>
                    <a:pt x="5612" y="958"/>
                    <a:pt x="5567" y="1040"/>
                    <a:pt x="5522" y="986"/>
                  </a:cubicBezTo>
                  <a:cubicBezTo>
                    <a:pt x="5476" y="958"/>
                    <a:pt x="5476" y="931"/>
                    <a:pt x="5431" y="931"/>
                  </a:cubicBezTo>
                  <a:cubicBezTo>
                    <a:pt x="5386" y="876"/>
                    <a:pt x="5251" y="903"/>
                    <a:pt x="5161" y="876"/>
                  </a:cubicBezTo>
                  <a:cubicBezTo>
                    <a:pt x="5116" y="876"/>
                    <a:pt x="5026" y="849"/>
                    <a:pt x="4980" y="849"/>
                  </a:cubicBezTo>
                  <a:cubicBezTo>
                    <a:pt x="4935" y="849"/>
                    <a:pt x="4890" y="849"/>
                    <a:pt x="4890" y="821"/>
                  </a:cubicBezTo>
                  <a:cubicBezTo>
                    <a:pt x="4890" y="821"/>
                    <a:pt x="4890" y="821"/>
                    <a:pt x="4845" y="794"/>
                  </a:cubicBezTo>
                  <a:cubicBezTo>
                    <a:pt x="4800" y="794"/>
                    <a:pt x="4755" y="794"/>
                    <a:pt x="4710" y="794"/>
                  </a:cubicBezTo>
                  <a:cubicBezTo>
                    <a:pt x="4575" y="821"/>
                    <a:pt x="4620" y="794"/>
                    <a:pt x="4529" y="794"/>
                  </a:cubicBezTo>
                  <a:cubicBezTo>
                    <a:pt x="4484" y="794"/>
                    <a:pt x="4439" y="794"/>
                    <a:pt x="4394" y="821"/>
                  </a:cubicBezTo>
                  <a:cubicBezTo>
                    <a:pt x="4259" y="821"/>
                    <a:pt x="4124" y="794"/>
                    <a:pt x="4033" y="767"/>
                  </a:cubicBezTo>
                  <a:cubicBezTo>
                    <a:pt x="3943" y="767"/>
                    <a:pt x="3898" y="767"/>
                    <a:pt x="3808" y="739"/>
                  </a:cubicBezTo>
                  <a:cubicBezTo>
                    <a:pt x="3763" y="739"/>
                    <a:pt x="3673" y="767"/>
                    <a:pt x="3718" y="712"/>
                  </a:cubicBezTo>
                  <a:cubicBezTo>
                    <a:pt x="3763" y="630"/>
                    <a:pt x="3402" y="602"/>
                    <a:pt x="3357" y="602"/>
                  </a:cubicBezTo>
                  <a:cubicBezTo>
                    <a:pt x="3267" y="630"/>
                    <a:pt x="3222" y="630"/>
                    <a:pt x="3132" y="630"/>
                  </a:cubicBezTo>
                  <a:cubicBezTo>
                    <a:pt x="3041" y="630"/>
                    <a:pt x="3041" y="602"/>
                    <a:pt x="3086" y="575"/>
                  </a:cubicBezTo>
                  <a:cubicBezTo>
                    <a:pt x="3132" y="575"/>
                    <a:pt x="3177" y="520"/>
                    <a:pt x="3132" y="520"/>
                  </a:cubicBezTo>
                  <a:cubicBezTo>
                    <a:pt x="2951" y="438"/>
                    <a:pt x="2771" y="465"/>
                    <a:pt x="2636" y="548"/>
                  </a:cubicBezTo>
                  <a:cubicBezTo>
                    <a:pt x="2500" y="575"/>
                    <a:pt x="2410" y="575"/>
                    <a:pt x="2275" y="575"/>
                  </a:cubicBezTo>
                  <a:cubicBezTo>
                    <a:pt x="2185" y="575"/>
                    <a:pt x="2140" y="657"/>
                    <a:pt x="2049" y="657"/>
                  </a:cubicBezTo>
                  <a:cubicBezTo>
                    <a:pt x="1959" y="684"/>
                    <a:pt x="1869" y="739"/>
                    <a:pt x="1734" y="767"/>
                  </a:cubicBezTo>
                  <a:cubicBezTo>
                    <a:pt x="1689" y="767"/>
                    <a:pt x="1598" y="767"/>
                    <a:pt x="1553" y="767"/>
                  </a:cubicBezTo>
                  <a:cubicBezTo>
                    <a:pt x="1463" y="767"/>
                    <a:pt x="1463" y="821"/>
                    <a:pt x="1418" y="821"/>
                  </a:cubicBezTo>
                  <a:cubicBezTo>
                    <a:pt x="1328" y="849"/>
                    <a:pt x="1328" y="903"/>
                    <a:pt x="1283" y="903"/>
                  </a:cubicBezTo>
                  <a:cubicBezTo>
                    <a:pt x="1238" y="931"/>
                    <a:pt x="1147" y="958"/>
                    <a:pt x="1102" y="986"/>
                  </a:cubicBezTo>
                  <a:cubicBezTo>
                    <a:pt x="1012" y="1040"/>
                    <a:pt x="1147" y="1095"/>
                    <a:pt x="1193" y="1150"/>
                  </a:cubicBezTo>
                  <a:cubicBezTo>
                    <a:pt x="1193" y="1150"/>
                    <a:pt x="1193" y="1150"/>
                    <a:pt x="1193" y="1177"/>
                  </a:cubicBezTo>
                  <a:cubicBezTo>
                    <a:pt x="1238" y="1232"/>
                    <a:pt x="1147" y="1259"/>
                    <a:pt x="1283" y="1314"/>
                  </a:cubicBezTo>
                  <a:cubicBezTo>
                    <a:pt x="1328" y="1314"/>
                    <a:pt x="1328" y="1369"/>
                    <a:pt x="1373" y="1396"/>
                  </a:cubicBezTo>
                  <a:cubicBezTo>
                    <a:pt x="1463" y="1424"/>
                    <a:pt x="1508" y="1424"/>
                    <a:pt x="1598" y="1396"/>
                  </a:cubicBezTo>
                  <a:cubicBezTo>
                    <a:pt x="1598" y="1396"/>
                    <a:pt x="1779" y="1369"/>
                    <a:pt x="1824" y="1396"/>
                  </a:cubicBezTo>
                  <a:cubicBezTo>
                    <a:pt x="1869" y="1424"/>
                    <a:pt x="1914" y="1451"/>
                    <a:pt x="1869" y="1506"/>
                  </a:cubicBezTo>
                  <a:cubicBezTo>
                    <a:pt x="1824" y="1560"/>
                    <a:pt x="1779" y="1506"/>
                    <a:pt x="1734" y="1478"/>
                  </a:cubicBezTo>
                  <a:cubicBezTo>
                    <a:pt x="1689" y="1451"/>
                    <a:pt x="1553" y="1424"/>
                    <a:pt x="1508" y="1506"/>
                  </a:cubicBezTo>
                  <a:cubicBezTo>
                    <a:pt x="1508" y="1506"/>
                    <a:pt x="1508" y="1506"/>
                    <a:pt x="1508" y="1506"/>
                  </a:cubicBezTo>
                  <a:cubicBezTo>
                    <a:pt x="1508" y="1533"/>
                    <a:pt x="1598" y="1560"/>
                    <a:pt x="1553" y="1560"/>
                  </a:cubicBezTo>
                  <a:cubicBezTo>
                    <a:pt x="1553" y="1560"/>
                    <a:pt x="1508" y="1560"/>
                    <a:pt x="1508" y="1560"/>
                  </a:cubicBezTo>
                  <a:cubicBezTo>
                    <a:pt x="1463" y="1588"/>
                    <a:pt x="1373" y="1615"/>
                    <a:pt x="1328" y="1588"/>
                  </a:cubicBezTo>
                  <a:cubicBezTo>
                    <a:pt x="1328" y="1560"/>
                    <a:pt x="1373" y="1533"/>
                    <a:pt x="1373" y="1506"/>
                  </a:cubicBezTo>
                  <a:cubicBezTo>
                    <a:pt x="1373" y="1478"/>
                    <a:pt x="1373" y="1451"/>
                    <a:pt x="1328" y="1451"/>
                  </a:cubicBezTo>
                  <a:cubicBezTo>
                    <a:pt x="1283" y="1451"/>
                    <a:pt x="1147" y="1424"/>
                    <a:pt x="1102" y="1424"/>
                  </a:cubicBezTo>
                  <a:cubicBezTo>
                    <a:pt x="1057" y="1451"/>
                    <a:pt x="1057" y="1478"/>
                    <a:pt x="1012" y="1451"/>
                  </a:cubicBezTo>
                  <a:cubicBezTo>
                    <a:pt x="967" y="1424"/>
                    <a:pt x="922" y="1424"/>
                    <a:pt x="877" y="1451"/>
                  </a:cubicBezTo>
                  <a:cubicBezTo>
                    <a:pt x="832" y="1478"/>
                    <a:pt x="787" y="1506"/>
                    <a:pt x="832" y="1533"/>
                  </a:cubicBezTo>
                  <a:cubicBezTo>
                    <a:pt x="832" y="1533"/>
                    <a:pt x="877" y="1560"/>
                    <a:pt x="877" y="1560"/>
                  </a:cubicBezTo>
                  <a:cubicBezTo>
                    <a:pt x="922" y="1615"/>
                    <a:pt x="787" y="1588"/>
                    <a:pt x="742" y="1588"/>
                  </a:cubicBezTo>
                  <a:cubicBezTo>
                    <a:pt x="742" y="1588"/>
                    <a:pt x="742" y="1588"/>
                    <a:pt x="697" y="1615"/>
                  </a:cubicBezTo>
                  <a:cubicBezTo>
                    <a:pt x="697" y="1643"/>
                    <a:pt x="651" y="1643"/>
                    <a:pt x="651" y="1670"/>
                  </a:cubicBezTo>
                  <a:cubicBezTo>
                    <a:pt x="606" y="1697"/>
                    <a:pt x="651" y="1725"/>
                    <a:pt x="606" y="1752"/>
                  </a:cubicBezTo>
                  <a:cubicBezTo>
                    <a:pt x="516" y="1779"/>
                    <a:pt x="561" y="1834"/>
                    <a:pt x="561" y="1889"/>
                  </a:cubicBezTo>
                  <a:cubicBezTo>
                    <a:pt x="561" y="1889"/>
                    <a:pt x="561" y="1889"/>
                    <a:pt x="561" y="1889"/>
                  </a:cubicBezTo>
                  <a:cubicBezTo>
                    <a:pt x="561" y="1889"/>
                    <a:pt x="561" y="1889"/>
                    <a:pt x="561" y="1889"/>
                  </a:cubicBezTo>
                  <a:cubicBezTo>
                    <a:pt x="606" y="1916"/>
                    <a:pt x="651" y="1944"/>
                    <a:pt x="697" y="1944"/>
                  </a:cubicBezTo>
                  <a:cubicBezTo>
                    <a:pt x="742" y="1944"/>
                    <a:pt x="742" y="1916"/>
                    <a:pt x="742" y="1916"/>
                  </a:cubicBezTo>
                  <a:cubicBezTo>
                    <a:pt x="832" y="1889"/>
                    <a:pt x="877" y="1971"/>
                    <a:pt x="922" y="1998"/>
                  </a:cubicBezTo>
                  <a:cubicBezTo>
                    <a:pt x="967" y="2053"/>
                    <a:pt x="1102" y="2081"/>
                    <a:pt x="1193" y="2026"/>
                  </a:cubicBezTo>
                  <a:cubicBezTo>
                    <a:pt x="1193" y="1998"/>
                    <a:pt x="1193" y="1971"/>
                    <a:pt x="1238" y="1971"/>
                  </a:cubicBezTo>
                  <a:cubicBezTo>
                    <a:pt x="1283" y="1971"/>
                    <a:pt x="1328" y="1944"/>
                    <a:pt x="1373" y="1944"/>
                  </a:cubicBezTo>
                  <a:cubicBezTo>
                    <a:pt x="1418" y="1971"/>
                    <a:pt x="1373" y="1998"/>
                    <a:pt x="1328" y="2026"/>
                  </a:cubicBezTo>
                  <a:cubicBezTo>
                    <a:pt x="1328" y="2053"/>
                    <a:pt x="1283" y="2053"/>
                    <a:pt x="1238" y="2081"/>
                  </a:cubicBezTo>
                  <a:cubicBezTo>
                    <a:pt x="1238" y="2108"/>
                    <a:pt x="1193" y="2135"/>
                    <a:pt x="1147" y="2163"/>
                  </a:cubicBezTo>
                  <a:cubicBezTo>
                    <a:pt x="1102" y="2190"/>
                    <a:pt x="1147" y="2163"/>
                    <a:pt x="1147" y="2135"/>
                  </a:cubicBezTo>
                  <a:cubicBezTo>
                    <a:pt x="1147" y="2135"/>
                    <a:pt x="1147" y="2108"/>
                    <a:pt x="1147" y="2108"/>
                  </a:cubicBezTo>
                  <a:cubicBezTo>
                    <a:pt x="1102" y="2081"/>
                    <a:pt x="1102" y="2081"/>
                    <a:pt x="1057" y="2108"/>
                  </a:cubicBezTo>
                  <a:cubicBezTo>
                    <a:pt x="1057" y="2135"/>
                    <a:pt x="1012" y="2163"/>
                    <a:pt x="1012" y="2190"/>
                  </a:cubicBezTo>
                  <a:cubicBezTo>
                    <a:pt x="967" y="2245"/>
                    <a:pt x="922" y="2217"/>
                    <a:pt x="922" y="2163"/>
                  </a:cubicBezTo>
                  <a:cubicBezTo>
                    <a:pt x="877" y="2135"/>
                    <a:pt x="832" y="2108"/>
                    <a:pt x="787" y="2108"/>
                  </a:cubicBezTo>
                  <a:cubicBezTo>
                    <a:pt x="787" y="2108"/>
                    <a:pt x="742" y="2108"/>
                    <a:pt x="742" y="2108"/>
                  </a:cubicBezTo>
                  <a:cubicBezTo>
                    <a:pt x="742" y="2135"/>
                    <a:pt x="742" y="2135"/>
                    <a:pt x="742" y="2163"/>
                  </a:cubicBezTo>
                  <a:cubicBezTo>
                    <a:pt x="651" y="2190"/>
                    <a:pt x="651" y="2190"/>
                    <a:pt x="697" y="2163"/>
                  </a:cubicBezTo>
                  <a:cubicBezTo>
                    <a:pt x="697" y="2135"/>
                    <a:pt x="697" y="2135"/>
                    <a:pt x="697" y="2108"/>
                  </a:cubicBezTo>
                  <a:cubicBezTo>
                    <a:pt x="697" y="2108"/>
                    <a:pt x="697" y="2081"/>
                    <a:pt x="697" y="2081"/>
                  </a:cubicBezTo>
                  <a:cubicBezTo>
                    <a:pt x="651" y="2081"/>
                    <a:pt x="606" y="2081"/>
                    <a:pt x="561" y="2081"/>
                  </a:cubicBezTo>
                  <a:cubicBezTo>
                    <a:pt x="561" y="2108"/>
                    <a:pt x="471" y="2163"/>
                    <a:pt x="471" y="2163"/>
                  </a:cubicBezTo>
                  <a:cubicBezTo>
                    <a:pt x="381" y="2163"/>
                    <a:pt x="246" y="2190"/>
                    <a:pt x="155" y="2245"/>
                  </a:cubicBezTo>
                  <a:cubicBezTo>
                    <a:pt x="155" y="2272"/>
                    <a:pt x="155" y="2300"/>
                    <a:pt x="155" y="2327"/>
                  </a:cubicBezTo>
                  <a:cubicBezTo>
                    <a:pt x="155" y="2327"/>
                    <a:pt x="291" y="2437"/>
                    <a:pt x="291" y="2437"/>
                  </a:cubicBezTo>
                  <a:cubicBezTo>
                    <a:pt x="291" y="2437"/>
                    <a:pt x="155" y="2491"/>
                    <a:pt x="155" y="2491"/>
                  </a:cubicBezTo>
                  <a:cubicBezTo>
                    <a:pt x="110" y="2464"/>
                    <a:pt x="110" y="2464"/>
                    <a:pt x="65" y="2464"/>
                  </a:cubicBezTo>
                  <a:cubicBezTo>
                    <a:pt x="65" y="2464"/>
                    <a:pt x="20" y="2491"/>
                    <a:pt x="20" y="2491"/>
                  </a:cubicBezTo>
                  <a:cubicBezTo>
                    <a:pt x="20" y="2519"/>
                    <a:pt x="20" y="2546"/>
                    <a:pt x="20" y="2573"/>
                  </a:cubicBezTo>
                  <a:cubicBezTo>
                    <a:pt x="65" y="2573"/>
                    <a:pt x="65" y="2601"/>
                    <a:pt x="65" y="2601"/>
                  </a:cubicBezTo>
                  <a:cubicBezTo>
                    <a:pt x="110" y="2628"/>
                    <a:pt x="65" y="2656"/>
                    <a:pt x="65" y="2656"/>
                  </a:cubicBezTo>
                  <a:cubicBezTo>
                    <a:pt x="65" y="2683"/>
                    <a:pt x="65" y="2683"/>
                    <a:pt x="65" y="2683"/>
                  </a:cubicBezTo>
                  <a:cubicBezTo>
                    <a:pt x="65" y="2710"/>
                    <a:pt x="65" y="2710"/>
                    <a:pt x="110" y="2710"/>
                  </a:cubicBezTo>
                  <a:cubicBezTo>
                    <a:pt x="110" y="2710"/>
                    <a:pt x="110" y="2710"/>
                    <a:pt x="110" y="2710"/>
                  </a:cubicBezTo>
                  <a:cubicBezTo>
                    <a:pt x="155" y="2765"/>
                    <a:pt x="200" y="2792"/>
                    <a:pt x="291" y="2765"/>
                  </a:cubicBezTo>
                  <a:cubicBezTo>
                    <a:pt x="291" y="2765"/>
                    <a:pt x="516" y="2628"/>
                    <a:pt x="471" y="2738"/>
                  </a:cubicBezTo>
                  <a:cubicBezTo>
                    <a:pt x="471" y="2765"/>
                    <a:pt x="471" y="2792"/>
                    <a:pt x="561" y="2820"/>
                  </a:cubicBezTo>
                  <a:cubicBezTo>
                    <a:pt x="561" y="2820"/>
                    <a:pt x="651" y="2875"/>
                    <a:pt x="651" y="2847"/>
                  </a:cubicBezTo>
                  <a:cubicBezTo>
                    <a:pt x="651" y="2902"/>
                    <a:pt x="471" y="2929"/>
                    <a:pt x="471" y="2957"/>
                  </a:cubicBezTo>
                  <a:cubicBezTo>
                    <a:pt x="381" y="3011"/>
                    <a:pt x="426" y="3094"/>
                    <a:pt x="516" y="3148"/>
                  </a:cubicBezTo>
                  <a:cubicBezTo>
                    <a:pt x="561" y="3148"/>
                    <a:pt x="606" y="3148"/>
                    <a:pt x="697" y="3148"/>
                  </a:cubicBezTo>
                  <a:cubicBezTo>
                    <a:pt x="697" y="3148"/>
                    <a:pt x="697" y="3148"/>
                    <a:pt x="697" y="3148"/>
                  </a:cubicBezTo>
                  <a:cubicBezTo>
                    <a:pt x="697" y="3148"/>
                    <a:pt x="742" y="3148"/>
                    <a:pt x="742" y="3148"/>
                  </a:cubicBezTo>
                  <a:cubicBezTo>
                    <a:pt x="742" y="3148"/>
                    <a:pt x="787" y="3121"/>
                    <a:pt x="787" y="3121"/>
                  </a:cubicBezTo>
                  <a:cubicBezTo>
                    <a:pt x="832" y="3121"/>
                    <a:pt x="832" y="3066"/>
                    <a:pt x="877" y="3039"/>
                  </a:cubicBezTo>
                  <a:cubicBezTo>
                    <a:pt x="877" y="3039"/>
                    <a:pt x="877" y="3039"/>
                    <a:pt x="877" y="3011"/>
                  </a:cubicBezTo>
                  <a:cubicBezTo>
                    <a:pt x="877" y="3039"/>
                    <a:pt x="877" y="3039"/>
                    <a:pt x="877" y="3039"/>
                  </a:cubicBezTo>
                  <a:cubicBezTo>
                    <a:pt x="922" y="3094"/>
                    <a:pt x="1102" y="3148"/>
                    <a:pt x="1193" y="3121"/>
                  </a:cubicBezTo>
                  <a:cubicBezTo>
                    <a:pt x="1238" y="3121"/>
                    <a:pt x="1283" y="3094"/>
                    <a:pt x="1283" y="3066"/>
                  </a:cubicBezTo>
                  <a:cubicBezTo>
                    <a:pt x="1238" y="2984"/>
                    <a:pt x="1328" y="3011"/>
                    <a:pt x="1328" y="3066"/>
                  </a:cubicBezTo>
                  <a:cubicBezTo>
                    <a:pt x="1328" y="3066"/>
                    <a:pt x="1328" y="3066"/>
                    <a:pt x="1328" y="3066"/>
                  </a:cubicBezTo>
                  <a:cubicBezTo>
                    <a:pt x="1328" y="3066"/>
                    <a:pt x="1373" y="3148"/>
                    <a:pt x="1373" y="3148"/>
                  </a:cubicBezTo>
                  <a:cubicBezTo>
                    <a:pt x="1328" y="3176"/>
                    <a:pt x="1283" y="3203"/>
                    <a:pt x="1238" y="3258"/>
                  </a:cubicBezTo>
                  <a:cubicBezTo>
                    <a:pt x="1193" y="3285"/>
                    <a:pt x="1102" y="3285"/>
                    <a:pt x="1057" y="3340"/>
                  </a:cubicBezTo>
                  <a:cubicBezTo>
                    <a:pt x="1012" y="3367"/>
                    <a:pt x="967" y="3422"/>
                    <a:pt x="877" y="3395"/>
                  </a:cubicBezTo>
                  <a:cubicBezTo>
                    <a:pt x="877" y="3395"/>
                    <a:pt x="832" y="3422"/>
                    <a:pt x="832" y="3422"/>
                  </a:cubicBezTo>
                  <a:cubicBezTo>
                    <a:pt x="742" y="3477"/>
                    <a:pt x="697" y="3477"/>
                    <a:pt x="606" y="3449"/>
                  </a:cubicBezTo>
                  <a:cubicBezTo>
                    <a:pt x="561" y="3449"/>
                    <a:pt x="516" y="3504"/>
                    <a:pt x="471" y="3532"/>
                  </a:cubicBezTo>
                  <a:cubicBezTo>
                    <a:pt x="426" y="3559"/>
                    <a:pt x="291" y="3559"/>
                    <a:pt x="246" y="3614"/>
                  </a:cubicBezTo>
                  <a:cubicBezTo>
                    <a:pt x="155" y="3668"/>
                    <a:pt x="110" y="3614"/>
                    <a:pt x="20" y="3668"/>
                  </a:cubicBezTo>
                  <a:cubicBezTo>
                    <a:pt x="20" y="3668"/>
                    <a:pt x="-25" y="3668"/>
                    <a:pt x="20" y="3696"/>
                  </a:cubicBezTo>
                  <a:cubicBezTo>
                    <a:pt x="20" y="3696"/>
                    <a:pt x="20" y="3696"/>
                    <a:pt x="20" y="3723"/>
                  </a:cubicBezTo>
                  <a:cubicBezTo>
                    <a:pt x="20" y="3723"/>
                    <a:pt x="65" y="3723"/>
                    <a:pt x="65" y="3723"/>
                  </a:cubicBezTo>
                  <a:cubicBezTo>
                    <a:pt x="65" y="3751"/>
                    <a:pt x="110" y="3778"/>
                    <a:pt x="110" y="3778"/>
                  </a:cubicBezTo>
                  <a:cubicBezTo>
                    <a:pt x="200" y="3778"/>
                    <a:pt x="291" y="3805"/>
                    <a:pt x="381" y="3778"/>
                  </a:cubicBezTo>
                  <a:cubicBezTo>
                    <a:pt x="381" y="3778"/>
                    <a:pt x="426" y="3751"/>
                    <a:pt x="426" y="3723"/>
                  </a:cubicBezTo>
                  <a:cubicBezTo>
                    <a:pt x="471" y="3696"/>
                    <a:pt x="561" y="3723"/>
                    <a:pt x="651" y="3696"/>
                  </a:cubicBezTo>
                  <a:cubicBezTo>
                    <a:pt x="742" y="3696"/>
                    <a:pt x="877" y="3641"/>
                    <a:pt x="967" y="3614"/>
                  </a:cubicBezTo>
                  <a:cubicBezTo>
                    <a:pt x="967" y="3614"/>
                    <a:pt x="1012" y="3614"/>
                    <a:pt x="1012" y="3614"/>
                  </a:cubicBezTo>
                  <a:cubicBezTo>
                    <a:pt x="1102" y="3614"/>
                    <a:pt x="1283" y="3586"/>
                    <a:pt x="1328" y="3532"/>
                  </a:cubicBezTo>
                  <a:cubicBezTo>
                    <a:pt x="1373" y="3504"/>
                    <a:pt x="1418" y="3477"/>
                    <a:pt x="1418" y="3449"/>
                  </a:cubicBezTo>
                  <a:cubicBezTo>
                    <a:pt x="1463" y="3395"/>
                    <a:pt x="1553" y="3422"/>
                    <a:pt x="1598" y="3422"/>
                  </a:cubicBezTo>
                  <a:cubicBezTo>
                    <a:pt x="1734" y="3422"/>
                    <a:pt x="1734" y="3313"/>
                    <a:pt x="1824" y="3285"/>
                  </a:cubicBezTo>
                  <a:cubicBezTo>
                    <a:pt x="1869" y="3230"/>
                    <a:pt x="1959" y="3230"/>
                    <a:pt x="2049" y="3203"/>
                  </a:cubicBezTo>
                  <a:cubicBezTo>
                    <a:pt x="2094" y="3203"/>
                    <a:pt x="2140" y="3148"/>
                    <a:pt x="2185" y="3121"/>
                  </a:cubicBezTo>
                  <a:cubicBezTo>
                    <a:pt x="2230" y="3066"/>
                    <a:pt x="2230" y="3011"/>
                    <a:pt x="2230" y="2957"/>
                  </a:cubicBezTo>
                  <a:cubicBezTo>
                    <a:pt x="2185" y="2820"/>
                    <a:pt x="2365" y="2902"/>
                    <a:pt x="2455" y="2847"/>
                  </a:cubicBezTo>
                  <a:cubicBezTo>
                    <a:pt x="2500" y="2820"/>
                    <a:pt x="2500" y="2792"/>
                    <a:pt x="2500" y="2765"/>
                  </a:cubicBezTo>
                  <a:cubicBezTo>
                    <a:pt x="2545" y="2710"/>
                    <a:pt x="2681" y="2738"/>
                    <a:pt x="2726" y="2710"/>
                  </a:cubicBezTo>
                  <a:cubicBezTo>
                    <a:pt x="2771" y="2710"/>
                    <a:pt x="2771" y="2683"/>
                    <a:pt x="2816" y="2656"/>
                  </a:cubicBezTo>
                  <a:cubicBezTo>
                    <a:pt x="2906" y="2601"/>
                    <a:pt x="2996" y="2628"/>
                    <a:pt x="3086" y="2601"/>
                  </a:cubicBezTo>
                  <a:cubicBezTo>
                    <a:pt x="3132" y="2573"/>
                    <a:pt x="3132" y="2573"/>
                    <a:pt x="3086" y="2628"/>
                  </a:cubicBezTo>
                  <a:cubicBezTo>
                    <a:pt x="3086" y="2628"/>
                    <a:pt x="2996" y="2656"/>
                    <a:pt x="2951" y="2656"/>
                  </a:cubicBezTo>
                  <a:cubicBezTo>
                    <a:pt x="2951" y="2683"/>
                    <a:pt x="2951" y="2683"/>
                    <a:pt x="2951" y="2683"/>
                  </a:cubicBezTo>
                  <a:cubicBezTo>
                    <a:pt x="2861" y="2792"/>
                    <a:pt x="2906" y="2710"/>
                    <a:pt x="2816" y="2738"/>
                  </a:cubicBezTo>
                  <a:cubicBezTo>
                    <a:pt x="2771" y="2765"/>
                    <a:pt x="2771" y="2765"/>
                    <a:pt x="2771" y="2792"/>
                  </a:cubicBezTo>
                  <a:cubicBezTo>
                    <a:pt x="2726" y="2847"/>
                    <a:pt x="2636" y="2875"/>
                    <a:pt x="2590" y="2929"/>
                  </a:cubicBezTo>
                  <a:cubicBezTo>
                    <a:pt x="2500" y="2984"/>
                    <a:pt x="2726" y="3121"/>
                    <a:pt x="2861" y="3066"/>
                  </a:cubicBezTo>
                  <a:cubicBezTo>
                    <a:pt x="2861" y="3066"/>
                    <a:pt x="2861" y="3066"/>
                    <a:pt x="2861" y="3039"/>
                  </a:cubicBezTo>
                  <a:cubicBezTo>
                    <a:pt x="2861" y="3039"/>
                    <a:pt x="2861" y="3039"/>
                    <a:pt x="2861" y="3039"/>
                  </a:cubicBezTo>
                  <a:cubicBezTo>
                    <a:pt x="2906" y="2957"/>
                    <a:pt x="2906" y="2957"/>
                    <a:pt x="2906" y="2957"/>
                  </a:cubicBezTo>
                  <a:cubicBezTo>
                    <a:pt x="2951" y="2902"/>
                    <a:pt x="3041" y="2902"/>
                    <a:pt x="3177" y="2902"/>
                  </a:cubicBezTo>
                  <a:cubicBezTo>
                    <a:pt x="3222" y="2902"/>
                    <a:pt x="3222" y="2902"/>
                    <a:pt x="3267" y="2875"/>
                  </a:cubicBezTo>
                  <a:cubicBezTo>
                    <a:pt x="3312" y="2875"/>
                    <a:pt x="3357" y="2847"/>
                    <a:pt x="3402" y="2820"/>
                  </a:cubicBezTo>
                  <a:cubicBezTo>
                    <a:pt x="3402" y="2820"/>
                    <a:pt x="3492" y="2847"/>
                    <a:pt x="3537" y="2847"/>
                  </a:cubicBezTo>
                  <a:cubicBezTo>
                    <a:pt x="3628" y="2847"/>
                    <a:pt x="3673" y="2792"/>
                    <a:pt x="3673" y="2765"/>
                  </a:cubicBezTo>
                  <a:cubicBezTo>
                    <a:pt x="3673" y="2738"/>
                    <a:pt x="3628" y="2710"/>
                    <a:pt x="3583" y="2710"/>
                  </a:cubicBezTo>
                  <a:cubicBezTo>
                    <a:pt x="3583" y="2683"/>
                    <a:pt x="3537" y="2683"/>
                    <a:pt x="3537" y="2683"/>
                  </a:cubicBezTo>
                  <a:cubicBezTo>
                    <a:pt x="3447" y="2656"/>
                    <a:pt x="3673" y="2519"/>
                    <a:pt x="3673" y="2628"/>
                  </a:cubicBezTo>
                  <a:cubicBezTo>
                    <a:pt x="3628" y="2628"/>
                    <a:pt x="3628" y="2656"/>
                    <a:pt x="3673" y="2656"/>
                  </a:cubicBezTo>
                  <a:cubicBezTo>
                    <a:pt x="3673" y="2683"/>
                    <a:pt x="3718" y="2683"/>
                    <a:pt x="3718" y="2683"/>
                  </a:cubicBezTo>
                  <a:cubicBezTo>
                    <a:pt x="3718" y="2683"/>
                    <a:pt x="3763" y="2683"/>
                    <a:pt x="3763" y="2683"/>
                  </a:cubicBezTo>
                  <a:cubicBezTo>
                    <a:pt x="3763" y="2683"/>
                    <a:pt x="3763" y="2683"/>
                    <a:pt x="3763" y="2683"/>
                  </a:cubicBezTo>
                  <a:cubicBezTo>
                    <a:pt x="3808" y="2683"/>
                    <a:pt x="3853" y="2683"/>
                    <a:pt x="3898" y="2683"/>
                  </a:cubicBezTo>
                  <a:cubicBezTo>
                    <a:pt x="3898" y="2683"/>
                    <a:pt x="3898" y="2656"/>
                    <a:pt x="3943" y="2656"/>
                  </a:cubicBezTo>
                  <a:cubicBezTo>
                    <a:pt x="3988" y="2683"/>
                    <a:pt x="4033" y="2710"/>
                    <a:pt x="3943" y="2738"/>
                  </a:cubicBezTo>
                  <a:cubicBezTo>
                    <a:pt x="3943" y="2738"/>
                    <a:pt x="3943" y="2765"/>
                    <a:pt x="3943" y="2765"/>
                  </a:cubicBezTo>
                  <a:cubicBezTo>
                    <a:pt x="3898" y="2792"/>
                    <a:pt x="3988" y="2820"/>
                    <a:pt x="4033" y="2820"/>
                  </a:cubicBezTo>
                  <a:cubicBezTo>
                    <a:pt x="4079" y="2847"/>
                    <a:pt x="4169" y="2875"/>
                    <a:pt x="4259" y="2902"/>
                  </a:cubicBezTo>
                  <a:cubicBezTo>
                    <a:pt x="4259" y="2902"/>
                    <a:pt x="4304" y="2902"/>
                    <a:pt x="4304" y="2902"/>
                  </a:cubicBezTo>
                  <a:cubicBezTo>
                    <a:pt x="4304" y="2875"/>
                    <a:pt x="4304" y="2847"/>
                    <a:pt x="4304" y="2847"/>
                  </a:cubicBezTo>
                  <a:cubicBezTo>
                    <a:pt x="4259" y="2820"/>
                    <a:pt x="4214" y="2710"/>
                    <a:pt x="4304" y="2765"/>
                  </a:cubicBezTo>
                  <a:cubicBezTo>
                    <a:pt x="4349" y="2765"/>
                    <a:pt x="4349" y="2765"/>
                    <a:pt x="4349" y="2765"/>
                  </a:cubicBezTo>
                  <a:cubicBezTo>
                    <a:pt x="4394" y="2765"/>
                    <a:pt x="4349" y="2792"/>
                    <a:pt x="4349" y="2820"/>
                  </a:cubicBezTo>
                  <a:cubicBezTo>
                    <a:pt x="4349" y="2847"/>
                    <a:pt x="4394" y="2875"/>
                    <a:pt x="4394" y="2902"/>
                  </a:cubicBezTo>
                  <a:cubicBezTo>
                    <a:pt x="4439" y="2929"/>
                    <a:pt x="4529" y="2957"/>
                    <a:pt x="4575" y="2929"/>
                  </a:cubicBezTo>
                  <a:cubicBezTo>
                    <a:pt x="4575" y="2929"/>
                    <a:pt x="4620" y="2902"/>
                    <a:pt x="4620" y="2902"/>
                  </a:cubicBezTo>
                  <a:cubicBezTo>
                    <a:pt x="4755" y="2765"/>
                    <a:pt x="4620" y="3094"/>
                    <a:pt x="4710" y="2984"/>
                  </a:cubicBezTo>
                  <a:cubicBezTo>
                    <a:pt x="4710" y="3011"/>
                    <a:pt x="4710" y="3039"/>
                    <a:pt x="4755" y="3066"/>
                  </a:cubicBezTo>
                  <a:cubicBezTo>
                    <a:pt x="4755" y="3066"/>
                    <a:pt x="4755" y="3066"/>
                    <a:pt x="4755" y="3066"/>
                  </a:cubicBezTo>
                  <a:cubicBezTo>
                    <a:pt x="4755" y="3066"/>
                    <a:pt x="4755" y="3066"/>
                    <a:pt x="4755" y="3066"/>
                  </a:cubicBezTo>
                  <a:cubicBezTo>
                    <a:pt x="4800" y="3094"/>
                    <a:pt x="4845" y="3121"/>
                    <a:pt x="4890" y="3121"/>
                  </a:cubicBezTo>
                  <a:cubicBezTo>
                    <a:pt x="4935" y="3121"/>
                    <a:pt x="4935" y="3121"/>
                    <a:pt x="4980" y="3121"/>
                  </a:cubicBezTo>
                  <a:cubicBezTo>
                    <a:pt x="4980" y="3121"/>
                    <a:pt x="4980" y="3094"/>
                    <a:pt x="4980" y="3094"/>
                  </a:cubicBezTo>
                  <a:cubicBezTo>
                    <a:pt x="5071" y="3039"/>
                    <a:pt x="5116" y="3066"/>
                    <a:pt x="5161" y="3094"/>
                  </a:cubicBezTo>
                  <a:cubicBezTo>
                    <a:pt x="5206" y="3094"/>
                    <a:pt x="5251" y="3094"/>
                    <a:pt x="5296" y="3094"/>
                  </a:cubicBezTo>
                  <a:cubicBezTo>
                    <a:pt x="5476" y="3121"/>
                    <a:pt x="5431" y="3203"/>
                    <a:pt x="5431" y="3258"/>
                  </a:cubicBezTo>
                  <a:cubicBezTo>
                    <a:pt x="5476" y="3340"/>
                    <a:pt x="5522" y="3367"/>
                    <a:pt x="5612" y="3395"/>
                  </a:cubicBezTo>
                  <a:cubicBezTo>
                    <a:pt x="5747" y="3449"/>
                    <a:pt x="5702" y="3504"/>
                    <a:pt x="5702" y="3559"/>
                  </a:cubicBezTo>
                  <a:cubicBezTo>
                    <a:pt x="5702" y="3614"/>
                    <a:pt x="5747" y="3641"/>
                    <a:pt x="5747" y="3668"/>
                  </a:cubicBezTo>
                  <a:cubicBezTo>
                    <a:pt x="5747" y="3696"/>
                    <a:pt x="5792" y="3696"/>
                    <a:pt x="5837" y="3723"/>
                  </a:cubicBezTo>
                  <a:cubicBezTo>
                    <a:pt x="5882" y="3778"/>
                    <a:pt x="5792" y="3805"/>
                    <a:pt x="5882" y="3860"/>
                  </a:cubicBezTo>
                  <a:cubicBezTo>
                    <a:pt x="5927" y="3887"/>
                    <a:pt x="5972" y="3915"/>
                    <a:pt x="6063" y="3942"/>
                  </a:cubicBezTo>
                  <a:cubicBezTo>
                    <a:pt x="6108" y="3970"/>
                    <a:pt x="6243" y="3970"/>
                    <a:pt x="6288" y="4052"/>
                  </a:cubicBezTo>
                  <a:cubicBezTo>
                    <a:pt x="6288" y="4052"/>
                    <a:pt x="6288" y="4052"/>
                    <a:pt x="6333" y="4052"/>
                  </a:cubicBezTo>
                  <a:cubicBezTo>
                    <a:pt x="6378" y="4134"/>
                    <a:pt x="6378" y="4189"/>
                    <a:pt x="6469" y="4243"/>
                  </a:cubicBezTo>
                  <a:cubicBezTo>
                    <a:pt x="6514" y="4271"/>
                    <a:pt x="6604" y="4298"/>
                    <a:pt x="6604" y="4353"/>
                  </a:cubicBezTo>
                  <a:cubicBezTo>
                    <a:pt x="6559" y="4380"/>
                    <a:pt x="6604" y="4408"/>
                    <a:pt x="6604" y="4435"/>
                  </a:cubicBezTo>
                  <a:cubicBezTo>
                    <a:pt x="6604" y="4435"/>
                    <a:pt x="6649" y="4435"/>
                    <a:pt x="6649" y="4435"/>
                  </a:cubicBezTo>
                  <a:cubicBezTo>
                    <a:pt x="6649" y="4435"/>
                    <a:pt x="6784" y="4517"/>
                    <a:pt x="6784" y="4517"/>
                  </a:cubicBezTo>
                  <a:cubicBezTo>
                    <a:pt x="6784" y="4572"/>
                    <a:pt x="6829" y="4599"/>
                    <a:pt x="6829" y="4654"/>
                  </a:cubicBezTo>
                  <a:cubicBezTo>
                    <a:pt x="6829" y="4681"/>
                    <a:pt x="6829" y="4709"/>
                    <a:pt x="6784" y="4736"/>
                  </a:cubicBezTo>
                  <a:cubicBezTo>
                    <a:pt x="6784" y="4736"/>
                    <a:pt x="6739" y="4763"/>
                    <a:pt x="6739" y="4791"/>
                  </a:cubicBezTo>
                  <a:cubicBezTo>
                    <a:pt x="6784" y="4846"/>
                    <a:pt x="6919" y="4900"/>
                    <a:pt x="7010" y="4928"/>
                  </a:cubicBezTo>
                  <a:cubicBezTo>
                    <a:pt x="7055" y="4983"/>
                    <a:pt x="7100" y="5037"/>
                    <a:pt x="7145" y="5092"/>
                  </a:cubicBezTo>
                  <a:cubicBezTo>
                    <a:pt x="7145" y="5092"/>
                    <a:pt x="7145" y="5092"/>
                    <a:pt x="7145" y="5092"/>
                  </a:cubicBezTo>
                  <a:cubicBezTo>
                    <a:pt x="7145" y="5119"/>
                    <a:pt x="7145" y="5119"/>
                    <a:pt x="7145" y="5147"/>
                  </a:cubicBezTo>
                  <a:cubicBezTo>
                    <a:pt x="7145" y="5147"/>
                    <a:pt x="7145" y="5119"/>
                    <a:pt x="7145" y="5202"/>
                  </a:cubicBezTo>
                  <a:cubicBezTo>
                    <a:pt x="7100" y="5229"/>
                    <a:pt x="7100" y="5256"/>
                    <a:pt x="7100" y="5284"/>
                  </a:cubicBezTo>
                  <a:cubicBezTo>
                    <a:pt x="7100" y="5311"/>
                    <a:pt x="7100" y="5311"/>
                    <a:pt x="7100" y="5311"/>
                  </a:cubicBezTo>
                  <a:cubicBezTo>
                    <a:pt x="7010" y="5311"/>
                    <a:pt x="6965" y="5284"/>
                    <a:pt x="6919" y="5256"/>
                  </a:cubicBezTo>
                  <a:cubicBezTo>
                    <a:pt x="6919" y="5256"/>
                    <a:pt x="6919" y="5256"/>
                    <a:pt x="6919" y="5256"/>
                  </a:cubicBezTo>
                  <a:cubicBezTo>
                    <a:pt x="6874" y="5256"/>
                    <a:pt x="6874" y="5256"/>
                    <a:pt x="6874" y="5256"/>
                  </a:cubicBezTo>
                  <a:cubicBezTo>
                    <a:pt x="6874" y="5256"/>
                    <a:pt x="6874" y="5256"/>
                    <a:pt x="6874" y="5256"/>
                  </a:cubicBezTo>
                  <a:cubicBezTo>
                    <a:pt x="6874" y="5256"/>
                    <a:pt x="6829" y="5284"/>
                    <a:pt x="6829" y="5284"/>
                  </a:cubicBezTo>
                  <a:cubicBezTo>
                    <a:pt x="6829" y="5366"/>
                    <a:pt x="6784" y="5421"/>
                    <a:pt x="6784" y="5503"/>
                  </a:cubicBezTo>
                  <a:cubicBezTo>
                    <a:pt x="6784" y="5503"/>
                    <a:pt x="6784" y="5503"/>
                    <a:pt x="6784" y="5503"/>
                  </a:cubicBezTo>
                  <a:cubicBezTo>
                    <a:pt x="6784" y="5557"/>
                    <a:pt x="6739" y="5585"/>
                    <a:pt x="6694" y="5612"/>
                  </a:cubicBezTo>
                  <a:cubicBezTo>
                    <a:pt x="6694" y="5640"/>
                    <a:pt x="6694" y="5667"/>
                    <a:pt x="6739" y="5694"/>
                  </a:cubicBezTo>
                  <a:cubicBezTo>
                    <a:pt x="6739" y="5722"/>
                    <a:pt x="6739" y="5722"/>
                    <a:pt x="6739" y="5722"/>
                  </a:cubicBezTo>
                  <a:cubicBezTo>
                    <a:pt x="6739" y="5722"/>
                    <a:pt x="6784" y="5722"/>
                    <a:pt x="6784" y="5722"/>
                  </a:cubicBezTo>
                  <a:cubicBezTo>
                    <a:pt x="6784" y="5749"/>
                    <a:pt x="6784" y="5776"/>
                    <a:pt x="6739" y="5804"/>
                  </a:cubicBezTo>
                  <a:cubicBezTo>
                    <a:pt x="6649" y="5859"/>
                    <a:pt x="6559" y="5968"/>
                    <a:pt x="6604" y="6050"/>
                  </a:cubicBezTo>
                  <a:cubicBezTo>
                    <a:pt x="6604" y="6050"/>
                    <a:pt x="6649" y="6050"/>
                    <a:pt x="6649" y="6078"/>
                  </a:cubicBezTo>
                  <a:cubicBezTo>
                    <a:pt x="6649" y="6078"/>
                    <a:pt x="6649" y="6078"/>
                    <a:pt x="6649" y="6078"/>
                  </a:cubicBezTo>
                  <a:cubicBezTo>
                    <a:pt x="6649" y="6078"/>
                    <a:pt x="6649" y="6078"/>
                    <a:pt x="6649" y="6078"/>
                  </a:cubicBezTo>
                  <a:cubicBezTo>
                    <a:pt x="6694" y="6105"/>
                    <a:pt x="6739" y="6160"/>
                    <a:pt x="6649" y="6187"/>
                  </a:cubicBezTo>
                  <a:cubicBezTo>
                    <a:pt x="6604" y="6187"/>
                    <a:pt x="6559" y="6214"/>
                    <a:pt x="6559" y="6242"/>
                  </a:cubicBezTo>
                  <a:cubicBezTo>
                    <a:pt x="6559" y="6269"/>
                    <a:pt x="6559" y="6269"/>
                    <a:pt x="6559" y="6269"/>
                  </a:cubicBezTo>
                  <a:cubicBezTo>
                    <a:pt x="6559" y="6269"/>
                    <a:pt x="6559" y="6269"/>
                    <a:pt x="6559" y="6269"/>
                  </a:cubicBezTo>
                  <a:cubicBezTo>
                    <a:pt x="6559" y="6297"/>
                    <a:pt x="6604" y="6297"/>
                    <a:pt x="6604" y="6324"/>
                  </a:cubicBezTo>
                  <a:cubicBezTo>
                    <a:pt x="6604" y="6351"/>
                    <a:pt x="6559" y="6406"/>
                    <a:pt x="6514" y="6433"/>
                  </a:cubicBezTo>
                  <a:cubicBezTo>
                    <a:pt x="6514" y="6461"/>
                    <a:pt x="6469" y="6516"/>
                    <a:pt x="6514" y="6543"/>
                  </a:cubicBezTo>
                  <a:cubicBezTo>
                    <a:pt x="6514" y="6570"/>
                    <a:pt x="6559" y="6598"/>
                    <a:pt x="6559" y="6625"/>
                  </a:cubicBezTo>
                  <a:cubicBezTo>
                    <a:pt x="6604" y="6707"/>
                    <a:pt x="6559" y="6680"/>
                    <a:pt x="6559" y="6735"/>
                  </a:cubicBezTo>
                  <a:cubicBezTo>
                    <a:pt x="6514" y="6762"/>
                    <a:pt x="6559" y="6817"/>
                    <a:pt x="6604" y="6844"/>
                  </a:cubicBezTo>
                  <a:cubicBezTo>
                    <a:pt x="6694" y="6871"/>
                    <a:pt x="6784" y="6926"/>
                    <a:pt x="6739" y="7008"/>
                  </a:cubicBezTo>
                  <a:cubicBezTo>
                    <a:pt x="6739" y="7036"/>
                    <a:pt x="6739" y="7118"/>
                    <a:pt x="6784" y="7173"/>
                  </a:cubicBezTo>
                  <a:cubicBezTo>
                    <a:pt x="6829" y="7255"/>
                    <a:pt x="6919" y="7282"/>
                    <a:pt x="6919" y="7364"/>
                  </a:cubicBezTo>
                  <a:cubicBezTo>
                    <a:pt x="6965" y="7419"/>
                    <a:pt x="6965" y="7419"/>
                    <a:pt x="7055" y="7446"/>
                  </a:cubicBezTo>
                  <a:cubicBezTo>
                    <a:pt x="7055" y="7474"/>
                    <a:pt x="7100" y="7474"/>
                    <a:pt x="7145" y="7501"/>
                  </a:cubicBezTo>
                  <a:cubicBezTo>
                    <a:pt x="7235" y="7529"/>
                    <a:pt x="7145" y="7583"/>
                    <a:pt x="7145" y="7611"/>
                  </a:cubicBezTo>
                  <a:cubicBezTo>
                    <a:pt x="7145" y="7665"/>
                    <a:pt x="7145" y="7693"/>
                    <a:pt x="7235" y="7720"/>
                  </a:cubicBezTo>
                  <a:cubicBezTo>
                    <a:pt x="7235" y="7720"/>
                    <a:pt x="7235" y="7720"/>
                    <a:pt x="7235" y="7720"/>
                  </a:cubicBezTo>
                  <a:cubicBezTo>
                    <a:pt x="7280" y="7802"/>
                    <a:pt x="7325" y="7857"/>
                    <a:pt x="7280" y="7912"/>
                  </a:cubicBezTo>
                  <a:cubicBezTo>
                    <a:pt x="7280" y="7939"/>
                    <a:pt x="7280" y="7994"/>
                    <a:pt x="7325" y="7994"/>
                  </a:cubicBezTo>
                  <a:cubicBezTo>
                    <a:pt x="7370" y="8021"/>
                    <a:pt x="7416" y="8049"/>
                    <a:pt x="7461" y="8049"/>
                  </a:cubicBezTo>
                  <a:cubicBezTo>
                    <a:pt x="7551" y="8076"/>
                    <a:pt x="7596" y="8186"/>
                    <a:pt x="7641" y="8213"/>
                  </a:cubicBezTo>
                  <a:cubicBezTo>
                    <a:pt x="7641" y="8240"/>
                    <a:pt x="7641" y="8240"/>
                    <a:pt x="7641" y="8240"/>
                  </a:cubicBezTo>
                  <a:cubicBezTo>
                    <a:pt x="7641" y="8268"/>
                    <a:pt x="7686" y="8295"/>
                    <a:pt x="7686" y="8322"/>
                  </a:cubicBezTo>
                  <a:cubicBezTo>
                    <a:pt x="7686" y="8322"/>
                    <a:pt x="7686" y="8322"/>
                    <a:pt x="7686" y="8350"/>
                  </a:cubicBezTo>
                  <a:cubicBezTo>
                    <a:pt x="7686" y="8350"/>
                    <a:pt x="7731" y="8377"/>
                    <a:pt x="7776" y="8377"/>
                  </a:cubicBezTo>
                  <a:cubicBezTo>
                    <a:pt x="7821" y="8405"/>
                    <a:pt x="7866" y="8432"/>
                    <a:pt x="7912" y="8459"/>
                  </a:cubicBezTo>
                  <a:cubicBezTo>
                    <a:pt x="8002" y="8487"/>
                    <a:pt x="7957" y="8514"/>
                    <a:pt x="7957" y="8541"/>
                  </a:cubicBezTo>
                  <a:cubicBezTo>
                    <a:pt x="7957" y="8541"/>
                    <a:pt x="7866" y="8514"/>
                    <a:pt x="7821" y="8487"/>
                  </a:cubicBezTo>
                  <a:cubicBezTo>
                    <a:pt x="7821" y="8459"/>
                    <a:pt x="7686" y="8487"/>
                    <a:pt x="7686" y="8514"/>
                  </a:cubicBezTo>
                  <a:cubicBezTo>
                    <a:pt x="7686" y="8569"/>
                    <a:pt x="7731" y="8624"/>
                    <a:pt x="7776" y="8651"/>
                  </a:cubicBezTo>
                  <a:cubicBezTo>
                    <a:pt x="7821" y="8651"/>
                    <a:pt x="7821" y="8651"/>
                    <a:pt x="7821" y="8651"/>
                  </a:cubicBezTo>
                  <a:cubicBezTo>
                    <a:pt x="7866" y="8678"/>
                    <a:pt x="7957" y="8706"/>
                    <a:pt x="7957" y="8733"/>
                  </a:cubicBezTo>
                  <a:cubicBezTo>
                    <a:pt x="7957" y="8788"/>
                    <a:pt x="8002" y="8788"/>
                    <a:pt x="8047" y="8788"/>
                  </a:cubicBezTo>
                  <a:cubicBezTo>
                    <a:pt x="8092" y="8815"/>
                    <a:pt x="8137" y="8815"/>
                    <a:pt x="8137" y="8788"/>
                  </a:cubicBezTo>
                  <a:cubicBezTo>
                    <a:pt x="8182" y="8788"/>
                    <a:pt x="8182" y="8788"/>
                    <a:pt x="8182" y="8760"/>
                  </a:cubicBezTo>
                  <a:cubicBezTo>
                    <a:pt x="8182" y="8788"/>
                    <a:pt x="8182" y="8788"/>
                    <a:pt x="8182" y="8815"/>
                  </a:cubicBezTo>
                  <a:cubicBezTo>
                    <a:pt x="8182" y="8815"/>
                    <a:pt x="8182" y="8815"/>
                    <a:pt x="8182" y="8815"/>
                  </a:cubicBezTo>
                  <a:cubicBezTo>
                    <a:pt x="8182" y="8897"/>
                    <a:pt x="8092" y="8979"/>
                    <a:pt x="8227" y="9034"/>
                  </a:cubicBezTo>
                  <a:cubicBezTo>
                    <a:pt x="8272" y="9089"/>
                    <a:pt x="8317" y="9089"/>
                    <a:pt x="8317" y="9171"/>
                  </a:cubicBezTo>
                  <a:cubicBezTo>
                    <a:pt x="8317" y="9198"/>
                    <a:pt x="8408" y="9226"/>
                    <a:pt x="8408" y="9253"/>
                  </a:cubicBezTo>
                  <a:cubicBezTo>
                    <a:pt x="8498" y="9335"/>
                    <a:pt x="8543" y="9417"/>
                    <a:pt x="8678" y="9445"/>
                  </a:cubicBezTo>
                  <a:cubicBezTo>
                    <a:pt x="8813" y="9472"/>
                    <a:pt x="8768" y="9335"/>
                    <a:pt x="8768" y="9308"/>
                  </a:cubicBezTo>
                  <a:cubicBezTo>
                    <a:pt x="8768" y="9281"/>
                    <a:pt x="8768" y="9281"/>
                    <a:pt x="8768" y="9281"/>
                  </a:cubicBezTo>
                  <a:cubicBezTo>
                    <a:pt x="8723" y="9198"/>
                    <a:pt x="8633" y="9198"/>
                    <a:pt x="8633" y="9089"/>
                  </a:cubicBezTo>
                  <a:cubicBezTo>
                    <a:pt x="8588" y="9034"/>
                    <a:pt x="8633" y="9007"/>
                    <a:pt x="8588" y="8952"/>
                  </a:cubicBezTo>
                  <a:cubicBezTo>
                    <a:pt x="8543" y="8897"/>
                    <a:pt x="8498" y="8843"/>
                    <a:pt x="8453" y="8788"/>
                  </a:cubicBezTo>
                  <a:cubicBezTo>
                    <a:pt x="8453" y="8760"/>
                    <a:pt x="8453" y="8733"/>
                    <a:pt x="8453" y="8706"/>
                  </a:cubicBezTo>
                  <a:cubicBezTo>
                    <a:pt x="8453" y="8706"/>
                    <a:pt x="8453" y="8706"/>
                    <a:pt x="8453" y="8706"/>
                  </a:cubicBezTo>
                  <a:cubicBezTo>
                    <a:pt x="8362" y="8678"/>
                    <a:pt x="8272" y="8569"/>
                    <a:pt x="8317" y="8487"/>
                  </a:cubicBezTo>
                  <a:cubicBezTo>
                    <a:pt x="8362" y="8487"/>
                    <a:pt x="8317" y="8459"/>
                    <a:pt x="8317" y="8459"/>
                  </a:cubicBezTo>
                  <a:cubicBezTo>
                    <a:pt x="8272" y="8405"/>
                    <a:pt x="8227" y="8350"/>
                    <a:pt x="8227" y="8322"/>
                  </a:cubicBezTo>
                  <a:cubicBezTo>
                    <a:pt x="8182" y="8240"/>
                    <a:pt x="8137" y="8186"/>
                    <a:pt x="8137" y="8103"/>
                  </a:cubicBezTo>
                  <a:cubicBezTo>
                    <a:pt x="8137" y="8103"/>
                    <a:pt x="8137" y="8103"/>
                    <a:pt x="8137" y="8076"/>
                  </a:cubicBezTo>
                  <a:cubicBezTo>
                    <a:pt x="8227" y="8103"/>
                    <a:pt x="8272" y="8103"/>
                    <a:pt x="8317" y="8131"/>
                  </a:cubicBezTo>
                  <a:cubicBezTo>
                    <a:pt x="8317" y="8158"/>
                    <a:pt x="8362" y="8158"/>
                    <a:pt x="8362" y="8158"/>
                  </a:cubicBezTo>
                  <a:cubicBezTo>
                    <a:pt x="8362" y="8158"/>
                    <a:pt x="8362" y="8158"/>
                    <a:pt x="8362" y="8186"/>
                  </a:cubicBezTo>
                  <a:cubicBezTo>
                    <a:pt x="8362" y="8213"/>
                    <a:pt x="8317" y="8240"/>
                    <a:pt x="8362" y="8268"/>
                  </a:cubicBezTo>
                  <a:cubicBezTo>
                    <a:pt x="8408" y="8295"/>
                    <a:pt x="8408" y="8322"/>
                    <a:pt x="8453" y="8350"/>
                  </a:cubicBezTo>
                  <a:cubicBezTo>
                    <a:pt x="8453" y="8350"/>
                    <a:pt x="8543" y="8405"/>
                    <a:pt x="8543" y="8432"/>
                  </a:cubicBezTo>
                  <a:cubicBezTo>
                    <a:pt x="8543" y="8514"/>
                    <a:pt x="8498" y="8624"/>
                    <a:pt x="8588" y="8678"/>
                  </a:cubicBezTo>
                  <a:cubicBezTo>
                    <a:pt x="8588" y="8678"/>
                    <a:pt x="8588" y="8678"/>
                    <a:pt x="8588" y="8678"/>
                  </a:cubicBezTo>
                  <a:cubicBezTo>
                    <a:pt x="8678" y="8706"/>
                    <a:pt x="8723" y="8760"/>
                    <a:pt x="8723" y="8815"/>
                  </a:cubicBezTo>
                  <a:cubicBezTo>
                    <a:pt x="8723" y="8815"/>
                    <a:pt x="8723" y="8843"/>
                    <a:pt x="8723" y="8870"/>
                  </a:cubicBezTo>
                  <a:cubicBezTo>
                    <a:pt x="8768" y="8925"/>
                    <a:pt x="8813" y="8952"/>
                    <a:pt x="8859" y="9007"/>
                  </a:cubicBezTo>
                  <a:cubicBezTo>
                    <a:pt x="8904" y="9062"/>
                    <a:pt x="8949" y="9116"/>
                    <a:pt x="9039" y="9144"/>
                  </a:cubicBezTo>
                  <a:cubicBezTo>
                    <a:pt x="9084" y="9171"/>
                    <a:pt x="9174" y="9198"/>
                    <a:pt x="9219" y="9253"/>
                  </a:cubicBezTo>
                  <a:cubicBezTo>
                    <a:pt x="9219" y="9281"/>
                    <a:pt x="9174" y="9281"/>
                    <a:pt x="9219" y="9281"/>
                  </a:cubicBezTo>
                  <a:cubicBezTo>
                    <a:pt x="9219" y="9281"/>
                    <a:pt x="9219" y="9390"/>
                    <a:pt x="9129" y="9390"/>
                  </a:cubicBezTo>
                  <a:cubicBezTo>
                    <a:pt x="9084" y="9390"/>
                    <a:pt x="9129" y="9390"/>
                    <a:pt x="9084" y="9417"/>
                  </a:cubicBezTo>
                  <a:cubicBezTo>
                    <a:pt x="9039" y="9417"/>
                    <a:pt x="9039" y="9445"/>
                    <a:pt x="9039" y="9472"/>
                  </a:cubicBezTo>
                  <a:cubicBezTo>
                    <a:pt x="9084" y="9554"/>
                    <a:pt x="9309" y="9637"/>
                    <a:pt x="9400" y="9664"/>
                  </a:cubicBezTo>
                  <a:cubicBezTo>
                    <a:pt x="9445" y="9691"/>
                    <a:pt x="9490" y="9691"/>
                    <a:pt x="9535" y="9691"/>
                  </a:cubicBezTo>
                  <a:cubicBezTo>
                    <a:pt x="9580" y="9719"/>
                    <a:pt x="9625" y="9719"/>
                    <a:pt x="9670" y="9719"/>
                  </a:cubicBezTo>
                  <a:cubicBezTo>
                    <a:pt x="9670" y="9746"/>
                    <a:pt x="9760" y="9746"/>
                    <a:pt x="9760" y="9746"/>
                  </a:cubicBezTo>
                  <a:cubicBezTo>
                    <a:pt x="9805" y="9746"/>
                    <a:pt x="9896" y="9746"/>
                    <a:pt x="9941" y="9773"/>
                  </a:cubicBezTo>
                  <a:cubicBezTo>
                    <a:pt x="9986" y="9773"/>
                    <a:pt x="10031" y="9801"/>
                    <a:pt x="10076" y="9801"/>
                  </a:cubicBezTo>
                  <a:cubicBezTo>
                    <a:pt x="10076" y="9828"/>
                    <a:pt x="10121" y="9856"/>
                    <a:pt x="10121" y="9856"/>
                  </a:cubicBezTo>
                  <a:cubicBezTo>
                    <a:pt x="10211" y="9883"/>
                    <a:pt x="10256" y="9883"/>
                    <a:pt x="10347" y="9883"/>
                  </a:cubicBezTo>
                  <a:cubicBezTo>
                    <a:pt x="10347" y="9883"/>
                    <a:pt x="10347" y="9883"/>
                    <a:pt x="10347" y="9883"/>
                  </a:cubicBezTo>
                  <a:cubicBezTo>
                    <a:pt x="10392" y="9883"/>
                    <a:pt x="10482" y="9938"/>
                    <a:pt x="10527" y="9938"/>
                  </a:cubicBezTo>
                  <a:cubicBezTo>
                    <a:pt x="10572" y="9992"/>
                    <a:pt x="10662" y="9992"/>
                    <a:pt x="10707" y="10047"/>
                  </a:cubicBezTo>
                  <a:cubicBezTo>
                    <a:pt x="10707" y="10047"/>
                    <a:pt x="10707" y="10047"/>
                    <a:pt x="10707" y="10047"/>
                  </a:cubicBezTo>
                  <a:cubicBezTo>
                    <a:pt x="10707" y="10047"/>
                    <a:pt x="10707" y="10047"/>
                    <a:pt x="10707" y="10047"/>
                  </a:cubicBezTo>
                  <a:cubicBezTo>
                    <a:pt x="10752" y="10075"/>
                    <a:pt x="10843" y="10102"/>
                    <a:pt x="10798" y="10157"/>
                  </a:cubicBezTo>
                  <a:cubicBezTo>
                    <a:pt x="10752" y="10184"/>
                    <a:pt x="10798" y="10239"/>
                    <a:pt x="10843" y="10266"/>
                  </a:cubicBezTo>
                  <a:cubicBezTo>
                    <a:pt x="10933" y="10321"/>
                    <a:pt x="10978" y="10348"/>
                    <a:pt x="10978" y="10458"/>
                  </a:cubicBezTo>
                  <a:cubicBezTo>
                    <a:pt x="10978" y="10458"/>
                    <a:pt x="10978" y="10458"/>
                    <a:pt x="10978" y="10458"/>
                  </a:cubicBezTo>
                  <a:cubicBezTo>
                    <a:pt x="10978" y="10513"/>
                    <a:pt x="11023" y="10567"/>
                    <a:pt x="11023" y="10622"/>
                  </a:cubicBezTo>
                  <a:cubicBezTo>
                    <a:pt x="11113" y="10677"/>
                    <a:pt x="11023" y="10732"/>
                    <a:pt x="11113" y="10786"/>
                  </a:cubicBezTo>
                  <a:cubicBezTo>
                    <a:pt x="11158" y="10786"/>
                    <a:pt x="11203" y="10814"/>
                    <a:pt x="11248" y="10841"/>
                  </a:cubicBezTo>
                  <a:cubicBezTo>
                    <a:pt x="11339" y="10868"/>
                    <a:pt x="11294" y="10923"/>
                    <a:pt x="11384" y="10951"/>
                  </a:cubicBezTo>
                  <a:cubicBezTo>
                    <a:pt x="11384" y="10978"/>
                    <a:pt x="11384" y="10978"/>
                    <a:pt x="11384" y="10978"/>
                  </a:cubicBezTo>
                  <a:cubicBezTo>
                    <a:pt x="11384" y="10978"/>
                    <a:pt x="11384" y="10978"/>
                    <a:pt x="11384" y="10978"/>
                  </a:cubicBezTo>
                  <a:cubicBezTo>
                    <a:pt x="11429" y="11005"/>
                    <a:pt x="11519" y="11033"/>
                    <a:pt x="11564" y="11060"/>
                  </a:cubicBezTo>
                  <a:cubicBezTo>
                    <a:pt x="11654" y="11115"/>
                    <a:pt x="11654" y="11142"/>
                    <a:pt x="11790" y="11170"/>
                  </a:cubicBezTo>
                  <a:cubicBezTo>
                    <a:pt x="11835" y="11170"/>
                    <a:pt x="11925" y="11170"/>
                    <a:pt x="11925" y="11170"/>
                  </a:cubicBezTo>
                  <a:cubicBezTo>
                    <a:pt x="11970" y="11115"/>
                    <a:pt x="11925" y="11060"/>
                    <a:pt x="11880" y="11033"/>
                  </a:cubicBezTo>
                  <a:cubicBezTo>
                    <a:pt x="11880" y="11033"/>
                    <a:pt x="11880" y="11005"/>
                    <a:pt x="11880" y="11005"/>
                  </a:cubicBezTo>
                  <a:cubicBezTo>
                    <a:pt x="11925" y="11033"/>
                    <a:pt x="12015" y="11060"/>
                    <a:pt x="12015" y="11115"/>
                  </a:cubicBezTo>
                  <a:cubicBezTo>
                    <a:pt x="12015" y="11115"/>
                    <a:pt x="12015" y="11115"/>
                    <a:pt x="12015" y="11115"/>
                  </a:cubicBezTo>
                  <a:cubicBezTo>
                    <a:pt x="12015" y="11142"/>
                    <a:pt x="11970" y="11170"/>
                    <a:pt x="12015" y="11224"/>
                  </a:cubicBezTo>
                  <a:cubicBezTo>
                    <a:pt x="12015" y="11279"/>
                    <a:pt x="12195" y="11279"/>
                    <a:pt x="12150" y="11361"/>
                  </a:cubicBezTo>
                  <a:cubicBezTo>
                    <a:pt x="12150" y="11361"/>
                    <a:pt x="12150" y="11361"/>
                    <a:pt x="12195" y="11361"/>
                  </a:cubicBezTo>
                  <a:cubicBezTo>
                    <a:pt x="12195" y="11416"/>
                    <a:pt x="12105" y="11443"/>
                    <a:pt x="12105" y="11498"/>
                  </a:cubicBezTo>
                  <a:cubicBezTo>
                    <a:pt x="12060" y="11553"/>
                    <a:pt x="12105" y="11608"/>
                    <a:pt x="12150" y="11635"/>
                  </a:cubicBezTo>
                  <a:cubicBezTo>
                    <a:pt x="12150" y="11690"/>
                    <a:pt x="12060" y="11799"/>
                    <a:pt x="12015" y="11854"/>
                  </a:cubicBezTo>
                  <a:cubicBezTo>
                    <a:pt x="12015" y="11854"/>
                    <a:pt x="11925" y="11909"/>
                    <a:pt x="11880" y="11936"/>
                  </a:cubicBezTo>
                  <a:cubicBezTo>
                    <a:pt x="11880" y="11936"/>
                    <a:pt x="11880" y="11963"/>
                    <a:pt x="11880" y="11963"/>
                  </a:cubicBezTo>
                  <a:cubicBezTo>
                    <a:pt x="11835" y="11991"/>
                    <a:pt x="11835" y="11991"/>
                    <a:pt x="11835" y="11991"/>
                  </a:cubicBezTo>
                  <a:cubicBezTo>
                    <a:pt x="11835" y="12018"/>
                    <a:pt x="11835" y="12018"/>
                    <a:pt x="11835" y="12018"/>
                  </a:cubicBezTo>
                  <a:cubicBezTo>
                    <a:pt x="11880" y="12018"/>
                    <a:pt x="11880" y="12046"/>
                    <a:pt x="11880" y="12046"/>
                  </a:cubicBezTo>
                  <a:cubicBezTo>
                    <a:pt x="11880" y="12100"/>
                    <a:pt x="11925" y="12183"/>
                    <a:pt x="11835" y="12210"/>
                  </a:cubicBezTo>
                  <a:cubicBezTo>
                    <a:pt x="11699" y="12265"/>
                    <a:pt x="11745" y="12292"/>
                    <a:pt x="11745" y="12374"/>
                  </a:cubicBezTo>
                  <a:cubicBezTo>
                    <a:pt x="11699" y="12456"/>
                    <a:pt x="11519" y="12456"/>
                    <a:pt x="11474" y="12538"/>
                  </a:cubicBezTo>
                  <a:cubicBezTo>
                    <a:pt x="11429" y="12593"/>
                    <a:pt x="11474" y="12675"/>
                    <a:pt x="11519" y="12730"/>
                  </a:cubicBezTo>
                  <a:cubicBezTo>
                    <a:pt x="11519" y="12785"/>
                    <a:pt x="11429" y="12840"/>
                    <a:pt x="11474" y="12894"/>
                  </a:cubicBezTo>
                  <a:cubicBezTo>
                    <a:pt x="11519" y="12922"/>
                    <a:pt x="11609" y="12949"/>
                    <a:pt x="11654" y="12922"/>
                  </a:cubicBezTo>
                  <a:cubicBezTo>
                    <a:pt x="11699" y="12894"/>
                    <a:pt x="11699" y="12840"/>
                    <a:pt x="11699" y="12894"/>
                  </a:cubicBezTo>
                  <a:cubicBezTo>
                    <a:pt x="11745" y="12922"/>
                    <a:pt x="11745" y="12949"/>
                    <a:pt x="11699" y="12949"/>
                  </a:cubicBezTo>
                  <a:cubicBezTo>
                    <a:pt x="11654" y="12976"/>
                    <a:pt x="11609" y="13004"/>
                    <a:pt x="11564" y="13031"/>
                  </a:cubicBezTo>
                  <a:cubicBezTo>
                    <a:pt x="11564" y="13031"/>
                    <a:pt x="11519" y="13059"/>
                    <a:pt x="11519" y="13059"/>
                  </a:cubicBezTo>
                  <a:cubicBezTo>
                    <a:pt x="11429" y="13141"/>
                    <a:pt x="11339" y="13360"/>
                    <a:pt x="11519" y="13387"/>
                  </a:cubicBezTo>
                  <a:cubicBezTo>
                    <a:pt x="11519" y="13387"/>
                    <a:pt x="11519" y="13387"/>
                    <a:pt x="11519" y="13387"/>
                  </a:cubicBezTo>
                  <a:cubicBezTo>
                    <a:pt x="11519" y="13387"/>
                    <a:pt x="11519" y="13387"/>
                    <a:pt x="11564" y="13387"/>
                  </a:cubicBezTo>
                  <a:cubicBezTo>
                    <a:pt x="11564" y="13387"/>
                    <a:pt x="11519" y="13387"/>
                    <a:pt x="11519" y="13387"/>
                  </a:cubicBezTo>
                  <a:cubicBezTo>
                    <a:pt x="11564" y="13387"/>
                    <a:pt x="11564" y="13414"/>
                    <a:pt x="11564" y="13414"/>
                  </a:cubicBezTo>
                  <a:cubicBezTo>
                    <a:pt x="11609" y="13414"/>
                    <a:pt x="11609" y="13414"/>
                    <a:pt x="11609" y="13387"/>
                  </a:cubicBezTo>
                  <a:cubicBezTo>
                    <a:pt x="11654" y="13360"/>
                    <a:pt x="11699" y="13469"/>
                    <a:pt x="11699" y="13497"/>
                  </a:cubicBezTo>
                  <a:cubicBezTo>
                    <a:pt x="11699" y="13497"/>
                    <a:pt x="11699" y="13524"/>
                    <a:pt x="11699" y="13524"/>
                  </a:cubicBezTo>
                  <a:cubicBezTo>
                    <a:pt x="11699" y="13524"/>
                    <a:pt x="11699" y="13524"/>
                    <a:pt x="11699" y="13524"/>
                  </a:cubicBezTo>
                  <a:cubicBezTo>
                    <a:pt x="11699" y="13551"/>
                    <a:pt x="11745" y="13606"/>
                    <a:pt x="11790" y="13606"/>
                  </a:cubicBezTo>
                  <a:cubicBezTo>
                    <a:pt x="11880" y="13633"/>
                    <a:pt x="11880" y="13770"/>
                    <a:pt x="11925" y="13825"/>
                  </a:cubicBezTo>
                  <a:cubicBezTo>
                    <a:pt x="11925" y="13852"/>
                    <a:pt x="11970" y="13852"/>
                    <a:pt x="12015" y="13880"/>
                  </a:cubicBezTo>
                  <a:cubicBezTo>
                    <a:pt x="12105" y="13935"/>
                    <a:pt x="12105" y="13989"/>
                    <a:pt x="12150" y="14044"/>
                  </a:cubicBezTo>
                  <a:cubicBezTo>
                    <a:pt x="12150" y="14071"/>
                    <a:pt x="12150" y="14099"/>
                    <a:pt x="12195" y="14099"/>
                  </a:cubicBezTo>
                  <a:cubicBezTo>
                    <a:pt x="12241" y="14154"/>
                    <a:pt x="12286" y="14208"/>
                    <a:pt x="12331" y="14236"/>
                  </a:cubicBezTo>
                  <a:cubicBezTo>
                    <a:pt x="12376" y="14290"/>
                    <a:pt x="12376" y="14373"/>
                    <a:pt x="12466" y="14400"/>
                  </a:cubicBezTo>
                  <a:cubicBezTo>
                    <a:pt x="12511" y="14427"/>
                    <a:pt x="12556" y="14455"/>
                    <a:pt x="12601" y="14482"/>
                  </a:cubicBezTo>
                  <a:cubicBezTo>
                    <a:pt x="12691" y="14510"/>
                    <a:pt x="12646" y="14564"/>
                    <a:pt x="12691" y="14619"/>
                  </a:cubicBezTo>
                  <a:cubicBezTo>
                    <a:pt x="12691" y="14674"/>
                    <a:pt x="12827" y="14729"/>
                    <a:pt x="12917" y="14756"/>
                  </a:cubicBezTo>
                  <a:cubicBezTo>
                    <a:pt x="13007" y="14783"/>
                    <a:pt x="13007" y="14811"/>
                    <a:pt x="13052" y="14838"/>
                  </a:cubicBezTo>
                  <a:cubicBezTo>
                    <a:pt x="13052" y="14865"/>
                    <a:pt x="13097" y="14893"/>
                    <a:pt x="13142" y="14920"/>
                  </a:cubicBezTo>
                  <a:cubicBezTo>
                    <a:pt x="13233" y="14948"/>
                    <a:pt x="13278" y="14948"/>
                    <a:pt x="13323" y="14975"/>
                  </a:cubicBezTo>
                  <a:cubicBezTo>
                    <a:pt x="13413" y="15002"/>
                    <a:pt x="13368" y="15030"/>
                    <a:pt x="13413" y="15057"/>
                  </a:cubicBezTo>
                  <a:cubicBezTo>
                    <a:pt x="13413" y="15112"/>
                    <a:pt x="13548" y="15139"/>
                    <a:pt x="13593" y="15139"/>
                  </a:cubicBezTo>
                  <a:cubicBezTo>
                    <a:pt x="13684" y="15167"/>
                    <a:pt x="13729" y="15167"/>
                    <a:pt x="13819" y="15194"/>
                  </a:cubicBezTo>
                  <a:cubicBezTo>
                    <a:pt x="13819" y="15221"/>
                    <a:pt x="13819" y="15249"/>
                    <a:pt x="13864" y="15249"/>
                  </a:cubicBezTo>
                  <a:cubicBezTo>
                    <a:pt x="13864" y="15249"/>
                    <a:pt x="13864" y="15276"/>
                    <a:pt x="13864" y="15276"/>
                  </a:cubicBezTo>
                  <a:cubicBezTo>
                    <a:pt x="13864" y="15276"/>
                    <a:pt x="13864" y="15303"/>
                    <a:pt x="13864" y="15331"/>
                  </a:cubicBezTo>
                  <a:cubicBezTo>
                    <a:pt x="13954" y="15358"/>
                    <a:pt x="13909" y="15386"/>
                    <a:pt x="13864" y="15440"/>
                  </a:cubicBezTo>
                  <a:cubicBezTo>
                    <a:pt x="13864" y="15440"/>
                    <a:pt x="13864" y="15468"/>
                    <a:pt x="13909" y="15495"/>
                  </a:cubicBezTo>
                  <a:cubicBezTo>
                    <a:pt x="13999" y="15550"/>
                    <a:pt x="13999" y="15659"/>
                    <a:pt x="13954" y="15741"/>
                  </a:cubicBezTo>
                  <a:cubicBezTo>
                    <a:pt x="13954" y="15741"/>
                    <a:pt x="13954" y="15741"/>
                    <a:pt x="13954" y="15769"/>
                  </a:cubicBezTo>
                  <a:cubicBezTo>
                    <a:pt x="13954" y="15769"/>
                    <a:pt x="13954" y="15769"/>
                    <a:pt x="13909" y="15769"/>
                  </a:cubicBezTo>
                  <a:cubicBezTo>
                    <a:pt x="13909" y="15851"/>
                    <a:pt x="13909" y="15906"/>
                    <a:pt x="13954" y="15988"/>
                  </a:cubicBezTo>
                  <a:cubicBezTo>
                    <a:pt x="13954" y="16097"/>
                    <a:pt x="13819" y="16234"/>
                    <a:pt x="13954" y="16344"/>
                  </a:cubicBezTo>
                  <a:cubicBezTo>
                    <a:pt x="13999" y="16398"/>
                    <a:pt x="13999" y="16453"/>
                    <a:pt x="13954" y="16535"/>
                  </a:cubicBezTo>
                  <a:cubicBezTo>
                    <a:pt x="13909" y="16535"/>
                    <a:pt x="13909" y="16563"/>
                    <a:pt x="13909" y="16590"/>
                  </a:cubicBezTo>
                  <a:cubicBezTo>
                    <a:pt x="13909" y="16590"/>
                    <a:pt x="13909" y="16590"/>
                    <a:pt x="13909" y="16590"/>
                  </a:cubicBezTo>
                  <a:cubicBezTo>
                    <a:pt x="13909" y="16617"/>
                    <a:pt x="13864" y="16617"/>
                    <a:pt x="13864" y="16645"/>
                  </a:cubicBezTo>
                  <a:cubicBezTo>
                    <a:pt x="13864" y="16672"/>
                    <a:pt x="13909" y="16754"/>
                    <a:pt x="13954" y="16782"/>
                  </a:cubicBezTo>
                  <a:cubicBezTo>
                    <a:pt x="13999" y="16837"/>
                    <a:pt x="13954" y="16864"/>
                    <a:pt x="13909" y="16919"/>
                  </a:cubicBezTo>
                  <a:cubicBezTo>
                    <a:pt x="13909" y="16946"/>
                    <a:pt x="13909" y="16973"/>
                    <a:pt x="13909" y="17028"/>
                  </a:cubicBezTo>
                  <a:cubicBezTo>
                    <a:pt x="13909" y="17083"/>
                    <a:pt x="13864" y="17110"/>
                    <a:pt x="13819" y="17192"/>
                  </a:cubicBezTo>
                  <a:cubicBezTo>
                    <a:pt x="13819" y="17220"/>
                    <a:pt x="13819" y="17275"/>
                    <a:pt x="13864" y="17302"/>
                  </a:cubicBezTo>
                  <a:cubicBezTo>
                    <a:pt x="13864" y="17357"/>
                    <a:pt x="13954" y="17302"/>
                    <a:pt x="13954" y="17384"/>
                  </a:cubicBezTo>
                  <a:cubicBezTo>
                    <a:pt x="13954" y="17384"/>
                    <a:pt x="13954" y="17384"/>
                    <a:pt x="13954" y="17384"/>
                  </a:cubicBezTo>
                  <a:cubicBezTo>
                    <a:pt x="13954" y="17411"/>
                    <a:pt x="13864" y="17439"/>
                    <a:pt x="13864" y="17466"/>
                  </a:cubicBezTo>
                  <a:cubicBezTo>
                    <a:pt x="13819" y="17494"/>
                    <a:pt x="13864" y="17521"/>
                    <a:pt x="13864" y="17576"/>
                  </a:cubicBezTo>
                  <a:cubicBezTo>
                    <a:pt x="13864" y="17630"/>
                    <a:pt x="13909" y="17685"/>
                    <a:pt x="13864" y="17740"/>
                  </a:cubicBezTo>
                  <a:cubicBezTo>
                    <a:pt x="13819" y="17767"/>
                    <a:pt x="13774" y="17795"/>
                    <a:pt x="13774" y="17849"/>
                  </a:cubicBezTo>
                  <a:cubicBezTo>
                    <a:pt x="13774" y="17904"/>
                    <a:pt x="13729" y="17986"/>
                    <a:pt x="13774" y="18041"/>
                  </a:cubicBezTo>
                  <a:cubicBezTo>
                    <a:pt x="13774" y="18096"/>
                    <a:pt x="13819" y="18123"/>
                    <a:pt x="13819" y="18178"/>
                  </a:cubicBezTo>
                  <a:cubicBezTo>
                    <a:pt x="13819" y="18260"/>
                    <a:pt x="13864" y="18315"/>
                    <a:pt x="13819" y="18370"/>
                  </a:cubicBezTo>
                  <a:cubicBezTo>
                    <a:pt x="13774" y="18424"/>
                    <a:pt x="13729" y="18479"/>
                    <a:pt x="13684" y="18534"/>
                  </a:cubicBezTo>
                  <a:cubicBezTo>
                    <a:pt x="13684" y="18534"/>
                    <a:pt x="13684" y="18534"/>
                    <a:pt x="13684" y="18534"/>
                  </a:cubicBezTo>
                  <a:cubicBezTo>
                    <a:pt x="13638" y="18534"/>
                    <a:pt x="13638" y="18561"/>
                    <a:pt x="13684" y="18561"/>
                  </a:cubicBezTo>
                  <a:cubicBezTo>
                    <a:pt x="13684" y="18561"/>
                    <a:pt x="13729" y="18616"/>
                    <a:pt x="13774" y="18643"/>
                  </a:cubicBezTo>
                  <a:cubicBezTo>
                    <a:pt x="13774" y="18671"/>
                    <a:pt x="13729" y="18725"/>
                    <a:pt x="13729" y="18753"/>
                  </a:cubicBezTo>
                  <a:cubicBezTo>
                    <a:pt x="13684" y="18780"/>
                    <a:pt x="13729" y="18808"/>
                    <a:pt x="13774" y="18835"/>
                  </a:cubicBezTo>
                  <a:cubicBezTo>
                    <a:pt x="13774" y="18835"/>
                    <a:pt x="13774" y="18862"/>
                    <a:pt x="13774" y="18862"/>
                  </a:cubicBezTo>
                  <a:cubicBezTo>
                    <a:pt x="13774" y="18862"/>
                    <a:pt x="13774" y="18862"/>
                    <a:pt x="13774" y="18862"/>
                  </a:cubicBezTo>
                  <a:cubicBezTo>
                    <a:pt x="13819" y="18862"/>
                    <a:pt x="13819" y="18862"/>
                    <a:pt x="13819" y="18862"/>
                  </a:cubicBezTo>
                  <a:cubicBezTo>
                    <a:pt x="13864" y="18862"/>
                    <a:pt x="13864" y="18862"/>
                    <a:pt x="13864" y="18890"/>
                  </a:cubicBezTo>
                  <a:cubicBezTo>
                    <a:pt x="13909" y="18917"/>
                    <a:pt x="13954" y="18944"/>
                    <a:pt x="13909" y="18972"/>
                  </a:cubicBezTo>
                  <a:cubicBezTo>
                    <a:pt x="13864" y="18972"/>
                    <a:pt x="13819" y="18999"/>
                    <a:pt x="13819" y="19027"/>
                  </a:cubicBezTo>
                  <a:cubicBezTo>
                    <a:pt x="13819" y="19054"/>
                    <a:pt x="13864" y="19081"/>
                    <a:pt x="13864" y="19081"/>
                  </a:cubicBezTo>
                  <a:cubicBezTo>
                    <a:pt x="13864" y="19109"/>
                    <a:pt x="13819" y="19109"/>
                    <a:pt x="13819" y="19136"/>
                  </a:cubicBezTo>
                  <a:cubicBezTo>
                    <a:pt x="13819" y="19136"/>
                    <a:pt x="13819" y="19163"/>
                    <a:pt x="13819" y="19163"/>
                  </a:cubicBezTo>
                  <a:cubicBezTo>
                    <a:pt x="13819" y="19163"/>
                    <a:pt x="13819" y="19163"/>
                    <a:pt x="13819" y="19163"/>
                  </a:cubicBezTo>
                  <a:cubicBezTo>
                    <a:pt x="13819" y="19191"/>
                    <a:pt x="13819" y="19191"/>
                    <a:pt x="13819" y="19191"/>
                  </a:cubicBezTo>
                  <a:cubicBezTo>
                    <a:pt x="13864" y="19191"/>
                    <a:pt x="13864" y="19191"/>
                    <a:pt x="13864" y="19191"/>
                  </a:cubicBezTo>
                  <a:cubicBezTo>
                    <a:pt x="13864" y="19218"/>
                    <a:pt x="13864" y="19246"/>
                    <a:pt x="13864" y="19246"/>
                  </a:cubicBezTo>
                  <a:cubicBezTo>
                    <a:pt x="13864" y="19273"/>
                    <a:pt x="13819" y="19300"/>
                    <a:pt x="13819" y="19328"/>
                  </a:cubicBezTo>
                  <a:cubicBezTo>
                    <a:pt x="13819" y="19328"/>
                    <a:pt x="13819" y="19328"/>
                    <a:pt x="13819" y="19328"/>
                  </a:cubicBezTo>
                  <a:cubicBezTo>
                    <a:pt x="13819" y="19328"/>
                    <a:pt x="13819" y="19328"/>
                    <a:pt x="13819" y="19328"/>
                  </a:cubicBezTo>
                  <a:cubicBezTo>
                    <a:pt x="13819" y="19355"/>
                    <a:pt x="13774" y="19355"/>
                    <a:pt x="13774" y="19383"/>
                  </a:cubicBezTo>
                  <a:cubicBezTo>
                    <a:pt x="13774" y="19383"/>
                    <a:pt x="13774" y="19383"/>
                    <a:pt x="13774" y="19410"/>
                  </a:cubicBezTo>
                  <a:cubicBezTo>
                    <a:pt x="13774" y="19410"/>
                    <a:pt x="13729" y="19437"/>
                    <a:pt x="13729" y="19437"/>
                  </a:cubicBezTo>
                  <a:cubicBezTo>
                    <a:pt x="13684" y="19437"/>
                    <a:pt x="13638" y="19465"/>
                    <a:pt x="13638" y="19465"/>
                  </a:cubicBezTo>
                  <a:cubicBezTo>
                    <a:pt x="13638" y="19519"/>
                    <a:pt x="13593" y="19574"/>
                    <a:pt x="13638" y="19602"/>
                  </a:cubicBezTo>
                  <a:cubicBezTo>
                    <a:pt x="13638" y="19629"/>
                    <a:pt x="13638" y="19629"/>
                    <a:pt x="13638" y="19629"/>
                  </a:cubicBezTo>
                  <a:cubicBezTo>
                    <a:pt x="13638" y="19629"/>
                    <a:pt x="13638" y="19629"/>
                    <a:pt x="13684" y="19629"/>
                  </a:cubicBezTo>
                  <a:cubicBezTo>
                    <a:pt x="13684" y="19629"/>
                    <a:pt x="13729" y="19629"/>
                    <a:pt x="13729" y="19629"/>
                  </a:cubicBezTo>
                  <a:cubicBezTo>
                    <a:pt x="13729" y="19629"/>
                    <a:pt x="13774" y="19574"/>
                    <a:pt x="13774" y="19629"/>
                  </a:cubicBezTo>
                  <a:cubicBezTo>
                    <a:pt x="13774" y="19629"/>
                    <a:pt x="13729" y="19656"/>
                    <a:pt x="13729" y="19656"/>
                  </a:cubicBezTo>
                  <a:cubicBezTo>
                    <a:pt x="13729" y="19684"/>
                    <a:pt x="13774" y="19684"/>
                    <a:pt x="13729" y="19711"/>
                  </a:cubicBezTo>
                  <a:cubicBezTo>
                    <a:pt x="13684" y="19711"/>
                    <a:pt x="13638" y="19711"/>
                    <a:pt x="13638" y="19738"/>
                  </a:cubicBezTo>
                  <a:cubicBezTo>
                    <a:pt x="13638" y="19766"/>
                    <a:pt x="13593" y="19793"/>
                    <a:pt x="13638" y="19848"/>
                  </a:cubicBezTo>
                  <a:cubicBezTo>
                    <a:pt x="13638" y="19848"/>
                    <a:pt x="13684" y="19875"/>
                    <a:pt x="13774" y="19875"/>
                  </a:cubicBezTo>
                  <a:cubicBezTo>
                    <a:pt x="13774" y="19848"/>
                    <a:pt x="13819" y="19848"/>
                    <a:pt x="13819" y="19821"/>
                  </a:cubicBezTo>
                  <a:cubicBezTo>
                    <a:pt x="13819" y="19821"/>
                    <a:pt x="13819" y="19848"/>
                    <a:pt x="13819" y="19848"/>
                  </a:cubicBezTo>
                  <a:cubicBezTo>
                    <a:pt x="13774" y="19875"/>
                    <a:pt x="13684" y="19875"/>
                    <a:pt x="13729" y="19930"/>
                  </a:cubicBezTo>
                  <a:cubicBezTo>
                    <a:pt x="13729" y="19957"/>
                    <a:pt x="13774" y="19957"/>
                    <a:pt x="13774" y="20012"/>
                  </a:cubicBezTo>
                  <a:cubicBezTo>
                    <a:pt x="13774" y="20012"/>
                    <a:pt x="13729" y="20067"/>
                    <a:pt x="13774" y="20067"/>
                  </a:cubicBezTo>
                  <a:cubicBezTo>
                    <a:pt x="13774" y="20094"/>
                    <a:pt x="13774" y="20094"/>
                    <a:pt x="13774" y="20094"/>
                  </a:cubicBezTo>
                  <a:cubicBezTo>
                    <a:pt x="13774" y="20094"/>
                    <a:pt x="13774" y="20094"/>
                    <a:pt x="13774" y="20094"/>
                  </a:cubicBezTo>
                  <a:cubicBezTo>
                    <a:pt x="13774" y="20094"/>
                    <a:pt x="13774" y="20094"/>
                    <a:pt x="13774" y="20122"/>
                  </a:cubicBezTo>
                  <a:cubicBezTo>
                    <a:pt x="13819" y="20149"/>
                    <a:pt x="13819" y="20149"/>
                    <a:pt x="13819" y="20149"/>
                  </a:cubicBezTo>
                  <a:cubicBezTo>
                    <a:pt x="13819" y="20149"/>
                    <a:pt x="13819" y="20149"/>
                    <a:pt x="13819" y="20149"/>
                  </a:cubicBezTo>
                  <a:cubicBezTo>
                    <a:pt x="13864" y="20149"/>
                    <a:pt x="13864" y="20149"/>
                    <a:pt x="13864" y="20149"/>
                  </a:cubicBezTo>
                  <a:cubicBezTo>
                    <a:pt x="13864" y="20149"/>
                    <a:pt x="13909" y="20149"/>
                    <a:pt x="13954" y="20176"/>
                  </a:cubicBezTo>
                  <a:cubicBezTo>
                    <a:pt x="13954" y="20204"/>
                    <a:pt x="13864" y="20204"/>
                    <a:pt x="13864" y="20231"/>
                  </a:cubicBezTo>
                  <a:cubicBezTo>
                    <a:pt x="13864" y="20259"/>
                    <a:pt x="13864" y="20259"/>
                    <a:pt x="13864" y="20286"/>
                  </a:cubicBezTo>
                  <a:cubicBezTo>
                    <a:pt x="13864" y="20286"/>
                    <a:pt x="13864" y="20286"/>
                    <a:pt x="13864" y="20313"/>
                  </a:cubicBezTo>
                  <a:cubicBezTo>
                    <a:pt x="13909" y="20341"/>
                    <a:pt x="13954" y="20395"/>
                    <a:pt x="13954" y="20450"/>
                  </a:cubicBezTo>
                  <a:cubicBezTo>
                    <a:pt x="13954" y="20478"/>
                    <a:pt x="13954" y="20532"/>
                    <a:pt x="13999" y="20560"/>
                  </a:cubicBezTo>
                  <a:cubicBezTo>
                    <a:pt x="14089" y="20587"/>
                    <a:pt x="14044" y="20614"/>
                    <a:pt x="14044" y="20642"/>
                  </a:cubicBezTo>
                  <a:cubicBezTo>
                    <a:pt x="13999" y="20697"/>
                    <a:pt x="14044" y="20751"/>
                    <a:pt x="14089" y="20779"/>
                  </a:cubicBezTo>
                  <a:cubicBezTo>
                    <a:pt x="14089" y="20779"/>
                    <a:pt x="14089" y="20779"/>
                    <a:pt x="14089" y="20806"/>
                  </a:cubicBezTo>
                  <a:cubicBezTo>
                    <a:pt x="14089" y="20806"/>
                    <a:pt x="14089" y="20833"/>
                    <a:pt x="14134" y="20833"/>
                  </a:cubicBezTo>
                  <a:cubicBezTo>
                    <a:pt x="14134" y="20861"/>
                    <a:pt x="14180" y="20916"/>
                    <a:pt x="14180" y="20943"/>
                  </a:cubicBezTo>
                  <a:cubicBezTo>
                    <a:pt x="14180" y="20943"/>
                    <a:pt x="14180" y="20970"/>
                    <a:pt x="14225" y="20970"/>
                  </a:cubicBezTo>
                  <a:cubicBezTo>
                    <a:pt x="14225" y="20970"/>
                    <a:pt x="14270" y="20998"/>
                    <a:pt x="14270" y="20998"/>
                  </a:cubicBezTo>
                  <a:cubicBezTo>
                    <a:pt x="14315" y="20998"/>
                    <a:pt x="14315" y="21025"/>
                    <a:pt x="14360" y="21052"/>
                  </a:cubicBezTo>
                  <a:cubicBezTo>
                    <a:pt x="14360" y="21052"/>
                    <a:pt x="14405" y="21052"/>
                    <a:pt x="14450" y="21052"/>
                  </a:cubicBezTo>
                  <a:cubicBezTo>
                    <a:pt x="14450" y="21052"/>
                    <a:pt x="14450" y="21052"/>
                    <a:pt x="14450" y="21052"/>
                  </a:cubicBezTo>
                  <a:cubicBezTo>
                    <a:pt x="14450" y="21052"/>
                    <a:pt x="14450" y="21052"/>
                    <a:pt x="14450" y="21052"/>
                  </a:cubicBezTo>
                  <a:cubicBezTo>
                    <a:pt x="14450" y="21052"/>
                    <a:pt x="14450" y="21052"/>
                    <a:pt x="14495" y="21052"/>
                  </a:cubicBezTo>
                  <a:cubicBezTo>
                    <a:pt x="14495" y="21052"/>
                    <a:pt x="14495" y="21052"/>
                    <a:pt x="14495" y="21052"/>
                  </a:cubicBezTo>
                  <a:cubicBezTo>
                    <a:pt x="14540" y="21107"/>
                    <a:pt x="14405" y="21162"/>
                    <a:pt x="14450" y="21217"/>
                  </a:cubicBezTo>
                  <a:cubicBezTo>
                    <a:pt x="14495" y="21217"/>
                    <a:pt x="14540" y="21217"/>
                    <a:pt x="14585" y="21244"/>
                  </a:cubicBezTo>
                  <a:cubicBezTo>
                    <a:pt x="14631" y="21244"/>
                    <a:pt x="14676" y="21271"/>
                    <a:pt x="14721" y="21299"/>
                  </a:cubicBezTo>
                  <a:cubicBezTo>
                    <a:pt x="14721" y="21299"/>
                    <a:pt x="14721" y="21299"/>
                    <a:pt x="14766" y="21299"/>
                  </a:cubicBezTo>
                  <a:cubicBezTo>
                    <a:pt x="14766" y="21299"/>
                    <a:pt x="14766" y="21299"/>
                    <a:pt x="14766" y="21299"/>
                  </a:cubicBezTo>
                  <a:cubicBezTo>
                    <a:pt x="14811" y="21299"/>
                    <a:pt x="14811" y="21299"/>
                    <a:pt x="14811" y="21299"/>
                  </a:cubicBezTo>
                  <a:cubicBezTo>
                    <a:pt x="14811" y="21299"/>
                    <a:pt x="14811" y="21299"/>
                    <a:pt x="14856" y="21271"/>
                  </a:cubicBezTo>
                  <a:cubicBezTo>
                    <a:pt x="14901" y="21271"/>
                    <a:pt x="14946" y="21326"/>
                    <a:pt x="14991" y="21326"/>
                  </a:cubicBezTo>
                  <a:cubicBezTo>
                    <a:pt x="15036" y="21326"/>
                    <a:pt x="14991" y="21354"/>
                    <a:pt x="15036" y="21354"/>
                  </a:cubicBezTo>
                  <a:cubicBezTo>
                    <a:pt x="15036" y="21381"/>
                    <a:pt x="15036" y="21381"/>
                    <a:pt x="15036" y="21381"/>
                  </a:cubicBezTo>
                  <a:cubicBezTo>
                    <a:pt x="15036" y="21381"/>
                    <a:pt x="15036" y="21381"/>
                    <a:pt x="15036" y="21381"/>
                  </a:cubicBezTo>
                  <a:cubicBezTo>
                    <a:pt x="15036" y="21381"/>
                    <a:pt x="15036" y="21381"/>
                    <a:pt x="15036" y="21381"/>
                  </a:cubicBezTo>
                  <a:cubicBezTo>
                    <a:pt x="15081" y="21408"/>
                    <a:pt x="15172" y="21408"/>
                    <a:pt x="15217" y="21381"/>
                  </a:cubicBezTo>
                  <a:cubicBezTo>
                    <a:pt x="15172" y="21408"/>
                    <a:pt x="15262" y="21436"/>
                    <a:pt x="15262" y="21436"/>
                  </a:cubicBezTo>
                  <a:cubicBezTo>
                    <a:pt x="15307" y="21463"/>
                    <a:pt x="15352" y="21436"/>
                    <a:pt x="15397" y="21490"/>
                  </a:cubicBezTo>
                  <a:cubicBezTo>
                    <a:pt x="15397" y="21518"/>
                    <a:pt x="15397" y="21518"/>
                    <a:pt x="15442" y="21545"/>
                  </a:cubicBezTo>
                  <a:cubicBezTo>
                    <a:pt x="15487" y="21600"/>
                    <a:pt x="15668" y="21573"/>
                    <a:pt x="15758" y="21573"/>
                  </a:cubicBezTo>
                  <a:cubicBezTo>
                    <a:pt x="15848" y="21518"/>
                    <a:pt x="15803" y="21436"/>
                    <a:pt x="15848" y="21381"/>
                  </a:cubicBezTo>
                  <a:cubicBezTo>
                    <a:pt x="15893" y="21381"/>
                    <a:pt x="15893" y="21381"/>
                    <a:pt x="15893" y="21354"/>
                  </a:cubicBezTo>
                  <a:cubicBezTo>
                    <a:pt x="15893" y="21354"/>
                    <a:pt x="15938" y="21326"/>
                    <a:pt x="15938" y="21299"/>
                  </a:cubicBezTo>
                  <a:cubicBezTo>
                    <a:pt x="15938" y="21299"/>
                    <a:pt x="15983" y="21299"/>
                    <a:pt x="15983" y="21299"/>
                  </a:cubicBezTo>
                  <a:cubicBezTo>
                    <a:pt x="15938" y="21299"/>
                    <a:pt x="15938" y="21299"/>
                    <a:pt x="15938" y="21299"/>
                  </a:cubicBezTo>
                  <a:cubicBezTo>
                    <a:pt x="15938" y="21299"/>
                    <a:pt x="15983" y="21299"/>
                    <a:pt x="15983" y="21299"/>
                  </a:cubicBezTo>
                  <a:cubicBezTo>
                    <a:pt x="15983" y="21271"/>
                    <a:pt x="15983" y="21271"/>
                    <a:pt x="15938" y="21244"/>
                  </a:cubicBezTo>
                  <a:cubicBezTo>
                    <a:pt x="15938" y="21244"/>
                    <a:pt x="15938" y="21189"/>
                    <a:pt x="15893" y="21189"/>
                  </a:cubicBezTo>
                  <a:cubicBezTo>
                    <a:pt x="15848" y="21162"/>
                    <a:pt x="15803" y="21162"/>
                    <a:pt x="15758" y="21135"/>
                  </a:cubicBezTo>
                  <a:cubicBezTo>
                    <a:pt x="15758" y="21107"/>
                    <a:pt x="15758" y="21107"/>
                    <a:pt x="15713" y="21080"/>
                  </a:cubicBezTo>
                  <a:cubicBezTo>
                    <a:pt x="15668" y="21052"/>
                    <a:pt x="15668" y="21052"/>
                    <a:pt x="15623" y="21052"/>
                  </a:cubicBezTo>
                  <a:cubicBezTo>
                    <a:pt x="15623" y="21025"/>
                    <a:pt x="15623" y="20998"/>
                    <a:pt x="15578" y="20998"/>
                  </a:cubicBezTo>
                  <a:cubicBezTo>
                    <a:pt x="15578" y="20943"/>
                    <a:pt x="15668" y="20970"/>
                    <a:pt x="15713" y="20943"/>
                  </a:cubicBezTo>
                  <a:cubicBezTo>
                    <a:pt x="15758" y="20888"/>
                    <a:pt x="15713" y="20833"/>
                    <a:pt x="15668" y="20806"/>
                  </a:cubicBezTo>
                  <a:cubicBezTo>
                    <a:pt x="15623" y="20779"/>
                    <a:pt x="15578" y="20724"/>
                    <a:pt x="15532" y="20724"/>
                  </a:cubicBezTo>
                  <a:cubicBezTo>
                    <a:pt x="15487" y="20751"/>
                    <a:pt x="15487" y="20751"/>
                    <a:pt x="15442" y="20724"/>
                  </a:cubicBezTo>
                  <a:cubicBezTo>
                    <a:pt x="15397" y="20669"/>
                    <a:pt x="15397" y="20642"/>
                    <a:pt x="15397" y="20587"/>
                  </a:cubicBezTo>
                  <a:cubicBezTo>
                    <a:pt x="15397" y="20587"/>
                    <a:pt x="15397" y="20587"/>
                    <a:pt x="15397" y="20587"/>
                  </a:cubicBezTo>
                  <a:cubicBezTo>
                    <a:pt x="15442" y="20560"/>
                    <a:pt x="15442" y="20560"/>
                    <a:pt x="15532" y="20532"/>
                  </a:cubicBezTo>
                  <a:cubicBezTo>
                    <a:pt x="15532" y="20532"/>
                    <a:pt x="15532" y="20532"/>
                    <a:pt x="15532" y="20532"/>
                  </a:cubicBezTo>
                  <a:cubicBezTo>
                    <a:pt x="15578" y="20505"/>
                    <a:pt x="15623" y="20478"/>
                    <a:pt x="15623" y="20450"/>
                  </a:cubicBezTo>
                  <a:cubicBezTo>
                    <a:pt x="15623" y="20450"/>
                    <a:pt x="15623" y="20395"/>
                    <a:pt x="15623" y="20368"/>
                  </a:cubicBezTo>
                  <a:cubicBezTo>
                    <a:pt x="15623" y="20368"/>
                    <a:pt x="15623" y="20341"/>
                    <a:pt x="15623" y="20313"/>
                  </a:cubicBezTo>
                  <a:cubicBezTo>
                    <a:pt x="15623" y="20286"/>
                    <a:pt x="15668" y="20286"/>
                    <a:pt x="15623" y="20259"/>
                  </a:cubicBezTo>
                  <a:cubicBezTo>
                    <a:pt x="15623" y="20231"/>
                    <a:pt x="15623" y="20204"/>
                    <a:pt x="15623" y="20176"/>
                  </a:cubicBezTo>
                  <a:cubicBezTo>
                    <a:pt x="15623" y="20176"/>
                    <a:pt x="15623" y="20176"/>
                    <a:pt x="15623" y="20176"/>
                  </a:cubicBezTo>
                  <a:cubicBezTo>
                    <a:pt x="15623" y="20176"/>
                    <a:pt x="15623" y="20176"/>
                    <a:pt x="15623" y="20176"/>
                  </a:cubicBezTo>
                  <a:cubicBezTo>
                    <a:pt x="15713" y="20122"/>
                    <a:pt x="15758" y="20067"/>
                    <a:pt x="15713" y="19985"/>
                  </a:cubicBezTo>
                  <a:cubicBezTo>
                    <a:pt x="15713" y="19930"/>
                    <a:pt x="15758" y="19875"/>
                    <a:pt x="15713" y="19821"/>
                  </a:cubicBezTo>
                  <a:cubicBezTo>
                    <a:pt x="15713" y="19821"/>
                    <a:pt x="15713" y="19793"/>
                    <a:pt x="15713" y="19793"/>
                  </a:cubicBezTo>
                  <a:cubicBezTo>
                    <a:pt x="15668" y="19793"/>
                    <a:pt x="15623" y="19821"/>
                    <a:pt x="15578" y="19793"/>
                  </a:cubicBezTo>
                  <a:cubicBezTo>
                    <a:pt x="15532" y="19711"/>
                    <a:pt x="15532" y="19629"/>
                    <a:pt x="15623" y="19602"/>
                  </a:cubicBezTo>
                  <a:cubicBezTo>
                    <a:pt x="15623" y="19602"/>
                    <a:pt x="15623" y="19602"/>
                    <a:pt x="15623" y="19602"/>
                  </a:cubicBezTo>
                  <a:cubicBezTo>
                    <a:pt x="15668" y="19602"/>
                    <a:pt x="15668" y="19602"/>
                    <a:pt x="15668" y="19602"/>
                  </a:cubicBezTo>
                  <a:cubicBezTo>
                    <a:pt x="15668" y="19574"/>
                    <a:pt x="15938" y="19410"/>
                    <a:pt x="15803" y="19410"/>
                  </a:cubicBezTo>
                  <a:cubicBezTo>
                    <a:pt x="15713" y="19383"/>
                    <a:pt x="15758" y="19410"/>
                    <a:pt x="15758" y="19383"/>
                  </a:cubicBezTo>
                  <a:cubicBezTo>
                    <a:pt x="15713" y="19300"/>
                    <a:pt x="15758" y="19328"/>
                    <a:pt x="15848" y="19300"/>
                  </a:cubicBezTo>
                  <a:cubicBezTo>
                    <a:pt x="15893" y="19300"/>
                    <a:pt x="15893" y="19218"/>
                    <a:pt x="15893" y="19191"/>
                  </a:cubicBezTo>
                  <a:cubicBezTo>
                    <a:pt x="15893" y="19191"/>
                    <a:pt x="15893" y="19191"/>
                    <a:pt x="15848" y="19191"/>
                  </a:cubicBezTo>
                  <a:cubicBezTo>
                    <a:pt x="15803" y="19191"/>
                    <a:pt x="15848" y="19136"/>
                    <a:pt x="15893" y="19136"/>
                  </a:cubicBezTo>
                  <a:cubicBezTo>
                    <a:pt x="15893" y="19136"/>
                    <a:pt x="15893" y="19136"/>
                    <a:pt x="15938" y="19136"/>
                  </a:cubicBezTo>
                  <a:cubicBezTo>
                    <a:pt x="15938" y="19109"/>
                    <a:pt x="15938" y="19081"/>
                    <a:pt x="15938" y="19027"/>
                  </a:cubicBezTo>
                  <a:cubicBezTo>
                    <a:pt x="15893" y="18999"/>
                    <a:pt x="15848" y="19027"/>
                    <a:pt x="15848" y="18999"/>
                  </a:cubicBezTo>
                  <a:cubicBezTo>
                    <a:pt x="15848" y="18944"/>
                    <a:pt x="15758" y="18944"/>
                    <a:pt x="15758" y="18890"/>
                  </a:cubicBezTo>
                  <a:cubicBezTo>
                    <a:pt x="15758" y="18862"/>
                    <a:pt x="15758" y="18780"/>
                    <a:pt x="15758" y="18862"/>
                  </a:cubicBezTo>
                  <a:cubicBezTo>
                    <a:pt x="15803" y="18862"/>
                    <a:pt x="15803" y="18862"/>
                    <a:pt x="15803" y="18862"/>
                  </a:cubicBezTo>
                  <a:cubicBezTo>
                    <a:pt x="15803" y="18890"/>
                    <a:pt x="15803" y="18917"/>
                    <a:pt x="15848" y="18917"/>
                  </a:cubicBezTo>
                  <a:cubicBezTo>
                    <a:pt x="15848" y="18917"/>
                    <a:pt x="15848" y="18944"/>
                    <a:pt x="15893" y="18944"/>
                  </a:cubicBezTo>
                  <a:cubicBezTo>
                    <a:pt x="15893" y="18944"/>
                    <a:pt x="15893" y="18944"/>
                    <a:pt x="15938" y="18944"/>
                  </a:cubicBezTo>
                  <a:cubicBezTo>
                    <a:pt x="15938" y="18944"/>
                    <a:pt x="15983" y="18944"/>
                    <a:pt x="16028" y="18944"/>
                  </a:cubicBezTo>
                  <a:cubicBezTo>
                    <a:pt x="16074" y="18917"/>
                    <a:pt x="16164" y="18890"/>
                    <a:pt x="16164" y="18862"/>
                  </a:cubicBezTo>
                  <a:cubicBezTo>
                    <a:pt x="16164" y="18862"/>
                    <a:pt x="16209" y="18835"/>
                    <a:pt x="16254" y="18808"/>
                  </a:cubicBezTo>
                  <a:cubicBezTo>
                    <a:pt x="16254" y="18780"/>
                    <a:pt x="16299" y="18753"/>
                    <a:pt x="16299" y="18725"/>
                  </a:cubicBezTo>
                  <a:cubicBezTo>
                    <a:pt x="16299" y="18725"/>
                    <a:pt x="16299" y="18698"/>
                    <a:pt x="16299" y="18698"/>
                  </a:cubicBezTo>
                  <a:cubicBezTo>
                    <a:pt x="16344" y="18671"/>
                    <a:pt x="16299" y="18643"/>
                    <a:pt x="16254" y="18616"/>
                  </a:cubicBezTo>
                  <a:cubicBezTo>
                    <a:pt x="16254" y="18616"/>
                    <a:pt x="16254" y="18616"/>
                    <a:pt x="16209" y="18616"/>
                  </a:cubicBezTo>
                  <a:cubicBezTo>
                    <a:pt x="16209" y="18616"/>
                    <a:pt x="16209" y="18616"/>
                    <a:pt x="16209" y="18616"/>
                  </a:cubicBezTo>
                  <a:cubicBezTo>
                    <a:pt x="16209" y="18616"/>
                    <a:pt x="16209" y="18616"/>
                    <a:pt x="16209" y="18589"/>
                  </a:cubicBezTo>
                  <a:cubicBezTo>
                    <a:pt x="16209" y="18589"/>
                    <a:pt x="16209" y="18561"/>
                    <a:pt x="16209" y="18561"/>
                  </a:cubicBezTo>
                  <a:cubicBezTo>
                    <a:pt x="16164" y="18534"/>
                    <a:pt x="16344" y="18479"/>
                    <a:pt x="16434" y="18452"/>
                  </a:cubicBezTo>
                  <a:cubicBezTo>
                    <a:pt x="16434" y="18452"/>
                    <a:pt x="16434" y="18479"/>
                    <a:pt x="16434" y="18479"/>
                  </a:cubicBezTo>
                  <a:cubicBezTo>
                    <a:pt x="16524" y="18506"/>
                    <a:pt x="16570" y="18479"/>
                    <a:pt x="16660" y="18452"/>
                  </a:cubicBezTo>
                  <a:cubicBezTo>
                    <a:pt x="16660" y="18452"/>
                    <a:pt x="16660" y="18452"/>
                    <a:pt x="16705" y="18479"/>
                  </a:cubicBezTo>
                  <a:cubicBezTo>
                    <a:pt x="16705" y="18479"/>
                    <a:pt x="16705" y="18479"/>
                    <a:pt x="16705" y="18479"/>
                  </a:cubicBezTo>
                  <a:cubicBezTo>
                    <a:pt x="16705" y="18479"/>
                    <a:pt x="16705" y="18479"/>
                    <a:pt x="16705" y="18479"/>
                  </a:cubicBezTo>
                  <a:cubicBezTo>
                    <a:pt x="16885" y="18479"/>
                    <a:pt x="17156" y="18452"/>
                    <a:pt x="17201" y="18342"/>
                  </a:cubicBezTo>
                  <a:cubicBezTo>
                    <a:pt x="17201" y="18287"/>
                    <a:pt x="17246" y="18205"/>
                    <a:pt x="17201" y="18178"/>
                  </a:cubicBezTo>
                  <a:cubicBezTo>
                    <a:pt x="17201" y="18123"/>
                    <a:pt x="17291" y="18041"/>
                    <a:pt x="17246" y="18014"/>
                  </a:cubicBezTo>
                  <a:cubicBezTo>
                    <a:pt x="17201" y="17986"/>
                    <a:pt x="17156" y="17986"/>
                    <a:pt x="17111" y="18014"/>
                  </a:cubicBezTo>
                  <a:cubicBezTo>
                    <a:pt x="17066" y="18041"/>
                    <a:pt x="17066" y="17932"/>
                    <a:pt x="17066" y="17932"/>
                  </a:cubicBezTo>
                  <a:cubicBezTo>
                    <a:pt x="17066" y="17932"/>
                    <a:pt x="17066" y="17904"/>
                    <a:pt x="17066" y="17877"/>
                  </a:cubicBezTo>
                  <a:cubicBezTo>
                    <a:pt x="17021" y="17849"/>
                    <a:pt x="16885" y="17795"/>
                    <a:pt x="16840" y="17795"/>
                  </a:cubicBezTo>
                  <a:cubicBezTo>
                    <a:pt x="16795" y="17767"/>
                    <a:pt x="16795" y="17767"/>
                    <a:pt x="16750" y="17740"/>
                  </a:cubicBezTo>
                  <a:cubicBezTo>
                    <a:pt x="16705" y="17740"/>
                    <a:pt x="16705" y="17713"/>
                    <a:pt x="16660" y="17685"/>
                  </a:cubicBezTo>
                  <a:cubicBezTo>
                    <a:pt x="16660" y="17658"/>
                    <a:pt x="16660" y="17658"/>
                    <a:pt x="16660" y="17658"/>
                  </a:cubicBezTo>
                  <a:cubicBezTo>
                    <a:pt x="16660" y="17658"/>
                    <a:pt x="16660" y="17658"/>
                    <a:pt x="16705" y="17658"/>
                  </a:cubicBezTo>
                  <a:cubicBezTo>
                    <a:pt x="16705" y="17658"/>
                    <a:pt x="16705" y="17658"/>
                    <a:pt x="16705" y="17685"/>
                  </a:cubicBezTo>
                  <a:cubicBezTo>
                    <a:pt x="16705" y="17685"/>
                    <a:pt x="16705" y="17685"/>
                    <a:pt x="16705" y="17685"/>
                  </a:cubicBezTo>
                  <a:cubicBezTo>
                    <a:pt x="16705" y="17685"/>
                    <a:pt x="16750" y="17685"/>
                    <a:pt x="16750" y="17685"/>
                  </a:cubicBezTo>
                  <a:cubicBezTo>
                    <a:pt x="16840" y="17685"/>
                    <a:pt x="16840" y="17767"/>
                    <a:pt x="16930" y="17767"/>
                  </a:cubicBezTo>
                  <a:cubicBezTo>
                    <a:pt x="17021" y="17795"/>
                    <a:pt x="17066" y="17822"/>
                    <a:pt x="17156" y="17849"/>
                  </a:cubicBezTo>
                  <a:cubicBezTo>
                    <a:pt x="17246" y="17877"/>
                    <a:pt x="17291" y="17795"/>
                    <a:pt x="17336" y="17767"/>
                  </a:cubicBezTo>
                  <a:cubicBezTo>
                    <a:pt x="17381" y="17767"/>
                    <a:pt x="17562" y="17877"/>
                    <a:pt x="17607" y="17822"/>
                  </a:cubicBezTo>
                  <a:cubicBezTo>
                    <a:pt x="17652" y="17767"/>
                    <a:pt x="17787" y="17740"/>
                    <a:pt x="17832" y="17713"/>
                  </a:cubicBezTo>
                  <a:cubicBezTo>
                    <a:pt x="17877" y="17685"/>
                    <a:pt x="17877" y="17630"/>
                    <a:pt x="17877" y="17603"/>
                  </a:cubicBezTo>
                  <a:cubicBezTo>
                    <a:pt x="17967" y="17576"/>
                    <a:pt x="18013" y="17548"/>
                    <a:pt x="18103" y="17521"/>
                  </a:cubicBezTo>
                  <a:cubicBezTo>
                    <a:pt x="18148" y="17494"/>
                    <a:pt x="18148" y="17439"/>
                    <a:pt x="18148" y="17411"/>
                  </a:cubicBezTo>
                  <a:cubicBezTo>
                    <a:pt x="18148" y="17329"/>
                    <a:pt x="18238" y="17302"/>
                    <a:pt x="18283" y="17247"/>
                  </a:cubicBezTo>
                  <a:cubicBezTo>
                    <a:pt x="18283" y="17192"/>
                    <a:pt x="18283" y="17138"/>
                    <a:pt x="18328" y="17110"/>
                  </a:cubicBezTo>
                  <a:cubicBezTo>
                    <a:pt x="18328" y="17083"/>
                    <a:pt x="18373" y="17056"/>
                    <a:pt x="18373" y="17028"/>
                  </a:cubicBezTo>
                  <a:cubicBezTo>
                    <a:pt x="18328" y="17001"/>
                    <a:pt x="18509" y="16919"/>
                    <a:pt x="18599" y="16919"/>
                  </a:cubicBezTo>
                  <a:cubicBezTo>
                    <a:pt x="18644" y="16891"/>
                    <a:pt x="18689" y="16809"/>
                    <a:pt x="18689" y="16782"/>
                  </a:cubicBezTo>
                  <a:cubicBezTo>
                    <a:pt x="18689" y="16700"/>
                    <a:pt x="18644" y="16672"/>
                    <a:pt x="18644" y="16617"/>
                  </a:cubicBezTo>
                  <a:cubicBezTo>
                    <a:pt x="18644" y="16617"/>
                    <a:pt x="18644" y="16617"/>
                    <a:pt x="18644" y="16617"/>
                  </a:cubicBezTo>
                  <a:cubicBezTo>
                    <a:pt x="18689" y="16535"/>
                    <a:pt x="18644" y="16481"/>
                    <a:pt x="18644" y="16426"/>
                  </a:cubicBezTo>
                  <a:cubicBezTo>
                    <a:pt x="18644" y="16371"/>
                    <a:pt x="18824" y="16344"/>
                    <a:pt x="18779" y="16262"/>
                  </a:cubicBezTo>
                  <a:cubicBezTo>
                    <a:pt x="18779" y="16262"/>
                    <a:pt x="18779" y="16234"/>
                    <a:pt x="18779" y="16234"/>
                  </a:cubicBezTo>
                  <a:cubicBezTo>
                    <a:pt x="18689" y="16179"/>
                    <a:pt x="18824" y="16152"/>
                    <a:pt x="18869" y="16125"/>
                  </a:cubicBezTo>
                  <a:cubicBezTo>
                    <a:pt x="18914" y="16070"/>
                    <a:pt x="18824" y="16015"/>
                    <a:pt x="19005" y="16015"/>
                  </a:cubicBezTo>
                  <a:cubicBezTo>
                    <a:pt x="19050" y="16015"/>
                    <a:pt x="19095" y="16015"/>
                    <a:pt x="19140" y="15988"/>
                  </a:cubicBezTo>
                  <a:cubicBezTo>
                    <a:pt x="19230" y="15878"/>
                    <a:pt x="19320" y="15960"/>
                    <a:pt x="19456" y="15933"/>
                  </a:cubicBezTo>
                  <a:cubicBezTo>
                    <a:pt x="19636" y="15906"/>
                    <a:pt x="19726" y="15824"/>
                    <a:pt x="19907" y="15824"/>
                  </a:cubicBezTo>
                  <a:cubicBezTo>
                    <a:pt x="19997" y="15824"/>
                    <a:pt x="20087" y="15769"/>
                    <a:pt x="20177" y="15741"/>
                  </a:cubicBezTo>
                  <a:cubicBezTo>
                    <a:pt x="20177" y="15741"/>
                    <a:pt x="20177" y="15741"/>
                    <a:pt x="20177" y="15741"/>
                  </a:cubicBezTo>
                  <a:cubicBezTo>
                    <a:pt x="20222" y="15714"/>
                    <a:pt x="20222" y="15687"/>
                    <a:pt x="20222" y="15632"/>
                  </a:cubicBezTo>
                  <a:cubicBezTo>
                    <a:pt x="20222" y="15605"/>
                    <a:pt x="20267" y="15550"/>
                    <a:pt x="20312" y="15495"/>
                  </a:cubicBezTo>
                  <a:cubicBezTo>
                    <a:pt x="20357" y="15468"/>
                    <a:pt x="20403" y="15386"/>
                    <a:pt x="20403" y="15358"/>
                  </a:cubicBezTo>
                  <a:cubicBezTo>
                    <a:pt x="20403" y="15331"/>
                    <a:pt x="20448" y="15221"/>
                    <a:pt x="20493" y="15221"/>
                  </a:cubicBezTo>
                  <a:cubicBezTo>
                    <a:pt x="20538" y="15194"/>
                    <a:pt x="20583" y="15167"/>
                    <a:pt x="20628" y="15139"/>
                  </a:cubicBezTo>
                  <a:cubicBezTo>
                    <a:pt x="20628" y="15139"/>
                    <a:pt x="20628" y="15139"/>
                    <a:pt x="20628" y="15139"/>
                  </a:cubicBezTo>
                  <a:cubicBezTo>
                    <a:pt x="20628" y="15139"/>
                    <a:pt x="20628" y="15139"/>
                    <a:pt x="20628" y="15139"/>
                  </a:cubicBezTo>
                  <a:cubicBezTo>
                    <a:pt x="20628" y="15084"/>
                    <a:pt x="20673" y="15084"/>
                    <a:pt x="20673" y="15030"/>
                  </a:cubicBezTo>
                  <a:cubicBezTo>
                    <a:pt x="20673" y="14975"/>
                    <a:pt x="20628" y="14838"/>
                    <a:pt x="20718" y="14811"/>
                  </a:cubicBezTo>
                  <a:cubicBezTo>
                    <a:pt x="20763" y="14783"/>
                    <a:pt x="20763" y="14756"/>
                    <a:pt x="20763" y="14729"/>
                  </a:cubicBezTo>
                  <a:cubicBezTo>
                    <a:pt x="20763" y="14674"/>
                    <a:pt x="20763" y="14619"/>
                    <a:pt x="20763" y="14564"/>
                  </a:cubicBezTo>
                  <a:cubicBezTo>
                    <a:pt x="20763" y="14564"/>
                    <a:pt x="20763" y="14537"/>
                    <a:pt x="20763" y="14537"/>
                  </a:cubicBezTo>
                  <a:cubicBezTo>
                    <a:pt x="20718" y="14537"/>
                    <a:pt x="20628" y="14482"/>
                    <a:pt x="20583" y="14455"/>
                  </a:cubicBezTo>
                  <a:cubicBezTo>
                    <a:pt x="20538" y="14373"/>
                    <a:pt x="20763" y="14345"/>
                    <a:pt x="20763" y="14290"/>
                  </a:cubicBezTo>
                  <a:cubicBezTo>
                    <a:pt x="20763" y="14236"/>
                    <a:pt x="20808" y="14236"/>
                    <a:pt x="20763" y="14181"/>
                  </a:cubicBezTo>
                  <a:cubicBezTo>
                    <a:pt x="20673" y="14071"/>
                    <a:pt x="20808" y="14017"/>
                    <a:pt x="20899" y="13935"/>
                  </a:cubicBezTo>
                  <a:cubicBezTo>
                    <a:pt x="21079" y="13880"/>
                    <a:pt x="21079" y="13770"/>
                    <a:pt x="21169" y="13661"/>
                  </a:cubicBezTo>
                  <a:cubicBezTo>
                    <a:pt x="21169" y="13633"/>
                    <a:pt x="21214" y="13606"/>
                    <a:pt x="21259" y="13579"/>
                  </a:cubicBezTo>
                  <a:cubicBezTo>
                    <a:pt x="21304" y="13551"/>
                    <a:pt x="21395" y="13551"/>
                    <a:pt x="21440" y="13524"/>
                  </a:cubicBezTo>
                  <a:cubicBezTo>
                    <a:pt x="21530" y="13497"/>
                    <a:pt x="21575" y="13414"/>
                    <a:pt x="21575" y="13360"/>
                  </a:cubicBezTo>
                  <a:cubicBezTo>
                    <a:pt x="21530" y="13332"/>
                    <a:pt x="21530" y="13305"/>
                    <a:pt x="21530" y="13278"/>
                  </a:cubicBezTo>
                  <a:cubicBezTo>
                    <a:pt x="21575" y="13250"/>
                    <a:pt x="21530" y="13223"/>
                    <a:pt x="21575" y="13195"/>
                  </a:cubicBezTo>
                  <a:cubicBezTo>
                    <a:pt x="21575" y="13141"/>
                    <a:pt x="21575" y="13113"/>
                    <a:pt x="21575" y="13086"/>
                  </a:cubicBezTo>
                  <a:cubicBezTo>
                    <a:pt x="21575" y="13059"/>
                    <a:pt x="21575" y="13031"/>
                    <a:pt x="21575" y="13004"/>
                  </a:cubicBezTo>
                  <a:cubicBezTo>
                    <a:pt x="21530" y="12949"/>
                    <a:pt x="21530" y="12894"/>
                    <a:pt x="21440" y="12894"/>
                  </a:cubicBezTo>
                  <a:close/>
                  <a:moveTo>
                    <a:pt x="18283" y="5913"/>
                  </a:moveTo>
                  <a:cubicBezTo>
                    <a:pt x="18283" y="5941"/>
                    <a:pt x="18283" y="5941"/>
                    <a:pt x="18283" y="5941"/>
                  </a:cubicBezTo>
                  <a:cubicBezTo>
                    <a:pt x="18283" y="5941"/>
                    <a:pt x="18283" y="5941"/>
                    <a:pt x="18283" y="5941"/>
                  </a:cubicBezTo>
                  <a:cubicBezTo>
                    <a:pt x="18283" y="5941"/>
                    <a:pt x="18283" y="5941"/>
                    <a:pt x="18283" y="5913"/>
                  </a:cubicBezTo>
                  <a:close/>
                  <a:moveTo>
                    <a:pt x="17787" y="3258"/>
                  </a:moveTo>
                  <a:cubicBezTo>
                    <a:pt x="17787" y="3258"/>
                    <a:pt x="17787" y="3258"/>
                    <a:pt x="17787" y="3285"/>
                  </a:cubicBezTo>
                  <a:cubicBezTo>
                    <a:pt x="17787" y="3258"/>
                    <a:pt x="17787" y="3258"/>
                    <a:pt x="17787" y="3258"/>
                  </a:cubicBezTo>
                  <a:close/>
                  <a:moveTo>
                    <a:pt x="17291" y="5886"/>
                  </a:moveTo>
                  <a:cubicBezTo>
                    <a:pt x="17291" y="5913"/>
                    <a:pt x="17291" y="5913"/>
                    <a:pt x="17291" y="5913"/>
                  </a:cubicBezTo>
                  <a:cubicBezTo>
                    <a:pt x="17291" y="5913"/>
                    <a:pt x="17291" y="5913"/>
                    <a:pt x="17291" y="5913"/>
                  </a:cubicBezTo>
                  <a:cubicBezTo>
                    <a:pt x="17291" y="5913"/>
                    <a:pt x="17291" y="5913"/>
                    <a:pt x="17291" y="5913"/>
                  </a:cubicBezTo>
                  <a:lnTo>
                    <a:pt x="17291" y="5886"/>
                  </a:lnTo>
                  <a:close/>
                  <a:moveTo>
                    <a:pt x="15307" y="5886"/>
                  </a:moveTo>
                  <a:cubicBezTo>
                    <a:pt x="15352" y="5859"/>
                    <a:pt x="15397" y="5859"/>
                    <a:pt x="15397" y="5831"/>
                  </a:cubicBezTo>
                  <a:cubicBezTo>
                    <a:pt x="15442" y="5831"/>
                    <a:pt x="15442" y="5831"/>
                    <a:pt x="15442" y="5804"/>
                  </a:cubicBezTo>
                  <a:cubicBezTo>
                    <a:pt x="15442" y="5776"/>
                    <a:pt x="15442" y="5776"/>
                    <a:pt x="15487" y="5776"/>
                  </a:cubicBezTo>
                  <a:cubicBezTo>
                    <a:pt x="15532" y="5749"/>
                    <a:pt x="15532" y="5749"/>
                    <a:pt x="15578" y="5749"/>
                  </a:cubicBezTo>
                  <a:cubicBezTo>
                    <a:pt x="15578" y="5749"/>
                    <a:pt x="15713" y="5776"/>
                    <a:pt x="15668" y="5776"/>
                  </a:cubicBezTo>
                  <a:cubicBezTo>
                    <a:pt x="15623" y="5804"/>
                    <a:pt x="15578" y="5831"/>
                    <a:pt x="15578" y="5859"/>
                  </a:cubicBezTo>
                  <a:cubicBezTo>
                    <a:pt x="15578" y="5886"/>
                    <a:pt x="15578" y="5886"/>
                    <a:pt x="15578" y="5913"/>
                  </a:cubicBezTo>
                  <a:cubicBezTo>
                    <a:pt x="15578" y="5941"/>
                    <a:pt x="15487" y="5941"/>
                    <a:pt x="15442" y="5941"/>
                  </a:cubicBezTo>
                  <a:cubicBezTo>
                    <a:pt x="15442" y="5913"/>
                    <a:pt x="15397" y="5941"/>
                    <a:pt x="15397" y="5941"/>
                  </a:cubicBezTo>
                  <a:cubicBezTo>
                    <a:pt x="15352" y="5968"/>
                    <a:pt x="15307" y="5968"/>
                    <a:pt x="15262" y="5968"/>
                  </a:cubicBezTo>
                  <a:cubicBezTo>
                    <a:pt x="15262" y="5968"/>
                    <a:pt x="15262" y="5968"/>
                    <a:pt x="15262" y="5941"/>
                  </a:cubicBezTo>
                  <a:cubicBezTo>
                    <a:pt x="15262" y="5941"/>
                    <a:pt x="15217" y="5913"/>
                    <a:pt x="15217" y="5886"/>
                  </a:cubicBezTo>
                  <a:cubicBezTo>
                    <a:pt x="15217" y="5859"/>
                    <a:pt x="15307" y="5886"/>
                    <a:pt x="15307" y="5886"/>
                  </a:cubicBezTo>
                  <a:close/>
                  <a:moveTo>
                    <a:pt x="15668" y="1396"/>
                  </a:moveTo>
                  <a:cubicBezTo>
                    <a:pt x="15668" y="1396"/>
                    <a:pt x="15668" y="1396"/>
                    <a:pt x="15668" y="1396"/>
                  </a:cubicBezTo>
                  <a:cubicBezTo>
                    <a:pt x="15668" y="1396"/>
                    <a:pt x="15668" y="1396"/>
                    <a:pt x="15668" y="1396"/>
                  </a:cubicBezTo>
                  <a:cubicBezTo>
                    <a:pt x="15668" y="1396"/>
                    <a:pt x="15668" y="1396"/>
                    <a:pt x="15668" y="1396"/>
                  </a:cubicBezTo>
                  <a:close/>
                  <a:moveTo>
                    <a:pt x="14946" y="1396"/>
                  </a:moveTo>
                  <a:cubicBezTo>
                    <a:pt x="14946" y="1396"/>
                    <a:pt x="14946" y="1396"/>
                    <a:pt x="14946" y="1396"/>
                  </a:cubicBezTo>
                  <a:cubicBezTo>
                    <a:pt x="14946" y="1396"/>
                    <a:pt x="14946" y="1396"/>
                    <a:pt x="14946" y="1396"/>
                  </a:cubicBezTo>
                  <a:cubicBezTo>
                    <a:pt x="14946" y="1396"/>
                    <a:pt x="14946" y="1396"/>
                    <a:pt x="14946" y="1396"/>
                  </a:cubicBezTo>
                  <a:close/>
                  <a:moveTo>
                    <a:pt x="13999" y="1889"/>
                  </a:moveTo>
                  <a:cubicBezTo>
                    <a:pt x="13999" y="1916"/>
                    <a:pt x="14044" y="1916"/>
                    <a:pt x="14044" y="1916"/>
                  </a:cubicBezTo>
                  <a:cubicBezTo>
                    <a:pt x="13999" y="1916"/>
                    <a:pt x="13999" y="1916"/>
                    <a:pt x="13999" y="1916"/>
                  </a:cubicBezTo>
                  <a:cubicBezTo>
                    <a:pt x="13999" y="1889"/>
                    <a:pt x="13999" y="1889"/>
                    <a:pt x="13999" y="1889"/>
                  </a:cubicBezTo>
                  <a:cubicBezTo>
                    <a:pt x="13999" y="1889"/>
                    <a:pt x="13999" y="1889"/>
                    <a:pt x="13999" y="1889"/>
                  </a:cubicBezTo>
                  <a:close/>
                  <a:moveTo>
                    <a:pt x="14495" y="7611"/>
                  </a:moveTo>
                  <a:cubicBezTo>
                    <a:pt x="14495" y="7611"/>
                    <a:pt x="14495" y="7611"/>
                    <a:pt x="14495" y="7611"/>
                  </a:cubicBezTo>
                  <a:cubicBezTo>
                    <a:pt x="14495" y="7611"/>
                    <a:pt x="14495" y="7611"/>
                    <a:pt x="14495" y="7611"/>
                  </a:cubicBezTo>
                  <a:cubicBezTo>
                    <a:pt x="14495" y="7611"/>
                    <a:pt x="14495" y="7611"/>
                    <a:pt x="14495" y="7611"/>
                  </a:cubicBezTo>
                  <a:close/>
                  <a:moveTo>
                    <a:pt x="15036" y="6023"/>
                  </a:moveTo>
                  <a:cubicBezTo>
                    <a:pt x="15036" y="6023"/>
                    <a:pt x="15036" y="6023"/>
                    <a:pt x="15036" y="6050"/>
                  </a:cubicBezTo>
                  <a:cubicBezTo>
                    <a:pt x="14991" y="6105"/>
                    <a:pt x="15081" y="6160"/>
                    <a:pt x="14901" y="6160"/>
                  </a:cubicBezTo>
                  <a:cubicBezTo>
                    <a:pt x="14856" y="6160"/>
                    <a:pt x="14811" y="6160"/>
                    <a:pt x="14766" y="6187"/>
                  </a:cubicBezTo>
                  <a:cubicBezTo>
                    <a:pt x="14721" y="6214"/>
                    <a:pt x="14676" y="6187"/>
                    <a:pt x="14631" y="6214"/>
                  </a:cubicBezTo>
                  <a:cubicBezTo>
                    <a:pt x="14631" y="6214"/>
                    <a:pt x="14540" y="6269"/>
                    <a:pt x="14585" y="6269"/>
                  </a:cubicBezTo>
                  <a:cubicBezTo>
                    <a:pt x="14450" y="6242"/>
                    <a:pt x="14360" y="6242"/>
                    <a:pt x="14270" y="6214"/>
                  </a:cubicBezTo>
                  <a:cubicBezTo>
                    <a:pt x="14180" y="6187"/>
                    <a:pt x="14360" y="6187"/>
                    <a:pt x="14405" y="6187"/>
                  </a:cubicBezTo>
                  <a:cubicBezTo>
                    <a:pt x="14405" y="6187"/>
                    <a:pt x="14450" y="6160"/>
                    <a:pt x="14495" y="6132"/>
                  </a:cubicBezTo>
                  <a:cubicBezTo>
                    <a:pt x="14585" y="6105"/>
                    <a:pt x="14676" y="6105"/>
                    <a:pt x="14766" y="6078"/>
                  </a:cubicBezTo>
                  <a:cubicBezTo>
                    <a:pt x="14811" y="6078"/>
                    <a:pt x="14856" y="6050"/>
                    <a:pt x="14901" y="6050"/>
                  </a:cubicBezTo>
                  <a:cubicBezTo>
                    <a:pt x="14946" y="6023"/>
                    <a:pt x="14991" y="6023"/>
                    <a:pt x="15036" y="6023"/>
                  </a:cubicBezTo>
                  <a:close/>
                  <a:moveTo>
                    <a:pt x="14631" y="3915"/>
                  </a:moveTo>
                  <a:cubicBezTo>
                    <a:pt x="14631" y="3915"/>
                    <a:pt x="14631" y="3915"/>
                    <a:pt x="14631" y="3915"/>
                  </a:cubicBezTo>
                  <a:cubicBezTo>
                    <a:pt x="14631" y="3915"/>
                    <a:pt x="14631" y="3915"/>
                    <a:pt x="14631" y="3915"/>
                  </a:cubicBezTo>
                  <a:cubicBezTo>
                    <a:pt x="14631" y="3915"/>
                    <a:pt x="14631" y="3915"/>
                    <a:pt x="14631" y="3915"/>
                  </a:cubicBezTo>
                  <a:close/>
                  <a:moveTo>
                    <a:pt x="12917" y="5284"/>
                  </a:moveTo>
                  <a:cubicBezTo>
                    <a:pt x="12962" y="5256"/>
                    <a:pt x="13052" y="5229"/>
                    <a:pt x="13097" y="5202"/>
                  </a:cubicBezTo>
                  <a:cubicBezTo>
                    <a:pt x="13142" y="5202"/>
                    <a:pt x="13142" y="5174"/>
                    <a:pt x="13142" y="5147"/>
                  </a:cubicBezTo>
                  <a:cubicBezTo>
                    <a:pt x="13188" y="5092"/>
                    <a:pt x="13278" y="5092"/>
                    <a:pt x="13323" y="5092"/>
                  </a:cubicBezTo>
                  <a:cubicBezTo>
                    <a:pt x="13413" y="5092"/>
                    <a:pt x="13458" y="5037"/>
                    <a:pt x="13548" y="5065"/>
                  </a:cubicBezTo>
                  <a:cubicBezTo>
                    <a:pt x="13593" y="5065"/>
                    <a:pt x="13638" y="5065"/>
                    <a:pt x="13684" y="5065"/>
                  </a:cubicBezTo>
                  <a:cubicBezTo>
                    <a:pt x="13819" y="5037"/>
                    <a:pt x="13864" y="4955"/>
                    <a:pt x="13954" y="5010"/>
                  </a:cubicBezTo>
                  <a:cubicBezTo>
                    <a:pt x="14044" y="5037"/>
                    <a:pt x="14134" y="5037"/>
                    <a:pt x="14134" y="5119"/>
                  </a:cubicBezTo>
                  <a:cubicBezTo>
                    <a:pt x="14134" y="5147"/>
                    <a:pt x="14180" y="5147"/>
                    <a:pt x="14180" y="5174"/>
                  </a:cubicBezTo>
                  <a:cubicBezTo>
                    <a:pt x="14270" y="5229"/>
                    <a:pt x="14315" y="5202"/>
                    <a:pt x="14270" y="5256"/>
                  </a:cubicBezTo>
                  <a:cubicBezTo>
                    <a:pt x="14270" y="5256"/>
                    <a:pt x="14270" y="5284"/>
                    <a:pt x="14270" y="5311"/>
                  </a:cubicBezTo>
                  <a:cubicBezTo>
                    <a:pt x="14315" y="5311"/>
                    <a:pt x="14270" y="5338"/>
                    <a:pt x="14270" y="5366"/>
                  </a:cubicBezTo>
                  <a:cubicBezTo>
                    <a:pt x="14270" y="5366"/>
                    <a:pt x="14270" y="5366"/>
                    <a:pt x="14270" y="5366"/>
                  </a:cubicBezTo>
                  <a:cubicBezTo>
                    <a:pt x="14270" y="5393"/>
                    <a:pt x="14270" y="5421"/>
                    <a:pt x="14315" y="5448"/>
                  </a:cubicBezTo>
                  <a:cubicBezTo>
                    <a:pt x="14360" y="5448"/>
                    <a:pt x="14360" y="5475"/>
                    <a:pt x="14405" y="5475"/>
                  </a:cubicBezTo>
                  <a:cubicBezTo>
                    <a:pt x="14540" y="5475"/>
                    <a:pt x="14631" y="5475"/>
                    <a:pt x="14721" y="5530"/>
                  </a:cubicBezTo>
                  <a:cubicBezTo>
                    <a:pt x="14721" y="5530"/>
                    <a:pt x="14721" y="5530"/>
                    <a:pt x="14766" y="5530"/>
                  </a:cubicBezTo>
                  <a:cubicBezTo>
                    <a:pt x="14856" y="5585"/>
                    <a:pt x="14901" y="5722"/>
                    <a:pt x="14856" y="5804"/>
                  </a:cubicBezTo>
                  <a:cubicBezTo>
                    <a:pt x="14856" y="5831"/>
                    <a:pt x="14766" y="5722"/>
                    <a:pt x="14721" y="5694"/>
                  </a:cubicBezTo>
                  <a:cubicBezTo>
                    <a:pt x="14721" y="5694"/>
                    <a:pt x="14721" y="5667"/>
                    <a:pt x="14676" y="5667"/>
                  </a:cubicBezTo>
                  <a:cubicBezTo>
                    <a:pt x="14676" y="5667"/>
                    <a:pt x="14631" y="5667"/>
                    <a:pt x="14631" y="5694"/>
                  </a:cubicBezTo>
                  <a:cubicBezTo>
                    <a:pt x="14631" y="5694"/>
                    <a:pt x="14585" y="5722"/>
                    <a:pt x="14585" y="5749"/>
                  </a:cubicBezTo>
                  <a:cubicBezTo>
                    <a:pt x="14585" y="5804"/>
                    <a:pt x="14540" y="5831"/>
                    <a:pt x="14495" y="5886"/>
                  </a:cubicBezTo>
                  <a:cubicBezTo>
                    <a:pt x="14495" y="5913"/>
                    <a:pt x="14450" y="5941"/>
                    <a:pt x="14405" y="5968"/>
                  </a:cubicBezTo>
                  <a:cubicBezTo>
                    <a:pt x="14405" y="5968"/>
                    <a:pt x="14405" y="5968"/>
                    <a:pt x="14405" y="5968"/>
                  </a:cubicBezTo>
                  <a:cubicBezTo>
                    <a:pt x="14405" y="5941"/>
                    <a:pt x="14360" y="5941"/>
                    <a:pt x="14360" y="5968"/>
                  </a:cubicBezTo>
                  <a:cubicBezTo>
                    <a:pt x="14315" y="5968"/>
                    <a:pt x="14315" y="5941"/>
                    <a:pt x="14360" y="5941"/>
                  </a:cubicBezTo>
                  <a:cubicBezTo>
                    <a:pt x="14360" y="5913"/>
                    <a:pt x="14360" y="5913"/>
                    <a:pt x="14405" y="5886"/>
                  </a:cubicBezTo>
                  <a:cubicBezTo>
                    <a:pt x="14405" y="5859"/>
                    <a:pt x="14450" y="5859"/>
                    <a:pt x="14405" y="5831"/>
                  </a:cubicBezTo>
                  <a:cubicBezTo>
                    <a:pt x="14360" y="5776"/>
                    <a:pt x="14270" y="5804"/>
                    <a:pt x="14270" y="5831"/>
                  </a:cubicBezTo>
                  <a:cubicBezTo>
                    <a:pt x="14225" y="5886"/>
                    <a:pt x="14225" y="5831"/>
                    <a:pt x="14225" y="5804"/>
                  </a:cubicBezTo>
                  <a:cubicBezTo>
                    <a:pt x="14225" y="5776"/>
                    <a:pt x="14270" y="5749"/>
                    <a:pt x="14270" y="5749"/>
                  </a:cubicBezTo>
                  <a:cubicBezTo>
                    <a:pt x="14315" y="5722"/>
                    <a:pt x="14315" y="5667"/>
                    <a:pt x="14315" y="5640"/>
                  </a:cubicBezTo>
                  <a:cubicBezTo>
                    <a:pt x="14315" y="5612"/>
                    <a:pt x="14315" y="5530"/>
                    <a:pt x="14225" y="5530"/>
                  </a:cubicBezTo>
                  <a:cubicBezTo>
                    <a:pt x="14180" y="5530"/>
                    <a:pt x="14180" y="5530"/>
                    <a:pt x="14134" y="5557"/>
                  </a:cubicBezTo>
                  <a:cubicBezTo>
                    <a:pt x="14089" y="5557"/>
                    <a:pt x="13999" y="5557"/>
                    <a:pt x="13954" y="5585"/>
                  </a:cubicBezTo>
                  <a:cubicBezTo>
                    <a:pt x="13954" y="5612"/>
                    <a:pt x="13954" y="5640"/>
                    <a:pt x="13954" y="5667"/>
                  </a:cubicBezTo>
                  <a:cubicBezTo>
                    <a:pt x="13954" y="5694"/>
                    <a:pt x="13909" y="5694"/>
                    <a:pt x="13864" y="5722"/>
                  </a:cubicBezTo>
                  <a:cubicBezTo>
                    <a:pt x="13819" y="5749"/>
                    <a:pt x="13819" y="5804"/>
                    <a:pt x="13819" y="5831"/>
                  </a:cubicBezTo>
                  <a:cubicBezTo>
                    <a:pt x="13819" y="5859"/>
                    <a:pt x="13819" y="5886"/>
                    <a:pt x="13774" y="5941"/>
                  </a:cubicBezTo>
                  <a:cubicBezTo>
                    <a:pt x="13774" y="5941"/>
                    <a:pt x="13774" y="5941"/>
                    <a:pt x="13774" y="5968"/>
                  </a:cubicBezTo>
                  <a:cubicBezTo>
                    <a:pt x="13774" y="5995"/>
                    <a:pt x="13729" y="6050"/>
                    <a:pt x="13729" y="6078"/>
                  </a:cubicBezTo>
                  <a:cubicBezTo>
                    <a:pt x="13729" y="6132"/>
                    <a:pt x="13593" y="6160"/>
                    <a:pt x="13503" y="6160"/>
                  </a:cubicBezTo>
                  <a:cubicBezTo>
                    <a:pt x="13413" y="6160"/>
                    <a:pt x="13458" y="6050"/>
                    <a:pt x="13458" y="6023"/>
                  </a:cubicBezTo>
                  <a:cubicBezTo>
                    <a:pt x="13458" y="5968"/>
                    <a:pt x="13458" y="5968"/>
                    <a:pt x="13503" y="5913"/>
                  </a:cubicBezTo>
                  <a:cubicBezTo>
                    <a:pt x="13548" y="5886"/>
                    <a:pt x="13548" y="5859"/>
                    <a:pt x="13593" y="5804"/>
                  </a:cubicBezTo>
                  <a:cubicBezTo>
                    <a:pt x="13593" y="5776"/>
                    <a:pt x="13548" y="5749"/>
                    <a:pt x="13593" y="5694"/>
                  </a:cubicBezTo>
                  <a:cubicBezTo>
                    <a:pt x="13638" y="5667"/>
                    <a:pt x="13729" y="5667"/>
                    <a:pt x="13774" y="5640"/>
                  </a:cubicBezTo>
                  <a:cubicBezTo>
                    <a:pt x="13774" y="5640"/>
                    <a:pt x="13819" y="5612"/>
                    <a:pt x="13864" y="5612"/>
                  </a:cubicBezTo>
                  <a:cubicBezTo>
                    <a:pt x="13864" y="5585"/>
                    <a:pt x="13819" y="5503"/>
                    <a:pt x="13819" y="5530"/>
                  </a:cubicBezTo>
                  <a:cubicBezTo>
                    <a:pt x="13864" y="5475"/>
                    <a:pt x="13954" y="5530"/>
                    <a:pt x="13999" y="5503"/>
                  </a:cubicBezTo>
                  <a:cubicBezTo>
                    <a:pt x="14044" y="5475"/>
                    <a:pt x="14089" y="5448"/>
                    <a:pt x="14089" y="5421"/>
                  </a:cubicBezTo>
                  <a:cubicBezTo>
                    <a:pt x="14089" y="5393"/>
                    <a:pt x="14089" y="5393"/>
                    <a:pt x="14044" y="5393"/>
                  </a:cubicBezTo>
                  <a:cubicBezTo>
                    <a:pt x="14044" y="5393"/>
                    <a:pt x="13999" y="5366"/>
                    <a:pt x="13954" y="5393"/>
                  </a:cubicBezTo>
                  <a:cubicBezTo>
                    <a:pt x="13864" y="5393"/>
                    <a:pt x="13819" y="5393"/>
                    <a:pt x="13774" y="5311"/>
                  </a:cubicBezTo>
                  <a:cubicBezTo>
                    <a:pt x="13729" y="5284"/>
                    <a:pt x="13684" y="5229"/>
                    <a:pt x="13593" y="5256"/>
                  </a:cubicBezTo>
                  <a:cubicBezTo>
                    <a:pt x="13458" y="5284"/>
                    <a:pt x="13548" y="5421"/>
                    <a:pt x="13368" y="5338"/>
                  </a:cubicBezTo>
                  <a:cubicBezTo>
                    <a:pt x="13233" y="5311"/>
                    <a:pt x="13142" y="5338"/>
                    <a:pt x="13007" y="5338"/>
                  </a:cubicBezTo>
                  <a:cubicBezTo>
                    <a:pt x="13007" y="5338"/>
                    <a:pt x="13007" y="5338"/>
                    <a:pt x="13007" y="5366"/>
                  </a:cubicBezTo>
                  <a:cubicBezTo>
                    <a:pt x="12962" y="5338"/>
                    <a:pt x="12827" y="5311"/>
                    <a:pt x="12917" y="5284"/>
                  </a:cubicBezTo>
                  <a:close/>
                  <a:moveTo>
                    <a:pt x="12511" y="8103"/>
                  </a:moveTo>
                  <a:cubicBezTo>
                    <a:pt x="12511" y="8103"/>
                    <a:pt x="12466" y="8103"/>
                    <a:pt x="12466" y="8103"/>
                  </a:cubicBezTo>
                  <a:cubicBezTo>
                    <a:pt x="12466" y="8076"/>
                    <a:pt x="12466" y="8076"/>
                    <a:pt x="12466" y="8076"/>
                  </a:cubicBezTo>
                  <a:cubicBezTo>
                    <a:pt x="12466" y="8076"/>
                    <a:pt x="12511" y="8076"/>
                    <a:pt x="12511" y="8103"/>
                  </a:cubicBezTo>
                  <a:close/>
                  <a:moveTo>
                    <a:pt x="11203" y="1424"/>
                  </a:moveTo>
                  <a:cubicBezTo>
                    <a:pt x="11203" y="1424"/>
                    <a:pt x="11203" y="1451"/>
                    <a:pt x="11203" y="1451"/>
                  </a:cubicBezTo>
                  <a:cubicBezTo>
                    <a:pt x="11203" y="1451"/>
                    <a:pt x="11203" y="1451"/>
                    <a:pt x="11203" y="1424"/>
                  </a:cubicBezTo>
                  <a:close/>
                  <a:moveTo>
                    <a:pt x="516" y="2190"/>
                  </a:moveTo>
                  <a:cubicBezTo>
                    <a:pt x="516" y="2190"/>
                    <a:pt x="516" y="2190"/>
                    <a:pt x="516" y="2190"/>
                  </a:cubicBezTo>
                  <a:cubicBezTo>
                    <a:pt x="516" y="2190"/>
                    <a:pt x="516" y="2190"/>
                    <a:pt x="516" y="2190"/>
                  </a:cubicBezTo>
                  <a:close/>
                  <a:moveTo>
                    <a:pt x="1689" y="1533"/>
                  </a:moveTo>
                  <a:cubicBezTo>
                    <a:pt x="1689" y="1533"/>
                    <a:pt x="1734" y="1533"/>
                    <a:pt x="1734" y="1533"/>
                  </a:cubicBezTo>
                  <a:cubicBezTo>
                    <a:pt x="1734" y="1533"/>
                    <a:pt x="1734" y="1560"/>
                    <a:pt x="1734" y="1560"/>
                  </a:cubicBezTo>
                  <a:cubicBezTo>
                    <a:pt x="1734" y="1560"/>
                    <a:pt x="1734" y="1533"/>
                    <a:pt x="1689" y="1533"/>
                  </a:cubicBezTo>
                  <a:close/>
                  <a:moveTo>
                    <a:pt x="3086" y="684"/>
                  </a:moveTo>
                  <a:cubicBezTo>
                    <a:pt x="3086" y="684"/>
                    <a:pt x="3086" y="657"/>
                    <a:pt x="3086" y="657"/>
                  </a:cubicBezTo>
                  <a:cubicBezTo>
                    <a:pt x="3086" y="657"/>
                    <a:pt x="3086" y="657"/>
                    <a:pt x="3132" y="657"/>
                  </a:cubicBezTo>
                  <a:cubicBezTo>
                    <a:pt x="3132" y="657"/>
                    <a:pt x="3132" y="657"/>
                    <a:pt x="3177" y="657"/>
                  </a:cubicBezTo>
                  <a:cubicBezTo>
                    <a:pt x="3132" y="657"/>
                    <a:pt x="3086" y="684"/>
                    <a:pt x="3086" y="684"/>
                  </a:cubicBezTo>
                  <a:close/>
                  <a:moveTo>
                    <a:pt x="5476" y="1040"/>
                  </a:moveTo>
                  <a:cubicBezTo>
                    <a:pt x="5476" y="1040"/>
                    <a:pt x="5476" y="1040"/>
                    <a:pt x="5476" y="1040"/>
                  </a:cubicBezTo>
                  <a:cubicBezTo>
                    <a:pt x="5476" y="1040"/>
                    <a:pt x="5476" y="1040"/>
                    <a:pt x="5476" y="1040"/>
                  </a:cubicBezTo>
                  <a:close/>
                  <a:moveTo>
                    <a:pt x="6514" y="1068"/>
                  </a:moveTo>
                  <a:cubicBezTo>
                    <a:pt x="6514" y="1068"/>
                    <a:pt x="6514" y="1068"/>
                    <a:pt x="6514" y="1068"/>
                  </a:cubicBezTo>
                  <a:cubicBezTo>
                    <a:pt x="6559" y="1068"/>
                    <a:pt x="6559" y="1068"/>
                    <a:pt x="6559" y="1068"/>
                  </a:cubicBezTo>
                  <a:lnTo>
                    <a:pt x="6514" y="1068"/>
                  </a:lnTo>
                  <a:close/>
                  <a:moveTo>
                    <a:pt x="7235" y="7556"/>
                  </a:moveTo>
                  <a:cubicBezTo>
                    <a:pt x="7235" y="7583"/>
                    <a:pt x="7235" y="7556"/>
                    <a:pt x="7235" y="7583"/>
                  </a:cubicBezTo>
                  <a:cubicBezTo>
                    <a:pt x="7235" y="7583"/>
                    <a:pt x="7235" y="7583"/>
                    <a:pt x="7235" y="7556"/>
                  </a:cubicBezTo>
                  <a:cubicBezTo>
                    <a:pt x="7235" y="7556"/>
                    <a:pt x="7235" y="7556"/>
                    <a:pt x="7235" y="7556"/>
                  </a:cubicBezTo>
                  <a:close/>
                  <a:moveTo>
                    <a:pt x="14270" y="10595"/>
                  </a:moveTo>
                  <a:cubicBezTo>
                    <a:pt x="14270" y="10595"/>
                    <a:pt x="14270" y="10595"/>
                    <a:pt x="14270" y="10595"/>
                  </a:cubicBezTo>
                  <a:cubicBezTo>
                    <a:pt x="14270" y="10595"/>
                    <a:pt x="14270" y="10595"/>
                    <a:pt x="14270" y="10595"/>
                  </a:cubicBezTo>
                  <a:cubicBezTo>
                    <a:pt x="14270" y="10595"/>
                    <a:pt x="14270" y="10595"/>
                    <a:pt x="14270" y="10595"/>
                  </a:cubicBezTo>
                  <a:cubicBezTo>
                    <a:pt x="14270" y="10595"/>
                    <a:pt x="14270" y="10595"/>
                    <a:pt x="14270" y="10595"/>
                  </a:cubicBezTo>
                  <a:close/>
                  <a:moveTo>
                    <a:pt x="14811" y="10595"/>
                  </a:moveTo>
                  <a:cubicBezTo>
                    <a:pt x="14811" y="10595"/>
                    <a:pt x="14811" y="10595"/>
                    <a:pt x="14811" y="10595"/>
                  </a:cubicBezTo>
                  <a:cubicBezTo>
                    <a:pt x="14811" y="10595"/>
                    <a:pt x="14811" y="10595"/>
                    <a:pt x="14811" y="10595"/>
                  </a:cubicBezTo>
                  <a:close/>
                  <a:moveTo>
                    <a:pt x="15893" y="10868"/>
                  </a:moveTo>
                  <a:cubicBezTo>
                    <a:pt x="15893" y="10868"/>
                    <a:pt x="15893" y="10868"/>
                    <a:pt x="15893" y="10868"/>
                  </a:cubicBezTo>
                  <a:cubicBezTo>
                    <a:pt x="15893" y="10868"/>
                    <a:pt x="15893" y="10868"/>
                    <a:pt x="15893" y="10896"/>
                  </a:cubicBezTo>
                  <a:cubicBezTo>
                    <a:pt x="15893" y="10896"/>
                    <a:pt x="15893" y="10868"/>
                    <a:pt x="15893" y="10868"/>
                  </a:cubicBezTo>
                  <a:close/>
                  <a:moveTo>
                    <a:pt x="18689" y="16234"/>
                  </a:moveTo>
                  <a:cubicBezTo>
                    <a:pt x="18689" y="16234"/>
                    <a:pt x="18689" y="16234"/>
                    <a:pt x="18689" y="16234"/>
                  </a:cubicBezTo>
                  <a:cubicBezTo>
                    <a:pt x="18689" y="16234"/>
                    <a:pt x="18689" y="16234"/>
                    <a:pt x="18689" y="16234"/>
                  </a:cubicBezTo>
                  <a:close/>
                  <a:moveTo>
                    <a:pt x="20628" y="14838"/>
                  </a:moveTo>
                  <a:cubicBezTo>
                    <a:pt x="20628" y="14838"/>
                    <a:pt x="20628" y="14838"/>
                    <a:pt x="20628" y="14838"/>
                  </a:cubicBezTo>
                  <a:cubicBezTo>
                    <a:pt x="20628" y="14838"/>
                    <a:pt x="20628" y="14838"/>
                    <a:pt x="20628" y="14838"/>
                  </a:cubicBezTo>
                  <a:close/>
                  <a:moveTo>
                    <a:pt x="21124" y="12894"/>
                  </a:moveTo>
                  <a:cubicBezTo>
                    <a:pt x="21124" y="12894"/>
                    <a:pt x="21124" y="12894"/>
                    <a:pt x="21124" y="12894"/>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4" name="Shape 614"/>
            <p:cNvSpPr/>
            <p:nvPr/>
          </p:nvSpPr>
          <p:spPr>
            <a:xfrm>
              <a:off x="8256093" y="1867871"/>
              <a:ext cx="45618" cy="51559"/>
            </a:xfrm>
            <a:custGeom>
              <a:avLst/>
              <a:gdLst/>
              <a:ahLst/>
              <a:cxnLst>
                <a:cxn ang="0">
                  <a:pos x="wd2" y="hd2"/>
                </a:cxn>
                <a:cxn ang="5400000">
                  <a:pos x="wd2" y="hd2"/>
                </a:cxn>
                <a:cxn ang="10800000">
                  <a:pos x="wd2" y="hd2"/>
                </a:cxn>
                <a:cxn ang="16200000">
                  <a:pos x="wd2" y="hd2"/>
                </a:cxn>
              </a:cxnLst>
              <a:rect l="0" t="0" r="r" b="b"/>
              <a:pathLst>
                <a:path w="20520" h="19491" extrusionOk="0">
                  <a:moveTo>
                    <a:pt x="17280" y="18000"/>
                  </a:moveTo>
                  <a:cubicBezTo>
                    <a:pt x="17280" y="14400"/>
                    <a:pt x="17280" y="14400"/>
                    <a:pt x="17280" y="14400"/>
                  </a:cubicBezTo>
                  <a:cubicBezTo>
                    <a:pt x="17280" y="10800"/>
                    <a:pt x="17280" y="10800"/>
                    <a:pt x="17280" y="10800"/>
                  </a:cubicBezTo>
                  <a:cubicBezTo>
                    <a:pt x="21600" y="7200"/>
                    <a:pt x="21600" y="7200"/>
                    <a:pt x="17280" y="3600"/>
                  </a:cubicBezTo>
                  <a:cubicBezTo>
                    <a:pt x="17280" y="3600"/>
                    <a:pt x="12960" y="3600"/>
                    <a:pt x="12960" y="3600"/>
                  </a:cubicBezTo>
                  <a:cubicBezTo>
                    <a:pt x="8640" y="0"/>
                    <a:pt x="8640" y="0"/>
                    <a:pt x="4320" y="0"/>
                  </a:cubicBezTo>
                  <a:cubicBezTo>
                    <a:pt x="0" y="0"/>
                    <a:pt x="0" y="0"/>
                    <a:pt x="0" y="3600"/>
                  </a:cubicBezTo>
                  <a:cubicBezTo>
                    <a:pt x="0" y="3600"/>
                    <a:pt x="0" y="7200"/>
                    <a:pt x="0" y="7200"/>
                  </a:cubicBezTo>
                  <a:cubicBezTo>
                    <a:pt x="0" y="7200"/>
                    <a:pt x="0" y="10800"/>
                    <a:pt x="0" y="10800"/>
                  </a:cubicBezTo>
                  <a:cubicBezTo>
                    <a:pt x="0" y="14400"/>
                    <a:pt x="4320" y="14400"/>
                    <a:pt x="4320" y="14400"/>
                  </a:cubicBezTo>
                  <a:cubicBezTo>
                    <a:pt x="8640" y="18000"/>
                    <a:pt x="12960" y="21600"/>
                    <a:pt x="17280" y="180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5" name="Shape 615"/>
            <p:cNvSpPr/>
            <p:nvPr/>
          </p:nvSpPr>
          <p:spPr>
            <a:xfrm>
              <a:off x="8292109" y="1893569"/>
              <a:ext cx="42294" cy="51847"/>
            </a:xfrm>
            <a:custGeom>
              <a:avLst/>
              <a:gdLst/>
              <a:ahLst/>
              <a:cxnLst>
                <a:cxn ang="0">
                  <a:pos x="wd2" y="hd2"/>
                </a:cxn>
                <a:cxn ang="5400000">
                  <a:pos x="wd2" y="hd2"/>
                </a:cxn>
                <a:cxn ang="10800000">
                  <a:pos x="wd2" y="hd2"/>
                </a:cxn>
                <a:cxn ang="16200000">
                  <a:pos x="wd2" y="hd2"/>
                </a:cxn>
              </a:cxnLst>
              <a:rect l="0" t="0" r="r" b="b"/>
              <a:pathLst>
                <a:path w="16307" h="19600" extrusionOk="0">
                  <a:moveTo>
                    <a:pt x="7200" y="1600"/>
                  </a:moveTo>
                  <a:cubicBezTo>
                    <a:pt x="7200" y="1600"/>
                    <a:pt x="7200" y="1600"/>
                    <a:pt x="7200" y="1600"/>
                  </a:cubicBezTo>
                  <a:cubicBezTo>
                    <a:pt x="7200" y="1600"/>
                    <a:pt x="3600" y="-2000"/>
                    <a:pt x="3600" y="1600"/>
                  </a:cubicBezTo>
                  <a:cubicBezTo>
                    <a:pt x="3600" y="1600"/>
                    <a:pt x="3600" y="1600"/>
                    <a:pt x="0" y="5200"/>
                  </a:cubicBezTo>
                  <a:cubicBezTo>
                    <a:pt x="0" y="5200"/>
                    <a:pt x="0" y="5200"/>
                    <a:pt x="0" y="5200"/>
                  </a:cubicBezTo>
                  <a:cubicBezTo>
                    <a:pt x="0" y="5200"/>
                    <a:pt x="0" y="5200"/>
                    <a:pt x="0" y="5200"/>
                  </a:cubicBezTo>
                  <a:cubicBezTo>
                    <a:pt x="0" y="8800"/>
                    <a:pt x="0" y="8800"/>
                    <a:pt x="3600" y="12400"/>
                  </a:cubicBezTo>
                  <a:cubicBezTo>
                    <a:pt x="3600" y="12400"/>
                    <a:pt x="3600" y="12400"/>
                    <a:pt x="3600" y="16000"/>
                  </a:cubicBezTo>
                  <a:cubicBezTo>
                    <a:pt x="3600" y="16000"/>
                    <a:pt x="3600" y="16000"/>
                    <a:pt x="3600" y="16000"/>
                  </a:cubicBezTo>
                  <a:cubicBezTo>
                    <a:pt x="7200" y="19600"/>
                    <a:pt x="10800" y="19600"/>
                    <a:pt x="10800" y="19600"/>
                  </a:cubicBezTo>
                  <a:cubicBezTo>
                    <a:pt x="21600" y="16000"/>
                    <a:pt x="14400" y="1600"/>
                    <a:pt x="7200" y="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6" name="Shape 616"/>
            <p:cNvSpPr/>
            <p:nvPr/>
          </p:nvSpPr>
          <p:spPr>
            <a:xfrm>
              <a:off x="8272101" y="1937255"/>
              <a:ext cx="48019" cy="65299"/>
            </a:xfrm>
            <a:custGeom>
              <a:avLst/>
              <a:gdLst/>
              <a:ahLst/>
              <a:cxnLst>
                <a:cxn ang="0">
                  <a:pos x="wd2" y="hd2"/>
                </a:cxn>
                <a:cxn ang="5400000">
                  <a:pos x="wd2" y="hd2"/>
                </a:cxn>
                <a:cxn ang="10800000">
                  <a:pos x="wd2" y="hd2"/>
                </a:cxn>
                <a:cxn ang="16200000">
                  <a:pos x="wd2" y="hd2"/>
                </a:cxn>
              </a:cxnLst>
              <a:rect l="0" t="0" r="r" b="b"/>
              <a:pathLst>
                <a:path w="21600" h="21600" extrusionOk="0">
                  <a:moveTo>
                    <a:pt x="21600" y="9257"/>
                  </a:moveTo>
                  <a:cubicBezTo>
                    <a:pt x="17280" y="9257"/>
                    <a:pt x="17280" y="6171"/>
                    <a:pt x="17280" y="6171"/>
                  </a:cubicBezTo>
                  <a:cubicBezTo>
                    <a:pt x="17280" y="6171"/>
                    <a:pt x="17280" y="3086"/>
                    <a:pt x="17280" y="3086"/>
                  </a:cubicBezTo>
                  <a:cubicBezTo>
                    <a:pt x="12960" y="0"/>
                    <a:pt x="8640" y="0"/>
                    <a:pt x="8640" y="0"/>
                  </a:cubicBezTo>
                  <a:cubicBezTo>
                    <a:pt x="4320" y="0"/>
                    <a:pt x="4320" y="0"/>
                    <a:pt x="4320" y="0"/>
                  </a:cubicBezTo>
                  <a:cubicBezTo>
                    <a:pt x="4320" y="0"/>
                    <a:pt x="4320" y="0"/>
                    <a:pt x="4320" y="0"/>
                  </a:cubicBezTo>
                  <a:cubicBezTo>
                    <a:pt x="0" y="3086"/>
                    <a:pt x="0" y="3086"/>
                    <a:pt x="0" y="6171"/>
                  </a:cubicBezTo>
                  <a:cubicBezTo>
                    <a:pt x="0" y="9257"/>
                    <a:pt x="0" y="12343"/>
                    <a:pt x="0" y="15429"/>
                  </a:cubicBezTo>
                  <a:cubicBezTo>
                    <a:pt x="0" y="18514"/>
                    <a:pt x="4320" y="18514"/>
                    <a:pt x="4320" y="21600"/>
                  </a:cubicBezTo>
                  <a:cubicBezTo>
                    <a:pt x="8640" y="21600"/>
                    <a:pt x="8640" y="21600"/>
                    <a:pt x="12960" y="21600"/>
                  </a:cubicBezTo>
                  <a:cubicBezTo>
                    <a:pt x="17280" y="21600"/>
                    <a:pt x="17280" y="18514"/>
                    <a:pt x="17280" y="15429"/>
                  </a:cubicBezTo>
                  <a:cubicBezTo>
                    <a:pt x="17280" y="15429"/>
                    <a:pt x="21600" y="12343"/>
                    <a:pt x="21600" y="925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7" name="Shape 617"/>
            <p:cNvSpPr/>
            <p:nvPr/>
          </p:nvSpPr>
          <p:spPr>
            <a:xfrm>
              <a:off x="8317450" y="1973983"/>
              <a:ext cx="69359" cy="106113"/>
            </a:xfrm>
            <a:custGeom>
              <a:avLst/>
              <a:gdLst/>
              <a:ahLst/>
              <a:cxnLst>
                <a:cxn ang="0">
                  <a:pos x="wd2" y="hd2"/>
                </a:cxn>
                <a:cxn ang="5400000">
                  <a:pos x="wd2" y="hd2"/>
                </a:cxn>
                <a:cxn ang="10800000">
                  <a:pos x="wd2" y="hd2"/>
                </a:cxn>
                <a:cxn ang="16200000">
                  <a:pos x="wd2" y="hd2"/>
                </a:cxn>
              </a:cxnLst>
              <a:rect l="0" t="0" r="r" b="b"/>
              <a:pathLst>
                <a:path w="15600" h="21600" extrusionOk="0">
                  <a:moveTo>
                    <a:pt x="960" y="13745"/>
                  </a:moveTo>
                  <a:cubicBezTo>
                    <a:pt x="960" y="13745"/>
                    <a:pt x="3120" y="15709"/>
                    <a:pt x="5280" y="17673"/>
                  </a:cubicBezTo>
                  <a:cubicBezTo>
                    <a:pt x="7440" y="19636"/>
                    <a:pt x="7440" y="21600"/>
                    <a:pt x="11760" y="21600"/>
                  </a:cubicBezTo>
                  <a:cubicBezTo>
                    <a:pt x="20400" y="21600"/>
                    <a:pt x="11760" y="13745"/>
                    <a:pt x="11760" y="9818"/>
                  </a:cubicBezTo>
                  <a:cubicBezTo>
                    <a:pt x="11760" y="7855"/>
                    <a:pt x="11760" y="5891"/>
                    <a:pt x="7440" y="3927"/>
                  </a:cubicBezTo>
                  <a:cubicBezTo>
                    <a:pt x="7440" y="1964"/>
                    <a:pt x="5280" y="0"/>
                    <a:pt x="3120" y="0"/>
                  </a:cubicBezTo>
                  <a:cubicBezTo>
                    <a:pt x="960" y="0"/>
                    <a:pt x="960" y="1964"/>
                    <a:pt x="960" y="1964"/>
                  </a:cubicBezTo>
                  <a:cubicBezTo>
                    <a:pt x="-1200" y="3927"/>
                    <a:pt x="960" y="5891"/>
                    <a:pt x="960" y="7855"/>
                  </a:cubicBezTo>
                  <a:cubicBezTo>
                    <a:pt x="960" y="9818"/>
                    <a:pt x="960" y="9818"/>
                    <a:pt x="960" y="9818"/>
                  </a:cubicBezTo>
                  <a:cubicBezTo>
                    <a:pt x="960" y="11782"/>
                    <a:pt x="960" y="11782"/>
                    <a:pt x="960" y="13745"/>
                  </a:cubicBezTo>
                  <a:close/>
                  <a:moveTo>
                    <a:pt x="9600" y="11782"/>
                  </a:moveTo>
                  <a:cubicBezTo>
                    <a:pt x="9600" y="13745"/>
                    <a:pt x="9600" y="13745"/>
                    <a:pt x="9600" y="13745"/>
                  </a:cubicBezTo>
                  <a:cubicBezTo>
                    <a:pt x="9600" y="13745"/>
                    <a:pt x="9600" y="13745"/>
                    <a:pt x="9600" y="13745"/>
                  </a:cubicBezTo>
                  <a:cubicBezTo>
                    <a:pt x="9600" y="13745"/>
                    <a:pt x="9600" y="13745"/>
                    <a:pt x="9600" y="13745"/>
                  </a:cubicBezTo>
                  <a:cubicBezTo>
                    <a:pt x="9600" y="13745"/>
                    <a:pt x="9600" y="13745"/>
                    <a:pt x="9600" y="11782"/>
                  </a:cubicBezTo>
                  <a:close/>
                  <a:moveTo>
                    <a:pt x="5280" y="5891"/>
                  </a:moveTo>
                  <a:cubicBezTo>
                    <a:pt x="5280" y="5891"/>
                    <a:pt x="5280" y="5891"/>
                    <a:pt x="5280" y="5891"/>
                  </a:cubicBezTo>
                  <a:cubicBezTo>
                    <a:pt x="5280" y="5891"/>
                    <a:pt x="5280" y="5891"/>
                    <a:pt x="5280" y="5891"/>
                  </a:cubicBezTo>
                  <a:cubicBezTo>
                    <a:pt x="3120" y="3927"/>
                    <a:pt x="3120" y="3927"/>
                    <a:pt x="3120" y="3927"/>
                  </a:cubicBezTo>
                  <a:cubicBezTo>
                    <a:pt x="5280" y="5891"/>
                    <a:pt x="5280" y="5891"/>
                    <a:pt x="5280" y="5891"/>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8" name="Shape 618"/>
            <p:cNvSpPr/>
            <p:nvPr/>
          </p:nvSpPr>
          <p:spPr>
            <a:xfrm>
              <a:off x="8312115" y="2092337"/>
              <a:ext cx="81698" cy="77545"/>
            </a:xfrm>
            <a:custGeom>
              <a:avLst/>
              <a:gdLst/>
              <a:ahLst/>
              <a:cxnLst>
                <a:cxn ang="0">
                  <a:pos x="wd2" y="hd2"/>
                </a:cxn>
                <a:cxn ang="5400000">
                  <a:pos x="wd2" y="hd2"/>
                </a:cxn>
                <a:cxn ang="10800000">
                  <a:pos x="wd2" y="hd2"/>
                </a:cxn>
                <a:cxn ang="16200000">
                  <a:pos x="wd2" y="hd2"/>
                </a:cxn>
              </a:cxnLst>
              <a:rect l="0" t="0" r="r" b="b"/>
              <a:pathLst>
                <a:path w="21000" h="21600" extrusionOk="0">
                  <a:moveTo>
                    <a:pt x="14400" y="21600"/>
                  </a:moveTo>
                  <a:cubicBezTo>
                    <a:pt x="16800" y="21600"/>
                    <a:pt x="19200" y="18900"/>
                    <a:pt x="19200" y="16200"/>
                  </a:cubicBezTo>
                  <a:cubicBezTo>
                    <a:pt x="21600" y="13500"/>
                    <a:pt x="21600" y="10800"/>
                    <a:pt x="19200" y="8100"/>
                  </a:cubicBezTo>
                  <a:cubicBezTo>
                    <a:pt x="19200" y="8100"/>
                    <a:pt x="16800" y="5400"/>
                    <a:pt x="16800" y="5400"/>
                  </a:cubicBezTo>
                  <a:cubicBezTo>
                    <a:pt x="14400" y="5400"/>
                    <a:pt x="12000" y="2700"/>
                    <a:pt x="12000" y="0"/>
                  </a:cubicBezTo>
                  <a:cubicBezTo>
                    <a:pt x="12000" y="0"/>
                    <a:pt x="12000" y="0"/>
                    <a:pt x="9600" y="0"/>
                  </a:cubicBezTo>
                  <a:cubicBezTo>
                    <a:pt x="9600" y="0"/>
                    <a:pt x="9600" y="0"/>
                    <a:pt x="9600" y="0"/>
                  </a:cubicBezTo>
                  <a:cubicBezTo>
                    <a:pt x="7200" y="0"/>
                    <a:pt x="4800" y="0"/>
                    <a:pt x="4800" y="2700"/>
                  </a:cubicBezTo>
                  <a:cubicBezTo>
                    <a:pt x="2400" y="2700"/>
                    <a:pt x="0" y="2700"/>
                    <a:pt x="0" y="5400"/>
                  </a:cubicBezTo>
                  <a:cubicBezTo>
                    <a:pt x="0" y="8100"/>
                    <a:pt x="0" y="10800"/>
                    <a:pt x="2400" y="13500"/>
                  </a:cubicBezTo>
                  <a:cubicBezTo>
                    <a:pt x="4800" y="13500"/>
                    <a:pt x="4800" y="13500"/>
                    <a:pt x="4800" y="13500"/>
                  </a:cubicBezTo>
                  <a:cubicBezTo>
                    <a:pt x="7200" y="16200"/>
                    <a:pt x="7200" y="16200"/>
                    <a:pt x="7200" y="16200"/>
                  </a:cubicBezTo>
                  <a:cubicBezTo>
                    <a:pt x="7200" y="16200"/>
                    <a:pt x="7200" y="18900"/>
                    <a:pt x="9600" y="18900"/>
                  </a:cubicBezTo>
                  <a:cubicBezTo>
                    <a:pt x="9600" y="21600"/>
                    <a:pt x="12000" y="21600"/>
                    <a:pt x="14400" y="21600"/>
                  </a:cubicBezTo>
                  <a:close/>
                  <a:moveTo>
                    <a:pt x="16800" y="13500"/>
                  </a:moveTo>
                  <a:cubicBezTo>
                    <a:pt x="16800" y="13500"/>
                    <a:pt x="16800" y="13500"/>
                    <a:pt x="16800" y="13500"/>
                  </a:cubicBezTo>
                  <a:cubicBezTo>
                    <a:pt x="16800" y="13500"/>
                    <a:pt x="16800" y="13500"/>
                    <a:pt x="16800" y="13500"/>
                  </a:cubicBezTo>
                  <a:cubicBezTo>
                    <a:pt x="16800" y="13500"/>
                    <a:pt x="16800" y="13500"/>
                    <a:pt x="16800" y="135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19" name="Shape 619"/>
            <p:cNvSpPr/>
            <p:nvPr/>
          </p:nvSpPr>
          <p:spPr>
            <a:xfrm>
              <a:off x="8348125" y="2162927"/>
              <a:ext cx="48019" cy="51847"/>
            </a:xfrm>
            <a:custGeom>
              <a:avLst/>
              <a:gdLst/>
              <a:ahLst/>
              <a:cxnLst>
                <a:cxn ang="0">
                  <a:pos x="wd2" y="hd2"/>
                </a:cxn>
                <a:cxn ang="5400000">
                  <a:pos x="wd2" y="hd2"/>
                </a:cxn>
                <a:cxn ang="10800000">
                  <a:pos x="wd2" y="hd2"/>
                </a:cxn>
                <a:cxn ang="16200000">
                  <a:pos x="wd2" y="hd2"/>
                </a:cxn>
              </a:cxnLst>
              <a:rect l="0" t="0" r="r" b="b"/>
              <a:pathLst>
                <a:path w="21600" h="19600" extrusionOk="0">
                  <a:moveTo>
                    <a:pt x="21600" y="1600"/>
                  </a:moveTo>
                  <a:cubicBezTo>
                    <a:pt x="17280" y="-2000"/>
                    <a:pt x="8640" y="1600"/>
                    <a:pt x="4320" y="1600"/>
                  </a:cubicBezTo>
                  <a:cubicBezTo>
                    <a:pt x="4320" y="5200"/>
                    <a:pt x="0" y="5200"/>
                    <a:pt x="4320" y="5200"/>
                  </a:cubicBezTo>
                  <a:cubicBezTo>
                    <a:pt x="0" y="8800"/>
                    <a:pt x="0" y="8800"/>
                    <a:pt x="0" y="8800"/>
                  </a:cubicBezTo>
                  <a:cubicBezTo>
                    <a:pt x="0" y="12400"/>
                    <a:pt x="0" y="12400"/>
                    <a:pt x="4320" y="12400"/>
                  </a:cubicBezTo>
                  <a:cubicBezTo>
                    <a:pt x="4320" y="12400"/>
                    <a:pt x="4320" y="12400"/>
                    <a:pt x="4320" y="16000"/>
                  </a:cubicBezTo>
                  <a:cubicBezTo>
                    <a:pt x="4320" y="19600"/>
                    <a:pt x="8640" y="19600"/>
                    <a:pt x="8640" y="19600"/>
                  </a:cubicBezTo>
                  <a:cubicBezTo>
                    <a:pt x="12960" y="19600"/>
                    <a:pt x="17280" y="19600"/>
                    <a:pt x="17280" y="19600"/>
                  </a:cubicBezTo>
                  <a:cubicBezTo>
                    <a:pt x="21600" y="16000"/>
                    <a:pt x="21600" y="12400"/>
                    <a:pt x="21600" y="12400"/>
                  </a:cubicBezTo>
                  <a:cubicBezTo>
                    <a:pt x="21600" y="8800"/>
                    <a:pt x="21600" y="8800"/>
                    <a:pt x="21600" y="8800"/>
                  </a:cubicBezTo>
                  <a:cubicBezTo>
                    <a:pt x="21600" y="5200"/>
                    <a:pt x="21600" y="5200"/>
                    <a:pt x="21600" y="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0" name="Shape 620"/>
            <p:cNvSpPr/>
            <p:nvPr/>
          </p:nvSpPr>
          <p:spPr>
            <a:xfrm>
              <a:off x="8464171" y="2188626"/>
              <a:ext cx="56021" cy="75122"/>
            </a:xfrm>
            <a:custGeom>
              <a:avLst/>
              <a:gdLst/>
              <a:ahLst/>
              <a:cxnLst>
                <a:cxn ang="0">
                  <a:pos x="wd2" y="hd2"/>
                </a:cxn>
                <a:cxn ang="5400000">
                  <a:pos x="wd2" y="hd2"/>
                </a:cxn>
                <a:cxn ang="10800000">
                  <a:pos x="wd2" y="hd2"/>
                </a:cxn>
                <a:cxn ang="16200000">
                  <a:pos x="wd2" y="hd2"/>
                </a:cxn>
              </a:cxnLst>
              <a:rect l="0" t="0" r="r" b="b"/>
              <a:pathLst>
                <a:path w="21600" h="20925" extrusionOk="0">
                  <a:moveTo>
                    <a:pt x="18000" y="7425"/>
                  </a:moveTo>
                  <a:cubicBezTo>
                    <a:pt x="18000" y="7425"/>
                    <a:pt x="14400" y="4725"/>
                    <a:pt x="14400" y="4725"/>
                  </a:cubicBezTo>
                  <a:cubicBezTo>
                    <a:pt x="14400" y="2025"/>
                    <a:pt x="14400" y="2025"/>
                    <a:pt x="10800" y="2025"/>
                  </a:cubicBezTo>
                  <a:cubicBezTo>
                    <a:pt x="10800" y="-675"/>
                    <a:pt x="7200" y="-675"/>
                    <a:pt x="7200" y="2025"/>
                  </a:cubicBezTo>
                  <a:cubicBezTo>
                    <a:pt x="3600" y="2025"/>
                    <a:pt x="3600" y="2025"/>
                    <a:pt x="3600" y="2025"/>
                  </a:cubicBezTo>
                  <a:cubicBezTo>
                    <a:pt x="3600" y="2025"/>
                    <a:pt x="0" y="2025"/>
                    <a:pt x="0" y="4725"/>
                  </a:cubicBezTo>
                  <a:cubicBezTo>
                    <a:pt x="3600" y="7425"/>
                    <a:pt x="0" y="10125"/>
                    <a:pt x="3600" y="10125"/>
                  </a:cubicBezTo>
                  <a:cubicBezTo>
                    <a:pt x="3600" y="12825"/>
                    <a:pt x="7200" y="15525"/>
                    <a:pt x="10800" y="18225"/>
                  </a:cubicBezTo>
                  <a:cubicBezTo>
                    <a:pt x="10800" y="18225"/>
                    <a:pt x="14400" y="20925"/>
                    <a:pt x="18000" y="20925"/>
                  </a:cubicBezTo>
                  <a:cubicBezTo>
                    <a:pt x="18000" y="20925"/>
                    <a:pt x="21600" y="20925"/>
                    <a:pt x="21600" y="18225"/>
                  </a:cubicBezTo>
                  <a:cubicBezTo>
                    <a:pt x="21600" y="18225"/>
                    <a:pt x="21600" y="15525"/>
                    <a:pt x="21600" y="12825"/>
                  </a:cubicBezTo>
                  <a:cubicBezTo>
                    <a:pt x="21600" y="12825"/>
                    <a:pt x="21600" y="10125"/>
                    <a:pt x="18000" y="7425"/>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1" name="Shape 621"/>
            <p:cNvSpPr/>
            <p:nvPr/>
          </p:nvSpPr>
          <p:spPr>
            <a:xfrm>
              <a:off x="7542286" y="1937255"/>
              <a:ext cx="110064" cy="114749"/>
            </a:xfrm>
            <a:custGeom>
              <a:avLst/>
              <a:gdLst/>
              <a:ahLst/>
              <a:cxnLst>
                <a:cxn ang="0">
                  <a:pos x="wd2" y="hd2"/>
                </a:cxn>
                <a:cxn ang="5400000">
                  <a:pos x="wd2" y="hd2"/>
                </a:cxn>
                <a:cxn ang="10800000">
                  <a:pos x="wd2" y="hd2"/>
                </a:cxn>
                <a:cxn ang="16200000">
                  <a:pos x="wd2" y="hd2"/>
                </a:cxn>
              </a:cxnLst>
              <a:rect l="0" t="0" r="r" b="b"/>
              <a:pathLst>
                <a:path w="18004" h="18403" extrusionOk="0">
                  <a:moveTo>
                    <a:pt x="14607" y="0"/>
                  </a:moveTo>
                  <a:cubicBezTo>
                    <a:pt x="11522" y="0"/>
                    <a:pt x="11522" y="1543"/>
                    <a:pt x="11522" y="4629"/>
                  </a:cubicBezTo>
                  <a:cubicBezTo>
                    <a:pt x="11522" y="6171"/>
                    <a:pt x="11522" y="4629"/>
                    <a:pt x="9979" y="4629"/>
                  </a:cubicBezTo>
                  <a:cubicBezTo>
                    <a:pt x="8436" y="4629"/>
                    <a:pt x="8436" y="4629"/>
                    <a:pt x="6893" y="4629"/>
                  </a:cubicBezTo>
                  <a:cubicBezTo>
                    <a:pt x="5350" y="6171"/>
                    <a:pt x="5350" y="6171"/>
                    <a:pt x="3807" y="7714"/>
                  </a:cubicBezTo>
                  <a:cubicBezTo>
                    <a:pt x="2265" y="9257"/>
                    <a:pt x="2265" y="10800"/>
                    <a:pt x="722" y="12343"/>
                  </a:cubicBezTo>
                  <a:cubicBezTo>
                    <a:pt x="722" y="12343"/>
                    <a:pt x="722" y="12343"/>
                    <a:pt x="722" y="12343"/>
                  </a:cubicBezTo>
                  <a:cubicBezTo>
                    <a:pt x="-2364" y="16971"/>
                    <a:pt x="5350" y="21600"/>
                    <a:pt x="6893" y="15429"/>
                  </a:cubicBezTo>
                  <a:cubicBezTo>
                    <a:pt x="6893" y="13886"/>
                    <a:pt x="9979" y="13886"/>
                    <a:pt x="11522" y="13886"/>
                  </a:cubicBezTo>
                  <a:cubicBezTo>
                    <a:pt x="11522" y="12343"/>
                    <a:pt x="11522" y="12343"/>
                    <a:pt x="13065" y="10800"/>
                  </a:cubicBezTo>
                  <a:cubicBezTo>
                    <a:pt x="14607" y="9257"/>
                    <a:pt x="19236" y="9257"/>
                    <a:pt x="17693" y="6171"/>
                  </a:cubicBezTo>
                  <a:cubicBezTo>
                    <a:pt x="17693" y="3086"/>
                    <a:pt x="16150" y="0"/>
                    <a:pt x="14607"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2" name="Shape 622"/>
            <p:cNvSpPr/>
            <p:nvPr/>
          </p:nvSpPr>
          <p:spPr>
            <a:xfrm>
              <a:off x="2177903" y="3039167"/>
              <a:ext cx="20011" cy="1632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10800" y="21600"/>
                    <a:pt x="10800" y="21600"/>
                    <a:pt x="0" y="21600"/>
                  </a:cubicBezTo>
                  <a:cubicBezTo>
                    <a:pt x="0" y="21600"/>
                    <a:pt x="10800" y="21600"/>
                    <a:pt x="10800" y="21600"/>
                  </a:cubicBezTo>
                  <a:cubicBezTo>
                    <a:pt x="10800" y="21600"/>
                    <a:pt x="10800" y="21600"/>
                    <a:pt x="10800" y="21600"/>
                  </a:cubicBezTo>
                  <a:cubicBezTo>
                    <a:pt x="10800" y="21600"/>
                    <a:pt x="10800" y="21600"/>
                    <a:pt x="10800" y="21600"/>
                  </a:cubicBezTo>
                  <a:cubicBezTo>
                    <a:pt x="10800" y="10800"/>
                    <a:pt x="21600" y="10800"/>
                    <a:pt x="21600" y="0"/>
                  </a:cubicBezTo>
                  <a:cubicBezTo>
                    <a:pt x="21600" y="0"/>
                    <a:pt x="21600" y="0"/>
                    <a:pt x="21600" y="0"/>
                  </a:cubicBezTo>
                  <a:cubicBezTo>
                    <a:pt x="21600" y="10800"/>
                    <a:pt x="10800" y="10800"/>
                    <a:pt x="10800" y="2160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3" name="Shape 623"/>
            <p:cNvSpPr/>
            <p:nvPr/>
          </p:nvSpPr>
          <p:spPr>
            <a:xfrm>
              <a:off x="1885795" y="3075897"/>
              <a:ext cx="8003" cy="81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21600"/>
                    <a:pt x="0" y="21600"/>
                  </a:cubicBezTo>
                  <a:cubicBezTo>
                    <a:pt x="0" y="21600"/>
                    <a:pt x="0" y="21600"/>
                    <a:pt x="0" y="21600"/>
                  </a:cubicBezTo>
                  <a:cubicBezTo>
                    <a:pt x="0" y="21600"/>
                    <a:pt x="0" y="0"/>
                    <a:pt x="21600" y="0"/>
                  </a:cubicBezTo>
                  <a:cubicBezTo>
                    <a:pt x="21600" y="0"/>
                    <a:pt x="21600" y="0"/>
                    <a:pt x="21600" y="0"/>
                  </a:cubicBezTo>
                  <a:cubicBezTo>
                    <a:pt x="21600" y="0"/>
                    <a:pt x="21600" y="0"/>
                    <a:pt x="21600" y="0"/>
                  </a:cubicBezTo>
                  <a:cubicBezTo>
                    <a:pt x="21600" y="0"/>
                    <a:pt x="21600" y="0"/>
                    <a:pt x="2160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4" name="Shape 624"/>
            <p:cNvSpPr/>
            <p:nvPr/>
          </p:nvSpPr>
          <p:spPr>
            <a:xfrm>
              <a:off x="530134" y="2961627"/>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625" name="Shape 625"/>
            <p:cNvSpPr/>
            <p:nvPr/>
          </p:nvSpPr>
          <p:spPr>
            <a:xfrm>
              <a:off x="1286406" y="2255583"/>
              <a:ext cx="2541" cy="8163"/>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626" name="Shape 626"/>
            <p:cNvSpPr/>
            <p:nvPr/>
          </p:nvSpPr>
          <p:spPr>
            <a:xfrm>
              <a:off x="1165537" y="3267715"/>
              <a:ext cx="12007" cy="122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0" y="0"/>
                    <a:pt x="0" y="0"/>
                  </a:cubicBezTo>
                  <a:cubicBezTo>
                    <a:pt x="0" y="0"/>
                    <a:pt x="0" y="0"/>
                    <a:pt x="0" y="0"/>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7" name="Shape 627"/>
            <p:cNvSpPr/>
            <p:nvPr/>
          </p:nvSpPr>
          <p:spPr>
            <a:xfrm>
              <a:off x="-1" y="648881"/>
              <a:ext cx="7223727" cy="7547602"/>
            </a:xfrm>
            <a:custGeom>
              <a:avLst/>
              <a:gdLst/>
              <a:ahLst/>
              <a:cxnLst>
                <a:cxn ang="0">
                  <a:pos x="wd2" y="hd2"/>
                </a:cxn>
                <a:cxn ang="5400000">
                  <a:pos x="wd2" y="hd2"/>
                </a:cxn>
                <a:cxn ang="10800000">
                  <a:pos x="wd2" y="hd2"/>
                </a:cxn>
                <a:cxn ang="16200000">
                  <a:pos x="wd2" y="hd2"/>
                </a:cxn>
              </a:cxnLst>
              <a:rect l="0" t="0" r="r" b="b"/>
              <a:pathLst>
                <a:path w="21579" h="21569" extrusionOk="0">
                  <a:moveTo>
                    <a:pt x="21381" y="2330"/>
                  </a:moveTo>
                  <a:cubicBezTo>
                    <a:pt x="21381" y="2330"/>
                    <a:pt x="21409" y="2330"/>
                    <a:pt x="21409" y="2330"/>
                  </a:cubicBezTo>
                  <a:cubicBezTo>
                    <a:pt x="21466" y="2302"/>
                    <a:pt x="21579" y="2302"/>
                    <a:pt x="21579" y="2219"/>
                  </a:cubicBezTo>
                  <a:cubicBezTo>
                    <a:pt x="21579" y="2219"/>
                    <a:pt x="21579" y="2219"/>
                    <a:pt x="21579" y="2219"/>
                  </a:cubicBezTo>
                  <a:cubicBezTo>
                    <a:pt x="21551" y="2192"/>
                    <a:pt x="21522" y="2192"/>
                    <a:pt x="21494" y="2192"/>
                  </a:cubicBezTo>
                  <a:cubicBezTo>
                    <a:pt x="21494" y="2164"/>
                    <a:pt x="21494" y="2164"/>
                    <a:pt x="21494" y="2164"/>
                  </a:cubicBezTo>
                  <a:cubicBezTo>
                    <a:pt x="21438" y="2137"/>
                    <a:pt x="21409" y="2164"/>
                    <a:pt x="21381" y="2164"/>
                  </a:cubicBezTo>
                  <a:cubicBezTo>
                    <a:pt x="21325" y="2164"/>
                    <a:pt x="21268" y="2247"/>
                    <a:pt x="21211" y="2164"/>
                  </a:cubicBezTo>
                  <a:cubicBezTo>
                    <a:pt x="21127" y="2082"/>
                    <a:pt x="21127" y="1971"/>
                    <a:pt x="21014" y="1944"/>
                  </a:cubicBezTo>
                  <a:cubicBezTo>
                    <a:pt x="20929" y="1888"/>
                    <a:pt x="20929" y="1944"/>
                    <a:pt x="20929" y="1999"/>
                  </a:cubicBezTo>
                  <a:cubicBezTo>
                    <a:pt x="20957" y="1999"/>
                    <a:pt x="20957" y="2026"/>
                    <a:pt x="20957" y="2026"/>
                  </a:cubicBezTo>
                  <a:cubicBezTo>
                    <a:pt x="21014" y="2137"/>
                    <a:pt x="20957" y="2082"/>
                    <a:pt x="20929" y="2054"/>
                  </a:cubicBezTo>
                  <a:cubicBezTo>
                    <a:pt x="20929" y="2026"/>
                    <a:pt x="20844" y="1944"/>
                    <a:pt x="20844" y="1944"/>
                  </a:cubicBezTo>
                  <a:cubicBezTo>
                    <a:pt x="20844" y="1944"/>
                    <a:pt x="20844" y="1944"/>
                    <a:pt x="20844" y="1916"/>
                  </a:cubicBezTo>
                  <a:cubicBezTo>
                    <a:pt x="20816" y="1888"/>
                    <a:pt x="20759" y="1888"/>
                    <a:pt x="20731" y="1861"/>
                  </a:cubicBezTo>
                  <a:cubicBezTo>
                    <a:pt x="20731" y="1861"/>
                    <a:pt x="20731" y="1861"/>
                    <a:pt x="20731" y="1861"/>
                  </a:cubicBezTo>
                  <a:cubicBezTo>
                    <a:pt x="20731" y="1861"/>
                    <a:pt x="20731" y="1861"/>
                    <a:pt x="20731" y="1861"/>
                  </a:cubicBezTo>
                  <a:cubicBezTo>
                    <a:pt x="20674" y="1833"/>
                    <a:pt x="20674" y="1778"/>
                    <a:pt x="20618" y="1751"/>
                  </a:cubicBezTo>
                  <a:cubicBezTo>
                    <a:pt x="20561" y="1751"/>
                    <a:pt x="20533" y="1723"/>
                    <a:pt x="20505" y="1668"/>
                  </a:cubicBezTo>
                  <a:cubicBezTo>
                    <a:pt x="20476" y="1640"/>
                    <a:pt x="20476" y="1640"/>
                    <a:pt x="20448" y="1613"/>
                  </a:cubicBezTo>
                  <a:cubicBezTo>
                    <a:pt x="20420" y="1613"/>
                    <a:pt x="20420" y="1668"/>
                    <a:pt x="20392" y="1613"/>
                  </a:cubicBezTo>
                  <a:cubicBezTo>
                    <a:pt x="20363" y="1613"/>
                    <a:pt x="20363" y="1585"/>
                    <a:pt x="20335" y="1557"/>
                  </a:cubicBezTo>
                  <a:cubicBezTo>
                    <a:pt x="20307" y="1557"/>
                    <a:pt x="20250" y="1585"/>
                    <a:pt x="20222" y="1557"/>
                  </a:cubicBezTo>
                  <a:cubicBezTo>
                    <a:pt x="20194" y="1530"/>
                    <a:pt x="20165" y="1502"/>
                    <a:pt x="20137" y="1475"/>
                  </a:cubicBezTo>
                  <a:cubicBezTo>
                    <a:pt x="20109" y="1447"/>
                    <a:pt x="20081" y="1447"/>
                    <a:pt x="20052" y="1475"/>
                  </a:cubicBezTo>
                  <a:cubicBezTo>
                    <a:pt x="20024" y="1502"/>
                    <a:pt x="19967" y="1419"/>
                    <a:pt x="19939" y="1392"/>
                  </a:cubicBezTo>
                  <a:cubicBezTo>
                    <a:pt x="19883" y="1392"/>
                    <a:pt x="19854" y="1475"/>
                    <a:pt x="19798" y="1419"/>
                  </a:cubicBezTo>
                  <a:cubicBezTo>
                    <a:pt x="19770" y="1364"/>
                    <a:pt x="19798" y="1282"/>
                    <a:pt x="19713" y="1309"/>
                  </a:cubicBezTo>
                  <a:cubicBezTo>
                    <a:pt x="19685" y="1309"/>
                    <a:pt x="19685" y="1309"/>
                    <a:pt x="19656" y="1337"/>
                  </a:cubicBezTo>
                  <a:cubicBezTo>
                    <a:pt x="19656" y="1337"/>
                    <a:pt x="19628" y="1364"/>
                    <a:pt x="19600" y="1364"/>
                  </a:cubicBezTo>
                  <a:cubicBezTo>
                    <a:pt x="19600" y="1364"/>
                    <a:pt x="19600" y="1364"/>
                    <a:pt x="19600" y="1364"/>
                  </a:cubicBezTo>
                  <a:cubicBezTo>
                    <a:pt x="19572" y="1392"/>
                    <a:pt x="19543" y="1392"/>
                    <a:pt x="19515" y="1364"/>
                  </a:cubicBezTo>
                  <a:cubicBezTo>
                    <a:pt x="19543" y="1364"/>
                    <a:pt x="19515" y="1337"/>
                    <a:pt x="19515" y="1309"/>
                  </a:cubicBezTo>
                  <a:cubicBezTo>
                    <a:pt x="19487" y="1282"/>
                    <a:pt x="19402" y="1309"/>
                    <a:pt x="19374" y="1309"/>
                  </a:cubicBezTo>
                  <a:cubicBezTo>
                    <a:pt x="19374" y="1309"/>
                    <a:pt x="19345" y="1309"/>
                    <a:pt x="19345" y="1337"/>
                  </a:cubicBezTo>
                  <a:cubicBezTo>
                    <a:pt x="19345" y="1392"/>
                    <a:pt x="19289" y="1309"/>
                    <a:pt x="19261" y="1309"/>
                  </a:cubicBezTo>
                  <a:cubicBezTo>
                    <a:pt x="19204" y="1254"/>
                    <a:pt x="19176" y="1282"/>
                    <a:pt x="19176" y="1309"/>
                  </a:cubicBezTo>
                  <a:cubicBezTo>
                    <a:pt x="19148" y="1309"/>
                    <a:pt x="19148" y="1337"/>
                    <a:pt x="19176" y="1337"/>
                  </a:cubicBezTo>
                  <a:cubicBezTo>
                    <a:pt x="19176" y="1364"/>
                    <a:pt x="19176" y="1364"/>
                    <a:pt x="19176" y="1392"/>
                  </a:cubicBezTo>
                  <a:cubicBezTo>
                    <a:pt x="19204" y="1419"/>
                    <a:pt x="19232" y="1419"/>
                    <a:pt x="19232" y="1447"/>
                  </a:cubicBezTo>
                  <a:cubicBezTo>
                    <a:pt x="19261" y="1475"/>
                    <a:pt x="19261" y="1502"/>
                    <a:pt x="19289" y="1502"/>
                  </a:cubicBezTo>
                  <a:cubicBezTo>
                    <a:pt x="19317" y="1530"/>
                    <a:pt x="19317" y="1530"/>
                    <a:pt x="19345" y="1530"/>
                  </a:cubicBezTo>
                  <a:cubicBezTo>
                    <a:pt x="19345" y="1530"/>
                    <a:pt x="19345" y="1530"/>
                    <a:pt x="19374" y="1530"/>
                  </a:cubicBezTo>
                  <a:cubicBezTo>
                    <a:pt x="19402" y="1530"/>
                    <a:pt x="19374" y="1557"/>
                    <a:pt x="19317" y="1585"/>
                  </a:cubicBezTo>
                  <a:cubicBezTo>
                    <a:pt x="19232" y="1585"/>
                    <a:pt x="19204" y="1557"/>
                    <a:pt x="19148" y="1530"/>
                  </a:cubicBezTo>
                  <a:cubicBezTo>
                    <a:pt x="19148" y="1530"/>
                    <a:pt x="19148" y="1530"/>
                    <a:pt x="19148" y="1530"/>
                  </a:cubicBezTo>
                  <a:cubicBezTo>
                    <a:pt x="19119" y="1502"/>
                    <a:pt x="19034" y="1419"/>
                    <a:pt x="18978" y="1475"/>
                  </a:cubicBezTo>
                  <a:cubicBezTo>
                    <a:pt x="18978" y="1475"/>
                    <a:pt x="18978" y="1475"/>
                    <a:pt x="18978" y="1475"/>
                  </a:cubicBezTo>
                  <a:cubicBezTo>
                    <a:pt x="18978" y="1475"/>
                    <a:pt x="18978" y="1475"/>
                    <a:pt x="18978" y="1475"/>
                  </a:cubicBezTo>
                  <a:cubicBezTo>
                    <a:pt x="18978" y="1475"/>
                    <a:pt x="18978" y="1475"/>
                    <a:pt x="18978" y="1475"/>
                  </a:cubicBezTo>
                  <a:cubicBezTo>
                    <a:pt x="18978" y="1502"/>
                    <a:pt x="18865" y="1475"/>
                    <a:pt x="18837" y="1475"/>
                  </a:cubicBezTo>
                  <a:cubicBezTo>
                    <a:pt x="18752" y="1475"/>
                    <a:pt x="18667" y="1419"/>
                    <a:pt x="18582" y="1392"/>
                  </a:cubicBezTo>
                  <a:cubicBezTo>
                    <a:pt x="18554" y="1364"/>
                    <a:pt x="18413" y="1309"/>
                    <a:pt x="18384" y="1364"/>
                  </a:cubicBezTo>
                  <a:cubicBezTo>
                    <a:pt x="18356" y="1419"/>
                    <a:pt x="18497" y="1530"/>
                    <a:pt x="18328" y="1502"/>
                  </a:cubicBezTo>
                  <a:cubicBezTo>
                    <a:pt x="18299" y="1502"/>
                    <a:pt x="18328" y="1475"/>
                    <a:pt x="18299" y="1447"/>
                  </a:cubicBezTo>
                  <a:cubicBezTo>
                    <a:pt x="18299" y="1419"/>
                    <a:pt x="18271" y="1419"/>
                    <a:pt x="18243" y="1392"/>
                  </a:cubicBezTo>
                  <a:cubicBezTo>
                    <a:pt x="18243" y="1392"/>
                    <a:pt x="18186" y="1392"/>
                    <a:pt x="18158" y="1392"/>
                  </a:cubicBezTo>
                  <a:cubicBezTo>
                    <a:pt x="18102" y="1392"/>
                    <a:pt x="18102" y="1364"/>
                    <a:pt x="18130" y="1364"/>
                  </a:cubicBezTo>
                  <a:cubicBezTo>
                    <a:pt x="18130" y="1364"/>
                    <a:pt x="18130" y="1337"/>
                    <a:pt x="18130" y="1337"/>
                  </a:cubicBezTo>
                  <a:cubicBezTo>
                    <a:pt x="18158" y="1337"/>
                    <a:pt x="18158" y="1309"/>
                    <a:pt x="18158" y="1309"/>
                  </a:cubicBezTo>
                  <a:cubicBezTo>
                    <a:pt x="18130" y="1282"/>
                    <a:pt x="18130" y="1254"/>
                    <a:pt x="18102" y="1226"/>
                  </a:cubicBezTo>
                  <a:cubicBezTo>
                    <a:pt x="18073" y="1226"/>
                    <a:pt x="18045" y="1226"/>
                    <a:pt x="18017" y="1226"/>
                  </a:cubicBezTo>
                  <a:cubicBezTo>
                    <a:pt x="17960" y="1226"/>
                    <a:pt x="17932" y="1199"/>
                    <a:pt x="17904" y="1171"/>
                  </a:cubicBezTo>
                  <a:cubicBezTo>
                    <a:pt x="17875" y="1171"/>
                    <a:pt x="17706" y="1088"/>
                    <a:pt x="17706" y="1171"/>
                  </a:cubicBezTo>
                  <a:cubicBezTo>
                    <a:pt x="17706" y="1254"/>
                    <a:pt x="17536" y="1144"/>
                    <a:pt x="17508" y="1144"/>
                  </a:cubicBezTo>
                  <a:cubicBezTo>
                    <a:pt x="17451" y="1088"/>
                    <a:pt x="17366" y="1144"/>
                    <a:pt x="17310" y="1144"/>
                  </a:cubicBezTo>
                  <a:cubicBezTo>
                    <a:pt x="17310" y="1144"/>
                    <a:pt x="17310" y="1144"/>
                    <a:pt x="17310" y="1144"/>
                  </a:cubicBezTo>
                  <a:cubicBezTo>
                    <a:pt x="17310" y="1144"/>
                    <a:pt x="17310" y="1144"/>
                    <a:pt x="17310" y="1144"/>
                  </a:cubicBezTo>
                  <a:cubicBezTo>
                    <a:pt x="17253" y="1171"/>
                    <a:pt x="17197" y="1171"/>
                    <a:pt x="17140" y="1116"/>
                  </a:cubicBezTo>
                  <a:cubicBezTo>
                    <a:pt x="17112" y="1088"/>
                    <a:pt x="17084" y="1061"/>
                    <a:pt x="17055" y="1033"/>
                  </a:cubicBezTo>
                  <a:cubicBezTo>
                    <a:pt x="16971" y="1006"/>
                    <a:pt x="16914" y="1033"/>
                    <a:pt x="16829" y="1006"/>
                  </a:cubicBezTo>
                  <a:cubicBezTo>
                    <a:pt x="16801" y="1006"/>
                    <a:pt x="16744" y="1006"/>
                    <a:pt x="16744" y="951"/>
                  </a:cubicBezTo>
                  <a:cubicBezTo>
                    <a:pt x="16744" y="923"/>
                    <a:pt x="16744" y="923"/>
                    <a:pt x="16716" y="895"/>
                  </a:cubicBezTo>
                  <a:cubicBezTo>
                    <a:pt x="16660" y="868"/>
                    <a:pt x="16603" y="895"/>
                    <a:pt x="16575" y="895"/>
                  </a:cubicBezTo>
                  <a:cubicBezTo>
                    <a:pt x="16547" y="895"/>
                    <a:pt x="16547" y="895"/>
                    <a:pt x="16547" y="895"/>
                  </a:cubicBezTo>
                  <a:cubicBezTo>
                    <a:pt x="16547" y="895"/>
                    <a:pt x="16547" y="895"/>
                    <a:pt x="16547" y="895"/>
                  </a:cubicBezTo>
                  <a:cubicBezTo>
                    <a:pt x="16518" y="923"/>
                    <a:pt x="16377" y="978"/>
                    <a:pt x="16405" y="868"/>
                  </a:cubicBezTo>
                  <a:cubicBezTo>
                    <a:pt x="16433" y="813"/>
                    <a:pt x="16405" y="785"/>
                    <a:pt x="16405" y="757"/>
                  </a:cubicBezTo>
                  <a:cubicBezTo>
                    <a:pt x="16377" y="702"/>
                    <a:pt x="16236" y="840"/>
                    <a:pt x="16236" y="840"/>
                  </a:cubicBezTo>
                  <a:cubicBezTo>
                    <a:pt x="16151" y="923"/>
                    <a:pt x="16094" y="868"/>
                    <a:pt x="16009" y="868"/>
                  </a:cubicBezTo>
                  <a:cubicBezTo>
                    <a:pt x="15981" y="840"/>
                    <a:pt x="15981" y="840"/>
                    <a:pt x="15953" y="868"/>
                  </a:cubicBezTo>
                  <a:cubicBezTo>
                    <a:pt x="15896" y="923"/>
                    <a:pt x="16038" y="1006"/>
                    <a:pt x="16094" y="1033"/>
                  </a:cubicBezTo>
                  <a:cubicBezTo>
                    <a:pt x="16094" y="1033"/>
                    <a:pt x="16122" y="1033"/>
                    <a:pt x="16151" y="1061"/>
                  </a:cubicBezTo>
                  <a:cubicBezTo>
                    <a:pt x="16179" y="1061"/>
                    <a:pt x="16207" y="1061"/>
                    <a:pt x="16207" y="1088"/>
                  </a:cubicBezTo>
                  <a:cubicBezTo>
                    <a:pt x="16207" y="1088"/>
                    <a:pt x="16207" y="1116"/>
                    <a:pt x="16207" y="1116"/>
                  </a:cubicBezTo>
                  <a:cubicBezTo>
                    <a:pt x="16179" y="1144"/>
                    <a:pt x="16122" y="1171"/>
                    <a:pt x="16094" y="1144"/>
                  </a:cubicBezTo>
                  <a:cubicBezTo>
                    <a:pt x="16066" y="1144"/>
                    <a:pt x="16038" y="1116"/>
                    <a:pt x="16009" y="1088"/>
                  </a:cubicBezTo>
                  <a:cubicBezTo>
                    <a:pt x="15981" y="1088"/>
                    <a:pt x="15953" y="1061"/>
                    <a:pt x="15925" y="1061"/>
                  </a:cubicBezTo>
                  <a:cubicBezTo>
                    <a:pt x="15896" y="1061"/>
                    <a:pt x="15840" y="1061"/>
                    <a:pt x="15811" y="1061"/>
                  </a:cubicBezTo>
                  <a:cubicBezTo>
                    <a:pt x="15811" y="1088"/>
                    <a:pt x="15811" y="1088"/>
                    <a:pt x="15811" y="1116"/>
                  </a:cubicBezTo>
                  <a:cubicBezTo>
                    <a:pt x="15811" y="1144"/>
                    <a:pt x="15755" y="1144"/>
                    <a:pt x="15727" y="1116"/>
                  </a:cubicBezTo>
                  <a:cubicBezTo>
                    <a:pt x="15698" y="1061"/>
                    <a:pt x="15614" y="978"/>
                    <a:pt x="15529" y="1033"/>
                  </a:cubicBezTo>
                  <a:cubicBezTo>
                    <a:pt x="15500" y="1061"/>
                    <a:pt x="15529" y="1088"/>
                    <a:pt x="15529" y="1116"/>
                  </a:cubicBezTo>
                  <a:cubicBezTo>
                    <a:pt x="15529" y="1199"/>
                    <a:pt x="15529" y="1309"/>
                    <a:pt x="15416" y="1309"/>
                  </a:cubicBezTo>
                  <a:cubicBezTo>
                    <a:pt x="15387" y="1282"/>
                    <a:pt x="15331" y="1254"/>
                    <a:pt x="15303" y="1199"/>
                  </a:cubicBezTo>
                  <a:cubicBezTo>
                    <a:pt x="15274" y="1199"/>
                    <a:pt x="15274" y="1199"/>
                    <a:pt x="15246" y="1171"/>
                  </a:cubicBezTo>
                  <a:cubicBezTo>
                    <a:pt x="15218" y="1171"/>
                    <a:pt x="15218" y="1144"/>
                    <a:pt x="15218" y="1088"/>
                  </a:cubicBezTo>
                  <a:cubicBezTo>
                    <a:pt x="15246" y="1061"/>
                    <a:pt x="15189" y="1006"/>
                    <a:pt x="15161" y="1033"/>
                  </a:cubicBezTo>
                  <a:cubicBezTo>
                    <a:pt x="15133" y="1061"/>
                    <a:pt x="15105" y="1061"/>
                    <a:pt x="15105" y="1088"/>
                  </a:cubicBezTo>
                  <a:cubicBezTo>
                    <a:pt x="15105" y="1088"/>
                    <a:pt x="15048" y="1006"/>
                    <a:pt x="15105" y="978"/>
                  </a:cubicBezTo>
                  <a:cubicBezTo>
                    <a:pt x="15161" y="951"/>
                    <a:pt x="15133" y="868"/>
                    <a:pt x="15076" y="840"/>
                  </a:cubicBezTo>
                  <a:cubicBezTo>
                    <a:pt x="15048" y="813"/>
                    <a:pt x="14963" y="785"/>
                    <a:pt x="14935" y="757"/>
                  </a:cubicBezTo>
                  <a:cubicBezTo>
                    <a:pt x="14907" y="730"/>
                    <a:pt x="14878" y="730"/>
                    <a:pt x="14850" y="730"/>
                  </a:cubicBezTo>
                  <a:cubicBezTo>
                    <a:pt x="14822" y="730"/>
                    <a:pt x="14709" y="702"/>
                    <a:pt x="14709" y="757"/>
                  </a:cubicBezTo>
                  <a:cubicBezTo>
                    <a:pt x="14709" y="785"/>
                    <a:pt x="14398" y="730"/>
                    <a:pt x="14370" y="757"/>
                  </a:cubicBezTo>
                  <a:cubicBezTo>
                    <a:pt x="14341" y="785"/>
                    <a:pt x="14341" y="868"/>
                    <a:pt x="14370" y="895"/>
                  </a:cubicBezTo>
                  <a:cubicBezTo>
                    <a:pt x="14398" y="895"/>
                    <a:pt x="14398" y="895"/>
                    <a:pt x="14398" y="895"/>
                  </a:cubicBezTo>
                  <a:cubicBezTo>
                    <a:pt x="14426" y="868"/>
                    <a:pt x="14426" y="868"/>
                    <a:pt x="14454" y="895"/>
                  </a:cubicBezTo>
                  <a:cubicBezTo>
                    <a:pt x="14454" y="895"/>
                    <a:pt x="14454" y="895"/>
                    <a:pt x="14454" y="895"/>
                  </a:cubicBezTo>
                  <a:cubicBezTo>
                    <a:pt x="14426" y="951"/>
                    <a:pt x="14398" y="951"/>
                    <a:pt x="14341" y="951"/>
                  </a:cubicBezTo>
                  <a:cubicBezTo>
                    <a:pt x="14313" y="951"/>
                    <a:pt x="14256" y="923"/>
                    <a:pt x="14228" y="923"/>
                  </a:cubicBezTo>
                  <a:cubicBezTo>
                    <a:pt x="14200" y="923"/>
                    <a:pt x="14172" y="923"/>
                    <a:pt x="14143" y="895"/>
                  </a:cubicBezTo>
                  <a:cubicBezTo>
                    <a:pt x="14143" y="895"/>
                    <a:pt x="14143" y="868"/>
                    <a:pt x="14143" y="868"/>
                  </a:cubicBezTo>
                  <a:cubicBezTo>
                    <a:pt x="14172" y="840"/>
                    <a:pt x="14172" y="813"/>
                    <a:pt x="14172" y="813"/>
                  </a:cubicBezTo>
                  <a:cubicBezTo>
                    <a:pt x="14143" y="757"/>
                    <a:pt x="14059" y="757"/>
                    <a:pt x="14030" y="757"/>
                  </a:cubicBezTo>
                  <a:cubicBezTo>
                    <a:pt x="14030" y="757"/>
                    <a:pt x="14030" y="757"/>
                    <a:pt x="14030" y="757"/>
                  </a:cubicBezTo>
                  <a:cubicBezTo>
                    <a:pt x="14030" y="757"/>
                    <a:pt x="14030" y="757"/>
                    <a:pt x="14030" y="757"/>
                  </a:cubicBezTo>
                  <a:cubicBezTo>
                    <a:pt x="13974" y="757"/>
                    <a:pt x="13861" y="757"/>
                    <a:pt x="13832" y="785"/>
                  </a:cubicBezTo>
                  <a:cubicBezTo>
                    <a:pt x="13804" y="813"/>
                    <a:pt x="13719" y="813"/>
                    <a:pt x="13719" y="868"/>
                  </a:cubicBezTo>
                  <a:cubicBezTo>
                    <a:pt x="13719" y="951"/>
                    <a:pt x="13691" y="951"/>
                    <a:pt x="13663" y="895"/>
                  </a:cubicBezTo>
                  <a:cubicBezTo>
                    <a:pt x="13663" y="868"/>
                    <a:pt x="13663" y="868"/>
                    <a:pt x="13663" y="840"/>
                  </a:cubicBezTo>
                  <a:cubicBezTo>
                    <a:pt x="13663" y="840"/>
                    <a:pt x="13634" y="813"/>
                    <a:pt x="13634" y="813"/>
                  </a:cubicBezTo>
                  <a:cubicBezTo>
                    <a:pt x="13578" y="813"/>
                    <a:pt x="13493" y="785"/>
                    <a:pt x="13465" y="813"/>
                  </a:cubicBezTo>
                  <a:cubicBezTo>
                    <a:pt x="13437" y="840"/>
                    <a:pt x="13437" y="840"/>
                    <a:pt x="13437" y="840"/>
                  </a:cubicBezTo>
                  <a:cubicBezTo>
                    <a:pt x="13437" y="840"/>
                    <a:pt x="13437" y="840"/>
                    <a:pt x="13437" y="868"/>
                  </a:cubicBezTo>
                  <a:cubicBezTo>
                    <a:pt x="13437" y="895"/>
                    <a:pt x="13380" y="868"/>
                    <a:pt x="13380" y="840"/>
                  </a:cubicBezTo>
                  <a:cubicBezTo>
                    <a:pt x="13352" y="813"/>
                    <a:pt x="13324" y="757"/>
                    <a:pt x="13295" y="757"/>
                  </a:cubicBezTo>
                  <a:cubicBezTo>
                    <a:pt x="13210" y="757"/>
                    <a:pt x="13182" y="840"/>
                    <a:pt x="13097" y="868"/>
                  </a:cubicBezTo>
                  <a:cubicBezTo>
                    <a:pt x="13069" y="868"/>
                    <a:pt x="13069" y="923"/>
                    <a:pt x="13013" y="978"/>
                  </a:cubicBezTo>
                  <a:cubicBezTo>
                    <a:pt x="12956" y="1033"/>
                    <a:pt x="12871" y="951"/>
                    <a:pt x="12815" y="1006"/>
                  </a:cubicBezTo>
                  <a:cubicBezTo>
                    <a:pt x="12815" y="1033"/>
                    <a:pt x="12786" y="1033"/>
                    <a:pt x="12786" y="1033"/>
                  </a:cubicBezTo>
                  <a:cubicBezTo>
                    <a:pt x="12786" y="1061"/>
                    <a:pt x="12758" y="1061"/>
                    <a:pt x="12758" y="1061"/>
                  </a:cubicBezTo>
                  <a:cubicBezTo>
                    <a:pt x="12730" y="1061"/>
                    <a:pt x="12702" y="1061"/>
                    <a:pt x="12702" y="1033"/>
                  </a:cubicBezTo>
                  <a:cubicBezTo>
                    <a:pt x="12673" y="1006"/>
                    <a:pt x="12702" y="1006"/>
                    <a:pt x="12730" y="978"/>
                  </a:cubicBezTo>
                  <a:cubicBezTo>
                    <a:pt x="12730" y="978"/>
                    <a:pt x="12730" y="978"/>
                    <a:pt x="12730" y="978"/>
                  </a:cubicBezTo>
                  <a:cubicBezTo>
                    <a:pt x="12730" y="978"/>
                    <a:pt x="12758" y="978"/>
                    <a:pt x="12758" y="978"/>
                  </a:cubicBezTo>
                  <a:cubicBezTo>
                    <a:pt x="12786" y="951"/>
                    <a:pt x="12815" y="978"/>
                    <a:pt x="12843" y="951"/>
                  </a:cubicBezTo>
                  <a:cubicBezTo>
                    <a:pt x="12899" y="895"/>
                    <a:pt x="12899" y="840"/>
                    <a:pt x="12984" y="840"/>
                  </a:cubicBezTo>
                  <a:cubicBezTo>
                    <a:pt x="13069" y="840"/>
                    <a:pt x="13097" y="840"/>
                    <a:pt x="13154" y="757"/>
                  </a:cubicBezTo>
                  <a:cubicBezTo>
                    <a:pt x="13182" y="730"/>
                    <a:pt x="13239" y="675"/>
                    <a:pt x="13295" y="647"/>
                  </a:cubicBezTo>
                  <a:cubicBezTo>
                    <a:pt x="13324" y="647"/>
                    <a:pt x="13408" y="592"/>
                    <a:pt x="13408" y="564"/>
                  </a:cubicBezTo>
                  <a:cubicBezTo>
                    <a:pt x="13408" y="509"/>
                    <a:pt x="13380" y="482"/>
                    <a:pt x="13380" y="454"/>
                  </a:cubicBezTo>
                  <a:cubicBezTo>
                    <a:pt x="13380" y="426"/>
                    <a:pt x="13380" y="371"/>
                    <a:pt x="13380" y="344"/>
                  </a:cubicBezTo>
                  <a:cubicBezTo>
                    <a:pt x="13352" y="288"/>
                    <a:pt x="13324" y="261"/>
                    <a:pt x="13267" y="233"/>
                  </a:cubicBezTo>
                  <a:cubicBezTo>
                    <a:pt x="13267" y="233"/>
                    <a:pt x="13267" y="233"/>
                    <a:pt x="13267" y="233"/>
                  </a:cubicBezTo>
                  <a:cubicBezTo>
                    <a:pt x="13267" y="233"/>
                    <a:pt x="13267" y="233"/>
                    <a:pt x="13239" y="233"/>
                  </a:cubicBezTo>
                  <a:cubicBezTo>
                    <a:pt x="13210" y="206"/>
                    <a:pt x="13182" y="206"/>
                    <a:pt x="13154" y="206"/>
                  </a:cubicBezTo>
                  <a:cubicBezTo>
                    <a:pt x="13126" y="206"/>
                    <a:pt x="13126" y="233"/>
                    <a:pt x="13097" y="233"/>
                  </a:cubicBezTo>
                  <a:cubicBezTo>
                    <a:pt x="13069" y="233"/>
                    <a:pt x="13069" y="288"/>
                    <a:pt x="12956" y="261"/>
                  </a:cubicBezTo>
                  <a:cubicBezTo>
                    <a:pt x="12928" y="261"/>
                    <a:pt x="12899" y="233"/>
                    <a:pt x="12843" y="233"/>
                  </a:cubicBezTo>
                  <a:cubicBezTo>
                    <a:pt x="12815" y="206"/>
                    <a:pt x="12758" y="233"/>
                    <a:pt x="12758" y="261"/>
                  </a:cubicBezTo>
                  <a:cubicBezTo>
                    <a:pt x="12758" y="288"/>
                    <a:pt x="12758" y="288"/>
                    <a:pt x="12730" y="233"/>
                  </a:cubicBezTo>
                  <a:cubicBezTo>
                    <a:pt x="12702" y="206"/>
                    <a:pt x="12702" y="178"/>
                    <a:pt x="12702" y="151"/>
                  </a:cubicBezTo>
                  <a:cubicBezTo>
                    <a:pt x="12673" y="123"/>
                    <a:pt x="12673" y="95"/>
                    <a:pt x="12645" y="68"/>
                  </a:cubicBezTo>
                  <a:cubicBezTo>
                    <a:pt x="12645" y="68"/>
                    <a:pt x="12645" y="68"/>
                    <a:pt x="12617" y="68"/>
                  </a:cubicBezTo>
                  <a:cubicBezTo>
                    <a:pt x="12617" y="95"/>
                    <a:pt x="12617" y="95"/>
                    <a:pt x="12588" y="95"/>
                  </a:cubicBezTo>
                  <a:cubicBezTo>
                    <a:pt x="12588" y="151"/>
                    <a:pt x="12560" y="123"/>
                    <a:pt x="12532" y="95"/>
                  </a:cubicBezTo>
                  <a:cubicBezTo>
                    <a:pt x="12504" y="95"/>
                    <a:pt x="12504" y="95"/>
                    <a:pt x="12475" y="95"/>
                  </a:cubicBezTo>
                  <a:cubicBezTo>
                    <a:pt x="12475" y="95"/>
                    <a:pt x="12475" y="68"/>
                    <a:pt x="12475" y="68"/>
                  </a:cubicBezTo>
                  <a:cubicBezTo>
                    <a:pt x="12475" y="13"/>
                    <a:pt x="12419" y="13"/>
                    <a:pt x="12391" y="13"/>
                  </a:cubicBezTo>
                  <a:cubicBezTo>
                    <a:pt x="12362" y="-15"/>
                    <a:pt x="12334" y="13"/>
                    <a:pt x="12306" y="13"/>
                  </a:cubicBezTo>
                  <a:cubicBezTo>
                    <a:pt x="12277" y="13"/>
                    <a:pt x="12249" y="13"/>
                    <a:pt x="12221" y="13"/>
                  </a:cubicBezTo>
                  <a:cubicBezTo>
                    <a:pt x="12221" y="13"/>
                    <a:pt x="12193" y="13"/>
                    <a:pt x="12193" y="13"/>
                  </a:cubicBezTo>
                  <a:cubicBezTo>
                    <a:pt x="12193" y="68"/>
                    <a:pt x="12221" y="123"/>
                    <a:pt x="12249" y="151"/>
                  </a:cubicBezTo>
                  <a:cubicBezTo>
                    <a:pt x="12277" y="178"/>
                    <a:pt x="12193" y="95"/>
                    <a:pt x="12164" y="95"/>
                  </a:cubicBezTo>
                  <a:cubicBezTo>
                    <a:pt x="12164" y="95"/>
                    <a:pt x="12136" y="68"/>
                    <a:pt x="12136" y="68"/>
                  </a:cubicBezTo>
                  <a:cubicBezTo>
                    <a:pt x="12080" y="95"/>
                    <a:pt x="12080" y="151"/>
                    <a:pt x="12051" y="178"/>
                  </a:cubicBezTo>
                  <a:cubicBezTo>
                    <a:pt x="12051" y="206"/>
                    <a:pt x="12051" y="233"/>
                    <a:pt x="12051" y="233"/>
                  </a:cubicBezTo>
                  <a:cubicBezTo>
                    <a:pt x="12108" y="316"/>
                    <a:pt x="12051" y="344"/>
                    <a:pt x="11966" y="344"/>
                  </a:cubicBezTo>
                  <a:cubicBezTo>
                    <a:pt x="11966" y="344"/>
                    <a:pt x="11966" y="344"/>
                    <a:pt x="11966" y="344"/>
                  </a:cubicBezTo>
                  <a:cubicBezTo>
                    <a:pt x="11966" y="344"/>
                    <a:pt x="11966" y="344"/>
                    <a:pt x="11966" y="344"/>
                  </a:cubicBezTo>
                  <a:cubicBezTo>
                    <a:pt x="11853" y="344"/>
                    <a:pt x="11825" y="288"/>
                    <a:pt x="11769" y="206"/>
                  </a:cubicBezTo>
                  <a:cubicBezTo>
                    <a:pt x="11740" y="178"/>
                    <a:pt x="11712" y="178"/>
                    <a:pt x="11684" y="206"/>
                  </a:cubicBezTo>
                  <a:cubicBezTo>
                    <a:pt x="11655" y="261"/>
                    <a:pt x="11571" y="288"/>
                    <a:pt x="11542" y="344"/>
                  </a:cubicBezTo>
                  <a:cubicBezTo>
                    <a:pt x="11514" y="344"/>
                    <a:pt x="11514" y="344"/>
                    <a:pt x="11514" y="371"/>
                  </a:cubicBezTo>
                  <a:cubicBezTo>
                    <a:pt x="11514" y="371"/>
                    <a:pt x="11458" y="316"/>
                    <a:pt x="11458" y="316"/>
                  </a:cubicBezTo>
                  <a:cubicBezTo>
                    <a:pt x="11458" y="316"/>
                    <a:pt x="11429" y="316"/>
                    <a:pt x="11429" y="316"/>
                  </a:cubicBezTo>
                  <a:cubicBezTo>
                    <a:pt x="11401" y="316"/>
                    <a:pt x="11344" y="344"/>
                    <a:pt x="11316" y="371"/>
                  </a:cubicBezTo>
                  <a:cubicBezTo>
                    <a:pt x="11288" y="371"/>
                    <a:pt x="11288" y="426"/>
                    <a:pt x="11260" y="426"/>
                  </a:cubicBezTo>
                  <a:cubicBezTo>
                    <a:pt x="11231" y="454"/>
                    <a:pt x="11203" y="482"/>
                    <a:pt x="11175" y="509"/>
                  </a:cubicBezTo>
                  <a:cubicBezTo>
                    <a:pt x="11118" y="509"/>
                    <a:pt x="11033" y="537"/>
                    <a:pt x="11005" y="564"/>
                  </a:cubicBezTo>
                  <a:cubicBezTo>
                    <a:pt x="10949" y="592"/>
                    <a:pt x="11033" y="675"/>
                    <a:pt x="10949" y="702"/>
                  </a:cubicBezTo>
                  <a:cubicBezTo>
                    <a:pt x="10949" y="702"/>
                    <a:pt x="10949" y="702"/>
                    <a:pt x="10949" y="702"/>
                  </a:cubicBezTo>
                  <a:cubicBezTo>
                    <a:pt x="10920" y="730"/>
                    <a:pt x="10864" y="730"/>
                    <a:pt x="10836" y="757"/>
                  </a:cubicBezTo>
                  <a:cubicBezTo>
                    <a:pt x="10807" y="785"/>
                    <a:pt x="10779" y="813"/>
                    <a:pt x="10751" y="840"/>
                  </a:cubicBezTo>
                  <a:cubicBezTo>
                    <a:pt x="10751" y="868"/>
                    <a:pt x="10751" y="895"/>
                    <a:pt x="10722" y="923"/>
                  </a:cubicBezTo>
                  <a:cubicBezTo>
                    <a:pt x="10722" y="923"/>
                    <a:pt x="10694" y="840"/>
                    <a:pt x="10694" y="840"/>
                  </a:cubicBezTo>
                  <a:cubicBezTo>
                    <a:pt x="10666" y="813"/>
                    <a:pt x="10638" y="757"/>
                    <a:pt x="10609" y="730"/>
                  </a:cubicBezTo>
                  <a:cubicBezTo>
                    <a:pt x="10609" y="730"/>
                    <a:pt x="10609" y="730"/>
                    <a:pt x="10609" y="730"/>
                  </a:cubicBezTo>
                  <a:cubicBezTo>
                    <a:pt x="10553" y="757"/>
                    <a:pt x="10553" y="813"/>
                    <a:pt x="10496" y="813"/>
                  </a:cubicBezTo>
                  <a:cubicBezTo>
                    <a:pt x="10468" y="813"/>
                    <a:pt x="10440" y="840"/>
                    <a:pt x="10411" y="868"/>
                  </a:cubicBezTo>
                  <a:cubicBezTo>
                    <a:pt x="10411" y="895"/>
                    <a:pt x="10355" y="895"/>
                    <a:pt x="10355" y="923"/>
                  </a:cubicBezTo>
                  <a:cubicBezTo>
                    <a:pt x="10355" y="951"/>
                    <a:pt x="10383" y="978"/>
                    <a:pt x="10383" y="1006"/>
                  </a:cubicBezTo>
                  <a:cubicBezTo>
                    <a:pt x="10383" y="1006"/>
                    <a:pt x="10383" y="1006"/>
                    <a:pt x="10383" y="1006"/>
                  </a:cubicBezTo>
                  <a:cubicBezTo>
                    <a:pt x="10411" y="1061"/>
                    <a:pt x="10440" y="1144"/>
                    <a:pt x="10525" y="1171"/>
                  </a:cubicBezTo>
                  <a:cubicBezTo>
                    <a:pt x="10553" y="1199"/>
                    <a:pt x="10553" y="1199"/>
                    <a:pt x="10581" y="1199"/>
                  </a:cubicBezTo>
                  <a:cubicBezTo>
                    <a:pt x="10638" y="1171"/>
                    <a:pt x="10638" y="1226"/>
                    <a:pt x="10638" y="1254"/>
                  </a:cubicBezTo>
                  <a:cubicBezTo>
                    <a:pt x="10694" y="1337"/>
                    <a:pt x="10666" y="1447"/>
                    <a:pt x="10751" y="1502"/>
                  </a:cubicBezTo>
                  <a:cubicBezTo>
                    <a:pt x="10779" y="1530"/>
                    <a:pt x="10807" y="1530"/>
                    <a:pt x="10807" y="1530"/>
                  </a:cubicBezTo>
                  <a:cubicBezTo>
                    <a:pt x="10836" y="1530"/>
                    <a:pt x="10864" y="1557"/>
                    <a:pt x="10892" y="1585"/>
                  </a:cubicBezTo>
                  <a:cubicBezTo>
                    <a:pt x="10864" y="1613"/>
                    <a:pt x="10864" y="1640"/>
                    <a:pt x="10864" y="1695"/>
                  </a:cubicBezTo>
                  <a:cubicBezTo>
                    <a:pt x="10836" y="1695"/>
                    <a:pt x="10779" y="1695"/>
                    <a:pt x="10751" y="1695"/>
                  </a:cubicBezTo>
                  <a:cubicBezTo>
                    <a:pt x="10666" y="1668"/>
                    <a:pt x="10666" y="1613"/>
                    <a:pt x="10638" y="1557"/>
                  </a:cubicBezTo>
                  <a:cubicBezTo>
                    <a:pt x="10609" y="1502"/>
                    <a:pt x="10609" y="1475"/>
                    <a:pt x="10609" y="1419"/>
                  </a:cubicBezTo>
                  <a:cubicBezTo>
                    <a:pt x="10609" y="1392"/>
                    <a:pt x="10553" y="1309"/>
                    <a:pt x="10525" y="1282"/>
                  </a:cubicBezTo>
                  <a:cubicBezTo>
                    <a:pt x="10496" y="1282"/>
                    <a:pt x="10468" y="1282"/>
                    <a:pt x="10411" y="1309"/>
                  </a:cubicBezTo>
                  <a:cubicBezTo>
                    <a:pt x="10383" y="1309"/>
                    <a:pt x="10355" y="1226"/>
                    <a:pt x="10355" y="1226"/>
                  </a:cubicBezTo>
                  <a:cubicBezTo>
                    <a:pt x="10355" y="1171"/>
                    <a:pt x="10298" y="1171"/>
                    <a:pt x="10270" y="1199"/>
                  </a:cubicBezTo>
                  <a:cubicBezTo>
                    <a:pt x="10242" y="1226"/>
                    <a:pt x="10214" y="1254"/>
                    <a:pt x="10214" y="1282"/>
                  </a:cubicBezTo>
                  <a:cubicBezTo>
                    <a:pt x="10214" y="1282"/>
                    <a:pt x="10214" y="1282"/>
                    <a:pt x="10214" y="1309"/>
                  </a:cubicBezTo>
                  <a:cubicBezTo>
                    <a:pt x="10214" y="1309"/>
                    <a:pt x="10242" y="1337"/>
                    <a:pt x="10242" y="1337"/>
                  </a:cubicBezTo>
                  <a:cubicBezTo>
                    <a:pt x="10242" y="1392"/>
                    <a:pt x="10270" y="1419"/>
                    <a:pt x="10298" y="1447"/>
                  </a:cubicBezTo>
                  <a:cubicBezTo>
                    <a:pt x="10327" y="1475"/>
                    <a:pt x="10270" y="1475"/>
                    <a:pt x="10270" y="1475"/>
                  </a:cubicBezTo>
                  <a:cubicBezTo>
                    <a:pt x="10214" y="1475"/>
                    <a:pt x="10185" y="1447"/>
                    <a:pt x="10157" y="1419"/>
                  </a:cubicBezTo>
                  <a:cubicBezTo>
                    <a:pt x="10100" y="1364"/>
                    <a:pt x="10100" y="1309"/>
                    <a:pt x="10044" y="1226"/>
                  </a:cubicBezTo>
                  <a:cubicBezTo>
                    <a:pt x="10016" y="1226"/>
                    <a:pt x="9987" y="1171"/>
                    <a:pt x="9959" y="1199"/>
                  </a:cubicBezTo>
                  <a:cubicBezTo>
                    <a:pt x="9846" y="1282"/>
                    <a:pt x="9874" y="1502"/>
                    <a:pt x="9959" y="1613"/>
                  </a:cubicBezTo>
                  <a:cubicBezTo>
                    <a:pt x="10016" y="1668"/>
                    <a:pt x="9987" y="1695"/>
                    <a:pt x="10016" y="1778"/>
                  </a:cubicBezTo>
                  <a:cubicBezTo>
                    <a:pt x="10044" y="1833"/>
                    <a:pt x="10016" y="1916"/>
                    <a:pt x="10100" y="1944"/>
                  </a:cubicBezTo>
                  <a:cubicBezTo>
                    <a:pt x="10100" y="1944"/>
                    <a:pt x="10100" y="1944"/>
                    <a:pt x="10100" y="1944"/>
                  </a:cubicBezTo>
                  <a:cubicBezTo>
                    <a:pt x="10157" y="1971"/>
                    <a:pt x="10242" y="1999"/>
                    <a:pt x="10298" y="1971"/>
                  </a:cubicBezTo>
                  <a:cubicBezTo>
                    <a:pt x="10411" y="1888"/>
                    <a:pt x="10440" y="2082"/>
                    <a:pt x="10525" y="2109"/>
                  </a:cubicBezTo>
                  <a:cubicBezTo>
                    <a:pt x="10553" y="2137"/>
                    <a:pt x="10553" y="2137"/>
                    <a:pt x="10553" y="2192"/>
                  </a:cubicBezTo>
                  <a:cubicBezTo>
                    <a:pt x="10553" y="2192"/>
                    <a:pt x="10553" y="2302"/>
                    <a:pt x="10525" y="2302"/>
                  </a:cubicBezTo>
                  <a:cubicBezTo>
                    <a:pt x="10496" y="2275"/>
                    <a:pt x="10440" y="2192"/>
                    <a:pt x="10383" y="2219"/>
                  </a:cubicBezTo>
                  <a:cubicBezTo>
                    <a:pt x="10383" y="2247"/>
                    <a:pt x="10383" y="2247"/>
                    <a:pt x="10383" y="2247"/>
                  </a:cubicBezTo>
                  <a:cubicBezTo>
                    <a:pt x="10383" y="2275"/>
                    <a:pt x="10411" y="2302"/>
                    <a:pt x="10440" y="2330"/>
                  </a:cubicBezTo>
                  <a:cubicBezTo>
                    <a:pt x="10440" y="2357"/>
                    <a:pt x="10440" y="2385"/>
                    <a:pt x="10440" y="2413"/>
                  </a:cubicBezTo>
                  <a:cubicBezTo>
                    <a:pt x="10440" y="2468"/>
                    <a:pt x="10383" y="2385"/>
                    <a:pt x="10383" y="2330"/>
                  </a:cubicBezTo>
                  <a:cubicBezTo>
                    <a:pt x="10383" y="2219"/>
                    <a:pt x="10327" y="2192"/>
                    <a:pt x="10242" y="2137"/>
                  </a:cubicBezTo>
                  <a:cubicBezTo>
                    <a:pt x="10185" y="2082"/>
                    <a:pt x="10157" y="2082"/>
                    <a:pt x="10129" y="2164"/>
                  </a:cubicBezTo>
                  <a:cubicBezTo>
                    <a:pt x="10100" y="2192"/>
                    <a:pt x="10129" y="2219"/>
                    <a:pt x="10129" y="2247"/>
                  </a:cubicBezTo>
                  <a:cubicBezTo>
                    <a:pt x="10129" y="2330"/>
                    <a:pt x="10129" y="2385"/>
                    <a:pt x="10100" y="2440"/>
                  </a:cubicBezTo>
                  <a:cubicBezTo>
                    <a:pt x="10100" y="2551"/>
                    <a:pt x="10044" y="2633"/>
                    <a:pt x="9931" y="2661"/>
                  </a:cubicBezTo>
                  <a:cubicBezTo>
                    <a:pt x="9846" y="2661"/>
                    <a:pt x="9789" y="2716"/>
                    <a:pt x="9676" y="2688"/>
                  </a:cubicBezTo>
                  <a:cubicBezTo>
                    <a:pt x="9620" y="2688"/>
                    <a:pt x="9620" y="2633"/>
                    <a:pt x="9676" y="2606"/>
                  </a:cubicBezTo>
                  <a:cubicBezTo>
                    <a:pt x="9676" y="2606"/>
                    <a:pt x="9705" y="2578"/>
                    <a:pt x="9705" y="2578"/>
                  </a:cubicBezTo>
                  <a:cubicBezTo>
                    <a:pt x="9705" y="2578"/>
                    <a:pt x="9874" y="2523"/>
                    <a:pt x="9874" y="2523"/>
                  </a:cubicBezTo>
                  <a:cubicBezTo>
                    <a:pt x="9931" y="2495"/>
                    <a:pt x="10044" y="2495"/>
                    <a:pt x="10044" y="2413"/>
                  </a:cubicBezTo>
                  <a:cubicBezTo>
                    <a:pt x="10044" y="2357"/>
                    <a:pt x="9987" y="2302"/>
                    <a:pt x="9987" y="2247"/>
                  </a:cubicBezTo>
                  <a:cubicBezTo>
                    <a:pt x="9959" y="2219"/>
                    <a:pt x="9987" y="2192"/>
                    <a:pt x="9959" y="2137"/>
                  </a:cubicBezTo>
                  <a:cubicBezTo>
                    <a:pt x="9959" y="2137"/>
                    <a:pt x="9959" y="2137"/>
                    <a:pt x="9959" y="2137"/>
                  </a:cubicBezTo>
                  <a:cubicBezTo>
                    <a:pt x="9959" y="2082"/>
                    <a:pt x="9987" y="1999"/>
                    <a:pt x="9959" y="1944"/>
                  </a:cubicBezTo>
                  <a:cubicBezTo>
                    <a:pt x="9959" y="1888"/>
                    <a:pt x="9931" y="1861"/>
                    <a:pt x="9874" y="1833"/>
                  </a:cubicBezTo>
                  <a:cubicBezTo>
                    <a:pt x="9846" y="1806"/>
                    <a:pt x="9789" y="1778"/>
                    <a:pt x="9818" y="1723"/>
                  </a:cubicBezTo>
                  <a:cubicBezTo>
                    <a:pt x="9818" y="1695"/>
                    <a:pt x="9818" y="1668"/>
                    <a:pt x="9789" y="1668"/>
                  </a:cubicBezTo>
                  <a:cubicBezTo>
                    <a:pt x="9789" y="1613"/>
                    <a:pt x="9705" y="1613"/>
                    <a:pt x="9676" y="1557"/>
                  </a:cubicBezTo>
                  <a:cubicBezTo>
                    <a:pt x="9676" y="1419"/>
                    <a:pt x="9874" y="1364"/>
                    <a:pt x="9846" y="1199"/>
                  </a:cubicBezTo>
                  <a:cubicBezTo>
                    <a:pt x="9846" y="1171"/>
                    <a:pt x="9818" y="1116"/>
                    <a:pt x="9761" y="1088"/>
                  </a:cubicBezTo>
                  <a:cubicBezTo>
                    <a:pt x="9761" y="1088"/>
                    <a:pt x="9733" y="1088"/>
                    <a:pt x="9705" y="1088"/>
                  </a:cubicBezTo>
                  <a:cubicBezTo>
                    <a:pt x="9676" y="1088"/>
                    <a:pt x="9620" y="1088"/>
                    <a:pt x="9592" y="1088"/>
                  </a:cubicBezTo>
                  <a:cubicBezTo>
                    <a:pt x="9507" y="1088"/>
                    <a:pt x="9478" y="1033"/>
                    <a:pt x="9450" y="978"/>
                  </a:cubicBezTo>
                  <a:cubicBezTo>
                    <a:pt x="9422" y="923"/>
                    <a:pt x="9365" y="951"/>
                    <a:pt x="9337" y="951"/>
                  </a:cubicBezTo>
                  <a:cubicBezTo>
                    <a:pt x="9252" y="978"/>
                    <a:pt x="9281" y="1061"/>
                    <a:pt x="9337" y="1088"/>
                  </a:cubicBezTo>
                  <a:cubicBezTo>
                    <a:pt x="9309" y="1144"/>
                    <a:pt x="9252" y="1199"/>
                    <a:pt x="9252" y="1282"/>
                  </a:cubicBezTo>
                  <a:cubicBezTo>
                    <a:pt x="9281" y="1364"/>
                    <a:pt x="9309" y="1475"/>
                    <a:pt x="9252" y="1585"/>
                  </a:cubicBezTo>
                  <a:cubicBezTo>
                    <a:pt x="9224" y="1613"/>
                    <a:pt x="9196" y="1668"/>
                    <a:pt x="9224" y="1695"/>
                  </a:cubicBezTo>
                  <a:cubicBezTo>
                    <a:pt x="9224" y="1723"/>
                    <a:pt x="9252" y="1723"/>
                    <a:pt x="9281" y="1751"/>
                  </a:cubicBezTo>
                  <a:cubicBezTo>
                    <a:pt x="9309" y="1806"/>
                    <a:pt x="9281" y="1833"/>
                    <a:pt x="9309" y="1861"/>
                  </a:cubicBezTo>
                  <a:cubicBezTo>
                    <a:pt x="9337" y="1916"/>
                    <a:pt x="9394" y="1944"/>
                    <a:pt x="9422" y="1999"/>
                  </a:cubicBezTo>
                  <a:cubicBezTo>
                    <a:pt x="9450" y="1999"/>
                    <a:pt x="9450" y="1999"/>
                    <a:pt x="9478" y="2026"/>
                  </a:cubicBezTo>
                  <a:cubicBezTo>
                    <a:pt x="9478" y="2026"/>
                    <a:pt x="9478" y="2054"/>
                    <a:pt x="9478" y="2054"/>
                  </a:cubicBezTo>
                  <a:cubicBezTo>
                    <a:pt x="9478" y="2137"/>
                    <a:pt x="9450" y="2137"/>
                    <a:pt x="9394" y="2109"/>
                  </a:cubicBezTo>
                  <a:cubicBezTo>
                    <a:pt x="9309" y="2109"/>
                    <a:pt x="9224" y="1999"/>
                    <a:pt x="9167" y="1944"/>
                  </a:cubicBezTo>
                  <a:cubicBezTo>
                    <a:pt x="9139" y="1916"/>
                    <a:pt x="9083" y="1944"/>
                    <a:pt x="9054" y="1944"/>
                  </a:cubicBezTo>
                  <a:cubicBezTo>
                    <a:pt x="9054" y="1944"/>
                    <a:pt x="9054" y="1944"/>
                    <a:pt x="9054" y="1944"/>
                  </a:cubicBezTo>
                  <a:cubicBezTo>
                    <a:pt x="8998" y="1944"/>
                    <a:pt x="8913" y="1944"/>
                    <a:pt x="8856" y="1916"/>
                  </a:cubicBezTo>
                  <a:cubicBezTo>
                    <a:pt x="8828" y="1916"/>
                    <a:pt x="8800" y="1888"/>
                    <a:pt x="8743" y="1888"/>
                  </a:cubicBezTo>
                  <a:cubicBezTo>
                    <a:pt x="8715" y="1888"/>
                    <a:pt x="8630" y="1888"/>
                    <a:pt x="8602" y="1916"/>
                  </a:cubicBezTo>
                  <a:cubicBezTo>
                    <a:pt x="8602" y="1944"/>
                    <a:pt x="8630" y="1971"/>
                    <a:pt x="8659" y="1999"/>
                  </a:cubicBezTo>
                  <a:cubicBezTo>
                    <a:pt x="8715" y="2026"/>
                    <a:pt x="8743" y="2054"/>
                    <a:pt x="8715" y="2109"/>
                  </a:cubicBezTo>
                  <a:cubicBezTo>
                    <a:pt x="8687" y="2164"/>
                    <a:pt x="8602" y="2192"/>
                    <a:pt x="8545" y="2137"/>
                  </a:cubicBezTo>
                  <a:cubicBezTo>
                    <a:pt x="8545" y="2137"/>
                    <a:pt x="8545" y="2137"/>
                    <a:pt x="8545" y="2137"/>
                  </a:cubicBezTo>
                  <a:cubicBezTo>
                    <a:pt x="8517" y="2137"/>
                    <a:pt x="8517" y="2054"/>
                    <a:pt x="8461" y="2054"/>
                  </a:cubicBezTo>
                  <a:cubicBezTo>
                    <a:pt x="8432" y="2054"/>
                    <a:pt x="8376" y="2054"/>
                    <a:pt x="8348" y="2082"/>
                  </a:cubicBezTo>
                  <a:cubicBezTo>
                    <a:pt x="8291" y="2109"/>
                    <a:pt x="8348" y="2192"/>
                    <a:pt x="8263" y="2192"/>
                  </a:cubicBezTo>
                  <a:cubicBezTo>
                    <a:pt x="8234" y="2192"/>
                    <a:pt x="8206" y="2192"/>
                    <a:pt x="8206" y="2192"/>
                  </a:cubicBezTo>
                  <a:cubicBezTo>
                    <a:pt x="8206" y="2164"/>
                    <a:pt x="8206" y="2137"/>
                    <a:pt x="8234" y="2109"/>
                  </a:cubicBezTo>
                  <a:cubicBezTo>
                    <a:pt x="8234" y="2109"/>
                    <a:pt x="8234" y="2109"/>
                    <a:pt x="8234" y="2109"/>
                  </a:cubicBezTo>
                  <a:cubicBezTo>
                    <a:pt x="8234" y="2109"/>
                    <a:pt x="8263" y="2082"/>
                    <a:pt x="8291" y="2082"/>
                  </a:cubicBezTo>
                  <a:cubicBezTo>
                    <a:pt x="8291" y="2054"/>
                    <a:pt x="8291" y="2054"/>
                    <a:pt x="8291" y="2054"/>
                  </a:cubicBezTo>
                  <a:cubicBezTo>
                    <a:pt x="8263" y="1971"/>
                    <a:pt x="7980" y="2054"/>
                    <a:pt x="7924" y="2054"/>
                  </a:cubicBezTo>
                  <a:cubicBezTo>
                    <a:pt x="7895" y="2054"/>
                    <a:pt x="7839" y="2137"/>
                    <a:pt x="7810" y="2164"/>
                  </a:cubicBezTo>
                  <a:cubicBezTo>
                    <a:pt x="7754" y="2192"/>
                    <a:pt x="7754" y="2192"/>
                    <a:pt x="7754" y="2247"/>
                  </a:cubicBezTo>
                  <a:cubicBezTo>
                    <a:pt x="7754" y="2247"/>
                    <a:pt x="7754" y="2247"/>
                    <a:pt x="7754" y="2247"/>
                  </a:cubicBezTo>
                  <a:cubicBezTo>
                    <a:pt x="7782" y="2302"/>
                    <a:pt x="7641" y="2302"/>
                    <a:pt x="7641" y="2330"/>
                  </a:cubicBezTo>
                  <a:cubicBezTo>
                    <a:pt x="7613" y="2357"/>
                    <a:pt x="7613" y="2385"/>
                    <a:pt x="7584" y="2413"/>
                  </a:cubicBezTo>
                  <a:cubicBezTo>
                    <a:pt x="7556" y="2413"/>
                    <a:pt x="7499" y="2413"/>
                    <a:pt x="7443" y="2440"/>
                  </a:cubicBezTo>
                  <a:cubicBezTo>
                    <a:pt x="7415" y="2440"/>
                    <a:pt x="7358" y="2440"/>
                    <a:pt x="7358" y="2468"/>
                  </a:cubicBezTo>
                  <a:cubicBezTo>
                    <a:pt x="7358" y="2551"/>
                    <a:pt x="7358" y="2633"/>
                    <a:pt x="7273" y="2633"/>
                  </a:cubicBezTo>
                  <a:cubicBezTo>
                    <a:pt x="7273" y="2633"/>
                    <a:pt x="7273" y="2633"/>
                    <a:pt x="7273" y="2633"/>
                  </a:cubicBezTo>
                  <a:cubicBezTo>
                    <a:pt x="7273" y="2633"/>
                    <a:pt x="7273" y="2633"/>
                    <a:pt x="7273" y="2633"/>
                  </a:cubicBezTo>
                  <a:cubicBezTo>
                    <a:pt x="7217" y="2633"/>
                    <a:pt x="7160" y="2606"/>
                    <a:pt x="7160" y="2551"/>
                  </a:cubicBezTo>
                  <a:cubicBezTo>
                    <a:pt x="7160" y="2495"/>
                    <a:pt x="7160" y="2495"/>
                    <a:pt x="7188" y="2468"/>
                  </a:cubicBezTo>
                  <a:cubicBezTo>
                    <a:pt x="7217" y="2440"/>
                    <a:pt x="7245" y="2413"/>
                    <a:pt x="7217" y="2385"/>
                  </a:cubicBezTo>
                  <a:cubicBezTo>
                    <a:pt x="7188" y="2357"/>
                    <a:pt x="7188" y="2302"/>
                    <a:pt x="7132" y="2275"/>
                  </a:cubicBezTo>
                  <a:cubicBezTo>
                    <a:pt x="7132" y="2247"/>
                    <a:pt x="7104" y="2247"/>
                    <a:pt x="7075" y="2247"/>
                  </a:cubicBezTo>
                  <a:cubicBezTo>
                    <a:pt x="7019" y="2247"/>
                    <a:pt x="6991" y="2192"/>
                    <a:pt x="6962" y="2164"/>
                  </a:cubicBezTo>
                  <a:cubicBezTo>
                    <a:pt x="6934" y="2137"/>
                    <a:pt x="6877" y="2137"/>
                    <a:pt x="6849" y="2137"/>
                  </a:cubicBezTo>
                  <a:cubicBezTo>
                    <a:pt x="6821" y="2164"/>
                    <a:pt x="6793" y="2219"/>
                    <a:pt x="6764" y="2247"/>
                  </a:cubicBezTo>
                  <a:cubicBezTo>
                    <a:pt x="6764" y="2275"/>
                    <a:pt x="6793" y="2302"/>
                    <a:pt x="6821" y="2330"/>
                  </a:cubicBezTo>
                  <a:cubicBezTo>
                    <a:pt x="6821" y="2330"/>
                    <a:pt x="6849" y="2330"/>
                    <a:pt x="6849" y="2330"/>
                  </a:cubicBezTo>
                  <a:cubicBezTo>
                    <a:pt x="6877" y="2330"/>
                    <a:pt x="6877" y="2413"/>
                    <a:pt x="6877" y="2440"/>
                  </a:cubicBezTo>
                  <a:cubicBezTo>
                    <a:pt x="6877" y="2440"/>
                    <a:pt x="6877" y="2440"/>
                    <a:pt x="6877" y="2440"/>
                  </a:cubicBezTo>
                  <a:cubicBezTo>
                    <a:pt x="6877" y="2440"/>
                    <a:pt x="6877" y="2440"/>
                    <a:pt x="6877" y="2440"/>
                  </a:cubicBezTo>
                  <a:cubicBezTo>
                    <a:pt x="6849" y="2495"/>
                    <a:pt x="6849" y="2606"/>
                    <a:pt x="6934" y="2633"/>
                  </a:cubicBezTo>
                  <a:cubicBezTo>
                    <a:pt x="7019" y="2661"/>
                    <a:pt x="6962" y="2744"/>
                    <a:pt x="6934" y="2799"/>
                  </a:cubicBezTo>
                  <a:cubicBezTo>
                    <a:pt x="6906" y="2826"/>
                    <a:pt x="6934" y="2854"/>
                    <a:pt x="6877" y="2854"/>
                  </a:cubicBezTo>
                  <a:cubicBezTo>
                    <a:pt x="6849" y="2882"/>
                    <a:pt x="6849" y="2882"/>
                    <a:pt x="6821" y="2882"/>
                  </a:cubicBezTo>
                  <a:cubicBezTo>
                    <a:pt x="6821" y="2882"/>
                    <a:pt x="6793" y="2854"/>
                    <a:pt x="6793" y="2854"/>
                  </a:cubicBezTo>
                  <a:cubicBezTo>
                    <a:pt x="6736" y="2854"/>
                    <a:pt x="6736" y="2882"/>
                    <a:pt x="6680" y="2909"/>
                  </a:cubicBezTo>
                  <a:cubicBezTo>
                    <a:pt x="6680" y="2909"/>
                    <a:pt x="6651" y="2909"/>
                    <a:pt x="6651" y="2909"/>
                  </a:cubicBezTo>
                  <a:cubicBezTo>
                    <a:pt x="6623" y="2937"/>
                    <a:pt x="6566" y="2937"/>
                    <a:pt x="6538" y="2937"/>
                  </a:cubicBezTo>
                  <a:cubicBezTo>
                    <a:pt x="6538" y="2937"/>
                    <a:pt x="6538" y="2964"/>
                    <a:pt x="6538" y="2964"/>
                  </a:cubicBezTo>
                  <a:cubicBezTo>
                    <a:pt x="6453" y="2992"/>
                    <a:pt x="6510" y="3047"/>
                    <a:pt x="6566" y="3075"/>
                  </a:cubicBezTo>
                  <a:cubicBezTo>
                    <a:pt x="6595" y="3102"/>
                    <a:pt x="6595" y="3102"/>
                    <a:pt x="6623" y="3102"/>
                  </a:cubicBezTo>
                  <a:cubicBezTo>
                    <a:pt x="6651" y="3157"/>
                    <a:pt x="6651" y="3185"/>
                    <a:pt x="6595" y="3185"/>
                  </a:cubicBezTo>
                  <a:cubicBezTo>
                    <a:pt x="6566" y="3185"/>
                    <a:pt x="6538" y="3185"/>
                    <a:pt x="6510" y="3185"/>
                  </a:cubicBezTo>
                  <a:cubicBezTo>
                    <a:pt x="6453" y="3157"/>
                    <a:pt x="6397" y="3130"/>
                    <a:pt x="6340" y="3075"/>
                  </a:cubicBezTo>
                  <a:cubicBezTo>
                    <a:pt x="6340" y="3075"/>
                    <a:pt x="6340" y="3075"/>
                    <a:pt x="6340" y="3075"/>
                  </a:cubicBezTo>
                  <a:cubicBezTo>
                    <a:pt x="6340" y="3075"/>
                    <a:pt x="6340" y="3075"/>
                    <a:pt x="6340" y="3075"/>
                  </a:cubicBezTo>
                  <a:cubicBezTo>
                    <a:pt x="6284" y="3047"/>
                    <a:pt x="6255" y="3102"/>
                    <a:pt x="6199" y="3102"/>
                  </a:cubicBezTo>
                  <a:cubicBezTo>
                    <a:pt x="6171" y="3102"/>
                    <a:pt x="6142" y="3102"/>
                    <a:pt x="6142" y="3102"/>
                  </a:cubicBezTo>
                  <a:cubicBezTo>
                    <a:pt x="6142" y="3102"/>
                    <a:pt x="6142" y="3102"/>
                    <a:pt x="6114" y="3102"/>
                  </a:cubicBezTo>
                  <a:cubicBezTo>
                    <a:pt x="6086" y="3102"/>
                    <a:pt x="6086" y="3075"/>
                    <a:pt x="6086" y="3019"/>
                  </a:cubicBezTo>
                  <a:cubicBezTo>
                    <a:pt x="6114" y="3019"/>
                    <a:pt x="6114" y="2992"/>
                    <a:pt x="6114" y="2992"/>
                  </a:cubicBezTo>
                  <a:cubicBezTo>
                    <a:pt x="6114" y="2992"/>
                    <a:pt x="6114" y="2992"/>
                    <a:pt x="6114" y="2964"/>
                  </a:cubicBezTo>
                  <a:cubicBezTo>
                    <a:pt x="6142" y="2964"/>
                    <a:pt x="6142" y="2964"/>
                    <a:pt x="6142" y="2964"/>
                  </a:cubicBezTo>
                  <a:cubicBezTo>
                    <a:pt x="6142" y="2909"/>
                    <a:pt x="6058" y="2716"/>
                    <a:pt x="5973" y="2771"/>
                  </a:cubicBezTo>
                  <a:cubicBezTo>
                    <a:pt x="5973" y="2799"/>
                    <a:pt x="5944" y="2771"/>
                    <a:pt x="5916" y="2799"/>
                  </a:cubicBezTo>
                  <a:cubicBezTo>
                    <a:pt x="5916" y="2826"/>
                    <a:pt x="5916" y="2826"/>
                    <a:pt x="5916" y="2826"/>
                  </a:cubicBezTo>
                  <a:cubicBezTo>
                    <a:pt x="5888" y="2799"/>
                    <a:pt x="5888" y="2771"/>
                    <a:pt x="5888" y="2744"/>
                  </a:cubicBezTo>
                  <a:cubicBezTo>
                    <a:pt x="5860" y="2716"/>
                    <a:pt x="5831" y="2688"/>
                    <a:pt x="5803" y="2688"/>
                  </a:cubicBezTo>
                  <a:cubicBezTo>
                    <a:pt x="5775" y="2688"/>
                    <a:pt x="5747" y="2688"/>
                    <a:pt x="5690" y="2688"/>
                  </a:cubicBezTo>
                  <a:cubicBezTo>
                    <a:pt x="5662" y="2661"/>
                    <a:pt x="5662" y="2633"/>
                    <a:pt x="5662" y="2606"/>
                  </a:cubicBezTo>
                  <a:cubicBezTo>
                    <a:pt x="5690" y="2523"/>
                    <a:pt x="5690" y="2523"/>
                    <a:pt x="5747" y="2551"/>
                  </a:cubicBezTo>
                  <a:cubicBezTo>
                    <a:pt x="5775" y="2578"/>
                    <a:pt x="5803" y="2606"/>
                    <a:pt x="5831" y="2633"/>
                  </a:cubicBezTo>
                  <a:cubicBezTo>
                    <a:pt x="5860" y="2688"/>
                    <a:pt x="5916" y="2688"/>
                    <a:pt x="5944" y="2688"/>
                  </a:cubicBezTo>
                  <a:cubicBezTo>
                    <a:pt x="5973" y="2688"/>
                    <a:pt x="5973" y="2688"/>
                    <a:pt x="5973" y="2688"/>
                  </a:cubicBezTo>
                  <a:cubicBezTo>
                    <a:pt x="5973" y="2688"/>
                    <a:pt x="5973" y="2688"/>
                    <a:pt x="5973" y="2688"/>
                  </a:cubicBezTo>
                  <a:cubicBezTo>
                    <a:pt x="6029" y="2661"/>
                    <a:pt x="6086" y="2633"/>
                    <a:pt x="6142" y="2688"/>
                  </a:cubicBezTo>
                  <a:cubicBezTo>
                    <a:pt x="6199" y="2716"/>
                    <a:pt x="6227" y="2716"/>
                    <a:pt x="6284" y="2716"/>
                  </a:cubicBezTo>
                  <a:cubicBezTo>
                    <a:pt x="6340" y="2716"/>
                    <a:pt x="6397" y="2688"/>
                    <a:pt x="6453" y="2688"/>
                  </a:cubicBezTo>
                  <a:cubicBezTo>
                    <a:pt x="6482" y="2688"/>
                    <a:pt x="6482" y="2688"/>
                    <a:pt x="6510" y="2661"/>
                  </a:cubicBezTo>
                  <a:cubicBezTo>
                    <a:pt x="6510" y="2661"/>
                    <a:pt x="6482" y="2633"/>
                    <a:pt x="6482" y="2633"/>
                  </a:cubicBezTo>
                  <a:cubicBezTo>
                    <a:pt x="6482" y="2633"/>
                    <a:pt x="6453" y="2633"/>
                    <a:pt x="6453" y="2633"/>
                  </a:cubicBezTo>
                  <a:cubicBezTo>
                    <a:pt x="6510" y="2633"/>
                    <a:pt x="6538" y="2633"/>
                    <a:pt x="6566" y="2606"/>
                  </a:cubicBezTo>
                  <a:cubicBezTo>
                    <a:pt x="6651" y="2606"/>
                    <a:pt x="6680" y="2551"/>
                    <a:pt x="6680" y="2495"/>
                  </a:cubicBezTo>
                  <a:cubicBezTo>
                    <a:pt x="6680" y="2495"/>
                    <a:pt x="6680" y="2468"/>
                    <a:pt x="6651" y="2468"/>
                  </a:cubicBezTo>
                  <a:cubicBezTo>
                    <a:pt x="6651" y="2440"/>
                    <a:pt x="6623" y="2440"/>
                    <a:pt x="6595" y="2413"/>
                  </a:cubicBezTo>
                  <a:cubicBezTo>
                    <a:pt x="6538" y="2357"/>
                    <a:pt x="6538" y="2330"/>
                    <a:pt x="6510" y="2275"/>
                  </a:cubicBezTo>
                  <a:cubicBezTo>
                    <a:pt x="6482" y="2247"/>
                    <a:pt x="6453" y="2164"/>
                    <a:pt x="6397" y="2137"/>
                  </a:cubicBezTo>
                  <a:cubicBezTo>
                    <a:pt x="6340" y="2082"/>
                    <a:pt x="6255" y="2109"/>
                    <a:pt x="6171" y="2109"/>
                  </a:cubicBezTo>
                  <a:cubicBezTo>
                    <a:pt x="6086" y="2082"/>
                    <a:pt x="6058" y="1999"/>
                    <a:pt x="6001" y="1944"/>
                  </a:cubicBezTo>
                  <a:cubicBezTo>
                    <a:pt x="6001" y="1944"/>
                    <a:pt x="6001" y="1916"/>
                    <a:pt x="6001" y="1916"/>
                  </a:cubicBezTo>
                  <a:cubicBezTo>
                    <a:pt x="5973" y="1916"/>
                    <a:pt x="5944" y="1888"/>
                    <a:pt x="5916" y="1861"/>
                  </a:cubicBezTo>
                  <a:cubicBezTo>
                    <a:pt x="5888" y="1861"/>
                    <a:pt x="5888" y="1861"/>
                    <a:pt x="5860" y="1861"/>
                  </a:cubicBezTo>
                  <a:cubicBezTo>
                    <a:pt x="5831" y="1861"/>
                    <a:pt x="5803" y="1833"/>
                    <a:pt x="5775" y="1833"/>
                  </a:cubicBezTo>
                  <a:cubicBezTo>
                    <a:pt x="5747" y="1833"/>
                    <a:pt x="5690" y="1833"/>
                    <a:pt x="5662" y="1806"/>
                  </a:cubicBezTo>
                  <a:cubicBezTo>
                    <a:pt x="5662" y="1806"/>
                    <a:pt x="5662" y="1806"/>
                    <a:pt x="5662" y="1806"/>
                  </a:cubicBezTo>
                  <a:cubicBezTo>
                    <a:pt x="5633" y="1778"/>
                    <a:pt x="5662" y="1751"/>
                    <a:pt x="5633" y="1723"/>
                  </a:cubicBezTo>
                  <a:cubicBezTo>
                    <a:pt x="5605" y="1723"/>
                    <a:pt x="5577" y="1695"/>
                    <a:pt x="5520" y="1695"/>
                  </a:cubicBezTo>
                  <a:cubicBezTo>
                    <a:pt x="5436" y="1640"/>
                    <a:pt x="5436" y="1723"/>
                    <a:pt x="5379" y="1778"/>
                  </a:cubicBezTo>
                  <a:cubicBezTo>
                    <a:pt x="5294" y="1833"/>
                    <a:pt x="5294" y="1751"/>
                    <a:pt x="5294" y="1695"/>
                  </a:cubicBezTo>
                  <a:cubicBezTo>
                    <a:pt x="5294" y="1668"/>
                    <a:pt x="5351" y="1640"/>
                    <a:pt x="5351" y="1613"/>
                  </a:cubicBezTo>
                  <a:cubicBezTo>
                    <a:pt x="5351" y="1530"/>
                    <a:pt x="5238" y="1502"/>
                    <a:pt x="5181" y="1475"/>
                  </a:cubicBezTo>
                  <a:cubicBezTo>
                    <a:pt x="5153" y="1475"/>
                    <a:pt x="5153" y="1475"/>
                    <a:pt x="5153" y="1475"/>
                  </a:cubicBezTo>
                  <a:cubicBezTo>
                    <a:pt x="5153" y="1475"/>
                    <a:pt x="5153" y="1475"/>
                    <a:pt x="5153" y="1475"/>
                  </a:cubicBezTo>
                  <a:cubicBezTo>
                    <a:pt x="5125" y="1447"/>
                    <a:pt x="4898" y="1364"/>
                    <a:pt x="4898" y="1447"/>
                  </a:cubicBezTo>
                  <a:cubicBezTo>
                    <a:pt x="4898" y="1475"/>
                    <a:pt x="4898" y="1502"/>
                    <a:pt x="4927" y="1530"/>
                  </a:cubicBezTo>
                  <a:cubicBezTo>
                    <a:pt x="4870" y="1502"/>
                    <a:pt x="4814" y="1502"/>
                    <a:pt x="4842" y="1447"/>
                  </a:cubicBezTo>
                  <a:cubicBezTo>
                    <a:pt x="4842" y="1419"/>
                    <a:pt x="4814" y="1392"/>
                    <a:pt x="4785" y="1392"/>
                  </a:cubicBezTo>
                  <a:cubicBezTo>
                    <a:pt x="4757" y="1364"/>
                    <a:pt x="4700" y="1337"/>
                    <a:pt x="4672" y="1392"/>
                  </a:cubicBezTo>
                  <a:cubicBezTo>
                    <a:pt x="4672" y="1447"/>
                    <a:pt x="4587" y="1475"/>
                    <a:pt x="4531" y="1475"/>
                  </a:cubicBezTo>
                  <a:cubicBezTo>
                    <a:pt x="4531" y="1475"/>
                    <a:pt x="4446" y="1419"/>
                    <a:pt x="4418" y="1392"/>
                  </a:cubicBezTo>
                  <a:cubicBezTo>
                    <a:pt x="4361" y="1337"/>
                    <a:pt x="4220" y="1364"/>
                    <a:pt x="4248" y="1475"/>
                  </a:cubicBezTo>
                  <a:cubicBezTo>
                    <a:pt x="4248" y="1475"/>
                    <a:pt x="4248" y="1475"/>
                    <a:pt x="4248" y="1475"/>
                  </a:cubicBezTo>
                  <a:cubicBezTo>
                    <a:pt x="4248" y="1502"/>
                    <a:pt x="4248" y="1530"/>
                    <a:pt x="4248" y="1557"/>
                  </a:cubicBezTo>
                  <a:cubicBezTo>
                    <a:pt x="4220" y="1585"/>
                    <a:pt x="4220" y="1613"/>
                    <a:pt x="4220" y="1640"/>
                  </a:cubicBezTo>
                  <a:cubicBezTo>
                    <a:pt x="4220" y="1640"/>
                    <a:pt x="4220" y="1668"/>
                    <a:pt x="4220" y="1668"/>
                  </a:cubicBezTo>
                  <a:cubicBezTo>
                    <a:pt x="4220" y="1695"/>
                    <a:pt x="4192" y="1695"/>
                    <a:pt x="4163" y="1695"/>
                  </a:cubicBezTo>
                  <a:cubicBezTo>
                    <a:pt x="4163" y="1668"/>
                    <a:pt x="4135" y="1695"/>
                    <a:pt x="4107" y="1695"/>
                  </a:cubicBezTo>
                  <a:cubicBezTo>
                    <a:pt x="4107" y="1695"/>
                    <a:pt x="4107" y="1695"/>
                    <a:pt x="4107" y="1695"/>
                  </a:cubicBezTo>
                  <a:cubicBezTo>
                    <a:pt x="4050" y="1695"/>
                    <a:pt x="3994" y="1695"/>
                    <a:pt x="3965" y="1751"/>
                  </a:cubicBezTo>
                  <a:cubicBezTo>
                    <a:pt x="3965" y="1778"/>
                    <a:pt x="3965" y="1806"/>
                    <a:pt x="3965" y="1833"/>
                  </a:cubicBezTo>
                  <a:cubicBezTo>
                    <a:pt x="3965" y="1944"/>
                    <a:pt x="3881" y="1944"/>
                    <a:pt x="3796" y="1944"/>
                  </a:cubicBezTo>
                  <a:cubicBezTo>
                    <a:pt x="3739" y="1944"/>
                    <a:pt x="3683" y="1888"/>
                    <a:pt x="3654" y="1971"/>
                  </a:cubicBezTo>
                  <a:cubicBezTo>
                    <a:pt x="3626" y="1999"/>
                    <a:pt x="3598" y="2026"/>
                    <a:pt x="3598" y="2082"/>
                  </a:cubicBezTo>
                  <a:cubicBezTo>
                    <a:pt x="3598" y="2109"/>
                    <a:pt x="3598" y="2164"/>
                    <a:pt x="3598" y="2192"/>
                  </a:cubicBezTo>
                  <a:cubicBezTo>
                    <a:pt x="3598" y="2219"/>
                    <a:pt x="3598" y="2219"/>
                    <a:pt x="3598" y="2219"/>
                  </a:cubicBezTo>
                  <a:cubicBezTo>
                    <a:pt x="3570" y="2275"/>
                    <a:pt x="3456" y="2330"/>
                    <a:pt x="3428" y="2385"/>
                  </a:cubicBezTo>
                  <a:cubicBezTo>
                    <a:pt x="3428" y="2440"/>
                    <a:pt x="3456" y="2468"/>
                    <a:pt x="3456" y="2495"/>
                  </a:cubicBezTo>
                  <a:cubicBezTo>
                    <a:pt x="3428" y="2551"/>
                    <a:pt x="3428" y="2578"/>
                    <a:pt x="3372" y="2606"/>
                  </a:cubicBezTo>
                  <a:cubicBezTo>
                    <a:pt x="3372" y="2606"/>
                    <a:pt x="3343" y="2606"/>
                    <a:pt x="3343" y="2606"/>
                  </a:cubicBezTo>
                  <a:cubicBezTo>
                    <a:pt x="3315" y="2633"/>
                    <a:pt x="3315" y="2661"/>
                    <a:pt x="3259" y="2688"/>
                  </a:cubicBezTo>
                  <a:cubicBezTo>
                    <a:pt x="3259" y="2716"/>
                    <a:pt x="3230" y="2716"/>
                    <a:pt x="3230" y="2744"/>
                  </a:cubicBezTo>
                  <a:cubicBezTo>
                    <a:pt x="3230" y="2771"/>
                    <a:pt x="3259" y="2771"/>
                    <a:pt x="3259" y="2799"/>
                  </a:cubicBezTo>
                  <a:cubicBezTo>
                    <a:pt x="3230" y="2826"/>
                    <a:pt x="3259" y="2882"/>
                    <a:pt x="3259" y="2937"/>
                  </a:cubicBezTo>
                  <a:cubicBezTo>
                    <a:pt x="3259" y="2937"/>
                    <a:pt x="3259" y="2937"/>
                    <a:pt x="3259" y="2937"/>
                  </a:cubicBezTo>
                  <a:cubicBezTo>
                    <a:pt x="3174" y="3019"/>
                    <a:pt x="3089" y="3102"/>
                    <a:pt x="2976" y="3130"/>
                  </a:cubicBezTo>
                  <a:cubicBezTo>
                    <a:pt x="2919" y="3130"/>
                    <a:pt x="2891" y="3185"/>
                    <a:pt x="2891" y="3213"/>
                  </a:cubicBezTo>
                  <a:cubicBezTo>
                    <a:pt x="2891" y="3351"/>
                    <a:pt x="2750" y="3406"/>
                    <a:pt x="2637" y="3461"/>
                  </a:cubicBezTo>
                  <a:cubicBezTo>
                    <a:pt x="2552" y="3488"/>
                    <a:pt x="2608" y="3516"/>
                    <a:pt x="2608" y="3571"/>
                  </a:cubicBezTo>
                  <a:cubicBezTo>
                    <a:pt x="2608" y="3571"/>
                    <a:pt x="2608" y="3571"/>
                    <a:pt x="2608" y="3571"/>
                  </a:cubicBezTo>
                  <a:cubicBezTo>
                    <a:pt x="2580" y="3626"/>
                    <a:pt x="2580" y="3682"/>
                    <a:pt x="2524" y="3709"/>
                  </a:cubicBezTo>
                  <a:cubicBezTo>
                    <a:pt x="2495" y="3709"/>
                    <a:pt x="2467" y="3709"/>
                    <a:pt x="2439" y="3737"/>
                  </a:cubicBezTo>
                  <a:cubicBezTo>
                    <a:pt x="2439" y="3737"/>
                    <a:pt x="2439" y="3737"/>
                    <a:pt x="2439" y="3764"/>
                  </a:cubicBezTo>
                  <a:cubicBezTo>
                    <a:pt x="2439" y="3764"/>
                    <a:pt x="2439" y="3764"/>
                    <a:pt x="2439" y="3764"/>
                  </a:cubicBezTo>
                  <a:cubicBezTo>
                    <a:pt x="2439" y="3792"/>
                    <a:pt x="2467" y="3792"/>
                    <a:pt x="2467" y="3819"/>
                  </a:cubicBezTo>
                  <a:cubicBezTo>
                    <a:pt x="2495" y="3875"/>
                    <a:pt x="2580" y="3957"/>
                    <a:pt x="2524" y="3985"/>
                  </a:cubicBezTo>
                  <a:cubicBezTo>
                    <a:pt x="2467" y="4040"/>
                    <a:pt x="2495" y="4095"/>
                    <a:pt x="2524" y="4151"/>
                  </a:cubicBezTo>
                  <a:cubicBezTo>
                    <a:pt x="2524" y="4151"/>
                    <a:pt x="2524" y="4151"/>
                    <a:pt x="2524" y="4151"/>
                  </a:cubicBezTo>
                  <a:cubicBezTo>
                    <a:pt x="2552" y="4206"/>
                    <a:pt x="2580" y="4233"/>
                    <a:pt x="2608" y="4288"/>
                  </a:cubicBezTo>
                  <a:cubicBezTo>
                    <a:pt x="2637" y="4316"/>
                    <a:pt x="2608" y="4371"/>
                    <a:pt x="2637" y="4426"/>
                  </a:cubicBezTo>
                  <a:cubicBezTo>
                    <a:pt x="2665" y="4509"/>
                    <a:pt x="2806" y="4564"/>
                    <a:pt x="2891" y="4564"/>
                  </a:cubicBezTo>
                  <a:cubicBezTo>
                    <a:pt x="2948" y="4564"/>
                    <a:pt x="3089" y="4619"/>
                    <a:pt x="3089" y="4537"/>
                  </a:cubicBezTo>
                  <a:cubicBezTo>
                    <a:pt x="3117" y="4509"/>
                    <a:pt x="3089" y="4509"/>
                    <a:pt x="3089" y="4482"/>
                  </a:cubicBezTo>
                  <a:cubicBezTo>
                    <a:pt x="3032" y="4426"/>
                    <a:pt x="3117" y="4399"/>
                    <a:pt x="3145" y="4371"/>
                  </a:cubicBezTo>
                  <a:cubicBezTo>
                    <a:pt x="3174" y="4344"/>
                    <a:pt x="3174" y="4288"/>
                    <a:pt x="3145" y="4371"/>
                  </a:cubicBezTo>
                  <a:cubicBezTo>
                    <a:pt x="3145" y="4371"/>
                    <a:pt x="3145" y="4399"/>
                    <a:pt x="3145" y="4399"/>
                  </a:cubicBezTo>
                  <a:cubicBezTo>
                    <a:pt x="3174" y="4426"/>
                    <a:pt x="3230" y="4454"/>
                    <a:pt x="3259" y="4454"/>
                  </a:cubicBezTo>
                  <a:cubicBezTo>
                    <a:pt x="3287" y="4454"/>
                    <a:pt x="3259" y="4482"/>
                    <a:pt x="3259" y="4509"/>
                  </a:cubicBezTo>
                  <a:cubicBezTo>
                    <a:pt x="3230" y="4537"/>
                    <a:pt x="3259" y="4564"/>
                    <a:pt x="3259" y="4564"/>
                  </a:cubicBezTo>
                  <a:cubicBezTo>
                    <a:pt x="3259" y="4675"/>
                    <a:pt x="3343" y="4757"/>
                    <a:pt x="3343" y="4868"/>
                  </a:cubicBezTo>
                  <a:cubicBezTo>
                    <a:pt x="3343" y="4951"/>
                    <a:pt x="3428" y="4978"/>
                    <a:pt x="3485" y="5033"/>
                  </a:cubicBezTo>
                  <a:cubicBezTo>
                    <a:pt x="3456" y="5116"/>
                    <a:pt x="3541" y="5116"/>
                    <a:pt x="3598" y="5144"/>
                  </a:cubicBezTo>
                  <a:cubicBezTo>
                    <a:pt x="3654" y="5144"/>
                    <a:pt x="3711" y="5061"/>
                    <a:pt x="3739" y="5033"/>
                  </a:cubicBezTo>
                  <a:cubicBezTo>
                    <a:pt x="3739" y="5006"/>
                    <a:pt x="3796" y="4978"/>
                    <a:pt x="3796" y="4951"/>
                  </a:cubicBezTo>
                  <a:cubicBezTo>
                    <a:pt x="3796" y="4951"/>
                    <a:pt x="3824" y="4923"/>
                    <a:pt x="3824" y="4895"/>
                  </a:cubicBezTo>
                  <a:cubicBezTo>
                    <a:pt x="3852" y="4868"/>
                    <a:pt x="3881" y="4840"/>
                    <a:pt x="3881" y="4813"/>
                  </a:cubicBezTo>
                  <a:cubicBezTo>
                    <a:pt x="3881" y="4757"/>
                    <a:pt x="3852" y="4730"/>
                    <a:pt x="3852" y="4702"/>
                  </a:cubicBezTo>
                  <a:cubicBezTo>
                    <a:pt x="3881" y="4647"/>
                    <a:pt x="3881" y="4564"/>
                    <a:pt x="3965" y="4537"/>
                  </a:cubicBezTo>
                  <a:cubicBezTo>
                    <a:pt x="3994" y="4537"/>
                    <a:pt x="3994" y="4537"/>
                    <a:pt x="3994" y="4509"/>
                  </a:cubicBezTo>
                  <a:cubicBezTo>
                    <a:pt x="3994" y="4482"/>
                    <a:pt x="4022" y="4454"/>
                    <a:pt x="4022" y="4426"/>
                  </a:cubicBezTo>
                  <a:cubicBezTo>
                    <a:pt x="4022" y="4399"/>
                    <a:pt x="3994" y="4399"/>
                    <a:pt x="3994" y="4399"/>
                  </a:cubicBezTo>
                  <a:cubicBezTo>
                    <a:pt x="3909" y="4344"/>
                    <a:pt x="3937" y="4371"/>
                    <a:pt x="3965" y="4344"/>
                  </a:cubicBezTo>
                  <a:cubicBezTo>
                    <a:pt x="3965" y="4344"/>
                    <a:pt x="4050" y="4344"/>
                    <a:pt x="4050" y="4344"/>
                  </a:cubicBezTo>
                  <a:cubicBezTo>
                    <a:pt x="4050" y="4344"/>
                    <a:pt x="4078" y="4316"/>
                    <a:pt x="4078" y="4316"/>
                  </a:cubicBezTo>
                  <a:cubicBezTo>
                    <a:pt x="4135" y="4261"/>
                    <a:pt x="4107" y="4233"/>
                    <a:pt x="4078" y="4178"/>
                  </a:cubicBezTo>
                  <a:cubicBezTo>
                    <a:pt x="4078" y="4123"/>
                    <a:pt x="4022" y="4040"/>
                    <a:pt x="3994" y="4013"/>
                  </a:cubicBezTo>
                  <a:cubicBezTo>
                    <a:pt x="3965" y="3985"/>
                    <a:pt x="3965" y="3957"/>
                    <a:pt x="3937" y="3930"/>
                  </a:cubicBezTo>
                  <a:cubicBezTo>
                    <a:pt x="3965" y="3875"/>
                    <a:pt x="4022" y="3792"/>
                    <a:pt x="3994" y="3709"/>
                  </a:cubicBezTo>
                  <a:cubicBezTo>
                    <a:pt x="3965" y="3654"/>
                    <a:pt x="3994" y="3626"/>
                    <a:pt x="4050" y="3571"/>
                  </a:cubicBezTo>
                  <a:cubicBezTo>
                    <a:pt x="4050" y="3571"/>
                    <a:pt x="4078" y="3544"/>
                    <a:pt x="4078" y="3544"/>
                  </a:cubicBezTo>
                  <a:cubicBezTo>
                    <a:pt x="4078" y="3516"/>
                    <a:pt x="4135" y="3488"/>
                    <a:pt x="4163" y="3461"/>
                  </a:cubicBezTo>
                  <a:cubicBezTo>
                    <a:pt x="4163" y="3461"/>
                    <a:pt x="4163" y="3461"/>
                    <a:pt x="4163" y="3461"/>
                  </a:cubicBezTo>
                  <a:cubicBezTo>
                    <a:pt x="4163" y="3433"/>
                    <a:pt x="4192" y="3406"/>
                    <a:pt x="4192" y="3378"/>
                  </a:cubicBezTo>
                  <a:cubicBezTo>
                    <a:pt x="4192" y="3323"/>
                    <a:pt x="4248" y="3268"/>
                    <a:pt x="4305" y="3240"/>
                  </a:cubicBezTo>
                  <a:cubicBezTo>
                    <a:pt x="4389" y="3185"/>
                    <a:pt x="4305" y="3019"/>
                    <a:pt x="4418" y="2992"/>
                  </a:cubicBezTo>
                  <a:cubicBezTo>
                    <a:pt x="4418" y="2992"/>
                    <a:pt x="4418" y="2964"/>
                    <a:pt x="4418" y="2964"/>
                  </a:cubicBezTo>
                  <a:cubicBezTo>
                    <a:pt x="4446" y="2964"/>
                    <a:pt x="4503" y="2909"/>
                    <a:pt x="4531" y="2909"/>
                  </a:cubicBezTo>
                  <a:cubicBezTo>
                    <a:pt x="4559" y="2909"/>
                    <a:pt x="4559" y="2909"/>
                    <a:pt x="4587" y="2882"/>
                  </a:cubicBezTo>
                  <a:cubicBezTo>
                    <a:pt x="4672" y="2799"/>
                    <a:pt x="4644" y="2964"/>
                    <a:pt x="4672" y="3019"/>
                  </a:cubicBezTo>
                  <a:cubicBezTo>
                    <a:pt x="4700" y="3130"/>
                    <a:pt x="4559" y="3157"/>
                    <a:pt x="4503" y="3240"/>
                  </a:cubicBezTo>
                  <a:cubicBezTo>
                    <a:pt x="4503" y="3240"/>
                    <a:pt x="4503" y="3240"/>
                    <a:pt x="4503" y="3240"/>
                  </a:cubicBezTo>
                  <a:cubicBezTo>
                    <a:pt x="4503" y="3295"/>
                    <a:pt x="4503" y="3295"/>
                    <a:pt x="4474" y="3351"/>
                  </a:cubicBezTo>
                  <a:cubicBezTo>
                    <a:pt x="4446" y="3433"/>
                    <a:pt x="4389" y="3461"/>
                    <a:pt x="4305" y="3488"/>
                  </a:cubicBezTo>
                  <a:cubicBezTo>
                    <a:pt x="4305" y="3488"/>
                    <a:pt x="4305" y="3488"/>
                    <a:pt x="4305" y="3516"/>
                  </a:cubicBezTo>
                  <a:cubicBezTo>
                    <a:pt x="4276" y="3544"/>
                    <a:pt x="4333" y="3654"/>
                    <a:pt x="4305" y="3682"/>
                  </a:cubicBezTo>
                  <a:cubicBezTo>
                    <a:pt x="4248" y="3709"/>
                    <a:pt x="4220" y="3737"/>
                    <a:pt x="4220" y="3792"/>
                  </a:cubicBezTo>
                  <a:cubicBezTo>
                    <a:pt x="4220" y="3847"/>
                    <a:pt x="4248" y="3875"/>
                    <a:pt x="4276" y="3902"/>
                  </a:cubicBezTo>
                  <a:cubicBezTo>
                    <a:pt x="4305" y="3957"/>
                    <a:pt x="4305" y="3957"/>
                    <a:pt x="4305" y="4013"/>
                  </a:cubicBezTo>
                  <a:cubicBezTo>
                    <a:pt x="4276" y="4123"/>
                    <a:pt x="4418" y="4178"/>
                    <a:pt x="4503" y="4178"/>
                  </a:cubicBezTo>
                  <a:cubicBezTo>
                    <a:pt x="4644" y="4206"/>
                    <a:pt x="4729" y="4178"/>
                    <a:pt x="4842" y="4123"/>
                  </a:cubicBezTo>
                  <a:cubicBezTo>
                    <a:pt x="4842" y="4123"/>
                    <a:pt x="4842" y="4123"/>
                    <a:pt x="4870" y="4123"/>
                  </a:cubicBezTo>
                  <a:cubicBezTo>
                    <a:pt x="4898" y="4123"/>
                    <a:pt x="4955" y="4151"/>
                    <a:pt x="4983" y="4151"/>
                  </a:cubicBezTo>
                  <a:cubicBezTo>
                    <a:pt x="5011" y="4123"/>
                    <a:pt x="5011" y="4123"/>
                    <a:pt x="5068" y="4151"/>
                  </a:cubicBezTo>
                  <a:cubicBezTo>
                    <a:pt x="5068" y="4151"/>
                    <a:pt x="5068" y="4151"/>
                    <a:pt x="5068" y="4151"/>
                  </a:cubicBezTo>
                  <a:cubicBezTo>
                    <a:pt x="5068" y="4151"/>
                    <a:pt x="5068" y="4151"/>
                    <a:pt x="5068" y="4151"/>
                  </a:cubicBezTo>
                  <a:cubicBezTo>
                    <a:pt x="5125" y="4178"/>
                    <a:pt x="5322" y="4206"/>
                    <a:pt x="5266" y="4288"/>
                  </a:cubicBezTo>
                  <a:cubicBezTo>
                    <a:pt x="5181" y="4344"/>
                    <a:pt x="5040" y="4316"/>
                    <a:pt x="4955" y="4344"/>
                  </a:cubicBezTo>
                  <a:cubicBezTo>
                    <a:pt x="4927" y="4344"/>
                    <a:pt x="4898" y="4371"/>
                    <a:pt x="4870" y="4371"/>
                  </a:cubicBezTo>
                  <a:cubicBezTo>
                    <a:pt x="4785" y="4371"/>
                    <a:pt x="4785" y="4344"/>
                    <a:pt x="4757" y="4288"/>
                  </a:cubicBezTo>
                  <a:cubicBezTo>
                    <a:pt x="4757" y="4261"/>
                    <a:pt x="4729" y="4261"/>
                    <a:pt x="4729" y="4261"/>
                  </a:cubicBezTo>
                  <a:cubicBezTo>
                    <a:pt x="4644" y="4288"/>
                    <a:pt x="4587" y="4344"/>
                    <a:pt x="4616" y="4399"/>
                  </a:cubicBezTo>
                  <a:cubicBezTo>
                    <a:pt x="4616" y="4399"/>
                    <a:pt x="4616" y="4399"/>
                    <a:pt x="4616" y="4399"/>
                  </a:cubicBezTo>
                  <a:cubicBezTo>
                    <a:pt x="4616" y="4426"/>
                    <a:pt x="4616" y="4426"/>
                    <a:pt x="4644" y="4426"/>
                  </a:cubicBezTo>
                  <a:cubicBezTo>
                    <a:pt x="4672" y="4454"/>
                    <a:pt x="4644" y="4537"/>
                    <a:pt x="4672" y="4592"/>
                  </a:cubicBezTo>
                  <a:cubicBezTo>
                    <a:pt x="4700" y="4592"/>
                    <a:pt x="4700" y="4592"/>
                    <a:pt x="4729" y="4592"/>
                  </a:cubicBezTo>
                  <a:cubicBezTo>
                    <a:pt x="4729" y="4592"/>
                    <a:pt x="4729" y="4592"/>
                    <a:pt x="4729" y="4592"/>
                  </a:cubicBezTo>
                  <a:cubicBezTo>
                    <a:pt x="4757" y="4592"/>
                    <a:pt x="4757" y="4675"/>
                    <a:pt x="4729" y="4702"/>
                  </a:cubicBezTo>
                  <a:cubicBezTo>
                    <a:pt x="4729" y="4702"/>
                    <a:pt x="4729" y="4730"/>
                    <a:pt x="4729" y="4757"/>
                  </a:cubicBezTo>
                  <a:cubicBezTo>
                    <a:pt x="4700" y="4757"/>
                    <a:pt x="4672" y="4757"/>
                    <a:pt x="4644" y="4757"/>
                  </a:cubicBezTo>
                  <a:cubicBezTo>
                    <a:pt x="4644" y="4730"/>
                    <a:pt x="4644" y="4730"/>
                    <a:pt x="4644" y="4702"/>
                  </a:cubicBezTo>
                  <a:cubicBezTo>
                    <a:pt x="4644" y="4675"/>
                    <a:pt x="4616" y="4647"/>
                    <a:pt x="4616" y="4619"/>
                  </a:cubicBezTo>
                  <a:cubicBezTo>
                    <a:pt x="4616" y="4592"/>
                    <a:pt x="4587" y="4564"/>
                    <a:pt x="4559" y="4592"/>
                  </a:cubicBezTo>
                  <a:cubicBezTo>
                    <a:pt x="4531" y="4619"/>
                    <a:pt x="4531" y="4619"/>
                    <a:pt x="4531" y="4619"/>
                  </a:cubicBezTo>
                  <a:cubicBezTo>
                    <a:pt x="4503" y="4675"/>
                    <a:pt x="4503" y="4730"/>
                    <a:pt x="4446" y="4785"/>
                  </a:cubicBezTo>
                  <a:cubicBezTo>
                    <a:pt x="4418" y="4813"/>
                    <a:pt x="4418" y="4868"/>
                    <a:pt x="4446" y="4895"/>
                  </a:cubicBezTo>
                  <a:cubicBezTo>
                    <a:pt x="4446" y="4923"/>
                    <a:pt x="4474" y="4923"/>
                    <a:pt x="4474" y="4951"/>
                  </a:cubicBezTo>
                  <a:cubicBezTo>
                    <a:pt x="4446" y="4978"/>
                    <a:pt x="4389" y="4978"/>
                    <a:pt x="4361" y="5006"/>
                  </a:cubicBezTo>
                  <a:cubicBezTo>
                    <a:pt x="4333" y="5033"/>
                    <a:pt x="4305" y="5033"/>
                    <a:pt x="4305" y="5088"/>
                  </a:cubicBezTo>
                  <a:cubicBezTo>
                    <a:pt x="4305" y="5088"/>
                    <a:pt x="4333" y="5116"/>
                    <a:pt x="4333" y="5116"/>
                  </a:cubicBezTo>
                  <a:cubicBezTo>
                    <a:pt x="4333" y="5116"/>
                    <a:pt x="4361" y="5171"/>
                    <a:pt x="4389" y="5199"/>
                  </a:cubicBezTo>
                  <a:cubicBezTo>
                    <a:pt x="4389" y="5254"/>
                    <a:pt x="4389" y="5254"/>
                    <a:pt x="4333" y="5254"/>
                  </a:cubicBezTo>
                  <a:cubicBezTo>
                    <a:pt x="4305" y="5282"/>
                    <a:pt x="4305" y="5282"/>
                    <a:pt x="4276" y="5309"/>
                  </a:cubicBezTo>
                  <a:cubicBezTo>
                    <a:pt x="4276" y="5337"/>
                    <a:pt x="4276" y="5337"/>
                    <a:pt x="4276" y="5364"/>
                  </a:cubicBezTo>
                  <a:cubicBezTo>
                    <a:pt x="4276" y="5364"/>
                    <a:pt x="4248" y="5392"/>
                    <a:pt x="4248" y="5392"/>
                  </a:cubicBezTo>
                  <a:cubicBezTo>
                    <a:pt x="4248" y="5419"/>
                    <a:pt x="4220" y="5419"/>
                    <a:pt x="4192" y="5419"/>
                  </a:cubicBezTo>
                  <a:cubicBezTo>
                    <a:pt x="4192" y="5392"/>
                    <a:pt x="4192" y="5392"/>
                    <a:pt x="4192" y="5364"/>
                  </a:cubicBezTo>
                  <a:cubicBezTo>
                    <a:pt x="4220" y="5337"/>
                    <a:pt x="4220" y="5309"/>
                    <a:pt x="4192" y="5282"/>
                  </a:cubicBezTo>
                  <a:cubicBezTo>
                    <a:pt x="4192" y="5226"/>
                    <a:pt x="4135" y="5254"/>
                    <a:pt x="4107" y="5282"/>
                  </a:cubicBezTo>
                  <a:cubicBezTo>
                    <a:pt x="4107" y="5282"/>
                    <a:pt x="4107" y="5282"/>
                    <a:pt x="4107" y="5282"/>
                  </a:cubicBezTo>
                  <a:cubicBezTo>
                    <a:pt x="4050" y="5309"/>
                    <a:pt x="3965" y="5282"/>
                    <a:pt x="3937" y="5309"/>
                  </a:cubicBezTo>
                  <a:cubicBezTo>
                    <a:pt x="3909" y="5337"/>
                    <a:pt x="3909" y="5337"/>
                    <a:pt x="3881" y="5364"/>
                  </a:cubicBezTo>
                  <a:cubicBezTo>
                    <a:pt x="3852" y="5364"/>
                    <a:pt x="3824" y="5364"/>
                    <a:pt x="3796" y="5364"/>
                  </a:cubicBezTo>
                  <a:cubicBezTo>
                    <a:pt x="3767" y="5364"/>
                    <a:pt x="3739" y="5392"/>
                    <a:pt x="3739" y="5419"/>
                  </a:cubicBezTo>
                  <a:cubicBezTo>
                    <a:pt x="3711" y="5447"/>
                    <a:pt x="3711" y="5475"/>
                    <a:pt x="3683" y="5475"/>
                  </a:cubicBezTo>
                  <a:cubicBezTo>
                    <a:pt x="3626" y="5502"/>
                    <a:pt x="3570" y="5419"/>
                    <a:pt x="3513" y="5447"/>
                  </a:cubicBezTo>
                  <a:cubicBezTo>
                    <a:pt x="3513" y="5475"/>
                    <a:pt x="3400" y="5475"/>
                    <a:pt x="3400" y="5419"/>
                  </a:cubicBezTo>
                  <a:cubicBezTo>
                    <a:pt x="3400" y="5419"/>
                    <a:pt x="3372" y="5392"/>
                    <a:pt x="3372" y="5392"/>
                  </a:cubicBezTo>
                  <a:cubicBezTo>
                    <a:pt x="3343" y="5392"/>
                    <a:pt x="3259" y="5392"/>
                    <a:pt x="3259" y="5392"/>
                  </a:cubicBezTo>
                  <a:cubicBezTo>
                    <a:pt x="3259" y="5392"/>
                    <a:pt x="3259" y="5364"/>
                    <a:pt x="3259" y="5364"/>
                  </a:cubicBezTo>
                  <a:cubicBezTo>
                    <a:pt x="3259" y="5337"/>
                    <a:pt x="3230" y="5282"/>
                    <a:pt x="3202" y="5282"/>
                  </a:cubicBezTo>
                  <a:cubicBezTo>
                    <a:pt x="3145" y="5282"/>
                    <a:pt x="3174" y="5254"/>
                    <a:pt x="3174" y="5226"/>
                  </a:cubicBezTo>
                  <a:cubicBezTo>
                    <a:pt x="3174" y="5199"/>
                    <a:pt x="3202" y="5199"/>
                    <a:pt x="3202" y="5199"/>
                  </a:cubicBezTo>
                  <a:cubicBezTo>
                    <a:pt x="3230" y="5199"/>
                    <a:pt x="3230" y="5171"/>
                    <a:pt x="3202" y="5171"/>
                  </a:cubicBezTo>
                  <a:cubicBezTo>
                    <a:pt x="3230" y="5171"/>
                    <a:pt x="3230" y="5144"/>
                    <a:pt x="3230" y="5144"/>
                  </a:cubicBezTo>
                  <a:cubicBezTo>
                    <a:pt x="3230" y="5116"/>
                    <a:pt x="3230" y="5116"/>
                    <a:pt x="3230" y="5116"/>
                  </a:cubicBezTo>
                  <a:cubicBezTo>
                    <a:pt x="3230" y="5088"/>
                    <a:pt x="3259" y="5061"/>
                    <a:pt x="3259" y="5033"/>
                  </a:cubicBezTo>
                  <a:cubicBezTo>
                    <a:pt x="3287" y="4978"/>
                    <a:pt x="3259" y="4923"/>
                    <a:pt x="3202" y="4895"/>
                  </a:cubicBezTo>
                  <a:cubicBezTo>
                    <a:pt x="3230" y="4868"/>
                    <a:pt x="3230" y="4813"/>
                    <a:pt x="3259" y="4785"/>
                  </a:cubicBezTo>
                  <a:cubicBezTo>
                    <a:pt x="3259" y="4757"/>
                    <a:pt x="3259" y="4675"/>
                    <a:pt x="3230" y="4675"/>
                  </a:cubicBezTo>
                  <a:cubicBezTo>
                    <a:pt x="3174" y="4675"/>
                    <a:pt x="3145" y="4647"/>
                    <a:pt x="3117" y="4702"/>
                  </a:cubicBezTo>
                  <a:cubicBezTo>
                    <a:pt x="3117" y="4757"/>
                    <a:pt x="3089" y="4757"/>
                    <a:pt x="3061" y="4813"/>
                  </a:cubicBezTo>
                  <a:cubicBezTo>
                    <a:pt x="3032" y="4840"/>
                    <a:pt x="3004" y="4868"/>
                    <a:pt x="2948" y="4868"/>
                  </a:cubicBezTo>
                  <a:cubicBezTo>
                    <a:pt x="2948" y="4868"/>
                    <a:pt x="2948" y="4868"/>
                    <a:pt x="2948" y="4868"/>
                  </a:cubicBezTo>
                  <a:cubicBezTo>
                    <a:pt x="2948" y="4868"/>
                    <a:pt x="2948" y="4868"/>
                    <a:pt x="2948" y="4868"/>
                  </a:cubicBezTo>
                  <a:cubicBezTo>
                    <a:pt x="2806" y="4868"/>
                    <a:pt x="2834" y="4978"/>
                    <a:pt x="2863" y="5061"/>
                  </a:cubicBezTo>
                  <a:cubicBezTo>
                    <a:pt x="2891" y="5116"/>
                    <a:pt x="2948" y="5226"/>
                    <a:pt x="2891" y="5254"/>
                  </a:cubicBezTo>
                  <a:cubicBezTo>
                    <a:pt x="2863" y="5282"/>
                    <a:pt x="2863" y="5309"/>
                    <a:pt x="2891" y="5337"/>
                  </a:cubicBezTo>
                  <a:cubicBezTo>
                    <a:pt x="2891" y="5364"/>
                    <a:pt x="2976" y="5447"/>
                    <a:pt x="2976" y="5447"/>
                  </a:cubicBezTo>
                  <a:cubicBezTo>
                    <a:pt x="2948" y="5475"/>
                    <a:pt x="2863" y="5585"/>
                    <a:pt x="2834" y="5585"/>
                  </a:cubicBezTo>
                  <a:cubicBezTo>
                    <a:pt x="2806" y="5557"/>
                    <a:pt x="2778" y="5557"/>
                    <a:pt x="2721" y="5585"/>
                  </a:cubicBezTo>
                  <a:cubicBezTo>
                    <a:pt x="2693" y="5585"/>
                    <a:pt x="2665" y="5668"/>
                    <a:pt x="2637" y="5640"/>
                  </a:cubicBezTo>
                  <a:cubicBezTo>
                    <a:pt x="2637" y="5640"/>
                    <a:pt x="2637" y="5640"/>
                    <a:pt x="2637" y="5640"/>
                  </a:cubicBezTo>
                  <a:cubicBezTo>
                    <a:pt x="2637" y="5640"/>
                    <a:pt x="2637" y="5640"/>
                    <a:pt x="2608" y="5640"/>
                  </a:cubicBezTo>
                  <a:cubicBezTo>
                    <a:pt x="2552" y="5668"/>
                    <a:pt x="2439" y="5668"/>
                    <a:pt x="2495" y="5751"/>
                  </a:cubicBezTo>
                  <a:cubicBezTo>
                    <a:pt x="2495" y="5778"/>
                    <a:pt x="2467" y="5806"/>
                    <a:pt x="2467" y="5833"/>
                  </a:cubicBezTo>
                  <a:cubicBezTo>
                    <a:pt x="2439" y="5861"/>
                    <a:pt x="2439" y="5861"/>
                    <a:pt x="2439" y="5888"/>
                  </a:cubicBezTo>
                  <a:cubicBezTo>
                    <a:pt x="2439" y="5944"/>
                    <a:pt x="2382" y="5971"/>
                    <a:pt x="2354" y="5999"/>
                  </a:cubicBezTo>
                  <a:cubicBezTo>
                    <a:pt x="2354" y="5999"/>
                    <a:pt x="2354" y="5999"/>
                    <a:pt x="2326" y="5999"/>
                  </a:cubicBezTo>
                  <a:cubicBezTo>
                    <a:pt x="2297" y="6026"/>
                    <a:pt x="2297" y="6026"/>
                    <a:pt x="2269" y="6082"/>
                  </a:cubicBezTo>
                  <a:cubicBezTo>
                    <a:pt x="2241" y="6109"/>
                    <a:pt x="2241" y="6109"/>
                    <a:pt x="2213" y="6137"/>
                  </a:cubicBezTo>
                  <a:cubicBezTo>
                    <a:pt x="2184" y="6164"/>
                    <a:pt x="2213" y="6219"/>
                    <a:pt x="2156" y="6247"/>
                  </a:cubicBezTo>
                  <a:cubicBezTo>
                    <a:pt x="2128" y="6247"/>
                    <a:pt x="2071" y="6219"/>
                    <a:pt x="2043" y="6247"/>
                  </a:cubicBezTo>
                  <a:cubicBezTo>
                    <a:pt x="2015" y="6302"/>
                    <a:pt x="2099" y="6385"/>
                    <a:pt x="2015" y="6413"/>
                  </a:cubicBezTo>
                  <a:cubicBezTo>
                    <a:pt x="2015" y="6413"/>
                    <a:pt x="2015" y="6413"/>
                    <a:pt x="2015" y="6413"/>
                  </a:cubicBezTo>
                  <a:cubicBezTo>
                    <a:pt x="1958" y="6440"/>
                    <a:pt x="1873" y="6413"/>
                    <a:pt x="1817" y="6413"/>
                  </a:cubicBezTo>
                  <a:cubicBezTo>
                    <a:pt x="1788" y="6413"/>
                    <a:pt x="1760" y="6440"/>
                    <a:pt x="1732" y="6468"/>
                  </a:cubicBezTo>
                  <a:cubicBezTo>
                    <a:pt x="1704" y="6468"/>
                    <a:pt x="1675" y="6468"/>
                    <a:pt x="1675" y="6495"/>
                  </a:cubicBezTo>
                  <a:cubicBezTo>
                    <a:pt x="1675" y="6523"/>
                    <a:pt x="1704" y="6578"/>
                    <a:pt x="1704" y="6578"/>
                  </a:cubicBezTo>
                  <a:cubicBezTo>
                    <a:pt x="1704" y="6578"/>
                    <a:pt x="1647" y="6578"/>
                    <a:pt x="1619" y="6578"/>
                  </a:cubicBezTo>
                  <a:cubicBezTo>
                    <a:pt x="1647" y="6578"/>
                    <a:pt x="1647" y="6578"/>
                    <a:pt x="1619" y="6551"/>
                  </a:cubicBezTo>
                  <a:cubicBezTo>
                    <a:pt x="1619" y="6551"/>
                    <a:pt x="1591" y="6523"/>
                    <a:pt x="1562" y="6523"/>
                  </a:cubicBezTo>
                  <a:cubicBezTo>
                    <a:pt x="1534" y="6495"/>
                    <a:pt x="1534" y="6523"/>
                    <a:pt x="1477" y="6495"/>
                  </a:cubicBezTo>
                  <a:cubicBezTo>
                    <a:pt x="1449" y="6495"/>
                    <a:pt x="1421" y="6495"/>
                    <a:pt x="1393" y="6495"/>
                  </a:cubicBezTo>
                  <a:cubicBezTo>
                    <a:pt x="1393" y="6523"/>
                    <a:pt x="1393" y="6523"/>
                    <a:pt x="1393" y="6523"/>
                  </a:cubicBezTo>
                  <a:cubicBezTo>
                    <a:pt x="1421" y="6688"/>
                    <a:pt x="1223" y="6606"/>
                    <a:pt x="1195" y="6688"/>
                  </a:cubicBezTo>
                  <a:cubicBezTo>
                    <a:pt x="1195" y="6688"/>
                    <a:pt x="1195" y="6716"/>
                    <a:pt x="1195" y="6716"/>
                  </a:cubicBezTo>
                  <a:cubicBezTo>
                    <a:pt x="1195" y="6716"/>
                    <a:pt x="1195" y="6716"/>
                    <a:pt x="1195" y="6716"/>
                  </a:cubicBezTo>
                  <a:cubicBezTo>
                    <a:pt x="1195" y="6716"/>
                    <a:pt x="1195" y="6716"/>
                    <a:pt x="1195" y="6716"/>
                  </a:cubicBezTo>
                  <a:cubicBezTo>
                    <a:pt x="1195" y="6716"/>
                    <a:pt x="1195" y="6716"/>
                    <a:pt x="1195" y="6716"/>
                  </a:cubicBezTo>
                  <a:cubicBezTo>
                    <a:pt x="1223" y="6771"/>
                    <a:pt x="1223" y="6799"/>
                    <a:pt x="1280" y="6826"/>
                  </a:cubicBezTo>
                  <a:cubicBezTo>
                    <a:pt x="1308" y="6826"/>
                    <a:pt x="1308" y="6854"/>
                    <a:pt x="1336" y="6854"/>
                  </a:cubicBezTo>
                  <a:cubicBezTo>
                    <a:pt x="1364" y="6854"/>
                    <a:pt x="1364" y="6882"/>
                    <a:pt x="1364" y="6882"/>
                  </a:cubicBezTo>
                  <a:cubicBezTo>
                    <a:pt x="1364" y="6909"/>
                    <a:pt x="1393" y="6909"/>
                    <a:pt x="1393" y="6909"/>
                  </a:cubicBezTo>
                  <a:cubicBezTo>
                    <a:pt x="1393" y="6909"/>
                    <a:pt x="1393" y="6937"/>
                    <a:pt x="1421" y="6937"/>
                  </a:cubicBezTo>
                  <a:cubicBezTo>
                    <a:pt x="1421" y="6937"/>
                    <a:pt x="1449" y="6964"/>
                    <a:pt x="1477" y="6964"/>
                  </a:cubicBezTo>
                  <a:cubicBezTo>
                    <a:pt x="1506" y="6964"/>
                    <a:pt x="1506" y="6992"/>
                    <a:pt x="1534" y="6992"/>
                  </a:cubicBezTo>
                  <a:cubicBezTo>
                    <a:pt x="1534" y="7019"/>
                    <a:pt x="1562" y="7019"/>
                    <a:pt x="1562" y="7047"/>
                  </a:cubicBezTo>
                  <a:cubicBezTo>
                    <a:pt x="1562" y="7047"/>
                    <a:pt x="1562" y="7047"/>
                    <a:pt x="1562" y="7047"/>
                  </a:cubicBezTo>
                  <a:cubicBezTo>
                    <a:pt x="1562" y="7047"/>
                    <a:pt x="1562" y="7047"/>
                    <a:pt x="1562" y="7047"/>
                  </a:cubicBezTo>
                  <a:cubicBezTo>
                    <a:pt x="1591" y="7047"/>
                    <a:pt x="1591" y="7075"/>
                    <a:pt x="1591" y="7075"/>
                  </a:cubicBezTo>
                  <a:cubicBezTo>
                    <a:pt x="1591" y="7075"/>
                    <a:pt x="1591" y="7102"/>
                    <a:pt x="1619" y="7102"/>
                  </a:cubicBezTo>
                  <a:cubicBezTo>
                    <a:pt x="1619" y="7102"/>
                    <a:pt x="1619" y="7130"/>
                    <a:pt x="1619" y="7157"/>
                  </a:cubicBezTo>
                  <a:cubicBezTo>
                    <a:pt x="1619" y="7157"/>
                    <a:pt x="1619" y="7157"/>
                    <a:pt x="1647" y="7157"/>
                  </a:cubicBezTo>
                  <a:cubicBezTo>
                    <a:pt x="1647" y="7185"/>
                    <a:pt x="1675" y="7213"/>
                    <a:pt x="1704" y="7213"/>
                  </a:cubicBezTo>
                  <a:cubicBezTo>
                    <a:pt x="1732" y="7240"/>
                    <a:pt x="1760" y="7240"/>
                    <a:pt x="1817" y="7240"/>
                  </a:cubicBezTo>
                  <a:cubicBezTo>
                    <a:pt x="1817" y="7240"/>
                    <a:pt x="1817" y="7240"/>
                    <a:pt x="1817" y="7240"/>
                  </a:cubicBezTo>
                  <a:cubicBezTo>
                    <a:pt x="1817" y="7240"/>
                    <a:pt x="1873" y="7268"/>
                    <a:pt x="1873" y="7268"/>
                  </a:cubicBezTo>
                  <a:cubicBezTo>
                    <a:pt x="1845" y="7323"/>
                    <a:pt x="1817" y="7323"/>
                    <a:pt x="1788" y="7323"/>
                  </a:cubicBezTo>
                  <a:cubicBezTo>
                    <a:pt x="1732" y="7295"/>
                    <a:pt x="1732" y="7351"/>
                    <a:pt x="1732" y="7378"/>
                  </a:cubicBezTo>
                  <a:cubicBezTo>
                    <a:pt x="1732" y="7406"/>
                    <a:pt x="1732" y="7406"/>
                    <a:pt x="1732" y="7406"/>
                  </a:cubicBezTo>
                  <a:cubicBezTo>
                    <a:pt x="1760" y="7433"/>
                    <a:pt x="1788" y="7461"/>
                    <a:pt x="1817" y="7488"/>
                  </a:cubicBezTo>
                  <a:cubicBezTo>
                    <a:pt x="1817" y="7488"/>
                    <a:pt x="1817" y="7488"/>
                    <a:pt x="1788" y="7488"/>
                  </a:cubicBezTo>
                  <a:cubicBezTo>
                    <a:pt x="1788" y="7516"/>
                    <a:pt x="1788" y="7544"/>
                    <a:pt x="1760" y="7544"/>
                  </a:cubicBezTo>
                  <a:cubicBezTo>
                    <a:pt x="1760" y="7599"/>
                    <a:pt x="1732" y="7599"/>
                    <a:pt x="1732" y="7654"/>
                  </a:cubicBezTo>
                  <a:cubicBezTo>
                    <a:pt x="1732" y="7682"/>
                    <a:pt x="1647" y="7709"/>
                    <a:pt x="1619" y="7709"/>
                  </a:cubicBezTo>
                  <a:cubicBezTo>
                    <a:pt x="1591" y="7737"/>
                    <a:pt x="1534" y="7709"/>
                    <a:pt x="1506" y="7682"/>
                  </a:cubicBezTo>
                  <a:cubicBezTo>
                    <a:pt x="1506" y="7682"/>
                    <a:pt x="1506" y="7682"/>
                    <a:pt x="1506" y="7682"/>
                  </a:cubicBezTo>
                  <a:cubicBezTo>
                    <a:pt x="1506" y="7682"/>
                    <a:pt x="1506" y="7682"/>
                    <a:pt x="1506" y="7682"/>
                  </a:cubicBezTo>
                  <a:cubicBezTo>
                    <a:pt x="1449" y="7682"/>
                    <a:pt x="1393" y="7682"/>
                    <a:pt x="1308" y="7682"/>
                  </a:cubicBezTo>
                  <a:cubicBezTo>
                    <a:pt x="1251" y="7682"/>
                    <a:pt x="1195" y="7654"/>
                    <a:pt x="1138" y="7626"/>
                  </a:cubicBezTo>
                  <a:cubicBezTo>
                    <a:pt x="1138" y="7599"/>
                    <a:pt x="1110" y="7571"/>
                    <a:pt x="1082" y="7571"/>
                  </a:cubicBezTo>
                  <a:cubicBezTo>
                    <a:pt x="1025" y="7544"/>
                    <a:pt x="884" y="7571"/>
                    <a:pt x="884" y="7654"/>
                  </a:cubicBezTo>
                  <a:cubicBezTo>
                    <a:pt x="884" y="7654"/>
                    <a:pt x="884" y="7654"/>
                    <a:pt x="884" y="7654"/>
                  </a:cubicBezTo>
                  <a:cubicBezTo>
                    <a:pt x="884" y="7682"/>
                    <a:pt x="884" y="7737"/>
                    <a:pt x="884" y="7792"/>
                  </a:cubicBezTo>
                  <a:cubicBezTo>
                    <a:pt x="884" y="7792"/>
                    <a:pt x="827" y="7847"/>
                    <a:pt x="855" y="7875"/>
                  </a:cubicBezTo>
                  <a:cubicBezTo>
                    <a:pt x="884" y="7902"/>
                    <a:pt x="912" y="7957"/>
                    <a:pt x="912" y="7985"/>
                  </a:cubicBezTo>
                  <a:cubicBezTo>
                    <a:pt x="912" y="8040"/>
                    <a:pt x="884" y="8068"/>
                    <a:pt x="884" y="8095"/>
                  </a:cubicBezTo>
                  <a:cubicBezTo>
                    <a:pt x="884" y="8123"/>
                    <a:pt x="884" y="8178"/>
                    <a:pt x="884" y="8206"/>
                  </a:cubicBezTo>
                  <a:cubicBezTo>
                    <a:pt x="884" y="8261"/>
                    <a:pt x="912" y="8288"/>
                    <a:pt x="912" y="8316"/>
                  </a:cubicBezTo>
                  <a:cubicBezTo>
                    <a:pt x="940" y="8426"/>
                    <a:pt x="912" y="8426"/>
                    <a:pt x="855" y="8482"/>
                  </a:cubicBezTo>
                  <a:cubicBezTo>
                    <a:pt x="827" y="8564"/>
                    <a:pt x="912" y="8619"/>
                    <a:pt x="940" y="8675"/>
                  </a:cubicBezTo>
                  <a:cubicBezTo>
                    <a:pt x="940" y="8675"/>
                    <a:pt x="940" y="8675"/>
                    <a:pt x="940" y="8702"/>
                  </a:cubicBezTo>
                  <a:cubicBezTo>
                    <a:pt x="969" y="8730"/>
                    <a:pt x="997" y="8730"/>
                    <a:pt x="1053" y="8730"/>
                  </a:cubicBezTo>
                  <a:cubicBezTo>
                    <a:pt x="1053" y="8757"/>
                    <a:pt x="1053" y="8785"/>
                    <a:pt x="1053" y="8785"/>
                  </a:cubicBezTo>
                  <a:cubicBezTo>
                    <a:pt x="1053" y="8813"/>
                    <a:pt x="1053" y="8840"/>
                    <a:pt x="1082" y="8868"/>
                  </a:cubicBezTo>
                  <a:cubicBezTo>
                    <a:pt x="1110" y="8895"/>
                    <a:pt x="1166" y="8923"/>
                    <a:pt x="1195" y="8868"/>
                  </a:cubicBezTo>
                  <a:cubicBezTo>
                    <a:pt x="1195" y="8868"/>
                    <a:pt x="1223" y="8895"/>
                    <a:pt x="1251" y="8923"/>
                  </a:cubicBezTo>
                  <a:cubicBezTo>
                    <a:pt x="1251" y="8923"/>
                    <a:pt x="1251" y="8923"/>
                    <a:pt x="1251" y="8923"/>
                  </a:cubicBezTo>
                  <a:cubicBezTo>
                    <a:pt x="1251" y="8923"/>
                    <a:pt x="1251" y="8923"/>
                    <a:pt x="1251" y="8923"/>
                  </a:cubicBezTo>
                  <a:cubicBezTo>
                    <a:pt x="1280" y="8923"/>
                    <a:pt x="1308" y="8951"/>
                    <a:pt x="1308" y="8951"/>
                  </a:cubicBezTo>
                  <a:cubicBezTo>
                    <a:pt x="1336" y="8951"/>
                    <a:pt x="1336" y="8923"/>
                    <a:pt x="1364" y="8923"/>
                  </a:cubicBezTo>
                  <a:cubicBezTo>
                    <a:pt x="1364" y="8895"/>
                    <a:pt x="1421" y="8951"/>
                    <a:pt x="1449" y="8978"/>
                  </a:cubicBezTo>
                  <a:cubicBezTo>
                    <a:pt x="1449" y="8978"/>
                    <a:pt x="1449" y="8978"/>
                    <a:pt x="1449" y="8978"/>
                  </a:cubicBezTo>
                  <a:cubicBezTo>
                    <a:pt x="1477" y="9006"/>
                    <a:pt x="1506" y="9061"/>
                    <a:pt x="1562" y="9033"/>
                  </a:cubicBezTo>
                  <a:cubicBezTo>
                    <a:pt x="1619" y="9033"/>
                    <a:pt x="1647" y="8978"/>
                    <a:pt x="1675" y="8978"/>
                  </a:cubicBezTo>
                  <a:cubicBezTo>
                    <a:pt x="1732" y="8951"/>
                    <a:pt x="1788" y="8923"/>
                    <a:pt x="1817" y="8895"/>
                  </a:cubicBezTo>
                  <a:cubicBezTo>
                    <a:pt x="1873" y="8868"/>
                    <a:pt x="1986" y="8895"/>
                    <a:pt x="2043" y="8868"/>
                  </a:cubicBezTo>
                  <a:cubicBezTo>
                    <a:pt x="2099" y="8840"/>
                    <a:pt x="2128" y="8785"/>
                    <a:pt x="2156" y="8730"/>
                  </a:cubicBezTo>
                  <a:cubicBezTo>
                    <a:pt x="2156" y="8702"/>
                    <a:pt x="2269" y="8675"/>
                    <a:pt x="2269" y="8619"/>
                  </a:cubicBezTo>
                  <a:cubicBezTo>
                    <a:pt x="2269" y="8592"/>
                    <a:pt x="2269" y="8426"/>
                    <a:pt x="2213" y="8426"/>
                  </a:cubicBezTo>
                  <a:cubicBezTo>
                    <a:pt x="2213" y="8426"/>
                    <a:pt x="2184" y="8426"/>
                    <a:pt x="2184" y="8426"/>
                  </a:cubicBezTo>
                  <a:cubicBezTo>
                    <a:pt x="2213" y="8399"/>
                    <a:pt x="2213" y="8371"/>
                    <a:pt x="2213" y="8371"/>
                  </a:cubicBezTo>
                  <a:cubicBezTo>
                    <a:pt x="2241" y="8344"/>
                    <a:pt x="2241" y="8316"/>
                    <a:pt x="2241" y="8288"/>
                  </a:cubicBezTo>
                  <a:cubicBezTo>
                    <a:pt x="2241" y="8288"/>
                    <a:pt x="2241" y="8288"/>
                    <a:pt x="2241" y="8288"/>
                  </a:cubicBezTo>
                  <a:cubicBezTo>
                    <a:pt x="2241" y="8233"/>
                    <a:pt x="2241" y="8178"/>
                    <a:pt x="2213" y="8151"/>
                  </a:cubicBezTo>
                  <a:cubicBezTo>
                    <a:pt x="2128" y="8013"/>
                    <a:pt x="2326" y="8040"/>
                    <a:pt x="2326" y="7985"/>
                  </a:cubicBezTo>
                  <a:cubicBezTo>
                    <a:pt x="2354" y="7957"/>
                    <a:pt x="2297" y="7930"/>
                    <a:pt x="2354" y="7902"/>
                  </a:cubicBezTo>
                  <a:cubicBezTo>
                    <a:pt x="2354" y="7875"/>
                    <a:pt x="2382" y="7847"/>
                    <a:pt x="2382" y="7847"/>
                  </a:cubicBezTo>
                  <a:cubicBezTo>
                    <a:pt x="2382" y="7819"/>
                    <a:pt x="2439" y="7819"/>
                    <a:pt x="2467" y="7792"/>
                  </a:cubicBezTo>
                  <a:cubicBezTo>
                    <a:pt x="2495" y="7764"/>
                    <a:pt x="2552" y="7792"/>
                    <a:pt x="2608" y="7792"/>
                  </a:cubicBezTo>
                  <a:cubicBezTo>
                    <a:pt x="2608" y="7792"/>
                    <a:pt x="2608" y="7792"/>
                    <a:pt x="2608" y="7792"/>
                  </a:cubicBezTo>
                  <a:cubicBezTo>
                    <a:pt x="2693" y="7819"/>
                    <a:pt x="2778" y="7847"/>
                    <a:pt x="2863" y="7792"/>
                  </a:cubicBezTo>
                  <a:cubicBezTo>
                    <a:pt x="2891" y="7764"/>
                    <a:pt x="2919" y="7737"/>
                    <a:pt x="2948" y="7682"/>
                  </a:cubicBezTo>
                  <a:cubicBezTo>
                    <a:pt x="2948" y="7682"/>
                    <a:pt x="3032" y="7599"/>
                    <a:pt x="3061" y="7599"/>
                  </a:cubicBezTo>
                  <a:cubicBezTo>
                    <a:pt x="3089" y="7626"/>
                    <a:pt x="3089" y="7626"/>
                    <a:pt x="3117" y="7626"/>
                  </a:cubicBezTo>
                  <a:cubicBezTo>
                    <a:pt x="3145" y="7626"/>
                    <a:pt x="3145" y="7626"/>
                    <a:pt x="3145" y="7626"/>
                  </a:cubicBezTo>
                  <a:cubicBezTo>
                    <a:pt x="3202" y="7626"/>
                    <a:pt x="3259" y="7709"/>
                    <a:pt x="3259" y="7764"/>
                  </a:cubicBezTo>
                  <a:cubicBezTo>
                    <a:pt x="3259" y="7792"/>
                    <a:pt x="3259" y="7847"/>
                    <a:pt x="3259" y="7875"/>
                  </a:cubicBezTo>
                  <a:cubicBezTo>
                    <a:pt x="3315" y="7930"/>
                    <a:pt x="3400" y="7957"/>
                    <a:pt x="3456" y="8040"/>
                  </a:cubicBezTo>
                  <a:cubicBezTo>
                    <a:pt x="3513" y="8095"/>
                    <a:pt x="3626" y="8095"/>
                    <a:pt x="3654" y="8151"/>
                  </a:cubicBezTo>
                  <a:cubicBezTo>
                    <a:pt x="3683" y="8233"/>
                    <a:pt x="3796" y="8233"/>
                    <a:pt x="3796" y="8316"/>
                  </a:cubicBezTo>
                  <a:cubicBezTo>
                    <a:pt x="3824" y="8316"/>
                    <a:pt x="3824" y="8316"/>
                    <a:pt x="3824" y="8316"/>
                  </a:cubicBezTo>
                  <a:cubicBezTo>
                    <a:pt x="3824" y="8344"/>
                    <a:pt x="3824" y="8371"/>
                    <a:pt x="3852" y="8399"/>
                  </a:cubicBezTo>
                  <a:cubicBezTo>
                    <a:pt x="3881" y="8399"/>
                    <a:pt x="4022" y="8482"/>
                    <a:pt x="3909" y="8537"/>
                  </a:cubicBezTo>
                  <a:cubicBezTo>
                    <a:pt x="3852" y="8564"/>
                    <a:pt x="3881" y="8619"/>
                    <a:pt x="3909" y="8647"/>
                  </a:cubicBezTo>
                  <a:cubicBezTo>
                    <a:pt x="3937" y="8675"/>
                    <a:pt x="3852" y="8757"/>
                    <a:pt x="3937" y="8785"/>
                  </a:cubicBezTo>
                  <a:cubicBezTo>
                    <a:pt x="4022" y="8813"/>
                    <a:pt x="4050" y="8757"/>
                    <a:pt x="4078" y="8675"/>
                  </a:cubicBezTo>
                  <a:cubicBezTo>
                    <a:pt x="4107" y="8675"/>
                    <a:pt x="4163" y="8675"/>
                    <a:pt x="4192" y="8647"/>
                  </a:cubicBezTo>
                  <a:cubicBezTo>
                    <a:pt x="4192" y="8619"/>
                    <a:pt x="4192" y="8619"/>
                    <a:pt x="4192" y="8619"/>
                  </a:cubicBezTo>
                  <a:cubicBezTo>
                    <a:pt x="4163" y="8564"/>
                    <a:pt x="4078" y="8537"/>
                    <a:pt x="4078" y="8482"/>
                  </a:cubicBezTo>
                  <a:cubicBezTo>
                    <a:pt x="4078" y="8482"/>
                    <a:pt x="4107" y="8454"/>
                    <a:pt x="4107" y="8454"/>
                  </a:cubicBezTo>
                  <a:cubicBezTo>
                    <a:pt x="4135" y="8426"/>
                    <a:pt x="4135" y="8399"/>
                    <a:pt x="4163" y="8426"/>
                  </a:cubicBezTo>
                  <a:cubicBezTo>
                    <a:pt x="4192" y="8482"/>
                    <a:pt x="4248" y="8537"/>
                    <a:pt x="4305" y="8537"/>
                  </a:cubicBezTo>
                  <a:cubicBezTo>
                    <a:pt x="4361" y="8537"/>
                    <a:pt x="4389" y="8509"/>
                    <a:pt x="4389" y="8482"/>
                  </a:cubicBezTo>
                  <a:cubicBezTo>
                    <a:pt x="4389" y="8454"/>
                    <a:pt x="4361" y="8426"/>
                    <a:pt x="4361" y="8426"/>
                  </a:cubicBezTo>
                  <a:cubicBezTo>
                    <a:pt x="4333" y="8371"/>
                    <a:pt x="4361" y="8371"/>
                    <a:pt x="4333" y="8316"/>
                  </a:cubicBezTo>
                  <a:cubicBezTo>
                    <a:pt x="4333" y="8288"/>
                    <a:pt x="4248" y="8288"/>
                    <a:pt x="4220" y="8261"/>
                  </a:cubicBezTo>
                  <a:cubicBezTo>
                    <a:pt x="4192" y="8261"/>
                    <a:pt x="4192" y="8178"/>
                    <a:pt x="4163" y="8123"/>
                  </a:cubicBezTo>
                  <a:cubicBezTo>
                    <a:pt x="4135" y="8123"/>
                    <a:pt x="4107" y="8123"/>
                    <a:pt x="4163" y="8095"/>
                  </a:cubicBezTo>
                  <a:cubicBezTo>
                    <a:pt x="4163" y="8095"/>
                    <a:pt x="4163" y="8095"/>
                    <a:pt x="4163" y="8068"/>
                  </a:cubicBezTo>
                  <a:cubicBezTo>
                    <a:pt x="4135" y="8040"/>
                    <a:pt x="4078" y="7985"/>
                    <a:pt x="4050" y="7985"/>
                  </a:cubicBezTo>
                  <a:cubicBezTo>
                    <a:pt x="4022" y="7985"/>
                    <a:pt x="3994" y="7985"/>
                    <a:pt x="3994" y="8013"/>
                  </a:cubicBezTo>
                  <a:cubicBezTo>
                    <a:pt x="3937" y="8040"/>
                    <a:pt x="3881" y="8013"/>
                    <a:pt x="3824" y="7957"/>
                  </a:cubicBezTo>
                  <a:cubicBezTo>
                    <a:pt x="3767" y="7902"/>
                    <a:pt x="3683" y="7792"/>
                    <a:pt x="3654" y="7709"/>
                  </a:cubicBezTo>
                  <a:cubicBezTo>
                    <a:pt x="3654" y="7654"/>
                    <a:pt x="3654" y="7516"/>
                    <a:pt x="3598" y="7488"/>
                  </a:cubicBezTo>
                  <a:cubicBezTo>
                    <a:pt x="3541" y="7488"/>
                    <a:pt x="3485" y="7461"/>
                    <a:pt x="3485" y="7378"/>
                  </a:cubicBezTo>
                  <a:cubicBezTo>
                    <a:pt x="3513" y="7351"/>
                    <a:pt x="3485" y="7323"/>
                    <a:pt x="3541" y="7406"/>
                  </a:cubicBezTo>
                  <a:cubicBezTo>
                    <a:pt x="3541" y="7406"/>
                    <a:pt x="3541" y="7433"/>
                    <a:pt x="3570" y="7433"/>
                  </a:cubicBezTo>
                  <a:cubicBezTo>
                    <a:pt x="3598" y="7433"/>
                    <a:pt x="3598" y="7461"/>
                    <a:pt x="3626" y="7461"/>
                  </a:cubicBezTo>
                  <a:cubicBezTo>
                    <a:pt x="3626" y="7461"/>
                    <a:pt x="3654" y="7433"/>
                    <a:pt x="3654" y="7433"/>
                  </a:cubicBezTo>
                  <a:cubicBezTo>
                    <a:pt x="3654" y="7433"/>
                    <a:pt x="3654" y="7433"/>
                    <a:pt x="3654" y="7433"/>
                  </a:cubicBezTo>
                  <a:cubicBezTo>
                    <a:pt x="3654" y="7433"/>
                    <a:pt x="3654" y="7433"/>
                    <a:pt x="3654" y="7433"/>
                  </a:cubicBezTo>
                  <a:cubicBezTo>
                    <a:pt x="3654" y="7433"/>
                    <a:pt x="3654" y="7433"/>
                    <a:pt x="3654" y="7433"/>
                  </a:cubicBezTo>
                  <a:cubicBezTo>
                    <a:pt x="3654" y="7433"/>
                    <a:pt x="3654" y="7433"/>
                    <a:pt x="3654" y="7433"/>
                  </a:cubicBezTo>
                  <a:cubicBezTo>
                    <a:pt x="3654" y="7461"/>
                    <a:pt x="3654" y="7461"/>
                    <a:pt x="3683" y="7461"/>
                  </a:cubicBezTo>
                  <a:cubicBezTo>
                    <a:pt x="3683" y="7488"/>
                    <a:pt x="3711" y="7516"/>
                    <a:pt x="3739" y="7516"/>
                  </a:cubicBezTo>
                  <a:cubicBezTo>
                    <a:pt x="3767" y="7516"/>
                    <a:pt x="3767" y="7571"/>
                    <a:pt x="3767" y="7571"/>
                  </a:cubicBezTo>
                  <a:cubicBezTo>
                    <a:pt x="3767" y="7571"/>
                    <a:pt x="3796" y="7571"/>
                    <a:pt x="3796" y="7571"/>
                  </a:cubicBezTo>
                  <a:cubicBezTo>
                    <a:pt x="3881" y="7626"/>
                    <a:pt x="3937" y="7709"/>
                    <a:pt x="3994" y="7792"/>
                  </a:cubicBezTo>
                  <a:cubicBezTo>
                    <a:pt x="4022" y="7819"/>
                    <a:pt x="4022" y="7847"/>
                    <a:pt x="4078" y="7875"/>
                  </a:cubicBezTo>
                  <a:cubicBezTo>
                    <a:pt x="4107" y="7875"/>
                    <a:pt x="4135" y="7902"/>
                    <a:pt x="4163" y="7902"/>
                  </a:cubicBezTo>
                  <a:cubicBezTo>
                    <a:pt x="4192" y="7957"/>
                    <a:pt x="4220" y="8013"/>
                    <a:pt x="4276" y="8040"/>
                  </a:cubicBezTo>
                  <a:cubicBezTo>
                    <a:pt x="4305" y="8068"/>
                    <a:pt x="4333" y="8095"/>
                    <a:pt x="4333" y="8151"/>
                  </a:cubicBezTo>
                  <a:cubicBezTo>
                    <a:pt x="4333" y="8206"/>
                    <a:pt x="4361" y="8233"/>
                    <a:pt x="4361" y="8261"/>
                  </a:cubicBezTo>
                  <a:cubicBezTo>
                    <a:pt x="4361" y="8316"/>
                    <a:pt x="4389" y="8344"/>
                    <a:pt x="4389" y="8371"/>
                  </a:cubicBezTo>
                  <a:cubicBezTo>
                    <a:pt x="4418" y="8371"/>
                    <a:pt x="4418" y="8371"/>
                    <a:pt x="4418" y="8371"/>
                  </a:cubicBezTo>
                  <a:cubicBezTo>
                    <a:pt x="4418" y="8399"/>
                    <a:pt x="4418" y="8399"/>
                    <a:pt x="4418" y="8399"/>
                  </a:cubicBezTo>
                  <a:cubicBezTo>
                    <a:pt x="4474" y="8426"/>
                    <a:pt x="4559" y="8454"/>
                    <a:pt x="4587" y="8537"/>
                  </a:cubicBezTo>
                  <a:cubicBezTo>
                    <a:pt x="4587" y="8619"/>
                    <a:pt x="4531" y="8647"/>
                    <a:pt x="4559" y="8702"/>
                  </a:cubicBezTo>
                  <a:cubicBezTo>
                    <a:pt x="4559" y="8702"/>
                    <a:pt x="4559" y="8702"/>
                    <a:pt x="4559" y="8702"/>
                  </a:cubicBezTo>
                  <a:cubicBezTo>
                    <a:pt x="4559" y="8702"/>
                    <a:pt x="4559" y="8702"/>
                    <a:pt x="4559" y="8702"/>
                  </a:cubicBezTo>
                  <a:cubicBezTo>
                    <a:pt x="4559" y="8702"/>
                    <a:pt x="4559" y="8702"/>
                    <a:pt x="4559" y="8702"/>
                  </a:cubicBezTo>
                  <a:cubicBezTo>
                    <a:pt x="4587" y="8730"/>
                    <a:pt x="4616" y="8757"/>
                    <a:pt x="4616" y="8785"/>
                  </a:cubicBezTo>
                  <a:cubicBezTo>
                    <a:pt x="4616" y="8813"/>
                    <a:pt x="4587" y="8868"/>
                    <a:pt x="4587" y="8895"/>
                  </a:cubicBezTo>
                  <a:cubicBezTo>
                    <a:pt x="4616" y="8923"/>
                    <a:pt x="4672" y="8951"/>
                    <a:pt x="4672" y="8978"/>
                  </a:cubicBezTo>
                  <a:cubicBezTo>
                    <a:pt x="4672" y="9006"/>
                    <a:pt x="4672" y="9006"/>
                    <a:pt x="4700" y="9006"/>
                  </a:cubicBezTo>
                  <a:cubicBezTo>
                    <a:pt x="4729" y="9033"/>
                    <a:pt x="4814" y="9061"/>
                    <a:pt x="4842" y="9033"/>
                  </a:cubicBezTo>
                  <a:cubicBezTo>
                    <a:pt x="4842" y="9033"/>
                    <a:pt x="4842" y="9006"/>
                    <a:pt x="4842" y="9006"/>
                  </a:cubicBezTo>
                  <a:cubicBezTo>
                    <a:pt x="4842" y="9006"/>
                    <a:pt x="4842" y="9006"/>
                    <a:pt x="4842" y="9006"/>
                  </a:cubicBezTo>
                  <a:cubicBezTo>
                    <a:pt x="4870" y="8978"/>
                    <a:pt x="4870" y="8978"/>
                    <a:pt x="4870" y="8923"/>
                  </a:cubicBezTo>
                  <a:cubicBezTo>
                    <a:pt x="4898" y="8868"/>
                    <a:pt x="4927" y="8895"/>
                    <a:pt x="4955" y="8895"/>
                  </a:cubicBezTo>
                  <a:cubicBezTo>
                    <a:pt x="4983" y="8895"/>
                    <a:pt x="5011" y="8813"/>
                    <a:pt x="5011" y="8785"/>
                  </a:cubicBezTo>
                  <a:cubicBezTo>
                    <a:pt x="4983" y="8757"/>
                    <a:pt x="4983" y="8757"/>
                    <a:pt x="4955" y="8730"/>
                  </a:cubicBezTo>
                  <a:cubicBezTo>
                    <a:pt x="4955" y="8730"/>
                    <a:pt x="4955" y="8647"/>
                    <a:pt x="4955" y="8647"/>
                  </a:cubicBezTo>
                  <a:cubicBezTo>
                    <a:pt x="4927" y="8592"/>
                    <a:pt x="4898" y="8592"/>
                    <a:pt x="4870" y="8564"/>
                  </a:cubicBezTo>
                  <a:cubicBezTo>
                    <a:pt x="4842" y="8537"/>
                    <a:pt x="4870" y="8509"/>
                    <a:pt x="4842" y="8482"/>
                  </a:cubicBezTo>
                  <a:cubicBezTo>
                    <a:pt x="4842" y="8454"/>
                    <a:pt x="4842" y="8426"/>
                    <a:pt x="4870" y="8399"/>
                  </a:cubicBezTo>
                  <a:cubicBezTo>
                    <a:pt x="4870" y="8399"/>
                    <a:pt x="4870" y="8426"/>
                    <a:pt x="4870" y="8426"/>
                  </a:cubicBezTo>
                  <a:cubicBezTo>
                    <a:pt x="4898" y="8454"/>
                    <a:pt x="4927" y="8454"/>
                    <a:pt x="4955" y="8454"/>
                  </a:cubicBezTo>
                  <a:cubicBezTo>
                    <a:pt x="4983" y="8454"/>
                    <a:pt x="5011" y="8426"/>
                    <a:pt x="4983" y="8399"/>
                  </a:cubicBezTo>
                  <a:cubicBezTo>
                    <a:pt x="4983" y="8399"/>
                    <a:pt x="4983" y="8399"/>
                    <a:pt x="4983" y="8371"/>
                  </a:cubicBezTo>
                  <a:cubicBezTo>
                    <a:pt x="4983" y="8288"/>
                    <a:pt x="5125" y="8426"/>
                    <a:pt x="5153" y="8454"/>
                  </a:cubicBezTo>
                  <a:cubicBezTo>
                    <a:pt x="5153" y="8454"/>
                    <a:pt x="5153" y="8482"/>
                    <a:pt x="5181" y="8482"/>
                  </a:cubicBezTo>
                  <a:cubicBezTo>
                    <a:pt x="5209" y="8509"/>
                    <a:pt x="5040" y="8482"/>
                    <a:pt x="5068" y="8482"/>
                  </a:cubicBezTo>
                  <a:cubicBezTo>
                    <a:pt x="5040" y="8482"/>
                    <a:pt x="5040" y="8482"/>
                    <a:pt x="5011" y="8482"/>
                  </a:cubicBezTo>
                  <a:cubicBezTo>
                    <a:pt x="5011" y="8482"/>
                    <a:pt x="5011" y="8482"/>
                    <a:pt x="5011" y="8509"/>
                  </a:cubicBezTo>
                  <a:cubicBezTo>
                    <a:pt x="5011" y="8509"/>
                    <a:pt x="5040" y="8537"/>
                    <a:pt x="5040" y="8537"/>
                  </a:cubicBezTo>
                  <a:cubicBezTo>
                    <a:pt x="5040" y="8537"/>
                    <a:pt x="5040" y="8537"/>
                    <a:pt x="5040" y="8537"/>
                  </a:cubicBezTo>
                  <a:cubicBezTo>
                    <a:pt x="5040" y="8592"/>
                    <a:pt x="5068" y="8675"/>
                    <a:pt x="5125" y="8647"/>
                  </a:cubicBezTo>
                  <a:cubicBezTo>
                    <a:pt x="5181" y="8647"/>
                    <a:pt x="5125" y="8702"/>
                    <a:pt x="5125" y="8730"/>
                  </a:cubicBezTo>
                  <a:cubicBezTo>
                    <a:pt x="5125" y="8757"/>
                    <a:pt x="5153" y="8813"/>
                    <a:pt x="5153" y="8840"/>
                  </a:cubicBezTo>
                  <a:cubicBezTo>
                    <a:pt x="5238" y="8895"/>
                    <a:pt x="5153" y="8951"/>
                    <a:pt x="5153" y="9006"/>
                  </a:cubicBezTo>
                  <a:cubicBezTo>
                    <a:pt x="5181" y="9033"/>
                    <a:pt x="5181" y="9033"/>
                    <a:pt x="5209" y="9061"/>
                  </a:cubicBezTo>
                  <a:cubicBezTo>
                    <a:pt x="5266" y="9088"/>
                    <a:pt x="5379" y="9061"/>
                    <a:pt x="5464" y="9006"/>
                  </a:cubicBezTo>
                  <a:cubicBezTo>
                    <a:pt x="5436" y="9033"/>
                    <a:pt x="5464" y="9061"/>
                    <a:pt x="5464" y="9088"/>
                  </a:cubicBezTo>
                  <a:cubicBezTo>
                    <a:pt x="5492" y="9116"/>
                    <a:pt x="5520" y="9116"/>
                    <a:pt x="5549" y="9088"/>
                  </a:cubicBezTo>
                  <a:cubicBezTo>
                    <a:pt x="5605" y="9088"/>
                    <a:pt x="5690" y="9088"/>
                    <a:pt x="5747" y="9061"/>
                  </a:cubicBezTo>
                  <a:cubicBezTo>
                    <a:pt x="5747" y="9033"/>
                    <a:pt x="5747" y="9033"/>
                    <a:pt x="5775" y="9033"/>
                  </a:cubicBezTo>
                  <a:cubicBezTo>
                    <a:pt x="5803" y="9033"/>
                    <a:pt x="5831" y="9006"/>
                    <a:pt x="5831" y="9061"/>
                  </a:cubicBezTo>
                  <a:cubicBezTo>
                    <a:pt x="5803" y="9144"/>
                    <a:pt x="5916" y="9088"/>
                    <a:pt x="5944" y="9088"/>
                  </a:cubicBezTo>
                  <a:cubicBezTo>
                    <a:pt x="5944" y="9088"/>
                    <a:pt x="5944" y="9088"/>
                    <a:pt x="5973" y="9088"/>
                  </a:cubicBezTo>
                  <a:cubicBezTo>
                    <a:pt x="5973" y="9088"/>
                    <a:pt x="5973" y="9088"/>
                    <a:pt x="5973" y="9088"/>
                  </a:cubicBezTo>
                  <a:cubicBezTo>
                    <a:pt x="6029" y="9061"/>
                    <a:pt x="6142" y="9171"/>
                    <a:pt x="6199" y="9116"/>
                  </a:cubicBezTo>
                  <a:cubicBezTo>
                    <a:pt x="6227" y="9088"/>
                    <a:pt x="6142" y="9033"/>
                    <a:pt x="6114" y="9006"/>
                  </a:cubicBezTo>
                  <a:cubicBezTo>
                    <a:pt x="6142" y="9006"/>
                    <a:pt x="6171" y="9006"/>
                    <a:pt x="6199" y="9006"/>
                  </a:cubicBezTo>
                  <a:cubicBezTo>
                    <a:pt x="6227" y="9006"/>
                    <a:pt x="6255" y="9033"/>
                    <a:pt x="6284" y="9006"/>
                  </a:cubicBezTo>
                  <a:cubicBezTo>
                    <a:pt x="6312" y="9006"/>
                    <a:pt x="6312" y="8978"/>
                    <a:pt x="6312" y="8978"/>
                  </a:cubicBezTo>
                  <a:cubicBezTo>
                    <a:pt x="6312" y="8923"/>
                    <a:pt x="6340" y="9006"/>
                    <a:pt x="6369" y="9006"/>
                  </a:cubicBezTo>
                  <a:cubicBezTo>
                    <a:pt x="6397" y="9061"/>
                    <a:pt x="6312" y="9088"/>
                    <a:pt x="6284" y="9116"/>
                  </a:cubicBezTo>
                  <a:cubicBezTo>
                    <a:pt x="6284" y="9144"/>
                    <a:pt x="6284" y="9144"/>
                    <a:pt x="6284" y="9144"/>
                  </a:cubicBezTo>
                  <a:cubicBezTo>
                    <a:pt x="6284" y="9171"/>
                    <a:pt x="6312" y="9199"/>
                    <a:pt x="6312" y="9226"/>
                  </a:cubicBezTo>
                  <a:cubicBezTo>
                    <a:pt x="6340" y="9282"/>
                    <a:pt x="6284" y="9282"/>
                    <a:pt x="6284" y="9337"/>
                  </a:cubicBezTo>
                  <a:cubicBezTo>
                    <a:pt x="6284" y="9337"/>
                    <a:pt x="6284" y="9364"/>
                    <a:pt x="6284" y="9392"/>
                  </a:cubicBezTo>
                  <a:cubicBezTo>
                    <a:pt x="6312" y="9419"/>
                    <a:pt x="6312" y="9419"/>
                    <a:pt x="6312" y="9447"/>
                  </a:cubicBezTo>
                  <a:cubicBezTo>
                    <a:pt x="6312" y="9475"/>
                    <a:pt x="6369" y="9585"/>
                    <a:pt x="6369" y="9613"/>
                  </a:cubicBezTo>
                  <a:cubicBezTo>
                    <a:pt x="6312" y="9695"/>
                    <a:pt x="6369" y="9723"/>
                    <a:pt x="6369" y="9806"/>
                  </a:cubicBezTo>
                  <a:cubicBezTo>
                    <a:pt x="6369" y="9833"/>
                    <a:pt x="6312" y="9861"/>
                    <a:pt x="6284" y="9888"/>
                  </a:cubicBezTo>
                  <a:cubicBezTo>
                    <a:pt x="6284" y="9916"/>
                    <a:pt x="6284" y="9944"/>
                    <a:pt x="6284" y="9944"/>
                  </a:cubicBezTo>
                  <a:cubicBezTo>
                    <a:pt x="6255" y="9971"/>
                    <a:pt x="6284" y="10026"/>
                    <a:pt x="6227" y="10026"/>
                  </a:cubicBezTo>
                  <a:cubicBezTo>
                    <a:pt x="6227" y="10026"/>
                    <a:pt x="6227" y="10026"/>
                    <a:pt x="6227" y="10026"/>
                  </a:cubicBezTo>
                  <a:cubicBezTo>
                    <a:pt x="6227" y="10026"/>
                    <a:pt x="6227" y="10026"/>
                    <a:pt x="6227" y="10026"/>
                  </a:cubicBezTo>
                  <a:cubicBezTo>
                    <a:pt x="6227" y="10026"/>
                    <a:pt x="6227" y="10026"/>
                    <a:pt x="6199" y="10026"/>
                  </a:cubicBezTo>
                  <a:cubicBezTo>
                    <a:pt x="6199" y="10026"/>
                    <a:pt x="6199" y="10026"/>
                    <a:pt x="6199" y="10026"/>
                  </a:cubicBezTo>
                  <a:cubicBezTo>
                    <a:pt x="6142" y="10026"/>
                    <a:pt x="6114" y="10054"/>
                    <a:pt x="6058" y="10026"/>
                  </a:cubicBezTo>
                  <a:cubicBezTo>
                    <a:pt x="6029" y="10026"/>
                    <a:pt x="6001" y="9999"/>
                    <a:pt x="5944" y="10026"/>
                  </a:cubicBezTo>
                  <a:cubicBezTo>
                    <a:pt x="5944" y="10026"/>
                    <a:pt x="5944" y="10026"/>
                    <a:pt x="5944" y="10026"/>
                  </a:cubicBezTo>
                  <a:cubicBezTo>
                    <a:pt x="5860" y="10026"/>
                    <a:pt x="5803" y="10026"/>
                    <a:pt x="5747" y="9944"/>
                  </a:cubicBezTo>
                  <a:cubicBezTo>
                    <a:pt x="5690" y="9916"/>
                    <a:pt x="5662" y="9916"/>
                    <a:pt x="5605" y="9916"/>
                  </a:cubicBezTo>
                  <a:cubicBezTo>
                    <a:pt x="5520" y="9944"/>
                    <a:pt x="5492" y="9888"/>
                    <a:pt x="5407" y="9861"/>
                  </a:cubicBezTo>
                  <a:cubicBezTo>
                    <a:pt x="5351" y="9833"/>
                    <a:pt x="5294" y="9861"/>
                    <a:pt x="5266" y="9861"/>
                  </a:cubicBezTo>
                  <a:cubicBezTo>
                    <a:pt x="5153" y="9861"/>
                    <a:pt x="5096" y="9751"/>
                    <a:pt x="4983" y="9778"/>
                  </a:cubicBezTo>
                  <a:cubicBezTo>
                    <a:pt x="4870" y="9806"/>
                    <a:pt x="4870" y="9751"/>
                    <a:pt x="4785" y="9695"/>
                  </a:cubicBezTo>
                  <a:cubicBezTo>
                    <a:pt x="4729" y="9668"/>
                    <a:pt x="4700" y="9613"/>
                    <a:pt x="4644" y="9613"/>
                  </a:cubicBezTo>
                  <a:cubicBezTo>
                    <a:pt x="4644" y="9585"/>
                    <a:pt x="4644" y="9585"/>
                    <a:pt x="4616" y="9613"/>
                  </a:cubicBezTo>
                  <a:cubicBezTo>
                    <a:pt x="4587" y="9640"/>
                    <a:pt x="4616" y="9668"/>
                    <a:pt x="4587" y="9695"/>
                  </a:cubicBezTo>
                  <a:cubicBezTo>
                    <a:pt x="4559" y="9695"/>
                    <a:pt x="4531" y="9640"/>
                    <a:pt x="4503" y="9613"/>
                  </a:cubicBezTo>
                  <a:cubicBezTo>
                    <a:pt x="4503" y="9613"/>
                    <a:pt x="4474" y="9613"/>
                    <a:pt x="4474" y="9640"/>
                  </a:cubicBezTo>
                  <a:cubicBezTo>
                    <a:pt x="4474" y="9640"/>
                    <a:pt x="4474" y="9640"/>
                    <a:pt x="4474" y="9668"/>
                  </a:cubicBezTo>
                  <a:cubicBezTo>
                    <a:pt x="4474" y="9723"/>
                    <a:pt x="4418" y="9778"/>
                    <a:pt x="4418" y="9833"/>
                  </a:cubicBezTo>
                  <a:cubicBezTo>
                    <a:pt x="4418" y="9888"/>
                    <a:pt x="4418" y="9888"/>
                    <a:pt x="4418" y="9944"/>
                  </a:cubicBezTo>
                  <a:cubicBezTo>
                    <a:pt x="4418" y="9971"/>
                    <a:pt x="4503" y="10054"/>
                    <a:pt x="4418" y="10054"/>
                  </a:cubicBezTo>
                  <a:cubicBezTo>
                    <a:pt x="4389" y="10054"/>
                    <a:pt x="4276" y="9999"/>
                    <a:pt x="4248" y="9999"/>
                  </a:cubicBezTo>
                  <a:cubicBezTo>
                    <a:pt x="4220" y="9971"/>
                    <a:pt x="4192" y="9944"/>
                    <a:pt x="4135" y="9944"/>
                  </a:cubicBezTo>
                  <a:cubicBezTo>
                    <a:pt x="4107" y="9916"/>
                    <a:pt x="4107" y="9944"/>
                    <a:pt x="4078" y="9916"/>
                  </a:cubicBezTo>
                  <a:cubicBezTo>
                    <a:pt x="4022" y="9888"/>
                    <a:pt x="3994" y="9861"/>
                    <a:pt x="3965" y="9806"/>
                  </a:cubicBezTo>
                  <a:cubicBezTo>
                    <a:pt x="3937" y="9751"/>
                    <a:pt x="3909" y="9723"/>
                    <a:pt x="3881" y="9668"/>
                  </a:cubicBezTo>
                  <a:cubicBezTo>
                    <a:pt x="3824" y="9640"/>
                    <a:pt x="3852" y="9668"/>
                    <a:pt x="3824" y="9613"/>
                  </a:cubicBezTo>
                  <a:cubicBezTo>
                    <a:pt x="3824" y="9613"/>
                    <a:pt x="3824" y="9585"/>
                    <a:pt x="3796" y="9585"/>
                  </a:cubicBezTo>
                  <a:cubicBezTo>
                    <a:pt x="3767" y="9585"/>
                    <a:pt x="3739" y="9613"/>
                    <a:pt x="3739" y="9640"/>
                  </a:cubicBezTo>
                  <a:cubicBezTo>
                    <a:pt x="3739" y="9640"/>
                    <a:pt x="3711" y="9668"/>
                    <a:pt x="3683" y="9668"/>
                  </a:cubicBezTo>
                  <a:cubicBezTo>
                    <a:pt x="3654" y="9668"/>
                    <a:pt x="3626" y="9613"/>
                    <a:pt x="3598" y="9613"/>
                  </a:cubicBezTo>
                  <a:cubicBezTo>
                    <a:pt x="3570" y="9585"/>
                    <a:pt x="3541" y="9557"/>
                    <a:pt x="3513" y="9502"/>
                  </a:cubicBezTo>
                  <a:cubicBezTo>
                    <a:pt x="3485" y="9502"/>
                    <a:pt x="3485" y="9502"/>
                    <a:pt x="3456" y="9502"/>
                  </a:cubicBezTo>
                  <a:cubicBezTo>
                    <a:pt x="3428" y="9502"/>
                    <a:pt x="3428" y="9502"/>
                    <a:pt x="3400" y="9530"/>
                  </a:cubicBezTo>
                  <a:cubicBezTo>
                    <a:pt x="3315" y="9530"/>
                    <a:pt x="3287" y="9530"/>
                    <a:pt x="3343" y="9530"/>
                  </a:cubicBezTo>
                  <a:cubicBezTo>
                    <a:pt x="3343" y="9530"/>
                    <a:pt x="3343" y="9530"/>
                    <a:pt x="3343" y="9530"/>
                  </a:cubicBezTo>
                  <a:cubicBezTo>
                    <a:pt x="3372" y="9502"/>
                    <a:pt x="3400" y="9502"/>
                    <a:pt x="3400" y="9475"/>
                  </a:cubicBezTo>
                  <a:cubicBezTo>
                    <a:pt x="3400" y="9447"/>
                    <a:pt x="3372" y="9447"/>
                    <a:pt x="3372" y="9447"/>
                  </a:cubicBezTo>
                  <a:cubicBezTo>
                    <a:pt x="3343" y="9447"/>
                    <a:pt x="3315" y="9447"/>
                    <a:pt x="3287" y="9447"/>
                  </a:cubicBezTo>
                  <a:cubicBezTo>
                    <a:pt x="3287" y="9447"/>
                    <a:pt x="3287" y="9447"/>
                    <a:pt x="3259" y="9447"/>
                  </a:cubicBezTo>
                  <a:cubicBezTo>
                    <a:pt x="3259" y="9447"/>
                    <a:pt x="3259" y="9392"/>
                    <a:pt x="3259" y="9364"/>
                  </a:cubicBezTo>
                  <a:cubicBezTo>
                    <a:pt x="3315" y="9392"/>
                    <a:pt x="3400" y="9364"/>
                    <a:pt x="3428" y="9309"/>
                  </a:cubicBezTo>
                  <a:cubicBezTo>
                    <a:pt x="3485" y="9226"/>
                    <a:pt x="3456" y="9144"/>
                    <a:pt x="3372" y="9088"/>
                  </a:cubicBezTo>
                  <a:cubicBezTo>
                    <a:pt x="3372" y="9088"/>
                    <a:pt x="3372" y="9088"/>
                    <a:pt x="3372" y="9088"/>
                  </a:cubicBezTo>
                  <a:cubicBezTo>
                    <a:pt x="3343" y="9088"/>
                    <a:pt x="3343" y="9088"/>
                    <a:pt x="3343" y="9061"/>
                  </a:cubicBezTo>
                  <a:cubicBezTo>
                    <a:pt x="3315" y="9033"/>
                    <a:pt x="3343" y="9033"/>
                    <a:pt x="3372" y="9061"/>
                  </a:cubicBezTo>
                  <a:cubicBezTo>
                    <a:pt x="3400" y="9061"/>
                    <a:pt x="3428" y="9061"/>
                    <a:pt x="3456" y="9033"/>
                  </a:cubicBezTo>
                  <a:cubicBezTo>
                    <a:pt x="3456" y="9006"/>
                    <a:pt x="3428" y="8951"/>
                    <a:pt x="3428" y="8923"/>
                  </a:cubicBezTo>
                  <a:cubicBezTo>
                    <a:pt x="3428" y="8923"/>
                    <a:pt x="3400" y="8895"/>
                    <a:pt x="3372" y="8895"/>
                  </a:cubicBezTo>
                  <a:cubicBezTo>
                    <a:pt x="3287" y="8895"/>
                    <a:pt x="3230" y="8923"/>
                    <a:pt x="3145" y="8868"/>
                  </a:cubicBezTo>
                  <a:cubicBezTo>
                    <a:pt x="3117" y="8840"/>
                    <a:pt x="3061" y="8923"/>
                    <a:pt x="3032" y="8895"/>
                  </a:cubicBezTo>
                  <a:cubicBezTo>
                    <a:pt x="2976" y="8868"/>
                    <a:pt x="2948" y="8895"/>
                    <a:pt x="2891" y="8895"/>
                  </a:cubicBezTo>
                  <a:cubicBezTo>
                    <a:pt x="2834" y="8868"/>
                    <a:pt x="2806" y="8895"/>
                    <a:pt x="2750" y="8923"/>
                  </a:cubicBezTo>
                  <a:cubicBezTo>
                    <a:pt x="2750" y="8923"/>
                    <a:pt x="2750" y="8923"/>
                    <a:pt x="2750" y="8923"/>
                  </a:cubicBezTo>
                  <a:cubicBezTo>
                    <a:pt x="2721" y="8923"/>
                    <a:pt x="2693" y="8951"/>
                    <a:pt x="2693" y="8978"/>
                  </a:cubicBezTo>
                  <a:cubicBezTo>
                    <a:pt x="2608" y="9033"/>
                    <a:pt x="2552" y="8923"/>
                    <a:pt x="2495" y="8895"/>
                  </a:cubicBezTo>
                  <a:cubicBezTo>
                    <a:pt x="2467" y="8895"/>
                    <a:pt x="2439" y="8895"/>
                    <a:pt x="2410" y="8923"/>
                  </a:cubicBezTo>
                  <a:cubicBezTo>
                    <a:pt x="2382" y="8978"/>
                    <a:pt x="2354" y="9006"/>
                    <a:pt x="2297" y="9006"/>
                  </a:cubicBezTo>
                  <a:cubicBezTo>
                    <a:pt x="2213" y="9033"/>
                    <a:pt x="2241" y="9006"/>
                    <a:pt x="2184" y="9006"/>
                  </a:cubicBezTo>
                  <a:cubicBezTo>
                    <a:pt x="2128" y="9033"/>
                    <a:pt x="2071" y="9061"/>
                    <a:pt x="2043" y="9088"/>
                  </a:cubicBezTo>
                  <a:cubicBezTo>
                    <a:pt x="1958" y="9144"/>
                    <a:pt x="1930" y="9144"/>
                    <a:pt x="1845" y="9116"/>
                  </a:cubicBezTo>
                  <a:cubicBezTo>
                    <a:pt x="1788" y="9116"/>
                    <a:pt x="1817" y="9116"/>
                    <a:pt x="1760" y="9116"/>
                  </a:cubicBezTo>
                  <a:cubicBezTo>
                    <a:pt x="1732" y="9144"/>
                    <a:pt x="1732" y="9171"/>
                    <a:pt x="1704" y="9116"/>
                  </a:cubicBezTo>
                  <a:cubicBezTo>
                    <a:pt x="1675" y="9088"/>
                    <a:pt x="1619" y="9061"/>
                    <a:pt x="1591" y="9061"/>
                  </a:cubicBezTo>
                  <a:cubicBezTo>
                    <a:pt x="1591" y="9033"/>
                    <a:pt x="1591" y="9061"/>
                    <a:pt x="1562" y="9061"/>
                  </a:cubicBezTo>
                  <a:cubicBezTo>
                    <a:pt x="1506" y="9116"/>
                    <a:pt x="1449" y="9116"/>
                    <a:pt x="1421" y="9226"/>
                  </a:cubicBezTo>
                  <a:cubicBezTo>
                    <a:pt x="1421" y="9282"/>
                    <a:pt x="1393" y="9364"/>
                    <a:pt x="1364" y="9419"/>
                  </a:cubicBezTo>
                  <a:cubicBezTo>
                    <a:pt x="1336" y="9502"/>
                    <a:pt x="1251" y="9530"/>
                    <a:pt x="1166" y="9557"/>
                  </a:cubicBezTo>
                  <a:cubicBezTo>
                    <a:pt x="1082" y="9557"/>
                    <a:pt x="1082" y="9668"/>
                    <a:pt x="1053" y="9723"/>
                  </a:cubicBezTo>
                  <a:cubicBezTo>
                    <a:pt x="1053" y="9806"/>
                    <a:pt x="1025" y="9806"/>
                    <a:pt x="997" y="9861"/>
                  </a:cubicBezTo>
                  <a:cubicBezTo>
                    <a:pt x="969" y="9888"/>
                    <a:pt x="969" y="9916"/>
                    <a:pt x="969" y="9971"/>
                  </a:cubicBezTo>
                  <a:cubicBezTo>
                    <a:pt x="969" y="9971"/>
                    <a:pt x="969" y="9971"/>
                    <a:pt x="969" y="9971"/>
                  </a:cubicBezTo>
                  <a:cubicBezTo>
                    <a:pt x="969" y="9999"/>
                    <a:pt x="997" y="10082"/>
                    <a:pt x="969" y="10109"/>
                  </a:cubicBezTo>
                  <a:cubicBezTo>
                    <a:pt x="940" y="10137"/>
                    <a:pt x="912" y="10164"/>
                    <a:pt x="912" y="10219"/>
                  </a:cubicBezTo>
                  <a:cubicBezTo>
                    <a:pt x="884" y="10247"/>
                    <a:pt x="884" y="10302"/>
                    <a:pt x="827" y="10330"/>
                  </a:cubicBezTo>
                  <a:cubicBezTo>
                    <a:pt x="799" y="10357"/>
                    <a:pt x="742" y="10357"/>
                    <a:pt x="686" y="10385"/>
                  </a:cubicBezTo>
                  <a:cubicBezTo>
                    <a:pt x="601" y="10440"/>
                    <a:pt x="516" y="10495"/>
                    <a:pt x="460" y="10578"/>
                  </a:cubicBezTo>
                  <a:cubicBezTo>
                    <a:pt x="431" y="10633"/>
                    <a:pt x="460" y="10688"/>
                    <a:pt x="403" y="10744"/>
                  </a:cubicBezTo>
                  <a:cubicBezTo>
                    <a:pt x="375" y="10744"/>
                    <a:pt x="347" y="10799"/>
                    <a:pt x="347" y="10826"/>
                  </a:cubicBezTo>
                  <a:cubicBezTo>
                    <a:pt x="347" y="10826"/>
                    <a:pt x="347" y="10854"/>
                    <a:pt x="347" y="10854"/>
                  </a:cubicBezTo>
                  <a:cubicBezTo>
                    <a:pt x="347" y="10882"/>
                    <a:pt x="318" y="10909"/>
                    <a:pt x="318" y="10937"/>
                  </a:cubicBezTo>
                  <a:cubicBezTo>
                    <a:pt x="318" y="11019"/>
                    <a:pt x="347" y="11075"/>
                    <a:pt x="290" y="11130"/>
                  </a:cubicBezTo>
                  <a:cubicBezTo>
                    <a:pt x="205" y="11213"/>
                    <a:pt x="120" y="11268"/>
                    <a:pt x="64" y="11351"/>
                  </a:cubicBezTo>
                  <a:cubicBezTo>
                    <a:pt x="64" y="11351"/>
                    <a:pt x="64" y="11351"/>
                    <a:pt x="64" y="11351"/>
                  </a:cubicBezTo>
                  <a:cubicBezTo>
                    <a:pt x="36" y="11406"/>
                    <a:pt x="-21" y="11433"/>
                    <a:pt x="7" y="11488"/>
                  </a:cubicBezTo>
                  <a:cubicBezTo>
                    <a:pt x="36" y="11571"/>
                    <a:pt x="92" y="11654"/>
                    <a:pt x="92" y="11737"/>
                  </a:cubicBezTo>
                  <a:cubicBezTo>
                    <a:pt x="92" y="11792"/>
                    <a:pt x="64" y="11875"/>
                    <a:pt x="92" y="11930"/>
                  </a:cubicBezTo>
                  <a:cubicBezTo>
                    <a:pt x="120" y="11985"/>
                    <a:pt x="149" y="12095"/>
                    <a:pt x="149" y="12178"/>
                  </a:cubicBezTo>
                  <a:cubicBezTo>
                    <a:pt x="149" y="12178"/>
                    <a:pt x="149" y="12178"/>
                    <a:pt x="149" y="12178"/>
                  </a:cubicBezTo>
                  <a:cubicBezTo>
                    <a:pt x="149" y="12178"/>
                    <a:pt x="149" y="12178"/>
                    <a:pt x="149" y="12178"/>
                  </a:cubicBezTo>
                  <a:cubicBezTo>
                    <a:pt x="149" y="12261"/>
                    <a:pt x="149" y="12399"/>
                    <a:pt x="92" y="12482"/>
                  </a:cubicBezTo>
                  <a:cubicBezTo>
                    <a:pt x="92" y="12509"/>
                    <a:pt x="64" y="12537"/>
                    <a:pt x="64" y="12564"/>
                  </a:cubicBezTo>
                  <a:cubicBezTo>
                    <a:pt x="36" y="12592"/>
                    <a:pt x="36" y="12647"/>
                    <a:pt x="36" y="12702"/>
                  </a:cubicBezTo>
                  <a:cubicBezTo>
                    <a:pt x="-21" y="12757"/>
                    <a:pt x="7" y="12813"/>
                    <a:pt x="7" y="12868"/>
                  </a:cubicBezTo>
                  <a:cubicBezTo>
                    <a:pt x="7" y="12951"/>
                    <a:pt x="120" y="12978"/>
                    <a:pt x="120" y="13033"/>
                  </a:cubicBezTo>
                  <a:cubicBezTo>
                    <a:pt x="120" y="13088"/>
                    <a:pt x="120" y="13144"/>
                    <a:pt x="177" y="13171"/>
                  </a:cubicBezTo>
                  <a:cubicBezTo>
                    <a:pt x="177" y="13199"/>
                    <a:pt x="205" y="13226"/>
                    <a:pt x="233" y="13226"/>
                  </a:cubicBezTo>
                  <a:cubicBezTo>
                    <a:pt x="290" y="13254"/>
                    <a:pt x="290" y="13282"/>
                    <a:pt x="318" y="13309"/>
                  </a:cubicBezTo>
                  <a:cubicBezTo>
                    <a:pt x="318" y="13364"/>
                    <a:pt x="290" y="13364"/>
                    <a:pt x="318" y="13419"/>
                  </a:cubicBezTo>
                  <a:cubicBezTo>
                    <a:pt x="347" y="13447"/>
                    <a:pt x="375" y="13530"/>
                    <a:pt x="375" y="13557"/>
                  </a:cubicBezTo>
                  <a:cubicBezTo>
                    <a:pt x="375" y="13640"/>
                    <a:pt x="431" y="13640"/>
                    <a:pt x="488" y="13695"/>
                  </a:cubicBezTo>
                  <a:cubicBezTo>
                    <a:pt x="488" y="13751"/>
                    <a:pt x="544" y="13778"/>
                    <a:pt x="573" y="13806"/>
                  </a:cubicBezTo>
                  <a:cubicBezTo>
                    <a:pt x="601" y="13833"/>
                    <a:pt x="573" y="13888"/>
                    <a:pt x="573" y="13916"/>
                  </a:cubicBezTo>
                  <a:cubicBezTo>
                    <a:pt x="601" y="13944"/>
                    <a:pt x="629" y="13944"/>
                    <a:pt x="629" y="13971"/>
                  </a:cubicBezTo>
                  <a:cubicBezTo>
                    <a:pt x="629" y="13971"/>
                    <a:pt x="629" y="13971"/>
                    <a:pt x="629" y="13971"/>
                  </a:cubicBezTo>
                  <a:cubicBezTo>
                    <a:pt x="629" y="13971"/>
                    <a:pt x="658" y="13971"/>
                    <a:pt x="658" y="13971"/>
                  </a:cubicBezTo>
                  <a:cubicBezTo>
                    <a:pt x="686" y="13999"/>
                    <a:pt x="658" y="14054"/>
                    <a:pt x="658" y="14082"/>
                  </a:cubicBezTo>
                  <a:cubicBezTo>
                    <a:pt x="686" y="14109"/>
                    <a:pt x="686" y="14137"/>
                    <a:pt x="714" y="14137"/>
                  </a:cubicBezTo>
                  <a:cubicBezTo>
                    <a:pt x="827" y="14164"/>
                    <a:pt x="940" y="14192"/>
                    <a:pt x="969" y="14302"/>
                  </a:cubicBezTo>
                  <a:cubicBezTo>
                    <a:pt x="969" y="14302"/>
                    <a:pt x="969" y="14302"/>
                    <a:pt x="969" y="14302"/>
                  </a:cubicBezTo>
                  <a:cubicBezTo>
                    <a:pt x="940" y="14385"/>
                    <a:pt x="1053" y="14413"/>
                    <a:pt x="1110" y="14468"/>
                  </a:cubicBezTo>
                  <a:cubicBezTo>
                    <a:pt x="1110" y="14468"/>
                    <a:pt x="1110" y="14468"/>
                    <a:pt x="1110" y="14468"/>
                  </a:cubicBezTo>
                  <a:cubicBezTo>
                    <a:pt x="1110" y="14468"/>
                    <a:pt x="1110" y="14468"/>
                    <a:pt x="1110" y="14468"/>
                  </a:cubicBezTo>
                  <a:cubicBezTo>
                    <a:pt x="1138" y="14468"/>
                    <a:pt x="1166" y="14495"/>
                    <a:pt x="1195" y="14495"/>
                  </a:cubicBezTo>
                  <a:cubicBezTo>
                    <a:pt x="1223" y="14523"/>
                    <a:pt x="1251" y="14523"/>
                    <a:pt x="1251" y="14523"/>
                  </a:cubicBezTo>
                  <a:cubicBezTo>
                    <a:pt x="1251" y="14551"/>
                    <a:pt x="1251" y="14551"/>
                    <a:pt x="1251" y="14551"/>
                  </a:cubicBezTo>
                  <a:cubicBezTo>
                    <a:pt x="1251" y="14551"/>
                    <a:pt x="1280" y="14551"/>
                    <a:pt x="1280" y="14551"/>
                  </a:cubicBezTo>
                  <a:cubicBezTo>
                    <a:pt x="1280" y="14551"/>
                    <a:pt x="1280" y="14551"/>
                    <a:pt x="1308" y="14551"/>
                  </a:cubicBezTo>
                  <a:cubicBezTo>
                    <a:pt x="1336" y="14551"/>
                    <a:pt x="1393" y="14523"/>
                    <a:pt x="1421" y="14523"/>
                  </a:cubicBezTo>
                  <a:cubicBezTo>
                    <a:pt x="1477" y="14523"/>
                    <a:pt x="1421" y="14495"/>
                    <a:pt x="1506" y="14495"/>
                  </a:cubicBezTo>
                  <a:cubicBezTo>
                    <a:pt x="1534" y="14495"/>
                    <a:pt x="1562" y="14523"/>
                    <a:pt x="1591" y="14495"/>
                  </a:cubicBezTo>
                  <a:cubicBezTo>
                    <a:pt x="1619" y="14495"/>
                    <a:pt x="1647" y="14440"/>
                    <a:pt x="1675" y="14413"/>
                  </a:cubicBezTo>
                  <a:cubicBezTo>
                    <a:pt x="1675" y="14413"/>
                    <a:pt x="1675" y="14413"/>
                    <a:pt x="1675" y="14413"/>
                  </a:cubicBezTo>
                  <a:cubicBezTo>
                    <a:pt x="1732" y="14357"/>
                    <a:pt x="1760" y="14440"/>
                    <a:pt x="1788" y="14440"/>
                  </a:cubicBezTo>
                  <a:cubicBezTo>
                    <a:pt x="1873" y="14468"/>
                    <a:pt x="1902" y="14440"/>
                    <a:pt x="1958" y="14440"/>
                  </a:cubicBezTo>
                  <a:cubicBezTo>
                    <a:pt x="1958" y="14440"/>
                    <a:pt x="1958" y="14413"/>
                    <a:pt x="1958" y="14413"/>
                  </a:cubicBezTo>
                  <a:cubicBezTo>
                    <a:pt x="2015" y="14440"/>
                    <a:pt x="2071" y="14495"/>
                    <a:pt x="2128" y="14468"/>
                  </a:cubicBezTo>
                  <a:cubicBezTo>
                    <a:pt x="2128" y="14468"/>
                    <a:pt x="2156" y="14468"/>
                    <a:pt x="2156" y="14440"/>
                  </a:cubicBezTo>
                  <a:cubicBezTo>
                    <a:pt x="2184" y="14385"/>
                    <a:pt x="2213" y="14385"/>
                    <a:pt x="2269" y="14385"/>
                  </a:cubicBezTo>
                  <a:cubicBezTo>
                    <a:pt x="2326" y="14385"/>
                    <a:pt x="2326" y="14330"/>
                    <a:pt x="2410" y="14330"/>
                  </a:cubicBezTo>
                  <a:cubicBezTo>
                    <a:pt x="2467" y="14330"/>
                    <a:pt x="2495" y="14330"/>
                    <a:pt x="2552" y="14275"/>
                  </a:cubicBezTo>
                  <a:cubicBezTo>
                    <a:pt x="2552" y="14275"/>
                    <a:pt x="2552" y="14275"/>
                    <a:pt x="2552" y="14275"/>
                  </a:cubicBezTo>
                  <a:cubicBezTo>
                    <a:pt x="2552" y="14275"/>
                    <a:pt x="2552" y="14275"/>
                    <a:pt x="2552" y="14275"/>
                  </a:cubicBezTo>
                  <a:cubicBezTo>
                    <a:pt x="2608" y="14219"/>
                    <a:pt x="2778" y="14440"/>
                    <a:pt x="2834" y="14495"/>
                  </a:cubicBezTo>
                  <a:cubicBezTo>
                    <a:pt x="2891" y="14551"/>
                    <a:pt x="2948" y="14578"/>
                    <a:pt x="3032" y="14523"/>
                  </a:cubicBezTo>
                  <a:cubicBezTo>
                    <a:pt x="3032" y="14523"/>
                    <a:pt x="3032" y="14523"/>
                    <a:pt x="3032" y="14523"/>
                  </a:cubicBezTo>
                  <a:cubicBezTo>
                    <a:pt x="3032" y="14523"/>
                    <a:pt x="3032" y="14523"/>
                    <a:pt x="3061" y="14523"/>
                  </a:cubicBezTo>
                  <a:cubicBezTo>
                    <a:pt x="3089" y="14523"/>
                    <a:pt x="3061" y="14578"/>
                    <a:pt x="3061" y="14578"/>
                  </a:cubicBezTo>
                  <a:cubicBezTo>
                    <a:pt x="3061" y="14606"/>
                    <a:pt x="3089" y="14633"/>
                    <a:pt x="3117" y="14633"/>
                  </a:cubicBezTo>
                  <a:cubicBezTo>
                    <a:pt x="3145" y="14661"/>
                    <a:pt x="3202" y="14661"/>
                    <a:pt x="3259" y="14633"/>
                  </a:cubicBezTo>
                  <a:cubicBezTo>
                    <a:pt x="3259" y="14633"/>
                    <a:pt x="3259" y="14633"/>
                    <a:pt x="3259" y="14633"/>
                  </a:cubicBezTo>
                  <a:cubicBezTo>
                    <a:pt x="3287" y="14633"/>
                    <a:pt x="3315" y="14633"/>
                    <a:pt x="3343" y="14661"/>
                  </a:cubicBezTo>
                  <a:cubicBezTo>
                    <a:pt x="3372" y="14688"/>
                    <a:pt x="3372" y="14688"/>
                    <a:pt x="3343" y="14716"/>
                  </a:cubicBezTo>
                  <a:cubicBezTo>
                    <a:pt x="3343" y="14744"/>
                    <a:pt x="3315" y="14744"/>
                    <a:pt x="3315" y="14771"/>
                  </a:cubicBezTo>
                  <a:cubicBezTo>
                    <a:pt x="3287" y="14771"/>
                    <a:pt x="3287" y="14799"/>
                    <a:pt x="3287" y="14799"/>
                  </a:cubicBezTo>
                  <a:cubicBezTo>
                    <a:pt x="3287" y="14799"/>
                    <a:pt x="3287" y="14826"/>
                    <a:pt x="3287" y="14826"/>
                  </a:cubicBezTo>
                  <a:cubicBezTo>
                    <a:pt x="3287" y="14882"/>
                    <a:pt x="3315" y="14882"/>
                    <a:pt x="3343" y="14937"/>
                  </a:cubicBezTo>
                  <a:cubicBezTo>
                    <a:pt x="3372" y="15019"/>
                    <a:pt x="3287" y="15075"/>
                    <a:pt x="3315" y="15130"/>
                  </a:cubicBezTo>
                  <a:cubicBezTo>
                    <a:pt x="3315" y="15213"/>
                    <a:pt x="3343" y="15295"/>
                    <a:pt x="3259" y="15323"/>
                  </a:cubicBezTo>
                  <a:cubicBezTo>
                    <a:pt x="3230" y="15323"/>
                    <a:pt x="3174" y="15323"/>
                    <a:pt x="3145" y="15378"/>
                  </a:cubicBezTo>
                  <a:cubicBezTo>
                    <a:pt x="3145" y="15378"/>
                    <a:pt x="3145" y="15378"/>
                    <a:pt x="3145" y="15378"/>
                  </a:cubicBezTo>
                  <a:cubicBezTo>
                    <a:pt x="3174" y="15406"/>
                    <a:pt x="3259" y="15461"/>
                    <a:pt x="3202" y="15461"/>
                  </a:cubicBezTo>
                  <a:cubicBezTo>
                    <a:pt x="3174" y="15461"/>
                    <a:pt x="3145" y="15461"/>
                    <a:pt x="3117" y="15488"/>
                  </a:cubicBezTo>
                  <a:cubicBezTo>
                    <a:pt x="3117" y="15488"/>
                    <a:pt x="3089" y="15544"/>
                    <a:pt x="3117" y="15571"/>
                  </a:cubicBezTo>
                  <a:cubicBezTo>
                    <a:pt x="3117" y="15571"/>
                    <a:pt x="3145" y="15571"/>
                    <a:pt x="3145" y="15571"/>
                  </a:cubicBezTo>
                  <a:cubicBezTo>
                    <a:pt x="3202" y="15599"/>
                    <a:pt x="3174" y="15626"/>
                    <a:pt x="3202" y="15654"/>
                  </a:cubicBezTo>
                  <a:cubicBezTo>
                    <a:pt x="3202" y="15682"/>
                    <a:pt x="3230" y="15709"/>
                    <a:pt x="3259" y="15737"/>
                  </a:cubicBezTo>
                  <a:cubicBezTo>
                    <a:pt x="3259" y="15792"/>
                    <a:pt x="3315" y="15792"/>
                    <a:pt x="3343" y="15792"/>
                  </a:cubicBezTo>
                  <a:cubicBezTo>
                    <a:pt x="3343" y="15819"/>
                    <a:pt x="3343" y="15875"/>
                    <a:pt x="3372" y="15875"/>
                  </a:cubicBezTo>
                  <a:cubicBezTo>
                    <a:pt x="3372" y="15902"/>
                    <a:pt x="3400" y="15930"/>
                    <a:pt x="3428" y="15957"/>
                  </a:cubicBezTo>
                  <a:cubicBezTo>
                    <a:pt x="3485" y="16013"/>
                    <a:pt x="3485" y="16040"/>
                    <a:pt x="3513" y="16123"/>
                  </a:cubicBezTo>
                  <a:cubicBezTo>
                    <a:pt x="3513" y="16123"/>
                    <a:pt x="3513" y="16151"/>
                    <a:pt x="3541" y="16151"/>
                  </a:cubicBezTo>
                  <a:cubicBezTo>
                    <a:pt x="3598" y="16206"/>
                    <a:pt x="3626" y="16261"/>
                    <a:pt x="3683" y="16316"/>
                  </a:cubicBezTo>
                  <a:cubicBezTo>
                    <a:pt x="3767" y="16344"/>
                    <a:pt x="3767" y="16454"/>
                    <a:pt x="3767" y="16537"/>
                  </a:cubicBezTo>
                  <a:cubicBezTo>
                    <a:pt x="3767" y="16537"/>
                    <a:pt x="3767" y="16537"/>
                    <a:pt x="3767" y="16537"/>
                  </a:cubicBezTo>
                  <a:cubicBezTo>
                    <a:pt x="3767" y="16592"/>
                    <a:pt x="3767" y="16592"/>
                    <a:pt x="3796" y="16619"/>
                  </a:cubicBezTo>
                  <a:cubicBezTo>
                    <a:pt x="3796" y="16647"/>
                    <a:pt x="3852" y="16757"/>
                    <a:pt x="3767" y="16757"/>
                  </a:cubicBezTo>
                  <a:cubicBezTo>
                    <a:pt x="3767" y="16757"/>
                    <a:pt x="3767" y="16757"/>
                    <a:pt x="3767" y="16757"/>
                  </a:cubicBezTo>
                  <a:cubicBezTo>
                    <a:pt x="3739" y="16757"/>
                    <a:pt x="3739" y="16785"/>
                    <a:pt x="3739" y="16813"/>
                  </a:cubicBezTo>
                  <a:cubicBezTo>
                    <a:pt x="3739" y="16840"/>
                    <a:pt x="3739" y="16868"/>
                    <a:pt x="3739" y="16923"/>
                  </a:cubicBezTo>
                  <a:cubicBezTo>
                    <a:pt x="3739" y="16978"/>
                    <a:pt x="3711" y="16951"/>
                    <a:pt x="3711" y="16978"/>
                  </a:cubicBezTo>
                  <a:cubicBezTo>
                    <a:pt x="3683" y="17006"/>
                    <a:pt x="3711" y="17033"/>
                    <a:pt x="3711" y="17061"/>
                  </a:cubicBezTo>
                  <a:cubicBezTo>
                    <a:pt x="3739" y="17116"/>
                    <a:pt x="3739" y="17199"/>
                    <a:pt x="3767" y="17282"/>
                  </a:cubicBezTo>
                  <a:cubicBezTo>
                    <a:pt x="3767" y="17309"/>
                    <a:pt x="3796" y="17337"/>
                    <a:pt x="3796" y="17337"/>
                  </a:cubicBezTo>
                  <a:cubicBezTo>
                    <a:pt x="3852" y="17392"/>
                    <a:pt x="3824" y="17419"/>
                    <a:pt x="3824" y="17475"/>
                  </a:cubicBezTo>
                  <a:cubicBezTo>
                    <a:pt x="3824" y="17475"/>
                    <a:pt x="3824" y="17502"/>
                    <a:pt x="3824" y="17502"/>
                  </a:cubicBezTo>
                  <a:cubicBezTo>
                    <a:pt x="3852" y="17585"/>
                    <a:pt x="3852" y="17613"/>
                    <a:pt x="3796" y="17695"/>
                  </a:cubicBezTo>
                  <a:cubicBezTo>
                    <a:pt x="3767" y="17751"/>
                    <a:pt x="3739" y="17723"/>
                    <a:pt x="3683" y="17751"/>
                  </a:cubicBezTo>
                  <a:cubicBezTo>
                    <a:pt x="3654" y="17778"/>
                    <a:pt x="3626" y="17806"/>
                    <a:pt x="3626" y="17833"/>
                  </a:cubicBezTo>
                  <a:cubicBezTo>
                    <a:pt x="3598" y="17888"/>
                    <a:pt x="3598" y="17888"/>
                    <a:pt x="3541" y="17944"/>
                  </a:cubicBezTo>
                  <a:cubicBezTo>
                    <a:pt x="3541" y="17944"/>
                    <a:pt x="3541" y="17971"/>
                    <a:pt x="3541" y="17971"/>
                  </a:cubicBezTo>
                  <a:cubicBezTo>
                    <a:pt x="3541" y="17999"/>
                    <a:pt x="3541" y="18054"/>
                    <a:pt x="3570" y="18054"/>
                  </a:cubicBezTo>
                  <a:cubicBezTo>
                    <a:pt x="3598" y="18082"/>
                    <a:pt x="3598" y="18164"/>
                    <a:pt x="3570" y="18192"/>
                  </a:cubicBezTo>
                  <a:cubicBezTo>
                    <a:pt x="3570" y="18219"/>
                    <a:pt x="3598" y="18219"/>
                    <a:pt x="3570" y="18247"/>
                  </a:cubicBezTo>
                  <a:cubicBezTo>
                    <a:pt x="3570" y="18275"/>
                    <a:pt x="3541" y="18302"/>
                    <a:pt x="3541" y="18302"/>
                  </a:cubicBezTo>
                  <a:cubicBezTo>
                    <a:pt x="3513" y="18357"/>
                    <a:pt x="3541" y="18413"/>
                    <a:pt x="3570" y="18440"/>
                  </a:cubicBezTo>
                  <a:cubicBezTo>
                    <a:pt x="3570" y="18440"/>
                    <a:pt x="3570" y="18468"/>
                    <a:pt x="3570" y="18468"/>
                  </a:cubicBezTo>
                  <a:cubicBezTo>
                    <a:pt x="3598" y="18551"/>
                    <a:pt x="3541" y="18551"/>
                    <a:pt x="3598" y="18633"/>
                  </a:cubicBezTo>
                  <a:cubicBezTo>
                    <a:pt x="3626" y="18688"/>
                    <a:pt x="3654" y="18716"/>
                    <a:pt x="3683" y="18771"/>
                  </a:cubicBezTo>
                  <a:cubicBezTo>
                    <a:pt x="3683" y="18799"/>
                    <a:pt x="3711" y="18799"/>
                    <a:pt x="3711" y="18826"/>
                  </a:cubicBezTo>
                  <a:cubicBezTo>
                    <a:pt x="3711" y="18882"/>
                    <a:pt x="3711" y="18854"/>
                    <a:pt x="3711" y="18882"/>
                  </a:cubicBezTo>
                  <a:cubicBezTo>
                    <a:pt x="3739" y="18964"/>
                    <a:pt x="3796" y="19019"/>
                    <a:pt x="3824" y="19075"/>
                  </a:cubicBezTo>
                  <a:cubicBezTo>
                    <a:pt x="3852" y="19102"/>
                    <a:pt x="3852" y="19157"/>
                    <a:pt x="3881" y="19185"/>
                  </a:cubicBezTo>
                  <a:cubicBezTo>
                    <a:pt x="3909" y="19268"/>
                    <a:pt x="3937" y="19351"/>
                    <a:pt x="3909" y="19406"/>
                  </a:cubicBezTo>
                  <a:cubicBezTo>
                    <a:pt x="3909" y="19433"/>
                    <a:pt x="3881" y="19461"/>
                    <a:pt x="3909" y="19461"/>
                  </a:cubicBezTo>
                  <a:cubicBezTo>
                    <a:pt x="3937" y="19516"/>
                    <a:pt x="3937" y="19544"/>
                    <a:pt x="3937" y="19599"/>
                  </a:cubicBezTo>
                  <a:cubicBezTo>
                    <a:pt x="3937" y="19599"/>
                    <a:pt x="3937" y="19599"/>
                    <a:pt x="3937" y="19599"/>
                  </a:cubicBezTo>
                  <a:cubicBezTo>
                    <a:pt x="3909" y="19599"/>
                    <a:pt x="3909" y="19599"/>
                    <a:pt x="3909" y="19626"/>
                  </a:cubicBezTo>
                  <a:cubicBezTo>
                    <a:pt x="3881" y="19654"/>
                    <a:pt x="3909" y="19709"/>
                    <a:pt x="3909" y="19737"/>
                  </a:cubicBezTo>
                  <a:cubicBezTo>
                    <a:pt x="3937" y="19792"/>
                    <a:pt x="3965" y="19792"/>
                    <a:pt x="3965" y="19847"/>
                  </a:cubicBezTo>
                  <a:cubicBezTo>
                    <a:pt x="3994" y="19875"/>
                    <a:pt x="3994" y="19930"/>
                    <a:pt x="4022" y="19957"/>
                  </a:cubicBezTo>
                  <a:cubicBezTo>
                    <a:pt x="4022" y="19985"/>
                    <a:pt x="4050" y="20013"/>
                    <a:pt x="4078" y="20068"/>
                  </a:cubicBezTo>
                  <a:cubicBezTo>
                    <a:pt x="4078" y="20095"/>
                    <a:pt x="4050" y="20095"/>
                    <a:pt x="4050" y="20095"/>
                  </a:cubicBezTo>
                  <a:cubicBezTo>
                    <a:pt x="4050" y="20178"/>
                    <a:pt x="4050" y="20233"/>
                    <a:pt x="4107" y="20288"/>
                  </a:cubicBezTo>
                  <a:cubicBezTo>
                    <a:pt x="4107" y="20288"/>
                    <a:pt x="4107" y="20288"/>
                    <a:pt x="4107" y="20288"/>
                  </a:cubicBezTo>
                  <a:cubicBezTo>
                    <a:pt x="4107" y="20344"/>
                    <a:pt x="4135" y="20426"/>
                    <a:pt x="4192" y="20482"/>
                  </a:cubicBezTo>
                  <a:cubicBezTo>
                    <a:pt x="4220" y="20537"/>
                    <a:pt x="4305" y="20592"/>
                    <a:pt x="4305" y="20675"/>
                  </a:cubicBezTo>
                  <a:cubicBezTo>
                    <a:pt x="4333" y="20730"/>
                    <a:pt x="4333" y="20785"/>
                    <a:pt x="4361" y="20813"/>
                  </a:cubicBezTo>
                  <a:cubicBezTo>
                    <a:pt x="4389" y="20895"/>
                    <a:pt x="4276" y="20895"/>
                    <a:pt x="4276" y="20978"/>
                  </a:cubicBezTo>
                  <a:cubicBezTo>
                    <a:pt x="4276" y="21006"/>
                    <a:pt x="4305" y="21061"/>
                    <a:pt x="4305" y="21088"/>
                  </a:cubicBezTo>
                  <a:cubicBezTo>
                    <a:pt x="4333" y="21116"/>
                    <a:pt x="4361" y="21144"/>
                    <a:pt x="4389" y="21171"/>
                  </a:cubicBezTo>
                  <a:cubicBezTo>
                    <a:pt x="4389" y="21171"/>
                    <a:pt x="4389" y="21171"/>
                    <a:pt x="4389" y="21171"/>
                  </a:cubicBezTo>
                  <a:cubicBezTo>
                    <a:pt x="4418" y="21226"/>
                    <a:pt x="4418" y="21282"/>
                    <a:pt x="4333" y="21309"/>
                  </a:cubicBezTo>
                  <a:cubicBezTo>
                    <a:pt x="4305" y="21337"/>
                    <a:pt x="4276" y="21337"/>
                    <a:pt x="4276" y="21392"/>
                  </a:cubicBezTo>
                  <a:cubicBezTo>
                    <a:pt x="4248" y="21419"/>
                    <a:pt x="4276" y="21447"/>
                    <a:pt x="4305" y="21447"/>
                  </a:cubicBezTo>
                  <a:cubicBezTo>
                    <a:pt x="4389" y="21475"/>
                    <a:pt x="4503" y="21419"/>
                    <a:pt x="4531" y="21557"/>
                  </a:cubicBezTo>
                  <a:cubicBezTo>
                    <a:pt x="4531" y="21557"/>
                    <a:pt x="4559" y="21585"/>
                    <a:pt x="4559" y="21557"/>
                  </a:cubicBezTo>
                  <a:cubicBezTo>
                    <a:pt x="4616" y="21530"/>
                    <a:pt x="4644" y="21530"/>
                    <a:pt x="4700" y="21530"/>
                  </a:cubicBezTo>
                  <a:cubicBezTo>
                    <a:pt x="4729" y="21530"/>
                    <a:pt x="4785" y="21447"/>
                    <a:pt x="4814" y="21447"/>
                  </a:cubicBezTo>
                  <a:cubicBezTo>
                    <a:pt x="4870" y="21475"/>
                    <a:pt x="4898" y="21392"/>
                    <a:pt x="4955" y="21447"/>
                  </a:cubicBezTo>
                  <a:cubicBezTo>
                    <a:pt x="5040" y="21475"/>
                    <a:pt x="5068" y="21419"/>
                    <a:pt x="5125" y="21447"/>
                  </a:cubicBezTo>
                  <a:cubicBezTo>
                    <a:pt x="5125" y="21447"/>
                    <a:pt x="5125" y="21447"/>
                    <a:pt x="5125" y="21447"/>
                  </a:cubicBezTo>
                  <a:cubicBezTo>
                    <a:pt x="5125" y="21447"/>
                    <a:pt x="5125" y="21447"/>
                    <a:pt x="5125" y="21447"/>
                  </a:cubicBezTo>
                  <a:cubicBezTo>
                    <a:pt x="5153" y="21447"/>
                    <a:pt x="5181" y="21419"/>
                    <a:pt x="5209" y="21419"/>
                  </a:cubicBezTo>
                  <a:cubicBezTo>
                    <a:pt x="5238" y="21392"/>
                    <a:pt x="5266" y="21419"/>
                    <a:pt x="5294" y="21392"/>
                  </a:cubicBezTo>
                  <a:cubicBezTo>
                    <a:pt x="5294" y="21392"/>
                    <a:pt x="5322" y="21392"/>
                    <a:pt x="5322" y="21364"/>
                  </a:cubicBezTo>
                  <a:cubicBezTo>
                    <a:pt x="5322" y="21337"/>
                    <a:pt x="5379" y="21337"/>
                    <a:pt x="5379" y="21309"/>
                  </a:cubicBezTo>
                  <a:cubicBezTo>
                    <a:pt x="5379" y="21309"/>
                    <a:pt x="5379" y="21309"/>
                    <a:pt x="5379" y="21309"/>
                  </a:cubicBezTo>
                  <a:cubicBezTo>
                    <a:pt x="5436" y="21282"/>
                    <a:pt x="5492" y="21309"/>
                    <a:pt x="5520" y="21309"/>
                  </a:cubicBezTo>
                  <a:cubicBezTo>
                    <a:pt x="5549" y="21309"/>
                    <a:pt x="5577" y="21309"/>
                    <a:pt x="5605" y="21309"/>
                  </a:cubicBezTo>
                  <a:cubicBezTo>
                    <a:pt x="5605" y="21282"/>
                    <a:pt x="5633" y="21254"/>
                    <a:pt x="5605" y="21254"/>
                  </a:cubicBezTo>
                  <a:cubicBezTo>
                    <a:pt x="5605" y="21254"/>
                    <a:pt x="5605" y="21254"/>
                    <a:pt x="5605" y="21254"/>
                  </a:cubicBezTo>
                  <a:cubicBezTo>
                    <a:pt x="5605" y="21254"/>
                    <a:pt x="5605" y="21254"/>
                    <a:pt x="5605" y="21254"/>
                  </a:cubicBezTo>
                  <a:cubicBezTo>
                    <a:pt x="5633" y="21226"/>
                    <a:pt x="5633" y="21226"/>
                    <a:pt x="5633" y="21199"/>
                  </a:cubicBezTo>
                  <a:cubicBezTo>
                    <a:pt x="5633" y="21144"/>
                    <a:pt x="5662" y="21171"/>
                    <a:pt x="5690" y="21171"/>
                  </a:cubicBezTo>
                  <a:cubicBezTo>
                    <a:pt x="5718" y="21144"/>
                    <a:pt x="5747" y="21144"/>
                    <a:pt x="5775" y="21116"/>
                  </a:cubicBezTo>
                  <a:cubicBezTo>
                    <a:pt x="5803" y="21061"/>
                    <a:pt x="5831" y="21061"/>
                    <a:pt x="5860" y="21033"/>
                  </a:cubicBezTo>
                  <a:cubicBezTo>
                    <a:pt x="5888" y="21033"/>
                    <a:pt x="5888" y="21006"/>
                    <a:pt x="5888" y="20978"/>
                  </a:cubicBezTo>
                  <a:cubicBezTo>
                    <a:pt x="5916" y="20923"/>
                    <a:pt x="5888" y="20868"/>
                    <a:pt x="5944" y="20813"/>
                  </a:cubicBezTo>
                  <a:cubicBezTo>
                    <a:pt x="5944" y="20813"/>
                    <a:pt x="5973" y="20757"/>
                    <a:pt x="5973" y="20730"/>
                  </a:cubicBezTo>
                  <a:cubicBezTo>
                    <a:pt x="5973" y="20730"/>
                    <a:pt x="5973" y="20730"/>
                    <a:pt x="5973" y="20702"/>
                  </a:cubicBezTo>
                  <a:cubicBezTo>
                    <a:pt x="5973" y="20619"/>
                    <a:pt x="6001" y="20592"/>
                    <a:pt x="6058" y="20509"/>
                  </a:cubicBezTo>
                  <a:cubicBezTo>
                    <a:pt x="6086" y="20482"/>
                    <a:pt x="6086" y="20482"/>
                    <a:pt x="6086" y="20426"/>
                  </a:cubicBezTo>
                  <a:cubicBezTo>
                    <a:pt x="6114" y="20399"/>
                    <a:pt x="6142" y="20371"/>
                    <a:pt x="6171" y="20344"/>
                  </a:cubicBezTo>
                  <a:cubicBezTo>
                    <a:pt x="6199" y="20316"/>
                    <a:pt x="6199" y="20288"/>
                    <a:pt x="6199" y="20233"/>
                  </a:cubicBezTo>
                  <a:cubicBezTo>
                    <a:pt x="6199" y="20206"/>
                    <a:pt x="6114" y="20206"/>
                    <a:pt x="6227" y="20151"/>
                  </a:cubicBezTo>
                  <a:cubicBezTo>
                    <a:pt x="6227" y="20123"/>
                    <a:pt x="6255" y="20123"/>
                    <a:pt x="6255" y="20095"/>
                  </a:cubicBezTo>
                  <a:cubicBezTo>
                    <a:pt x="6255" y="20095"/>
                    <a:pt x="6255" y="20068"/>
                    <a:pt x="6255" y="20068"/>
                  </a:cubicBezTo>
                  <a:cubicBezTo>
                    <a:pt x="6199" y="20013"/>
                    <a:pt x="6199" y="19985"/>
                    <a:pt x="6171" y="19930"/>
                  </a:cubicBezTo>
                  <a:cubicBezTo>
                    <a:pt x="6114" y="19847"/>
                    <a:pt x="6255" y="19819"/>
                    <a:pt x="6284" y="19792"/>
                  </a:cubicBezTo>
                  <a:cubicBezTo>
                    <a:pt x="6340" y="19792"/>
                    <a:pt x="6312" y="19737"/>
                    <a:pt x="6340" y="19709"/>
                  </a:cubicBezTo>
                  <a:cubicBezTo>
                    <a:pt x="6340" y="19709"/>
                    <a:pt x="6340" y="19709"/>
                    <a:pt x="6340" y="19682"/>
                  </a:cubicBezTo>
                  <a:cubicBezTo>
                    <a:pt x="6340" y="19599"/>
                    <a:pt x="6482" y="19654"/>
                    <a:pt x="6510" y="19599"/>
                  </a:cubicBezTo>
                  <a:cubicBezTo>
                    <a:pt x="6510" y="19571"/>
                    <a:pt x="6566" y="19516"/>
                    <a:pt x="6538" y="19488"/>
                  </a:cubicBezTo>
                  <a:cubicBezTo>
                    <a:pt x="6510" y="19433"/>
                    <a:pt x="6482" y="19351"/>
                    <a:pt x="6510" y="19268"/>
                  </a:cubicBezTo>
                  <a:cubicBezTo>
                    <a:pt x="6510" y="19240"/>
                    <a:pt x="6566" y="19185"/>
                    <a:pt x="6566" y="19157"/>
                  </a:cubicBezTo>
                  <a:cubicBezTo>
                    <a:pt x="6566" y="19102"/>
                    <a:pt x="6566" y="19075"/>
                    <a:pt x="6566" y="19019"/>
                  </a:cubicBezTo>
                  <a:cubicBezTo>
                    <a:pt x="6566" y="18964"/>
                    <a:pt x="6538" y="18937"/>
                    <a:pt x="6538" y="18882"/>
                  </a:cubicBezTo>
                  <a:cubicBezTo>
                    <a:pt x="6538" y="18854"/>
                    <a:pt x="6538" y="18799"/>
                    <a:pt x="6566" y="18771"/>
                  </a:cubicBezTo>
                  <a:cubicBezTo>
                    <a:pt x="6595" y="18716"/>
                    <a:pt x="6651" y="18771"/>
                    <a:pt x="6680" y="18716"/>
                  </a:cubicBezTo>
                  <a:cubicBezTo>
                    <a:pt x="6680" y="18688"/>
                    <a:pt x="6708" y="18661"/>
                    <a:pt x="6736" y="18661"/>
                  </a:cubicBezTo>
                  <a:cubicBezTo>
                    <a:pt x="6736" y="18633"/>
                    <a:pt x="6764" y="18633"/>
                    <a:pt x="6793" y="18633"/>
                  </a:cubicBezTo>
                  <a:cubicBezTo>
                    <a:pt x="6821" y="18606"/>
                    <a:pt x="6821" y="18523"/>
                    <a:pt x="6849" y="18495"/>
                  </a:cubicBezTo>
                  <a:cubicBezTo>
                    <a:pt x="6877" y="18495"/>
                    <a:pt x="6906" y="18468"/>
                    <a:pt x="6934" y="18468"/>
                  </a:cubicBezTo>
                  <a:cubicBezTo>
                    <a:pt x="6962" y="18440"/>
                    <a:pt x="7047" y="18440"/>
                    <a:pt x="7047" y="18385"/>
                  </a:cubicBezTo>
                  <a:cubicBezTo>
                    <a:pt x="7075" y="18357"/>
                    <a:pt x="7075" y="18330"/>
                    <a:pt x="7075" y="18275"/>
                  </a:cubicBezTo>
                  <a:cubicBezTo>
                    <a:pt x="7075" y="18219"/>
                    <a:pt x="7160" y="18164"/>
                    <a:pt x="7217" y="18137"/>
                  </a:cubicBezTo>
                  <a:cubicBezTo>
                    <a:pt x="7245" y="18109"/>
                    <a:pt x="7245" y="18082"/>
                    <a:pt x="7217" y="18054"/>
                  </a:cubicBezTo>
                  <a:cubicBezTo>
                    <a:pt x="7217" y="17999"/>
                    <a:pt x="7273" y="17971"/>
                    <a:pt x="7273" y="17916"/>
                  </a:cubicBezTo>
                  <a:cubicBezTo>
                    <a:pt x="7273" y="17888"/>
                    <a:pt x="7245" y="17861"/>
                    <a:pt x="7245" y="17833"/>
                  </a:cubicBezTo>
                  <a:cubicBezTo>
                    <a:pt x="7188" y="17723"/>
                    <a:pt x="7217" y="17668"/>
                    <a:pt x="7217" y="17557"/>
                  </a:cubicBezTo>
                  <a:cubicBezTo>
                    <a:pt x="7217" y="17557"/>
                    <a:pt x="7217" y="17557"/>
                    <a:pt x="7217" y="17557"/>
                  </a:cubicBezTo>
                  <a:cubicBezTo>
                    <a:pt x="7245" y="17502"/>
                    <a:pt x="7245" y="17447"/>
                    <a:pt x="7245" y="17419"/>
                  </a:cubicBezTo>
                  <a:cubicBezTo>
                    <a:pt x="7217" y="17364"/>
                    <a:pt x="7188" y="17337"/>
                    <a:pt x="7188" y="17282"/>
                  </a:cubicBezTo>
                  <a:cubicBezTo>
                    <a:pt x="7188" y="17254"/>
                    <a:pt x="7188" y="17226"/>
                    <a:pt x="7160" y="17199"/>
                  </a:cubicBezTo>
                  <a:cubicBezTo>
                    <a:pt x="7132" y="17171"/>
                    <a:pt x="7132" y="17171"/>
                    <a:pt x="7104" y="17144"/>
                  </a:cubicBezTo>
                  <a:cubicBezTo>
                    <a:pt x="7075" y="17116"/>
                    <a:pt x="7075" y="17061"/>
                    <a:pt x="7075" y="17033"/>
                  </a:cubicBezTo>
                  <a:cubicBezTo>
                    <a:pt x="7075" y="16978"/>
                    <a:pt x="7075" y="16951"/>
                    <a:pt x="7047" y="16895"/>
                  </a:cubicBezTo>
                  <a:cubicBezTo>
                    <a:pt x="7047" y="16840"/>
                    <a:pt x="7047" y="16785"/>
                    <a:pt x="7019" y="16730"/>
                  </a:cubicBezTo>
                  <a:cubicBezTo>
                    <a:pt x="6991" y="16675"/>
                    <a:pt x="7047" y="16619"/>
                    <a:pt x="7075" y="16592"/>
                  </a:cubicBezTo>
                  <a:cubicBezTo>
                    <a:pt x="7075" y="16592"/>
                    <a:pt x="7075" y="16592"/>
                    <a:pt x="7075" y="16592"/>
                  </a:cubicBezTo>
                  <a:cubicBezTo>
                    <a:pt x="7075" y="16537"/>
                    <a:pt x="6991" y="16344"/>
                    <a:pt x="7019" y="16344"/>
                  </a:cubicBezTo>
                  <a:cubicBezTo>
                    <a:pt x="7104" y="16316"/>
                    <a:pt x="7160" y="16261"/>
                    <a:pt x="7160" y="16206"/>
                  </a:cubicBezTo>
                  <a:cubicBezTo>
                    <a:pt x="7188" y="16151"/>
                    <a:pt x="7160" y="16123"/>
                    <a:pt x="7217" y="16068"/>
                  </a:cubicBezTo>
                  <a:cubicBezTo>
                    <a:pt x="7245" y="16068"/>
                    <a:pt x="7273" y="16013"/>
                    <a:pt x="7273" y="15985"/>
                  </a:cubicBezTo>
                  <a:cubicBezTo>
                    <a:pt x="7302" y="15957"/>
                    <a:pt x="7330" y="15930"/>
                    <a:pt x="7330" y="15875"/>
                  </a:cubicBezTo>
                  <a:cubicBezTo>
                    <a:pt x="7330" y="15819"/>
                    <a:pt x="7302" y="15764"/>
                    <a:pt x="7358" y="15709"/>
                  </a:cubicBezTo>
                  <a:cubicBezTo>
                    <a:pt x="7358" y="15709"/>
                    <a:pt x="7358" y="15709"/>
                    <a:pt x="7358" y="15709"/>
                  </a:cubicBezTo>
                  <a:cubicBezTo>
                    <a:pt x="7386" y="15682"/>
                    <a:pt x="7415" y="15682"/>
                    <a:pt x="7443" y="15654"/>
                  </a:cubicBezTo>
                  <a:cubicBezTo>
                    <a:pt x="7471" y="15654"/>
                    <a:pt x="7499" y="15626"/>
                    <a:pt x="7499" y="15599"/>
                  </a:cubicBezTo>
                  <a:cubicBezTo>
                    <a:pt x="7528" y="15571"/>
                    <a:pt x="7499" y="15488"/>
                    <a:pt x="7528" y="15488"/>
                  </a:cubicBezTo>
                  <a:cubicBezTo>
                    <a:pt x="7556" y="15488"/>
                    <a:pt x="7556" y="15461"/>
                    <a:pt x="7584" y="15461"/>
                  </a:cubicBezTo>
                  <a:cubicBezTo>
                    <a:pt x="7584" y="15433"/>
                    <a:pt x="7613" y="15433"/>
                    <a:pt x="7641" y="15406"/>
                  </a:cubicBezTo>
                  <a:cubicBezTo>
                    <a:pt x="7641" y="15406"/>
                    <a:pt x="7641" y="15406"/>
                    <a:pt x="7641" y="15406"/>
                  </a:cubicBezTo>
                  <a:cubicBezTo>
                    <a:pt x="7726" y="15378"/>
                    <a:pt x="7726" y="15295"/>
                    <a:pt x="7782" y="15268"/>
                  </a:cubicBezTo>
                  <a:cubicBezTo>
                    <a:pt x="7810" y="15213"/>
                    <a:pt x="7810" y="15185"/>
                    <a:pt x="7839" y="15157"/>
                  </a:cubicBezTo>
                  <a:cubicBezTo>
                    <a:pt x="7867" y="15102"/>
                    <a:pt x="7895" y="15102"/>
                    <a:pt x="7924" y="15047"/>
                  </a:cubicBezTo>
                  <a:cubicBezTo>
                    <a:pt x="7952" y="14992"/>
                    <a:pt x="7980" y="14992"/>
                    <a:pt x="8065" y="14964"/>
                  </a:cubicBezTo>
                  <a:cubicBezTo>
                    <a:pt x="8065" y="14964"/>
                    <a:pt x="8093" y="14964"/>
                    <a:pt x="8093" y="14937"/>
                  </a:cubicBezTo>
                  <a:cubicBezTo>
                    <a:pt x="8121" y="14882"/>
                    <a:pt x="8121" y="14826"/>
                    <a:pt x="8178" y="14799"/>
                  </a:cubicBezTo>
                  <a:cubicBezTo>
                    <a:pt x="8234" y="14744"/>
                    <a:pt x="8263" y="14688"/>
                    <a:pt x="8263" y="14606"/>
                  </a:cubicBezTo>
                  <a:cubicBezTo>
                    <a:pt x="8263" y="14551"/>
                    <a:pt x="8376" y="14551"/>
                    <a:pt x="8348" y="14468"/>
                  </a:cubicBezTo>
                  <a:cubicBezTo>
                    <a:pt x="8348" y="14440"/>
                    <a:pt x="8319" y="14330"/>
                    <a:pt x="8376" y="14302"/>
                  </a:cubicBezTo>
                  <a:cubicBezTo>
                    <a:pt x="8404" y="14302"/>
                    <a:pt x="8404" y="14275"/>
                    <a:pt x="8432" y="14247"/>
                  </a:cubicBezTo>
                  <a:cubicBezTo>
                    <a:pt x="8461" y="14192"/>
                    <a:pt x="8489" y="14192"/>
                    <a:pt x="8461" y="14137"/>
                  </a:cubicBezTo>
                  <a:cubicBezTo>
                    <a:pt x="8432" y="14137"/>
                    <a:pt x="8432" y="14137"/>
                    <a:pt x="8432" y="14137"/>
                  </a:cubicBezTo>
                  <a:cubicBezTo>
                    <a:pt x="8461" y="14082"/>
                    <a:pt x="8517" y="14026"/>
                    <a:pt x="8545" y="13944"/>
                  </a:cubicBezTo>
                  <a:cubicBezTo>
                    <a:pt x="8574" y="13916"/>
                    <a:pt x="8545" y="13861"/>
                    <a:pt x="8545" y="13806"/>
                  </a:cubicBezTo>
                  <a:cubicBezTo>
                    <a:pt x="8545" y="13778"/>
                    <a:pt x="8517" y="13668"/>
                    <a:pt x="8517" y="13668"/>
                  </a:cubicBezTo>
                  <a:cubicBezTo>
                    <a:pt x="8574" y="13640"/>
                    <a:pt x="8630" y="13557"/>
                    <a:pt x="8630" y="13502"/>
                  </a:cubicBezTo>
                  <a:cubicBezTo>
                    <a:pt x="8630" y="13419"/>
                    <a:pt x="8461" y="13419"/>
                    <a:pt x="8432" y="13475"/>
                  </a:cubicBezTo>
                  <a:cubicBezTo>
                    <a:pt x="8348" y="13530"/>
                    <a:pt x="8291" y="13557"/>
                    <a:pt x="8178" y="13530"/>
                  </a:cubicBezTo>
                  <a:cubicBezTo>
                    <a:pt x="8093" y="13502"/>
                    <a:pt x="8121" y="13530"/>
                    <a:pt x="8037" y="13585"/>
                  </a:cubicBezTo>
                  <a:cubicBezTo>
                    <a:pt x="7924" y="13668"/>
                    <a:pt x="7726" y="13668"/>
                    <a:pt x="7613" y="13613"/>
                  </a:cubicBezTo>
                  <a:cubicBezTo>
                    <a:pt x="7556" y="13585"/>
                    <a:pt x="7528" y="13613"/>
                    <a:pt x="7471" y="13613"/>
                  </a:cubicBezTo>
                  <a:cubicBezTo>
                    <a:pt x="7471" y="13613"/>
                    <a:pt x="7443" y="13613"/>
                    <a:pt x="7443" y="13585"/>
                  </a:cubicBezTo>
                  <a:cubicBezTo>
                    <a:pt x="7386" y="13530"/>
                    <a:pt x="7415" y="13475"/>
                    <a:pt x="7499" y="13502"/>
                  </a:cubicBezTo>
                  <a:cubicBezTo>
                    <a:pt x="7528" y="13502"/>
                    <a:pt x="7556" y="13502"/>
                    <a:pt x="7584" y="13502"/>
                  </a:cubicBezTo>
                  <a:cubicBezTo>
                    <a:pt x="7641" y="13447"/>
                    <a:pt x="7528" y="13309"/>
                    <a:pt x="7471" y="13282"/>
                  </a:cubicBezTo>
                  <a:cubicBezTo>
                    <a:pt x="7443" y="13254"/>
                    <a:pt x="7415" y="13226"/>
                    <a:pt x="7386" y="13199"/>
                  </a:cubicBezTo>
                  <a:cubicBezTo>
                    <a:pt x="7386" y="13171"/>
                    <a:pt x="7386" y="13171"/>
                    <a:pt x="7415" y="13144"/>
                  </a:cubicBezTo>
                  <a:cubicBezTo>
                    <a:pt x="7443" y="13144"/>
                    <a:pt x="7415" y="13116"/>
                    <a:pt x="7415" y="13088"/>
                  </a:cubicBezTo>
                  <a:cubicBezTo>
                    <a:pt x="7415" y="13088"/>
                    <a:pt x="7415" y="13088"/>
                    <a:pt x="7386" y="13061"/>
                  </a:cubicBezTo>
                  <a:cubicBezTo>
                    <a:pt x="7358" y="13033"/>
                    <a:pt x="7330" y="12951"/>
                    <a:pt x="7330" y="12895"/>
                  </a:cubicBezTo>
                  <a:cubicBezTo>
                    <a:pt x="7330" y="12868"/>
                    <a:pt x="7273" y="12868"/>
                    <a:pt x="7245" y="12868"/>
                  </a:cubicBezTo>
                  <a:cubicBezTo>
                    <a:pt x="7245" y="12868"/>
                    <a:pt x="7245" y="12868"/>
                    <a:pt x="7245" y="12868"/>
                  </a:cubicBezTo>
                  <a:cubicBezTo>
                    <a:pt x="7217" y="12895"/>
                    <a:pt x="7217" y="12895"/>
                    <a:pt x="7217" y="12923"/>
                  </a:cubicBezTo>
                  <a:cubicBezTo>
                    <a:pt x="7245" y="12951"/>
                    <a:pt x="7217" y="12923"/>
                    <a:pt x="7217" y="12951"/>
                  </a:cubicBezTo>
                  <a:cubicBezTo>
                    <a:pt x="7217" y="12951"/>
                    <a:pt x="7217" y="12923"/>
                    <a:pt x="7217" y="12895"/>
                  </a:cubicBezTo>
                  <a:cubicBezTo>
                    <a:pt x="7188" y="12840"/>
                    <a:pt x="7188" y="12785"/>
                    <a:pt x="7160" y="12757"/>
                  </a:cubicBezTo>
                  <a:cubicBezTo>
                    <a:pt x="7132" y="12675"/>
                    <a:pt x="7104" y="12647"/>
                    <a:pt x="7047" y="12592"/>
                  </a:cubicBezTo>
                  <a:cubicBezTo>
                    <a:pt x="7047" y="12592"/>
                    <a:pt x="7047" y="12592"/>
                    <a:pt x="7047" y="12592"/>
                  </a:cubicBezTo>
                  <a:cubicBezTo>
                    <a:pt x="7047" y="12592"/>
                    <a:pt x="7047" y="12592"/>
                    <a:pt x="7047" y="12592"/>
                  </a:cubicBezTo>
                  <a:cubicBezTo>
                    <a:pt x="6962" y="12537"/>
                    <a:pt x="7019" y="12426"/>
                    <a:pt x="6962" y="12344"/>
                  </a:cubicBezTo>
                  <a:cubicBezTo>
                    <a:pt x="6877" y="12288"/>
                    <a:pt x="6877" y="12233"/>
                    <a:pt x="6906" y="12151"/>
                  </a:cubicBezTo>
                  <a:cubicBezTo>
                    <a:pt x="6906" y="12123"/>
                    <a:pt x="6906" y="12095"/>
                    <a:pt x="6877" y="12095"/>
                  </a:cubicBezTo>
                  <a:cubicBezTo>
                    <a:pt x="6821" y="12013"/>
                    <a:pt x="6849" y="11930"/>
                    <a:pt x="6793" y="11847"/>
                  </a:cubicBezTo>
                  <a:cubicBezTo>
                    <a:pt x="6793" y="11819"/>
                    <a:pt x="6793" y="11819"/>
                    <a:pt x="6736" y="11792"/>
                  </a:cubicBezTo>
                  <a:cubicBezTo>
                    <a:pt x="6708" y="11792"/>
                    <a:pt x="6680" y="11792"/>
                    <a:pt x="6680" y="11737"/>
                  </a:cubicBezTo>
                  <a:cubicBezTo>
                    <a:pt x="6680" y="11737"/>
                    <a:pt x="6680" y="11737"/>
                    <a:pt x="6680" y="11737"/>
                  </a:cubicBezTo>
                  <a:cubicBezTo>
                    <a:pt x="6680" y="11709"/>
                    <a:pt x="6651" y="11682"/>
                    <a:pt x="6651" y="11654"/>
                  </a:cubicBezTo>
                  <a:cubicBezTo>
                    <a:pt x="6595" y="11544"/>
                    <a:pt x="6566" y="11516"/>
                    <a:pt x="6595" y="11433"/>
                  </a:cubicBezTo>
                  <a:cubicBezTo>
                    <a:pt x="6623" y="11323"/>
                    <a:pt x="6538" y="11323"/>
                    <a:pt x="6510" y="11240"/>
                  </a:cubicBezTo>
                  <a:cubicBezTo>
                    <a:pt x="6510" y="11185"/>
                    <a:pt x="6566" y="11102"/>
                    <a:pt x="6510" y="11047"/>
                  </a:cubicBezTo>
                  <a:cubicBezTo>
                    <a:pt x="6482" y="11047"/>
                    <a:pt x="6453" y="11047"/>
                    <a:pt x="6453" y="11019"/>
                  </a:cubicBezTo>
                  <a:cubicBezTo>
                    <a:pt x="6425" y="11019"/>
                    <a:pt x="6425" y="10964"/>
                    <a:pt x="6425" y="10937"/>
                  </a:cubicBezTo>
                  <a:cubicBezTo>
                    <a:pt x="6397" y="10882"/>
                    <a:pt x="6369" y="10882"/>
                    <a:pt x="6340" y="10854"/>
                  </a:cubicBezTo>
                  <a:cubicBezTo>
                    <a:pt x="6340" y="10854"/>
                    <a:pt x="6312" y="10854"/>
                    <a:pt x="6312" y="10854"/>
                  </a:cubicBezTo>
                  <a:cubicBezTo>
                    <a:pt x="6312" y="10799"/>
                    <a:pt x="6284" y="10771"/>
                    <a:pt x="6255" y="10716"/>
                  </a:cubicBezTo>
                  <a:cubicBezTo>
                    <a:pt x="6255" y="10661"/>
                    <a:pt x="6255" y="10606"/>
                    <a:pt x="6227" y="10578"/>
                  </a:cubicBezTo>
                  <a:cubicBezTo>
                    <a:pt x="6171" y="10523"/>
                    <a:pt x="6142" y="10523"/>
                    <a:pt x="6114" y="10440"/>
                  </a:cubicBezTo>
                  <a:cubicBezTo>
                    <a:pt x="6114" y="10440"/>
                    <a:pt x="6142" y="10413"/>
                    <a:pt x="6114" y="10385"/>
                  </a:cubicBezTo>
                  <a:cubicBezTo>
                    <a:pt x="6114" y="10357"/>
                    <a:pt x="6086" y="10330"/>
                    <a:pt x="6058" y="10302"/>
                  </a:cubicBezTo>
                  <a:cubicBezTo>
                    <a:pt x="6058" y="10302"/>
                    <a:pt x="6029" y="10275"/>
                    <a:pt x="6029" y="10275"/>
                  </a:cubicBezTo>
                  <a:cubicBezTo>
                    <a:pt x="6086" y="10219"/>
                    <a:pt x="6114" y="10192"/>
                    <a:pt x="6142" y="10247"/>
                  </a:cubicBezTo>
                  <a:cubicBezTo>
                    <a:pt x="6142" y="10247"/>
                    <a:pt x="6142" y="10247"/>
                    <a:pt x="6142" y="10275"/>
                  </a:cubicBezTo>
                  <a:cubicBezTo>
                    <a:pt x="6142" y="10302"/>
                    <a:pt x="6142" y="10330"/>
                    <a:pt x="6142" y="10357"/>
                  </a:cubicBezTo>
                  <a:cubicBezTo>
                    <a:pt x="6142" y="10357"/>
                    <a:pt x="6171" y="10357"/>
                    <a:pt x="6171" y="10385"/>
                  </a:cubicBezTo>
                  <a:cubicBezTo>
                    <a:pt x="6227" y="10413"/>
                    <a:pt x="6199" y="10413"/>
                    <a:pt x="6227" y="10468"/>
                  </a:cubicBezTo>
                  <a:cubicBezTo>
                    <a:pt x="6227" y="10495"/>
                    <a:pt x="6312" y="10523"/>
                    <a:pt x="6340" y="10551"/>
                  </a:cubicBezTo>
                  <a:cubicBezTo>
                    <a:pt x="6340" y="10578"/>
                    <a:pt x="6397" y="10578"/>
                    <a:pt x="6425" y="10551"/>
                  </a:cubicBezTo>
                  <a:cubicBezTo>
                    <a:pt x="6453" y="10523"/>
                    <a:pt x="6425" y="10440"/>
                    <a:pt x="6397" y="10385"/>
                  </a:cubicBezTo>
                  <a:cubicBezTo>
                    <a:pt x="6453" y="10357"/>
                    <a:pt x="6510" y="10357"/>
                    <a:pt x="6510" y="10413"/>
                  </a:cubicBezTo>
                  <a:cubicBezTo>
                    <a:pt x="6510" y="10440"/>
                    <a:pt x="6510" y="10468"/>
                    <a:pt x="6510" y="10495"/>
                  </a:cubicBezTo>
                  <a:cubicBezTo>
                    <a:pt x="6510" y="10523"/>
                    <a:pt x="6482" y="10578"/>
                    <a:pt x="6482" y="10606"/>
                  </a:cubicBezTo>
                  <a:cubicBezTo>
                    <a:pt x="6453" y="10633"/>
                    <a:pt x="6453" y="10661"/>
                    <a:pt x="6482" y="10688"/>
                  </a:cubicBezTo>
                  <a:cubicBezTo>
                    <a:pt x="6566" y="10744"/>
                    <a:pt x="6510" y="10882"/>
                    <a:pt x="6595" y="10964"/>
                  </a:cubicBezTo>
                  <a:cubicBezTo>
                    <a:pt x="6595" y="10964"/>
                    <a:pt x="6595" y="10964"/>
                    <a:pt x="6595" y="10964"/>
                  </a:cubicBezTo>
                  <a:cubicBezTo>
                    <a:pt x="6651" y="10992"/>
                    <a:pt x="6651" y="11047"/>
                    <a:pt x="6651" y="11102"/>
                  </a:cubicBezTo>
                  <a:cubicBezTo>
                    <a:pt x="6651" y="11130"/>
                    <a:pt x="6680" y="11130"/>
                    <a:pt x="6680" y="11130"/>
                  </a:cubicBezTo>
                  <a:cubicBezTo>
                    <a:pt x="6708" y="11185"/>
                    <a:pt x="6708" y="11240"/>
                    <a:pt x="6736" y="11268"/>
                  </a:cubicBezTo>
                  <a:cubicBezTo>
                    <a:pt x="6793" y="11323"/>
                    <a:pt x="6821" y="11351"/>
                    <a:pt x="6821" y="11433"/>
                  </a:cubicBezTo>
                  <a:cubicBezTo>
                    <a:pt x="6821" y="11461"/>
                    <a:pt x="6793" y="11488"/>
                    <a:pt x="6793" y="11544"/>
                  </a:cubicBezTo>
                  <a:cubicBezTo>
                    <a:pt x="6793" y="11599"/>
                    <a:pt x="6877" y="11599"/>
                    <a:pt x="6877" y="11654"/>
                  </a:cubicBezTo>
                  <a:cubicBezTo>
                    <a:pt x="6877" y="11654"/>
                    <a:pt x="6877" y="11682"/>
                    <a:pt x="6877" y="11682"/>
                  </a:cubicBezTo>
                  <a:cubicBezTo>
                    <a:pt x="6877" y="11682"/>
                    <a:pt x="6877" y="11682"/>
                    <a:pt x="6906" y="11682"/>
                  </a:cubicBezTo>
                  <a:cubicBezTo>
                    <a:pt x="6962" y="11737"/>
                    <a:pt x="6962" y="11819"/>
                    <a:pt x="7047" y="11847"/>
                  </a:cubicBezTo>
                  <a:cubicBezTo>
                    <a:pt x="7104" y="11875"/>
                    <a:pt x="7104" y="11902"/>
                    <a:pt x="7132" y="11957"/>
                  </a:cubicBezTo>
                  <a:cubicBezTo>
                    <a:pt x="7132" y="11985"/>
                    <a:pt x="7160" y="11957"/>
                    <a:pt x="7160" y="12013"/>
                  </a:cubicBezTo>
                  <a:cubicBezTo>
                    <a:pt x="7160" y="12040"/>
                    <a:pt x="7160" y="12068"/>
                    <a:pt x="7160" y="12123"/>
                  </a:cubicBezTo>
                  <a:cubicBezTo>
                    <a:pt x="7160" y="12178"/>
                    <a:pt x="7273" y="12206"/>
                    <a:pt x="7302" y="12261"/>
                  </a:cubicBezTo>
                  <a:cubicBezTo>
                    <a:pt x="7330" y="12316"/>
                    <a:pt x="7330" y="12344"/>
                    <a:pt x="7358" y="12371"/>
                  </a:cubicBezTo>
                  <a:cubicBezTo>
                    <a:pt x="7386" y="12399"/>
                    <a:pt x="7415" y="12399"/>
                    <a:pt x="7415" y="12426"/>
                  </a:cubicBezTo>
                  <a:cubicBezTo>
                    <a:pt x="7415" y="12426"/>
                    <a:pt x="7415" y="12426"/>
                    <a:pt x="7415" y="12454"/>
                  </a:cubicBezTo>
                  <a:cubicBezTo>
                    <a:pt x="7386" y="12537"/>
                    <a:pt x="7386" y="12564"/>
                    <a:pt x="7443" y="12647"/>
                  </a:cubicBezTo>
                  <a:cubicBezTo>
                    <a:pt x="7499" y="12702"/>
                    <a:pt x="7471" y="12757"/>
                    <a:pt x="7471" y="12840"/>
                  </a:cubicBezTo>
                  <a:cubicBezTo>
                    <a:pt x="7471" y="12868"/>
                    <a:pt x="7528" y="12895"/>
                    <a:pt x="7556" y="12951"/>
                  </a:cubicBezTo>
                  <a:cubicBezTo>
                    <a:pt x="7584" y="13006"/>
                    <a:pt x="7499" y="13116"/>
                    <a:pt x="7528" y="13199"/>
                  </a:cubicBezTo>
                  <a:cubicBezTo>
                    <a:pt x="7528" y="13199"/>
                    <a:pt x="7528" y="13199"/>
                    <a:pt x="7556" y="13199"/>
                  </a:cubicBezTo>
                  <a:cubicBezTo>
                    <a:pt x="7528" y="13199"/>
                    <a:pt x="7528" y="13199"/>
                    <a:pt x="7528" y="13199"/>
                  </a:cubicBezTo>
                  <a:cubicBezTo>
                    <a:pt x="7528" y="13199"/>
                    <a:pt x="7556" y="13199"/>
                    <a:pt x="7556" y="13199"/>
                  </a:cubicBezTo>
                  <a:cubicBezTo>
                    <a:pt x="7584" y="13254"/>
                    <a:pt x="7641" y="13254"/>
                    <a:pt x="7697" y="13254"/>
                  </a:cubicBezTo>
                  <a:cubicBezTo>
                    <a:pt x="7697" y="13254"/>
                    <a:pt x="7697" y="13226"/>
                    <a:pt x="7697" y="13226"/>
                  </a:cubicBezTo>
                  <a:cubicBezTo>
                    <a:pt x="7726" y="13226"/>
                    <a:pt x="7726" y="13226"/>
                    <a:pt x="7754" y="13199"/>
                  </a:cubicBezTo>
                  <a:cubicBezTo>
                    <a:pt x="7782" y="13171"/>
                    <a:pt x="7839" y="13171"/>
                    <a:pt x="7895" y="13171"/>
                  </a:cubicBezTo>
                  <a:cubicBezTo>
                    <a:pt x="7952" y="13171"/>
                    <a:pt x="7952" y="13088"/>
                    <a:pt x="8008" y="13088"/>
                  </a:cubicBezTo>
                  <a:cubicBezTo>
                    <a:pt x="8065" y="13061"/>
                    <a:pt x="8178" y="13088"/>
                    <a:pt x="8178" y="13006"/>
                  </a:cubicBezTo>
                  <a:cubicBezTo>
                    <a:pt x="8150" y="12978"/>
                    <a:pt x="8291" y="12978"/>
                    <a:pt x="8319" y="12951"/>
                  </a:cubicBezTo>
                  <a:cubicBezTo>
                    <a:pt x="8376" y="12923"/>
                    <a:pt x="8404" y="12868"/>
                    <a:pt x="8461" y="12813"/>
                  </a:cubicBezTo>
                  <a:cubicBezTo>
                    <a:pt x="8489" y="12785"/>
                    <a:pt x="8574" y="12840"/>
                    <a:pt x="8602" y="12813"/>
                  </a:cubicBezTo>
                  <a:cubicBezTo>
                    <a:pt x="8630" y="12813"/>
                    <a:pt x="8630" y="12730"/>
                    <a:pt x="8630" y="12730"/>
                  </a:cubicBezTo>
                  <a:cubicBezTo>
                    <a:pt x="8659" y="12730"/>
                    <a:pt x="8659" y="12730"/>
                    <a:pt x="8659" y="12730"/>
                  </a:cubicBezTo>
                  <a:cubicBezTo>
                    <a:pt x="8715" y="12730"/>
                    <a:pt x="8772" y="12702"/>
                    <a:pt x="8800" y="12675"/>
                  </a:cubicBezTo>
                  <a:cubicBezTo>
                    <a:pt x="8828" y="12647"/>
                    <a:pt x="8828" y="12647"/>
                    <a:pt x="8800" y="12647"/>
                  </a:cubicBezTo>
                  <a:cubicBezTo>
                    <a:pt x="8800" y="12592"/>
                    <a:pt x="8998" y="12564"/>
                    <a:pt x="9026" y="12564"/>
                  </a:cubicBezTo>
                  <a:cubicBezTo>
                    <a:pt x="9054" y="12537"/>
                    <a:pt x="9083" y="12482"/>
                    <a:pt x="9111" y="12454"/>
                  </a:cubicBezTo>
                  <a:cubicBezTo>
                    <a:pt x="9111" y="12454"/>
                    <a:pt x="9111" y="12426"/>
                    <a:pt x="9111" y="12399"/>
                  </a:cubicBezTo>
                  <a:cubicBezTo>
                    <a:pt x="9111" y="12399"/>
                    <a:pt x="9111" y="12399"/>
                    <a:pt x="9111" y="12399"/>
                  </a:cubicBezTo>
                  <a:cubicBezTo>
                    <a:pt x="9111" y="12399"/>
                    <a:pt x="9111" y="12399"/>
                    <a:pt x="9111" y="12399"/>
                  </a:cubicBezTo>
                  <a:cubicBezTo>
                    <a:pt x="9111" y="12399"/>
                    <a:pt x="9111" y="12399"/>
                    <a:pt x="9111" y="12399"/>
                  </a:cubicBezTo>
                  <a:cubicBezTo>
                    <a:pt x="9083" y="12344"/>
                    <a:pt x="9083" y="12316"/>
                    <a:pt x="9111" y="12261"/>
                  </a:cubicBezTo>
                  <a:cubicBezTo>
                    <a:pt x="9111" y="12206"/>
                    <a:pt x="9167" y="12206"/>
                    <a:pt x="9196" y="12261"/>
                  </a:cubicBezTo>
                  <a:cubicBezTo>
                    <a:pt x="9196" y="12288"/>
                    <a:pt x="9252" y="12288"/>
                    <a:pt x="9281" y="12288"/>
                  </a:cubicBezTo>
                  <a:cubicBezTo>
                    <a:pt x="9281" y="12288"/>
                    <a:pt x="9281" y="12288"/>
                    <a:pt x="9281" y="12288"/>
                  </a:cubicBezTo>
                  <a:cubicBezTo>
                    <a:pt x="9309" y="12261"/>
                    <a:pt x="9309" y="12261"/>
                    <a:pt x="9309" y="12261"/>
                  </a:cubicBezTo>
                  <a:cubicBezTo>
                    <a:pt x="9309" y="12261"/>
                    <a:pt x="9309" y="12261"/>
                    <a:pt x="9309" y="12261"/>
                  </a:cubicBezTo>
                  <a:cubicBezTo>
                    <a:pt x="9309" y="12261"/>
                    <a:pt x="9309" y="12261"/>
                    <a:pt x="9309" y="12261"/>
                  </a:cubicBezTo>
                  <a:cubicBezTo>
                    <a:pt x="9309" y="12261"/>
                    <a:pt x="9309" y="12261"/>
                    <a:pt x="9309" y="12261"/>
                  </a:cubicBezTo>
                  <a:cubicBezTo>
                    <a:pt x="9337" y="12233"/>
                    <a:pt x="9337" y="12206"/>
                    <a:pt x="9337" y="12178"/>
                  </a:cubicBezTo>
                  <a:cubicBezTo>
                    <a:pt x="9309" y="12123"/>
                    <a:pt x="9309" y="12068"/>
                    <a:pt x="9309" y="12040"/>
                  </a:cubicBezTo>
                  <a:cubicBezTo>
                    <a:pt x="9281" y="11957"/>
                    <a:pt x="9394" y="11930"/>
                    <a:pt x="9450" y="11902"/>
                  </a:cubicBezTo>
                  <a:cubicBezTo>
                    <a:pt x="9478" y="11875"/>
                    <a:pt x="9478" y="11847"/>
                    <a:pt x="9507" y="11819"/>
                  </a:cubicBezTo>
                  <a:cubicBezTo>
                    <a:pt x="9507" y="11819"/>
                    <a:pt x="9507" y="11792"/>
                    <a:pt x="9507" y="11792"/>
                  </a:cubicBezTo>
                  <a:cubicBezTo>
                    <a:pt x="9507" y="11764"/>
                    <a:pt x="9478" y="11709"/>
                    <a:pt x="9507" y="11654"/>
                  </a:cubicBezTo>
                  <a:cubicBezTo>
                    <a:pt x="9507" y="11626"/>
                    <a:pt x="9507" y="11626"/>
                    <a:pt x="9535" y="11599"/>
                  </a:cubicBezTo>
                  <a:cubicBezTo>
                    <a:pt x="9563" y="11599"/>
                    <a:pt x="9563" y="11571"/>
                    <a:pt x="9563" y="11571"/>
                  </a:cubicBezTo>
                  <a:cubicBezTo>
                    <a:pt x="9563" y="11516"/>
                    <a:pt x="9507" y="11433"/>
                    <a:pt x="9478" y="11378"/>
                  </a:cubicBezTo>
                  <a:cubicBezTo>
                    <a:pt x="9422" y="11268"/>
                    <a:pt x="9337" y="11295"/>
                    <a:pt x="9281" y="11240"/>
                  </a:cubicBezTo>
                  <a:cubicBezTo>
                    <a:pt x="9224" y="11213"/>
                    <a:pt x="9252" y="11185"/>
                    <a:pt x="9224" y="11157"/>
                  </a:cubicBezTo>
                  <a:cubicBezTo>
                    <a:pt x="9196" y="11102"/>
                    <a:pt x="9167" y="11047"/>
                    <a:pt x="9167" y="10992"/>
                  </a:cubicBezTo>
                  <a:cubicBezTo>
                    <a:pt x="9167" y="10964"/>
                    <a:pt x="9139" y="10937"/>
                    <a:pt x="9111" y="10937"/>
                  </a:cubicBezTo>
                  <a:cubicBezTo>
                    <a:pt x="9054" y="10937"/>
                    <a:pt x="8998" y="11047"/>
                    <a:pt x="8970" y="11075"/>
                  </a:cubicBezTo>
                  <a:cubicBezTo>
                    <a:pt x="8970" y="11075"/>
                    <a:pt x="8941" y="11157"/>
                    <a:pt x="8941" y="11157"/>
                  </a:cubicBezTo>
                  <a:cubicBezTo>
                    <a:pt x="8913" y="11157"/>
                    <a:pt x="8885" y="11157"/>
                    <a:pt x="8856" y="11185"/>
                  </a:cubicBezTo>
                  <a:cubicBezTo>
                    <a:pt x="8856" y="11185"/>
                    <a:pt x="8856" y="11185"/>
                    <a:pt x="8856" y="11185"/>
                  </a:cubicBezTo>
                  <a:cubicBezTo>
                    <a:pt x="8828" y="11213"/>
                    <a:pt x="8800" y="11213"/>
                    <a:pt x="8772" y="11240"/>
                  </a:cubicBezTo>
                  <a:cubicBezTo>
                    <a:pt x="8772" y="11268"/>
                    <a:pt x="8715" y="11295"/>
                    <a:pt x="8687" y="11295"/>
                  </a:cubicBezTo>
                  <a:cubicBezTo>
                    <a:pt x="8659" y="11295"/>
                    <a:pt x="8630" y="11268"/>
                    <a:pt x="8630" y="11295"/>
                  </a:cubicBezTo>
                  <a:cubicBezTo>
                    <a:pt x="8659" y="11213"/>
                    <a:pt x="8517" y="11130"/>
                    <a:pt x="8630" y="11047"/>
                  </a:cubicBezTo>
                  <a:cubicBezTo>
                    <a:pt x="8687" y="11019"/>
                    <a:pt x="8687" y="10854"/>
                    <a:pt x="8602" y="10854"/>
                  </a:cubicBezTo>
                  <a:cubicBezTo>
                    <a:pt x="8602" y="10854"/>
                    <a:pt x="8574" y="10854"/>
                    <a:pt x="8574" y="10854"/>
                  </a:cubicBezTo>
                  <a:cubicBezTo>
                    <a:pt x="8574" y="10882"/>
                    <a:pt x="8517" y="10882"/>
                    <a:pt x="8489" y="10909"/>
                  </a:cubicBezTo>
                  <a:cubicBezTo>
                    <a:pt x="8461" y="10964"/>
                    <a:pt x="8489" y="11075"/>
                    <a:pt x="8432" y="11019"/>
                  </a:cubicBezTo>
                  <a:cubicBezTo>
                    <a:pt x="8404" y="11019"/>
                    <a:pt x="8404" y="11019"/>
                    <a:pt x="8404" y="11019"/>
                  </a:cubicBezTo>
                  <a:cubicBezTo>
                    <a:pt x="8404" y="11019"/>
                    <a:pt x="8404" y="11019"/>
                    <a:pt x="8404" y="11019"/>
                  </a:cubicBezTo>
                  <a:cubicBezTo>
                    <a:pt x="8404" y="10992"/>
                    <a:pt x="8376" y="10964"/>
                    <a:pt x="8376" y="10937"/>
                  </a:cubicBezTo>
                  <a:cubicBezTo>
                    <a:pt x="8348" y="10909"/>
                    <a:pt x="8348" y="10909"/>
                    <a:pt x="8348" y="10854"/>
                  </a:cubicBezTo>
                  <a:cubicBezTo>
                    <a:pt x="8348" y="10854"/>
                    <a:pt x="8348" y="10826"/>
                    <a:pt x="8348" y="10799"/>
                  </a:cubicBezTo>
                  <a:cubicBezTo>
                    <a:pt x="8319" y="10799"/>
                    <a:pt x="8319" y="10771"/>
                    <a:pt x="8291" y="10744"/>
                  </a:cubicBezTo>
                  <a:cubicBezTo>
                    <a:pt x="8206" y="10744"/>
                    <a:pt x="8234" y="10661"/>
                    <a:pt x="8206" y="10606"/>
                  </a:cubicBezTo>
                  <a:cubicBezTo>
                    <a:pt x="8178" y="10578"/>
                    <a:pt x="8150" y="10551"/>
                    <a:pt x="8121" y="10551"/>
                  </a:cubicBezTo>
                  <a:cubicBezTo>
                    <a:pt x="8065" y="10523"/>
                    <a:pt x="8037" y="10495"/>
                    <a:pt x="8008" y="10440"/>
                  </a:cubicBezTo>
                  <a:cubicBezTo>
                    <a:pt x="8008" y="10413"/>
                    <a:pt x="7980" y="10357"/>
                    <a:pt x="7952" y="10330"/>
                  </a:cubicBezTo>
                  <a:cubicBezTo>
                    <a:pt x="7867" y="10247"/>
                    <a:pt x="8065" y="10219"/>
                    <a:pt x="8121" y="10219"/>
                  </a:cubicBezTo>
                  <a:cubicBezTo>
                    <a:pt x="8121" y="10219"/>
                    <a:pt x="8121" y="10219"/>
                    <a:pt x="8121" y="10219"/>
                  </a:cubicBezTo>
                  <a:cubicBezTo>
                    <a:pt x="8121" y="10219"/>
                    <a:pt x="8121" y="10219"/>
                    <a:pt x="8121" y="10219"/>
                  </a:cubicBezTo>
                  <a:cubicBezTo>
                    <a:pt x="8178" y="10219"/>
                    <a:pt x="8178" y="10164"/>
                    <a:pt x="8234" y="10164"/>
                  </a:cubicBezTo>
                  <a:cubicBezTo>
                    <a:pt x="8291" y="10137"/>
                    <a:pt x="8348" y="10357"/>
                    <a:pt x="8376" y="10385"/>
                  </a:cubicBezTo>
                  <a:cubicBezTo>
                    <a:pt x="8376" y="10413"/>
                    <a:pt x="8404" y="10440"/>
                    <a:pt x="8376" y="10468"/>
                  </a:cubicBezTo>
                  <a:cubicBezTo>
                    <a:pt x="8376" y="10468"/>
                    <a:pt x="8376" y="10495"/>
                    <a:pt x="8404" y="10495"/>
                  </a:cubicBezTo>
                  <a:cubicBezTo>
                    <a:pt x="8404" y="10523"/>
                    <a:pt x="8432" y="10551"/>
                    <a:pt x="8461" y="10578"/>
                  </a:cubicBezTo>
                  <a:cubicBezTo>
                    <a:pt x="8489" y="10578"/>
                    <a:pt x="8489" y="10633"/>
                    <a:pt x="8517" y="10661"/>
                  </a:cubicBezTo>
                  <a:cubicBezTo>
                    <a:pt x="8517" y="10661"/>
                    <a:pt x="8517" y="10661"/>
                    <a:pt x="8517" y="10661"/>
                  </a:cubicBezTo>
                  <a:cubicBezTo>
                    <a:pt x="8517" y="10688"/>
                    <a:pt x="8545" y="10688"/>
                    <a:pt x="8545" y="10716"/>
                  </a:cubicBezTo>
                  <a:cubicBezTo>
                    <a:pt x="8602" y="10716"/>
                    <a:pt x="8630" y="10716"/>
                    <a:pt x="8630" y="10771"/>
                  </a:cubicBezTo>
                  <a:cubicBezTo>
                    <a:pt x="8659" y="10771"/>
                    <a:pt x="8687" y="10799"/>
                    <a:pt x="8715" y="10826"/>
                  </a:cubicBezTo>
                  <a:cubicBezTo>
                    <a:pt x="8743" y="10826"/>
                    <a:pt x="8743" y="10882"/>
                    <a:pt x="8800" y="10882"/>
                  </a:cubicBezTo>
                  <a:cubicBezTo>
                    <a:pt x="8856" y="10937"/>
                    <a:pt x="8970" y="10909"/>
                    <a:pt x="9054" y="10882"/>
                  </a:cubicBezTo>
                  <a:cubicBezTo>
                    <a:pt x="9083" y="10882"/>
                    <a:pt x="9224" y="10799"/>
                    <a:pt x="9252" y="10882"/>
                  </a:cubicBezTo>
                  <a:cubicBezTo>
                    <a:pt x="9252" y="10909"/>
                    <a:pt x="9252" y="10964"/>
                    <a:pt x="9281" y="10992"/>
                  </a:cubicBezTo>
                  <a:cubicBezTo>
                    <a:pt x="9281" y="10992"/>
                    <a:pt x="9281" y="10992"/>
                    <a:pt x="9281" y="10992"/>
                  </a:cubicBezTo>
                  <a:cubicBezTo>
                    <a:pt x="9309" y="11019"/>
                    <a:pt x="9309" y="11019"/>
                    <a:pt x="9337" y="11019"/>
                  </a:cubicBezTo>
                  <a:cubicBezTo>
                    <a:pt x="9394" y="10992"/>
                    <a:pt x="9450" y="11075"/>
                    <a:pt x="9507" y="11047"/>
                  </a:cubicBezTo>
                  <a:cubicBezTo>
                    <a:pt x="9563" y="11019"/>
                    <a:pt x="9648" y="11075"/>
                    <a:pt x="9705" y="11047"/>
                  </a:cubicBezTo>
                  <a:cubicBezTo>
                    <a:pt x="9789" y="10992"/>
                    <a:pt x="9846" y="11047"/>
                    <a:pt x="9931" y="11047"/>
                  </a:cubicBezTo>
                  <a:cubicBezTo>
                    <a:pt x="9931" y="11047"/>
                    <a:pt x="9959" y="11019"/>
                    <a:pt x="9959" y="11019"/>
                  </a:cubicBezTo>
                  <a:cubicBezTo>
                    <a:pt x="10016" y="10992"/>
                    <a:pt x="10044" y="11019"/>
                    <a:pt x="10072" y="11019"/>
                  </a:cubicBezTo>
                  <a:cubicBezTo>
                    <a:pt x="10129" y="11019"/>
                    <a:pt x="10157" y="11019"/>
                    <a:pt x="10185" y="10992"/>
                  </a:cubicBezTo>
                  <a:cubicBezTo>
                    <a:pt x="10242" y="10964"/>
                    <a:pt x="10270" y="11047"/>
                    <a:pt x="10298" y="11075"/>
                  </a:cubicBezTo>
                  <a:cubicBezTo>
                    <a:pt x="10355" y="11102"/>
                    <a:pt x="10383" y="11185"/>
                    <a:pt x="10440" y="11213"/>
                  </a:cubicBezTo>
                  <a:cubicBezTo>
                    <a:pt x="10440" y="11213"/>
                    <a:pt x="10440" y="11213"/>
                    <a:pt x="10440" y="11213"/>
                  </a:cubicBezTo>
                  <a:cubicBezTo>
                    <a:pt x="10440" y="11213"/>
                    <a:pt x="10440" y="11213"/>
                    <a:pt x="10440" y="11213"/>
                  </a:cubicBezTo>
                  <a:cubicBezTo>
                    <a:pt x="10440" y="11213"/>
                    <a:pt x="10440" y="11213"/>
                    <a:pt x="10440" y="11240"/>
                  </a:cubicBezTo>
                  <a:cubicBezTo>
                    <a:pt x="10496" y="11240"/>
                    <a:pt x="10525" y="11157"/>
                    <a:pt x="10553" y="11157"/>
                  </a:cubicBezTo>
                  <a:cubicBezTo>
                    <a:pt x="10581" y="11213"/>
                    <a:pt x="10496" y="11295"/>
                    <a:pt x="10553" y="11351"/>
                  </a:cubicBezTo>
                  <a:cubicBezTo>
                    <a:pt x="10581" y="11378"/>
                    <a:pt x="10609" y="11433"/>
                    <a:pt x="10638" y="11406"/>
                  </a:cubicBezTo>
                  <a:cubicBezTo>
                    <a:pt x="10666" y="11378"/>
                    <a:pt x="10694" y="11378"/>
                    <a:pt x="10722" y="11351"/>
                  </a:cubicBezTo>
                  <a:cubicBezTo>
                    <a:pt x="10779" y="11268"/>
                    <a:pt x="10751" y="11378"/>
                    <a:pt x="10722" y="11406"/>
                  </a:cubicBezTo>
                  <a:cubicBezTo>
                    <a:pt x="10694" y="11433"/>
                    <a:pt x="10638" y="11461"/>
                    <a:pt x="10609" y="11488"/>
                  </a:cubicBezTo>
                  <a:cubicBezTo>
                    <a:pt x="10581" y="11488"/>
                    <a:pt x="10581" y="11488"/>
                    <a:pt x="10581" y="11516"/>
                  </a:cubicBezTo>
                  <a:cubicBezTo>
                    <a:pt x="10581" y="11544"/>
                    <a:pt x="10581" y="11571"/>
                    <a:pt x="10609" y="11571"/>
                  </a:cubicBezTo>
                  <a:cubicBezTo>
                    <a:pt x="10609" y="11571"/>
                    <a:pt x="10609" y="11571"/>
                    <a:pt x="10609" y="11571"/>
                  </a:cubicBezTo>
                  <a:cubicBezTo>
                    <a:pt x="10609" y="11571"/>
                    <a:pt x="10609" y="11571"/>
                    <a:pt x="10609" y="11571"/>
                  </a:cubicBezTo>
                  <a:cubicBezTo>
                    <a:pt x="10638" y="11599"/>
                    <a:pt x="10638" y="11599"/>
                    <a:pt x="10638" y="11599"/>
                  </a:cubicBezTo>
                  <a:cubicBezTo>
                    <a:pt x="10666" y="11626"/>
                    <a:pt x="10722" y="11626"/>
                    <a:pt x="10722" y="11626"/>
                  </a:cubicBezTo>
                  <a:cubicBezTo>
                    <a:pt x="10779" y="11682"/>
                    <a:pt x="10807" y="11682"/>
                    <a:pt x="10836" y="11737"/>
                  </a:cubicBezTo>
                  <a:cubicBezTo>
                    <a:pt x="10864" y="11764"/>
                    <a:pt x="10920" y="11737"/>
                    <a:pt x="10949" y="11709"/>
                  </a:cubicBezTo>
                  <a:cubicBezTo>
                    <a:pt x="10977" y="11682"/>
                    <a:pt x="10977" y="11654"/>
                    <a:pt x="10977" y="11626"/>
                  </a:cubicBezTo>
                  <a:cubicBezTo>
                    <a:pt x="10977" y="11599"/>
                    <a:pt x="10977" y="11571"/>
                    <a:pt x="11005" y="11544"/>
                  </a:cubicBezTo>
                  <a:cubicBezTo>
                    <a:pt x="11062" y="11488"/>
                    <a:pt x="11090" y="11571"/>
                    <a:pt x="11090" y="11599"/>
                  </a:cubicBezTo>
                  <a:cubicBezTo>
                    <a:pt x="11062" y="11654"/>
                    <a:pt x="11033" y="11682"/>
                    <a:pt x="11005" y="11709"/>
                  </a:cubicBezTo>
                  <a:cubicBezTo>
                    <a:pt x="10977" y="11737"/>
                    <a:pt x="10977" y="11764"/>
                    <a:pt x="10977" y="11819"/>
                  </a:cubicBezTo>
                  <a:cubicBezTo>
                    <a:pt x="10977" y="11847"/>
                    <a:pt x="10977" y="11875"/>
                    <a:pt x="11005" y="11902"/>
                  </a:cubicBezTo>
                  <a:cubicBezTo>
                    <a:pt x="11033" y="11930"/>
                    <a:pt x="11062" y="11985"/>
                    <a:pt x="11033" y="12040"/>
                  </a:cubicBezTo>
                  <a:cubicBezTo>
                    <a:pt x="11005" y="12123"/>
                    <a:pt x="11005" y="12178"/>
                    <a:pt x="11033" y="12261"/>
                  </a:cubicBezTo>
                  <a:cubicBezTo>
                    <a:pt x="11090" y="12316"/>
                    <a:pt x="11033" y="12371"/>
                    <a:pt x="11033" y="12426"/>
                  </a:cubicBezTo>
                  <a:cubicBezTo>
                    <a:pt x="11033" y="12454"/>
                    <a:pt x="11062" y="12482"/>
                    <a:pt x="11090" y="12509"/>
                  </a:cubicBezTo>
                  <a:cubicBezTo>
                    <a:pt x="11090" y="12509"/>
                    <a:pt x="11090" y="12509"/>
                    <a:pt x="11090" y="12509"/>
                  </a:cubicBezTo>
                  <a:cubicBezTo>
                    <a:pt x="11118" y="12537"/>
                    <a:pt x="11118" y="12564"/>
                    <a:pt x="11118" y="12592"/>
                  </a:cubicBezTo>
                  <a:cubicBezTo>
                    <a:pt x="11118" y="12619"/>
                    <a:pt x="11118" y="12647"/>
                    <a:pt x="11118" y="12675"/>
                  </a:cubicBezTo>
                  <a:cubicBezTo>
                    <a:pt x="11175" y="12730"/>
                    <a:pt x="11231" y="12785"/>
                    <a:pt x="11231" y="12868"/>
                  </a:cubicBezTo>
                  <a:cubicBezTo>
                    <a:pt x="11231" y="12868"/>
                    <a:pt x="11231" y="12868"/>
                    <a:pt x="11231" y="12868"/>
                  </a:cubicBezTo>
                  <a:cubicBezTo>
                    <a:pt x="11231" y="12895"/>
                    <a:pt x="11203" y="12951"/>
                    <a:pt x="11231" y="12978"/>
                  </a:cubicBezTo>
                  <a:cubicBezTo>
                    <a:pt x="11316" y="13061"/>
                    <a:pt x="11373" y="13116"/>
                    <a:pt x="11373" y="13226"/>
                  </a:cubicBezTo>
                  <a:cubicBezTo>
                    <a:pt x="11373" y="13282"/>
                    <a:pt x="11401" y="13282"/>
                    <a:pt x="11429" y="13337"/>
                  </a:cubicBezTo>
                  <a:cubicBezTo>
                    <a:pt x="11486" y="13364"/>
                    <a:pt x="11486" y="13447"/>
                    <a:pt x="11514" y="13502"/>
                  </a:cubicBezTo>
                  <a:cubicBezTo>
                    <a:pt x="11514" y="13502"/>
                    <a:pt x="11514" y="13502"/>
                    <a:pt x="11514" y="13502"/>
                  </a:cubicBezTo>
                  <a:cubicBezTo>
                    <a:pt x="11542" y="13557"/>
                    <a:pt x="11571" y="13585"/>
                    <a:pt x="11599" y="13613"/>
                  </a:cubicBezTo>
                  <a:cubicBezTo>
                    <a:pt x="11627" y="13640"/>
                    <a:pt x="11599" y="13695"/>
                    <a:pt x="11599" y="13723"/>
                  </a:cubicBezTo>
                  <a:cubicBezTo>
                    <a:pt x="11599" y="13751"/>
                    <a:pt x="11599" y="13778"/>
                    <a:pt x="11599" y="13806"/>
                  </a:cubicBezTo>
                  <a:cubicBezTo>
                    <a:pt x="11599" y="13888"/>
                    <a:pt x="11627" y="13944"/>
                    <a:pt x="11655" y="13999"/>
                  </a:cubicBezTo>
                  <a:cubicBezTo>
                    <a:pt x="11655" y="14026"/>
                    <a:pt x="11684" y="14109"/>
                    <a:pt x="11740" y="14109"/>
                  </a:cubicBezTo>
                  <a:cubicBezTo>
                    <a:pt x="11769" y="14137"/>
                    <a:pt x="11825" y="14137"/>
                    <a:pt x="11825" y="14082"/>
                  </a:cubicBezTo>
                  <a:cubicBezTo>
                    <a:pt x="11853" y="14082"/>
                    <a:pt x="11853" y="14054"/>
                    <a:pt x="11853" y="14054"/>
                  </a:cubicBezTo>
                  <a:cubicBezTo>
                    <a:pt x="11825" y="13971"/>
                    <a:pt x="11882" y="13999"/>
                    <a:pt x="11910" y="13971"/>
                  </a:cubicBezTo>
                  <a:cubicBezTo>
                    <a:pt x="11938" y="13944"/>
                    <a:pt x="11938" y="13916"/>
                    <a:pt x="11938" y="13888"/>
                  </a:cubicBezTo>
                  <a:cubicBezTo>
                    <a:pt x="11910" y="13833"/>
                    <a:pt x="11910" y="13806"/>
                    <a:pt x="11938" y="13751"/>
                  </a:cubicBezTo>
                  <a:cubicBezTo>
                    <a:pt x="11938" y="13751"/>
                    <a:pt x="11995" y="13751"/>
                    <a:pt x="11995" y="13778"/>
                  </a:cubicBezTo>
                  <a:cubicBezTo>
                    <a:pt x="11995" y="13778"/>
                    <a:pt x="12023" y="13751"/>
                    <a:pt x="12023" y="13751"/>
                  </a:cubicBezTo>
                  <a:cubicBezTo>
                    <a:pt x="12080" y="13751"/>
                    <a:pt x="12080" y="13668"/>
                    <a:pt x="12108" y="13613"/>
                  </a:cubicBezTo>
                  <a:cubicBezTo>
                    <a:pt x="12108" y="13585"/>
                    <a:pt x="12080" y="13530"/>
                    <a:pt x="12080" y="13502"/>
                  </a:cubicBezTo>
                  <a:cubicBezTo>
                    <a:pt x="12080" y="13475"/>
                    <a:pt x="12108" y="13475"/>
                    <a:pt x="12108" y="13447"/>
                  </a:cubicBezTo>
                  <a:cubicBezTo>
                    <a:pt x="12136" y="13447"/>
                    <a:pt x="12136" y="13419"/>
                    <a:pt x="12136" y="13419"/>
                  </a:cubicBezTo>
                  <a:cubicBezTo>
                    <a:pt x="12136" y="13392"/>
                    <a:pt x="12136" y="13392"/>
                    <a:pt x="12136" y="13392"/>
                  </a:cubicBezTo>
                  <a:cubicBezTo>
                    <a:pt x="12136" y="13364"/>
                    <a:pt x="12136" y="13364"/>
                    <a:pt x="12136" y="13364"/>
                  </a:cubicBezTo>
                  <a:cubicBezTo>
                    <a:pt x="12136" y="13337"/>
                    <a:pt x="12164" y="13309"/>
                    <a:pt x="12164" y="13282"/>
                  </a:cubicBezTo>
                  <a:cubicBezTo>
                    <a:pt x="12193" y="13254"/>
                    <a:pt x="12221" y="13226"/>
                    <a:pt x="12221" y="13226"/>
                  </a:cubicBezTo>
                  <a:cubicBezTo>
                    <a:pt x="12221" y="13171"/>
                    <a:pt x="12221" y="13116"/>
                    <a:pt x="12221" y="13088"/>
                  </a:cubicBezTo>
                  <a:cubicBezTo>
                    <a:pt x="12193" y="13006"/>
                    <a:pt x="12193" y="12951"/>
                    <a:pt x="12221" y="12868"/>
                  </a:cubicBezTo>
                  <a:cubicBezTo>
                    <a:pt x="12249" y="12813"/>
                    <a:pt x="12249" y="12785"/>
                    <a:pt x="12249" y="12730"/>
                  </a:cubicBezTo>
                  <a:cubicBezTo>
                    <a:pt x="12249" y="12730"/>
                    <a:pt x="12249" y="12730"/>
                    <a:pt x="12249" y="12730"/>
                  </a:cubicBezTo>
                  <a:cubicBezTo>
                    <a:pt x="12249" y="12702"/>
                    <a:pt x="12221" y="12675"/>
                    <a:pt x="12249" y="12647"/>
                  </a:cubicBezTo>
                  <a:cubicBezTo>
                    <a:pt x="12249" y="12619"/>
                    <a:pt x="12306" y="12592"/>
                    <a:pt x="12334" y="12564"/>
                  </a:cubicBezTo>
                  <a:cubicBezTo>
                    <a:pt x="12362" y="12564"/>
                    <a:pt x="12362" y="12537"/>
                    <a:pt x="12391" y="12537"/>
                  </a:cubicBezTo>
                  <a:cubicBezTo>
                    <a:pt x="12391" y="12509"/>
                    <a:pt x="12362" y="12482"/>
                    <a:pt x="12391" y="12454"/>
                  </a:cubicBezTo>
                  <a:cubicBezTo>
                    <a:pt x="12391" y="12454"/>
                    <a:pt x="12391" y="12454"/>
                    <a:pt x="12391" y="12426"/>
                  </a:cubicBezTo>
                  <a:cubicBezTo>
                    <a:pt x="12391" y="12426"/>
                    <a:pt x="12532" y="12344"/>
                    <a:pt x="12504" y="12316"/>
                  </a:cubicBezTo>
                  <a:cubicBezTo>
                    <a:pt x="12447" y="12233"/>
                    <a:pt x="12532" y="12206"/>
                    <a:pt x="12560" y="12151"/>
                  </a:cubicBezTo>
                  <a:cubicBezTo>
                    <a:pt x="12560" y="12151"/>
                    <a:pt x="12532" y="12095"/>
                    <a:pt x="12532" y="12068"/>
                  </a:cubicBezTo>
                  <a:cubicBezTo>
                    <a:pt x="12532" y="12013"/>
                    <a:pt x="12532" y="12040"/>
                    <a:pt x="12560" y="12040"/>
                  </a:cubicBezTo>
                  <a:cubicBezTo>
                    <a:pt x="12588" y="12040"/>
                    <a:pt x="12645" y="11957"/>
                    <a:pt x="12673" y="11957"/>
                  </a:cubicBezTo>
                  <a:cubicBezTo>
                    <a:pt x="12702" y="11902"/>
                    <a:pt x="12815" y="11847"/>
                    <a:pt x="12786" y="11792"/>
                  </a:cubicBezTo>
                  <a:cubicBezTo>
                    <a:pt x="12786" y="11792"/>
                    <a:pt x="12786" y="11792"/>
                    <a:pt x="12786" y="11764"/>
                  </a:cubicBezTo>
                  <a:cubicBezTo>
                    <a:pt x="12786" y="11737"/>
                    <a:pt x="12786" y="11682"/>
                    <a:pt x="12815" y="11654"/>
                  </a:cubicBezTo>
                  <a:cubicBezTo>
                    <a:pt x="12843" y="11626"/>
                    <a:pt x="12871" y="11599"/>
                    <a:pt x="12871" y="11599"/>
                  </a:cubicBezTo>
                  <a:cubicBezTo>
                    <a:pt x="12871" y="11516"/>
                    <a:pt x="12928" y="11516"/>
                    <a:pt x="12984" y="11516"/>
                  </a:cubicBezTo>
                  <a:cubicBezTo>
                    <a:pt x="13041" y="11488"/>
                    <a:pt x="13097" y="11461"/>
                    <a:pt x="13154" y="11461"/>
                  </a:cubicBezTo>
                  <a:cubicBezTo>
                    <a:pt x="13154" y="11461"/>
                    <a:pt x="13154" y="11461"/>
                    <a:pt x="13154" y="11461"/>
                  </a:cubicBezTo>
                  <a:cubicBezTo>
                    <a:pt x="13182" y="11461"/>
                    <a:pt x="13210" y="11461"/>
                    <a:pt x="13210" y="11461"/>
                  </a:cubicBezTo>
                  <a:cubicBezTo>
                    <a:pt x="13239" y="11433"/>
                    <a:pt x="13239" y="11433"/>
                    <a:pt x="13267" y="11433"/>
                  </a:cubicBezTo>
                  <a:cubicBezTo>
                    <a:pt x="13295" y="11406"/>
                    <a:pt x="13295" y="11406"/>
                    <a:pt x="13324" y="11406"/>
                  </a:cubicBezTo>
                  <a:cubicBezTo>
                    <a:pt x="13324" y="11406"/>
                    <a:pt x="13352" y="11406"/>
                    <a:pt x="13352" y="11406"/>
                  </a:cubicBezTo>
                  <a:cubicBezTo>
                    <a:pt x="13408" y="11406"/>
                    <a:pt x="13380" y="11406"/>
                    <a:pt x="13352" y="11406"/>
                  </a:cubicBezTo>
                  <a:cubicBezTo>
                    <a:pt x="13324" y="11433"/>
                    <a:pt x="13324" y="11461"/>
                    <a:pt x="13324" y="11488"/>
                  </a:cubicBezTo>
                  <a:cubicBezTo>
                    <a:pt x="13324" y="11488"/>
                    <a:pt x="13324" y="11488"/>
                    <a:pt x="13352" y="11488"/>
                  </a:cubicBezTo>
                  <a:cubicBezTo>
                    <a:pt x="13380" y="11544"/>
                    <a:pt x="13465" y="11571"/>
                    <a:pt x="13521" y="11571"/>
                  </a:cubicBezTo>
                  <a:cubicBezTo>
                    <a:pt x="13521" y="11571"/>
                    <a:pt x="13521" y="11571"/>
                    <a:pt x="13521" y="11571"/>
                  </a:cubicBezTo>
                  <a:cubicBezTo>
                    <a:pt x="13521" y="11571"/>
                    <a:pt x="13521" y="11571"/>
                    <a:pt x="13521" y="11571"/>
                  </a:cubicBezTo>
                  <a:cubicBezTo>
                    <a:pt x="13550" y="11599"/>
                    <a:pt x="13578" y="11626"/>
                    <a:pt x="13578" y="11682"/>
                  </a:cubicBezTo>
                  <a:cubicBezTo>
                    <a:pt x="13578" y="11682"/>
                    <a:pt x="13578" y="11709"/>
                    <a:pt x="13606" y="11737"/>
                  </a:cubicBezTo>
                  <a:cubicBezTo>
                    <a:pt x="13634" y="11764"/>
                    <a:pt x="13663" y="11764"/>
                    <a:pt x="13663" y="11792"/>
                  </a:cubicBezTo>
                  <a:cubicBezTo>
                    <a:pt x="13691" y="11819"/>
                    <a:pt x="13719" y="11819"/>
                    <a:pt x="13748" y="11847"/>
                  </a:cubicBezTo>
                  <a:cubicBezTo>
                    <a:pt x="13748" y="11847"/>
                    <a:pt x="13748" y="11847"/>
                    <a:pt x="13748" y="11847"/>
                  </a:cubicBezTo>
                  <a:cubicBezTo>
                    <a:pt x="13776" y="11902"/>
                    <a:pt x="13748" y="11985"/>
                    <a:pt x="13748" y="12040"/>
                  </a:cubicBezTo>
                  <a:cubicBezTo>
                    <a:pt x="13776" y="12068"/>
                    <a:pt x="13804" y="12123"/>
                    <a:pt x="13804" y="12178"/>
                  </a:cubicBezTo>
                  <a:cubicBezTo>
                    <a:pt x="13832" y="12206"/>
                    <a:pt x="13748" y="12316"/>
                    <a:pt x="13804" y="12344"/>
                  </a:cubicBezTo>
                  <a:cubicBezTo>
                    <a:pt x="13861" y="12371"/>
                    <a:pt x="13974" y="12371"/>
                    <a:pt x="14030" y="12371"/>
                  </a:cubicBezTo>
                  <a:cubicBezTo>
                    <a:pt x="14143" y="12344"/>
                    <a:pt x="14115" y="12206"/>
                    <a:pt x="14143" y="12151"/>
                  </a:cubicBezTo>
                  <a:cubicBezTo>
                    <a:pt x="14172" y="12068"/>
                    <a:pt x="14200" y="12206"/>
                    <a:pt x="14200" y="12233"/>
                  </a:cubicBezTo>
                  <a:cubicBezTo>
                    <a:pt x="14228" y="12261"/>
                    <a:pt x="14200" y="12316"/>
                    <a:pt x="14200" y="12344"/>
                  </a:cubicBezTo>
                  <a:cubicBezTo>
                    <a:pt x="14200" y="12371"/>
                    <a:pt x="14200" y="12426"/>
                    <a:pt x="14200" y="12454"/>
                  </a:cubicBezTo>
                  <a:cubicBezTo>
                    <a:pt x="14228" y="12454"/>
                    <a:pt x="14228" y="12482"/>
                    <a:pt x="14228" y="12482"/>
                  </a:cubicBezTo>
                  <a:cubicBezTo>
                    <a:pt x="14256" y="12509"/>
                    <a:pt x="14256" y="12537"/>
                    <a:pt x="14256" y="12564"/>
                  </a:cubicBezTo>
                  <a:cubicBezTo>
                    <a:pt x="14256" y="12592"/>
                    <a:pt x="14285" y="12647"/>
                    <a:pt x="14313" y="12647"/>
                  </a:cubicBezTo>
                  <a:cubicBezTo>
                    <a:pt x="14370" y="12730"/>
                    <a:pt x="14341" y="12840"/>
                    <a:pt x="14341" y="12923"/>
                  </a:cubicBezTo>
                  <a:cubicBezTo>
                    <a:pt x="14341" y="12978"/>
                    <a:pt x="14398" y="13033"/>
                    <a:pt x="14426" y="13061"/>
                  </a:cubicBezTo>
                  <a:cubicBezTo>
                    <a:pt x="14426" y="13088"/>
                    <a:pt x="14370" y="13144"/>
                    <a:pt x="14370" y="13171"/>
                  </a:cubicBezTo>
                  <a:cubicBezTo>
                    <a:pt x="14370" y="13171"/>
                    <a:pt x="14370" y="13171"/>
                    <a:pt x="14370" y="13171"/>
                  </a:cubicBezTo>
                  <a:cubicBezTo>
                    <a:pt x="14341" y="13226"/>
                    <a:pt x="14370" y="13282"/>
                    <a:pt x="14398" y="13337"/>
                  </a:cubicBezTo>
                  <a:cubicBezTo>
                    <a:pt x="14398" y="13364"/>
                    <a:pt x="14398" y="13364"/>
                    <a:pt x="14426" y="13392"/>
                  </a:cubicBezTo>
                  <a:cubicBezTo>
                    <a:pt x="14454" y="13419"/>
                    <a:pt x="14426" y="13502"/>
                    <a:pt x="14426" y="13557"/>
                  </a:cubicBezTo>
                  <a:cubicBezTo>
                    <a:pt x="14426" y="13557"/>
                    <a:pt x="14454" y="13668"/>
                    <a:pt x="14483" y="13695"/>
                  </a:cubicBezTo>
                  <a:cubicBezTo>
                    <a:pt x="14483" y="13695"/>
                    <a:pt x="14483" y="13695"/>
                    <a:pt x="14483" y="13723"/>
                  </a:cubicBezTo>
                  <a:cubicBezTo>
                    <a:pt x="14483" y="13723"/>
                    <a:pt x="14483" y="13723"/>
                    <a:pt x="14483" y="13723"/>
                  </a:cubicBezTo>
                  <a:cubicBezTo>
                    <a:pt x="14511" y="13751"/>
                    <a:pt x="14539" y="13751"/>
                    <a:pt x="14539" y="13751"/>
                  </a:cubicBezTo>
                  <a:cubicBezTo>
                    <a:pt x="14539" y="13751"/>
                    <a:pt x="14567" y="13751"/>
                    <a:pt x="14567" y="13751"/>
                  </a:cubicBezTo>
                  <a:cubicBezTo>
                    <a:pt x="14624" y="13806"/>
                    <a:pt x="14652" y="13833"/>
                    <a:pt x="14652" y="13888"/>
                  </a:cubicBezTo>
                  <a:cubicBezTo>
                    <a:pt x="14681" y="13944"/>
                    <a:pt x="14681" y="13971"/>
                    <a:pt x="14709" y="13971"/>
                  </a:cubicBezTo>
                  <a:cubicBezTo>
                    <a:pt x="14737" y="14026"/>
                    <a:pt x="14765" y="14082"/>
                    <a:pt x="14765" y="14137"/>
                  </a:cubicBezTo>
                  <a:cubicBezTo>
                    <a:pt x="14765" y="14164"/>
                    <a:pt x="14765" y="14192"/>
                    <a:pt x="14765" y="14192"/>
                  </a:cubicBezTo>
                  <a:cubicBezTo>
                    <a:pt x="14765" y="14192"/>
                    <a:pt x="14765" y="14192"/>
                    <a:pt x="14765" y="14192"/>
                  </a:cubicBezTo>
                  <a:cubicBezTo>
                    <a:pt x="14765" y="14192"/>
                    <a:pt x="14765" y="14219"/>
                    <a:pt x="14794" y="14219"/>
                  </a:cubicBezTo>
                  <a:cubicBezTo>
                    <a:pt x="14822" y="14247"/>
                    <a:pt x="14822" y="14302"/>
                    <a:pt x="14822" y="14357"/>
                  </a:cubicBezTo>
                  <a:cubicBezTo>
                    <a:pt x="14822" y="14413"/>
                    <a:pt x="14850" y="14468"/>
                    <a:pt x="14907" y="14495"/>
                  </a:cubicBezTo>
                  <a:cubicBezTo>
                    <a:pt x="14935" y="14523"/>
                    <a:pt x="14935" y="14551"/>
                    <a:pt x="14963" y="14606"/>
                  </a:cubicBezTo>
                  <a:cubicBezTo>
                    <a:pt x="14963" y="14606"/>
                    <a:pt x="15020" y="14633"/>
                    <a:pt x="15020" y="14633"/>
                  </a:cubicBezTo>
                  <a:cubicBezTo>
                    <a:pt x="15105" y="14688"/>
                    <a:pt x="15161" y="14771"/>
                    <a:pt x="15218" y="14826"/>
                  </a:cubicBezTo>
                  <a:cubicBezTo>
                    <a:pt x="15246" y="14826"/>
                    <a:pt x="15303" y="14882"/>
                    <a:pt x="15331" y="14854"/>
                  </a:cubicBezTo>
                  <a:cubicBezTo>
                    <a:pt x="15444" y="14799"/>
                    <a:pt x="15246" y="14633"/>
                    <a:pt x="15274" y="14551"/>
                  </a:cubicBezTo>
                  <a:cubicBezTo>
                    <a:pt x="15303" y="14495"/>
                    <a:pt x="15303" y="14468"/>
                    <a:pt x="15246" y="14413"/>
                  </a:cubicBezTo>
                  <a:cubicBezTo>
                    <a:pt x="15189" y="14302"/>
                    <a:pt x="15274" y="14219"/>
                    <a:pt x="15246" y="14109"/>
                  </a:cubicBezTo>
                  <a:cubicBezTo>
                    <a:pt x="15218" y="14054"/>
                    <a:pt x="15189" y="14026"/>
                    <a:pt x="15133" y="13999"/>
                  </a:cubicBezTo>
                  <a:cubicBezTo>
                    <a:pt x="15048" y="13944"/>
                    <a:pt x="14878" y="13916"/>
                    <a:pt x="14907" y="13778"/>
                  </a:cubicBezTo>
                  <a:cubicBezTo>
                    <a:pt x="14907" y="13778"/>
                    <a:pt x="14907" y="13778"/>
                    <a:pt x="14907" y="13751"/>
                  </a:cubicBezTo>
                  <a:cubicBezTo>
                    <a:pt x="14907" y="13751"/>
                    <a:pt x="14907" y="13751"/>
                    <a:pt x="14907" y="13751"/>
                  </a:cubicBezTo>
                  <a:cubicBezTo>
                    <a:pt x="14907" y="13751"/>
                    <a:pt x="14907" y="13751"/>
                    <a:pt x="14907" y="13751"/>
                  </a:cubicBezTo>
                  <a:cubicBezTo>
                    <a:pt x="14878" y="13723"/>
                    <a:pt x="14822" y="13668"/>
                    <a:pt x="14765" y="13668"/>
                  </a:cubicBezTo>
                  <a:cubicBezTo>
                    <a:pt x="14709" y="13640"/>
                    <a:pt x="14709" y="13668"/>
                    <a:pt x="14709" y="13613"/>
                  </a:cubicBezTo>
                  <a:cubicBezTo>
                    <a:pt x="14709" y="13585"/>
                    <a:pt x="14709" y="13530"/>
                    <a:pt x="14681" y="13502"/>
                  </a:cubicBezTo>
                  <a:cubicBezTo>
                    <a:pt x="14652" y="13475"/>
                    <a:pt x="14624" y="13337"/>
                    <a:pt x="14624" y="13282"/>
                  </a:cubicBezTo>
                  <a:cubicBezTo>
                    <a:pt x="14652" y="13254"/>
                    <a:pt x="14681" y="13199"/>
                    <a:pt x="14709" y="13171"/>
                  </a:cubicBezTo>
                  <a:cubicBezTo>
                    <a:pt x="14737" y="13144"/>
                    <a:pt x="14737" y="13116"/>
                    <a:pt x="14737" y="13088"/>
                  </a:cubicBezTo>
                  <a:cubicBezTo>
                    <a:pt x="14709" y="13061"/>
                    <a:pt x="14737" y="13006"/>
                    <a:pt x="14737" y="12951"/>
                  </a:cubicBezTo>
                  <a:cubicBezTo>
                    <a:pt x="14737" y="12895"/>
                    <a:pt x="14709" y="12840"/>
                    <a:pt x="14652" y="12813"/>
                  </a:cubicBezTo>
                  <a:cubicBezTo>
                    <a:pt x="14596" y="12757"/>
                    <a:pt x="14652" y="12785"/>
                    <a:pt x="14709" y="12785"/>
                  </a:cubicBezTo>
                  <a:cubicBezTo>
                    <a:pt x="14765" y="12785"/>
                    <a:pt x="14765" y="12813"/>
                    <a:pt x="14765" y="12840"/>
                  </a:cubicBezTo>
                  <a:cubicBezTo>
                    <a:pt x="14737" y="12895"/>
                    <a:pt x="14765" y="12895"/>
                    <a:pt x="14794" y="12895"/>
                  </a:cubicBezTo>
                  <a:cubicBezTo>
                    <a:pt x="14822" y="12895"/>
                    <a:pt x="14850" y="12895"/>
                    <a:pt x="14850" y="12895"/>
                  </a:cubicBezTo>
                  <a:cubicBezTo>
                    <a:pt x="14850" y="12895"/>
                    <a:pt x="14850" y="12895"/>
                    <a:pt x="14850" y="12895"/>
                  </a:cubicBezTo>
                  <a:cubicBezTo>
                    <a:pt x="14878" y="12895"/>
                    <a:pt x="14878" y="12923"/>
                    <a:pt x="14878" y="12923"/>
                  </a:cubicBezTo>
                  <a:cubicBezTo>
                    <a:pt x="14878" y="12978"/>
                    <a:pt x="14878" y="12978"/>
                    <a:pt x="14907" y="13006"/>
                  </a:cubicBezTo>
                  <a:cubicBezTo>
                    <a:pt x="14907" y="13033"/>
                    <a:pt x="14935" y="13061"/>
                    <a:pt x="14963" y="13061"/>
                  </a:cubicBezTo>
                  <a:cubicBezTo>
                    <a:pt x="15020" y="13088"/>
                    <a:pt x="15020" y="13116"/>
                    <a:pt x="15076" y="13144"/>
                  </a:cubicBezTo>
                  <a:cubicBezTo>
                    <a:pt x="15161" y="13171"/>
                    <a:pt x="15189" y="13199"/>
                    <a:pt x="15189" y="13282"/>
                  </a:cubicBezTo>
                  <a:cubicBezTo>
                    <a:pt x="15218" y="13364"/>
                    <a:pt x="15274" y="13337"/>
                    <a:pt x="15274" y="13419"/>
                  </a:cubicBezTo>
                  <a:cubicBezTo>
                    <a:pt x="15274" y="13475"/>
                    <a:pt x="15331" y="13557"/>
                    <a:pt x="15359" y="13613"/>
                  </a:cubicBezTo>
                  <a:cubicBezTo>
                    <a:pt x="15387" y="13668"/>
                    <a:pt x="15500" y="13585"/>
                    <a:pt x="15529" y="13585"/>
                  </a:cubicBezTo>
                  <a:cubicBezTo>
                    <a:pt x="15585" y="13557"/>
                    <a:pt x="15557" y="13475"/>
                    <a:pt x="15585" y="13447"/>
                  </a:cubicBezTo>
                  <a:cubicBezTo>
                    <a:pt x="15585" y="13447"/>
                    <a:pt x="15585" y="13419"/>
                    <a:pt x="15585" y="13419"/>
                  </a:cubicBezTo>
                  <a:cubicBezTo>
                    <a:pt x="15585" y="13392"/>
                    <a:pt x="15585" y="13392"/>
                    <a:pt x="15585" y="13364"/>
                  </a:cubicBezTo>
                  <a:cubicBezTo>
                    <a:pt x="15557" y="13309"/>
                    <a:pt x="15642" y="13254"/>
                    <a:pt x="15698" y="13254"/>
                  </a:cubicBezTo>
                  <a:cubicBezTo>
                    <a:pt x="15755" y="13226"/>
                    <a:pt x="15727" y="13171"/>
                    <a:pt x="15755" y="13116"/>
                  </a:cubicBezTo>
                  <a:cubicBezTo>
                    <a:pt x="15783" y="13061"/>
                    <a:pt x="15727" y="12978"/>
                    <a:pt x="15811" y="12951"/>
                  </a:cubicBezTo>
                  <a:cubicBezTo>
                    <a:pt x="15840" y="12923"/>
                    <a:pt x="15868" y="12923"/>
                    <a:pt x="15868" y="12895"/>
                  </a:cubicBezTo>
                  <a:cubicBezTo>
                    <a:pt x="15896" y="12895"/>
                    <a:pt x="15896" y="12895"/>
                    <a:pt x="15896" y="12895"/>
                  </a:cubicBezTo>
                  <a:cubicBezTo>
                    <a:pt x="15925" y="12868"/>
                    <a:pt x="15896" y="12840"/>
                    <a:pt x="15868" y="12840"/>
                  </a:cubicBezTo>
                  <a:cubicBezTo>
                    <a:pt x="15868" y="12840"/>
                    <a:pt x="15868" y="12840"/>
                    <a:pt x="15868" y="12868"/>
                  </a:cubicBezTo>
                  <a:cubicBezTo>
                    <a:pt x="15840" y="12868"/>
                    <a:pt x="15840" y="12868"/>
                    <a:pt x="15840" y="12868"/>
                  </a:cubicBezTo>
                  <a:cubicBezTo>
                    <a:pt x="15840" y="12840"/>
                    <a:pt x="15840" y="12813"/>
                    <a:pt x="15811" y="12813"/>
                  </a:cubicBezTo>
                  <a:cubicBezTo>
                    <a:pt x="15811" y="12757"/>
                    <a:pt x="15783" y="12730"/>
                    <a:pt x="15811" y="12702"/>
                  </a:cubicBezTo>
                  <a:cubicBezTo>
                    <a:pt x="15811" y="12702"/>
                    <a:pt x="15811" y="12675"/>
                    <a:pt x="15811" y="12675"/>
                  </a:cubicBezTo>
                  <a:cubicBezTo>
                    <a:pt x="15811" y="12647"/>
                    <a:pt x="15727" y="12564"/>
                    <a:pt x="15755" y="12537"/>
                  </a:cubicBezTo>
                  <a:cubicBezTo>
                    <a:pt x="15755" y="12509"/>
                    <a:pt x="15755" y="12482"/>
                    <a:pt x="15755" y="12426"/>
                  </a:cubicBezTo>
                  <a:cubicBezTo>
                    <a:pt x="15727" y="12399"/>
                    <a:pt x="15698" y="12344"/>
                    <a:pt x="15670" y="12344"/>
                  </a:cubicBezTo>
                  <a:cubicBezTo>
                    <a:pt x="15642" y="12316"/>
                    <a:pt x="15642" y="12288"/>
                    <a:pt x="15642" y="12288"/>
                  </a:cubicBezTo>
                  <a:cubicBezTo>
                    <a:pt x="15585" y="12261"/>
                    <a:pt x="15585" y="12233"/>
                    <a:pt x="15557" y="12206"/>
                  </a:cubicBezTo>
                  <a:cubicBezTo>
                    <a:pt x="15529" y="12206"/>
                    <a:pt x="15529" y="12178"/>
                    <a:pt x="15500" y="12151"/>
                  </a:cubicBezTo>
                  <a:cubicBezTo>
                    <a:pt x="15500" y="12151"/>
                    <a:pt x="15500" y="12151"/>
                    <a:pt x="15500" y="12151"/>
                  </a:cubicBezTo>
                  <a:cubicBezTo>
                    <a:pt x="15500" y="12123"/>
                    <a:pt x="15500" y="12123"/>
                    <a:pt x="15500" y="12123"/>
                  </a:cubicBezTo>
                  <a:cubicBezTo>
                    <a:pt x="15472" y="12095"/>
                    <a:pt x="15472" y="12095"/>
                    <a:pt x="15472" y="12068"/>
                  </a:cubicBezTo>
                  <a:cubicBezTo>
                    <a:pt x="15472" y="12040"/>
                    <a:pt x="15444" y="12040"/>
                    <a:pt x="15472" y="12013"/>
                  </a:cubicBezTo>
                  <a:cubicBezTo>
                    <a:pt x="15472" y="12013"/>
                    <a:pt x="15444" y="11985"/>
                    <a:pt x="15444" y="11957"/>
                  </a:cubicBezTo>
                  <a:cubicBezTo>
                    <a:pt x="15387" y="11957"/>
                    <a:pt x="15331" y="11930"/>
                    <a:pt x="15303" y="11875"/>
                  </a:cubicBezTo>
                  <a:cubicBezTo>
                    <a:pt x="15274" y="11847"/>
                    <a:pt x="15218" y="11819"/>
                    <a:pt x="15218" y="11792"/>
                  </a:cubicBezTo>
                  <a:cubicBezTo>
                    <a:pt x="15189" y="11737"/>
                    <a:pt x="15189" y="11682"/>
                    <a:pt x="15189" y="11654"/>
                  </a:cubicBezTo>
                  <a:cubicBezTo>
                    <a:pt x="15218" y="11599"/>
                    <a:pt x="15246" y="11571"/>
                    <a:pt x="15246" y="11516"/>
                  </a:cubicBezTo>
                  <a:cubicBezTo>
                    <a:pt x="15274" y="11461"/>
                    <a:pt x="15331" y="11461"/>
                    <a:pt x="15359" y="11406"/>
                  </a:cubicBezTo>
                  <a:cubicBezTo>
                    <a:pt x="15359" y="11378"/>
                    <a:pt x="15444" y="11351"/>
                    <a:pt x="15444" y="11351"/>
                  </a:cubicBezTo>
                  <a:cubicBezTo>
                    <a:pt x="15444" y="11351"/>
                    <a:pt x="15472" y="11351"/>
                    <a:pt x="15472" y="11351"/>
                  </a:cubicBezTo>
                  <a:cubicBezTo>
                    <a:pt x="15529" y="11323"/>
                    <a:pt x="15557" y="11323"/>
                    <a:pt x="15614" y="11378"/>
                  </a:cubicBezTo>
                  <a:cubicBezTo>
                    <a:pt x="15614" y="11433"/>
                    <a:pt x="15642" y="11461"/>
                    <a:pt x="15670" y="11516"/>
                  </a:cubicBezTo>
                  <a:cubicBezTo>
                    <a:pt x="15727" y="11571"/>
                    <a:pt x="15783" y="11544"/>
                    <a:pt x="15840" y="11488"/>
                  </a:cubicBezTo>
                  <a:cubicBezTo>
                    <a:pt x="15840" y="11461"/>
                    <a:pt x="15840" y="11461"/>
                    <a:pt x="15840" y="11433"/>
                  </a:cubicBezTo>
                  <a:cubicBezTo>
                    <a:pt x="15840" y="11433"/>
                    <a:pt x="15840" y="11433"/>
                    <a:pt x="15840" y="11406"/>
                  </a:cubicBezTo>
                  <a:cubicBezTo>
                    <a:pt x="15811" y="11351"/>
                    <a:pt x="15811" y="11323"/>
                    <a:pt x="15896" y="11323"/>
                  </a:cubicBezTo>
                  <a:cubicBezTo>
                    <a:pt x="15925" y="11351"/>
                    <a:pt x="15925" y="11351"/>
                    <a:pt x="15953" y="11378"/>
                  </a:cubicBezTo>
                  <a:cubicBezTo>
                    <a:pt x="15981" y="11378"/>
                    <a:pt x="15981" y="11378"/>
                    <a:pt x="16009" y="11378"/>
                  </a:cubicBezTo>
                  <a:cubicBezTo>
                    <a:pt x="16066" y="11351"/>
                    <a:pt x="16038" y="11295"/>
                    <a:pt x="16151" y="11295"/>
                  </a:cubicBezTo>
                  <a:cubicBezTo>
                    <a:pt x="16151" y="11295"/>
                    <a:pt x="16151" y="11295"/>
                    <a:pt x="16151" y="11295"/>
                  </a:cubicBezTo>
                  <a:cubicBezTo>
                    <a:pt x="16151" y="11295"/>
                    <a:pt x="16151" y="11295"/>
                    <a:pt x="16151" y="11268"/>
                  </a:cubicBezTo>
                  <a:cubicBezTo>
                    <a:pt x="16151" y="11268"/>
                    <a:pt x="16207" y="11102"/>
                    <a:pt x="16236" y="11157"/>
                  </a:cubicBezTo>
                  <a:cubicBezTo>
                    <a:pt x="16264" y="11157"/>
                    <a:pt x="16292" y="11157"/>
                    <a:pt x="16292" y="11157"/>
                  </a:cubicBezTo>
                  <a:cubicBezTo>
                    <a:pt x="16349" y="11130"/>
                    <a:pt x="16349" y="11102"/>
                    <a:pt x="16377" y="11075"/>
                  </a:cubicBezTo>
                  <a:cubicBezTo>
                    <a:pt x="16405" y="11019"/>
                    <a:pt x="16433" y="11019"/>
                    <a:pt x="16462" y="10992"/>
                  </a:cubicBezTo>
                  <a:cubicBezTo>
                    <a:pt x="16490" y="10937"/>
                    <a:pt x="16547" y="10937"/>
                    <a:pt x="16575" y="10909"/>
                  </a:cubicBezTo>
                  <a:cubicBezTo>
                    <a:pt x="16603" y="10909"/>
                    <a:pt x="16631" y="10854"/>
                    <a:pt x="16631" y="10826"/>
                  </a:cubicBezTo>
                  <a:cubicBezTo>
                    <a:pt x="16660" y="10826"/>
                    <a:pt x="16688" y="10799"/>
                    <a:pt x="16688" y="10771"/>
                  </a:cubicBezTo>
                  <a:cubicBezTo>
                    <a:pt x="16688" y="10716"/>
                    <a:pt x="16716" y="10661"/>
                    <a:pt x="16744" y="10606"/>
                  </a:cubicBezTo>
                  <a:cubicBezTo>
                    <a:pt x="16744" y="10578"/>
                    <a:pt x="16744" y="10578"/>
                    <a:pt x="16744" y="10578"/>
                  </a:cubicBezTo>
                  <a:cubicBezTo>
                    <a:pt x="16744" y="10578"/>
                    <a:pt x="16744" y="10578"/>
                    <a:pt x="16773" y="10578"/>
                  </a:cubicBezTo>
                  <a:cubicBezTo>
                    <a:pt x="16801" y="10606"/>
                    <a:pt x="16858" y="10523"/>
                    <a:pt x="16829" y="10495"/>
                  </a:cubicBezTo>
                  <a:cubicBezTo>
                    <a:pt x="16801" y="10440"/>
                    <a:pt x="16744" y="10440"/>
                    <a:pt x="16829" y="10385"/>
                  </a:cubicBezTo>
                  <a:cubicBezTo>
                    <a:pt x="16858" y="10357"/>
                    <a:pt x="16886" y="10357"/>
                    <a:pt x="16886" y="10302"/>
                  </a:cubicBezTo>
                  <a:cubicBezTo>
                    <a:pt x="16886" y="10275"/>
                    <a:pt x="16886" y="10247"/>
                    <a:pt x="16858" y="10219"/>
                  </a:cubicBezTo>
                  <a:cubicBezTo>
                    <a:pt x="16829" y="10192"/>
                    <a:pt x="16829" y="10192"/>
                    <a:pt x="16829" y="10164"/>
                  </a:cubicBezTo>
                  <a:cubicBezTo>
                    <a:pt x="16829" y="10137"/>
                    <a:pt x="16829" y="10137"/>
                    <a:pt x="16858" y="10137"/>
                  </a:cubicBezTo>
                  <a:cubicBezTo>
                    <a:pt x="16858" y="10164"/>
                    <a:pt x="16858" y="10164"/>
                    <a:pt x="16886" y="10164"/>
                  </a:cubicBezTo>
                  <a:cubicBezTo>
                    <a:pt x="16886" y="10164"/>
                    <a:pt x="16886" y="10164"/>
                    <a:pt x="16886" y="10164"/>
                  </a:cubicBezTo>
                  <a:cubicBezTo>
                    <a:pt x="16914" y="10137"/>
                    <a:pt x="16942" y="10109"/>
                    <a:pt x="16914" y="10054"/>
                  </a:cubicBezTo>
                  <a:cubicBezTo>
                    <a:pt x="16914" y="10026"/>
                    <a:pt x="16914" y="10026"/>
                    <a:pt x="16886" y="9999"/>
                  </a:cubicBezTo>
                  <a:cubicBezTo>
                    <a:pt x="16858" y="9944"/>
                    <a:pt x="16914" y="9888"/>
                    <a:pt x="16942" y="9861"/>
                  </a:cubicBezTo>
                  <a:cubicBezTo>
                    <a:pt x="16999" y="9833"/>
                    <a:pt x="16914" y="9751"/>
                    <a:pt x="16886" y="9723"/>
                  </a:cubicBezTo>
                  <a:cubicBezTo>
                    <a:pt x="16801" y="9723"/>
                    <a:pt x="16942" y="9668"/>
                    <a:pt x="16942" y="9640"/>
                  </a:cubicBezTo>
                  <a:cubicBezTo>
                    <a:pt x="16971" y="9613"/>
                    <a:pt x="16971" y="9585"/>
                    <a:pt x="16971" y="9557"/>
                  </a:cubicBezTo>
                  <a:cubicBezTo>
                    <a:pt x="16942" y="9530"/>
                    <a:pt x="16914" y="9502"/>
                    <a:pt x="16858" y="9502"/>
                  </a:cubicBezTo>
                  <a:cubicBezTo>
                    <a:pt x="16801" y="9475"/>
                    <a:pt x="16914" y="9364"/>
                    <a:pt x="16942" y="9364"/>
                  </a:cubicBezTo>
                  <a:cubicBezTo>
                    <a:pt x="16942" y="9364"/>
                    <a:pt x="16942" y="9337"/>
                    <a:pt x="16942" y="9337"/>
                  </a:cubicBezTo>
                  <a:cubicBezTo>
                    <a:pt x="16914" y="9309"/>
                    <a:pt x="16886" y="9309"/>
                    <a:pt x="16858" y="9282"/>
                  </a:cubicBezTo>
                  <a:cubicBezTo>
                    <a:pt x="16829" y="9282"/>
                    <a:pt x="16801" y="9226"/>
                    <a:pt x="16773" y="9226"/>
                  </a:cubicBezTo>
                  <a:cubicBezTo>
                    <a:pt x="16773" y="9226"/>
                    <a:pt x="16744" y="9226"/>
                    <a:pt x="16716" y="9226"/>
                  </a:cubicBezTo>
                  <a:cubicBezTo>
                    <a:pt x="16660" y="9226"/>
                    <a:pt x="16660" y="9199"/>
                    <a:pt x="16716" y="9171"/>
                  </a:cubicBezTo>
                  <a:cubicBezTo>
                    <a:pt x="16716" y="9171"/>
                    <a:pt x="16744" y="9171"/>
                    <a:pt x="16773" y="9171"/>
                  </a:cubicBezTo>
                  <a:cubicBezTo>
                    <a:pt x="16773" y="9171"/>
                    <a:pt x="16773" y="9171"/>
                    <a:pt x="16773" y="9171"/>
                  </a:cubicBezTo>
                  <a:cubicBezTo>
                    <a:pt x="16801" y="9171"/>
                    <a:pt x="16829" y="9171"/>
                    <a:pt x="16829" y="9144"/>
                  </a:cubicBezTo>
                  <a:cubicBezTo>
                    <a:pt x="16829" y="9144"/>
                    <a:pt x="16801" y="9116"/>
                    <a:pt x="16801" y="9116"/>
                  </a:cubicBezTo>
                  <a:cubicBezTo>
                    <a:pt x="16773" y="9088"/>
                    <a:pt x="16773" y="9061"/>
                    <a:pt x="16744" y="9033"/>
                  </a:cubicBezTo>
                  <a:cubicBezTo>
                    <a:pt x="16716" y="9006"/>
                    <a:pt x="16660" y="8978"/>
                    <a:pt x="16631" y="8978"/>
                  </a:cubicBezTo>
                  <a:cubicBezTo>
                    <a:pt x="16603" y="8978"/>
                    <a:pt x="16547" y="8951"/>
                    <a:pt x="16518" y="8923"/>
                  </a:cubicBezTo>
                  <a:cubicBezTo>
                    <a:pt x="16490" y="8895"/>
                    <a:pt x="16547" y="8895"/>
                    <a:pt x="16547" y="8868"/>
                  </a:cubicBezTo>
                  <a:cubicBezTo>
                    <a:pt x="16547" y="8813"/>
                    <a:pt x="16547" y="8785"/>
                    <a:pt x="16518" y="8757"/>
                  </a:cubicBezTo>
                  <a:cubicBezTo>
                    <a:pt x="16490" y="8730"/>
                    <a:pt x="16462" y="8730"/>
                    <a:pt x="16462" y="8730"/>
                  </a:cubicBezTo>
                  <a:cubicBezTo>
                    <a:pt x="16405" y="8702"/>
                    <a:pt x="16490" y="8647"/>
                    <a:pt x="16490" y="8647"/>
                  </a:cubicBezTo>
                  <a:cubicBezTo>
                    <a:pt x="16518" y="8647"/>
                    <a:pt x="16547" y="8647"/>
                    <a:pt x="16575" y="8619"/>
                  </a:cubicBezTo>
                  <a:cubicBezTo>
                    <a:pt x="16603" y="8537"/>
                    <a:pt x="16660" y="8537"/>
                    <a:pt x="16716" y="8537"/>
                  </a:cubicBezTo>
                  <a:cubicBezTo>
                    <a:pt x="16773" y="8537"/>
                    <a:pt x="16801" y="8509"/>
                    <a:pt x="16829" y="8482"/>
                  </a:cubicBezTo>
                  <a:cubicBezTo>
                    <a:pt x="16858" y="8426"/>
                    <a:pt x="16773" y="8344"/>
                    <a:pt x="16716" y="8344"/>
                  </a:cubicBezTo>
                  <a:cubicBezTo>
                    <a:pt x="16688" y="8316"/>
                    <a:pt x="16688" y="8316"/>
                    <a:pt x="16660" y="8344"/>
                  </a:cubicBezTo>
                  <a:cubicBezTo>
                    <a:pt x="16603" y="8399"/>
                    <a:pt x="16575" y="8288"/>
                    <a:pt x="16547" y="8288"/>
                  </a:cubicBezTo>
                  <a:cubicBezTo>
                    <a:pt x="16433" y="8288"/>
                    <a:pt x="16405" y="8371"/>
                    <a:pt x="16377" y="8454"/>
                  </a:cubicBezTo>
                  <a:cubicBezTo>
                    <a:pt x="16377" y="8509"/>
                    <a:pt x="16320" y="8454"/>
                    <a:pt x="16320" y="8426"/>
                  </a:cubicBezTo>
                  <a:cubicBezTo>
                    <a:pt x="16320" y="8399"/>
                    <a:pt x="16320" y="8371"/>
                    <a:pt x="16320" y="8344"/>
                  </a:cubicBezTo>
                  <a:cubicBezTo>
                    <a:pt x="16349" y="8288"/>
                    <a:pt x="16320" y="8261"/>
                    <a:pt x="16292" y="8233"/>
                  </a:cubicBezTo>
                  <a:cubicBezTo>
                    <a:pt x="16292" y="8233"/>
                    <a:pt x="16264" y="8233"/>
                    <a:pt x="16264" y="8233"/>
                  </a:cubicBezTo>
                  <a:cubicBezTo>
                    <a:pt x="16236" y="8233"/>
                    <a:pt x="16236" y="8261"/>
                    <a:pt x="16207" y="8261"/>
                  </a:cubicBezTo>
                  <a:cubicBezTo>
                    <a:pt x="16207" y="8316"/>
                    <a:pt x="16207" y="8261"/>
                    <a:pt x="16207" y="8233"/>
                  </a:cubicBezTo>
                  <a:cubicBezTo>
                    <a:pt x="16179" y="8233"/>
                    <a:pt x="16179" y="8206"/>
                    <a:pt x="16151" y="8206"/>
                  </a:cubicBezTo>
                  <a:cubicBezTo>
                    <a:pt x="16094" y="8206"/>
                    <a:pt x="16122" y="8178"/>
                    <a:pt x="16122" y="8151"/>
                  </a:cubicBezTo>
                  <a:cubicBezTo>
                    <a:pt x="16094" y="8095"/>
                    <a:pt x="16094" y="8068"/>
                    <a:pt x="16151" y="8095"/>
                  </a:cubicBezTo>
                  <a:cubicBezTo>
                    <a:pt x="16179" y="8095"/>
                    <a:pt x="16179" y="8095"/>
                    <a:pt x="16207" y="8095"/>
                  </a:cubicBezTo>
                  <a:cubicBezTo>
                    <a:pt x="16236" y="8040"/>
                    <a:pt x="16236" y="7985"/>
                    <a:pt x="16292" y="7957"/>
                  </a:cubicBezTo>
                  <a:cubicBezTo>
                    <a:pt x="16349" y="7930"/>
                    <a:pt x="16377" y="7902"/>
                    <a:pt x="16405" y="7847"/>
                  </a:cubicBezTo>
                  <a:cubicBezTo>
                    <a:pt x="16405" y="7847"/>
                    <a:pt x="16405" y="7847"/>
                    <a:pt x="16405" y="7847"/>
                  </a:cubicBezTo>
                  <a:cubicBezTo>
                    <a:pt x="16349" y="7792"/>
                    <a:pt x="16462" y="7682"/>
                    <a:pt x="16518" y="7737"/>
                  </a:cubicBezTo>
                  <a:cubicBezTo>
                    <a:pt x="16603" y="7819"/>
                    <a:pt x="16490" y="7902"/>
                    <a:pt x="16490" y="7957"/>
                  </a:cubicBezTo>
                  <a:cubicBezTo>
                    <a:pt x="16490" y="7957"/>
                    <a:pt x="16490" y="7957"/>
                    <a:pt x="16490" y="7957"/>
                  </a:cubicBezTo>
                  <a:cubicBezTo>
                    <a:pt x="16490" y="7957"/>
                    <a:pt x="16490" y="7985"/>
                    <a:pt x="16490" y="7985"/>
                  </a:cubicBezTo>
                  <a:cubicBezTo>
                    <a:pt x="16462" y="8040"/>
                    <a:pt x="16518" y="8068"/>
                    <a:pt x="16575" y="8040"/>
                  </a:cubicBezTo>
                  <a:cubicBezTo>
                    <a:pt x="16575" y="8040"/>
                    <a:pt x="16575" y="8040"/>
                    <a:pt x="16575" y="8040"/>
                  </a:cubicBezTo>
                  <a:cubicBezTo>
                    <a:pt x="16575" y="8040"/>
                    <a:pt x="16603" y="8040"/>
                    <a:pt x="16603" y="8040"/>
                  </a:cubicBezTo>
                  <a:cubicBezTo>
                    <a:pt x="16660" y="8013"/>
                    <a:pt x="16688" y="7985"/>
                    <a:pt x="16773" y="7985"/>
                  </a:cubicBezTo>
                  <a:cubicBezTo>
                    <a:pt x="16773" y="7985"/>
                    <a:pt x="16971" y="7985"/>
                    <a:pt x="16971" y="7985"/>
                  </a:cubicBezTo>
                  <a:cubicBezTo>
                    <a:pt x="16971" y="8013"/>
                    <a:pt x="16942" y="8040"/>
                    <a:pt x="16942" y="8068"/>
                  </a:cubicBezTo>
                  <a:cubicBezTo>
                    <a:pt x="16914" y="8068"/>
                    <a:pt x="16914" y="8068"/>
                    <a:pt x="16942" y="8095"/>
                  </a:cubicBezTo>
                  <a:cubicBezTo>
                    <a:pt x="16914" y="8095"/>
                    <a:pt x="16914" y="8123"/>
                    <a:pt x="16942" y="8123"/>
                  </a:cubicBezTo>
                  <a:cubicBezTo>
                    <a:pt x="16971" y="8178"/>
                    <a:pt x="17027" y="8233"/>
                    <a:pt x="17055" y="8288"/>
                  </a:cubicBezTo>
                  <a:cubicBezTo>
                    <a:pt x="17055" y="8316"/>
                    <a:pt x="17084" y="8344"/>
                    <a:pt x="17112" y="8316"/>
                  </a:cubicBezTo>
                  <a:cubicBezTo>
                    <a:pt x="17112" y="8316"/>
                    <a:pt x="17112" y="8316"/>
                    <a:pt x="17140" y="8316"/>
                  </a:cubicBezTo>
                  <a:cubicBezTo>
                    <a:pt x="17140" y="8316"/>
                    <a:pt x="17169" y="8288"/>
                    <a:pt x="17169" y="8261"/>
                  </a:cubicBezTo>
                  <a:cubicBezTo>
                    <a:pt x="17140" y="8178"/>
                    <a:pt x="17253" y="8261"/>
                    <a:pt x="17282" y="8288"/>
                  </a:cubicBezTo>
                  <a:cubicBezTo>
                    <a:pt x="17338" y="8344"/>
                    <a:pt x="17197" y="8399"/>
                    <a:pt x="17197" y="8426"/>
                  </a:cubicBezTo>
                  <a:cubicBezTo>
                    <a:pt x="17197" y="8426"/>
                    <a:pt x="17197" y="8426"/>
                    <a:pt x="17197" y="8426"/>
                  </a:cubicBezTo>
                  <a:cubicBezTo>
                    <a:pt x="17197" y="8426"/>
                    <a:pt x="17197" y="8426"/>
                    <a:pt x="17197" y="8426"/>
                  </a:cubicBezTo>
                  <a:cubicBezTo>
                    <a:pt x="17197" y="8482"/>
                    <a:pt x="17253" y="8509"/>
                    <a:pt x="17197" y="8564"/>
                  </a:cubicBezTo>
                  <a:cubicBezTo>
                    <a:pt x="17169" y="8564"/>
                    <a:pt x="17169" y="8592"/>
                    <a:pt x="17197" y="8619"/>
                  </a:cubicBezTo>
                  <a:cubicBezTo>
                    <a:pt x="17225" y="8647"/>
                    <a:pt x="17253" y="8647"/>
                    <a:pt x="17310" y="8647"/>
                  </a:cubicBezTo>
                  <a:cubicBezTo>
                    <a:pt x="17395" y="8619"/>
                    <a:pt x="17338" y="8675"/>
                    <a:pt x="17395" y="8702"/>
                  </a:cubicBezTo>
                  <a:cubicBezTo>
                    <a:pt x="17508" y="8702"/>
                    <a:pt x="17536" y="8537"/>
                    <a:pt x="17621" y="8509"/>
                  </a:cubicBezTo>
                  <a:cubicBezTo>
                    <a:pt x="17649" y="8509"/>
                    <a:pt x="17649" y="8509"/>
                    <a:pt x="17649" y="8509"/>
                  </a:cubicBezTo>
                  <a:cubicBezTo>
                    <a:pt x="17649" y="8482"/>
                    <a:pt x="17677" y="8454"/>
                    <a:pt x="17649" y="8426"/>
                  </a:cubicBezTo>
                  <a:cubicBezTo>
                    <a:pt x="17649" y="8399"/>
                    <a:pt x="17621" y="8371"/>
                    <a:pt x="17621" y="8344"/>
                  </a:cubicBezTo>
                  <a:cubicBezTo>
                    <a:pt x="17621" y="8288"/>
                    <a:pt x="17593" y="8261"/>
                    <a:pt x="17564" y="8233"/>
                  </a:cubicBezTo>
                  <a:cubicBezTo>
                    <a:pt x="17536" y="8178"/>
                    <a:pt x="17536" y="8151"/>
                    <a:pt x="17508" y="8095"/>
                  </a:cubicBezTo>
                  <a:cubicBezTo>
                    <a:pt x="17508" y="8068"/>
                    <a:pt x="17480" y="8068"/>
                    <a:pt x="17480" y="8040"/>
                  </a:cubicBezTo>
                  <a:cubicBezTo>
                    <a:pt x="17451" y="8013"/>
                    <a:pt x="17451" y="8013"/>
                    <a:pt x="17423" y="8013"/>
                  </a:cubicBezTo>
                  <a:cubicBezTo>
                    <a:pt x="17395" y="7985"/>
                    <a:pt x="17366" y="7957"/>
                    <a:pt x="17338" y="7902"/>
                  </a:cubicBezTo>
                  <a:cubicBezTo>
                    <a:pt x="17338" y="7847"/>
                    <a:pt x="17282" y="7847"/>
                    <a:pt x="17253" y="7819"/>
                  </a:cubicBezTo>
                  <a:cubicBezTo>
                    <a:pt x="17197" y="7792"/>
                    <a:pt x="17084" y="7709"/>
                    <a:pt x="17084" y="7626"/>
                  </a:cubicBezTo>
                  <a:cubicBezTo>
                    <a:pt x="17112" y="7571"/>
                    <a:pt x="17112" y="7544"/>
                    <a:pt x="17169" y="7544"/>
                  </a:cubicBezTo>
                  <a:cubicBezTo>
                    <a:pt x="17169" y="7544"/>
                    <a:pt x="17253" y="7516"/>
                    <a:pt x="17253" y="7488"/>
                  </a:cubicBezTo>
                  <a:cubicBezTo>
                    <a:pt x="17282" y="7461"/>
                    <a:pt x="17282" y="7461"/>
                    <a:pt x="17253" y="7433"/>
                  </a:cubicBezTo>
                  <a:cubicBezTo>
                    <a:pt x="17253" y="7406"/>
                    <a:pt x="17253" y="7406"/>
                    <a:pt x="17253" y="7406"/>
                  </a:cubicBezTo>
                  <a:cubicBezTo>
                    <a:pt x="17197" y="7351"/>
                    <a:pt x="17197" y="7240"/>
                    <a:pt x="17253" y="7185"/>
                  </a:cubicBezTo>
                  <a:cubicBezTo>
                    <a:pt x="17282" y="7130"/>
                    <a:pt x="17282" y="7130"/>
                    <a:pt x="17282" y="7075"/>
                  </a:cubicBezTo>
                  <a:cubicBezTo>
                    <a:pt x="17282" y="7047"/>
                    <a:pt x="17282" y="6937"/>
                    <a:pt x="17310" y="6992"/>
                  </a:cubicBezTo>
                  <a:cubicBezTo>
                    <a:pt x="17338" y="7019"/>
                    <a:pt x="17338" y="7047"/>
                    <a:pt x="17366" y="7047"/>
                  </a:cubicBezTo>
                  <a:cubicBezTo>
                    <a:pt x="17451" y="7130"/>
                    <a:pt x="17564" y="7047"/>
                    <a:pt x="17621" y="6992"/>
                  </a:cubicBezTo>
                  <a:cubicBezTo>
                    <a:pt x="17649" y="6964"/>
                    <a:pt x="17649" y="6882"/>
                    <a:pt x="17649" y="6854"/>
                  </a:cubicBezTo>
                  <a:cubicBezTo>
                    <a:pt x="17649" y="6771"/>
                    <a:pt x="17734" y="6771"/>
                    <a:pt x="17734" y="6716"/>
                  </a:cubicBezTo>
                  <a:cubicBezTo>
                    <a:pt x="17734" y="6716"/>
                    <a:pt x="17734" y="6716"/>
                    <a:pt x="17734" y="6716"/>
                  </a:cubicBezTo>
                  <a:cubicBezTo>
                    <a:pt x="17734" y="6716"/>
                    <a:pt x="17734" y="6688"/>
                    <a:pt x="17734" y="6688"/>
                  </a:cubicBezTo>
                  <a:cubicBezTo>
                    <a:pt x="17677" y="6661"/>
                    <a:pt x="17677" y="6606"/>
                    <a:pt x="17706" y="6578"/>
                  </a:cubicBezTo>
                  <a:cubicBezTo>
                    <a:pt x="17706" y="6523"/>
                    <a:pt x="17762" y="6523"/>
                    <a:pt x="17791" y="6468"/>
                  </a:cubicBezTo>
                  <a:cubicBezTo>
                    <a:pt x="17819" y="6413"/>
                    <a:pt x="17819" y="6302"/>
                    <a:pt x="17847" y="6247"/>
                  </a:cubicBezTo>
                  <a:cubicBezTo>
                    <a:pt x="17875" y="6164"/>
                    <a:pt x="17847" y="6109"/>
                    <a:pt x="17819" y="6054"/>
                  </a:cubicBezTo>
                  <a:cubicBezTo>
                    <a:pt x="17791" y="5999"/>
                    <a:pt x="17847" y="5916"/>
                    <a:pt x="17847" y="5861"/>
                  </a:cubicBezTo>
                  <a:cubicBezTo>
                    <a:pt x="17847" y="5861"/>
                    <a:pt x="17847" y="5861"/>
                    <a:pt x="17847" y="5861"/>
                  </a:cubicBezTo>
                  <a:cubicBezTo>
                    <a:pt x="17847" y="5861"/>
                    <a:pt x="17847" y="5861"/>
                    <a:pt x="17847" y="5861"/>
                  </a:cubicBezTo>
                  <a:cubicBezTo>
                    <a:pt x="17875" y="5833"/>
                    <a:pt x="17847" y="5833"/>
                    <a:pt x="17847" y="5833"/>
                  </a:cubicBezTo>
                  <a:cubicBezTo>
                    <a:pt x="17847" y="5833"/>
                    <a:pt x="17819" y="5833"/>
                    <a:pt x="17819" y="5833"/>
                  </a:cubicBezTo>
                  <a:cubicBezTo>
                    <a:pt x="17819" y="5806"/>
                    <a:pt x="17819" y="5723"/>
                    <a:pt x="17819" y="5695"/>
                  </a:cubicBezTo>
                  <a:cubicBezTo>
                    <a:pt x="17819" y="5668"/>
                    <a:pt x="17762" y="5613"/>
                    <a:pt x="17734" y="5585"/>
                  </a:cubicBezTo>
                  <a:cubicBezTo>
                    <a:pt x="17706" y="5557"/>
                    <a:pt x="17762" y="5530"/>
                    <a:pt x="17734" y="5502"/>
                  </a:cubicBezTo>
                  <a:cubicBezTo>
                    <a:pt x="17734" y="5447"/>
                    <a:pt x="17734" y="5419"/>
                    <a:pt x="17706" y="5392"/>
                  </a:cubicBezTo>
                  <a:cubicBezTo>
                    <a:pt x="17706" y="5392"/>
                    <a:pt x="17706" y="5364"/>
                    <a:pt x="17706" y="5364"/>
                  </a:cubicBezTo>
                  <a:cubicBezTo>
                    <a:pt x="17593" y="5309"/>
                    <a:pt x="17706" y="5282"/>
                    <a:pt x="17649" y="5226"/>
                  </a:cubicBezTo>
                  <a:cubicBezTo>
                    <a:pt x="17621" y="5171"/>
                    <a:pt x="17593" y="5116"/>
                    <a:pt x="17564" y="5061"/>
                  </a:cubicBezTo>
                  <a:cubicBezTo>
                    <a:pt x="17536" y="5006"/>
                    <a:pt x="17593" y="5006"/>
                    <a:pt x="17593" y="4978"/>
                  </a:cubicBezTo>
                  <a:cubicBezTo>
                    <a:pt x="17593" y="4923"/>
                    <a:pt x="17564" y="4923"/>
                    <a:pt x="17536" y="4895"/>
                  </a:cubicBezTo>
                  <a:cubicBezTo>
                    <a:pt x="17508" y="4840"/>
                    <a:pt x="17508" y="4785"/>
                    <a:pt x="17480" y="4730"/>
                  </a:cubicBezTo>
                  <a:cubicBezTo>
                    <a:pt x="17451" y="4730"/>
                    <a:pt x="17451" y="4702"/>
                    <a:pt x="17423" y="4702"/>
                  </a:cubicBezTo>
                  <a:cubicBezTo>
                    <a:pt x="17366" y="4702"/>
                    <a:pt x="17395" y="4564"/>
                    <a:pt x="17366" y="4509"/>
                  </a:cubicBezTo>
                  <a:cubicBezTo>
                    <a:pt x="17366" y="4509"/>
                    <a:pt x="17366" y="4509"/>
                    <a:pt x="17338" y="4509"/>
                  </a:cubicBezTo>
                  <a:cubicBezTo>
                    <a:pt x="17310" y="4537"/>
                    <a:pt x="17282" y="4564"/>
                    <a:pt x="17225" y="4537"/>
                  </a:cubicBezTo>
                  <a:cubicBezTo>
                    <a:pt x="17197" y="4509"/>
                    <a:pt x="17169" y="4509"/>
                    <a:pt x="17140" y="4509"/>
                  </a:cubicBezTo>
                  <a:cubicBezTo>
                    <a:pt x="17140" y="4509"/>
                    <a:pt x="17140" y="4537"/>
                    <a:pt x="17140" y="4537"/>
                  </a:cubicBezTo>
                  <a:cubicBezTo>
                    <a:pt x="17140" y="4564"/>
                    <a:pt x="17140" y="4592"/>
                    <a:pt x="17169" y="4619"/>
                  </a:cubicBezTo>
                  <a:cubicBezTo>
                    <a:pt x="17169" y="4675"/>
                    <a:pt x="17197" y="4675"/>
                    <a:pt x="17140" y="4675"/>
                  </a:cubicBezTo>
                  <a:cubicBezTo>
                    <a:pt x="17140" y="4675"/>
                    <a:pt x="17140" y="4647"/>
                    <a:pt x="17112" y="4619"/>
                  </a:cubicBezTo>
                  <a:cubicBezTo>
                    <a:pt x="17112" y="4619"/>
                    <a:pt x="17084" y="4619"/>
                    <a:pt x="17084" y="4619"/>
                  </a:cubicBezTo>
                  <a:cubicBezTo>
                    <a:pt x="17055" y="4619"/>
                    <a:pt x="17027" y="4702"/>
                    <a:pt x="17027" y="4619"/>
                  </a:cubicBezTo>
                  <a:cubicBezTo>
                    <a:pt x="17027" y="4619"/>
                    <a:pt x="17027" y="4619"/>
                    <a:pt x="17027" y="4619"/>
                  </a:cubicBezTo>
                  <a:cubicBezTo>
                    <a:pt x="17027" y="4564"/>
                    <a:pt x="16999" y="4509"/>
                    <a:pt x="16942" y="4509"/>
                  </a:cubicBezTo>
                  <a:cubicBezTo>
                    <a:pt x="16914" y="4509"/>
                    <a:pt x="16914" y="4537"/>
                    <a:pt x="16914" y="4537"/>
                  </a:cubicBezTo>
                  <a:cubicBezTo>
                    <a:pt x="16942" y="4647"/>
                    <a:pt x="16886" y="4564"/>
                    <a:pt x="16858" y="4509"/>
                  </a:cubicBezTo>
                  <a:cubicBezTo>
                    <a:pt x="16858" y="4509"/>
                    <a:pt x="16829" y="4454"/>
                    <a:pt x="16801" y="4454"/>
                  </a:cubicBezTo>
                  <a:cubicBezTo>
                    <a:pt x="16773" y="4454"/>
                    <a:pt x="16773" y="4482"/>
                    <a:pt x="16744" y="4482"/>
                  </a:cubicBezTo>
                  <a:cubicBezTo>
                    <a:pt x="16660" y="4454"/>
                    <a:pt x="16773" y="4399"/>
                    <a:pt x="16773" y="4371"/>
                  </a:cubicBezTo>
                  <a:cubicBezTo>
                    <a:pt x="16801" y="4344"/>
                    <a:pt x="16801" y="4288"/>
                    <a:pt x="16829" y="4261"/>
                  </a:cubicBezTo>
                  <a:cubicBezTo>
                    <a:pt x="16886" y="4233"/>
                    <a:pt x="16914" y="4206"/>
                    <a:pt x="16971" y="4151"/>
                  </a:cubicBezTo>
                  <a:cubicBezTo>
                    <a:pt x="16971" y="4123"/>
                    <a:pt x="16971" y="4095"/>
                    <a:pt x="16942" y="4068"/>
                  </a:cubicBezTo>
                  <a:cubicBezTo>
                    <a:pt x="16942" y="4068"/>
                    <a:pt x="16942" y="4068"/>
                    <a:pt x="16914" y="4068"/>
                  </a:cubicBezTo>
                  <a:cubicBezTo>
                    <a:pt x="16886" y="4040"/>
                    <a:pt x="16971" y="4013"/>
                    <a:pt x="16999" y="4013"/>
                  </a:cubicBezTo>
                  <a:cubicBezTo>
                    <a:pt x="17027" y="3985"/>
                    <a:pt x="17027" y="3985"/>
                    <a:pt x="17055" y="3957"/>
                  </a:cubicBezTo>
                  <a:cubicBezTo>
                    <a:pt x="17055" y="3930"/>
                    <a:pt x="17084" y="3875"/>
                    <a:pt x="17084" y="3847"/>
                  </a:cubicBezTo>
                  <a:cubicBezTo>
                    <a:pt x="17112" y="3737"/>
                    <a:pt x="17197" y="3682"/>
                    <a:pt x="17310" y="3709"/>
                  </a:cubicBezTo>
                  <a:cubicBezTo>
                    <a:pt x="17366" y="3709"/>
                    <a:pt x="17395" y="3709"/>
                    <a:pt x="17451" y="3709"/>
                  </a:cubicBezTo>
                  <a:cubicBezTo>
                    <a:pt x="17480" y="3709"/>
                    <a:pt x="17508" y="3709"/>
                    <a:pt x="17508" y="3709"/>
                  </a:cubicBezTo>
                  <a:cubicBezTo>
                    <a:pt x="17649" y="3682"/>
                    <a:pt x="17593" y="3709"/>
                    <a:pt x="17677" y="3709"/>
                  </a:cubicBezTo>
                  <a:cubicBezTo>
                    <a:pt x="17706" y="3737"/>
                    <a:pt x="17762" y="3737"/>
                    <a:pt x="17819" y="3737"/>
                  </a:cubicBezTo>
                  <a:cubicBezTo>
                    <a:pt x="17847" y="3764"/>
                    <a:pt x="17847" y="3764"/>
                    <a:pt x="17875" y="3737"/>
                  </a:cubicBezTo>
                  <a:cubicBezTo>
                    <a:pt x="17875" y="3737"/>
                    <a:pt x="17875" y="3737"/>
                    <a:pt x="17875" y="3737"/>
                  </a:cubicBezTo>
                  <a:cubicBezTo>
                    <a:pt x="17875" y="3709"/>
                    <a:pt x="17875" y="3682"/>
                    <a:pt x="17875" y="3682"/>
                  </a:cubicBezTo>
                  <a:cubicBezTo>
                    <a:pt x="17875" y="3682"/>
                    <a:pt x="17847" y="3682"/>
                    <a:pt x="17847" y="3654"/>
                  </a:cubicBezTo>
                  <a:cubicBezTo>
                    <a:pt x="17819" y="3626"/>
                    <a:pt x="17904" y="3654"/>
                    <a:pt x="17904" y="3654"/>
                  </a:cubicBezTo>
                  <a:cubicBezTo>
                    <a:pt x="17932" y="3654"/>
                    <a:pt x="17932" y="3654"/>
                    <a:pt x="17960" y="3654"/>
                  </a:cubicBezTo>
                  <a:cubicBezTo>
                    <a:pt x="17988" y="3654"/>
                    <a:pt x="17988" y="3654"/>
                    <a:pt x="18017" y="3654"/>
                  </a:cubicBezTo>
                  <a:cubicBezTo>
                    <a:pt x="18017" y="3654"/>
                    <a:pt x="18102" y="3654"/>
                    <a:pt x="18073" y="3682"/>
                  </a:cubicBezTo>
                  <a:cubicBezTo>
                    <a:pt x="18073" y="3682"/>
                    <a:pt x="18045" y="3682"/>
                    <a:pt x="18045" y="3682"/>
                  </a:cubicBezTo>
                  <a:cubicBezTo>
                    <a:pt x="18045" y="3682"/>
                    <a:pt x="18073" y="3709"/>
                    <a:pt x="18073" y="3709"/>
                  </a:cubicBezTo>
                  <a:cubicBezTo>
                    <a:pt x="18045" y="3709"/>
                    <a:pt x="18073" y="3737"/>
                    <a:pt x="18073" y="3737"/>
                  </a:cubicBezTo>
                  <a:cubicBezTo>
                    <a:pt x="18073" y="3737"/>
                    <a:pt x="18073" y="3737"/>
                    <a:pt x="18073" y="3737"/>
                  </a:cubicBezTo>
                  <a:cubicBezTo>
                    <a:pt x="18073" y="3737"/>
                    <a:pt x="18073" y="3764"/>
                    <a:pt x="18102" y="3764"/>
                  </a:cubicBezTo>
                  <a:cubicBezTo>
                    <a:pt x="18130" y="3819"/>
                    <a:pt x="18186" y="3764"/>
                    <a:pt x="18243" y="3792"/>
                  </a:cubicBezTo>
                  <a:cubicBezTo>
                    <a:pt x="18243" y="3792"/>
                    <a:pt x="18243" y="3792"/>
                    <a:pt x="18243" y="3792"/>
                  </a:cubicBezTo>
                  <a:cubicBezTo>
                    <a:pt x="18243" y="3792"/>
                    <a:pt x="18243" y="3792"/>
                    <a:pt x="18243" y="3792"/>
                  </a:cubicBezTo>
                  <a:cubicBezTo>
                    <a:pt x="18299" y="3764"/>
                    <a:pt x="18356" y="3737"/>
                    <a:pt x="18413" y="3764"/>
                  </a:cubicBezTo>
                  <a:cubicBezTo>
                    <a:pt x="18441" y="3764"/>
                    <a:pt x="18469" y="3764"/>
                    <a:pt x="18497" y="3737"/>
                  </a:cubicBezTo>
                  <a:cubicBezTo>
                    <a:pt x="18526" y="3709"/>
                    <a:pt x="18469" y="3654"/>
                    <a:pt x="18441" y="3654"/>
                  </a:cubicBezTo>
                  <a:cubicBezTo>
                    <a:pt x="18384" y="3599"/>
                    <a:pt x="18469" y="3516"/>
                    <a:pt x="18384" y="3488"/>
                  </a:cubicBezTo>
                  <a:cubicBezTo>
                    <a:pt x="18356" y="3488"/>
                    <a:pt x="18356" y="3323"/>
                    <a:pt x="18384" y="3323"/>
                  </a:cubicBezTo>
                  <a:cubicBezTo>
                    <a:pt x="18413" y="3323"/>
                    <a:pt x="18441" y="3323"/>
                    <a:pt x="18469" y="3295"/>
                  </a:cubicBezTo>
                  <a:cubicBezTo>
                    <a:pt x="18469" y="3295"/>
                    <a:pt x="18469" y="3295"/>
                    <a:pt x="18469" y="3268"/>
                  </a:cubicBezTo>
                  <a:cubicBezTo>
                    <a:pt x="18469" y="3268"/>
                    <a:pt x="18469" y="3240"/>
                    <a:pt x="18441" y="3240"/>
                  </a:cubicBezTo>
                  <a:cubicBezTo>
                    <a:pt x="18384" y="3213"/>
                    <a:pt x="18441" y="3185"/>
                    <a:pt x="18469" y="3213"/>
                  </a:cubicBezTo>
                  <a:cubicBezTo>
                    <a:pt x="18497" y="3240"/>
                    <a:pt x="18554" y="3240"/>
                    <a:pt x="18582" y="3213"/>
                  </a:cubicBezTo>
                  <a:cubicBezTo>
                    <a:pt x="18639" y="3185"/>
                    <a:pt x="18639" y="3240"/>
                    <a:pt x="18695" y="3240"/>
                  </a:cubicBezTo>
                  <a:cubicBezTo>
                    <a:pt x="18724" y="3240"/>
                    <a:pt x="18724" y="3213"/>
                    <a:pt x="18724" y="3213"/>
                  </a:cubicBezTo>
                  <a:cubicBezTo>
                    <a:pt x="18752" y="3185"/>
                    <a:pt x="18695" y="3268"/>
                    <a:pt x="18695" y="3295"/>
                  </a:cubicBezTo>
                  <a:cubicBezTo>
                    <a:pt x="18667" y="3295"/>
                    <a:pt x="18667" y="3295"/>
                    <a:pt x="18695" y="3295"/>
                  </a:cubicBezTo>
                  <a:cubicBezTo>
                    <a:pt x="18695" y="3323"/>
                    <a:pt x="18724" y="3323"/>
                    <a:pt x="18724" y="3351"/>
                  </a:cubicBezTo>
                  <a:cubicBezTo>
                    <a:pt x="18724" y="3378"/>
                    <a:pt x="18724" y="3406"/>
                    <a:pt x="18724" y="3406"/>
                  </a:cubicBezTo>
                  <a:cubicBezTo>
                    <a:pt x="18780" y="3433"/>
                    <a:pt x="18893" y="3488"/>
                    <a:pt x="18950" y="3461"/>
                  </a:cubicBezTo>
                  <a:cubicBezTo>
                    <a:pt x="18978" y="3433"/>
                    <a:pt x="18950" y="3406"/>
                    <a:pt x="18950" y="3378"/>
                  </a:cubicBezTo>
                  <a:cubicBezTo>
                    <a:pt x="18950" y="3351"/>
                    <a:pt x="18950" y="3323"/>
                    <a:pt x="18950" y="3268"/>
                  </a:cubicBezTo>
                  <a:cubicBezTo>
                    <a:pt x="18978" y="3240"/>
                    <a:pt x="19034" y="3213"/>
                    <a:pt x="19063" y="3213"/>
                  </a:cubicBezTo>
                  <a:cubicBezTo>
                    <a:pt x="19091" y="3185"/>
                    <a:pt x="19119" y="3102"/>
                    <a:pt x="19091" y="3075"/>
                  </a:cubicBezTo>
                  <a:cubicBezTo>
                    <a:pt x="19091" y="3075"/>
                    <a:pt x="19091" y="3075"/>
                    <a:pt x="19063" y="3075"/>
                  </a:cubicBezTo>
                  <a:cubicBezTo>
                    <a:pt x="19063" y="3075"/>
                    <a:pt x="19063" y="3075"/>
                    <a:pt x="19063" y="3075"/>
                  </a:cubicBezTo>
                  <a:cubicBezTo>
                    <a:pt x="19063" y="3075"/>
                    <a:pt x="19063" y="3075"/>
                    <a:pt x="19063" y="3075"/>
                  </a:cubicBezTo>
                  <a:cubicBezTo>
                    <a:pt x="19063" y="3075"/>
                    <a:pt x="19063" y="3075"/>
                    <a:pt x="19063" y="3075"/>
                  </a:cubicBezTo>
                  <a:cubicBezTo>
                    <a:pt x="19034" y="3075"/>
                    <a:pt x="19034" y="3075"/>
                    <a:pt x="19034" y="3102"/>
                  </a:cubicBezTo>
                  <a:cubicBezTo>
                    <a:pt x="19034" y="3075"/>
                    <a:pt x="19034" y="3047"/>
                    <a:pt x="19034" y="3047"/>
                  </a:cubicBezTo>
                  <a:cubicBezTo>
                    <a:pt x="19063" y="2992"/>
                    <a:pt x="19119" y="2992"/>
                    <a:pt x="19148" y="2992"/>
                  </a:cubicBezTo>
                  <a:cubicBezTo>
                    <a:pt x="19176" y="2992"/>
                    <a:pt x="19176" y="2992"/>
                    <a:pt x="19176" y="2992"/>
                  </a:cubicBezTo>
                  <a:cubicBezTo>
                    <a:pt x="19232" y="2992"/>
                    <a:pt x="19232" y="2992"/>
                    <a:pt x="19261" y="3019"/>
                  </a:cubicBezTo>
                  <a:cubicBezTo>
                    <a:pt x="19204" y="3047"/>
                    <a:pt x="19119" y="3075"/>
                    <a:pt x="19119" y="3157"/>
                  </a:cubicBezTo>
                  <a:cubicBezTo>
                    <a:pt x="19119" y="3157"/>
                    <a:pt x="19119" y="3157"/>
                    <a:pt x="19148" y="3157"/>
                  </a:cubicBezTo>
                  <a:cubicBezTo>
                    <a:pt x="19148" y="3240"/>
                    <a:pt x="19261" y="3323"/>
                    <a:pt x="19119" y="3378"/>
                  </a:cubicBezTo>
                  <a:cubicBezTo>
                    <a:pt x="19063" y="3406"/>
                    <a:pt x="19034" y="3406"/>
                    <a:pt x="19034" y="3461"/>
                  </a:cubicBezTo>
                  <a:cubicBezTo>
                    <a:pt x="19034" y="3488"/>
                    <a:pt x="19006" y="3516"/>
                    <a:pt x="18978" y="3516"/>
                  </a:cubicBezTo>
                  <a:cubicBezTo>
                    <a:pt x="18978" y="3516"/>
                    <a:pt x="18978" y="3516"/>
                    <a:pt x="18978" y="3516"/>
                  </a:cubicBezTo>
                  <a:cubicBezTo>
                    <a:pt x="18978" y="3516"/>
                    <a:pt x="18978" y="3516"/>
                    <a:pt x="18978" y="3516"/>
                  </a:cubicBezTo>
                  <a:cubicBezTo>
                    <a:pt x="18950" y="3544"/>
                    <a:pt x="18921" y="3571"/>
                    <a:pt x="18921" y="3599"/>
                  </a:cubicBezTo>
                  <a:cubicBezTo>
                    <a:pt x="18921" y="3654"/>
                    <a:pt x="18950" y="3709"/>
                    <a:pt x="18865" y="3709"/>
                  </a:cubicBezTo>
                  <a:cubicBezTo>
                    <a:pt x="18837" y="3737"/>
                    <a:pt x="18808" y="3764"/>
                    <a:pt x="18808" y="3792"/>
                  </a:cubicBezTo>
                  <a:cubicBezTo>
                    <a:pt x="18752" y="3875"/>
                    <a:pt x="18639" y="3902"/>
                    <a:pt x="18582" y="3957"/>
                  </a:cubicBezTo>
                  <a:cubicBezTo>
                    <a:pt x="18526" y="3985"/>
                    <a:pt x="18610" y="4068"/>
                    <a:pt x="18582" y="4123"/>
                  </a:cubicBezTo>
                  <a:cubicBezTo>
                    <a:pt x="18582" y="4123"/>
                    <a:pt x="18582" y="4123"/>
                    <a:pt x="18610" y="4123"/>
                  </a:cubicBezTo>
                  <a:cubicBezTo>
                    <a:pt x="18610" y="4206"/>
                    <a:pt x="18639" y="4261"/>
                    <a:pt x="18639" y="4316"/>
                  </a:cubicBezTo>
                  <a:cubicBezTo>
                    <a:pt x="18667" y="4344"/>
                    <a:pt x="18667" y="4371"/>
                    <a:pt x="18667" y="4399"/>
                  </a:cubicBezTo>
                  <a:cubicBezTo>
                    <a:pt x="18695" y="4426"/>
                    <a:pt x="18667" y="4454"/>
                    <a:pt x="18695" y="4482"/>
                  </a:cubicBezTo>
                  <a:cubicBezTo>
                    <a:pt x="18695" y="4509"/>
                    <a:pt x="18695" y="4537"/>
                    <a:pt x="18724" y="4564"/>
                  </a:cubicBezTo>
                  <a:cubicBezTo>
                    <a:pt x="18724" y="4592"/>
                    <a:pt x="18752" y="4647"/>
                    <a:pt x="18780" y="4675"/>
                  </a:cubicBezTo>
                  <a:cubicBezTo>
                    <a:pt x="18808" y="4730"/>
                    <a:pt x="18837" y="4813"/>
                    <a:pt x="18865" y="4868"/>
                  </a:cubicBezTo>
                  <a:cubicBezTo>
                    <a:pt x="18921" y="4923"/>
                    <a:pt x="18978" y="4978"/>
                    <a:pt x="19006" y="5033"/>
                  </a:cubicBezTo>
                  <a:cubicBezTo>
                    <a:pt x="19034" y="5061"/>
                    <a:pt x="19063" y="5088"/>
                    <a:pt x="19091" y="5116"/>
                  </a:cubicBezTo>
                  <a:cubicBezTo>
                    <a:pt x="19119" y="5144"/>
                    <a:pt x="19176" y="5144"/>
                    <a:pt x="19204" y="5199"/>
                  </a:cubicBezTo>
                  <a:cubicBezTo>
                    <a:pt x="19204" y="5226"/>
                    <a:pt x="19204" y="5282"/>
                    <a:pt x="19232" y="5282"/>
                  </a:cubicBezTo>
                  <a:cubicBezTo>
                    <a:pt x="19289" y="5282"/>
                    <a:pt x="19317" y="5254"/>
                    <a:pt x="19317" y="5226"/>
                  </a:cubicBezTo>
                  <a:cubicBezTo>
                    <a:pt x="19345" y="5144"/>
                    <a:pt x="19430" y="5061"/>
                    <a:pt x="19345" y="4978"/>
                  </a:cubicBezTo>
                  <a:cubicBezTo>
                    <a:pt x="19261" y="4895"/>
                    <a:pt x="19402" y="4895"/>
                    <a:pt x="19430" y="4895"/>
                  </a:cubicBezTo>
                  <a:cubicBezTo>
                    <a:pt x="19430" y="4868"/>
                    <a:pt x="19459" y="4813"/>
                    <a:pt x="19430" y="4785"/>
                  </a:cubicBezTo>
                  <a:cubicBezTo>
                    <a:pt x="19430" y="4757"/>
                    <a:pt x="19402" y="4702"/>
                    <a:pt x="19374" y="4675"/>
                  </a:cubicBezTo>
                  <a:cubicBezTo>
                    <a:pt x="19345" y="4647"/>
                    <a:pt x="19289" y="4647"/>
                    <a:pt x="19317" y="4592"/>
                  </a:cubicBezTo>
                  <a:cubicBezTo>
                    <a:pt x="19345" y="4564"/>
                    <a:pt x="19345" y="4592"/>
                    <a:pt x="19402" y="4592"/>
                  </a:cubicBezTo>
                  <a:cubicBezTo>
                    <a:pt x="19430" y="4592"/>
                    <a:pt x="19430" y="4564"/>
                    <a:pt x="19430" y="4537"/>
                  </a:cubicBezTo>
                  <a:cubicBezTo>
                    <a:pt x="19459" y="4482"/>
                    <a:pt x="19487" y="4399"/>
                    <a:pt x="19487" y="4344"/>
                  </a:cubicBezTo>
                  <a:cubicBezTo>
                    <a:pt x="19487" y="4316"/>
                    <a:pt x="19487" y="4316"/>
                    <a:pt x="19459" y="4316"/>
                  </a:cubicBezTo>
                  <a:cubicBezTo>
                    <a:pt x="19459" y="4288"/>
                    <a:pt x="19430" y="4233"/>
                    <a:pt x="19459" y="4206"/>
                  </a:cubicBezTo>
                  <a:cubicBezTo>
                    <a:pt x="19459" y="4206"/>
                    <a:pt x="19487" y="4178"/>
                    <a:pt x="19459" y="4178"/>
                  </a:cubicBezTo>
                  <a:cubicBezTo>
                    <a:pt x="19430" y="4151"/>
                    <a:pt x="19345" y="4123"/>
                    <a:pt x="19345" y="4095"/>
                  </a:cubicBezTo>
                  <a:cubicBezTo>
                    <a:pt x="19345" y="4068"/>
                    <a:pt x="19317" y="3930"/>
                    <a:pt x="19374" y="3930"/>
                  </a:cubicBezTo>
                  <a:cubicBezTo>
                    <a:pt x="19402" y="3902"/>
                    <a:pt x="19402" y="3847"/>
                    <a:pt x="19345" y="3819"/>
                  </a:cubicBezTo>
                  <a:cubicBezTo>
                    <a:pt x="19345" y="3819"/>
                    <a:pt x="19345" y="3819"/>
                    <a:pt x="19317" y="3792"/>
                  </a:cubicBezTo>
                  <a:cubicBezTo>
                    <a:pt x="19232" y="3792"/>
                    <a:pt x="19176" y="3709"/>
                    <a:pt x="19232" y="3626"/>
                  </a:cubicBezTo>
                  <a:cubicBezTo>
                    <a:pt x="19261" y="3599"/>
                    <a:pt x="19232" y="3571"/>
                    <a:pt x="19289" y="3544"/>
                  </a:cubicBezTo>
                  <a:cubicBezTo>
                    <a:pt x="19289" y="3544"/>
                    <a:pt x="19289" y="3544"/>
                    <a:pt x="19289" y="3544"/>
                  </a:cubicBezTo>
                  <a:cubicBezTo>
                    <a:pt x="19289" y="3544"/>
                    <a:pt x="19289" y="3544"/>
                    <a:pt x="19289" y="3544"/>
                  </a:cubicBezTo>
                  <a:cubicBezTo>
                    <a:pt x="19317" y="3544"/>
                    <a:pt x="19402" y="3544"/>
                    <a:pt x="19374" y="3488"/>
                  </a:cubicBezTo>
                  <a:cubicBezTo>
                    <a:pt x="19374" y="3516"/>
                    <a:pt x="19402" y="3433"/>
                    <a:pt x="19402" y="3433"/>
                  </a:cubicBezTo>
                  <a:cubicBezTo>
                    <a:pt x="19402" y="3433"/>
                    <a:pt x="19402" y="3516"/>
                    <a:pt x="19402" y="3544"/>
                  </a:cubicBezTo>
                  <a:cubicBezTo>
                    <a:pt x="19430" y="3654"/>
                    <a:pt x="19656" y="3599"/>
                    <a:pt x="19600" y="3544"/>
                  </a:cubicBezTo>
                  <a:cubicBezTo>
                    <a:pt x="19572" y="3516"/>
                    <a:pt x="19572" y="3488"/>
                    <a:pt x="19543" y="3488"/>
                  </a:cubicBezTo>
                  <a:cubicBezTo>
                    <a:pt x="19600" y="3516"/>
                    <a:pt x="19515" y="3378"/>
                    <a:pt x="19572" y="3488"/>
                  </a:cubicBezTo>
                  <a:cubicBezTo>
                    <a:pt x="19572" y="3488"/>
                    <a:pt x="19600" y="3488"/>
                    <a:pt x="19600" y="3488"/>
                  </a:cubicBezTo>
                  <a:cubicBezTo>
                    <a:pt x="19628" y="3516"/>
                    <a:pt x="19656" y="3516"/>
                    <a:pt x="19685" y="3461"/>
                  </a:cubicBezTo>
                  <a:cubicBezTo>
                    <a:pt x="19685" y="3488"/>
                    <a:pt x="19685" y="3488"/>
                    <a:pt x="19685" y="3488"/>
                  </a:cubicBezTo>
                  <a:cubicBezTo>
                    <a:pt x="19713" y="3516"/>
                    <a:pt x="19713" y="3516"/>
                    <a:pt x="19741" y="3516"/>
                  </a:cubicBezTo>
                  <a:cubicBezTo>
                    <a:pt x="19741" y="3544"/>
                    <a:pt x="19770" y="3544"/>
                    <a:pt x="19798" y="3544"/>
                  </a:cubicBezTo>
                  <a:cubicBezTo>
                    <a:pt x="19798" y="3544"/>
                    <a:pt x="19826" y="3544"/>
                    <a:pt x="19826" y="3544"/>
                  </a:cubicBezTo>
                  <a:cubicBezTo>
                    <a:pt x="19854" y="3516"/>
                    <a:pt x="19883" y="3544"/>
                    <a:pt x="19883" y="3544"/>
                  </a:cubicBezTo>
                  <a:cubicBezTo>
                    <a:pt x="19967" y="3544"/>
                    <a:pt x="19996" y="3544"/>
                    <a:pt x="20024" y="3461"/>
                  </a:cubicBezTo>
                  <a:cubicBezTo>
                    <a:pt x="20052" y="3433"/>
                    <a:pt x="20052" y="3406"/>
                    <a:pt x="20081" y="3351"/>
                  </a:cubicBezTo>
                  <a:cubicBezTo>
                    <a:pt x="20109" y="3323"/>
                    <a:pt x="20081" y="3268"/>
                    <a:pt x="20137" y="3240"/>
                  </a:cubicBezTo>
                  <a:cubicBezTo>
                    <a:pt x="20165" y="3213"/>
                    <a:pt x="20278" y="3157"/>
                    <a:pt x="20250" y="3102"/>
                  </a:cubicBezTo>
                  <a:cubicBezTo>
                    <a:pt x="20222" y="3047"/>
                    <a:pt x="20250" y="3019"/>
                    <a:pt x="20335" y="2992"/>
                  </a:cubicBezTo>
                  <a:cubicBezTo>
                    <a:pt x="20363" y="2964"/>
                    <a:pt x="20363" y="2937"/>
                    <a:pt x="20363" y="2992"/>
                  </a:cubicBezTo>
                  <a:cubicBezTo>
                    <a:pt x="20363" y="3075"/>
                    <a:pt x="20476" y="3075"/>
                    <a:pt x="20505" y="3075"/>
                  </a:cubicBezTo>
                  <a:cubicBezTo>
                    <a:pt x="20589" y="3075"/>
                    <a:pt x="20589" y="3019"/>
                    <a:pt x="20618" y="2964"/>
                  </a:cubicBezTo>
                  <a:cubicBezTo>
                    <a:pt x="20618" y="2909"/>
                    <a:pt x="20561" y="2854"/>
                    <a:pt x="20533" y="2854"/>
                  </a:cubicBezTo>
                  <a:cubicBezTo>
                    <a:pt x="20505" y="2854"/>
                    <a:pt x="20505" y="2826"/>
                    <a:pt x="20476" y="2826"/>
                  </a:cubicBezTo>
                  <a:cubicBezTo>
                    <a:pt x="20476" y="2826"/>
                    <a:pt x="20476" y="2826"/>
                    <a:pt x="20476" y="2826"/>
                  </a:cubicBezTo>
                  <a:cubicBezTo>
                    <a:pt x="20505" y="2826"/>
                    <a:pt x="20505" y="2799"/>
                    <a:pt x="20505" y="2799"/>
                  </a:cubicBezTo>
                  <a:cubicBezTo>
                    <a:pt x="20505" y="2771"/>
                    <a:pt x="20505" y="2771"/>
                    <a:pt x="20505" y="2771"/>
                  </a:cubicBezTo>
                  <a:cubicBezTo>
                    <a:pt x="20505" y="2771"/>
                    <a:pt x="20505" y="2771"/>
                    <a:pt x="20505" y="2771"/>
                  </a:cubicBezTo>
                  <a:cubicBezTo>
                    <a:pt x="20505" y="2771"/>
                    <a:pt x="20505" y="2771"/>
                    <a:pt x="20505" y="2771"/>
                  </a:cubicBezTo>
                  <a:cubicBezTo>
                    <a:pt x="20505" y="2771"/>
                    <a:pt x="20505" y="2771"/>
                    <a:pt x="20505" y="2771"/>
                  </a:cubicBezTo>
                  <a:cubicBezTo>
                    <a:pt x="20505" y="2771"/>
                    <a:pt x="20505" y="2771"/>
                    <a:pt x="20505" y="2771"/>
                  </a:cubicBezTo>
                  <a:cubicBezTo>
                    <a:pt x="20476" y="2744"/>
                    <a:pt x="20476" y="2716"/>
                    <a:pt x="20505" y="2688"/>
                  </a:cubicBezTo>
                  <a:cubicBezTo>
                    <a:pt x="20505" y="2688"/>
                    <a:pt x="20505" y="2661"/>
                    <a:pt x="20505" y="2661"/>
                  </a:cubicBezTo>
                  <a:cubicBezTo>
                    <a:pt x="20505" y="2633"/>
                    <a:pt x="20476" y="2606"/>
                    <a:pt x="20448" y="2578"/>
                  </a:cubicBezTo>
                  <a:cubicBezTo>
                    <a:pt x="20448" y="2551"/>
                    <a:pt x="20448" y="2551"/>
                    <a:pt x="20420" y="2578"/>
                  </a:cubicBezTo>
                  <a:cubicBezTo>
                    <a:pt x="20420" y="2578"/>
                    <a:pt x="20420" y="2578"/>
                    <a:pt x="20392" y="2551"/>
                  </a:cubicBezTo>
                  <a:cubicBezTo>
                    <a:pt x="20335" y="2551"/>
                    <a:pt x="20307" y="2578"/>
                    <a:pt x="20250" y="2578"/>
                  </a:cubicBezTo>
                  <a:cubicBezTo>
                    <a:pt x="20250" y="2578"/>
                    <a:pt x="20222" y="2606"/>
                    <a:pt x="20222" y="2606"/>
                  </a:cubicBezTo>
                  <a:cubicBezTo>
                    <a:pt x="20194" y="2606"/>
                    <a:pt x="20250" y="2523"/>
                    <a:pt x="20278" y="2523"/>
                  </a:cubicBezTo>
                  <a:cubicBezTo>
                    <a:pt x="20335" y="2468"/>
                    <a:pt x="20392" y="2523"/>
                    <a:pt x="20505" y="2523"/>
                  </a:cubicBezTo>
                  <a:cubicBezTo>
                    <a:pt x="20505" y="2523"/>
                    <a:pt x="20533" y="2523"/>
                    <a:pt x="20533" y="2495"/>
                  </a:cubicBezTo>
                  <a:cubicBezTo>
                    <a:pt x="20561" y="2440"/>
                    <a:pt x="20476" y="2385"/>
                    <a:pt x="20476" y="2330"/>
                  </a:cubicBezTo>
                  <a:cubicBezTo>
                    <a:pt x="20476" y="2275"/>
                    <a:pt x="20476" y="2247"/>
                    <a:pt x="20448" y="2219"/>
                  </a:cubicBezTo>
                  <a:cubicBezTo>
                    <a:pt x="20307" y="2137"/>
                    <a:pt x="20392" y="2192"/>
                    <a:pt x="20448" y="2192"/>
                  </a:cubicBezTo>
                  <a:cubicBezTo>
                    <a:pt x="20448" y="2192"/>
                    <a:pt x="20476" y="2164"/>
                    <a:pt x="20476" y="2164"/>
                  </a:cubicBezTo>
                  <a:cubicBezTo>
                    <a:pt x="20476" y="2137"/>
                    <a:pt x="20476" y="2137"/>
                    <a:pt x="20448" y="2137"/>
                  </a:cubicBezTo>
                  <a:cubicBezTo>
                    <a:pt x="20448" y="2109"/>
                    <a:pt x="20476" y="2192"/>
                    <a:pt x="20476" y="2192"/>
                  </a:cubicBezTo>
                  <a:cubicBezTo>
                    <a:pt x="20505" y="2247"/>
                    <a:pt x="20505" y="2275"/>
                    <a:pt x="20533" y="2330"/>
                  </a:cubicBezTo>
                  <a:cubicBezTo>
                    <a:pt x="20561" y="2385"/>
                    <a:pt x="20646" y="2468"/>
                    <a:pt x="20731" y="2385"/>
                  </a:cubicBezTo>
                  <a:cubicBezTo>
                    <a:pt x="20731" y="2385"/>
                    <a:pt x="20731" y="2385"/>
                    <a:pt x="20731" y="2357"/>
                  </a:cubicBezTo>
                  <a:cubicBezTo>
                    <a:pt x="20731" y="2357"/>
                    <a:pt x="20731" y="2357"/>
                    <a:pt x="20731" y="2357"/>
                  </a:cubicBezTo>
                  <a:cubicBezTo>
                    <a:pt x="20731" y="2330"/>
                    <a:pt x="20731" y="2330"/>
                    <a:pt x="20703" y="2330"/>
                  </a:cubicBezTo>
                  <a:cubicBezTo>
                    <a:pt x="20731" y="2330"/>
                    <a:pt x="20759" y="2357"/>
                    <a:pt x="20759" y="2357"/>
                  </a:cubicBezTo>
                  <a:cubicBezTo>
                    <a:pt x="20787" y="2385"/>
                    <a:pt x="20787" y="2385"/>
                    <a:pt x="20816" y="2413"/>
                  </a:cubicBezTo>
                  <a:cubicBezTo>
                    <a:pt x="20844" y="2440"/>
                    <a:pt x="20844" y="2440"/>
                    <a:pt x="20900" y="2440"/>
                  </a:cubicBezTo>
                  <a:cubicBezTo>
                    <a:pt x="20900" y="2440"/>
                    <a:pt x="21014" y="2440"/>
                    <a:pt x="20957" y="2468"/>
                  </a:cubicBezTo>
                  <a:cubicBezTo>
                    <a:pt x="20957" y="2495"/>
                    <a:pt x="20929" y="2523"/>
                    <a:pt x="20929" y="2523"/>
                  </a:cubicBezTo>
                  <a:cubicBezTo>
                    <a:pt x="20900" y="2606"/>
                    <a:pt x="20985" y="2633"/>
                    <a:pt x="21014" y="2661"/>
                  </a:cubicBezTo>
                  <a:cubicBezTo>
                    <a:pt x="21070" y="2716"/>
                    <a:pt x="21127" y="2716"/>
                    <a:pt x="21240" y="2716"/>
                  </a:cubicBezTo>
                  <a:cubicBezTo>
                    <a:pt x="21296" y="2716"/>
                    <a:pt x="21381" y="2716"/>
                    <a:pt x="21409" y="2661"/>
                  </a:cubicBezTo>
                  <a:cubicBezTo>
                    <a:pt x="21409" y="2661"/>
                    <a:pt x="21409" y="2633"/>
                    <a:pt x="21409" y="2633"/>
                  </a:cubicBezTo>
                  <a:cubicBezTo>
                    <a:pt x="21381" y="2633"/>
                    <a:pt x="21353" y="2606"/>
                    <a:pt x="21325" y="2606"/>
                  </a:cubicBezTo>
                  <a:cubicBezTo>
                    <a:pt x="21268" y="2606"/>
                    <a:pt x="21268" y="2606"/>
                    <a:pt x="21240" y="2551"/>
                  </a:cubicBezTo>
                  <a:cubicBezTo>
                    <a:pt x="21240" y="2551"/>
                    <a:pt x="21155" y="2523"/>
                    <a:pt x="21183" y="2523"/>
                  </a:cubicBezTo>
                  <a:cubicBezTo>
                    <a:pt x="21183" y="2523"/>
                    <a:pt x="21240" y="2495"/>
                    <a:pt x="21268" y="2495"/>
                  </a:cubicBezTo>
                  <a:cubicBezTo>
                    <a:pt x="21268" y="2523"/>
                    <a:pt x="21268" y="2578"/>
                    <a:pt x="21325" y="2578"/>
                  </a:cubicBezTo>
                  <a:cubicBezTo>
                    <a:pt x="21381" y="2578"/>
                    <a:pt x="21438" y="2523"/>
                    <a:pt x="21438" y="2468"/>
                  </a:cubicBezTo>
                  <a:cubicBezTo>
                    <a:pt x="21409" y="2440"/>
                    <a:pt x="21409" y="2413"/>
                    <a:pt x="21381" y="2413"/>
                  </a:cubicBezTo>
                  <a:cubicBezTo>
                    <a:pt x="21381" y="2385"/>
                    <a:pt x="21325" y="2330"/>
                    <a:pt x="21381" y="2330"/>
                  </a:cubicBezTo>
                  <a:close/>
                  <a:moveTo>
                    <a:pt x="3852" y="4619"/>
                  </a:moveTo>
                  <a:cubicBezTo>
                    <a:pt x="3852" y="4619"/>
                    <a:pt x="3852" y="4619"/>
                    <a:pt x="3852" y="4619"/>
                  </a:cubicBezTo>
                  <a:cubicBezTo>
                    <a:pt x="3852" y="4592"/>
                    <a:pt x="3852" y="4592"/>
                    <a:pt x="3852" y="4592"/>
                  </a:cubicBezTo>
                  <a:cubicBezTo>
                    <a:pt x="3852" y="4619"/>
                    <a:pt x="3852" y="4619"/>
                    <a:pt x="3852" y="4619"/>
                  </a:cubicBezTo>
                  <a:close/>
                  <a:moveTo>
                    <a:pt x="1591" y="6633"/>
                  </a:moveTo>
                  <a:cubicBezTo>
                    <a:pt x="1591" y="6633"/>
                    <a:pt x="1591" y="6633"/>
                    <a:pt x="1591" y="6606"/>
                  </a:cubicBezTo>
                  <a:cubicBezTo>
                    <a:pt x="1591" y="6633"/>
                    <a:pt x="1591" y="6633"/>
                    <a:pt x="1591" y="6633"/>
                  </a:cubicBezTo>
                  <a:cubicBezTo>
                    <a:pt x="1591" y="6633"/>
                    <a:pt x="1591" y="6633"/>
                    <a:pt x="1591" y="6633"/>
                  </a:cubicBezTo>
                  <a:close/>
                  <a:moveTo>
                    <a:pt x="3513" y="7516"/>
                  </a:moveTo>
                  <a:cubicBezTo>
                    <a:pt x="3513" y="7516"/>
                    <a:pt x="3513" y="7516"/>
                    <a:pt x="3485" y="7488"/>
                  </a:cubicBezTo>
                  <a:cubicBezTo>
                    <a:pt x="3485" y="7488"/>
                    <a:pt x="3485" y="7488"/>
                    <a:pt x="3485" y="7488"/>
                  </a:cubicBezTo>
                  <a:cubicBezTo>
                    <a:pt x="3485" y="7488"/>
                    <a:pt x="3513" y="7516"/>
                    <a:pt x="3513" y="7516"/>
                  </a:cubicBezTo>
                  <a:close/>
                  <a:moveTo>
                    <a:pt x="5549" y="21282"/>
                  </a:moveTo>
                  <a:cubicBezTo>
                    <a:pt x="5549" y="21282"/>
                    <a:pt x="5549" y="21282"/>
                    <a:pt x="5549" y="21282"/>
                  </a:cubicBezTo>
                  <a:cubicBezTo>
                    <a:pt x="5549" y="21282"/>
                    <a:pt x="5549" y="21282"/>
                    <a:pt x="5549" y="21282"/>
                  </a:cubicBezTo>
                  <a:cubicBezTo>
                    <a:pt x="5549" y="21282"/>
                    <a:pt x="5549" y="21282"/>
                    <a:pt x="5549" y="21282"/>
                  </a:cubicBezTo>
                  <a:close/>
                  <a:moveTo>
                    <a:pt x="5294" y="7819"/>
                  </a:moveTo>
                  <a:cubicBezTo>
                    <a:pt x="5294" y="7819"/>
                    <a:pt x="5294" y="7819"/>
                    <a:pt x="5294" y="7819"/>
                  </a:cubicBezTo>
                  <a:cubicBezTo>
                    <a:pt x="5294" y="7819"/>
                    <a:pt x="5294" y="7819"/>
                    <a:pt x="5294" y="7819"/>
                  </a:cubicBezTo>
                  <a:close/>
                  <a:moveTo>
                    <a:pt x="6934" y="7957"/>
                  </a:moveTo>
                  <a:cubicBezTo>
                    <a:pt x="6934" y="7957"/>
                    <a:pt x="6906" y="7957"/>
                    <a:pt x="6906" y="7957"/>
                  </a:cubicBezTo>
                  <a:cubicBezTo>
                    <a:pt x="6877" y="7957"/>
                    <a:pt x="6877" y="7957"/>
                    <a:pt x="6849" y="7985"/>
                  </a:cubicBezTo>
                  <a:cubicBezTo>
                    <a:pt x="6849" y="7985"/>
                    <a:pt x="6793" y="7985"/>
                    <a:pt x="6764" y="7985"/>
                  </a:cubicBezTo>
                  <a:cubicBezTo>
                    <a:pt x="6708" y="7985"/>
                    <a:pt x="6708" y="8095"/>
                    <a:pt x="6623" y="8013"/>
                  </a:cubicBezTo>
                  <a:cubicBezTo>
                    <a:pt x="6595" y="8013"/>
                    <a:pt x="6538" y="8013"/>
                    <a:pt x="6510" y="7985"/>
                  </a:cubicBezTo>
                  <a:cubicBezTo>
                    <a:pt x="6482" y="7957"/>
                    <a:pt x="6510" y="7957"/>
                    <a:pt x="6482" y="7930"/>
                  </a:cubicBezTo>
                  <a:cubicBezTo>
                    <a:pt x="6482" y="7930"/>
                    <a:pt x="6482" y="7930"/>
                    <a:pt x="6482" y="7930"/>
                  </a:cubicBezTo>
                  <a:cubicBezTo>
                    <a:pt x="6482" y="7930"/>
                    <a:pt x="6482" y="7930"/>
                    <a:pt x="6482" y="7930"/>
                  </a:cubicBezTo>
                  <a:cubicBezTo>
                    <a:pt x="6453" y="7930"/>
                    <a:pt x="6453" y="7930"/>
                    <a:pt x="6453" y="7930"/>
                  </a:cubicBezTo>
                  <a:cubicBezTo>
                    <a:pt x="6453" y="7902"/>
                    <a:pt x="6453" y="7902"/>
                    <a:pt x="6453" y="7875"/>
                  </a:cubicBezTo>
                  <a:cubicBezTo>
                    <a:pt x="6453" y="7875"/>
                    <a:pt x="6453" y="7875"/>
                    <a:pt x="6453" y="7875"/>
                  </a:cubicBezTo>
                  <a:cubicBezTo>
                    <a:pt x="6425" y="7875"/>
                    <a:pt x="6425" y="7875"/>
                    <a:pt x="6425" y="7847"/>
                  </a:cubicBezTo>
                  <a:cubicBezTo>
                    <a:pt x="6397" y="7847"/>
                    <a:pt x="6397" y="7847"/>
                    <a:pt x="6397" y="7847"/>
                  </a:cubicBezTo>
                  <a:cubicBezTo>
                    <a:pt x="6397" y="7847"/>
                    <a:pt x="6397" y="7847"/>
                    <a:pt x="6397" y="7847"/>
                  </a:cubicBezTo>
                  <a:cubicBezTo>
                    <a:pt x="6397" y="7847"/>
                    <a:pt x="6397" y="7819"/>
                    <a:pt x="6369" y="7819"/>
                  </a:cubicBezTo>
                  <a:cubicBezTo>
                    <a:pt x="6312" y="7847"/>
                    <a:pt x="6284" y="7847"/>
                    <a:pt x="6227" y="7819"/>
                  </a:cubicBezTo>
                  <a:cubicBezTo>
                    <a:pt x="6227" y="7819"/>
                    <a:pt x="6171" y="7792"/>
                    <a:pt x="6142" y="7792"/>
                  </a:cubicBezTo>
                  <a:cubicBezTo>
                    <a:pt x="6086" y="7819"/>
                    <a:pt x="6029" y="7902"/>
                    <a:pt x="5944" y="7847"/>
                  </a:cubicBezTo>
                  <a:cubicBezTo>
                    <a:pt x="5916" y="7847"/>
                    <a:pt x="5860" y="7847"/>
                    <a:pt x="5831" y="7875"/>
                  </a:cubicBezTo>
                  <a:cubicBezTo>
                    <a:pt x="5775" y="7902"/>
                    <a:pt x="5775" y="7930"/>
                    <a:pt x="5775" y="7957"/>
                  </a:cubicBezTo>
                  <a:cubicBezTo>
                    <a:pt x="5775" y="8013"/>
                    <a:pt x="5605" y="8013"/>
                    <a:pt x="5605" y="8013"/>
                  </a:cubicBezTo>
                  <a:cubicBezTo>
                    <a:pt x="5549" y="7985"/>
                    <a:pt x="5520" y="7957"/>
                    <a:pt x="5492" y="7930"/>
                  </a:cubicBezTo>
                  <a:cubicBezTo>
                    <a:pt x="5464" y="7902"/>
                    <a:pt x="5436" y="7902"/>
                    <a:pt x="5407" y="7847"/>
                  </a:cubicBezTo>
                  <a:cubicBezTo>
                    <a:pt x="5379" y="7792"/>
                    <a:pt x="5322" y="7792"/>
                    <a:pt x="5294" y="7737"/>
                  </a:cubicBezTo>
                  <a:cubicBezTo>
                    <a:pt x="5294" y="7737"/>
                    <a:pt x="5294" y="7737"/>
                    <a:pt x="5294" y="7737"/>
                  </a:cubicBezTo>
                  <a:cubicBezTo>
                    <a:pt x="5322" y="7682"/>
                    <a:pt x="5351" y="7626"/>
                    <a:pt x="5379" y="7571"/>
                  </a:cubicBezTo>
                  <a:cubicBezTo>
                    <a:pt x="5407" y="7544"/>
                    <a:pt x="5407" y="7488"/>
                    <a:pt x="5436" y="7461"/>
                  </a:cubicBezTo>
                  <a:cubicBezTo>
                    <a:pt x="5436" y="7461"/>
                    <a:pt x="5436" y="7461"/>
                    <a:pt x="5407" y="7433"/>
                  </a:cubicBezTo>
                  <a:cubicBezTo>
                    <a:pt x="5407" y="7433"/>
                    <a:pt x="5407" y="7406"/>
                    <a:pt x="5407" y="7378"/>
                  </a:cubicBezTo>
                  <a:cubicBezTo>
                    <a:pt x="5407" y="7378"/>
                    <a:pt x="5407" y="7406"/>
                    <a:pt x="5407" y="7406"/>
                  </a:cubicBezTo>
                  <a:cubicBezTo>
                    <a:pt x="5407" y="7406"/>
                    <a:pt x="5407" y="7406"/>
                    <a:pt x="5407" y="7406"/>
                  </a:cubicBezTo>
                  <a:cubicBezTo>
                    <a:pt x="5407" y="7406"/>
                    <a:pt x="5407" y="7406"/>
                    <a:pt x="5407" y="7406"/>
                  </a:cubicBezTo>
                  <a:cubicBezTo>
                    <a:pt x="5407" y="7406"/>
                    <a:pt x="5407" y="7406"/>
                    <a:pt x="5407" y="7406"/>
                  </a:cubicBezTo>
                  <a:cubicBezTo>
                    <a:pt x="5436" y="7406"/>
                    <a:pt x="5436" y="7406"/>
                    <a:pt x="5436" y="7406"/>
                  </a:cubicBezTo>
                  <a:cubicBezTo>
                    <a:pt x="5464" y="7406"/>
                    <a:pt x="5464" y="7378"/>
                    <a:pt x="5464" y="7351"/>
                  </a:cubicBezTo>
                  <a:cubicBezTo>
                    <a:pt x="5464" y="7351"/>
                    <a:pt x="5464" y="7351"/>
                    <a:pt x="5464" y="7351"/>
                  </a:cubicBezTo>
                  <a:cubicBezTo>
                    <a:pt x="5492" y="7351"/>
                    <a:pt x="5492" y="7351"/>
                    <a:pt x="5492" y="7351"/>
                  </a:cubicBezTo>
                  <a:cubicBezTo>
                    <a:pt x="5492" y="7323"/>
                    <a:pt x="5492" y="7323"/>
                    <a:pt x="5492" y="7323"/>
                  </a:cubicBezTo>
                  <a:cubicBezTo>
                    <a:pt x="5492" y="7295"/>
                    <a:pt x="5520" y="7240"/>
                    <a:pt x="5549" y="7240"/>
                  </a:cubicBezTo>
                  <a:cubicBezTo>
                    <a:pt x="5577" y="7240"/>
                    <a:pt x="5577" y="7240"/>
                    <a:pt x="5605" y="7213"/>
                  </a:cubicBezTo>
                  <a:cubicBezTo>
                    <a:pt x="5605" y="7185"/>
                    <a:pt x="5633" y="7102"/>
                    <a:pt x="5577" y="7075"/>
                  </a:cubicBezTo>
                  <a:cubicBezTo>
                    <a:pt x="5577" y="7075"/>
                    <a:pt x="5577" y="7075"/>
                    <a:pt x="5577" y="7075"/>
                  </a:cubicBezTo>
                  <a:cubicBezTo>
                    <a:pt x="5549" y="7075"/>
                    <a:pt x="5549" y="7075"/>
                    <a:pt x="5577" y="7047"/>
                  </a:cubicBezTo>
                  <a:cubicBezTo>
                    <a:pt x="5577" y="7047"/>
                    <a:pt x="5577" y="7047"/>
                    <a:pt x="5577" y="7047"/>
                  </a:cubicBezTo>
                  <a:cubicBezTo>
                    <a:pt x="5605" y="7047"/>
                    <a:pt x="5605" y="7019"/>
                    <a:pt x="5605" y="6992"/>
                  </a:cubicBezTo>
                  <a:cubicBezTo>
                    <a:pt x="5605" y="6992"/>
                    <a:pt x="5605" y="6992"/>
                    <a:pt x="5605" y="6992"/>
                  </a:cubicBezTo>
                  <a:cubicBezTo>
                    <a:pt x="5605" y="6992"/>
                    <a:pt x="5605" y="6964"/>
                    <a:pt x="5605" y="6964"/>
                  </a:cubicBezTo>
                  <a:cubicBezTo>
                    <a:pt x="5605" y="6964"/>
                    <a:pt x="5605" y="6964"/>
                    <a:pt x="5633" y="6964"/>
                  </a:cubicBezTo>
                  <a:cubicBezTo>
                    <a:pt x="5633" y="6964"/>
                    <a:pt x="5633" y="6937"/>
                    <a:pt x="5662" y="6937"/>
                  </a:cubicBezTo>
                  <a:cubicBezTo>
                    <a:pt x="5662" y="6937"/>
                    <a:pt x="5662" y="6937"/>
                    <a:pt x="5662" y="6937"/>
                  </a:cubicBezTo>
                  <a:cubicBezTo>
                    <a:pt x="5718" y="6937"/>
                    <a:pt x="5803" y="6964"/>
                    <a:pt x="5747" y="6992"/>
                  </a:cubicBezTo>
                  <a:cubicBezTo>
                    <a:pt x="5718" y="7019"/>
                    <a:pt x="5690" y="7019"/>
                    <a:pt x="5662" y="7019"/>
                  </a:cubicBezTo>
                  <a:cubicBezTo>
                    <a:pt x="5662" y="7047"/>
                    <a:pt x="5662" y="7047"/>
                    <a:pt x="5633" y="7047"/>
                  </a:cubicBezTo>
                  <a:cubicBezTo>
                    <a:pt x="5633" y="7047"/>
                    <a:pt x="5633" y="7047"/>
                    <a:pt x="5633" y="7047"/>
                  </a:cubicBezTo>
                  <a:cubicBezTo>
                    <a:pt x="5662" y="7075"/>
                    <a:pt x="5690" y="7102"/>
                    <a:pt x="5718" y="7102"/>
                  </a:cubicBezTo>
                  <a:cubicBezTo>
                    <a:pt x="5747" y="7130"/>
                    <a:pt x="5775" y="7102"/>
                    <a:pt x="5803" y="7102"/>
                  </a:cubicBezTo>
                  <a:cubicBezTo>
                    <a:pt x="5803" y="7102"/>
                    <a:pt x="5803" y="7102"/>
                    <a:pt x="5831" y="7102"/>
                  </a:cubicBezTo>
                  <a:cubicBezTo>
                    <a:pt x="5831" y="7102"/>
                    <a:pt x="5916" y="7047"/>
                    <a:pt x="5916" y="7075"/>
                  </a:cubicBezTo>
                  <a:cubicBezTo>
                    <a:pt x="5888" y="7075"/>
                    <a:pt x="5888" y="7075"/>
                    <a:pt x="5888" y="7102"/>
                  </a:cubicBezTo>
                  <a:cubicBezTo>
                    <a:pt x="5888" y="7130"/>
                    <a:pt x="5831" y="7130"/>
                    <a:pt x="5831" y="7185"/>
                  </a:cubicBezTo>
                  <a:cubicBezTo>
                    <a:pt x="5831" y="7185"/>
                    <a:pt x="5831" y="7185"/>
                    <a:pt x="5831" y="7185"/>
                  </a:cubicBezTo>
                  <a:cubicBezTo>
                    <a:pt x="5831" y="7213"/>
                    <a:pt x="5831" y="7213"/>
                    <a:pt x="5831" y="7213"/>
                  </a:cubicBezTo>
                  <a:cubicBezTo>
                    <a:pt x="5831" y="7213"/>
                    <a:pt x="5831" y="7213"/>
                    <a:pt x="5831" y="7213"/>
                  </a:cubicBezTo>
                  <a:cubicBezTo>
                    <a:pt x="5831" y="7213"/>
                    <a:pt x="5831" y="7213"/>
                    <a:pt x="5831" y="7213"/>
                  </a:cubicBezTo>
                  <a:cubicBezTo>
                    <a:pt x="5888" y="7268"/>
                    <a:pt x="6001" y="7213"/>
                    <a:pt x="6029" y="7268"/>
                  </a:cubicBezTo>
                  <a:cubicBezTo>
                    <a:pt x="6058" y="7323"/>
                    <a:pt x="6171" y="7323"/>
                    <a:pt x="6199" y="7268"/>
                  </a:cubicBezTo>
                  <a:cubicBezTo>
                    <a:pt x="6199" y="7268"/>
                    <a:pt x="6199" y="7268"/>
                    <a:pt x="6199" y="7240"/>
                  </a:cubicBezTo>
                  <a:cubicBezTo>
                    <a:pt x="6199" y="7240"/>
                    <a:pt x="6199" y="7213"/>
                    <a:pt x="6199" y="7213"/>
                  </a:cubicBezTo>
                  <a:cubicBezTo>
                    <a:pt x="6199" y="7213"/>
                    <a:pt x="6199" y="7213"/>
                    <a:pt x="6199" y="7213"/>
                  </a:cubicBezTo>
                  <a:cubicBezTo>
                    <a:pt x="6227" y="7213"/>
                    <a:pt x="6227" y="7213"/>
                    <a:pt x="6227" y="7213"/>
                  </a:cubicBezTo>
                  <a:cubicBezTo>
                    <a:pt x="6255" y="7213"/>
                    <a:pt x="6284" y="7185"/>
                    <a:pt x="6312" y="7185"/>
                  </a:cubicBezTo>
                  <a:cubicBezTo>
                    <a:pt x="6312" y="7185"/>
                    <a:pt x="6312" y="7185"/>
                    <a:pt x="6340" y="7185"/>
                  </a:cubicBezTo>
                  <a:cubicBezTo>
                    <a:pt x="6369" y="7157"/>
                    <a:pt x="6340" y="7075"/>
                    <a:pt x="6312" y="7047"/>
                  </a:cubicBezTo>
                  <a:cubicBezTo>
                    <a:pt x="6312" y="7047"/>
                    <a:pt x="6312" y="7047"/>
                    <a:pt x="6312" y="7047"/>
                  </a:cubicBezTo>
                  <a:cubicBezTo>
                    <a:pt x="6284" y="7047"/>
                    <a:pt x="6284" y="7047"/>
                    <a:pt x="6284" y="7047"/>
                  </a:cubicBezTo>
                  <a:cubicBezTo>
                    <a:pt x="6255" y="7075"/>
                    <a:pt x="6255" y="7102"/>
                    <a:pt x="6199" y="7102"/>
                  </a:cubicBezTo>
                  <a:cubicBezTo>
                    <a:pt x="6199" y="7102"/>
                    <a:pt x="6171" y="7075"/>
                    <a:pt x="6171" y="7075"/>
                  </a:cubicBezTo>
                  <a:cubicBezTo>
                    <a:pt x="6171" y="7047"/>
                    <a:pt x="6171" y="7047"/>
                    <a:pt x="6142" y="7047"/>
                  </a:cubicBezTo>
                  <a:cubicBezTo>
                    <a:pt x="6142" y="7019"/>
                    <a:pt x="6199" y="7019"/>
                    <a:pt x="6199" y="7019"/>
                  </a:cubicBezTo>
                  <a:cubicBezTo>
                    <a:pt x="6227" y="6992"/>
                    <a:pt x="6255" y="6964"/>
                    <a:pt x="6284" y="6964"/>
                  </a:cubicBezTo>
                  <a:cubicBezTo>
                    <a:pt x="6340" y="7019"/>
                    <a:pt x="6369" y="6964"/>
                    <a:pt x="6425" y="6937"/>
                  </a:cubicBezTo>
                  <a:cubicBezTo>
                    <a:pt x="6425" y="6937"/>
                    <a:pt x="6425" y="6937"/>
                    <a:pt x="6425" y="6937"/>
                  </a:cubicBezTo>
                  <a:cubicBezTo>
                    <a:pt x="6425" y="6937"/>
                    <a:pt x="6425" y="6909"/>
                    <a:pt x="6425" y="6909"/>
                  </a:cubicBezTo>
                  <a:cubicBezTo>
                    <a:pt x="6453" y="6882"/>
                    <a:pt x="6510" y="6882"/>
                    <a:pt x="6510" y="6882"/>
                  </a:cubicBezTo>
                  <a:cubicBezTo>
                    <a:pt x="6538" y="6882"/>
                    <a:pt x="6538" y="6882"/>
                    <a:pt x="6538" y="6882"/>
                  </a:cubicBezTo>
                  <a:cubicBezTo>
                    <a:pt x="6538" y="6882"/>
                    <a:pt x="6538" y="6882"/>
                    <a:pt x="6538" y="6882"/>
                  </a:cubicBezTo>
                  <a:cubicBezTo>
                    <a:pt x="6538" y="6854"/>
                    <a:pt x="6566" y="6854"/>
                    <a:pt x="6566" y="6826"/>
                  </a:cubicBezTo>
                  <a:cubicBezTo>
                    <a:pt x="6595" y="6826"/>
                    <a:pt x="6623" y="6826"/>
                    <a:pt x="6651" y="6826"/>
                  </a:cubicBezTo>
                  <a:cubicBezTo>
                    <a:pt x="6651" y="6854"/>
                    <a:pt x="6595" y="6909"/>
                    <a:pt x="6595" y="6937"/>
                  </a:cubicBezTo>
                  <a:cubicBezTo>
                    <a:pt x="6595" y="6964"/>
                    <a:pt x="6510" y="6937"/>
                    <a:pt x="6482" y="6964"/>
                  </a:cubicBezTo>
                  <a:cubicBezTo>
                    <a:pt x="6482" y="6964"/>
                    <a:pt x="6482" y="6992"/>
                    <a:pt x="6482" y="6992"/>
                  </a:cubicBezTo>
                  <a:cubicBezTo>
                    <a:pt x="6482" y="7047"/>
                    <a:pt x="6482" y="7047"/>
                    <a:pt x="6453" y="7047"/>
                  </a:cubicBezTo>
                  <a:cubicBezTo>
                    <a:pt x="6425" y="7075"/>
                    <a:pt x="6397" y="7130"/>
                    <a:pt x="6425" y="7157"/>
                  </a:cubicBezTo>
                  <a:cubicBezTo>
                    <a:pt x="6425" y="7185"/>
                    <a:pt x="6425" y="7185"/>
                    <a:pt x="6425" y="7213"/>
                  </a:cubicBezTo>
                  <a:cubicBezTo>
                    <a:pt x="6425" y="7213"/>
                    <a:pt x="6425" y="7213"/>
                    <a:pt x="6425" y="7213"/>
                  </a:cubicBezTo>
                  <a:cubicBezTo>
                    <a:pt x="6482" y="7213"/>
                    <a:pt x="6482" y="7240"/>
                    <a:pt x="6510" y="7268"/>
                  </a:cubicBezTo>
                  <a:cubicBezTo>
                    <a:pt x="6566" y="7295"/>
                    <a:pt x="6566" y="7351"/>
                    <a:pt x="6595" y="7433"/>
                  </a:cubicBezTo>
                  <a:cubicBezTo>
                    <a:pt x="6595" y="7433"/>
                    <a:pt x="6595" y="7433"/>
                    <a:pt x="6595" y="7433"/>
                  </a:cubicBezTo>
                  <a:cubicBezTo>
                    <a:pt x="6623" y="7516"/>
                    <a:pt x="6764" y="7516"/>
                    <a:pt x="6821" y="7571"/>
                  </a:cubicBezTo>
                  <a:cubicBezTo>
                    <a:pt x="6821" y="7571"/>
                    <a:pt x="6821" y="7571"/>
                    <a:pt x="6821" y="7571"/>
                  </a:cubicBezTo>
                  <a:cubicBezTo>
                    <a:pt x="6821" y="7571"/>
                    <a:pt x="6849" y="7571"/>
                    <a:pt x="6849" y="7571"/>
                  </a:cubicBezTo>
                  <a:cubicBezTo>
                    <a:pt x="6849" y="7599"/>
                    <a:pt x="6849" y="7599"/>
                    <a:pt x="6849" y="7599"/>
                  </a:cubicBezTo>
                  <a:cubicBezTo>
                    <a:pt x="6849" y="7626"/>
                    <a:pt x="6877" y="7654"/>
                    <a:pt x="6906" y="7654"/>
                  </a:cubicBezTo>
                  <a:cubicBezTo>
                    <a:pt x="6934" y="7682"/>
                    <a:pt x="6934" y="7709"/>
                    <a:pt x="6962" y="7709"/>
                  </a:cubicBezTo>
                  <a:cubicBezTo>
                    <a:pt x="6962" y="7709"/>
                    <a:pt x="6991" y="7737"/>
                    <a:pt x="6991" y="7737"/>
                  </a:cubicBezTo>
                  <a:cubicBezTo>
                    <a:pt x="6991" y="7737"/>
                    <a:pt x="7019" y="7792"/>
                    <a:pt x="7019" y="7819"/>
                  </a:cubicBezTo>
                  <a:cubicBezTo>
                    <a:pt x="7047" y="7847"/>
                    <a:pt x="7047" y="8013"/>
                    <a:pt x="6934" y="7957"/>
                  </a:cubicBezTo>
                  <a:close/>
                  <a:moveTo>
                    <a:pt x="8630" y="8647"/>
                  </a:moveTo>
                  <a:cubicBezTo>
                    <a:pt x="8630" y="8647"/>
                    <a:pt x="8602" y="8647"/>
                    <a:pt x="8602" y="8675"/>
                  </a:cubicBezTo>
                  <a:cubicBezTo>
                    <a:pt x="8602" y="8730"/>
                    <a:pt x="8602" y="8813"/>
                    <a:pt x="8545" y="8840"/>
                  </a:cubicBezTo>
                  <a:cubicBezTo>
                    <a:pt x="8489" y="8868"/>
                    <a:pt x="8461" y="8840"/>
                    <a:pt x="8404" y="8868"/>
                  </a:cubicBezTo>
                  <a:cubicBezTo>
                    <a:pt x="8376" y="8895"/>
                    <a:pt x="8319" y="8923"/>
                    <a:pt x="8263" y="8895"/>
                  </a:cubicBezTo>
                  <a:cubicBezTo>
                    <a:pt x="8206" y="8868"/>
                    <a:pt x="8178" y="8895"/>
                    <a:pt x="8121" y="8895"/>
                  </a:cubicBezTo>
                  <a:cubicBezTo>
                    <a:pt x="8037" y="8895"/>
                    <a:pt x="8008" y="8840"/>
                    <a:pt x="8008" y="8813"/>
                  </a:cubicBezTo>
                  <a:cubicBezTo>
                    <a:pt x="7980" y="8757"/>
                    <a:pt x="7980" y="8702"/>
                    <a:pt x="7924" y="8647"/>
                  </a:cubicBezTo>
                  <a:cubicBezTo>
                    <a:pt x="7924" y="8619"/>
                    <a:pt x="7952" y="8537"/>
                    <a:pt x="7952" y="8509"/>
                  </a:cubicBezTo>
                  <a:cubicBezTo>
                    <a:pt x="7952" y="8454"/>
                    <a:pt x="7952" y="8426"/>
                    <a:pt x="7952" y="8399"/>
                  </a:cubicBezTo>
                  <a:cubicBezTo>
                    <a:pt x="7952" y="8371"/>
                    <a:pt x="7980" y="8344"/>
                    <a:pt x="7980" y="8316"/>
                  </a:cubicBezTo>
                  <a:cubicBezTo>
                    <a:pt x="7980" y="8316"/>
                    <a:pt x="7980" y="8288"/>
                    <a:pt x="8008" y="8261"/>
                  </a:cubicBezTo>
                  <a:cubicBezTo>
                    <a:pt x="8008" y="8206"/>
                    <a:pt x="7980" y="8206"/>
                    <a:pt x="8008" y="8233"/>
                  </a:cubicBezTo>
                  <a:cubicBezTo>
                    <a:pt x="8121" y="8261"/>
                    <a:pt x="8037" y="8068"/>
                    <a:pt x="8008" y="8068"/>
                  </a:cubicBezTo>
                  <a:cubicBezTo>
                    <a:pt x="8008" y="8068"/>
                    <a:pt x="8008" y="8068"/>
                    <a:pt x="8008" y="8068"/>
                  </a:cubicBezTo>
                  <a:cubicBezTo>
                    <a:pt x="7980" y="8040"/>
                    <a:pt x="7952" y="8040"/>
                    <a:pt x="7924" y="8040"/>
                  </a:cubicBezTo>
                  <a:cubicBezTo>
                    <a:pt x="7952" y="8040"/>
                    <a:pt x="7867" y="7985"/>
                    <a:pt x="7839" y="7985"/>
                  </a:cubicBezTo>
                  <a:cubicBezTo>
                    <a:pt x="7839" y="7985"/>
                    <a:pt x="7839" y="7985"/>
                    <a:pt x="7810" y="7985"/>
                  </a:cubicBezTo>
                  <a:cubicBezTo>
                    <a:pt x="7782" y="7985"/>
                    <a:pt x="7782" y="7957"/>
                    <a:pt x="7782" y="7902"/>
                  </a:cubicBezTo>
                  <a:cubicBezTo>
                    <a:pt x="7782" y="7902"/>
                    <a:pt x="7754" y="7902"/>
                    <a:pt x="7754" y="7902"/>
                  </a:cubicBezTo>
                  <a:cubicBezTo>
                    <a:pt x="7754" y="7847"/>
                    <a:pt x="7726" y="7792"/>
                    <a:pt x="7754" y="7737"/>
                  </a:cubicBezTo>
                  <a:cubicBezTo>
                    <a:pt x="7782" y="7709"/>
                    <a:pt x="7782" y="7682"/>
                    <a:pt x="7782" y="7654"/>
                  </a:cubicBezTo>
                  <a:cubicBezTo>
                    <a:pt x="7782" y="7599"/>
                    <a:pt x="7782" y="7599"/>
                    <a:pt x="7754" y="7571"/>
                  </a:cubicBezTo>
                  <a:cubicBezTo>
                    <a:pt x="7726" y="7571"/>
                    <a:pt x="7726" y="7571"/>
                    <a:pt x="7726" y="7571"/>
                  </a:cubicBezTo>
                  <a:cubicBezTo>
                    <a:pt x="7697" y="7571"/>
                    <a:pt x="7697" y="7571"/>
                    <a:pt x="7697" y="7544"/>
                  </a:cubicBezTo>
                  <a:cubicBezTo>
                    <a:pt x="7669" y="7544"/>
                    <a:pt x="7669" y="7544"/>
                    <a:pt x="7669" y="7516"/>
                  </a:cubicBezTo>
                  <a:cubicBezTo>
                    <a:pt x="7669" y="7516"/>
                    <a:pt x="7669" y="7516"/>
                    <a:pt x="7669" y="7516"/>
                  </a:cubicBezTo>
                  <a:cubicBezTo>
                    <a:pt x="7641" y="7516"/>
                    <a:pt x="7641" y="7488"/>
                    <a:pt x="7641" y="7461"/>
                  </a:cubicBezTo>
                  <a:cubicBezTo>
                    <a:pt x="7613" y="7433"/>
                    <a:pt x="7613" y="7406"/>
                    <a:pt x="7641" y="7378"/>
                  </a:cubicBezTo>
                  <a:cubicBezTo>
                    <a:pt x="7641" y="7378"/>
                    <a:pt x="7669" y="7323"/>
                    <a:pt x="7669" y="7323"/>
                  </a:cubicBezTo>
                  <a:cubicBezTo>
                    <a:pt x="7697" y="7295"/>
                    <a:pt x="7669" y="7268"/>
                    <a:pt x="7669" y="7240"/>
                  </a:cubicBezTo>
                  <a:cubicBezTo>
                    <a:pt x="7669" y="7185"/>
                    <a:pt x="7669" y="7157"/>
                    <a:pt x="7726" y="7157"/>
                  </a:cubicBezTo>
                  <a:cubicBezTo>
                    <a:pt x="7782" y="7157"/>
                    <a:pt x="7895" y="7019"/>
                    <a:pt x="7895" y="7019"/>
                  </a:cubicBezTo>
                  <a:cubicBezTo>
                    <a:pt x="7952" y="7047"/>
                    <a:pt x="7980" y="7047"/>
                    <a:pt x="8037" y="6992"/>
                  </a:cubicBezTo>
                  <a:cubicBezTo>
                    <a:pt x="8065" y="6964"/>
                    <a:pt x="8121" y="6992"/>
                    <a:pt x="8150" y="6937"/>
                  </a:cubicBezTo>
                  <a:cubicBezTo>
                    <a:pt x="8150" y="6937"/>
                    <a:pt x="8150" y="6964"/>
                    <a:pt x="8150" y="6964"/>
                  </a:cubicBezTo>
                  <a:cubicBezTo>
                    <a:pt x="8178" y="6964"/>
                    <a:pt x="8178" y="6992"/>
                    <a:pt x="8206" y="6992"/>
                  </a:cubicBezTo>
                  <a:cubicBezTo>
                    <a:pt x="8234" y="6992"/>
                    <a:pt x="8263" y="6992"/>
                    <a:pt x="8263" y="6992"/>
                  </a:cubicBezTo>
                  <a:cubicBezTo>
                    <a:pt x="8291" y="6992"/>
                    <a:pt x="8319" y="7019"/>
                    <a:pt x="8319" y="7047"/>
                  </a:cubicBezTo>
                  <a:cubicBezTo>
                    <a:pt x="8319" y="7047"/>
                    <a:pt x="8348" y="7130"/>
                    <a:pt x="8348" y="7130"/>
                  </a:cubicBezTo>
                  <a:cubicBezTo>
                    <a:pt x="8348" y="7130"/>
                    <a:pt x="8348" y="7130"/>
                    <a:pt x="8348" y="7130"/>
                  </a:cubicBezTo>
                  <a:cubicBezTo>
                    <a:pt x="8348" y="7157"/>
                    <a:pt x="8319" y="7157"/>
                    <a:pt x="8348" y="7157"/>
                  </a:cubicBezTo>
                  <a:cubicBezTo>
                    <a:pt x="8348" y="7185"/>
                    <a:pt x="8348" y="7185"/>
                    <a:pt x="8348" y="7185"/>
                  </a:cubicBezTo>
                  <a:cubicBezTo>
                    <a:pt x="8348" y="7213"/>
                    <a:pt x="8348" y="7213"/>
                    <a:pt x="8348" y="7240"/>
                  </a:cubicBezTo>
                  <a:cubicBezTo>
                    <a:pt x="8319" y="7268"/>
                    <a:pt x="8319" y="7268"/>
                    <a:pt x="8348" y="7240"/>
                  </a:cubicBezTo>
                  <a:cubicBezTo>
                    <a:pt x="8348" y="7213"/>
                    <a:pt x="8348" y="7157"/>
                    <a:pt x="8319" y="7157"/>
                  </a:cubicBezTo>
                  <a:cubicBezTo>
                    <a:pt x="8319" y="7157"/>
                    <a:pt x="8319" y="7157"/>
                    <a:pt x="8319" y="7157"/>
                  </a:cubicBezTo>
                  <a:cubicBezTo>
                    <a:pt x="8319" y="7157"/>
                    <a:pt x="8319" y="7157"/>
                    <a:pt x="8319" y="7157"/>
                  </a:cubicBezTo>
                  <a:cubicBezTo>
                    <a:pt x="8319" y="7157"/>
                    <a:pt x="8319" y="7185"/>
                    <a:pt x="8319" y="7185"/>
                  </a:cubicBezTo>
                  <a:cubicBezTo>
                    <a:pt x="8263" y="7185"/>
                    <a:pt x="8263" y="7185"/>
                    <a:pt x="8291" y="7185"/>
                  </a:cubicBezTo>
                  <a:cubicBezTo>
                    <a:pt x="8291" y="7185"/>
                    <a:pt x="8291" y="7157"/>
                    <a:pt x="8291" y="7157"/>
                  </a:cubicBezTo>
                  <a:cubicBezTo>
                    <a:pt x="8291" y="7157"/>
                    <a:pt x="8291" y="7157"/>
                    <a:pt x="8291" y="7157"/>
                  </a:cubicBezTo>
                  <a:cubicBezTo>
                    <a:pt x="8263" y="7157"/>
                    <a:pt x="8206" y="7213"/>
                    <a:pt x="8150" y="7213"/>
                  </a:cubicBezTo>
                  <a:cubicBezTo>
                    <a:pt x="8150" y="7213"/>
                    <a:pt x="8121" y="7240"/>
                    <a:pt x="8121" y="7240"/>
                  </a:cubicBezTo>
                  <a:cubicBezTo>
                    <a:pt x="8121" y="7240"/>
                    <a:pt x="8121" y="7240"/>
                    <a:pt x="8121" y="7240"/>
                  </a:cubicBezTo>
                  <a:cubicBezTo>
                    <a:pt x="8121" y="7268"/>
                    <a:pt x="8121" y="7268"/>
                    <a:pt x="8121" y="7268"/>
                  </a:cubicBezTo>
                  <a:cubicBezTo>
                    <a:pt x="8121" y="7268"/>
                    <a:pt x="8121" y="7268"/>
                    <a:pt x="8121" y="7268"/>
                  </a:cubicBezTo>
                  <a:cubicBezTo>
                    <a:pt x="8093" y="7268"/>
                    <a:pt x="8121" y="7268"/>
                    <a:pt x="8121" y="7295"/>
                  </a:cubicBezTo>
                  <a:cubicBezTo>
                    <a:pt x="8121" y="7295"/>
                    <a:pt x="8121" y="7295"/>
                    <a:pt x="8150" y="7295"/>
                  </a:cubicBezTo>
                  <a:cubicBezTo>
                    <a:pt x="8178" y="7323"/>
                    <a:pt x="8121" y="7323"/>
                    <a:pt x="8093" y="7323"/>
                  </a:cubicBezTo>
                  <a:cubicBezTo>
                    <a:pt x="8065" y="7351"/>
                    <a:pt x="8065" y="7406"/>
                    <a:pt x="8093" y="7433"/>
                  </a:cubicBezTo>
                  <a:cubicBezTo>
                    <a:pt x="8093" y="7516"/>
                    <a:pt x="8065" y="7544"/>
                    <a:pt x="8065" y="7599"/>
                  </a:cubicBezTo>
                  <a:cubicBezTo>
                    <a:pt x="8065" y="7599"/>
                    <a:pt x="8065" y="7599"/>
                    <a:pt x="8065" y="7599"/>
                  </a:cubicBezTo>
                  <a:cubicBezTo>
                    <a:pt x="8065" y="7599"/>
                    <a:pt x="8065" y="7626"/>
                    <a:pt x="8065" y="7626"/>
                  </a:cubicBezTo>
                  <a:cubicBezTo>
                    <a:pt x="8065" y="7626"/>
                    <a:pt x="8065" y="7626"/>
                    <a:pt x="8065" y="7626"/>
                  </a:cubicBezTo>
                  <a:cubicBezTo>
                    <a:pt x="8093" y="7626"/>
                    <a:pt x="8093" y="7626"/>
                    <a:pt x="8093" y="7654"/>
                  </a:cubicBezTo>
                  <a:cubicBezTo>
                    <a:pt x="8150" y="7709"/>
                    <a:pt x="8234" y="7682"/>
                    <a:pt x="8291" y="7709"/>
                  </a:cubicBezTo>
                  <a:cubicBezTo>
                    <a:pt x="8319" y="7709"/>
                    <a:pt x="8348" y="7737"/>
                    <a:pt x="8348" y="7792"/>
                  </a:cubicBezTo>
                  <a:cubicBezTo>
                    <a:pt x="8348" y="7792"/>
                    <a:pt x="8348" y="7792"/>
                    <a:pt x="8348" y="7792"/>
                  </a:cubicBezTo>
                  <a:cubicBezTo>
                    <a:pt x="8348" y="7847"/>
                    <a:pt x="8319" y="7902"/>
                    <a:pt x="8319" y="7930"/>
                  </a:cubicBezTo>
                  <a:cubicBezTo>
                    <a:pt x="8291" y="7957"/>
                    <a:pt x="8291" y="7985"/>
                    <a:pt x="8319" y="8040"/>
                  </a:cubicBezTo>
                  <a:cubicBezTo>
                    <a:pt x="8319" y="8040"/>
                    <a:pt x="8319" y="8040"/>
                    <a:pt x="8319" y="8040"/>
                  </a:cubicBezTo>
                  <a:cubicBezTo>
                    <a:pt x="8319" y="8068"/>
                    <a:pt x="8319" y="8068"/>
                    <a:pt x="8348" y="8095"/>
                  </a:cubicBezTo>
                  <a:cubicBezTo>
                    <a:pt x="8376" y="8095"/>
                    <a:pt x="8376" y="8095"/>
                    <a:pt x="8404" y="8095"/>
                  </a:cubicBezTo>
                  <a:cubicBezTo>
                    <a:pt x="8404" y="8095"/>
                    <a:pt x="8432" y="8095"/>
                    <a:pt x="8432" y="8095"/>
                  </a:cubicBezTo>
                  <a:cubicBezTo>
                    <a:pt x="8461" y="8068"/>
                    <a:pt x="8461" y="8068"/>
                    <a:pt x="8461" y="8040"/>
                  </a:cubicBezTo>
                  <a:cubicBezTo>
                    <a:pt x="8461" y="8013"/>
                    <a:pt x="8461" y="7985"/>
                    <a:pt x="8461" y="7930"/>
                  </a:cubicBezTo>
                  <a:cubicBezTo>
                    <a:pt x="8461" y="7902"/>
                    <a:pt x="8461" y="7902"/>
                    <a:pt x="8461" y="7875"/>
                  </a:cubicBezTo>
                  <a:cubicBezTo>
                    <a:pt x="8461" y="7847"/>
                    <a:pt x="8461" y="7819"/>
                    <a:pt x="8489" y="7819"/>
                  </a:cubicBezTo>
                  <a:cubicBezTo>
                    <a:pt x="8489" y="7792"/>
                    <a:pt x="8489" y="7819"/>
                    <a:pt x="8517" y="7847"/>
                  </a:cubicBezTo>
                  <a:cubicBezTo>
                    <a:pt x="8517" y="7875"/>
                    <a:pt x="8517" y="7875"/>
                    <a:pt x="8517" y="7875"/>
                  </a:cubicBezTo>
                  <a:cubicBezTo>
                    <a:pt x="8517" y="7875"/>
                    <a:pt x="8517" y="7875"/>
                    <a:pt x="8517" y="7875"/>
                  </a:cubicBezTo>
                  <a:cubicBezTo>
                    <a:pt x="8517" y="7875"/>
                    <a:pt x="8517" y="7875"/>
                    <a:pt x="8517" y="7875"/>
                  </a:cubicBezTo>
                  <a:cubicBezTo>
                    <a:pt x="8545" y="7902"/>
                    <a:pt x="8574" y="7902"/>
                    <a:pt x="8574" y="7930"/>
                  </a:cubicBezTo>
                  <a:cubicBezTo>
                    <a:pt x="8574" y="7930"/>
                    <a:pt x="8574" y="7930"/>
                    <a:pt x="8574" y="7930"/>
                  </a:cubicBezTo>
                  <a:cubicBezTo>
                    <a:pt x="8630" y="7957"/>
                    <a:pt x="8602" y="8013"/>
                    <a:pt x="8574" y="8068"/>
                  </a:cubicBezTo>
                  <a:cubicBezTo>
                    <a:pt x="8574" y="8068"/>
                    <a:pt x="8545" y="8095"/>
                    <a:pt x="8545" y="8095"/>
                  </a:cubicBezTo>
                  <a:cubicBezTo>
                    <a:pt x="8545" y="8095"/>
                    <a:pt x="8545" y="8123"/>
                    <a:pt x="8545" y="8123"/>
                  </a:cubicBezTo>
                  <a:cubicBezTo>
                    <a:pt x="8517" y="8151"/>
                    <a:pt x="8461" y="8123"/>
                    <a:pt x="8432" y="8151"/>
                  </a:cubicBezTo>
                  <a:cubicBezTo>
                    <a:pt x="8404" y="8178"/>
                    <a:pt x="8432" y="8233"/>
                    <a:pt x="8432" y="8261"/>
                  </a:cubicBezTo>
                  <a:cubicBezTo>
                    <a:pt x="8432" y="8288"/>
                    <a:pt x="8404" y="8316"/>
                    <a:pt x="8404" y="8371"/>
                  </a:cubicBezTo>
                  <a:cubicBezTo>
                    <a:pt x="8404" y="8371"/>
                    <a:pt x="8432" y="8371"/>
                    <a:pt x="8432" y="8371"/>
                  </a:cubicBezTo>
                  <a:cubicBezTo>
                    <a:pt x="8432" y="8399"/>
                    <a:pt x="8461" y="8454"/>
                    <a:pt x="8489" y="8454"/>
                  </a:cubicBezTo>
                  <a:cubicBezTo>
                    <a:pt x="8517" y="8482"/>
                    <a:pt x="8545" y="8482"/>
                    <a:pt x="8545" y="8482"/>
                  </a:cubicBezTo>
                  <a:cubicBezTo>
                    <a:pt x="8574" y="8509"/>
                    <a:pt x="8574" y="8509"/>
                    <a:pt x="8602" y="8564"/>
                  </a:cubicBezTo>
                  <a:cubicBezTo>
                    <a:pt x="8602" y="8592"/>
                    <a:pt x="8630" y="8592"/>
                    <a:pt x="8630" y="8647"/>
                  </a:cubicBezTo>
                  <a:close/>
                </a:path>
              </a:pathLst>
            </a:cu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sp>
          <p:nvSpPr>
            <p:cNvPr id="628" name="Shape 628"/>
            <p:cNvSpPr/>
            <p:nvPr/>
          </p:nvSpPr>
          <p:spPr>
            <a:xfrm>
              <a:off x="2716924" y="3182009"/>
              <a:ext cx="6351" cy="8163"/>
            </a:xfrm>
            <a:prstGeom prst="rect">
              <a:avLst/>
            </a:prstGeom>
            <a:solidFill>
              <a:srgbClr val="767171"/>
            </a:solidFill>
            <a:ln w="12700" cap="flat">
              <a:noFill/>
              <a:miter lim="400000"/>
            </a:ln>
            <a:effectLst/>
          </p:spPr>
          <p:txBody>
            <a:bodyPr wrap="square" lIns="91439" tIns="91439" rIns="91439" bIns="91439" numCol="1" anchor="t">
              <a:noAutofit/>
            </a:bodyPr>
            <a:lstStyle/>
            <a:p>
              <a:pPr>
                <a:defRPr sz="4800"/>
              </a:pPr>
              <a:endParaRPr/>
            </a:p>
          </p:txBody>
        </p:sp>
      </p:grpSp>
      <p:sp>
        <p:nvSpPr>
          <p:cNvPr id="630" name="Shape 630"/>
          <p:cNvSpPr/>
          <p:nvPr/>
        </p:nvSpPr>
        <p:spPr>
          <a:xfrm>
            <a:off x="16689172" y="10912685"/>
            <a:ext cx="420153" cy="416277"/>
          </a:xfrm>
          <a:prstGeom prst="ellipse">
            <a:avLst/>
          </a:prstGeom>
          <a:solidFill>
            <a:srgbClr val="3DBCC0"/>
          </a:solidFill>
          <a:ln w="12700">
            <a:miter lim="400000"/>
          </a:ln>
        </p:spPr>
        <p:txBody>
          <a:bodyPr tIns="91439" bIns="91439"/>
          <a:lstStyle/>
          <a:p>
            <a:pPr>
              <a:defRPr sz="4800"/>
            </a:pPr>
            <a:endParaRPr/>
          </a:p>
        </p:txBody>
      </p:sp>
      <p:sp>
        <p:nvSpPr>
          <p:cNvPr id="631" name="Shape 631"/>
          <p:cNvSpPr/>
          <p:nvPr/>
        </p:nvSpPr>
        <p:spPr>
          <a:xfrm>
            <a:off x="17125329" y="7488580"/>
            <a:ext cx="408149" cy="412201"/>
          </a:xfrm>
          <a:prstGeom prst="ellipse">
            <a:avLst/>
          </a:prstGeom>
          <a:solidFill>
            <a:srgbClr val="3DBCC0"/>
          </a:solidFill>
          <a:ln w="12700">
            <a:miter lim="400000"/>
          </a:ln>
        </p:spPr>
        <p:txBody>
          <a:bodyPr tIns="91439" bIns="91439"/>
          <a:lstStyle/>
          <a:p>
            <a:pPr>
              <a:defRPr sz="4800"/>
            </a:pPr>
            <a:endParaRPr/>
          </a:p>
        </p:txBody>
      </p:sp>
      <p:sp>
        <p:nvSpPr>
          <p:cNvPr id="632" name="Shape 632"/>
          <p:cNvSpPr/>
          <p:nvPr/>
        </p:nvSpPr>
        <p:spPr>
          <a:xfrm>
            <a:off x="17789568" y="2591175"/>
            <a:ext cx="408149" cy="416277"/>
          </a:xfrm>
          <a:prstGeom prst="ellipse">
            <a:avLst/>
          </a:prstGeom>
          <a:solidFill>
            <a:srgbClr val="3DBCC0"/>
          </a:solidFill>
          <a:ln w="12700">
            <a:miter lim="400000"/>
          </a:ln>
        </p:spPr>
        <p:txBody>
          <a:bodyPr tIns="91439" bIns="91439"/>
          <a:lstStyle/>
          <a:p>
            <a:pPr>
              <a:defRPr sz="4800"/>
            </a:pPr>
            <a:endParaRPr/>
          </a:p>
        </p:txBody>
      </p:sp>
      <p:sp>
        <p:nvSpPr>
          <p:cNvPr id="633" name="Shape 633"/>
          <p:cNvSpPr/>
          <p:nvPr/>
        </p:nvSpPr>
        <p:spPr>
          <a:xfrm>
            <a:off x="6141365" y="7186573"/>
            <a:ext cx="416149" cy="424441"/>
          </a:xfrm>
          <a:prstGeom prst="ellipse">
            <a:avLst/>
          </a:prstGeom>
          <a:solidFill>
            <a:srgbClr val="3DBCC0"/>
          </a:solidFill>
          <a:ln w="12700">
            <a:miter lim="400000"/>
          </a:ln>
        </p:spPr>
        <p:txBody>
          <a:bodyPr tIns="91439" bIns="91439"/>
          <a:lstStyle/>
          <a:p>
            <a:pPr>
              <a:defRPr sz="4800"/>
            </a:pPr>
            <a:endParaRPr/>
          </a:p>
        </p:txBody>
      </p:sp>
      <p:sp>
        <p:nvSpPr>
          <p:cNvPr id="634" name="Shape 634"/>
          <p:cNvSpPr/>
          <p:nvPr/>
        </p:nvSpPr>
        <p:spPr>
          <a:xfrm>
            <a:off x="9678641" y="3056432"/>
            <a:ext cx="416149" cy="416277"/>
          </a:xfrm>
          <a:prstGeom prst="ellipse">
            <a:avLst/>
          </a:prstGeom>
          <a:solidFill>
            <a:srgbClr val="3DBCC0"/>
          </a:solidFill>
          <a:ln w="12700">
            <a:miter lim="400000"/>
          </a:ln>
        </p:spPr>
        <p:txBody>
          <a:bodyPr tIns="91439" bIns="91439"/>
          <a:lstStyle/>
          <a:p>
            <a:pPr>
              <a:defRPr sz="4800"/>
            </a:pPr>
            <a:endParaRPr/>
          </a:p>
        </p:txBody>
      </p:sp>
      <p:sp>
        <p:nvSpPr>
          <p:cNvPr id="635" name="Shape 635"/>
          <p:cNvSpPr/>
          <p:nvPr/>
        </p:nvSpPr>
        <p:spPr>
          <a:xfrm>
            <a:off x="11099154" y="10537215"/>
            <a:ext cx="404149" cy="424441"/>
          </a:xfrm>
          <a:prstGeom prst="ellipse">
            <a:avLst/>
          </a:prstGeom>
          <a:solidFill>
            <a:srgbClr val="3DBCC0"/>
          </a:solidFill>
          <a:ln w="12700">
            <a:miter lim="400000"/>
          </a:ln>
        </p:spPr>
        <p:txBody>
          <a:bodyPr tIns="91439" bIns="91439"/>
          <a:lstStyle/>
          <a:p>
            <a:pPr>
              <a:defRPr sz="4800"/>
            </a:pPr>
            <a:endParaRPr/>
          </a:p>
        </p:txBody>
      </p:sp>
      <p:grpSp>
        <p:nvGrpSpPr>
          <p:cNvPr id="642" name="Group 642"/>
          <p:cNvGrpSpPr/>
          <p:nvPr/>
        </p:nvGrpSpPr>
        <p:grpSpPr>
          <a:xfrm>
            <a:off x="4852901" y="930142"/>
            <a:ext cx="4932718" cy="2007938"/>
            <a:chOff x="0" y="0"/>
            <a:chExt cx="4932716" cy="2007937"/>
          </a:xfrm>
        </p:grpSpPr>
        <p:sp>
          <p:nvSpPr>
            <p:cNvPr id="636" name="Shape 636"/>
            <p:cNvSpPr/>
            <p:nvPr/>
          </p:nvSpPr>
          <p:spPr>
            <a:xfrm>
              <a:off x="2136769" y="261195"/>
              <a:ext cx="2660963" cy="1746743"/>
            </a:xfrm>
            <a:custGeom>
              <a:avLst/>
              <a:gdLst/>
              <a:ahLst/>
              <a:cxnLst>
                <a:cxn ang="0">
                  <a:pos x="wd2" y="hd2"/>
                </a:cxn>
                <a:cxn ang="5400000">
                  <a:pos x="wd2" y="hd2"/>
                </a:cxn>
                <a:cxn ang="10800000">
                  <a:pos x="wd2" y="hd2"/>
                </a:cxn>
                <a:cxn ang="16200000">
                  <a:pos x="wd2" y="hd2"/>
                </a:cxn>
              </a:cxnLst>
              <a:rect l="0" t="0" r="r" b="b"/>
              <a:pathLst>
                <a:path w="21600" h="21600" extrusionOk="0">
                  <a:moveTo>
                    <a:pt x="21216" y="21600"/>
                  </a:moveTo>
                  <a:cubicBezTo>
                    <a:pt x="17987" y="15394"/>
                    <a:pt x="17987" y="15394"/>
                    <a:pt x="17987" y="15394"/>
                  </a:cubicBezTo>
                  <a:cubicBezTo>
                    <a:pt x="231" y="15514"/>
                    <a:pt x="231" y="15514"/>
                    <a:pt x="231" y="15514"/>
                  </a:cubicBezTo>
                  <a:cubicBezTo>
                    <a:pt x="231" y="15514"/>
                    <a:pt x="231" y="15514"/>
                    <a:pt x="231" y="15514"/>
                  </a:cubicBezTo>
                  <a:cubicBezTo>
                    <a:pt x="77" y="15514"/>
                    <a:pt x="0" y="15275"/>
                    <a:pt x="0" y="15036"/>
                  </a:cubicBezTo>
                  <a:cubicBezTo>
                    <a:pt x="0" y="14798"/>
                    <a:pt x="77" y="14678"/>
                    <a:pt x="231" y="14678"/>
                  </a:cubicBezTo>
                  <a:cubicBezTo>
                    <a:pt x="18295" y="14678"/>
                    <a:pt x="18295" y="14678"/>
                    <a:pt x="18295" y="14678"/>
                  </a:cubicBezTo>
                  <a:cubicBezTo>
                    <a:pt x="20754" y="19571"/>
                    <a:pt x="20754" y="19571"/>
                    <a:pt x="20754" y="19571"/>
                  </a:cubicBezTo>
                  <a:cubicBezTo>
                    <a:pt x="19909" y="15036"/>
                    <a:pt x="19909" y="15036"/>
                    <a:pt x="19909" y="15036"/>
                  </a:cubicBezTo>
                  <a:cubicBezTo>
                    <a:pt x="19909" y="358"/>
                    <a:pt x="19909" y="358"/>
                    <a:pt x="19909" y="358"/>
                  </a:cubicBezTo>
                  <a:cubicBezTo>
                    <a:pt x="19909" y="239"/>
                    <a:pt x="19986" y="0"/>
                    <a:pt x="20140" y="0"/>
                  </a:cubicBezTo>
                  <a:cubicBezTo>
                    <a:pt x="20293" y="0"/>
                    <a:pt x="20370" y="239"/>
                    <a:pt x="20370" y="358"/>
                  </a:cubicBezTo>
                  <a:cubicBezTo>
                    <a:pt x="20370" y="14917"/>
                    <a:pt x="20370" y="14917"/>
                    <a:pt x="20370" y="14917"/>
                  </a:cubicBezTo>
                  <a:cubicBezTo>
                    <a:pt x="21600" y="21242"/>
                    <a:pt x="21600" y="21242"/>
                    <a:pt x="21600" y="21242"/>
                  </a:cubicBezTo>
                  <a:cubicBezTo>
                    <a:pt x="21216" y="21600"/>
                    <a:pt x="21216" y="21600"/>
                    <a:pt x="21216"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37" name="Shape 637"/>
            <p:cNvSpPr/>
            <p:nvPr/>
          </p:nvSpPr>
          <p:spPr>
            <a:xfrm>
              <a:off x="96031" y="89785"/>
              <a:ext cx="1568566" cy="15998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4" y="0"/>
                    <a:pt x="0" y="4814"/>
                    <a:pt x="0" y="10800"/>
                  </a:cubicBezTo>
                  <a:cubicBezTo>
                    <a:pt x="0" y="16786"/>
                    <a:pt x="4814" y="21600"/>
                    <a:pt x="10800" y="21600"/>
                  </a:cubicBezTo>
                  <a:cubicBezTo>
                    <a:pt x="16655" y="21600"/>
                    <a:pt x="21600" y="16786"/>
                    <a:pt x="21600" y="10800"/>
                  </a:cubicBezTo>
                  <a:cubicBezTo>
                    <a:pt x="21600" y="4814"/>
                    <a:pt x="16655" y="0"/>
                    <a:pt x="10800" y="0"/>
                  </a:cubicBezTo>
                  <a:close/>
                  <a:moveTo>
                    <a:pt x="10800" y="20689"/>
                  </a:moveTo>
                  <a:cubicBezTo>
                    <a:pt x="5335" y="20689"/>
                    <a:pt x="911" y="16265"/>
                    <a:pt x="911" y="10800"/>
                  </a:cubicBezTo>
                  <a:cubicBezTo>
                    <a:pt x="911" y="5335"/>
                    <a:pt x="5335" y="1041"/>
                    <a:pt x="10800" y="1041"/>
                  </a:cubicBezTo>
                  <a:cubicBezTo>
                    <a:pt x="16135" y="1041"/>
                    <a:pt x="20559" y="5335"/>
                    <a:pt x="20559" y="10800"/>
                  </a:cubicBezTo>
                  <a:cubicBezTo>
                    <a:pt x="20559" y="16265"/>
                    <a:pt x="16135" y="20689"/>
                    <a:pt x="10800" y="20689"/>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38" name="Shape 638"/>
            <p:cNvSpPr/>
            <p:nvPr/>
          </p:nvSpPr>
          <p:spPr>
            <a:xfrm>
              <a:off x="0" y="0"/>
              <a:ext cx="1748634" cy="1787552"/>
            </a:xfrm>
            <a:custGeom>
              <a:avLst/>
              <a:gdLst/>
              <a:ahLst/>
              <a:cxnLst>
                <a:cxn ang="0">
                  <a:pos x="wd2" y="hd2"/>
                </a:cxn>
                <a:cxn ang="5400000">
                  <a:pos x="wd2" y="hd2"/>
                </a:cxn>
                <a:cxn ang="10800000">
                  <a:pos x="wd2" y="hd2"/>
                </a:cxn>
                <a:cxn ang="16200000">
                  <a:pos x="wd2" y="hd2"/>
                </a:cxn>
              </a:cxnLst>
              <a:rect l="0" t="0" r="r" b="b"/>
              <a:pathLst>
                <a:path w="21600" h="21600" extrusionOk="0">
                  <a:moveTo>
                    <a:pt x="10858" y="0"/>
                  </a:moveTo>
                  <a:cubicBezTo>
                    <a:pt x="10858" y="0"/>
                    <a:pt x="10858" y="0"/>
                    <a:pt x="10858" y="0"/>
                  </a:cubicBezTo>
                  <a:cubicBezTo>
                    <a:pt x="10858" y="0"/>
                    <a:pt x="10858" y="0"/>
                    <a:pt x="10858" y="0"/>
                  </a:cubicBezTo>
                  <a:cubicBezTo>
                    <a:pt x="10858" y="0"/>
                    <a:pt x="10858" y="0"/>
                    <a:pt x="10858" y="0"/>
                  </a:cubicBezTo>
                  <a:cubicBezTo>
                    <a:pt x="10858" y="0"/>
                    <a:pt x="10858" y="0"/>
                    <a:pt x="10858" y="0"/>
                  </a:cubicBezTo>
                  <a:cubicBezTo>
                    <a:pt x="10625" y="0"/>
                    <a:pt x="10391" y="117"/>
                    <a:pt x="10391" y="350"/>
                  </a:cubicBezTo>
                  <a:cubicBezTo>
                    <a:pt x="10391" y="2569"/>
                    <a:pt x="10391" y="2569"/>
                    <a:pt x="10391" y="2569"/>
                  </a:cubicBezTo>
                  <a:cubicBezTo>
                    <a:pt x="10391" y="2802"/>
                    <a:pt x="10625" y="2919"/>
                    <a:pt x="10858" y="2919"/>
                  </a:cubicBezTo>
                  <a:cubicBezTo>
                    <a:pt x="10858" y="2919"/>
                    <a:pt x="10858" y="2919"/>
                    <a:pt x="10858" y="2919"/>
                  </a:cubicBezTo>
                  <a:cubicBezTo>
                    <a:pt x="15178" y="3036"/>
                    <a:pt x="18681" y="6422"/>
                    <a:pt x="18681" y="10742"/>
                  </a:cubicBezTo>
                  <a:cubicBezTo>
                    <a:pt x="18681" y="15062"/>
                    <a:pt x="15178" y="18564"/>
                    <a:pt x="10858" y="18564"/>
                  </a:cubicBezTo>
                  <a:cubicBezTo>
                    <a:pt x="6655" y="18564"/>
                    <a:pt x="3269" y="15295"/>
                    <a:pt x="3036" y="11209"/>
                  </a:cubicBezTo>
                  <a:cubicBezTo>
                    <a:pt x="3036" y="11209"/>
                    <a:pt x="3036" y="11209"/>
                    <a:pt x="3036" y="11092"/>
                  </a:cubicBezTo>
                  <a:cubicBezTo>
                    <a:pt x="3036" y="10858"/>
                    <a:pt x="2802" y="10742"/>
                    <a:pt x="2569" y="10742"/>
                  </a:cubicBezTo>
                  <a:cubicBezTo>
                    <a:pt x="467" y="10742"/>
                    <a:pt x="467" y="10742"/>
                    <a:pt x="467" y="10742"/>
                  </a:cubicBezTo>
                  <a:cubicBezTo>
                    <a:pt x="234" y="10742"/>
                    <a:pt x="0" y="10858"/>
                    <a:pt x="0" y="11092"/>
                  </a:cubicBezTo>
                  <a:cubicBezTo>
                    <a:pt x="234" y="16930"/>
                    <a:pt x="5021" y="21600"/>
                    <a:pt x="10858" y="21600"/>
                  </a:cubicBezTo>
                  <a:cubicBezTo>
                    <a:pt x="16813" y="21600"/>
                    <a:pt x="21600" y="16696"/>
                    <a:pt x="21600" y="10742"/>
                  </a:cubicBezTo>
                  <a:cubicBezTo>
                    <a:pt x="21600" y="4787"/>
                    <a:pt x="16813" y="0"/>
                    <a:pt x="10858"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39" name="Shape 639"/>
            <p:cNvSpPr/>
            <p:nvPr/>
          </p:nvSpPr>
          <p:spPr>
            <a:xfrm>
              <a:off x="255874" y="436731"/>
              <a:ext cx="1212325"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r>
                <a:t>78%</a:t>
              </a:r>
            </a:p>
          </p:txBody>
        </p:sp>
        <p:sp>
          <p:nvSpPr>
            <p:cNvPr id="640" name="Shape 640"/>
            <p:cNvSpPr/>
            <p:nvPr/>
          </p:nvSpPr>
          <p:spPr>
            <a:xfrm>
              <a:off x="1851062" y="35567"/>
              <a:ext cx="3081656" cy="474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41" name="Shape 641"/>
            <p:cNvSpPr/>
            <p:nvPr/>
          </p:nvSpPr>
          <p:spPr>
            <a:xfrm>
              <a:off x="1851062" y="330875"/>
              <a:ext cx="2809105" cy="1249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grpSp>
        <p:nvGrpSpPr>
          <p:cNvPr id="649" name="Group 649"/>
          <p:cNvGrpSpPr/>
          <p:nvPr/>
        </p:nvGrpSpPr>
        <p:grpSpPr>
          <a:xfrm>
            <a:off x="13187909" y="468967"/>
            <a:ext cx="4844300" cy="2065075"/>
            <a:chOff x="0" y="0"/>
            <a:chExt cx="4844298" cy="2065073"/>
          </a:xfrm>
        </p:grpSpPr>
        <p:sp>
          <p:nvSpPr>
            <p:cNvPr id="643" name="Shape 643"/>
            <p:cNvSpPr/>
            <p:nvPr/>
          </p:nvSpPr>
          <p:spPr>
            <a:xfrm>
              <a:off x="2008723" y="318331"/>
              <a:ext cx="2668965" cy="1746743"/>
            </a:xfrm>
            <a:custGeom>
              <a:avLst/>
              <a:gdLst/>
              <a:ahLst/>
              <a:cxnLst>
                <a:cxn ang="0">
                  <a:pos x="wd2" y="hd2"/>
                </a:cxn>
                <a:cxn ang="5400000">
                  <a:pos x="wd2" y="hd2"/>
                </a:cxn>
                <a:cxn ang="10800000">
                  <a:pos x="wd2" y="hd2"/>
                </a:cxn>
                <a:cxn ang="16200000">
                  <a:pos x="wd2" y="hd2"/>
                </a:cxn>
              </a:cxnLst>
              <a:rect l="0" t="0" r="r" b="b"/>
              <a:pathLst>
                <a:path w="21600" h="21600" extrusionOk="0">
                  <a:moveTo>
                    <a:pt x="21140" y="21600"/>
                  </a:moveTo>
                  <a:cubicBezTo>
                    <a:pt x="17923" y="15394"/>
                    <a:pt x="17923" y="15394"/>
                    <a:pt x="17923" y="15394"/>
                  </a:cubicBezTo>
                  <a:cubicBezTo>
                    <a:pt x="230" y="15394"/>
                    <a:pt x="230" y="15394"/>
                    <a:pt x="230" y="15394"/>
                  </a:cubicBezTo>
                  <a:cubicBezTo>
                    <a:pt x="230" y="15394"/>
                    <a:pt x="230" y="15394"/>
                    <a:pt x="230" y="15394"/>
                  </a:cubicBezTo>
                  <a:cubicBezTo>
                    <a:pt x="77" y="15394"/>
                    <a:pt x="0" y="15156"/>
                    <a:pt x="0" y="15036"/>
                  </a:cubicBezTo>
                  <a:cubicBezTo>
                    <a:pt x="0" y="14798"/>
                    <a:pt x="77" y="14559"/>
                    <a:pt x="230" y="14559"/>
                  </a:cubicBezTo>
                  <a:cubicBezTo>
                    <a:pt x="18230" y="14559"/>
                    <a:pt x="18230" y="14559"/>
                    <a:pt x="18230" y="14559"/>
                  </a:cubicBezTo>
                  <a:cubicBezTo>
                    <a:pt x="20681" y="19452"/>
                    <a:pt x="20681" y="19452"/>
                    <a:pt x="20681" y="19452"/>
                  </a:cubicBezTo>
                  <a:cubicBezTo>
                    <a:pt x="19838" y="14917"/>
                    <a:pt x="19838" y="14917"/>
                    <a:pt x="19838" y="14917"/>
                  </a:cubicBezTo>
                  <a:cubicBezTo>
                    <a:pt x="19838" y="358"/>
                    <a:pt x="19838" y="358"/>
                    <a:pt x="19838" y="358"/>
                  </a:cubicBezTo>
                  <a:cubicBezTo>
                    <a:pt x="19838" y="119"/>
                    <a:pt x="19915" y="0"/>
                    <a:pt x="20068" y="0"/>
                  </a:cubicBezTo>
                  <a:cubicBezTo>
                    <a:pt x="20221" y="0"/>
                    <a:pt x="20298" y="119"/>
                    <a:pt x="20298" y="358"/>
                  </a:cubicBezTo>
                  <a:cubicBezTo>
                    <a:pt x="20298" y="14917"/>
                    <a:pt x="20298" y="14917"/>
                    <a:pt x="20298" y="14917"/>
                  </a:cubicBezTo>
                  <a:cubicBezTo>
                    <a:pt x="21600" y="21242"/>
                    <a:pt x="21600" y="21242"/>
                    <a:pt x="21600" y="21242"/>
                  </a:cubicBezTo>
                  <a:cubicBezTo>
                    <a:pt x="21140" y="21600"/>
                    <a:pt x="21140" y="21600"/>
                    <a:pt x="21140"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44" name="Shape 644"/>
            <p:cNvSpPr/>
            <p:nvPr/>
          </p:nvSpPr>
          <p:spPr>
            <a:xfrm>
              <a:off x="0" y="85706"/>
              <a:ext cx="1572568" cy="16039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945" y="0"/>
                    <a:pt x="0" y="4814"/>
                    <a:pt x="0" y="10800"/>
                  </a:cubicBezTo>
                  <a:cubicBezTo>
                    <a:pt x="0" y="16786"/>
                    <a:pt x="4945" y="21600"/>
                    <a:pt x="10800" y="21600"/>
                  </a:cubicBezTo>
                  <a:cubicBezTo>
                    <a:pt x="16786" y="21600"/>
                    <a:pt x="21600" y="16786"/>
                    <a:pt x="21600" y="10800"/>
                  </a:cubicBezTo>
                  <a:cubicBezTo>
                    <a:pt x="21600" y="4814"/>
                    <a:pt x="16786" y="0"/>
                    <a:pt x="10800" y="0"/>
                  </a:cubicBezTo>
                  <a:close/>
                  <a:moveTo>
                    <a:pt x="10800" y="20689"/>
                  </a:moveTo>
                  <a:cubicBezTo>
                    <a:pt x="5465" y="20689"/>
                    <a:pt x="1041" y="16265"/>
                    <a:pt x="1041" y="10800"/>
                  </a:cubicBezTo>
                  <a:cubicBezTo>
                    <a:pt x="1041" y="5335"/>
                    <a:pt x="5465" y="1041"/>
                    <a:pt x="10800" y="1041"/>
                  </a:cubicBezTo>
                  <a:cubicBezTo>
                    <a:pt x="16265" y="1041"/>
                    <a:pt x="20689" y="5335"/>
                    <a:pt x="20689" y="10800"/>
                  </a:cubicBezTo>
                  <a:cubicBezTo>
                    <a:pt x="20689" y="16265"/>
                    <a:pt x="16265" y="20689"/>
                    <a:pt x="10800" y="20689"/>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45" name="Shape 645"/>
            <p:cNvSpPr/>
            <p:nvPr/>
          </p:nvSpPr>
          <p:spPr>
            <a:xfrm>
              <a:off x="748267" y="0"/>
              <a:ext cx="908332" cy="1783475"/>
            </a:xfrm>
            <a:custGeom>
              <a:avLst/>
              <a:gdLst/>
              <a:ahLst/>
              <a:cxnLst>
                <a:cxn ang="0">
                  <a:pos x="wd2" y="hd2"/>
                </a:cxn>
                <a:cxn ang="5400000">
                  <a:pos x="wd2" y="hd2"/>
                </a:cxn>
                <a:cxn ang="10800000">
                  <a:pos x="wd2" y="hd2"/>
                </a:cxn>
                <a:cxn ang="16200000">
                  <a:pos x="wd2" y="hd2"/>
                </a:cxn>
              </a:cxnLst>
              <a:rect l="0" t="0" r="r" b="b"/>
              <a:pathLst>
                <a:path w="21600" h="21600" extrusionOk="0">
                  <a:moveTo>
                    <a:pt x="21600" y="10742"/>
                  </a:moveTo>
                  <a:cubicBezTo>
                    <a:pt x="21600" y="10508"/>
                    <a:pt x="21600" y="10275"/>
                    <a:pt x="21600" y="10041"/>
                  </a:cubicBezTo>
                  <a:cubicBezTo>
                    <a:pt x="21600" y="10041"/>
                    <a:pt x="21600" y="9924"/>
                    <a:pt x="21600" y="9924"/>
                  </a:cubicBezTo>
                  <a:cubicBezTo>
                    <a:pt x="21600" y="9691"/>
                    <a:pt x="21600" y="9457"/>
                    <a:pt x="21375" y="9224"/>
                  </a:cubicBezTo>
                  <a:cubicBezTo>
                    <a:pt x="21375" y="9224"/>
                    <a:pt x="21375" y="9224"/>
                    <a:pt x="21375" y="9224"/>
                  </a:cubicBezTo>
                  <a:cubicBezTo>
                    <a:pt x="21375" y="8757"/>
                    <a:pt x="21150" y="8173"/>
                    <a:pt x="20925" y="7706"/>
                  </a:cubicBezTo>
                  <a:cubicBezTo>
                    <a:pt x="20925" y="7706"/>
                    <a:pt x="20925" y="7706"/>
                    <a:pt x="20925" y="7706"/>
                  </a:cubicBezTo>
                  <a:cubicBezTo>
                    <a:pt x="20475" y="7239"/>
                    <a:pt x="20250" y="6772"/>
                    <a:pt x="19800" y="6305"/>
                  </a:cubicBezTo>
                  <a:cubicBezTo>
                    <a:pt x="19800" y="6305"/>
                    <a:pt x="19800" y="6305"/>
                    <a:pt x="19800" y="6305"/>
                  </a:cubicBezTo>
                  <a:cubicBezTo>
                    <a:pt x="19350" y="5838"/>
                    <a:pt x="18900" y="5371"/>
                    <a:pt x="18450" y="4904"/>
                  </a:cubicBezTo>
                  <a:cubicBezTo>
                    <a:pt x="18450" y="4904"/>
                    <a:pt x="18225" y="4904"/>
                    <a:pt x="18225" y="4904"/>
                  </a:cubicBezTo>
                  <a:cubicBezTo>
                    <a:pt x="17775" y="4437"/>
                    <a:pt x="17100" y="4086"/>
                    <a:pt x="16425" y="3619"/>
                  </a:cubicBezTo>
                  <a:cubicBezTo>
                    <a:pt x="16425" y="3619"/>
                    <a:pt x="16425" y="3619"/>
                    <a:pt x="16425" y="3619"/>
                  </a:cubicBezTo>
                  <a:cubicBezTo>
                    <a:pt x="15975" y="3269"/>
                    <a:pt x="15075" y="2919"/>
                    <a:pt x="14400" y="2569"/>
                  </a:cubicBezTo>
                  <a:cubicBezTo>
                    <a:pt x="14400" y="2569"/>
                    <a:pt x="14400" y="2569"/>
                    <a:pt x="14400" y="2569"/>
                  </a:cubicBezTo>
                  <a:cubicBezTo>
                    <a:pt x="11475" y="1168"/>
                    <a:pt x="7650" y="350"/>
                    <a:pt x="3375" y="0"/>
                  </a:cubicBezTo>
                  <a:cubicBezTo>
                    <a:pt x="2925" y="0"/>
                    <a:pt x="2700" y="0"/>
                    <a:pt x="2250" y="0"/>
                  </a:cubicBezTo>
                  <a:cubicBezTo>
                    <a:pt x="2250" y="0"/>
                    <a:pt x="2250" y="0"/>
                    <a:pt x="2025" y="0"/>
                  </a:cubicBezTo>
                  <a:cubicBezTo>
                    <a:pt x="1800" y="0"/>
                    <a:pt x="1350" y="0"/>
                    <a:pt x="900" y="0"/>
                  </a:cubicBezTo>
                  <a:cubicBezTo>
                    <a:pt x="900" y="0"/>
                    <a:pt x="900" y="0"/>
                    <a:pt x="900" y="0"/>
                  </a:cubicBezTo>
                  <a:cubicBezTo>
                    <a:pt x="450" y="0"/>
                    <a:pt x="0" y="117"/>
                    <a:pt x="0" y="350"/>
                  </a:cubicBezTo>
                  <a:cubicBezTo>
                    <a:pt x="0" y="2569"/>
                    <a:pt x="0" y="2569"/>
                    <a:pt x="0" y="2569"/>
                  </a:cubicBezTo>
                  <a:cubicBezTo>
                    <a:pt x="0" y="2802"/>
                    <a:pt x="450" y="2919"/>
                    <a:pt x="675" y="2919"/>
                  </a:cubicBezTo>
                  <a:cubicBezTo>
                    <a:pt x="900" y="2919"/>
                    <a:pt x="900" y="2919"/>
                    <a:pt x="900" y="2919"/>
                  </a:cubicBezTo>
                  <a:cubicBezTo>
                    <a:pt x="900" y="2919"/>
                    <a:pt x="900" y="2919"/>
                    <a:pt x="900" y="2919"/>
                  </a:cubicBezTo>
                  <a:cubicBezTo>
                    <a:pt x="900" y="2919"/>
                    <a:pt x="900" y="2919"/>
                    <a:pt x="900" y="2919"/>
                  </a:cubicBezTo>
                  <a:cubicBezTo>
                    <a:pt x="1125" y="2919"/>
                    <a:pt x="1125" y="2919"/>
                    <a:pt x="1125" y="2919"/>
                  </a:cubicBezTo>
                  <a:cubicBezTo>
                    <a:pt x="1575" y="2919"/>
                    <a:pt x="2025" y="2919"/>
                    <a:pt x="2475" y="3036"/>
                  </a:cubicBezTo>
                  <a:cubicBezTo>
                    <a:pt x="2475" y="3036"/>
                    <a:pt x="2475" y="3036"/>
                    <a:pt x="2475" y="3036"/>
                  </a:cubicBezTo>
                  <a:cubicBezTo>
                    <a:pt x="2475" y="3036"/>
                    <a:pt x="2475" y="3036"/>
                    <a:pt x="2475" y="3036"/>
                  </a:cubicBezTo>
                  <a:cubicBezTo>
                    <a:pt x="2475" y="3036"/>
                    <a:pt x="2700" y="3036"/>
                    <a:pt x="2700" y="3036"/>
                  </a:cubicBezTo>
                  <a:cubicBezTo>
                    <a:pt x="3150" y="3036"/>
                    <a:pt x="3600" y="3036"/>
                    <a:pt x="4050" y="3152"/>
                  </a:cubicBezTo>
                  <a:cubicBezTo>
                    <a:pt x="4050" y="3152"/>
                    <a:pt x="4050" y="3152"/>
                    <a:pt x="4050" y="3152"/>
                  </a:cubicBezTo>
                  <a:cubicBezTo>
                    <a:pt x="4050" y="3152"/>
                    <a:pt x="4050" y="3152"/>
                    <a:pt x="4050" y="3152"/>
                  </a:cubicBezTo>
                  <a:cubicBezTo>
                    <a:pt x="5175" y="3269"/>
                    <a:pt x="5850" y="3386"/>
                    <a:pt x="6750" y="3619"/>
                  </a:cubicBezTo>
                  <a:cubicBezTo>
                    <a:pt x="6975" y="3619"/>
                    <a:pt x="6975" y="3619"/>
                    <a:pt x="6975" y="3619"/>
                  </a:cubicBezTo>
                  <a:cubicBezTo>
                    <a:pt x="6975" y="3619"/>
                    <a:pt x="6975" y="3619"/>
                    <a:pt x="6975" y="3619"/>
                  </a:cubicBezTo>
                  <a:cubicBezTo>
                    <a:pt x="7425" y="3736"/>
                    <a:pt x="7875" y="3853"/>
                    <a:pt x="8100" y="3853"/>
                  </a:cubicBezTo>
                  <a:cubicBezTo>
                    <a:pt x="8100" y="3853"/>
                    <a:pt x="8100" y="3853"/>
                    <a:pt x="8100" y="3853"/>
                  </a:cubicBezTo>
                  <a:cubicBezTo>
                    <a:pt x="8325" y="3970"/>
                    <a:pt x="8325" y="3970"/>
                    <a:pt x="8550" y="3970"/>
                  </a:cubicBezTo>
                  <a:cubicBezTo>
                    <a:pt x="8550" y="3970"/>
                    <a:pt x="8550" y="4086"/>
                    <a:pt x="8550" y="4086"/>
                  </a:cubicBezTo>
                  <a:cubicBezTo>
                    <a:pt x="8775" y="4086"/>
                    <a:pt x="9000" y="4203"/>
                    <a:pt x="9225" y="4320"/>
                  </a:cubicBezTo>
                  <a:cubicBezTo>
                    <a:pt x="9225" y="4320"/>
                    <a:pt x="9225" y="4320"/>
                    <a:pt x="9225" y="4320"/>
                  </a:cubicBezTo>
                  <a:cubicBezTo>
                    <a:pt x="9450" y="4320"/>
                    <a:pt x="9675" y="4437"/>
                    <a:pt x="9900" y="4437"/>
                  </a:cubicBezTo>
                  <a:cubicBezTo>
                    <a:pt x="9900" y="4437"/>
                    <a:pt x="9900" y="4437"/>
                    <a:pt x="9900" y="4437"/>
                  </a:cubicBezTo>
                  <a:cubicBezTo>
                    <a:pt x="10125" y="4554"/>
                    <a:pt x="10350" y="4670"/>
                    <a:pt x="10575" y="4787"/>
                  </a:cubicBezTo>
                  <a:cubicBezTo>
                    <a:pt x="10575" y="4787"/>
                    <a:pt x="10575" y="4787"/>
                    <a:pt x="10575" y="4787"/>
                  </a:cubicBezTo>
                  <a:cubicBezTo>
                    <a:pt x="10575" y="4787"/>
                    <a:pt x="10575" y="4787"/>
                    <a:pt x="10575" y="4787"/>
                  </a:cubicBezTo>
                  <a:cubicBezTo>
                    <a:pt x="11250" y="5137"/>
                    <a:pt x="11925" y="5488"/>
                    <a:pt x="12600" y="5838"/>
                  </a:cubicBezTo>
                  <a:cubicBezTo>
                    <a:pt x="12825" y="5955"/>
                    <a:pt x="13050" y="6188"/>
                    <a:pt x="13275" y="6305"/>
                  </a:cubicBezTo>
                  <a:cubicBezTo>
                    <a:pt x="13275" y="6422"/>
                    <a:pt x="13500" y="6422"/>
                    <a:pt x="13500" y="6538"/>
                  </a:cubicBezTo>
                  <a:cubicBezTo>
                    <a:pt x="13725" y="6655"/>
                    <a:pt x="13950" y="6772"/>
                    <a:pt x="13950" y="7005"/>
                  </a:cubicBezTo>
                  <a:cubicBezTo>
                    <a:pt x="14175" y="7005"/>
                    <a:pt x="14175" y="7122"/>
                    <a:pt x="14175" y="7122"/>
                  </a:cubicBezTo>
                  <a:cubicBezTo>
                    <a:pt x="14400" y="7356"/>
                    <a:pt x="14625" y="7472"/>
                    <a:pt x="14625" y="7589"/>
                  </a:cubicBezTo>
                  <a:cubicBezTo>
                    <a:pt x="14625" y="7706"/>
                    <a:pt x="14850" y="7706"/>
                    <a:pt x="14850" y="7823"/>
                  </a:cubicBezTo>
                  <a:cubicBezTo>
                    <a:pt x="14850" y="7939"/>
                    <a:pt x="15075" y="8173"/>
                    <a:pt x="15075" y="8290"/>
                  </a:cubicBezTo>
                  <a:cubicBezTo>
                    <a:pt x="15300" y="8406"/>
                    <a:pt x="15300" y="8406"/>
                    <a:pt x="15300" y="8523"/>
                  </a:cubicBezTo>
                  <a:cubicBezTo>
                    <a:pt x="15300" y="8640"/>
                    <a:pt x="15525" y="8874"/>
                    <a:pt x="15525" y="9107"/>
                  </a:cubicBezTo>
                  <a:cubicBezTo>
                    <a:pt x="15525" y="9107"/>
                    <a:pt x="15525" y="9224"/>
                    <a:pt x="15525" y="9224"/>
                  </a:cubicBezTo>
                  <a:cubicBezTo>
                    <a:pt x="15750" y="9457"/>
                    <a:pt x="15750" y="9691"/>
                    <a:pt x="15750" y="9924"/>
                  </a:cubicBezTo>
                  <a:cubicBezTo>
                    <a:pt x="15750" y="9924"/>
                    <a:pt x="15750" y="9924"/>
                    <a:pt x="15750" y="9924"/>
                  </a:cubicBezTo>
                  <a:cubicBezTo>
                    <a:pt x="15975" y="10275"/>
                    <a:pt x="15975" y="10508"/>
                    <a:pt x="15975" y="10742"/>
                  </a:cubicBezTo>
                  <a:cubicBezTo>
                    <a:pt x="15975" y="12726"/>
                    <a:pt x="14400" y="14478"/>
                    <a:pt x="12150" y="15879"/>
                  </a:cubicBezTo>
                  <a:cubicBezTo>
                    <a:pt x="11925" y="15996"/>
                    <a:pt x="11700" y="16229"/>
                    <a:pt x="11475" y="16346"/>
                  </a:cubicBezTo>
                  <a:cubicBezTo>
                    <a:pt x="11475" y="16346"/>
                    <a:pt x="11475" y="16346"/>
                    <a:pt x="11475" y="16346"/>
                  </a:cubicBezTo>
                  <a:cubicBezTo>
                    <a:pt x="11250" y="16346"/>
                    <a:pt x="11025" y="16463"/>
                    <a:pt x="11025" y="16579"/>
                  </a:cubicBezTo>
                  <a:cubicBezTo>
                    <a:pt x="10800" y="16696"/>
                    <a:pt x="10350" y="16813"/>
                    <a:pt x="10125" y="16930"/>
                  </a:cubicBezTo>
                  <a:cubicBezTo>
                    <a:pt x="10125" y="16930"/>
                    <a:pt x="10125" y="16930"/>
                    <a:pt x="10125" y="16930"/>
                  </a:cubicBezTo>
                  <a:cubicBezTo>
                    <a:pt x="9900" y="16930"/>
                    <a:pt x="9900" y="17046"/>
                    <a:pt x="9900" y="17046"/>
                  </a:cubicBezTo>
                  <a:cubicBezTo>
                    <a:pt x="9450" y="17163"/>
                    <a:pt x="9225" y="17280"/>
                    <a:pt x="8775" y="17397"/>
                  </a:cubicBezTo>
                  <a:cubicBezTo>
                    <a:pt x="8775" y="17397"/>
                    <a:pt x="8775" y="17397"/>
                    <a:pt x="8775" y="17397"/>
                  </a:cubicBezTo>
                  <a:cubicBezTo>
                    <a:pt x="8550" y="17514"/>
                    <a:pt x="8325" y="17514"/>
                    <a:pt x="8100" y="17630"/>
                  </a:cubicBezTo>
                  <a:cubicBezTo>
                    <a:pt x="7425" y="17747"/>
                    <a:pt x="6750" y="17981"/>
                    <a:pt x="5850" y="18097"/>
                  </a:cubicBezTo>
                  <a:cubicBezTo>
                    <a:pt x="5850" y="18097"/>
                    <a:pt x="5850" y="18097"/>
                    <a:pt x="5850" y="18097"/>
                  </a:cubicBezTo>
                  <a:cubicBezTo>
                    <a:pt x="5850" y="18097"/>
                    <a:pt x="5850" y="18097"/>
                    <a:pt x="5625" y="18214"/>
                  </a:cubicBezTo>
                  <a:cubicBezTo>
                    <a:pt x="5175" y="18214"/>
                    <a:pt x="4725" y="18331"/>
                    <a:pt x="4500" y="18331"/>
                  </a:cubicBezTo>
                  <a:cubicBezTo>
                    <a:pt x="4275" y="18331"/>
                    <a:pt x="4275" y="18331"/>
                    <a:pt x="4275" y="18331"/>
                  </a:cubicBezTo>
                  <a:cubicBezTo>
                    <a:pt x="4275" y="18331"/>
                    <a:pt x="4050" y="18448"/>
                    <a:pt x="4050" y="18448"/>
                  </a:cubicBezTo>
                  <a:cubicBezTo>
                    <a:pt x="4050" y="18448"/>
                    <a:pt x="4050" y="18448"/>
                    <a:pt x="4050" y="18448"/>
                  </a:cubicBezTo>
                  <a:cubicBezTo>
                    <a:pt x="3600" y="18448"/>
                    <a:pt x="3150" y="18448"/>
                    <a:pt x="2925" y="18448"/>
                  </a:cubicBezTo>
                  <a:cubicBezTo>
                    <a:pt x="2925" y="18448"/>
                    <a:pt x="2925" y="18448"/>
                    <a:pt x="2925" y="18448"/>
                  </a:cubicBezTo>
                  <a:cubicBezTo>
                    <a:pt x="2925" y="18448"/>
                    <a:pt x="2700" y="18564"/>
                    <a:pt x="2700" y="18564"/>
                  </a:cubicBezTo>
                  <a:cubicBezTo>
                    <a:pt x="2250" y="18564"/>
                    <a:pt x="1800" y="18564"/>
                    <a:pt x="1350" y="18564"/>
                  </a:cubicBezTo>
                  <a:cubicBezTo>
                    <a:pt x="1350" y="18564"/>
                    <a:pt x="1350" y="18564"/>
                    <a:pt x="1350" y="18564"/>
                  </a:cubicBezTo>
                  <a:cubicBezTo>
                    <a:pt x="1350" y="18564"/>
                    <a:pt x="1125" y="18564"/>
                    <a:pt x="900" y="18564"/>
                  </a:cubicBezTo>
                  <a:cubicBezTo>
                    <a:pt x="900" y="18564"/>
                    <a:pt x="900" y="18564"/>
                    <a:pt x="900" y="18564"/>
                  </a:cubicBezTo>
                  <a:cubicBezTo>
                    <a:pt x="900" y="18564"/>
                    <a:pt x="900" y="18564"/>
                    <a:pt x="900" y="18564"/>
                  </a:cubicBezTo>
                  <a:cubicBezTo>
                    <a:pt x="900" y="18564"/>
                    <a:pt x="900" y="18564"/>
                    <a:pt x="675" y="18564"/>
                  </a:cubicBezTo>
                  <a:cubicBezTo>
                    <a:pt x="450" y="18564"/>
                    <a:pt x="0" y="18798"/>
                    <a:pt x="0" y="18915"/>
                  </a:cubicBezTo>
                  <a:cubicBezTo>
                    <a:pt x="0" y="21133"/>
                    <a:pt x="0" y="21133"/>
                    <a:pt x="0" y="21133"/>
                  </a:cubicBezTo>
                  <a:cubicBezTo>
                    <a:pt x="0" y="21366"/>
                    <a:pt x="450" y="21600"/>
                    <a:pt x="900" y="21600"/>
                  </a:cubicBezTo>
                  <a:cubicBezTo>
                    <a:pt x="900" y="21600"/>
                    <a:pt x="900" y="21600"/>
                    <a:pt x="900" y="21600"/>
                  </a:cubicBezTo>
                  <a:cubicBezTo>
                    <a:pt x="1575" y="21600"/>
                    <a:pt x="2250" y="21600"/>
                    <a:pt x="2925" y="21483"/>
                  </a:cubicBezTo>
                  <a:cubicBezTo>
                    <a:pt x="13500" y="20899"/>
                    <a:pt x="21600" y="16346"/>
                    <a:pt x="21600" y="10742"/>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46" name="Shape 646"/>
            <p:cNvSpPr/>
            <p:nvPr/>
          </p:nvSpPr>
          <p:spPr>
            <a:xfrm>
              <a:off x="107824" y="470544"/>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404040"/>
                  </a:solidFill>
                  <a:latin typeface="Arial"/>
                  <a:ea typeface="Arial"/>
                  <a:cs typeface="Arial"/>
                  <a:sym typeface="Arial"/>
                </a:rPr>
                <a:t>50%</a:t>
              </a:r>
            </a:p>
          </p:txBody>
        </p:sp>
        <p:sp>
          <p:nvSpPr>
            <p:cNvPr id="647" name="Shape 647"/>
            <p:cNvSpPr/>
            <p:nvPr/>
          </p:nvSpPr>
          <p:spPr>
            <a:xfrm>
              <a:off x="1762643" y="39386"/>
              <a:ext cx="3081656" cy="474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48" name="Shape 648"/>
            <p:cNvSpPr/>
            <p:nvPr/>
          </p:nvSpPr>
          <p:spPr>
            <a:xfrm>
              <a:off x="1762643" y="334690"/>
              <a:ext cx="2809106" cy="1249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grpSp>
        <p:nvGrpSpPr>
          <p:cNvPr id="656" name="Group 656"/>
          <p:cNvGrpSpPr/>
          <p:nvPr/>
        </p:nvGrpSpPr>
        <p:grpSpPr>
          <a:xfrm>
            <a:off x="17581494" y="5384487"/>
            <a:ext cx="4665684" cy="2006147"/>
            <a:chOff x="0" y="0"/>
            <a:chExt cx="4665683" cy="2006145"/>
          </a:xfrm>
        </p:grpSpPr>
        <p:sp>
          <p:nvSpPr>
            <p:cNvPr id="650" name="Shape 650"/>
            <p:cNvSpPr/>
            <p:nvPr/>
          </p:nvSpPr>
          <p:spPr>
            <a:xfrm>
              <a:off x="0" y="259403"/>
              <a:ext cx="2668965" cy="1746743"/>
            </a:xfrm>
            <a:custGeom>
              <a:avLst/>
              <a:gdLst/>
              <a:ahLst/>
              <a:cxnLst>
                <a:cxn ang="0">
                  <a:pos x="wd2" y="hd2"/>
                </a:cxn>
                <a:cxn ang="5400000">
                  <a:pos x="wd2" y="hd2"/>
                </a:cxn>
                <a:cxn ang="10800000">
                  <a:pos x="wd2" y="hd2"/>
                </a:cxn>
                <a:cxn ang="16200000">
                  <a:pos x="wd2" y="hd2"/>
                </a:cxn>
              </a:cxnLst>
              <a:rect l="0" t="0" r="r" b="b"/>
              <a:pathLst>
                <a:path w="21600" h="21600" extrusionOk="0">
                  <a:moveTo>
                    <a:pt x="460" y="21600"/>
                  </a:moveTo>
                  <a:cubicBezTo>
                    <a:pt x="3600" y="15394"/>
                    <a:pt x="3600" y="15394"/>
                    <a:pt x="3600" y="15394"/>
                  </a:cubicBezTo>
                  <a:cubicBezTo>
                    <a:pt x="21294" y="15394"/>
                    <a:pt x="21294" y="15394"/>
                    <a:pt x="21294" y="15394"/>
                  </a:cubicBezTo>
                  <a:cubicBezTo>
                    <a:pt x="21294" y="15394"/>
                    <a:pt x="21294" y="15394"/>
                    <a:pt x="21294" y="15394"/>
                  </a:cubicBezTo>
                  <a:cubicBezTo>
                    <a:pt x="21447" y="15394"/>
                    <a:pt x="21600" y="15275"/>
                    <a:pt x="21600" y="15036"/>
                  </a:cubicBezTo>
                  <a:cubicBezTo>
                    <a:pt x="21600" y="14798"/>
                    <a:pt x="21447" y="14678"/>
                    <a:pt x="21294" y="14678"/>
                  </a:cubicBezTo>
                  <a:cubicBezTo>
                    <a:pt x="3370" y="14678"/>
                    <a:pt x="3370" y="14678"/>
                    <a:pt x="3370" y="14678"/>
                  </a:cubicBezTo>
                  <a:cubicBezTo>
                    <a:pt x="843" y="19452"/>
                    <a:pt x="843" y="19452"/>
                    <a:pt x="843" y="19452"/>
                  </a:cubicBezTo>
                  <a:cubicBezTo>
                    <a:pt x="1762" y="15036"/>
                    <a:pt x="1762" y="15036"/>
                    <a:pt x="1762" y="15036"/>
                  </a:cubicBezTo>
                  <a:cubicBezTo>
                    <a:pt x="1762" y="358"/>
                    <a:pt x="1762" y="358"/>
                    <a:pt x="1762" y="358"/>
                  </a:cubicBezTo>
                  <a:cubicBezTo>
                    <a:pt x="1762" y="239"/>
                    <a:pt x="1609" y="0"/>
                    <a:pt x="1455" y="0"/>
                  </a:cubicBezTo>
                  <a:cubicBezTo>
                    <a:pt x="1379" y="0"/>
                    <a:pt x="1226" y="239"/>
                    <a:pt x="1226" y="358"/>
                  </a:cubicBezTo>
                  <a:cubicBezTo>
                    <a:pt x="1226" y="14917"/>
                    <a:pt x="1226" y="14917"/>
                    <a:pt x="1226" y="14917"/>
                  </a:cubicBezTo>
                  <a:cubicBezTo>
                    <a:pt x="0" y="21242"/>
                    <a:pt x="0" y="21242"/>
                    <a:pt x="0" y="21242"/>
                  </a:cubicBezTo>
                  <a:cubicBezTo>
                    <a:pt x="460" y="21600"/>
                    <a:pt x="460" y="21600"/>
                    <a:pt x="460"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51" name="Shape 651"/>
            <p:cNvSpPr/>
            <p:nvPr/>
          </p:nvSpPr>
          <p:spPr>
            <a:xfrm>
              <a:off x="3029089" y="218592"/>
              <a:ext cx="1568565" cy="16039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4" y="0"/>
                    <a:pt x="0" y="4814"/>
                    <a:pt x="0" y="10800"/>
                  </a:cubicBezTo>
                  <a:cubicBezTo>
                    <a:pt x="0" y="16786"/>
                    <a:pt x="4814" y="21600"/>
                    <a:pt x="10800" y="21600"/>
                  </a:cubicBezTo>
                  <a:cubicBezTo>
                    <a:pt x="16786" y="21600"/>
                    <a:pt x="21600" y="16786"/>
                    <a:pt x="21600" y="10800"/>
                  </a:cubicBezTo>
                  <a:cubicBezTo>
                    <a:pt x="21600" y="4814"/>
                    <a:pt x="16786" y="0"/>
                    <a:pt x="10800" y="0"/>
                  </a:cubicBezTo>
                  <a:close/>
                  <a:moveTo>
                    <a:pt x="10800" y="20559"/>
                  </a:moveTo>
                  <a:cubicBezTo>
                    <a:pt x="5335" y="20559"/>
                    <a:pt x="911" y="16265"/>
                    <a:pt x="911" y="10800"/>
                  </a:cubicBezTo>
                  <a:cubicBezTo>
                    <a:pt x="911" y="5335"/>
                    <a:pt x="5335" y="1041"/>
                    <a:pt x="10800" y="1041"/>
                  </a:cubicBezTo>
                  <a:cubicBezTo>
                    <a:pt x="16265" y="1041"/>
                    <a:pt x="20559" y="5335"/>
                    <a:pt x="20559" y="10800"/>
                  </a:cubicBezTo>
                  <a:cubicBezTo>
                    <a:pt x="20559" y="16265"/>
                    <a:pt x="16265" y="20559"/>
                    <a:pt x="10800" y="20559"/>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52" name="Shape 652"/>
            <p:cNvSpPr/>
            <p:nvPr/>
          </p:nvSpPr>
          <p:spPr>
            <a:xfrm>
              <a:off x="3757353" y="132887"/>
              <a:ext cx="908331" cy="1461051"/>
            </a:xfrm>
            <a:custGeom>
              <a:avLst/>
              <a:gdLst/>
              <a:ahLst/>
              <a:cxnLst>
                <a:cxn ang="0">
                  <a:pos x="wd2" y="hd2"/>
                </a:cxn>
                <a:cxn ang="5400000">
                  <a:pos x="wd2" y="hd2"/>
                </a:cxn>
                <a:cxn ang="10800000">
                  <a:pos x="wd2" y="hd2"/>
                </a:cxn>
                <a:cxn ang="16200000">
                  <a:pos x="wd2" y="hd2"/>
                </a:cxn>
              </a:cxnLst>
              <a:rect l="0" t="0" r="r" b="b"/>
              <a:pathLst>
                <a:path w="21600" h="21480" extrusionOk="0">
                  <a:moveTo>
                    <a:pt x="16200" y="4263"/>
                  </a:moveTo>
                  <a:cubicBezTo>
                    <a:pt x="15975" y="4121"/>
                    <a:pt x="15975" y="4121"/>
                    <a:pt x="15750" y="3979"/>
                  </a:cubicBezTo>
                  <a:cubicBezTo>
                    <a:pt x="15750" y="3979"/>
                    <a:pt x="15525" y="3837"/>
                    <a:pt x="15525" y="3837"/>
                  </a:cubicBezTo>
                  <a:cubicBezTo>
                    <a:pt x="15525" y="3837"/>
                    <a:pt x="15525" y="3695"/>
                    <a:pt x="15525" y="3695"/>
                  </a:cubicBezTo>
                  <a:cubicBezTo>
                    <a:pt x="11700" y="1421"/>
                    <a:pt x="6525" y="0"/>
                    <a:pt x="675" y="0"/>
                  </a:cubicBezTo>
                  <a:cubicBezTo>
                    <a:pt x="225" y="0"/>
                    <a:pt x="0" y="142"/>
                    <a:pt x="0" y="426"/>
                  </a:cubicBezTo>
                  <a:cubicBezTo>
                    <a:pt x="0" y="3126"/>
                    <a:pt x="0" y="3126"/>
                    <a:pt x="0" y="3126"/>
                  </a:cubicBezTo>
                  <a:cubicBezTo>
                    <a:pt x="0" y="3268"/>
                    <a:pt x="225" y="3553"/>
                    <a:pt x="675" y="3553"/>
                  </a:cubicBezTo>
                  <a:cubicBezTo>
                    <a:pt x="675" y="3553"/>
                    <a:pt x="675" y="3553"/>
                    <a:pt x="675" y="3553"/>
                  </a:cubicBezTo>
                  <a:cubicBezTo>
                    <a:pt x="900" y="3553"/>
                    <a:pt x="900" y="3553"/>
                    <a:pt x="900" y="3553"/>
                  </a:cubicBezTo>
                  <a:cubicBezTo>
                    <a:pt x="900" y="3553"/>
                    <a:pt x="900" y="3553"/>
                    <a:pt x="900" y="3553"/>
                  </a:cubicBezTo>
                  <a:cubicBezTo>
                    <a:pt x="900" y="3553"/>
                    <a:pt x="900" y="3553"/>
                    <a:pt x="1125" y="3553"/>
                  </a:cubicBezTo>
                  <a:cubicBezTo>
                    <a:pt x="1575" y="3553"/>
                    <a:pt x="2025" y="3553"/>
                    <a:pt x="2475" y="3553"/>
                  </a:cubicBezTo>
                  <a:cubicBezTo>
                    <a:pt x="2475" y="3695"/>
                    <a:pt x="2475" y="3695"/>
                    <a:pt x="2475" y="3695"/>
                  </a:cubicBezTo>
                  <a:cubicBezTo>
                    <a:pt x="2925" y="3695"/>
                    <a:pt x="3375" y="3695"/>
                    <a:pt x="3825" y="3837"/>
                  </a:cubicBezTo>
                  <a:cubicBezTo>
                    <a:pt x="4050" y="3837"/>
                    <a:pt x="4050" y="3837"/>
                    <a:pt x="4050" y="3837"/>
                  </a:cubicBezTo>
                  <a:cubicBezTo>
                    <a:pt x="4500" y="3837"/>
                    <a:pt x="4950" y="3979"/>
                    <a:pt x="5400" y="3979"/>
                  </a:cubicBezTo>
                  <a:cubicBezTo>
                    <a:pt x="5400" y="3979"/>
                    <a:pt x="5400" y="3979"/>
                    <a:pt x="5400" y="3979"/>
                  </a:cubicBezTo>
                  <a:cubicBezTo>
                    <a:pt x="5850" y="4121"/>
                    <a:pt x="6300" y="4263"/>
                    <a:pt x="6750" y="4405"/>
                  </a:cubicBezTo>
                  <a:cubicBezTo>
                    <a:pt x="6750" y="4405"/>
                    <a:pt x="6750" y="4405"/>
                    <a:pt x="6750" y="4405"/>
                  </a:cubicBezTo>
                  <a:cubicBezTo>
                    <a:pt x="7200" y="4405"/>
                    <a:pt x="7650" y="4547"/>
                    <a:pt x="8100" y="4689"/>
                  </a:cubicBezTo>
                  <a:cubicBezTo>
                    <a:pt x="8100" y="4689"/>
                    <a:pt x="8100" y="4832"/>
                    <a:pt x="8100" y="4832"/>
                  </a:cubicBezTo>
                  <a:cubicBezTo>
                    <a:pt x="8550" y="4974"/>
                    <a:pt x="9000" y="5116"/>
                    <a:pt x="9225" y="5258"/>
                  </a:cubicBezTo>
                  <a:cubicBezTo>
                    <a:pt x="9225" y="5258"/>
                    <a:pt x="9225" y="5258"/>
                    <a:pt x="9450" y="5258"/>
                  </a:cubicBezTo>
                  <a:cubicBezTo>
                    <a:pt x="9675" y="5400"/>
                    <a:pt x="10125" y="5542"/>
                    <a:pt x="10350" y="5826"/>
                  </a:cubicBezTo>
                  <a:cubicBezTo>
                    <a:pt x="10350" y="5826"/>
                    <a:pt x="10575" y="5826"/>
                    <a:pt x="10575" y="5826"/>
                  </a:cubicBezTo>
                  <a:cubicBezTo>
                    <a:pt x="10800" y="5968"/>
                    <a:pt x="11250" y="6253"/>
                    <a:pt x="11475" y="6395"/>
                  </a:cubicBezTo>
                  <a:cubicBezTo>
                    <a:pt x="11475" y="6395"/>
                    <a:pt x="11700" y="6537"/>
                    <a:pt x="11700" y="6537"/>
                  </a:cubicBezTo>
                  <a:cubicBezTo>
                    <a:pt x="11925" y="6679"/>
                    <a:pt x="12150" y="6821"/>
                    <a:pt x="12375" y="7105"/>
                  </a:cubicBezTo>
                  <a:cubicBezTo>
                    <a:pt x="12600" y="7105"/>
                    <a:pt x="12600" y="7247"/>
                    <a:pt x="12600" y="7247"/>
                  </a:cubicBezTo>
                  <a:cubicBezTo>
                    <a:pt x="12825" y="7389"/>
                    <a:pt x="13050" y="7532"/>
                    <a:pt x="13275" y="7816"/>
                  </a:cubicBezTo>
                  <a:cubicBezTo>
                    <a:pt x="13275" y="7816"/>
                    <a:pt x="13500" y="7958"/>
                    <a:pt x="13500" y="8100"/>
                  </a:cubicBezTo>
                  <a:cubicBezTo>
                    <a:pt x="13725" y="8242"/>
                    <a:pt x="13950" y="8384"/>
                    <a:pt x="13950" y="8526"/>
                  </a:cubicBezTo>
                  <a:cubicBezTo>
                    <a:pt x="14175" y="8668"/>
                    <a:pt x="14175" y="8811"/>
                    <a:pt x="14400" y="8953"/>
                  </a:cubicBezTo>
                  <a:cubicBezTo>
                    <a:pt x="14400" y="9095"/>
                    <a:pt x="14625" y="9237"/>
                    <a:pt x="14625" y="9379"/>
                  </a:cubicBezTo>
                  <a:cubicBezTo>
                    <a:pt x="14850" y="9521"/>
                    <a:pt x="14850" y="9805"/>
                    <a:pt x="15075" y="9947"/>
                  </a:cubicBezTo>
                  <a:cubicBezTo>
                    <a:pt x="15075" y="10089"/>
                    <a:pt x="15075" y="10089"/>
                    <a:pt x="15075" y="10232"/>
                  </a:cubicBezTo>
                  <a:cubicBezTo>
                    <a:pt x="15300" y="10516"/>
                    <a:pt x="15300" y="10800"/>
                    <a:pt x="15525" y="11084"/>
                  </a:cubicBezTo>
                  <a:cubicBezTo>
                    <a:pt x="15525" y="11084"/>
                    <a:pt x="15525" y="11084"/>
                    <a:pt x="15525" y="11226"/>
                  </a:cubicBezTo>
                  <a:cubicBezTo>
                    <a:pt x="15750" y="11795"/>
                    <a:pt x="15750" y="12363"/>
                    <a:pt x="15750" y="13074"/>
                  </a:cubicBezTo>
                  <a:cubicBezTo>
                    <a:pt x="15750" y="13358"/>
                    <a:pt x="15750" y="13642"/>
                    <a:pt x="15750" y="13926"/>
                  </a:cubicBezTo>
                  <a:cubicBezTo>
                    <a:pt x="15750" y="14068"/>
                    <a:pt x="15750" y="14211"/>
                    <a:pt x="15750" y="14211"/>
                  </a:cubicBezTo>
                  <a:cubicBezTo>
                    <a:pt x="15750" y="14495"/>
                    <a:pt x="15525" y="14637"/>
                    <a:pt x="15525" y="14921"/>
                  </a:cubicBezTo>
                  <a:cubicBezTo>
                    <a:pt x="15525" y="14921"/>
                    <a:pt x="15525" y="15063"/>
                    <a:pt x="15525" y="15205"/>
                  </a:cubicBezTo>
                  <a:cubicBezTo>
                    <a:pt x="15300" y="15347"/>
                    <a:pt x="15300" y="15489"/>
                    <a:pt x="15300" y="15774"/>
                  </a:cubicBezTo>
                  <a:cubicBezTo>
                    <a:pt x="15075" y="15916"/>
                    <a:pt x="15075" y="15916"/>
                    <a:pt x="15075" y="16058"/>
                  </a:cubicBezTo>
                  <a:cubicBezTo>
                    <a:pt x="15075" y="16200"/>
                    <a:pt x="14850" y="16484"/>
                    <a:pt x="14850" y="16626"/>
                  </a:cubicBezTo>
                  <a:cubicBezTo>
                    <a:pt x="14625" y="16626"/>
                    <a:pt x="14625" y="16768"/>
                    <a:pt x="14625" y="16911"/>
                  </a:cubicBezTo>
                  <a:cubicBezTo>
                    <a:pt x="14400" y="17053"/>
                    <a:pt x="14175" y="17337"/>
                    <a:pt x="14175" y="17479"/>
                  </a:cubicBezTo>
                  <a:cubicBezTo>
                    <a:pt x="13950" y="17621"/>
                    <a:pt x="13950" y="17621"/>
                    <a:pt x="13950" y="17621"/>
                  </a:cubicBezTo>
                  <a:cubicBezTo>
                    <a:pt x="13725" y="17905"/>
                    <a:pt x="13500" y="18189"/>
                    <a:pt x="13275" y="18332"/>
                  </a:cubicBezTo>
                  <a:cubicBezTo>
                    <a:pt x="13275" y="18474"/>
                    <a:pt x="13050" y="18474"/>
                    <a:pt x="13050" y="18616"/>
                  </a:cubicBezTo>
                  <a:cubicBezTo>
                    <a:pt x="12825" y="18758"/>
                    <a:pt x="12825" y="18758"/>
                    <a:pt x="12600" y="18900"/>
                  </a:cubicBezTo>
                  <a:cubicBezTo>
                    <a:pt x="12600" y="18900"/>
                    <a:pt x="12600" y="18900"/>
                    <a:pt x="12600" y="18900"/>
                  </a:cubicBezTo>
                  <a:cubicBezTo>
                    <a:pt x="12600" y="18900"/>
                    <a:pt x="12600" y="18900"/>
                    <a:pt x="12600" y="19042"/>
                  </a:cubicBezTo>
                  <a:cubicBezTo>
                    <a:pt x="12375" y="19184"/>
                    <a:pt x="12375" y="19468"/>
                    <a:pt x="12600" y="19611"/>
                  </a:cubicBezTo>
                  <a:cubicBezTo>
                    <a:pt x="15975" y="21316"/>
                    <a:pt x="15975" y="21316"/>
                    <a:pt x="15975" y="21316"/>
                  </a:cubicBezTo>
                  <a:cubicBezTo>
                    <a:pt x="16200" y="21600"/>
                    <a:pt x="16650" y="21458"/>
                    <a:pt x="16875" y="21316"/>
                  </a:cubicBezTo>
                  <a:cubicBezTo>
                    <a:pt x="17100" y="21316"/>
                    <a:pt x="17100" y="21316"/>
                    <a:pt x="17100" y="21174"/>
                  </a:cubicBezTo>
                  <a:cubicBezTo>
                    <a:pt x="17100" y="21174"/>
                    <a:pt x="17100" y="21174"/>
                    <a:pt x="17100" y="21174"/>
                  </a:cubicBezTo>
                  <a:cubicBezTo>
                    <a:pt x="18225" y="20321"/>
                    <a:pt x="19125" y="19468"/>
                    <a:pt x="19800" y="18474"/>
                  </a:cubicBezTo>
                  <a:cubicBezTo>
                    <a:pt x="19800" y="18474"/>
                    <a:pt x="19800" y="18474"/>
                    <a:pt x="19800" y="18474"/>
                  </a:cubicBezTo>
                  <a:cubicBezTo>
                    <a:pt x="20025" y="18189"/>
                    <a:pt x="20250" y="17763"/>
                    <a:pt x="20475" y="17479"/>
                  </a:cubicBezTo>
                  <a:cubicBezTo>
                    <a:pt x="20475" y="17479"/>
                    <a:pt x="20475" y="17479"/>
                    <a:pt x="20475" y="17479"/>
                  </a:cubicBezTo>
                  <a:cubicBezTo>
                    <a:pt x="20700" y="17053"/>
                    <a:pt x="20700" y="16768"/>
                    <a:pt x="20925" y="16484"/>
                  </a:cubicBezTo>
                  <a:cubicBezTo>
                    <a:pt x="20925" y="16484"/>
                    <a:pt x="20925" y="16484"/>
                    <a:pt x="20925" y="16342"/>
                  </a:cubicBezTo>
                  <a:cubicBezTo>
                    <a:pt x="21150" y="16058"/>
                    <a:pt x="21150" y="15774"/>
                    <a:pt x="21150" y="15489"/>
                  </a:cubicBezTo>
                  <a:cubicBezTo>
                    <a:pt x="21375" y="15347"/>
                    <a:pt x="21375" y="15347"/>
                    <a:pt x="21375" y="15205"/>
                  </a:cubicBezTo>
                  <a:cubicBezTo>
                    <a:pt x="21375" y="14921"/>
                    <a:pt x="21375" y="14637"/>
                    <a:pt x="21600" y="14353"/>
                  </a:cubicBezTo>
                  <a:cubicBezTo>
                    <a:pt x="21600" y="14211"/>
                    <a:pt x="21600" y="14211"/>
                    <a:pt x="21600" y="14068"/>
                  </a:cubicBezTo>
                  <a:cubicBezTo>
                    <a:pt x="21600" y="13784"/>
                    <a:pt x="21600" y="13500"/>
                    <a:pt x="21600" y="13074"/>
                  </a:cubicBezTo>
                  <a:cubicBezTo>
                    <a:pt x="21600" y="13074"/>
                    <a:pt x="21600" y="13074"/>
                    <a:pt x="21600" y="13074"/>
                  </a:cubicBezTo>
                  <a:cubicBezTo>
                    <a:pt x="21600" y="9663"/>
                    <a:pt x="19575" y="6537"/>
                    <a:pt x="16200" y="4263"/>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53" name="Shape 653"/>
            <p:cNvSpPr/>
            <p:nvPr/>
          </p:nvSpPr>
          <p:spPr>
            <a:xfrm>
              <a:off x="3158929" y="667545"/>
              <a:ext cx="1212325"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r>
                <a:t>37%</a:t>
              </a:r>
            </a:p>
          </p:txBody>
        </p:sp>
        <p:sp>
          <p:nvSpPr>
            <p:cNvPr id="654" name="Shape 654"/>
            <p:cNvSpPr/>
            <p:nvPr/>
          </p:nvSpPr>
          <p:spPr>
            <a:xfrm>
              <a:off x="188072" y="0"/>
              <a:ext cx="3081656" cy="4749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55" name="Shape 655"/>
            <p:cNvSpPr/>
            <p:nvPr/>
          </p:nvSpPr>
          <p:spPr>
            <a:xfrm>
              <a:off x="188072" y="295307"/>
              <a:ext cx="2809103" cy="1249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grpSp>
        <p:nvGrpSpPr>
          <p:cNvPr id="663" name="Group 663"/>
          <p:cNvGrpSpPr/>
          <p:nvPr/>
        </p:nvGrpSpPr>
        <p:grpSpPr>
          <a:xfrm>
            <a:off x="17137330" y="11349367"/>
            <a:ext cx="4777729" cy="2088741"/>
            <a:chOff x="0" y="0"/>
            <a:chExt cx="4777728" cy="2088740"/>
          </a:xfrm>
        </p:grpSpPr>
        <p:sp>
          <p:nvSpPr>
            <p:cNvPr id="657" name="Shape 657"/>
            <p:cNvSpPr/>
            <p:nvPr/>
          </p:nvSpPr>
          <p:spPr>
            <a:xfrm>
              <a:off x="3141135" y="297928"/>
              <a:ext cx="1560563" cy="1603903"/>
            </a:xfrm>
            <a:custGeom>
              <a:avLst/>
              <a:gdLst/>
              <a:ahLst/>
              <a:cxnLst>
                <a:cxn ang="0">
                  <a:pos x="wd2" y="hd2"/>
                </a:cxn>
                <a:cxn ang="5400000">
                  <a:pos x="wd2" y="hd2"/>
                </a:cxn>
                <a:cxn ang="10800000">
                  <a:pos x="wd2" y="hd2"/>
                </a:cxn>
                <a:cxn ang="16200000">
                  <a:pos x="wd2" y="hd2"/>
                </a:cxn>
              </a:cxnLst>
              <a:rect l="0" t="0" r="r" b="b"/>
              <a:pathLst>
                <a:path w="21600" h="21600" extrusionOk="0">
                  <a:moveTo>
                    <a:pt x="10735" y="0"/>
                  </a:moveTo>
                  <a:cubicBezTo>
                    <a:pt x="4844" y="0"/>
                    <a:pt x="0" y="4814"/>
                    <a:pt x="0" y="10800"/>
                  </a:cubicBezTo>
                  <a:cubicBezTo>
                    <a:pt x="0" y="16786"/>
                    <a:pt x="4844" y="21600"/>
                    <a:pt x="10735" y="21600"/>
                  </a:cubicBezTo>
                  <a:cubicBezTo>
                    <a:pt x="16756" y="21600"/>
                    <a:pt x="21600" y="16786"/>
                    <a:pt x="21600" y="10800"/>
                  </a:cubicBezTo>
                  <a:cubicBezTo>
                    <a:pt x="21600" y="4814"/>
                    <a:pt x="16756" y="0"/>
                    <a:pt x="10735" y="0"/>
                  </a:cubicBezTo>
                  <a:close/>
                  <a:moveTo>
                    <a:pt x="10735" y="20689"/>
                  </a:moveTo>
                  <a:cubicBezTo>
                    <a:pt x="5367" y="20689"/>
                    <a:pt x="916" y="16265"/>
                    <a:pt x="916" y="10800"/>
                  </a:cubicBezTo>
                  <a:cubicBezTo>
                    <a:pt x="916" y="5465"/>
                    <a:pt x="5367" y="1041"/>
                    <a:pt x="10735" y="1041"/>
                  </a:cubicBezTo>
                  <a:cubicBezTo>
                    <a:pt x="16233" y="1041"/>
                    <a:pt x="20684" y="5465"/>
                    <a:pt x="20684" y="10800"/>
                  </a:cubicBezTo>
                  <a:cubicBezTo>
                    <a:pt x="20684" y="16265"/>
                    <a:pt x="16233" y="20689"/>
                    <a:pt x="10735" y="20689"/>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58" name="Shape 658"/>
            <p:cNvSpPr/>
            <p:nvPr/>
          </p:nvSpPr>
          <p:spPr>
            <a:xfrm>
              <a:off x="3869397" y="212220"/>
              <a:ext cx="908332" cy="926429"/>
            </a:xfrm>
            <a:custGeom>
              <a:avLst/>
              <a:gdLst/>
              <a:ahLst/>
              <a:cxnLst>
                <a:cxn ang="0">
                  <a:pos x="wd2" y="hd2"/>
                </a:cxn>
                <a:cxn ang="5400000">
                  <a:pos x="wd2" y="hd2"/>
                </a:cxn>
                <a:cxn ang="10800000">
                  <a:pos x="wd2" y="hd2"/>
                </a:cxn>
                <a:cxn ang="16200000">
                  <a:pos x="wd2" y="hd2"/>
                </a:cxn>
              </a:cxnLst>
              <a:rect l="0" t="0" r="r" b="b"/>
              <a:pathLst>
                <a:path w="21600" h="21600" extrusionOk="0">
                  <a:moveTo>
                    <a:pt x="5400" y="450"/>
                  </a:moveTo>
                  <a:cubicBezTo>
                    <a:pt x="5175" y="450"/>
                    <a:pt x="5175" y="450"/>
                    <a:pt x="4950" y="450"/>
                  </a:cubicBezTo>
                  <a:cubicBezTo>
                    <a:pt x="4950" y="450"/>
                    <a:pt x="4950" y="450"/>
                    <a:pt x="4950" y="450"/>
                  </a:cubicBezTo>
                  <a:cubicBezTo>
                    <a:pt x="3600" y="0"/>
                    <a:pt x="2250" y="0"/>
                    <a:pt x="675" y="0"/>
                  </a:cubicBezTo>
                  <a:cubicBezTo>
                    <a:pt x="675" y="0"/>
                    <a:pt x="675" y="0"/>
                    <a:pt x="675" y="0"/>
                  </a:cubicBezTo>
                  <a:cubicBezTo>
                    <a:pt x="450" y="0"/>
                    <a:pt x="0" y="225"/>
                    <a:pt x="0" y="675"/>
                  </a:cubicBezTo>
                  <a:cubicBezTo>
                    <a:pt x="0" y="4950"/>
                    <a:pt x="0" y="4950"/>
                    <a:pt x="0" y="4950"/>
                  </a:cubicBezTo>
                  <a:cubicBezTo>
                    <a:pt x="0" y="5400"/>
                    <a:pt x="225" y="5625"/>
                    <a:pt x="675" y="5625"/>
                  </a:cubicBezTo>
                  <a:cubicBezTo>
                    <a:pt x="675" y="5625"/>
                    <a:pt x="675" y="5625"/>
                    <a:pt x="675" y="5625"/>
                  </a:cubicBezTo>
                  <a:cubicBezTo>
                    <a:pt x="900" y="5625"/>
                    <a:pt x="900" y="5625"/>
                    <a:pt x="900" y="5625"/>
                  </a:cubicBezTo>
                  <a:cubicBezTo>
                    <a:pt x="900" y="5625"/>
                    <a:pt x="900" y="5625"/>
                    <a:pt x="900" y="5625"/>
                  </a:cubicBezTo>
                  <a:cubicBezTo>
                    <a:pt x="900" y="5625"/>
                    <a:pt x="900" y="5625"/>
                    <a:pt x="1125" y="5625"/>
                  </a:cubicBezTo>
                  <a:cubicBezTo>
                    <a:pt x="1575" y="5625"/>
                    <a:pt x="2025" y="5625"/>
                    <a:pt x="2475" y="5850"/>
                  </a:cubicBezTo>
                  <a:cubicBezTo>
                    <a:pt x="2475" y="5850"/>
                    <a:pt x="2475" y="5850"/>
                    <a:pt x="2475" y="5850"/>
                  </a:cubicBezTo>
                  <a:cubicBezTo>
                    <a:pt x="9000" y="6525"/>
                    <a:pt x="14175" y="11250"/>
                    <a:pt x="15525" y="17550"/>
                  </a:cubicBezTo>
                  <a:cubicBezTo>
                    <a:pt x="15525" y="17550"/>
                    <a:pt x="15525" y="17550"/>
                    <a:pt x="15525" y="17550"/>
                  </a:cubicBezTo>
                  <a:cubicBezTo>
                    <a:pt x="15525" y="18000"/>
                    <a:pt x="15750" y="18450"/>
                    <a:pt x="15750" y="18900"/>
                  </a:cubicBezTo>
                  <a:cubicBezTo>
                    <a:pt x="15750" y="19125"/>
                    <a:pt x="15750" y="19125"/>
                    <a:pt x="15750" y="19125"/>
                  </a:cubicBezTo>
                  <a:cubicBezTo>
                    <a:pt x="15750" y="19575"/>
                    <a:pt x="15750" y="20025"/>
                    <a:pt x="15750" y="20475"/>
                  </a:cubicBezTo>
                  <a:cubicBezTo>
                    <a:pt x="15750" y="20475"/>
                    <a:pt x="15750" y="20475"/>
                    <a:pt x="15750" y="20700"/>
                  </a:cubicBezTo>
                  <a:cubicBezTo>
                    <a:pt x="15750" y="20700"/>
                    <a:pt x="15750" y="20700"/>
                    <a:pt x="15750" y="20700"/>
                  </a:cubicBezTo>
                  <a:cubicBezTo>
                    <a:pt x="15750" y="20700"/>
                    <a:pt x="15750" y="20700"/>
                    <a:pt x="15750" y="20700"/>
                  </a:cubicBezTo>
                  <a:cubicBezTo>
                    <a:pt x="15750" y="20700"/>
                    <a:pt x="15750" y="20700"/>
                    <a:pt x="15750" y="20925"/>
                  </a:cubicBezTo>
                  <a:cubicBezTo>
                    <a:pt x="15975" y="21150"/>
                    <a:pt x="16200" y="21600"/>
                    <a:pt x="16650" y="21600"/>
                  </a:cubicBezTo>
                  <a:cubicBezTo>
                    <a:pt x="20925" y="21600"/>
                    <a:pt x="20925" y="21600"/>
                    <a:pt x="20925" y="21600"/>
                  </a:cubicBezTo>
                  <a:cubicBezTo>
                    <a:pt x="21150" y="21600"/>
                    <a:pt x="21600" y="21150"/>
                    <a:pt x="21600" y="20700"/>
                  </a:cubicBezTo>
                  <a:cubicBezTo>
                    <a:pt x="21600" y="10800"/>
                    <a:pt x="14625" y="2475"/>
                    <a:pt x="5400" y="45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59" name="Shape 659"/>
            <p:cNvSpPr/>
            <p:nvPr/>
          </p:nvSpPr>
          <p:spPr>
            <a:xfrm>
              <a:off x="0" y="0"/>
              <a:ext cx="2668965" cy="1746743"/>
            </a:xfrm>
            <a:custGeom>
              <a:avLst/>
              <a:gdLst/>
              <a:ahLst/>
              <a:cxnLst>
                <a:cxn ang="0">
                  <a:pos x="wd2" y="hd2"/>
                </a:cxn>
                <a:cxn ang="5400000">
                  <a:pos x="wd2" y="hd2"/>
                </a:cxn>
                <a:cxn ang="10800000">
                  <a:pos x="wd2" y="hd2"/>
                </a:cxn>
                <a:cxn ang="16200000">
                  <a:pos x="wd2" y="hd2"/>
                </a:cxn>
              </a:cxnLst>
              <a:rect l="0" t="0" r="r" b="b"/>
              <a:pathLst>
                <a:path w="21600" h="21600" extrusionOk="0">
                  <a:moveTo>
                    <a:pt x="460" y="0"/>
                  </a:moveTo>
                  <a:cubicBezTo>
                    <a:pt x="3600" y="6206"/>
                    <a:pt x="3600" y="6206"/>
                    <a:pt x="3600" y="6206"/>
                  </a:cubicBezTo>
                  <a:cubicBezTo>
                    <a:pt x="21294" y="6086"/>
                    <a:pt x="21294" y="6086"/>
                    <a:pt x="21294" y="6086"/>
                  </a:cubicBezTo>
                  <a:cubicBezTo>
                    <a:pt x="21294" y="6086"/>
                    <a:pt x="21294" y="6086"/>
                    <a:pt x="21294" y="6086"/>
                  </a:cubicBezTo>
                  <a:cubicBezTo>
                    <a:pt x="21447" y="6086"/>
                    <a:pt x="21600" y="6325"/>
                    <a:pt x="21600" y="6564"/>
                  </a:cubicBezTo>
                  <a:cubicBezTo>
                    <a:pt x="21600" y="6683"/>
                    <a:pt x="21447" y="6922"/>
                    <a:pt x="21294" y="6922"/>
                  </a:cubicBezTo>
                  <a:cubicBezTo>
                    <a:pt x="3370" y="6922"/>
                    <a:pt x="3370" y="6922"/>
                    <a:pt x="3370" y="6922"/>
                  </a:cubicBezTo>
                  <a:cubicBezTo>
                    <a:pt x="843" y="2029"/>
                    <a:pt x="843" y="2029"/>
                    <a:pt x="843" y="2029"/>
                  </a:cubicBezTo>
                  <a:cubicBezTo>
                    <a:pt x="1762" y="6564"/>
                    <a:pt x="1762" y="6564"/>
                    <a:pt x="1762" y="6564"/>
                  </a:cubicBezTo>
                  <a:cubicBezTo>
                    <a:pt x="1762" y="21123"/>
                    <a:pt x="1762" y="21123"/>
                    <a:pt x="1762" y="21123"/>
                  </a:cubicBezTo>
                  <a:cubicBezTo>
                    <a:pt x="1762" y="21361"/>
                    <a:pt x="1609" y="21600"/>
                    <a:pt x="1455" y="21600"/>
                  </a:cubicBezTo>
                  <a:cubicBezTo>
                    <a:pt x="1379" y="21600"/>
                    <a:pt x="1226" y="21361"/>
                    <a:pt x="1226" y="21123"/>
                  </a:cubicBezTo>
                  <a:cubicBezTo>
                    <a:pt x="1226" y="6564"/>
                    <a:pt x="1226" y="6564"/>
                    <a:pt x="1226" y="6564"/>
                  </a:cubicBezTo>
                  <a:cubicBezTo>
                    <a:pt x="0" y="358"/>
                    <a:pt x="0" y="358"/>
                    <a:pt x="0" y="358"/>
                  </a:cubicBezTo>
                  <a:cubicBezTo>
                    <a:pt x="460" y="0"/>
                    <a:pt x="460" y="0"/>
                    <a:pt x="46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60" name="Shape 660"/>
            <p:cNvSpPr/>
            <p:nvPr/>
          </p:nvSpPr>
          <p:spPr>
            <a:xfrm>
              <a:off x="3267205" y="700922"/>
              <a:ext cx="1212326"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r>
                <a:t>25%</a:t>
              </a:r>
            </a:p>
          </p:txBody>
        </p:sp>
        <p:sp>
          <p:nvSpPr>
            <p:cNvPr id="661" name="Shape 661"/>
            <p:cNvSpPr/>
            <p:nvPr/>
          </p:nvSpPr>
          <p:spPr>
            <a:xfrm>
              <a:off x="208075" y="543750"/>
              <a:ext cx="3081656" cy="474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62" name="Shape 662"/>
            <p:cNvSpPr/>
            <p:nvPr/>
          </p:nvSpPr>
          <p:spPr>
            <a:xfrm>
              <a:off x="208075" y="839060"/>
              <a:ext cx="2809106" cy="1249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grpSp>
        <p:nvGrpSpPr>
          <p:cNvPr id="672" name="Group 672"/>
          <p:cNvGrpSpPr/>
          <p:nvPr/>
        </p:nvGrpSpPr>
        <p:grpSpPr>
          <a:xfrm>
            <a:off x="6481488" y="10823802"/>
            <a:ext cx="4569648" cy="2229316"/>
            <a:chOff x="0" y="0"/>
            <a:chExt cx="4569647" cy="2229314"/>
          </a:xfrm>
        </p:grpSpPr>
        <p:sp>
          <p:nvSpPr>
            <p:cNvPr id="664" name="Shape 664"/>
            <p:cNvSpPr/>
            <p:nvPr/>
          </p:nvSpPr>
          <p:spPr>
            <a:xfrm>
              <a:off x="1580567" y="0"/>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665" name="Shape 665"/>
            <p:cNvSpPr/>
            <p:nvPr/>
          </p:nvSpPr>
          <p:spPr>
            <a:xfrm>
              <a:off x="1580567" y="0"/>
              <a:ext cx="8003" cy="2541"/>
            </a:xfrm>
            <a:prstGeom prst="ellipse">
              <a:avLst/>
            </a:prstGeom>
            <a:noFill/>
            <a:ln w="12700" cap="flat">
              <a:noFill/>
              <a:miter lim="400000"/>
            </a:ln>
            <a:effectLst/>
          </p:spPr>
          <p:txBody>
            <a:bodyPr wrap="square" lIns="91439" tIns="91439" rIns="91439" bIns="91439" numCol="1" anchor="t">
              <a:noAutofit/>
            </a:bodyPr>
            <a:lstStyle/>
            <a:p>
              <a:pPr>
                <a:defRPr sz="4800"/>
              </a:pPr>
              <a:endParaRPr/>
            </a:p>
          </p:txBody>
        </p:sp>
        <p:sp>
          <p:nvSpPr>
            <p:cNvPr id="666" name="Shape 666"/>
            <p:cNvSpPr/>
            <p:nvPr/>
          </p:nvSpPr>
          <p:spPr>
            <a:xfrm>
              <a:off x="0" y="456184"/>
              <a:ext cx="1560563" cy="1595741"/>
            </a:xfrm>
            <a:custGeom>
              <a:avLst/>
              <a:gdLst/>
              <a:ahLst/>
              <a:cxnLst>
                <a:cxn ang="0">
                  <a:pos x="wd2" y="hd2"/>
                </a:cxn>
                <a:cxn ang="5400000">
                  <a:pos x="wd2" y="hd2"/>
                </a:cxn>
                <a:cxn ang="10800000">
                  <a:pos x="wd2" y="hd2"/>
                </a:cxn>
                <a:cxn ang="16200000">
                  <a:pos x="wd2" y="hd2"/>
                </a:cxn>
              </a:cxnLst>
              <a:rect l="0" t="0" r="r" b="b"/>
              <a:pathLst>
                <a:path w="21600" h="21600" extrusionOk="0">
                  <a:moveTo>
                    <a:pt x="10735" y="0"/>
                  </a:moveTo>
                  <a:cubicBezTo>
                    <a:pt x="4844" y="0"/>
                    <a:pt x="0" y="4844"/>
                    <a:pt x="0" y="10735"/>
                  </a:cubicBezTo>
                  <a:cubicBezTo>
                    <a:pt x="0" y="16756"/>
                    <a:pt x="4844" y="21600"/>
                    <a:pt x="10735" y="21600"/>
                  </a:cubicBezTo>
                  <a:cubicBezTo>
                    <a:pt x="16756" y="21600"/>
                    <a:pt x="21600" y="16756"/>
                    <a:pt x="21600" y="10735"/>
                  </a:cubicBezTo>
                  <a:cubicBezTo>
                    <a:pt x="21600" y="4844"/>
                    <a:pt x="16756" y="0"/>
                    <a:pt x="10735" y="0"/>
                  </a:cubicBezTo>
                  <a:close/>
                  <a:moveTo>
                    <a:pt x="10735" y="20684"/>
                  </a:moveTo>
                  <a:cubicBezTo>
                    <a:pt x="5367" y="20684"/>
                    <a:pt x="916" y="16233"/>
                    <a:pt x="916" y="10735"/>
                  </a:cubicBezTo>
                  <a:cubicBezTo>
                    <a:pt x="916" y="5367"/>
                    <a:pt x="5367" y="916"/>
                    <a:pt x="10735" y="916"/>
                  </a:cubicBezTo>
                  <a:cubicBezTo>
                    <a:pt x="16233" y="916"/>
                    <a:pt x="20684" y="5367"/>
                    <a:pt x="20684" y="10735"/>
                  </a:cubicBezTo>
                  <a:cubicBezTo>
                    <a:pt x="20684" y="16233"/>
                    <a:pt x="16233" y="20684"/>
                    <a:pt x="10735" y="20684"/>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67" name="Shape 667"/>
            <p:cNvSpPr/>
            <p:nvPr/>
          </p:nvSpPr>
          <p:spPr>
            <a:xfrm>
              <a:off x="700253" y="362317"/>
              <a:ext cx="637880" cy="421130"/>
            </a:xfrm>
            <a:custGeom>
              <a:avLst/>
              <a:gdLst/>
              <a:ahLst/>
              <a:cxnLst>
                <a:cxn ang="0">
                  <a:pos x="wd2" y="hd2"/>
                </a:cxn>
                <a:cxn ang="5400000">
                  <a:pos x="wd2" y="hd2"/>
                </a:cxn>
                <a:cxn ang="10800000">
                  <a:pos x="wd2" y="hd2"/>
                </a:cxn>
                <a:cxn ang="16200000">
                  <a:pos x="wd2" y="hd2"/>
                </a:cxn>
              </a:cxnLst>
              <a:rect l="0" t="0" r="r" b="b"/>
              <a:pathLst>
                <a:path w="21521" h="21432" extrusionOk="0">
                  <a:moveTo>
                    <a:pt x="0" y="1473"/>
                  </a:moveTo>
                  <a:cubicBezTo>
                    <a:pt x="0" y="10800"/>
                    <a:pt x="0" y="10800"/>
                    <a:pt x="0" y="10800"/>
                  </a:cubicBezTo>
                  <a:cubicBezTo>
                    <a:pt x="0" y="11782"/>
                    <a:pt x="635" y="12273"/>
                    <a:pt x="953" y="12273"/>
                  </a:cubicBezTo>
                  <a:cubicBezTo>
                    <a:pt x="953" y="12273"/>
                    <a:pt x="953" y="12273"/>
                    <a:pt x="953" y="12273"/>
                  </a:cubicBezTo>
                  <a:cubicBezTo>
                    <a:pt x="1271" y="12273"/>
                    <a:pt x="1271" y="12273"/>
                    <a:pt x="1271" y="12273"/>
                  </a:cubicBezTo>
                  <a:cubicBezTo>
                    <a:pt x="1271" y="12273"/>
                    <a:pt x="1271" y="12273"/>
                    <a:pt x="1271" y="12273"/>
                  </a:cubicBezTo>
                  <a:cubicBezTo>
                    <a:pt x="1588" y="12273"/>
                    <a:pt x="1906" y="12764"/>
                    <a:pt x="2224" y="12764"/>
                  </a:cubicBezTo>
                  <a:cubicBezTo>
                    <a:pt x="2541" y="12764"/>
                    <a:pt x="2859" y="12764"/>
                    <a:pt x="3176" y="12764"/>
                  </a:cubicBezTo>
                  <a:cubicBezTo>
                    <a:pt x="7941" y="13255"/>
                    <a:pt x="12388" y="16200"/>
                    <a:pt x="15565" y="21109"/>
                  </a:cubicBezTo>
                  <a:cubicBezTo>
                    <a:pt x="15565" y="21109"/>
                    <a:pt x="15565" y="21109"/>
                    <a:pt x="15565" y="21109"/>
                  </a:cubicBezTo>
                  <a:cubicBezTo>
                    <a:pt x="15565" y="21109"/>
                    <a:pt x="15565" y="21109"/>
                    <a:pt x="15565" y="21109"/>
                  </a:cubicBezTo>
                  <a:cubicBezTo>
                    <a:pt x="15565" y="21109"/>
                    <a:pt x="15565" y="21109"/>
                    <a:pt x="15565" y="21109"/>
                  </a:cubicBezTo>
                  <a:cubicBezTo>
                    <a:pt x="15565" y="21109"/>
                    <a:pt x="15565" y="21109"/>
                    <a:pt x="15565" y="21109"/>
                  </a:cubicBezTo>
                  <a:cubicBezTo>
                    <a:pt x="16200" y="21600"/>
                    <a:pt x="16835" y="21600"/>
                    <a:pt x="17153" y="20618"/>
                  </a:cubicBezTo>
                  <a:cubicBezTo>
                    <a:pt x="21282" y="14236"/>
                    <a:pt x="21282" y="14236"/>
                    <a:pt x="21282" y="14236"/>
                  </a:cubicBezTo>
                  <a:cubicBezTo>
                    <a:pt x="21600" y="13255"/>
                    <a:pt x="21600" y="12764"/>
                    <a:pt x="21282" y="12273"/>
                  </a:cubicBezTo>
                  <a:cubicBezTo>
                    <a:pt x="15882" y="4418"/>
                    <a:pt x="8894" y="0"/>
                    <a:pt x="953" y="0"/>
                  </a:cubicBezTo>
                  <a:cubicBezTo>
                    <a:pt x="318" y="0"/>
                    <a:pt x="0" y="491"/>
                    <a:pt x="0" y="1473"/>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68" name="Shape 668"/>
            <p:cNvSpPr/>
            <p:nvPr/>
          </p:nvSpPr>
          <p:spPr>
            <a:xfrm>
              <a:off x="1900683" y="137854"/>
              <a:ext cx="2668965" cy="1746743"/>
            </a:xfrm>
            <a:custGeom>
              <a:avLst/>
              <a:gdLst/>
              <a:ahLst/>
              <a:cxnLst>
                <a:cxn ang="0">
                  <a:pos x="wd2" y="hd2"/>
                </a:cxn>
                <a:cxn ang="5400000">
                  <a:pos x="wd2" y="hd2"/>
                </a:cxn>
                <a:cxn ang="10800000">
                  <a:pos x="wd2" y="hd2"/>
                </a:cxn>
                <a:cxn ang="16200000">
                  <a:pos x="wd2" y="hd2"/>
                </a:cxn>
              </a:cxnLst>
              <a:rect l="0" t="0" r="r" b="b"/>
              <a:pathLst>
                <a:path w="21600" h="21600" extrusionOk="0">
                  <a:moveTo>
                    <a:pt x="21140" y="0"/>
                  </a:moveTo>
                  <a:cubicBezTo>
                    <a:pt x="18000" y="6206"/>
                    <a:pt x="18000" y="6206"/>
                    <a:pt x="18000" y="6206"/>
                  </a:cubicBezTo>
                  <a:cubicBezTo>
                    <a:pt x="306" y="6206"/>
                    <a:pt x="306" y="6206"/>
                    <a:pt x="306" y="6206"/>
                  </a:cubicBezTo>
                  <a:cubicBezTo>
                    <a:pt x="306" y="6206"/>
                    <a:pt x="306" y="6206"/>
                    <a:pt x="306" y="6206"/>
                  </a:cubicBezTo>
                  <a:cubicBezTo>
                    <a:pt x="153" y="6206"/>
                    <a:pt x="0" y="6325"/>
                    <a:pt x="0" y="6564"/>
                  </a:cubicBezTo>
                  <a:cubicBezTo>
                    <a:pt x="0" y="6802"/>
                    <a:pt x="153" y="6922"/>
                    <a:pt x="306" y="6922"/>
                  </a:cubicBezTo>
                  <a:cubicBezTo>
                    <a:pt x="18230" y="7041"/>
                    <a:pt x="18230" y="7041"/>
                    <a:pt x="18230" y="7041"/>
                  </a:cubicBezTo>
                  <a:cubicBezTo>
                    <a:pt x="20757" y="2148"/>
                    <a:pt x="20757" y="2148"/>
                    <a:pt x="20757" y="2148"/>
                  </a:cubicBezTo>
                  <a:cubicBezTo>
                    <a:pt x="19838" y="6564"/>
                    <a:pt x="19838" y="6564"/>
                    <a:pt x="19838" y="6564"/>
                  </a:cubicBezTo>
                  <a:cubicBezTo>
                    <a:pt x="19838" y="21242"/>
                    <a:pt x="19838" y="21242"/>
                    <a:pt x="19838" y="21242"/>
                  </a:cubicBezTo>
                  <a:cubicBezTo>
                    <a:pt x="19838" y="21481"/>
                    <a:pt x="19991" y="21600"/>
                    <a:pt x="20068" y="21600"/>
                  </a:cubicBezTo>
                  <a:cubicBezTo>
                    <a:pt x="20221" y="21600"/>
                    <a:pt x="20374" y="21481"/>
                    <a:pt x="20374" y="21242"/>
                  </a:cubicBezTo>
                  <a:cubicBezTo>
                    <a:pt x="20374" y="6683"/>
                    <a:pt x="20374" y="6683"/>
                    <a:pt x="20374" y="6683"/>
                  </a:cubicBezTo>
                  <a:cubicBezTo>
                    <a:pt x="21600" y="358"/>
                    <a:pt x="21600" y="358"/>
                    <a:pt x="21600" y="358"/>
                  </a:cubicBezTo>
                  <a:cubicBezTo>
                    <a:pt x="21140" y="0"/>
                    <a:pt x="21140" y="0"/>
                    <a:pt x="21140"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69" name="Shape 669"/>
            <p:cNvSpPr/>
            <p:nvPr/>
          </p:nvSpPr>
          <p:spPr>
            <a:xfrm>
              <a:off x="125826" y="835857"/>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r>
                <a:t>12%</a:t>
              </a:r>
            </a:p>
          </p:txBody>
        </p:sp>
        <p:sp>
          <p:nvSpPr>
            <p:cNvPr id="670" name="Shape 670"/>
            <p:cNvSpPr/>
            <p:nvPr/>
          </p:nvSpPr>
          <p:spPr>
            <a:xfrm>
              <a:off x="1276006" y="684324"/>
              <a:ext cx="3081656" cy="474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71" name="Shape 671"/>
            <p:cNvSpPr/>
            <p:nvPr/>
          </p:nvSpPr>
          <p:spPr>
            <a:xfrm>
              <a:off x="1548559" y="979634"/>
              <a:ext cx="2809103" cy="12496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grpSp>
        <p:nvGrpSpPr>
          <p:cNvPr id="679" name="Group 679"/>
          <p:cNvGrpSpPr/>
          <p:nvPr/>
        </p:nvGrpSpPr>
        <p:grpSpPr>
          <a:xfrm>
            <a:off x="1463678" y="7611016"/>
            <a:ext cx="4677693" cy="2059217"/>
            <a:chOff x="0" y="0"/>
            <a:chExt cx="4677691" cy="2059216"/>
          </a:xfrm>
        </p:grpSpPr>
        <p:sp>
          <p:nvSpPr>
            <p:cNvPr id="673" name="Shape 673"/>
            <p:cNvSpPr/>
            <p:nvPr/>
          </p:nvSpPr>
          <p:spPr>
            <a:xfrm>
              <a:off x="2016730" y="0"/>
              <a:ext cx="2660962" cy="1750823"/>
            </a:xfrm>
            <a:custGeom>
              <a:avLst/>
              <a:gdLst/>
              <a:ahLst/>
              <a:cxnLst>
                <a:cxn ang="0">
                  <a:pos x="wd2" y="hd2"/>
                </a:cxn>
                <a:cxn ang="5400000">
                  <a:pos x="wd2" y="hd2"/>
                </a:cxn>
                <a:cxn ang="10800000">
                  <a:pos x="wd2" y="hd2"/>
                </a:cxn>
                <a:cxn ang="16200000">
                  <a:pos x="wd2" y="hd2"/>
                </a:cxn>
              </a:cxnLst>
              <a:rect l="0" t="0" r="r" b="b"/>
              <a:pathLst>
                <a:path w="21600" h="21600" extrusionOk="0">
                  <a:moveTo>
                    <a:pt x="21139" y="0"/>
                  </a:moveTo>
                  <a:cubicBezTo>
                    <a:pt x="17987" y="6206"/>
                    <a:pt x="17987" y="6206"/>
                    <a:pt x="17987" y="6206"/>
                  </a:cubicBezTo>
                  <a:cubicBezTo>
                    <a:pt x="231" y="6206"/>
                    <a:pt x="231" y="6206"/>
                    <a:pt x="231" y="6206"/>
                  </a:cubicBezTo>
                  <a:cubicBezTo>
                    <a:pt x="231" y="6206"/>
                    <a:pt x="231" y="6206"/>
                    <a:pt x="231" y="6206"/>
                  </a:cubicBezTo>
                  <a:cubicBezTo>
                    <a:pt x="77" y="6206"/>
                    <a:pt x="0" y="6325"/>
                    <a:pt x="0" y="6564"/>
                  </a:cubicBezTo>
                  <a:cubicBezTo>
                    <a:pt x="0" y="6802"/>
                    <a:pt x="77" y="6922"/>
                    <a:pt x="231" y="6922"/>
                  </a:cubicBezTo>
                  <a:cubicBezTo>
                    <a:pt x="18218" y="7041"/>
                    <a:pt x="18218" y="7041"/>
                    <a:pt x="18218" y="7041"/>
                  </a:cubicBezTo>
                  <a:cubicBezTo>
                    <a:pt x="20754" y="2148"/>
                    <a:pt x="20754" y="2148"/>
                    <a:pt x="20754" y="2148"/>
                  </a:cubicBezTo>
                  <a:cubicBezTo>
                    <a:pt x="19832" y="6564"/>
                    <a:pt x="19832" y="6564"/>
                    <a:pt x="19832" y="6564"/>
                  </a:cubicBezTo>
                  <a:cubicBezTo>
                    <a:pt x="19832" y="21242"/>
                    <a:pt x="19832" y="21242"/>
                    <a:pt x="19832" y="21242"/>
                  </a:cubicBezTo>
                  <a:cubicBezTo>
                    <a:pt x="19832" y="21481"/>
                    <a:pt x="19986" y="21600"/>
                    <a:pt x="20140" y="21600"/>
                  </a:cubicBezTo>
                  <a:cubicBezTo>
                    <a:pt x="20216" y="21600"/>
                    <a:pt x="20370" y="21481"/>
                    <a:pt x="20370" y="21242"/>
                  </a:cubicBezTo>
                  <a:cubicBezTo>
                    <a:pt x="20370" y="6683"/>
                    <a:pt x="20370" y="6683"/>
                    <a:pt x="20370" y="6683"/>
                  </a:cubicBezTo>
                  <a:cubicBezTo>
                    <a:pt x="21600" y="358"/>
                    <a:pt x="21600" y="358"/>
                    <a:pt x="21600" y="358"/>
                  </a:cubicBezTo>
                  <a:cubicBezTo>
                    <a:pt x="21139" y="0"/>
                    <a:pt x="21139" y="0"/>
                    <a:pt x="21139"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74" name="Shape 674"/>
            <p:cNvSpPr/>
            <p:nvPr/>
          </p:nvSpPr>
          <p:spPr>
            <a:xfrm>
              <a:off x="0" y="318331"/>
              <a:ext cx="1572568" cy="159574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4" y="0"/>
                    <a:pt x="0" y="4844"/>
                    <a:pt x="0" y="10865"/>
                  </a:cubicBezTo>
                  <a:cubicBezTo>
                    <a:pt x="0" y="16756"/>
                    <a:pt x="4814" y="21600"/>
                    <a:pt x="10800" y="21600"/>
                  </a:cubicBezTo>
                  <a:cubicBezTo>
                    <a:pt x="16786" y="21600"/>
                    <a:pt x="21600" y="16756"/>
                    <a:pt x="21600" y="10865"/>
                  </a:cubicBezTo>
                  <a:cubicBezTo>
                    <a:pt x="21600" y="4844"/>
                    <a:pt x="16786" y="0"/>
                    <a:pt x="10800" y="0"/>
                  </a:cubicBezTo>
                  <a:close/>
                  <a:moveTo>
                    <a:pt x="10800" y="20684"/>
                  </a:moveTo>
                  <a:cubicBezTo>
                    <a:pt x="5335" y="20684"/>
                    <a:pt x="911" y="16233"/>
                    <a:pt x="911" y="10865"/>
                  </a:cubicBezTo>
                  <a:cubicBezTo>
                    <a:pt x="911" y="5367"/>
                    <a:pt x="5335" y="916"/>
                    <a:pt x="10800" y="916"/>
                  </a:cubicBezTo>
                  <a:cubicBezTo>
                    <a:pt x="16135" y="916"/>
                    <a:pt x="20559" y="5367"/>
                    <a:pt x="20559" y="10865"/>
                  </a:cubicBezTo>
                  <a:cubicBezTo>
                    <a:pt x="20559" y="16233"/>
                    <a:pt x="16135" y="20684"/>
                    <a:pt x="10800" y="20684"/>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4800"/>
              </a:pPr>
              <a:endParaRPr/>
            </a:p>
          </p:txBody>
        </p:sp>
        <p:sp>
          <p:nvSpPr>
            <p:cNvPr id="675" name="Shape 675"/>
            <p:cNvSpPr/>
            <p:nvPr/>
          </p:nvSpPr>
          <p:spPr>
            <a:xfrm>
              <a:off x="208074" y="224465"/>
              <a:ext cx="1440522" cy="1783476"/>
            </a:xfrm>
            <a:custGeom>
              <a:avLst/>
              <a:gdLst/>
              <a:ahLst/>
              <a:cxnLst>
                <a:cxn ang="0">
                  <a:pos x="wd2" y="hd2"/>
                </a:cxn>
                <a:cxn ang="5400000">
                  <a:pos x="wd2" y="hd2"/>
                </a:cxn>
                <a:cxn ang="10800000">
                  <a:pos x="wd2" y="hd2"/>
                </a:cxn>
                <a:cxn ang="16200000">
                  <a:pos x="wd2" y="hd2"/>
                </a:cxn>
              </a:cxnLst>
              <a:rect l="0" t="0" r="r" b="b"/>
              <a:pathLst>
                <a:path w="21481" h="21600" extrusionOk="0">
                  <a:moveTo>
                    <a:pt x="20916" y="7472"/>
                  </a:moveTo>
                  <a:cubicBezTo>
                    <a:pt x="19363" y="3503"/>
                    <a:pt x="14987" y="467"/>
                    <a:pt x="9763" y="0"/>
                  </a:cubicBezTo>
                  <a:cubicBezTo>
                    <a:pt x="9340" y="0"/>
                    <a:pt x="8916" y="0"/>
                    <a:pt x="8493" y="0"/>
                  </a:cubicBezTo>
                  <a:cubicBezTo>
                    <a:pt x="8493" y="0"/>
                    <a:pt x="8493" y="0"/>
                    <a:pt x="8493" y="0"/>
                  </a:cubicBezTo>
                  <a:cubicBezTo>
                    <a:pt x="8493" y="0"/>
                    <a:pt x="8493" y="0"/>
                    <a:pt x="8493" y="0"/>
                  </a:cubicBezTo>
                  <a:cubicBezTo>
                    <a:pt x="8352" y="0"/>
                    <a:pt x="8352" y="0"/>
                    <a:pt x="8352" y="0"/>
                  </a:cubicBezTo>
                  <a:cubicBezTo>
                    <a:pt x="8210" y="0"/>
                    <a:pt x="8210" y="0"/>
                    <a:pt x="8069" y="117"/>
                  </a:cubicBezTo>
                  <a:cubicBezTo>
                    <a:pt x="8069" y="234"/>
                    <a:pt x="7928" y="234"/>
                    <a:pt x="7928" y="350"/>
                  </a:cubicBezTo>
                  <a:cubicBezTo>
                    <a:pt x="7928" y="2569"/>
                    <a:pt x="7928" y="2569"/>
                    <a:pt x="7928" y="2569"/>
                  </a:cubicBezTo>
                  <a:cubicBezTo>
                    <a:pt x="7928" y="2569"/>
                    <a:pt x="7928" y="2685"/>
                    <a:pt x="7928" y="2685"/>
                  </a:cubicBezTo>
                  <a:cubicBezTo>
                    <a:pt x="8069" y="2802"/>
                    <a:pt x="8069" y="2919"/>
                    <a:pt x="8210" y="2919"/>
                  </a:cubicBezTo>
                  <a:cubicBezTo>
                    <a:pt x="8352" y="3036"/>
                    <a:pt x="8352" y="3036"/>
                    <a:pt x="8493" y="3036"/>
                  </a:cubicBezTo>
                  <a:cubicBezTo>
                    <a:pt x="8493" y="3036"/>
                    <a:pt x="8493" y="3036"/>
                    <a:pt x="8493" y="3036"/>
                  </a:cubicBezTo>
                  <a:cubicBezTo>
                    <a:pt x="8493" y="3036"/>
                    <a:pt x="8493" y="3036"/>
                    <a:pt x="8493" y="3036"/>
                  </a:cubicBezTo>
                  <a:cubicBezTo>
                    <a:pt x="13716" y="3036"/>
                    <a:pt x="17952" y="6538"/>
                    <a:pt x="17952" y="10858"/>
                  </a:cubicBezTo>
                  <a:cubicBezTo>
                    <a:pt x="17952" y="12143"/>
                    <a:pt x="17528" y="13427"/>
                    <a:pt x="16681" y="14595"/>
                  </a:cubicBezTo>
                  <a:cubicBezTo>
                    <a:pt x="15128" y="17046"/>
                    <a:pt x="12022" y="18681"/>
                    <a:pt x="8493" y="18681"/>
                  </a:cubicBezTo>
                  <a:cubicBezTo>
                    <a:pt x="8352" y="18681"/>
                    <a:pt x="8352" y="18564"/>
                    <a:pt x="8210" y="18564"/>
                  </a:cubicBezTo>
                  <a:cubicBezTo>
                    <a:pt x="8069" y="18564"/>
                    <a:pt x="7787" y="18564"/>
                    <a:pt x="7505" y="18564"/>
                  </a:cubicBezTo>
                  <a:cubicBezTo>
                    <a:pt x="7505" y="18564"/>
                    <a:pt x="7363" y="18564"/>
                    <a:pt x="7222" y="18564"/>
                  </a:cubicBezTo>
                  <a:cubicBezTo>
                    <a:pt x="7081" y="18564"/>
                    <a:pt x="6940" y="18564"/>
                    <a:pt x="6657" y="18448"/>
                  </a:cubicBezTo>
                  <a:cubicBezTo>
                    <a:pt x="6516" y="18448"/>
                    <a:pt x="6516" y="18448"/>
                    <a:pt x="6375" y="18448"/>
                  </a:cubicBezTo>
                  <a:cubicBezTo>
                    <a:pt x="6234" y="18448"/>
                    <a:pt x="6093" y="18331"/>
                    <a:pt x="5952" y="18331"/>
                  </a:cubicBezTo>
                  <a:cubicBezTo>
                    <a:pt x="5810" y="18331"/>
                    <a:pt x="5669" y="18214"/>
                    <a:pt x="5528" y="18214"/>
                  </a:cubicBezTo>
                  <a:cubicBezTo>
                    <a:pt x="5387" y="18214"/>
                    <a:pt x="5246" y="18097"/>
                    <a:pt x="5105" y="18097"/>
                  </a:cubicBezTo>
                  <a:cubicBezTo>
                    <a:pt x="4963" y="18097"/>
                    <a:pt x="4822" y="17981"/>
                    <a:pt x="4681" y="17981"/>
                  </a:cubicBezTo>
                  <a:cubicBezTo>
                    <a:pt x="4540" y="17981"/>
                    <a:pt x="4540" y="17864"/>
                    <a:pt x="4399" y="17864"/>
                  </a:cubicBezTo>
                  <a:cubicBezTo>
                    <a:pt x="4257" y="17747"/>
                    <a:pt x="4116" y="17747"/>
                    <a:pt x="3975" y="17630"/>
                  </a:cubicBezTo>
                  <a:cubicBezTo>
                    <a:pt x="3834" y="17630"/>
                    <a:pt x="3693" y="17630"/>
                    <a:pt x="3693" y="17514"/>
                  </a:cubicBezTo>
                  <a:cubicBezTo>
                    <a:pt x="3552" y="17514"/>
                    <a:pt x="3410" y="17397"/>
                    <a:pt x="3269" y="17280"/>
                  </a:cubicBezTo>
                  <a:cubicBezTo>
                    <a:pt x="3128" y="17280"/>
                    <a:pt x="3128" y="17280"/>
                    <a:pt x="3128" y="17280"/>
                  </a:cubicBezTo>
                  <a:cubicBezTo>
                    <a:pt x="2846" y="17163"/>
                    <a:pt x="2705" y="17046"/>
                    <a:pt x="2563" y="16930"/>
                  </a:cubicBezTo>
                  <a:cubicBezTo>
                    <a:pt x="2281" y="16813"/>
                    <a:pt x="1999" y="16813"/>
                    <a:pt x="1857" y="16930"/>
                  </a:cubicBezTo>
                  <a:cubicBezTo>
                    <a:pt x="163" y="18564"/>
                    <a:pt x="163" y="18564"/>
                    <a:pt x="163" y="18564"/>
                  </a:cubicBezTo>
                  <a:cubicBezTo>
                    <a:pt x="-119" y="18798"/>
                    <a:pt x="22" y="19031"/>
                    <a:pt x="163" y="19148"/>
                  </a:cubicBezTo>
                  <a:cubicBezTo>
                    <a:pt x="163" y="19148"/>
                    <a:pt x="163" y="19148"/>
                    <a:pt x="163" y="19148"/>
                  </a:cubicBezTo>
                  <a:cubicBezTo>
                    <a:pt x="163" y="19148"/>
                    <a:pt x="163" y="19148"/>
                    <a:pt x="163" y="19148"/>
                  </a:cubicBezTo>
                  <a:cubicBezTo>
                    <a:pt x="163" y="19148"/>
                    <a:pt x="163" y="19148"/>
                    <a:pt x="163" y="19148"/>
                  </a:cubicBezTo>
                  <a:cubicBezTo>
                    <a:pt x="163" y="19148"/>
                    <a:pt x="163" y="19148"/>
                    <a:pt x="163" y="19148"/>
                  </a:cubicBezTo>
                  <a:cubicBezTo>
                    <a:pt x="163" y="19148"/>
                    <a:pt x="163" y="19148"/>
                    <a:pt x="163" y="19148"/>
                  </a:cubicBezTo>
                  <a:cubicBezTo>
                    <a:pt x="163" y="19148"/>
                    <a:pt x="163" y="19148"/>
                    <a:pt x="163" y="19148"/>
                  </a:cubicBezTo>
                  <a:cubicBezTo>
                    <a:pt x="1575" y="20082"/>
                    <a:pt x="3269" y="20783"/>
                    <a:pt x="4963" y="21250"/>
                  </a:cubicBezTo>
                  <a:cubicBezTo>
                    <a:pt x="4963" y="21250"/>
                    <a:pt x="5105" y="21250"/>
                    <a:pt x="5105" y="21250"/>
                  </a:cubicBezTo>
                  <a:cubicBezTo>
                    <a:pt x="5387" y="21366"/>
                    <a:pt x="5810" y="21366"/>
                    <a:pt x="6093" y="21483"/>
                  </a:cubicBezTo>
                  <a:cubicBezTo>
                    <a:pt x="6093" y="21483"/>
                    <a:pt x="6234" y="21483"/>
                    <a:pt x="6234" y="21483"/>
                  </a:cubicBezTo>
                  <a:cubicBezTo>
                    <a:pt x="6516" y="21483"/>
                    <a:pt x="6940" y="21483"/>
                    <a:pt x="7222" y="21600"/>
                  </a:cubicBezTo>
                  <a:cubicBezTo>
                    <a:pt x="7222" y="21600"/>
                    <a:pt x="7363" y="21600"/>
                    <a:pt x="7363" y="21600"/>
                  </a:cubicBezTo>
                  <a:cubicBezTo>
                    <a:pt x="7646" y="21600"/>
                    <a:pt x="8069" y="21600"/>
                    <a:pt x="8493" y="21600"/>
                  </a:cubicBezTo>
                  <a:cubicBezTo>
                    <a:pt x="14987" y="21600"/>
                    <a:pt x="20352" y="17630"/>
                    <a:pt x="21340" y="12493"/>
                  </a:cubicBezTo>
                  <a:cubicBezTo>
                    <a:pt x="21481" y="11909"/>
                    <a:pt x="21481" y="11325"/>
                    <a:pt x="21481" y="10858"/>
                  </a:cubicBezTo>
                  <a:cubicBezTo>
                    <a:pt x="21481" y="9691"/>
                    <a:pt x="21340" y="8523"/>
                    <a:pt x="20916" y="7472"/>
                  </a:cubicBezTo>
                  <a:close/>
                </a:path>
              </a:pathLst>
            </a:custGeom>
            <a:solidFill>
              <a:srgbClr val="3DBCC0"/>
            </a:solidFill>
            <a:ln w="12700" cap="flat">
              <a:noFill/>
              <a:miter lim="400000"/>
            </a:ln>
            <a:effectLst/>
          </p:spPr>
          <p:txBody>
            <a:bodyPr wrap="square" lIns="91439" tIns="91439" rIns="91439" bIns="91439" numCol="1" anchor="t">
              <a:noAutofit/>
            </a:bodyPr>
            <a:lstStyle/>
            <a:p>
              <a:pPr>
                <a:defRPr sz="4800"/>
              </a:pPr>
              <a:endParaRPr/>
            </a:p>
          </p:txBody>
        </p:sp>
        <p:sp>
          <p:nvSpPr>
            <p:cNvPr id="676" name="Shape 676"/>
            <p:cNvSpPr/>
            <p:nvPr/>
          </p:nvSpPr>
          <p:spPr>
            <a:xfrm>
              <a:off x="115225" y="667132"/>
              <a:ext cx="1212326"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404040"/>
                  </a:solidFill>
                  <a:latin typeface="Arial"/>
                  <a:ea typeface="Arial"/>
                  <a:cs typeface="Arial"/>
                  <a:sym typeface="Arial"/>
                </a:defRPr>
              </a:lvl1pPr>
            </a:lstStyle>
            <a:p>
              <a:r>
                <a:t>62%</a:t>
              </a:r>
            </a:p>
          </p:txBody>
        </p:sp>
        <p:sp>
          <p:nvSpPr>
            <p:cNvPr id="677" name="Shape 677"/>
            <p:cNvSpPr/>
            <p:nvPr/>
          </p:nvSpPr>
          <p:spPr>
            <a:xfrm>
              <a:off x="1395959" y="514225"/>
              <a:ext cx="3081656" cy="474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r">
                <a:defRPr sz="1800" b="1">
                  <a:solidFill>
                    <a:srgbClr val="2E8D90"/>
                  </a:solidFill>
                  <a:latin typeface="Times"/>
                  <a:ea typeface="Times"/>
                  <a:cs typeface="Times"/>
                  <a:sym typeface="Times"/>
                </a:defRPr>
              </a:lvl1pPr>
            </a:lstStyle>
            <a:p>
              <a:pPr>
                <a:defRPr sz="3600" b="0">
                  <a:solidFill>
                    <a:srgbClr val="000000"/>
                  </a:solidFill>
                  <a:latin typeface="+mn-lt"/>
                  <a:ea typeface="+mn-ea"/>
                  <a:cs typeface="+mn-cs"/>
                  <a:sym typeface="Trebuchet MS"/>
                </a:defRPr>
              </a:pPr>
              <a:r>
                <a:rPr sz="1800" b="1">
                  <a:solidFill>
                    <a:srgbClr val="2E8D90"/>
                  </a:solidFill>
                  <a:latin typeface="Times"/>
                  <a:ea typeface="Times"/>
                  <a:cs typeface="Times"/>
                  <a:sym typeface="Times"/>
                </a:rPr>
                <a:t>ENTER YOUR TEXT HERE</a:t>
              </a:r>
            </a:p>
          </p:txBody>
        </p:sp>
        <p:sp>
          <p:nvSpPr>
            <p:cNvPr id="678" name="Shape 678"/>
            <p:cNvSpPr/>
            <p:nvPr/>
          </p:nvSpPr>
          <p:spPr>
            <a:xfrm>
              <a:off x="1668507" y="809536"/>
              <a:ext cx="2809105" cy="12496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1800">
                  <a:solidFill>
                    <a:srgbClr val="595959"/>
                  </a:solidFill>
                </a:defRPr>
              </a:lvl1pPr>
            </a:lstStyle>
            <a:p>
              <a:pPr>
                <a:defRPr sz="3600">
                  <a:solidFill>
                    <a:srgbClr val="000000"/>
                  </a:solidFill>
                </a:defRPr>
              </a:pPr>
              <a:r>
                <a:rPr sz="1800">
                  <a:solidFill>
                    <a:srgbClr val="595959"/>
                  </a:solidFill>
                </a:rPr>
                <a:t>Simple message here Simple message here Simple message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629"/>
                                        </p:tgtEl>
                                        <p:attrNameLst>
                                          <p:attrName>style.visibility</p:attrName>
                                        </p:attrNameLst>
                                      </p:cBhvr>
                                      <p:to>
                                        <p:strVal val="visible"/>
                                      </p:to>
                                    </p:set>
                                    <p:animEffect transition="in" filter="dissolve">
                                      <p:cBhvr>
                                        <p:cTn id="7" dur="500"/>
                                        <p:tgtEl>
                                          <p:spTgt spid="629"/>
                                        </p:tgtEl>
                                      </p:cBhvr>
                                    </p:animEffect>
                                  </p:childTnLst>
                                </p:cTn>
                              </p:par>
                            </p:childTnLst>
                          </p:cTn>
                        </p:par>
                        <p:par>
                          <p:cTn id="8" fill="hold">
                            <p:stCondLst>
                              <p:cond delay="500"/>
                            </p:stCondLst>
                            <p:childTnLst>
                              <p:par>
                                <p:cTn id="9" presetID="23" presetClass="entr" presetSubtype="16" fill="hold" grpId="2" nodeType="afterEffect">
                                  <p:stCondLst>
                                    <p:cond delay="0"/>
                                  </p:stCondLst>
                                  <p:iterate>
                                    <p:tmAbs val="0"/>
                                  </p:iterate>
                                  <p:childTnLst>
                                    <p:set>
                                      <p:cBhvr>
                                        <p:cTn id="10" fill="hold"/>
                                        <p:tgtEl>
                                          <p:spTgt spid="632"/>
                                        </p:tgtEl>
                                        <p:attrNameLst>
                                          <p:attrName>style.visibility</p:attrName>
                                        </p:attrNameLst>
                                      </p:cBhvr>
                                      <p:to>
                                        <p:strVal val="visible"/>
                                      </p:to>
                                    </p:set>
                                    <p:anim calcmode="lin" valueType="num">
                                      <p:cBhvr>
                                        <p:cTn id="11" dur="500" fill="hold"/>
                                        <p:tgtEl>
                                          <p:spTgt spid="632"/>
                                        </p:tgtEl>
                                        <p:attrNameLst>
                                          <p:attrName>ppt_w</p:attrName>
                                        </p:attrNameLst>
                                      </p:cBhvr>
                                      <p:tavLst>
                                        <p:tav tm="0">
                                          <p:val>
                                            <p:fltVal val="0"/>
                                          </p:val>
                                        </p:tav>
                                        <p:tav tm="100000">
                                          <p:val>
                                            <p:strVal val="#ppt_w"/>
                                          </p:val>
                                        </p:tav>
                                      </p:tavLst>
                                    </p:anim>
                                    <p:anim calcmode="lin" valueType="num">
                                      <p:cBhvr>
                                        <p:cTn id="12" dur="500" fill="hold"/>
                                        <p:tgtEl>
                                          <p:spTgt spid="63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3" nodeType="afterEffect">
                                  <p:stCondLst>
                                    <p:cond delay="0"/>
                                  </p:stCondLst>
                                  <p:iterate>
                                    <p:tmAbs val="0"/>
                                  </p:iterate>
                                  <p:childTnLst>
                                    <p:set>
                                      <p:cBhvr>
                                        <p:cTn id="15" fill="hold"/>
                                        <p:tgtEl>
                                          <p:spTgt spid="631"/>
                                        </p:tgtEl>
                                        <p:attrNameLst>
                                          <p:attrName>style.visibility</p:attrName>
                                        </p:attrNameLst>
                                      </p:cBhvr>
                                      <p:to>
                                        <p:strVal val="visible"/>
                                      </p:to>
                                    </p:set>
                                    <p:anim calcmode="lin" valueType="num">
                                      <p:cBhvr>
                                        <p:cTn id="16" dur="500" fill="hold"/>
                                        <p:tgtEl>
                                          <p:spTgt spid="631"/>
                                        </p:tgtEl>
                                        <p:attrNameLst>
                                          <p:attrName>ppt_w</p:attrName>
                                        </p:attrNameLst>
                                      </p:cBhvr>
                                      <p:tavLst>
                                        <p:tav tm="0">
                                          <p:val>
                                            <p:fltVal val="0"/>
                                          </p:val>
                                        </p:tav>
                                        <p:tav tm="100000">
                                          <p:val>
                                            <p:strVal val="#ppt_w"/>
                                          </p:val>
                                        </p:tav>
                                      </p:tavLst>
                                    </p:anim>
                                    <p:anim calcmode="lin" valueType="num">
                                      <p:cBhvr>
                                        <p:cTn id="17" dur="500" fill="hold"/>
                                        <p:tgtEl>
                                          <p:spTgt spid="631"/>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4" nodeType="afterEffect">
                                  <p:stCondLst>
                                    <p:cond delay="0"/>
                                  </p:stCondLst>
                                  <p:iterate>
                                    <p:tmAbs val="0"/>
                                  </p:iterate>
                                  <p:childTnLst>
                                    <p:set>
                                      <p:cBhvr>
                                        <p:cTn id="20" fill="hold"/>
                                        <p:tgtEl>
                                          <p:spTgt spid="630"/>
                                        </p:tgtEl>
                                        <p:attrNameLst>
                                          <p:attrName>style.visibility</p:attrName>
                                        </p:attrNameLst>
                                      </p:cBhvr>
                                      <p:to>
                                        <p:strVal val="visible"/>
                                      </p:to>
                                    </p:set>
                                    <p:anim calcmode="lin" valueType="num">
                                      <p:cBhvr>
                                        <p:cTn id="21" dur="500" fill="hold"/>
                                        <p:tgtEl>
                                          <p:spTgt spid="630"/>
                                        </p:tgtEl>
                                        <p:attrNameLst>
                                          <p:attrName>ppt_w</p:attrName>
                                        </p:attrNameLst>
                                      </p:cBhvr>
                                      <p:tavLst>
                                        <p:tav tm="0">
                                          <p:val>
                                            <p:fltVal val="0"/>
                                          </p:val>
                                        </p:tav>
                                        <p:tav tm="100000">
                                          <p:val>
                                            <p:strVal val="#ppt_w"/>
                                          </p:val>
                                        </p:tav>
                                      </p:tavLst>
                                    </p:anim>
                                    <p:anim calcmode="lin" valueType="num">
                                      <p:cBhvr>
                                        <p:cTn id="22" dur="500" fill="hold"/>
                                        <p:tgtEl>
                                          <p:spTgt spid="63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5" nodeType="afterEffect">
                                  <p:stCondLst>
                                    <p:cond delay="0"/>
                                  </p:stCondLst>
                                  <p:iterate>
                                    <p:tmAbs val="0"/>
                                  </p:iterate>
                                  <p:childTnLst>
                                    <p:set>
                                      <p:cBhvr>
                                        <p:cTn id="25" fill="hold"/>
                                        <p:tgtEl>
                                          <p:spTgt spid="635"/>
                                        </p:tgtEl>
                                        <p:attrNameLst>
                                          <p:attrName>style.visibility</p:attrName>
                                        </p:attrNameLst>
                                      </p:cBhvr>
                                      <p:to>
                                        <p:strVal val="visible"/>
                                      </p:to>
                                    </p:set>
                                    <p:anim calcmode="lin" valueType="num">
                                      <p:cBhvr>
                                        <p:cTn id="26" dur="500" fill="hold"/>
                                        <p:tgtEl>
                                          <p:spTgt spid="635"/>
                                        </p:tgtEl>
                                        <p:attrNameLst>
                                          <p:attrName>ppt_w</p:attrName>
                                        </p:attrNameLst>
                                      </p:cBhvr>
                                      <p:tavLst>
                                        <p:tav tm="0">
                                          <p:val>
                                            <p:fltVal val="0"/>
                                          </p:val>
                                        </p:tav>
                                        <p:tav tm="100000">
                                          <p:val>
                                            <p:strVal val="#ppt_w"/>
                                          </p:val>
                                        </p:tav>
                                      </p:tavLst>
                                    </p:anim>
                                    <p:anim calcmode="lin" valueType="num">
                                      <p:cBhvr>
                                        <p:cTn id="27" dur="500" fill="hold"/>
                                        <p:tgtEl>
                                          <p:spTgt spid="635"/>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6" nodeType="afterEffect">
                                  <p:stCondLst>
                                    <p:cond delay="0"/>
                                  </p:stCondLst>
                                  <p:iterate>
                                    <p:tmAbs val="0"/>
                                  </p:iterate>
                                  <p:childTnLst>
                                    <p:set>
                                      <p:cBhvr>
                                        <p:cTn id="30" fill="hold"/>
                                        <p:tgtEl>
                                          <p:spTgt spid="633"/>
                                        </p:tgtEl>
                                        <p:attrNameLst>
                                          <p:attrName>style.visibility</p:attrName>
                                        </p:attrNameLst>
                                      </p:cBhvr>
                                      <p:to>
                                        <p:strVal val="visible"/>
                                      </p:to>
                                    </p:set>
                                    <p:anim calcmode="lin" valueType="num">
                                      <p:cBhvr>
                                        <p:cTn id="31" dur="500" fill="hold"/>
                                        <p:tgtEl>
                                          <p:spTgt spid="633"/>
                                        </p:tgtEl>
                                        <p:attrNameLst>
                                          <p:attrName>ppt_w</p:attrName>
                                        </p:attrNameLst>
                                      </p:cBhvr>
                                      <p:tavLst>
                                        <p:tav tm="0">
                                          <p:val>
                                            <p:fltVal val="0"/>
                                          </p:val>
                                        </p:tav>
                                        <p:tav tm="100000">
                                          <p:val>
                                            <p:strVal val="#ppt_w"/>
                                          </p:val>
                                        </p:tav>
                                      </p:tavLst>
                                    </p:anim>
                                    <p:anim calcmode="lin" valueType="num">
                                      <p:cBhvr>
                                        <p:cTn id="32" dur="500" fill="hold"/>
                                        <p:tgtEl>
                                          <p:spTgt spid="6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7" nodeType="afterEffect">
                                  <p:stCondLst>
                                    <p:cond delay="0"/>
                                  </p:stCondLst>
                                  <p:iterate>
                                    <p:tmAbs val="0"/>
                                  </p:iterate>
                                  <p:childTnLst>
                                    <p:set>
                                      <p:cBhvr>
                                        <p:cTn id="35" fill="hold"/>
                                        <p:tgtEl>
                                          <p:spTgt spid="634"/>
                                        </p:tgtEl>
                                        <p:attrNameLst>
                                          <p:attrName>style.visibility</p:attrName>
                                        </p:attrNameLst>
                                      </p:cBhvr>
                                      <p:to>
                                        <p:strVal val="visible"/>
                                      </p:to>
                                    </p:set>
                                    <p:anim calcmode="lin" valueType="num">
                                      <p:cBhvr>
                                        <p:cTn id="36" dur="500" fill="hold"/>
                                        <p:tgtEl>
                                          <p:spTgt spid="634"/>
                                        </p:tgtEl>
                                        <p:attrNameLst>
                                          <p:attrName>ppt_w</p:attrName>
                                        </p:attrNameLst>
                                      </p:cBhvr>
                                      <p:tavLst>
                                        <p:tav tm="0">
                                          <p:val>
                                            <p:fltVal val="0"/>
                                          </p:val>
                                        </p:tav>
                                        <p:tav tm="100000">
                                          <p:val>
                                            <p:strVal val="#ppt_w"/>
                                          </p:val>
                                        </p:tav>
                                      </p:tavLst>
                                    </p:anim>
                                    <p:anim calcmode="lin" valueType="num">
                                      <p:cBhvr>
                                        <p:cTn id="37" dur="500" fill="hold"/>
                                        <p:tgtEl>
                                          <p:spTgt spid="634"/>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9" presetClass="entr" fill="hold" grpId="8" nodeType="afterEffect">
                                  <p:stCondLst>
                                    <p:cond delay="0"/>
                                  </p:stCondLst>
                                  <p:iterate>
                                    <p:tmAbs val="0"/>
                                  </p:iterate>
                                  <p:childTnLst>
                                    <p:set>
                                      <p:cBhvr>
                                        <p:cTn id="40" fill="hold"/>
                                        <p:tgtEl>
                                          <p:spTgt spid="649"/>
                                        </p:tgtEl>
                                        <p:attrNameLst>
                                          <p:attrName>style.visibility</p:attrName>
                                        </p:attrNameLst>
                                      </p:cBhvr>
                                      <p:to>
                                        <p:strVal val="visible"/>
                                      </p:to>
                                    </p:set>
                                    <p:animEffect transition="in" filter="dissolve">
                                      <p:cBhvr>
                                        <p:cTn id="41" dur="500"/>
                                        <p:tgtEl>
                                          <p:spTgt spid="649"/>
                                        </p:tgtEl>
                                      </p:cBhvr>
                                    </p:animEffect>
                                  </p:childTnLst>
                                </p:cTn>
                              </p:par>
                            </p:childTnLst>
                          </p:cTn>
                        </p:par>
                        <p:par>
                          <p:cTn id="42" fill="hold">
                            <p:stCondLst>
                              <p:cond delay="4000"/>
                            </p:stCondLst>
                            <p:childTnLst>
                              <p:par>
                                <p:cTn id="43" presetID="9" presetClass="entr" fill="hold" grpId="9" nodeType="afterEffect">
                                  <p:stCondLst>
                                    <p:cond delay="0"/>
                                  </p:stCondLst>
                                  <p:iterate>
                                    <p:tmAbs val="0"/>
                                  </p:iterate>
                                  <p:childTnLst>
                                    <p:set>
                                      <p:cBhvr>
                                        <p:cTn id="44" fill="hold"/>
                                        <p:tgtEl>
                                          <p:spTgt spid="642"/>
                                        </p:tgtEl>
                                        <p:attrNameLst>
                                          <p:attrName>style.visibility</p:attrName>
                                        </p:attrNameLst>
                                      </p:cBhvr>
                                      <p:to>
                                        <p:strVal val="visible"/>
                                      </p:to>
                                    </p:set>
                                    <p:animEffect transition="in" filter="dissolve">
                                      <p:cBhvr>
                                        <p:cTn id="45" dur="500"/>
                                        <p:tgtEl>
                                          <p:spTgt spid="642"/>
                                        </p:tgtEl>
                                      </p:cBhvr>
                                    </p:animEffect>
                                  </p:childTnLst>
                                </p:cTn>
                              </p:par>
                            </p:childTnLst>
                          </p:cTn>
                        </p:par>
                        <p:par>
                          <p:cTn id="46" fill="hold">
                            <p:stCondLst>
                              <p:cond delay="4500"/>
                            </p:stCondLst>
                            <p:childTnLst>
                              <p:par>
                                <p:cTn id="47" presetID="9" presetClass="entr" fill="hold" grpId="10" nodeType="afterEffect">
                                  <p:stCondLst>
                                    <p:cond delay="0"/>
                                  </p:stCondLst>
                                  <p:iterate>
                                    <p:tmAbs val="0"/>
                                  </p:iterate>
                                  <p:childTnLst>
                                    <p:set>
                                      <p:cBhvr>
                                        <p:cTn id="48" fill="hold"/>
                                        <p:tgtEl>
                                          <p:spTgt spid="679"/>
                                        </p:tgtEl>
                                        <p:attrNameLst>
                                          <p:attrName>style.visibility</p:attrName>
                                        </p:attrNameLst>
                                      </p:cBhvr>
                                      <p:to>
                                        <p:strVal val="visible"/>
                                      </p:to>
                                    </p:set>
                                    <p:animEffect transition="in" filter="dissolve">
                                      <p:cBhvr>
                                        <p:cTn id="49" dur="500"/>
                                        <p:tgtEl>
                                          <p:spTgt spid="679"/>
                                        </p:tgtEl>
                                      </p:cBhvr>
                                    </p:animEffect>
                                  </p:childTnLst>
                                </p:cTn>
                              </p:par>
                            </p:childTnLst>
                          </p:cTn>
                        </p:par>
                        <p:par>
                          <p:cTn id="50" fill="hold">
                            <p:stCondLst>
                              <p:cond delay="5000"/>
                            </p:stCondLst>
                            <p:childTnLst>
                              <p:par>
                                <p:cTn id="51" presetID="9" presetClass="entr" fill="hold" grpId="11" nodeType="afterEffect">
                                  <p:stCondLst>
                                    <p:cond delay="0"/>
                                  </p:stCondLst>
                                  <p:iterate>
                                    <p:tmAbs val="0"/>
                                  </p:iterate>
                                  <p:childTnLst>
                                    <p:set>
                                      <p:cBhvr>
                                        <p:cTn id="52" fill="hold"/>
                                        <p:tgtEl>
                                          <p:spTgt spid="672"/>
                                        </p:tgtEl>
                                        <p:attrNameLst>
                                          <p:attrName>style.visibility</p:attrName>
                                        </p:attrNameLst>
                                      </p:cBhvr>
                                      <p:to>
                                        <p:strVal val="visible"/>
                                      </p:to>
                                    </p:set>
                                    <p:animEffect transition="in" filter="dissolve">
                                      <p:cBhvr>
                                        <p:cTn id="53" dur="500"/>
                                        <p:tgtEl>
                                          <p:spTgt spid="672"/>
                                        </p:tgtEl>
                                      </p:cBhvr>
                                    </p:animEffect>
                                  </p:childTnLst>
                                </p:cTn>
                              </p:par>
                            </p:childTnLst>
                          </p:cTn>
                        </p:par>
                        <p:par>
                          <p:cTn id="54" fill="hold">
                            <p:stCondLst>
                              <p:cond delay="5500"/>
                            </p:stCondLst>
                            <p:childTnLst>
                              <p:par>
                                <p:cTn id="55" presetID="9" presetClass="entr" fill="hold" grpId="12" nodeType="afterEffect">
                                  <p:stCondLst>
                                    <p:cond delay="0"/>
                                  </p:stCondLst>
                                  <p:iterate>
                                    <p:tmAbs val="0"/>
                                  </p:iterate>
                                  <p:childTnLst>
                                    <p:set>
                                      <p:cBhvr>
                                        <p:cTn id="56" fill="hold"/>
                                        <p:tgtEl>
                                          <p:spTgt spid="663"/>
                                        </p:tgtEl>
                                        <p:attrNameLst>
                                          <p:attrName>style.visibility</p:attrName>
                                        </p:attrNameLst>
                                      </p:cBhvr>
                                      <p:to>
                                        <p:strVal val="visible"/>
                                      </p:to>
                                    </p:set>
                                    <p:animEffect transition="in" filter="dissolve">
                                      <p:cBhvr>
                                        <p:cTn id="57" dur="500"/>
                                        <p:tgtEl>
                                          <p:spTgt spid="663"/>
                                        </p:tgtEl>
                                      </p:cBhvr>
                                    </p:animEffect>
                                  </p:childTnLst>
                                </p:cTn>
                              </p:par>
                            </p:childTnLst>
                          </p:cTn>
                        </p:par>
                        <p:par>
                          <p:cTn id="58" fill="hold">
                            <p:stCondLst>
                              <p:cond delay="6000"/>
                            </p:stCondLst>
                            <p:childTnLst>
                              <p:par>
                                <p:cTn id="59" presetID="9" presetClass="entr" fill="hold" grpId="13" nodeType="afterEffect">
                                  <p:stCondLst>
                                    <p:cond delay="0"/>
                                  </p:stCondLst>
                                  <p:iterate>
                                    <p:tmAbs val="0"/>
                                  </p:iterate>
                                  <p:childTnLst>
                                    <p:set>
                                      <p:cBhvr>
                                        <p:cTn id="60" fill="hold"/>
                                        <p:tgtEl>
                                          <p:spTgt spid="656"/>
                                        </p:tgtEl>
                                        <p:attrNameLst>
                                          <p:attrName>style.visibility</p:attrName>
                                        </p:attrNameLst>
                                      </p:cBhvr>
                                      <p:to>
                                        <p:strVal val="visible"/>
                                      </p:to>
                                    </p:set>
                                    <p:animEffect transition="in" filter="dissolve">
                                      <p:cBhvr>
                                        <p:cTn id="61" dur="500"/>
                                        <p:tgtEl>
                                          <p:spTgt spid="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1" animBg="1" advAuto="0"/>
      <p:bldP spid="630" grpId="4" animBg="1" advAuto="0"/>
      <p:bldP spid="631" grpId="3" animBg="1" advAuto="0"/>
      <p:bldP spid="632" grpId="2" animBg="1" advAuto="0"/>
      <p:bldP spid="633" grpId="6" animBg="1" advAuto="0"/>
      <p:bldP spid="634" grpId="7" animBg="1" advAuto="0"/>
      <p:bldP spid="635" grpId="5" animBg="1" advAuto="0"/>
      <p:bldP spid="642" grpId="9" animBg="1" advAuto="0"/>
      <p:bldP spid="649" grpId="8" animBg="1" advAuto="0"/>
      <p:bldP spid="656" grpId="13" animBg="1" advAuto="0"/>
      <p:bldP spid="663" grpId="12" animBg="1" advAuto="0"/>
      <p:bldP spid="672" grpId="11" animBg="1" advAuto="0"/>
      <p:bldP spid="679" grpId="1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692" name="Group 692"/>
          <p:cNvGrpSpPr/>
          <p:nvPr/>
        </p:nvGrpSpPr>
        <p:grpSpPr>
          <a:xfrm>
            <a:off x="8663175" y="3057027"/>
            <a:ext cx="7057649" cy="7074780"/>
            <a:chOff x="0" y="0"/>
            <a:chExt cx="7057648" cy="7074778"/>
          </a:xfrm>
        </p:grpSpPr>
        <p:sp>
          <p:nvSpPr>
            <p:cNvPr id="681" name="Shape 681"/>
            <p:cNvSpPr/>
            <p:nvPr/>
          </p:nvSpPr>
          <p:spPr>
            <a:xfrm>
              <a:off x="-1" y="-1"/>
              <a:ext cx="7057650" cy="70747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1" y="0"/>
                    <a:pt x="0" y="4834"/>
                    <a:pt x="0" y="10815"/>
                  </a:cubicBezTo>
                  <a:cubicBezTo>
                    <a:pt x="0" y="10908"/>
                    <a:pt x="0" y="11032"/>
                    <a:pt x="0" y="11125"/>
                  </a:cubicBezTo>
                  <a:cubicBezTo>
                    <a:pt x="0" y="11435"/>
                    <a:pt x="31" y="11745"/>
                    <a:pt x="62" y="12024"/>
                  </a:cubicBezTo>
                  <a:cubicBezTo>
                    <a:pt x="652" y="17416"/>
                    <a:pt x="5245" y="21600"/>
                    <a:pt x="10800" y="21600"/>
                  </a:cubicBezTo>
                  <a:cubicBezTo>
                    <a:pt x="16759" y="21600"/>
                    <a:pt x="21600" y="16766"/>
                    <a:pt x="21600" y="10815"/>
                  </a:cubicBezTo>
                  <a:cubicBezTo>
                    <a:pt x="21600" y="4834"/>
                    <a:pt x="16759" y="0"/>
                    <a:pt x="10800" y="0"/>
                  </a:cubicBezTo>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2" name="Shape 682"/>
            <p:cNvSpPr/>
            <p:nvPr/>
          </p:nvSpPr>
          <p:spPr>
            <a:xfrm>
              <a:off x="2492446" y="2442382"/>
              <a:ext cx="214129" cy="277041"/>
            </a:xfrm>
            <a:custGeom>
              <a:avLst/>
              <a:gdLst/>
              <a:ahLst/>
              <a:cxnLst>
                <a:cxn ang="0">
                  <a:pos x="wd2" y="hd2"/>
                </a:cxn>
                <a:cxn ang="5400000">
                  <a:pos x="wd2" y="hd2"/>
                </a:cxn>
                <a:cxn ang="10800000">
                  <a:pos x="wd2" y="hd2"/>
                </a:cxn>
                <a:cxn ang="16200000">
                  <a:pos x="wd2" y="hd2"/>
                </a:cxn>
              </a:cxnLst>
              <a:rect l="0" t="0" r="r" b="b"/>
              <a:pathLst>
                <a:path w="21600" h="21171" extrusionOk="0">
                  <a:moveTo>
                    <a:pt x="4114" y="8057"/>
                  </a:moveTo>
                  <a:cubicBezTo>
                    <a:pt x="4114" y="7285"/>
                    <a:pt x="7200" y="2657"/>
                    <a:pt x="8229" y="2657"/>
                  </a:cubicBezTo>
                  <a:cubicBezTo>
                    <a:pt x="8229" y="2657"/>
                    <a:pt x="14400" y="342"/>
                    <a:pt x="14400" y="342"/>
                  </a:cubicBezTo>
                  <a:cubicBezTo>
                    <a:pt x="15429" y="342"/>
                    <a:pt x="15429" y="342"/>
                    <a:pt x="15429" y="342"/>
                  </a:cubicBezTo>
                  <a:cubicBezTo>
                    <a:pt x="15429" y="342"/>
                    <a:pt x="16457" y="-429"/>
                    <a:pt x="17486" y="342"/>
                  </a:cubicBezTo>
                  <a:cubicBezTo>
                    <a:pt x="17486" y="1114"/>
                    <a:pt x="18514" y="4200"/>
                    <a:pt x="18514" y="4200"/>
                  </a:cubicBezTo>
                  <a:cubicBezTo>
                    <a:pt x="19543" y="4200"/>
                    <a:pt x="17486" y="4971"/>
                    <a:pt x="18514" y="4971"/>
                  </a:cubicBezTo>
                  <a:cubicBezTo>
                    <a:pt x="19543" y="5742"/>
                    <a:pt x="21600" y="6514"/>
                    <a:pt x="21600" y="7285"/>
                  </a:cubicBezTo>
                  <a:cubicBezTo>
                    <a:pt x="21600" y="7285"/>
                    <a:pt x="20571" y="9600"/>
                    <a:pt x="20571" y="10371"/>
                  </a:cubicBezTo>
                  <a:cubicBezTo>
                    <a:pt x="19543" y="11142"/>
                    <a:pt x="19543" y="10371"/>
                    <a:pt x="19543" y="11142"/>
                  </a:cubicBezTo>
                  <a:cubicBezTo>
                    <a:pt x="19543" y="12685"/>
                    <a:pt x="20571" y="12685"/>
                    <a:pt x="19543" y="14228"/>
                  </a:cubicBezTo>
                  <a:cubicBezTo>
                    <a:pt x="18514" y="16542"/>
                    <a:pt x="19543" y="16542"/>
                    <a:pt x="17486" y="18085"/>
                  </a:cubicBezTo>
                  <a:cubicBezTo>
                    <a:pt x="15429" y="18857"/>
                    <a:pt x="15429" y="18857"/>
                    <a:pt x="14400" y="19628"/>
                  </a:cubicBezTo>
                  <a:cubicBezTo>
                    <a:pt x="13371" y="20400"/>
                    <a:pt x="15429" y="21171"/>
                    <a:pt x="12343" y="21171"/>
                  </a:cubicBezTo>
                  <a:cubicBezTo>
                    <a:pt x="8229" y="20400"/>
                    <a:pt x="4114" y="18857"/>
                    <a:pt x="4114" y="18857"/>
                  </a:cubicBezTo>
                  <a:cubicBezTo>
                    <a:pt x="4114" y="18857"/>
                    <a:pt x="3086" y="16542"/>
                    <a:pt x="3086" y="15771"/>
                  </a:cubicBezTo>
                  <a:cubicBezTo>
                    <a:pt x="3086" y="15000"/>
                    <a:pt x="4114" y="13457"/>
                    <a:pt x="3086" y="13457"/>
                  </a:cubicBezTo>
                  <a:cubicBezTo>
                    <a:pt x="2057" y="12685"/>
                    <a:pt x="0" y="11142"/>
                    <a:pt x="0" y="11142"/>
                  </a:cubicBezTo>
                  <a:cubicBezTo>
                    <a:pt x="0" y="10371"/>
                    <a:pt x="1029" y="9600"/>
                    <a:pt x="1029" y="9600"/>
                  </a:cubicBezTo>
                  <a:lnTo>
                    <a:pt x="4114" y="8057"/>
                  </a:lnTo>
                  <a:close/>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3" name="Shape 683"/>
            <p:cNvSpPr/>
            <p:nvPr/>
          </p:nvSpPr>
          <p:spPr>
            <a:xfrm>
              <a:off x="2653941" y="2274038"/>
              <a:ext cx="310753" cy="592242"/>
            </a:xfrm>
            <a:custGeom>
              <a:avLst/>
              <a:gdLst/>
              <a:ahLst/>
              <a:cxnLst>
                <a:cxn ang="0">
                  <a:pos x="wd2" y="hd2"/>
                </a:cxn>
                <a:cxn ang="5400000">
                  <a:pos x="wd2" y="hd2"/>
                </a:cxn>
                <a:cxn ang="10800000">
                  <a:pos x="wd2" y="hd2"/>
                </a:cxn>
                <a:cxn ang="16200000">
                  <a:pos x="wd2" y="hd2"/>
                </a:cxn>
              </a:cxnLst>
              <a:rect l="0" t="0" r="r" b="b"/>
              <a:pathLst>
                <a:path w="20623" h="21336" extrusionOk="0">
                  <a:moveTo>
                    <a:pt x="11664" y="732"/>
                  </a:moveTo>
                  <a:cubicBezTo>
                    <a:pt x="11664" y="732"/>
                    <a:pt x="10989" y="732"/>
                    <a:pt x="14364" y="366"/>
                  </a:cubicBezTo>
                  <a:cubicBezTo>
                    <a:pt x="17739" y="0"/>
                    <a:pt x="17739" y="0"/>
                    <a:pt x="17739" y="0"/>
                  </a:cubicBezTo>
                  <a:cubicBezTo>
                    <a:pt x="17739" y="0"/>
                    <a:pt x="18414" y="0"/>
                    <a:pt x="18414" y="366"/>
                  </a:cubicBezTo>
                  <a:cubicBezTo>
                    <a:pt x="18414" y="366"/>
                    <a:pt x="18414" y="1464"/>
                    <a:pt x="18414" y="1464"/>
                  </a:cubicBezTo>
                  <a:cubicBezTo>
                    <a:pt x="18414" y="1464"/>
                    <a:pt x="18414" y="1098"/>
                    <a:pt x="19089" y="1831"/>
                  </a:cubicBezTo>
                  <a:cubicBezTo>
                    <a:pt x="19764" y="2563"/>
                    <a:pt x="21114" y="2197"/>
                    <a:pt x="20439" y="3295"/>
                  </a:cubicBezTo>
                  <a:cubicBezTo>
                    <a:pt x="19089" y="4027"/>
                    <a:pt x="19764" y="3661"/>
                    <a:pt x="18414" y="4393"/>
                  </a:cubicBezTo>
                  <a:cubicBezTo>
                    <a:pt x="17064" y="5125"/>
                    <a:pt x="16389" y="5125"/>
                    <a:pt x="16389" y="5858"/>
                  </a:cubicBezTo>
                  <a:cubicBezTo>
                    <a:pt x="17064" y="6224"/>
                    <a:pt x="17064" y="6956"/>
                    <a:pt x="17739" y="7322"/>
                  </a:cubicBezTo>
                  <a:cubicBezTo>
                    <a:pt x="18414" y="8054"/>
                    <a:pt x="18414" y="8054"/>
                    <a:pt x="19089" y="8420"/>
                  </a:cubicBezTo>
                  <a:cubicBezTo>
                    <a:pt x="19089" y="8786"/>
                    <a:pt x="19764" y="9153"/>
                    <a:pt x="19089" y="9885"/>
                  </a:cubicBezTo>
                  <a:cubicBezTo>
                    <a:pt x="18414" y="10617"/>
                    <a:pt x="17739" y="11349"/>
                    <a:pt x="18414" y="11715"/>
                  </a:cubicBezTo>
                  <a:cubicBezTo>
                    <a:pt x="18414" y="12081"/>
                    <a:pt x="20439" y="12447"/>
                    <a:pt x="20439" y="12814"/>
                  </a:cubicBezTo>
                  <a:cubicBezTo>
                    <a:pt x="20439" y="13546"/>
                    <a:pt x="20439" y="13180"/>
                    <a:pt x="20439" y="14278"/>
                  </a:cubicBezTo>
                  <a:cubicBezTo>
                    <a:pt x="20439" y="15010"/>
                    <a:pt x="20439" y="15010"/>
                    <a:pt x="19764" y="16108"/>
                  </a:cubicBezTo>
                  <a:cubicBezTo>
                    <a:pt x="19089" y="17207"/>
                    <a:pt x="19089" y="17573"/>
                    <a:pt x="18414" y="17939"/>
                  </a:cubicBezTo>
                  <a:cubicBezTo>
                    <a:pt x="18414" y="18305"/>
                    <a:pt x="13689" y="18305"/>
                    <a:pt x="13689" y="18671"/>
                  </a:cubicBezTo>
                  <a:cubicBezTo>
                    <a:pt x="13014" y="18671"/>
                    <a:pt x="10314" y="19037"/>
                    <a:pt x="9639" y="19403"/>
                  </a:cubicBezTo>
                  <a:cubicBezTo>
                    <a:pt x="8964" y="19769"/>
                    <a:pt x="8964" y="20136"/>
                    <a:pt x="6939" y="20136"/>
                  </a:cubicBezTo>
                  <a:cubicBezTo>
                    <a:pt x="5589" y="20136"/>
                    <a:pt x="4914" y="19403"/>
                    <a:pt x="4914" y="20136"/>
                  </a:cubicBezTo>
                  <a:cubicBezTo>
                    <a:pt x="4914" y="20868"/>
                    <a:pt x="4914" y="21234"/>
                    <a:pt x="3564" y="21234"/>
                  </a:cubicBezTo>
                  <a:cubicBezTo>
                    <a:pt x="2889" y="21600"/>
                    <a:pt x="864" y="20868"/>
                    <a:pt x="864" y="20868"/>
                  </a:cubicBezTo>
                  <a:cubicBezTo>
                    <a:pt x="864" y="20868"/>
                    <a:pt x="-486" y="19769"/>
                    <a:pt x="189" y="19403"/>
                  </a:cubicBezTo>
                  <a:cubicBezTo>
                    <a:pt x="189" y="19037"/>
                    <a:pt x="2214" y="17573"/>
                    <a:pt x="2889" y="17573"/>
                  </a:cubicBezTo>
                  <a:cubicBezTo>
                    <a:pt x="2889" y="17573"/>
                    <a:pt x="4239" y="17207"/>
                    <a:pt x="4914" y="16841"/>
                  </a:cubicBezTo>
                  <a:cubicBezTo>
                    <a:pt x="5589" y="16475"/>
                    <a:pt x="8289" y="15742"/>
                    <a:pt x="8289" y="15742"/>
                  </a:cubicBezTo>
                  <a:cubicBezTo>
                    <a:pt x="8289" y="15742"/>
                    <a:pt x="8964" y="15742"/>
                    <a:pt x="8964" y="15742"/>
                  </a:cubicBezTo>
                  <a:cubicBezTo>
                    <a:pt x="9639" y="15376"/>
                    <a:pt x="10314" y="15010"/>
                    <a:pt x="9639" y="14644"/>
                  </a:cubicBezTo>
                  <a:cubicBezTo>
                    <a:pt x="8289" y="14278"/>
                    <a:pt x="8289" y="13546"/>
                    <a:pt x="7614" y="13180"/>
                  </a:cubicBezTo>
                  <a:cubicBezTo>
                    <a:pt x="7614" y="12814"/>
                    <a:pt x="5589" y="14278"/>
                    <a:pt x="7614" y="12081"/>
                  </a:cubicBezTo>
                  <a:cubicBezTo>
                    <a:pt x="9639" y="9885"/>
                    <a:pt x="10989" y="9885"/>
                    <a:pt x="9639" y="9153"/>
                  </a:cubicBezTo>
                  <a:cubicBezTo>
                    <a:pt x="8289" y="8786"/>
                    <a:pt x="7614" y="7688"/>
                    <a:pt x="7614" y="7688"/>
                  </a:cubicBezTo>
                  <a:cubicBezTo>
                    <a:pt x="6939" y="7688"/>
                    <a:pt x="7614" y="7688"/>
                    <a:pt x="6939" y="7322"/>
                  </a:cubicBezTo>
                  <a:cubicBezTo>
                    <a:pt x="6264" y="6956"/>
                    <a:pt x="4914" y="7322"/>
                    <a:pt x="6264" y="5858"/>
                  </a:cubicBezTo>
                  <a:cubicBezTo>
                    <a:pt x="7614" y="4393"/>
                    <a:pt x="8289" y="3295"/>
                    <a:pt x="8964" y="2929"/>
                  </a:cubicBezTo>
                  <a:cubicBezTo>
                    <a:pt x="9639" y="2929"/>
                    <a:pt x="10989" y="1831"/>
                    <a:pt x="10989" y="1831"/>
                  </a:cubicBezTo>
                  <a:cubicBezTo>
                    <a:pt x="10989" y="732"/>
                    <a:pt x="10989" y="732"/>
                    <a:pt x="10989" y="732"/>
                  </a:cubicBezTo>
                  <a:lnTo>
                    <a:pt x="11664" y="732"/>
                  </a:lnTo>
                  <a:close/>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4" name="Shape 684"/>
            <p:cNvSpPr/>
            <p:nvPr/>
          </p:nvSpPr>
          <p:spPr>
            <a:xfrm>
              <a:off x="3423612" y="1123324"/>
              <a:ext cx="265299" cy="307628"/>
            </a:xfrm>
            <a:custGeom>
              <a:avLst/>
              <a:gdLst/>
              <a:ahLst/>
              <a:cxnLst>
                <a:cxn ang="0">
                  <a:pos x="wd2" y="hd2"/>
                </a:cxn>
                <a:cxn ang="5400000">
                  <a:pos x="wd2" y="hd2"/>
                </a:cxn>
                <a:cxn ang="10800000">
                  <a:pos x="wd2" y="hd2"/>
                </a:cxn>
                <a:cxn ang="16200000">
                  <a:pos x="wd2" y="hd2"/>
                </a:cxn>
              </a:cxnLst>
              <a:rect l="0" t="0" r="r" b="b"/>
              <a:pathLst>
                <a:path w="20274" h="20688" extrusionOk="0">
                  <a:moveTo>
                    <a:pt x="12645" y="1650"/>
                  </a:moveTo>
                  <a:cubicBezTo>
                    <a:pt x="16502" y="1650"/>
                    <a:pt x="16502" y="1650"/>
                    <a:pt x="16502" y="1650"/>
                  </a:cubicBezTo>
                  <a:cubicBezTo>
                    <a:pt x="16502" y="1650"/>
                    <a:pt x="19588" y="1650"/>
                    <a:pt x="19588" y="3675"/>
                  </a:cubicBezTo>
                  <a:cubicBezTo>
                    <a:pt x="20360" y="5700"/>
                    <a:pt x="18817" y="7725"/>
                    <a:pt x="18817" y="7725"/>
                  </a:cubicBezTo>
                  <a:cubicBezTo>
                    <a:pt x="17274" y="7725"/>
                    <a:pt x="17274" y="7725"/>
                    <a:pt x="17274" y="7725"/>
                  </a:cubicBezTo>
                  <a:cubicBezTo>
                    <a:pt x="16502" y="9075"/>
                    <a:pt x="16502" y="9075"/>
                    <a:pt x="16502" y="9075"/>
                  </a:cubicBezTo>
                  <a:cubicBezTo>
                    <a:pt x="18817" y="11100"/>
                    <a:pt x="18817" y="11100"/>
                    <a:pt x="18817" y="11100"/>
                  </a:cubicBezTo>
                  <a:cubicBezTo>
                    <a:pt x="18817" y="11100"/>
                    <a:pt x="20360" y="11100"/>
                    <a:pt x="19588" y="12450"/>
                  </a:cubicBezTo>
                  <a:cubicBezTo>
                    <a:pt x="19588" y="13125"/>
                    <a:pt x="21131" y="15150"/>
                    <a:pt x="19588" y="15825"/>
                  </a:cubicBezTo>
                  <a:cubicBezTo>
                    <a:pt x="18045" y="15825"/>
                    <a:pt x="16502" y="15825"/>
                    <a:pt x="16502" y="16500"/>
                  </a:cubicBezTo>
                  <a:cubicBezTo>
                    <a:pt x="16502" y="16500"/>
                    <a:pt x="16502" y="16500"/>
                    <a:pt x="16502" y="16500"/>
                  </a:cubicBezTo>
                  <a:cubicBezTo>
                    <a:pt x="16502" y="16500"/>
                    <a:pt x="16502" y="15825"/>
                    <a:pt x="16502" y="17175"/>
                  </a:cubicBezTo>
                  <a:cubicBezTo>
                    <a:pt x="15731" y="19200"/>
                    <a:pt x="18045" y="19875"/>
                    <a:pt x="14960" y="20550"/>
                  </a:cubicBezTo>
                  <a:cubicBezTo>
                    <a:pt x="11874" y="21225"/>
                    <a:pt x="5702" y="19200"/>
                    <a:pt x="5702" y="19200"/>
                  </a:cubicBezTo>
                  <a:cubicBezTo>
                    <a:pt x="3388" y="18525"/>
                    <a:pt x="4160" y="19200"/>
                    <a:pt x="1845" y="17175"/>
                  </a:cubicBezTo>
                  <a:cubicBezTo>
                    <a:pt x="302" y="15825"/>
                    <a:pt x="-469" y="17175"/>
                    <a:pt x="302" y="14475"/>
                  </a:cubicBezTo>
                  <a:cubicBezTo>
                    <a:pt x="1845" y="11100"/>
                    <a:pt x="1074" y="9750"/>
                    <a:pt x="1074" y="9750"/>
                  </a:cubicBezTo>
                  <a:cubicBezTo>
                    <a:pt x="1074" y="9750"/>
                    <a:pt x="-469" y="7725"/>
                    <a:pt x="1074" y="5700"/>
                  </a:cubicBezTo>
                  <a:cubicBezTo>
                    <a:pt x="2617" y="4350"/>
                    <a:pt x="4160" y="3675"/>
                    <a:pt x="4931" y="3675"/>
                  </a:cubicBezTo>
                  <a:cubicBezTo>
                    <a:pt x="6474" y="3000"/>
                    <a:pt x="10331" y="300"/>
                    <a:pt x="11874" y="300"/>
                  </a:cubicBezTo>
                  <a:cubicBezTo>
                    <a:pt x="12645" y="300"/>
                    <a:pt x="11102" y="-375"/>
                    <a:pt x="12645" y="300"/>
                  </a:cubicBezTo>
                  <a:cubicBezTo>
                    <a:pt x="14188" y="1650"/>
                    <a:pt x="12645" y="1650"/>
                    <a:pt x="12645" y="1650"/>
                  </a:cubicBezTo>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5" name="Shape 685"/>
            <p:cNvSpPr/>
            <p:nvPr/>
          </p:nvSpPr>
          <p:spPr>
            <a:xfrm>
              <a:off x="3792825" y="920301"/>
              <a:ext cx="202799" cy="206014"/>
            </a:xfrm>
            <a:custGeom>
              <a:avLst/>
              <a:gdLst/>
              <a:ahLst/>
              <a:cxnLst>
                <a:cxn ang="0">
                  <a:pos x="wd2" y="hd2"/>
                </a:cxn>
                <a:cxn ang="5400000">
                  <a:pos x="wd2" y="hd2"/>
                </a:cxn>
                <a:cxn ang="10800000">
                  <a:pos x="wd2" y="hd2"/>
                </a:cxn>
                <a:cxn ang="16200000">
                  <a:pos x="wd2" y="hd2"/>
                </a:cxn>
              </a:cxnLst>
              <a:rect l="0" t="0" r="r" b="b"/>
              <a:pathLst>
                <a:path w="20457" h="20781" extrusionOk="0">
                  <a:moveTo>
                    <a:pt x="6057" y="6381"/>
                  </a:moveTo>
                  <a:cubicBezTo>
                    <a:pt x="6057" y="6381"/>
                    <a:pt x="7086" y="8438"/>
                    <a:pt x="4000" y="11524"/>
                  </a:cubicBezTo>
                  <a:cubicBezTo>
                    <a:pt x="914" y="14610"/>
                    <a:pt x="914" y="14610"/>
                    <a:pt x="914" y="14610"/>
                  </a:cubicBezTo>
                  <a:cubicBezTo>
                    <a:pt x="914" y="14610"/>
                    <a:pt x="-1143" y="20781"/>
                    <a:pt x="914" y="20781"/>
                  </a:cubicBezTo>
                  <a:cubicBezTo>
                    <a:pt x="2971" y="19752"/>
                    <a:pt x="6057" y="20781"/>
                    <a:pt x="8114" y="20781"/>
                  </a:cubicBezTo>
                  <a:cubicBezTo>
                    <a:pt x="10171" y="19752"/>
                    <a:pt x="13257" y="20781"/>
                    <a:pt x="13257" y="20781"/>
                  </a:cubicBezTo>
                  <a:cubicBezTo>
                    <a:pt x="13257" y="20781"/>
                    <a:pt x="17371" y="19752"/>
                    <a:pt x="18400" y="18724"/>
                  </a:cubicBezTo>
                  <a:cubicBezTo>
                    <a:pt x="18400" y="18724"/>
                    <a:pt x="20457" y="17695"/>
                    <a:pt x="20457" y="16667"/>
                  </a:cubicBezTo>
                  <a:cubicBezTo>
                    <a:pt x="20457" y="15638"/>
                    <a:pt x="18400" y="11524"/>
                    <a:pt x="18400" y="10495"/>
                  </a:cubicBezTo>
                  <a:cubicBezTo>
                    <a:pt x="17371" y="9467"/>
                    <a:pt x="18400" y="9467"/>
                    <a:pt x="16343" y="6381"/>
                  </a:cubicBezTo>
                  <a:cubicBezTo>
                    <a:pt x="15314" y="2267"/>
                    <a:pt x="15314" y="2267"/>
                    <a:pt x="15314" y="2267"/>
                  </a:cubicBezTo>
                  <a:cubicBezTo>
                    <a:pt x="15314" y="2267"/>
                    <a:pt x="14286" y="-819"/>
                    <a:pt x="12228" y="210"/>
                  </a:cubicBezTo>
                  <a:cubicBezTo>
                    <a:pt x="9143" y="2267"/>
                    <a:pt x="6057" y="2267"/>
                    <a:pt x="6057" y="2267"/>
                  </a:cubicBezTo>
                  <a:cubicBezTo>
                    <a:pt x="6057" y="4324"/>
                    <a:pt x="6057" y="4324"/>
                    <a:pt x="6057" y="4324"/>
                  </a:cubicBezTo>
                  <a:lnTo>
                    <a:pt x="6057" y="6381"/>
                  </a:lnTo>
                  <a:close/>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6" name="Shape 686"/>
            <p:cNvSpPr/>
            <p:nvPr/>
          </p:nvSpPr>
          <p:spPr>
            <a:xfrm>
              <a:off x="1976969" y="482995"/>
              <a:ext cx="1389122" cy="1174377"/>
            </a:xfrm>
            <a:custGeom>
              <a:avLst/>
              <a:gdLst/>
              <a:ahLst/>
              <a:cxnLst>
                <a:cxn ang="0">
                  <a:pos x="wd2" y="hd2"/>
                </a:cxn>
                <a:cxn ang="5400000">
                  <a:pos x="wd2" y="hd2"/>
                </a:cxn>
                <a:cxn ang="10800000">
                  <a:pos x="wd2" y="hd2"/>
                </a:cxn>
                <a:cxn ang="16200000">
                  <a:pos x="wd2" y="hd2"/>
                </a:cxn>
              </a:cxnLst>
              <a:rect l="0" t="0" r="r" b="b"/>
              <a:pathLst>
                <a:path w="21426" h="21307" extrusionOk="0">
                  <a:moveTo>
                    <a:pt x="15165" y="1893"/>
                  </a:moveTo>
                  <a:cubicBezTo>
                    <a:pt x="15165" y="1893"/>
                    <a:pt x="15635" y="2447"/>
                    <a:pt x="16104" y="2447"/>
                  </a:cubicBezTo>
                  <a:cubicBezTo>
                    <a:pt x="16574" y="2631"/>
                    <a:pt x="17200" y="2816"/>
                    <a:pt x="17356" y="3000"/>
                  </a:cubicBezTo>
                  <a:cubicBezTo>
                    <a:pt x="17669" y="3000"/>
                    <a:pt x="19078" y="3924"/>
                    <a:pt x="19078" y="3924"/>
                  </a:cubicBezTo>
                  <a:cubicBezTo>
                    <a:pt x="19078" y="3924"/>
                    <a:pt x="18922" y="4477"/>
                    <a:pt x="19078" y="4662"/>
                  </a:cubicBezTo>
                  <a:cubicBezTo>
                    <a:pt x="19078" y="5031"/>
                    <a:pt x="19078" y="5031"/>
                    <a:pt x="19078" y="5031"/>
                  </a:cubicBezTo>
                  <a:cubicBezTo>
                    <a:pt x="19078" y="5400"/>
                    <a:pt x="19078" y="5400"/>
                    <a:pt x="19078" y="5400"/>
                  </a:cubicBezTo>
                  <a:cubicBezTo>
                    <a:pt x="19078" y="5954"/>
                    <a:pt x="18452" y="6139"/>
                    <a:pt x="18452" y="6139"/>
                  </a:cubicBezTo>
                  <a:cubicBezTo>
                    <a:pt x="18452" y="6139"/>
                    <a:pt x="17983" y="5770"/>
                    <a:pt x="18139" y="6139"/>
                  </a:cubicBezTo>
                  <a:cubicBezTo>
                    <a:pt x="18296" y="6508"/>
                    <a:pt x="18765" y="6693"/>
                    <a:pt x="18765" y="6693"/>
                  </a:cubicBezTo>
                  <a:cubicBezTo>
                    <a:pt x="19391" y="6693"/>
                    <a:pt x="19391" y="6693"/>
                    <a:pt x="19391" y="6693"/>
                  </a:cubicBezTo>
                  <a:cubicBezTo>
                    <a:pt x="19391" y="6693"/>
                    <a:pt x="19548" y="6693"/>
                    <a:pt x="19704" y="6693"/>
                  </a:cubicBezTo>
                  <a:cubicBezTo>
                    <a:pt x="19861" y="6693"/>
                    <a:pt x="20487" y="6693"/>
                    <a:pt x="20487" y="6693"/>
                  </a:cubicBezTo>
                  <a:cubicBezTo>
                    <a:pt x="20487" y="6693"/>
                    <a:pt x="20643" y="6877"/>
                    <a:pt x="20956" y="6693"/>
                  </a:cubicBezTo>
                  <a:cubicBezTo>
                    <a:pt x="21113" y="6508"/>
                    <a:pt x="21113" y="6508"/>
                    <a:pt x="21113" y="6508"/>
                  </a:cubicBezTo>
                  <a:cubicBezTo>
                    <a:pt x="21113" y="6508"/>
                    <a:pt x="21426" y="6324"/>
                    <a:pt x="21426" y="6693"/>
                  </a:cubicBezTo>
                  <a:cubicBezTo>
                    <a:pt x="21426" y="6877"/>
                    <a:pt x="21426" y="6877"/>
                    <a:pt x="21426" y="6877"/>
                  </a:cubicBezTo>
                  <a:cubicBezTo>
                    <a:pt x="21426" y="6693"/>
                    <a:pt x="21426" y="6693"/>
                    <a:pt x="21426" y="7062"/>
                  </a:cubicBezTo>
                  <a:cubicBezTo>
                    <a:pt x="21426" y="7431"/>
                    <a:pt x="21426" y="7431"/>
                    <a:pt x="21426" y="7431"/>
                  </a:cubicBezTo>
                  <a:cubicBezTo>
                    <a:pt x="21426" y="7431"/>
                    <a:pt x="20956" y="7616"/>
                    <a:pt x="20956" y="7985"/>
                  </a:cubicBezTo>
                  <a:cubicBezTo>
                    <a:pt x="20800" y="8354"/>
                    <a:pt x="20956" y="8539"/>
                    <a:pt x="20956" y="8539"/>
                  </a:cubicBezTo>
                  <a:cubicBezTo>
                    <a:pt x="20487" y="9093"/>
                    <a:pt x="20487" y="9093"/>
                    <a:pt x="20487" y="9093"/>
                  </a:cubicBezTo>
                  <a:cubicBezTo>
                    <a:pt x="20643" y="9647"/>
                    <a:pt x="20643" y="9647"/>
                    <a:pt x="20643" y="9647"/>
                  </a:cubicBezTo>
                  <a:cubicBezTo>
                    <a:pt x="20643" y="9647"/>
                    <a:pt x="21113" y="10016"/>
                    <a:pt x="20956" y="10200"/>
                  </a:cubicBezTo>
                  <a:cubicBezTo>
                    <a:pt x="20800" y="10385"/>
                    <a:pt x="20800" y="10385"/>
                    <a:pt x="20800" y="10385"/>
                  </a:cubicBezTo>
                  <a:cubicBezTo>
                    <a:pt x="20800" y="10200"/>
                    <a:pt x="20800" y="10200"/>
                    <a:pt x="20643" y="10570"/>
                  </a:cubicBezTo>
                  <a:cubicBezTo>
                    <a:pt x="20017" y="10939"/>
                    <a:pt x="20017" y="10939"/>
                    <a:pt x="20017" y="10939"/>
                  </a:cubicBezTo>
                  <a:cubicBezTo>
                    <a:pt x="19704" y="10939"/>
                    <a:pt x="19704" y="10939"/>
                    <a:pt x="19704" y="10939"/>
                  </a:cubicBezTo>
                  <a:cubicBezTo>
                    <a:pt x="19704" y="10939"/>
                    <a:pt x="19704" y="11308"/>
                    <a:pt x="19704" y="11677"/>
                  </a:cubicBezTo>
                  <a:cubicBezTo>
                    <a:pt x="19704" y="12047"/>
                    <a:pt x="18922" y="12416"/>
                    <a:pt x="18922" y="12416"/>
                  </a:cubicBezTo>
                  <a:cubicBezTo>
                    <a:pt x="18922" y="12416"/>
                    <a:pt x="18765" y="11862"/>
                    <a:pt x="18609" y="12416"/>
                  </a:cubicBezTo>
                  <a:cubicBezTo>
                    <a:pt x="18452" y="13154"/>
                    <a:pt x="18452" y="12600"/>
                    <a:pt x="18452" y="13154"/>
                  </a:cubicBezTo>
                  <a:cubicBezTo>
                    <a:pt x="18452" y="13708"/>
                    <a:pt x="18922" y="13154"/>
                    <a:pt x="18452" y="13708"/>
                  </a:cubicBezTo>
                  <a:cubicBezTo>
                    <a:pt x="18139" y="14077"/>
                    <a:pt x="17669" y="14447"/>
                    <a:pt x="17669" y="14447"/>
                  </a:cubicBezTo>
                  <a:cubicBezTo>
                    <a:pt x="17669" y="14631"/>
                    <a:pt x="17669" y="14631"/>
                    <a:pt x="17826" y="14631"/>
                  </a:cubicBezTo>
                  <a:cubicBezTo>
                    <a:pt x="17826" y="14631"/>
                    <a:pt x="17826" y="14631"/>
                    <a:pt x="17669" y="14816"/>
                  </a:cubicBezTo>
                  <a:cubicBezTo>
                    <a:pt x="17513" y="15000"/>
                    <a:pt x="17356" y="15000"/>
                    <a:pt x="17356" y="15000"/>
                  </a:cubicBezTo>
                  <a:cubicBezTo>
                    <a:pt x="17356" y="14816"/>
                    <a:pt x="17513" y="14816"/>
                    <a:pt x="17200" y="15370"/>
                  </a:cubicBezTo>
                  <a:cubicBezTo>
                    <a:pt x="16730" y="16108"/>
                    <a:pt x="17200" y="15554"/>
                    <a:pt x="16730" y="16108"/>
                  </a:cubicBezTo>
                  <a:cubicBezTo>
                    <a:pt x="16261" y="16662"/>
                    <a:pt x="15635" y="17216"/>
                    <a:pt x="15635" y="17216"/>
                  </a:cubicBezTo>
                  <a:cubicBezTo>
                    <a:pt x="15635" y="17216"/>
                    <a:pt x="15478" y="17400"/>
                    <a:pt x="15165" y="17216"/>
                  </a:cubicBezTo>
                  <a:cubicBezTo>
                    <a:pt x="14852" y="17216"/>
                    <a:pt x="15478" y="16847"/>
                    <a:pt x="14852" y="17216"/>
                  </a:cubicBezTo>
                  <a:cubicBezTo>
                    <a:pt x="14383" y="17585"/>
                    <a:pt x="14069" y="17770"/>
                    <a:pt x="14069" y="17770"/>
                  </a:cubicBezTo>
                  <a:cubicBezTo>
                    <a:pt x="14069" y="17770"/>
                    <a:pt x="13913" y="17216"/>
                    <a:pt x="13756" y="17770"/>
                  </a:cubicBezTo>
                  <a:cubicBezTo>
                    <a:pt x="13600" y="18324"/>
                    <a:pt x="12661" y="18508"/>
                    <a:pt x="12817" y="18877"/>
                  </a:cubicBezTo>
                  <a:cubicBezTo>
                    <a:pt x="12974" y="19062"/>
                    <a:pt x="12974" y="19062"/>
                    <a:pt x="12974" y="19062"/>
                  </a:cubicBezTo>
                  <a:cubicBezTo>
                    <a:pt x="12974" y="19062"/>
                    <a:pt x="12974" y="19431"/>
                    <a:pt x="12817" y="19800"/>
                  </a:cubicBezTo>
                  <a:cubicBezTo>
                    <a:pt x="12504" y="20354"/>
                    <a:pt x="12504" y="20354"/>
                    <a:pt x="12504" y="20354"/>
                  </a:cubicBezTo>
                  <a:cubicBezTo>
                    <a:pt x="11252" y="20354"/>
                    <a:pt x="11252" y="20354"/>
                    <a:pt x="11252" y="20354"/>
                  </a:cubicBezTo>
                  <a:cubicBezTo>
                    <a:pt x="11252" y="20354"/>
                    <a:pt x="11565" y="19616"/>
                    <a:pt x="10939" y="20354"/>
                  </a:cubicBezTo>
                  <a:cubicBezTo>
                    <a:pt x="10313" y="20908"/>
                    <a:pt x="9687" y="20908"/>
                    <a:pt x="9687" y="20908"/>
                  </a:cubicBezTo>
                  <a:cubicBezTo>
                    <a:pt x="9687" y="20908"/>
                    <a:pt x="9530" y="21462"/>
                    <a:pt x="9061" y="20908"/>
                  </a:cubicBezTo>
                  <a:cubicBezTo>
                    <a:pt x="8748" y="20354"/>
                    <a:pt x="8748" y="20354"/>
                    <a:pt x="8748" y="20354"/>
                  </a:cubicBezTo>
                  <a:cubicBezTo>
                    <a:pt x="7965" y="19985"/>
                    <a:pt x="7965" y="19985"/>
                    <a:pt x="7965" y="19985"/>
                  </a:cubicBezTo>
                  <a:cubicBezTo>
                    <a:pt x="7809" y="19247"/>
                    <a:pt x="7809" y="19247"/>
                    <a:pt x="7809" y="19247"/>
                  </a:cubicBezTo>
                  <a:cubicBezTo>
                    <a:pt x="7026" y="19062"/>
                    <a:pt x="7026" y="19062"/>
                    <a:pt x="7026" y="19062"/>
                  </a:cubicBezTo>
                  <a:cubicBezTo>
                    <a:pt x="7026" y="19062"/>
                    <a:pt x="6869" y="18693"/>
                    <a:pt x="6556" y="19062"/>
                  </a:cubicBezTo>
                  <a:cubicBezTo>
                    <a:pt x="6243" y="19431"/>
                    <a:pt x="5617" y="19616"/>
                    <a:pt x="5617" y="19616"/>
                  </a:cubicBezTo>
                  <a:cubicBezTo>
                    <a:pt x="5148" y="19431"/>
                    <a:pt x="5148" y="19431"/>
                    <a:pt x="5148" y="19431"/>
                  </a:cubicBezTo>
                  <a:cubicBezTo>
                    <a:pt x="5148" y="19431"/>
                    <a:pt x="5148" y="19247"/>
                    <a:pt x="4678" y="19247"/>
                  </a:cubicBezTo>
                  <a:cubicBezTo>
                    <a:pt x="4052" y="19247"/>
                    <a:pt x="3896" y="19062"/>
                    <a:pt x="3739" y="19062"/>
                  </a:cubicBezTo>
                  <a:cubicBezTo>
                    <a:pt x="3583" y="19247"/>
                    <a:pt x="3583" y="19062"/>
                    <a:pt x="3583" y="19062"/>
                  </a:cubicBezTo>
                  <a:cubicBezTo>
                    <a:pt x="3426" y="19062"/>
                    <a:pt x="3269" y="19062"/>
                    <a:pt x="3113" y="19247"/>
                  </a:cubicBezTo>
                  <a:cubicBezTo>
                    <a:pt x="2643" y="19616"/>
                    <a:pt x="2643" y="19616"/>
                    <a:pt x="2643" y="19616"/>
                  </a:cubicBezTo>
                  <a:cubicBezTo>
                    <a:pt x="2643" y="19616"/>
                    <a:pt x="2174" y="19985"/>
                    <a:pt x="2017" y="20170"/>
                  </a:cubicBezTo>
                  <a:cubicBezTo>
                    <a:pt x="1861" y="20354"/>
                    <a:pt x="1391" y="20724"/>
                    <a:pt x="1391" y="20724"/>
                  </a:cubicBezTo>
                  <a:cubicBezTo>
                    <a:pt x="1391" y="20724"/>
                    <a:pt x="922" y="21462"/>
                    <a:pt x="765" y="21277"/>
                  </a:cubicBezTo>
                  <a:cubicBezTo>
                    <a:pt x="452" y="20908"/>
                    <a:pt x="139" y="20724"/>
                    <a:pt x="139" y="20724"/>
                  </a:cubicBezTo>
                  <a:cubicBezTo>
                    <a:pt x="139" y="20724"/>
                    <a:pt x="-174" y="19985"/>
                    <a:pt x="139" y="19800"/>
                  </a:cubicBezTo>
                  <a:cubicBezTo>
                    <a:pt x="452" y="19800"/>
                    <a:pt x="765" y="17031"/>
                    <a:pt x="922" y="17216"/>
                  </a:cubicBezTo>
                  <a:cubicBezTo>
                    <a:pt x="1078" y="17400"/>
                    <a:pt x="1078" y="17400"/>
                    <a:pt x="1391" y="17216"/>
                  </a:cubicBezTo>
                  <a:cubicBezTo>
                    <a:pt x="1704" y="17216"/>
                    <a:pt x="2330" y="16847"/>
                    <a:pt x="2643" y="16847"/>
                  </a:cubicBezTo>
                  <a:cubicBezTo>
                    <a:pt x="3113" y="16847"/>
                    <a:pt x="3426" y="16293"/>
                    <a:pt x="3896" y="16293"/>
                  </a:cubicBezTo>
                  <a:cubicBezTo>
                    <a:pt x="4365" y="16293"/>
                    <a:pt x="3426" y="17031"/>
                    <a:pt x="4365" y="16293"/>
                  </a:cubicBezTo>
                  <a:cubicBezTo>
                    <a:pt x="5148" y="15554"/>
                    <a:pt x="6087" y="14816"/>
                    <a:pt x="6087" y="14816"/>
                  </a:cubicBezTo>
                  <a:cubicBezTo>
                    <a:pt x="6243" y="14447"/>
                    <a:pt x="6243" y="14447"/>
                    <a:pt x="6243" y="14447"/>
                  </a:cubicBezTo>
                  <a:cubicBezTo>
                    <a:pt x="6556" y="13708"/>
                    <a:pt x="6556" y="13708"/>
                    <a:pt x="6556" y="13708"/>
                  </a:cubicBezTo>
                  <a:cubicBezTo>
                    <a:pt x="6556" y="13154"/>
                    <a:pt x="6556" y="13154"/>
                    <a:pt x="6556" y="13154"/>
                  </a:cubicBezTo>
                  <a:cubicBezTo>
                    <a:pt x="6869" y="11677"/>
                    <a:pt x="6869" y="11677"/>
                    <a:pt x="6869" y="11677"/>
                  </a:cubicBezTo>
                  <a:cubicBezTo>
                    <a:pt x="7809" y="11493"/>
                    <a:pt x="7809" y="11493"/>
                    <a:pt x="7809" y="11493"/>
                  </a:cubicBezTo>
                  <a:cubicBezTo>
                    <a:pt x="7809" y="11493"/>
                    <a:pt x="8122" y="11124"/>
                    <a:pt x="8748" y="10939"/>
                  </a:cubicBezTo>
                  <a:cubicBezTo>
                    <a:pt x="9374" y="10754"/>
                    <a:pt x="10156" y="10200"/>
                    <a:pt x="10156" y="10200"/>
                  </a:cubicBezTo>
                  <a:cubicBezTo>
                    <a:pt x="10156" y="10200"/>
                    <a:pt x="10156" y="10200"/>
                    <a:pt x="10469" y="9831"/>
                  </a:cubicBezTo>
                  <a:cubicBezTo>
                    <a:pt x="10626" y="9277"/>
                    <a:pt x="11252" y="8354"/>
                    <a:pt x="11252" y="8354"/>
                  </a:cubicBezTo>
                  <a:cubicBezTo>
                    <a:pt x="11252" y="7985"/>
                    <a:pt x="11252" y="7985"/>
                    <a:pt x="11252" y="7985"/>
                  </a:cubicBezTo>
                  <a:cubicBezTo>
                    <a:pt x="11252" y="7985"/>
                    <a:pt x="11252" y="6508"/>
                    <a:pt x="11252" y="6693"/>
                  </a:cubicBezTo>
                  <a:cubicBezTo>
                    <a:pt x="11409" y="6877"/>
                    <a:pt x="11878" y="6693"/>
                    <a:pt x="11878" y="6693"/>
                  </a:cubicBezTo>
                  <a:cubicBezTo>
                    <a:pt x="11878" y="6693"/>
                    <a:pt x="12348" y="6324"/>
                    <a:pt x="12661" y="6693"/>
                  </a:cubicBezTo>
                  <a:cubicBezTo>
                    <a:pt x="12817" y="7062"/>
                    <a:pt x="13287" y="7431"/>
                    <a:pt x="13287" y="7431"/>
                  </a:cubicBezTo>
                  <a:cubicBezTo>
                    <a:pt x="13287" y="7431"/>
                    <a:pt x="13600" y="7616"/>
                    <a:pt x="13913" y="7431"/>
                  </a:cubicBezTo>
                  <a:cubicBezTo>
                    <a:pt x="14069" y="7431"/>
                    <a:pt x="14226" y="7616"/>
                    <a:pt x="14226" y="7616"/>
                  </a:cubicBezTo>
                  <a:cubicBezTo>
                    <a:pt x="14383" y="7985"/>
                    <a:pt x="14383" y="8354"/>
                    <a:pt x="14226" y="7431"/>
                  </a:cubicBezTo>
                  <a:cubicBezTo>
                    <a:pt x="14226" y="5954"/>
                    <a:pt x="14226" y="5954"/>
                    <a:pt x="14226" y="5954"/>
                  </a:cubicBezTo>
                  <a:cubicBezTo>
                    <a:pt x="14069" y="5400"/>
                    <a:pt x="14069" y="5400"/>
                    <a:pt x="14069" y="5400"/>
                  </a:cubicBezTo>
                  <a:cubicBezTo>
                    <a:pt x="14069" y="5400"/>
                    <a:pt x="13756" y="5400"/>
                    <a:pt x="13287" y="5400"/>
                  </a:cubicBezTo>
                  <a:cubicBezTo>
                    <a:pt x="12974" y="5400"/>
                    <a:pt x="12661" y="5400"/>
                    <a:pt x="12661" y="5400"/>
                  </a:cubicBezTo>
                  <a:cubicBezTo>
                    <a:pt x="12035" y="5400"/>
                    <a:pt x="12035" y="5400"/>
                    <a:pt x="12035" y="5400"/>
                  </a:cubicBezTo>
                  <a:cubicBezTo>
                    <a:pt x="11252" y="3924"/>
                    <a:pt x="11252" y="3924"/>
                    <a:pt x="11252" y="3924"/>
                  </a:cubicBezTo>
                  <a:cubicBezTo>
                    <a:pt x="11252" y="3554"/>
                    <a:pt x="11252" y="3554"/>
                    <a:pt x="11252" y="3554"/>
                  </a:cubicBezTo>
                  <a:cubicBezTo>
                    <a:pt x="11252" y="3554"/>
                    <a:pt x="11409" y="3370"/>
                    <a:pt x="12035" y="3370"/>
                  </a:cubicBezTo>
                  <a:cubicBezTo>
                    <a:pt x="12661" y="3554"/>
                    <a:pt x="12035" y="3554"/>
                    <a:pt x="12661" y="3554"/>
                  </a:cubicBezTo>
                  <a:cubicBezTo>
                    <a:pt x="13130" y="3554"/>
                    <a:pt x="12974" y="3924"/>
                    <a:pt x="13130" y="3554"/>
                  </a:cubicBezTo>
                  <a:cubicBezTo>
                    <a:pt x="13287" y="3000"/>
                    <a:pt x="13130" y="3000"/>
                    <a:pt x="13287" y="2631"/>
                  </a:cubicBezTo>
                  <a:cubicBezTo>
                    <a:pt x="13443" y="2262"/>
                    <a:pt x="14069" y="231"/>
                    <a:pt x="14069" y="231"/>
                  </a:cubicBezTo>
                  <a:cubicBezTo>
                    <a:pt x="14383" y="231"/>
                    <a:pt x="14539" y="231"/>
                    <a:pt x="14696" y="47"/>
                  </a:cubicBezTo>
                  <a:cubicBezTo>
                    <a:pt x="15009" y="47"/>
                    <a:pt x="15322" y="-138"/>
                    <a:pt x="15165" y="231"/>
                  </a:cubicBezTo>
                  <a:cubicBezTo>
                    <a:pt x="15165" y="785"/>
                    <a:pt x="15165" y="1893"/>
                    <a:pt x="15165" y="1893"/>
                  </a:cubicBezTo>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7" name="Shape 687"/>
            <p:cNvSpPr/>
            <p:nvPr/>
          </p:nvSpPr>
          <p:spPr>
            <a:xfrm>
              <a:off x="1653540" y="38543"/>
              <a:ext cx="5365568" cy="6903478"/>
            </a:xfrm>
            <a:custGeom>
              <a:avLst/>
              <a:gdLst/>
              <a:ahLst/>
              <a:cxnLst>
                <a:cxn ang="0">
                  <a:pos x="wd2" y="hd2"/>
                </a:cxn>
                <a:cxn ang="5400000">
                  <a:pos x="wd2" y="hd2"/>
                </a:cxn>
                <a:cxn ang="10800000">
                  <a:pos x="wd2" y="hd2"/>
                </a:cxn>
                <a:cxn ang="16200000">
                  <a:pos x="wd2" y="hd2"/>
                </a:cxn>
              </a:cxnLst>
              <a:rect l="0" t="0" r="r" b="b"/>
              <a:pathLst>
                <a:path w="21547" h="21600" extrusionOk="0">
                  <a:moveTo>
                    <a:pt x="9361" y="222"/>
                  </a:moveTo>
                  <a:cubicBezTo>
                    <a:pt x="9198" y="222"/>
                    <a:pt x="9198" y="222"/>
                    <a:pt x="9198" y="222"/>
                  </a:cubicBezTo>
                  <a:cubicBezTo>
                    <a:pt x="9198" y="222"/>
                    <a:pt x="9158" y="159"/>
                    <a:pt x="9076" y="159"/>
                  </a:cubicBezTo>
                  <a:cubicBezTo>
                    <a:pt x="9035" y="159"/>
                    <a:pt x="8872" y="127"/>
                    <a:pt x="8872" y="127"/>
                  </a:cubicBezTo>
                  <a:cubicBezTo>
                    <a:pt x="8872" y="127"/>
                    <a:pt x="8832" y="127"/>
                    <a:pt x="8750" y="127"/>
                  </a:cubicBezTo>
                  <a:cubicBezTo>
                    <a:pt x="8669" y="127"/>
                    <a:pt x="8587" y="127"/>
                    <a:pt x="8587" y="127"/>
                  </a:cubicBezTo>
                  <a:cubicBezTo>
                    <a:pt x="8587" y="127"/>
                    <a:pt x="8546" y="159"/>
                    <a:pt x="8546" y="191"/>
                  </a:cubicBezTo>
                  <a:cubicBezTo>
                    <a:pt x="8546" y="222"/>
                    <a:pt x="8750" y="381"/>
                    <a:pt x="8750" y="381"/>
                  </a:cubicBezTo>
                  <a:cubicBezTo>
                    <a:pt x="8750" y="381"/>
                    <a:pt x="8791" y="318"/>
                    <a:pt x="8913" y="445"/>
                  </a:cubicBezTo>
                  <a:cubicBezTo>
                    <a:pt x="9035" y="540"/>
                    <a:pt x="9117" y="604"/>
                    <a:pt x="9117" y="604"/>
                  </a:cubicBezTo>
                  <a:cubicBezTo>
                    <a:pt x="9117" y="604"/>
                    <a:pt x="9035" y="635"/>
                    <a:pt x="9361" y="667"/>
                  </a:cubicBezTo>
                  <a:cubicBezTo>
                    <a:pt x="9647" y="699"/>
                    <a:pt x="9891" y="699"/>
                    <a:pt x="9891" y="699"/>
                  </a:cubicBezTo>
                  <a:cubicBezTo>
                    <a:pt x="10013" y="667"/>
                    <a:pt x="10013" y="667"/>
                    <a:pt x="10013" y="667"/>
                  </a:cubicBezTo>
                  <a:cubicBezTo>
                    <a:pt x="10013" y="667"/>
                    <a:pt x="10217" y="699"/>
                    <a:pt x="10217" y="731"/>
                  </a:cubicBezTo>
                  <a:cubicBezTo>
                    <a:pt x="10217" y="794"/>
                    <a:pt x="10217" y="794"/>
                    <a:pt x="10217" y="794"/>
                  </a:cubicBezTo>
                  <a:cubicBezTo>
                    <a:pt x="10502" y="1016"/>
                    <a:pt x="10502" y="1016"/>
                    <a:pt x="10502" y="1016"/>
                  </a:cubicBezTo>
                  <a:cubicBezTo>
                    <a:pt x="10665" y="1080"/>
                    <a:pt x="10665" y="1080"/>
                    <a:pt x="10665" y="1080"/>
                  </a:cubicBezTo>
                  <a:cubicBezTo>
                    <a:pt x="10706" y="1112"/>
                    <a:pt x="10747" y="1080"/>
                    <a:pt x="10788" y="1080"/>
                  </a:cubicBezTo>
                  <a:cubicBezTo>
                    <a:pt x="10829" y="1048"/>
                    <a:pt x="10869" y="1048"/>
                    <a:pt x="10788" y="1112"/>
                  </a:cubicBezTo>
                  <a:cubicBezTo>
                    <a:pt x="10706" y="1271"/>
                    <a:pt x="10543" y="1207"/>
                    <a:pt x="10584" y="1302"/>
                  </a:cubicBezTo>
                  <a:cubicBezTo>
                    <a:pt x="10665" y="1398"/>
                    <a:pt x="10869" y="1461"/>
                    <a:pt x="10869" y="1461"/>
                  </a:cubicBezTo>
                  <a:cubicBezTo>
                    <a:pt x="10869" y="1461"/>
                    <a:pt x="10951" y="1461"/>
                    <a:pt x="11032" y="1493"/>
                  </a:cubicBezTo>
                  <a:cubicBezTo>
                    <a:pt x="11155" y="1525"/>
                    <a:pt x="11236" y="1556"/>
                    <a:pt x="11236" y="1556"/>
                  </a:cubicBezTo>
                  <a:cubicBezTo>
                    <a:pt x="11236" y="1779"/>
                    <a:pt x="11236" y="1779"/>
                    <a:pt x="11236" y="1779"/>
                  </a:cubicBezTo>
                  <a:cubicBezTo>
                    <a:pt x="11236" y="1779"/>
                    <a:pt x="11440" y="1588"/>
                    <a:pt x="11562" y="1715"/>
                  </a:cubicBezTo>
                  <a:cubicBezTo>
                    <a:pt x="11644" y="1842"/>
                    <a:pt x="11684" y="2096"/>
                    <a:pt x="11684" y="2096"/>
                  </a:cubicBezTo>
                  <a:cubicBezTo>
                    <a:pt x="11603" y="2160"/>
                    <a:pt x="11603" y="2160"/>
                    <a:pt x="11603" y="2160"/>
                  </a:cubicBezTo>
                  <a:cubicBezTo>
                    <a:pt x="11603" y="2160"/>
                    <a:pt x="11684" y="2224"/>
                    <a:pt x="11521" y="2255"/>
                  </a:cubicBezTo>
                  <a:cubicBezTo>
                    <a:pt x="11358" y="2255"/>
                    <a:pt x="11155" y="2224"/>
                    <a:pt x="11155" y="2224"/>
                  </a:cubicBezTo>
                  <a:cubicBezTo>
                    <a:pt x="11073" y="2224"/>
                    <a:pt x="11073" y="2224"/>
                    <a:pt x="11073" y="2224"/>
                  </a:cubicBezTo>
                  <a:cubicBezTo>
                    <a:pt x="11073" y="2224"/>
                    <a:pt x="10910" y="2319"/>
                    <a:pt x="10869" y="2382"/>
                  </a:cubicBezTo>
                  <a:cubicBezTo>
                    <a:pt x="10829" y="2414"/>
                    <a:pt x="10829" y="2414"/>
                    <a:pt x="10829" y="2414"/>
                  </a:cubicBezTo>
                  <a:cubicBezTo>
                    <a:pt x="10788" y="2382"/>
                    <a:pt x="10788" y="2382"/>
                    <a:pt x="10829" y="2446"/>
                  </a:cubicBezTo>
                  <a:cubicBezTo>
                    <a:pt x="10869" y="2605"/>
                    <a:pt x="10951" y="2764"/>
                    <a:pt x="10951" y="2764"/>
                  </a:cubicBezTo>
                  <a:cubicBezTo>
                    <a:pt x="10951" y="2764"/>
                    <a:pt x="11032" y="2827"/>
                    <a:pt x="10992" y="2891"/>
                  </a:cubicBezTo>
                  <a:cubicBezTo>
                    <a:pt x="10992" y="2954"/>
                    <a:pt x="10951" y="3081"/>
                    <a:pt x="10951" y="3081"/>
                  </a:cubicBezTo>
                  <a:cubicBezTo>
                    <a:pt x="10951" y="3081"/>
                    <a:pt x="10869" y="3176"/>
                    <a:pt x="11032" y="3304"/>
                  </a:cubicBezTo>
                  <a:cubicBezTo>
                    <a:pt x="11195" y="3462"/>
                    <a:pt x="11399" y="3621"/>
                    <a:pt x="11399" y="3621"/>
                  </a:cubicBezTo>
                  <a:cubicBezTo>
                    <a:pt x="11521" y="3780"/>
                    <a:pt x="11521" y="3780"/>
                    <a:pt x="11521" y="3780"/>
                  </a:cubicBezTo>
                  <a:cubicBezTo>
                    <a:pt x="11521" y="3780"/>
                    <a:pt x="11644" y="3812"/>
                    <a:pt x="11562" y="3844"/>
                  </a:cubicBezTo>
                  <a:cubicBezTo>
                    <a:pt x="11481" y="3875"/>
                    <a:pt x="11358" y="3907"/>
                    <a:pt x="11277" y="3875"/>
                  </a:cubicBezTo>
                  <a:cubicBezTo>
                    <a:pt x="11236" y="3844"/>
                    <a:pt x="11032" y="3780"/>
                    <a:pt x="11032" y="3780"/>
                  </a:cubicBezTo>
                  <a:cubicBezTo>
                    <a:pt x="11032" y="3780"/>
                    <a:pt x="10747" y="3685"/>
                    <a:pt x="10869" y="3907"/>
                  </a:cubicBezTo>
                  <a:cubicBezTo>
                    <a:pt x="10951" y="4098"/>
                    <a:pt x="11195" y="4352"/>
                    <a:pt x="11195" y="4352"/>
                  </a:cubicBezTo>
                  <a:cubicBezTo>
                    <a:pt x="11277" y="4479"/>
                    <a:pt x="11318" y="4542"/>
                    <a:pt x="11399" y="4574"/>
                  </a:cubicBezTo>
                  <a:cubicBezTo>
                    <a:pt x="11481" y="4606"/>
                    <a:pt x="11481" y="4606"/>
                    <a:pt x="11481" y="4606"/>
                  </a:cubicBezTo>
                  <a:cubicBezTo>
                    <a:pt x="11236" y="4701"/>
                    <a:pt x="11236" y="4701"/>
                    <a:pt x="11236" y="4701"/>
                  </a:cubicBezTo>
                  <a:cubicBezTo>
                    <a:pt x="11236" y="4701"/>
                    <a:pt x="11236" y="4669"/>
                    <a:pt x="11114" y="4669"/>
                  </a:cubicBezTo>
                  <a:cubicBezTo>
                    <a:pt x="10951" y="4638"/>
                    <a:pt x="10869" y="4606"/>
                    <a:pt x="10869" y="4606"/>
                  </a:cubicBezTo>
                  <a:cubicBezTo>
                    <a:pt x="10869" y="4606"/>
                    <a:pt x="10788" y="4574"/>
                    <a:pt x="10747" y="4574"/>
                  </a:cubicBezTo>
                  <a:cubicBezTo>
                    <a:pt x="10665" y="4542"/>
                    <a:pt x="10625" y="4447"/>
                    <a:pt x="10584" y="4415"/>
                  </a:cubicBezTo>
                  <a:cubicBezTo>
                    <a:pt x="10502" y="4352"/>
                    <a:pt x="10421" y="4288"/>
                    <a:pt x="10421" y="4288"/>
                  </a:cubicBezTo>
                  <a:cubicBezTo>
                    <a:pt x="10421" y="4193"/>
                    <a:pt x="10421" y="4193"/>
                    <a:pt x="10421" y="4193"/>
                  </a:cubicBezTo>
                  <a:cubicBezTo>
                    <a:pt x="10421" y="4034"/>
                    <a:pt x="10421" y="4034"/>
                    <a:pt x="10421" y="4034"/>
                  </a:cubicBezTo>
                  <a:cubicBezTo>
                    <a:pt x="10380" y="3844"/>
                    <a:pt x="10380" y="3844"/>
                    <a:pt x="10380" y="3844"/>
                  </a:cubicBezTo>
                  <a:cubicBezTo>
                    <a:pt x="10380" y="3716"/>
                    <a:pt x="10380" y="3716"/>
                    <a:pt x="10380" y="3716"/>
                  </a:cubicBezTo>
                  <a:cubicBezTo>
                    <a:pt x="10299" y="3462"/>
                    <a:pt x="10299" y="3462"/>
                    <a:pt x="10299" y="3462"/>
                  </a:cubicBezTo>
                  <a:cubicBezTo>
                    <a:pt x="10299" y="3462"/>
                    <a:pt x="10136" y="3431"/>
                    <a:pt x="10054" y="3431"/>
                  </a:cubicBezTo>
                  <a:cubicBezTo>
                    <a:pt x="10013" y="3431"/>
                    <a:pt x="9850" y="3558"/>
                    <a:pt x="9850" y="3558"/>
                  </a:cubicBezTo>
                  <a:cubicBezTo>
                    <a:pt x="9850" y="3558"/>
                    <a:pt x="9850" y="3558"/>
                    <a:pt x="9850" y="3653"/>
                  </a:cubicBezTo>
                  <a:cubicBezTo>
                    <a:pt x="9850" y="3716"/>
                    <a:pt x="9850" y="3780"/>
                    <a:pt x="9850" y="3780"/>
                  </a:cubicBezTo>
                  <a:cubicBezTo>
                    <a:pt x="9850" y="3780"/>
                    <a:pt x="9891" y="3812"/>
                    <a:pt x="9891" y="3875"/>
                  </a:cubicBezTo>
                  <a:cubicBezTo>
                    <a:pt x="9932" y="3939"/>
                    <a:pt x="9973" y="4066"/>
                    <a:pt x="9973" y="4066"/>
                  </a:cubicBezTo>
                  <a:cubicBezTo>
                    <a:pt x="9932" y="4225"/>
                    <a:pt x="10054" y="4542"/>
                    <a:pt x="10054" y="4542"/>
                  </a:cubicBezTo>
                  <a:cubicBezTo>
                    <a:pt x="10176" y="4701"/>
                    <a:pt x="10176" y="4701"/>
                    <a:pt x="10176" y="4701"/>
                  </a:cubicBezTo>
                  <a:cubicBezTo>
                    <a:pt x="10176" y="4701"/>
                    <a:pt x="10095" y="4701"/>
                    <a:pt x="10258" y="4765"/>
                  </a:cubicBezTo>
                  <a:cubicBezTo>
                    <a:pt x="10421" y="4828"/>
                    <a:pt x="10421" y="4828"/>
                    <a:pt x="10421" y="4828"/>
                  </a:cubicBezTo>
                  <a:cubicBezTo>
                    <a:pt x="10502" y="4828"/>
                    <a:pt x="10502" y="4828"/>
                    <a:pt x="10502" y="4828"/>
                  </a:cubicBezTo>
                  <a:cubicBezTo>
                    <a:pt x="10625" y="4860"/>
                    <a:pt x="10625" y="4860"/>
                    <a:pt x="10625" y="4860"/>
                  </a:cubicBezTo>
                  <a:cubicBezTo>
                    <a:pt x="10625" y="4860"/>
                    <a:pt x="10665" y="4860"/>
                    <a:pt x="10747" y="4955"/>
                  </a:cubicBezTo>
                  <a:cubicBezTo>
                    <a:pt x="10788" y="5051"/>
                    <a:pt x="10788" y="5051"/>
                    <a:pt x="10788" y="5051"/>
                  </a:cubicBezTo>
                  <a:cubicBezTo>
                    <a:pt x="10869" y="5178"/>
                    <a:pt x="10869" y="5178"/>
                    <a:pt x="10869" y="5178"/>
                  </a:cubicBezTo>
                  <a:cubicBezTo>
                    <a:pt x="10869" y="5178"/>
                    <a:pt x="10829" y="5178"/>
                    <a:pt x="10788" y="5241"/>
                  </a:cubicBezTo>
                  <a:cubicBezTo>
                    <a:pt x="10706" y="5273"/>
                    <a:pt x="10665" y="5273"/>
                    <a:pt x="10625" y="5368"/>
                  </a:cubicBezTo>
                  <a:cubicBezTo>
                    <a:pt x="10625" y="5432"/>
                    <a:pt x="10625" y="5495"/>
                    <a:pt x="10625" y="5495"/>
                  </a:cubicBezTo>
                  <a:cubicBezTo>
                    <a:pt x="10625" y="5495"/>
                    <a:pt x="10625" y="5464"/>
                    <a:pt x="10543" y="5527"/>
                  </a:cubicBezTo>
                  <a:cubicBezTo>
                    <a:pt x="10421" y="5591"/>
                    <a:pt x="10339" y="5686"/>
                    <a:pt x="10339" y="5686"/>
                  </a:cubicBezTo>
                  <a:cubicBezTo>
                    <a:pt x="10176" y="5591"/>
                    <a:pt x="10176" y="5591"/>
                    <a:pt x="10176" y="5591"/>
                  </a:cubicBezTo>
                  <a:cubicBezTo>
                    <a:pt x="10176" y="5591"/>
                    <a:pt x="10176" y="5622"/>
                    <a:pt x="10095" y="5591"/>
                  </a:cubicBezTo>
                  <a:cubicBezTo>
                    <a:pt x="9973" y="5559"/>
                    <a:pt x="10095" y="5559"/>
                    <a:pt x="9891" y="5495"/>
                  </a:cubicBezTo>
                  <a:cubicBezTo>
                    <a:pt x="9687" y="5464"/>
                    <a:pt x="9687" y="5464"/>
                    <a:pt x="9687" y="5464"/>
                  </a:cubicBezTo>
                  <a:cubicBezTo>
                    <a:pt x="9484" y="5464"/>
                    <a:pt x="9484" y="5464"/>
                    <a:pt x="9484" y="5464"/>
                  </a:cubicBezTo>
                  <a:cubicBezTo>
                    <a:pt x="9321" y="5368"/>
                    <a:pt x="9321" y="5368"/>
                    <a:pt x="9321" y="5368"/>
                  </a:cubicBezTo>
                  <a:cubicBezTo>
                    <a:pt x="9117" y="5368"/>
                    <a:pt x="9117" y="5368"/>
                    <a:pt x="9117" y="5368"/>
                  </a:cubicBezTo>
                  <a:cubicBezTo>
                    <a:pt x="9035" y="5368"/>
                    <a:pt x="9035" y="5368"/>
                    <a:pt x="9035" y="5368"/>
                  </a:cubicBezTo>
                  <a:cubicBezTo>
                    <a:pt x="8913" y="5305"/>
                    <a:pt x="8913" y="5305"/>
                    <a:pt x="8913" y="5305"/>
                  </a:cubicBezTo>
                  <a:cubicBezTo>
                    <a:pt x="8750" y="5305"/>
                    <a:pt x="8750" y="5305"/>
                    <a:pt x="8750" y="5305"/>
                  </a:cubicBezTo>
                  <a:cubicBezTo>
                    <a:pt x="8669" y="5305"/>
                    <a:pt x="8669" y="5305"/>
                    <a:pt x="8669" y="5305"/>
                  </a:cubicBezTo>
                  <a:cubicBezTo>
                    <a:pt x="8505" y="5305"/>
                    <a:pt x="8505" y="5305"/>
                    <a:pt x="8505" y="5305"/>
                  </a:cubicBezTo>
                  <a:cubicBezTo>
                    <a:pt x="8505" y="5305"/>
                    <a:pt x="8505" y="5368"/>
                    <a:pt x="8383" y="5305"/>
                  </a:cubicBezTo>
                  <a:cubicBezTo>
                    <a:pt x="8261" y="5241"/>
                    <a:pt x="8383" y="5209"/>
                    <a:pt x="8261" y="5241"/>
                  </a:cubicBezTo>
                  <a:cubicBezTo>
                    <a:pt x="8179" y="5273"/>
                    <a:pt x="8057" y="5336"/>
                    <a:pt x="7976" y="5368"/>
                  </a:cubicBezTo>
                  <a:cubicBezTo>
                    <a:pt x="7935" y="5368"/>
                    <a:pt x="7935" y="5368"/>
                    <a:pt x="7935" y="5368"/>
                  </a:cubicBezTo>
                  <a:cubicBezTo>
                    <a:pt x="7935" y="5368"/>
                    <a:pt x="7935" y="5368"/>
                    <a:pt x="7935" y="5368"/>
                  </a:cubicBezTo>
                  <a:cubicBezTo>
                    <a:pt x="7935" y="5368"/>
                    <a:pt x="7935" y="5368"/>
                    <a:pt x="7894" y="5400"/>
                  </a:cubicBezTo>
                  <a:cubicBezTo>
                    <a:pt x="7853" y="5400"/>
                    <a:pt x="7813" y="5400"/>
                    <a:pt x="7772" y="5400"/>
                  </a:cubicBezTo>
                  <a:cubicBezTo>
                    <a:pt x="7731" y="5400"/>
                    <a:pt x="7731" y="5368"/>
                    <a:pt x="7690" y="5432"/>
                  </a:cubicBezTo>
                  <a:cubicBezTo>
                    <a:pt x="7690" y="5464"/>
                    <a:pt x="7690" y="5432"/>
                    <a:pt x="7690" y="5432"/>
                  </a:cubicBezTo>
                  <a:cubicBezTo>
                    <a:pt x="7731" y="5432"/>
                    <a:pt x="7731" y="5432"/>
                    <a:pt x="7650" y="5495"/>
                  </a:cubicBezTo>
                  <a:cubicBezTo>
                    <a:pt x="7527" y="5591"/>
                    <a:pt x="7527" y="5591"/>
                    <a:pt x="7527" y="5591"/>
                  </a:cubicBezTo>
                  <a:cubicBezTo>
                    <a:pt x="7527" y="5591"/>
                    <a:pt x="7650" y="5622"/>
                    <a:pt x="7527" y="5686"/>
                  </a:cubicBezTo>
                  <a:cubicBezTo>
                    <a:pt x="7446" y="5749"/>
                    <a:pt x="7324" y="5813"/>
                    <a:pt x="7324" y="5845"/>
                  </a:cubicBezTo>
                  <a:cubicBezTo>
                    <a:pt x="7324" y="5876"/>
                    <a:pt x="7324" y="5876"/>
                    <a:pt x="7324" y="5845"/>
                  </a:cubicBezTo>
                  <a:cubicBezTo>
                    <a:pt x="7364" y="5845"/>
                    <a:pt x="7364" y="5845"/>
                    <a:pt x="7324" y="5908"/>
                  </a:cubicBezTo>
                  <a:cubicBezTo>
                    <a:pt x="7242" y="5972"/>
                    <a:pt x="7324" y="5908"/>
                    <a:pt x="7242" y="5972"/>
                  </a:cubicBezTo>
                  <a:cubicBezTo>
                    <a:pt x="7120" y="6067"/>
                    <a:pt x="7242" y="6004"/>
                    <a:pt x="7120" y="6067"/>
                  </a:cubicBezTo>
                  <a:cubicBezTo>
                    <a:pt x="7038" y="6162"/>
                    <a:pt x="7038" y="6162"/>
                    <a:pt x="7038" y="6162"/>
                  </a:cubicBezTo>
                  <a:cubicBezTo>
                    <a:pt x="7038" y="6162"/>
                    <a:pt x="6916" y="6194"/>
                    <a:pt x="6875" y="6258"/>
                  </a:cubicBezTo>
                  <a:cubicBezTo>
                    <a:pt x="6835" y="6289"/>
                    <a:pt x="6835" y="6289"/>
                    <a:pt x="6835" y="6289"/>
                  </a:cubicBezTo>
                  <a:cubicBezTo>
                    <a:pt x="6712" y="6353"/>
                    <a:pt x="6712" y="6353"/>
                    <a:pt x="6712" y="6353"/>
                  </a:cubicBezTo>
                  <a:cubicBezTo>
                    <a:pt x="6590" y="6353"/>
                    <a:pt x="6590" y="6353"/>
                    <a:pt x="6590" y="6353"/>
                  </a:cubicBezTo>
                  <a:cubicBezTo>
                    <a:pt x="6590" y="6353"/>
                    <a:pt x="6549" y="6416"/>
                    <a:pt x="6468" y="6448"/>
                  </a:cubicBezTo>
                  <a:cubicBezTo>
                    <a:pt x="6427" y="6480"/>
                    <a:pt x="6427" y="6480"/>
                    <a:pt x="6427" y="6480"/>
                  </a:cubicBezTo>
                  <a:cubicBezTo>
                    <a:pt x="6264" y="6575"/>
                    <a:pt x="6264" y="6575"/>
                    <a:pt x="6264" y="6575"/>
                  </a:cubicBezTo>
                  <a:cubicBezTo>
                    <a:pt x="6264" y="6575"/>
                    <a:pt x="6386" y="6639"/>
                    <a:pt x="6264" y="6671"/>
                  </a:cubicBezTo>
                  <a:cubicBezTo>
                    <a:pt x="6142" y="6734"/>
                    <a:pt x="6101" y="6766"/>
                    <a:pt x="6101" y="6798"/>
                  </a:cubicBezTo>
                  <a:cubicBezTo>
                    <a:pt x="6101" y="6861"/>
                    <a:pt x="6101" y="6893"/>
                    <a:pt x="6101" y="6925"/>
                  </a:cubicBezTo>
                  <a:cubicBezTo>
                    <a:pt x="6060" y="6988"/>
                    <a:pt x="6101" y="6988"/>
                    <a:pt x="6101" y="7084"/>
                  </a:cubicBezTo>
                  <a:cubicBezTo>
                    <a:pt x="6101" y="7179"/>
                    <a:pt x="6060" y="7242"/>
                    <a:pt x="6060" y="7242"/>
                  </a:cubicBezTo>
                  <a:cubicBezTo>
                    <a:pt x="6060" y="7338"/>
                    <a:pt x="6060" y="7338"/>
                    <a:pt x="6060" y="7338"/>
                  </a:cubicBezTo>
                  <a:cubicBezTo>
                    <a:pt x="6182" y="7338"/>
                    <a:pt x="6182" y="7338"/>
                    <a:pt x="6182" y="7338"/>
                  </a:cubicBezTo>
                  <a:cubicBezTo>
                    <a:pt x="6182" y="7338"/>
                    <a:pt x="6264" y="7433"/>
                    <a:pt x="6345" y="7433"/>
                  </a:cubicBezTo>
                  <a:cubicBezTo>
                    <a:pt x="6386" y="7465"/>
                    <a:pt x="6386" y="7465"/>
                    <a:pt x="6386" y="7465"/>
                  </a:cubicBezTo>
                  <a:cubicBezTo>
                    <a:pt x="6509" y="7465"/>
                    <a:pt x="6509" y="7465"/>
                    <a:pt x="6509" y="7465"/>
                  </a:cubicBezTo>
                  <a:cubicBezTo>
                    <a:pt x="6590" y="7465"/>
                    <a:pt x="6590" y="7465"/>
                    <a:pt x="6590" y="7465"/>
                  </a:cubicBezTo>
                  <a:cubicBezTo>
                    <a:pt x="6590" y="7465"/>
                    <a:pt x="6590" y="7465"/>
                    <a:pt x="6590" y="7465"/>
                  </a:cubicBezTo>
                  <a:cubicBezTo>
                    <a:pt x="6631" y="7401"/>
                    <a:pt x="6712" y="7369"/>
                    <a:pt x="6712" y="7369"/>
                  </a:cubicBezTo>
                  <a:cubicBezTo>
                    <a:pt x="6672" y="7465"/>
                    <a:pt x="6672" y="7465"/>
                    <a:pt x="6672" y="7465"/>
                  </a:cubicBezTo>
                  <a:cubicBezTo>
                    <a:pt x="6590" y="7465"/>
                    <a:pt x="6590" y="7465"/>
                    <a:pt x="6590" y="7465"/>
                  </a:cubicBezTo>
                  <a:cubicBezTo>
                    <a:pt x="6509" y="7528"/>
                    <a:pt x="6345" y="7624"/>
                    <a:pt x="6345" y="7655"/>
                  </a:cubicBezTo>
                  <a:cubicBezTo>
                    <a:pt x="6305" y="7687"/>
                    <a:pt x="6223" y="7751"/>
                    <a:pt x="6223" y="7814"/>
                  </a:cubicBezTo>
                  <a:cubicBezTo>
                    <a:pt x="6223" y="7846"/>
                    <a:pt x="6223" y="7846"/>
                    <a:pt x="6223" y="7846"/>
                  </a:cubicBezTo>
                  <a:cubicBezTo>
                    <a:pt x="6223" y="7846"/>
                    <a:pt x="6305" y="7909"/>
                    <a:pt x="6345" y="7941"/>
                  </a:cubicBezTo>
                  <a:cubicBezTo>
                    <a:pt x="6386" y="8005"/>
                    <a:pt x="6386" y="8100"/>
                    <a:pt x="6386" y="8100"/>
                  </a:cubicBezTo>
                  <a:cubicBezTo>
                    <a:pt x="6386" y="8164"/>
                    <a:pt x="6386" y="8164"/>
                    <a:pt x="6386" y="8164"/>
                  </a:cubicBezTo>
                  <a:cubicBezTo>
                    <a:pt x="6264" y="8164"/>
                    <a:pt x="6264" y="8164"/>
                    <a:pt x="6264" y="8164"/>
                  </a:cubicBezTo>
                  <a:cubicBezTo>
                    <a:pt x="6264" y="8164"/>
                    <a:pt x="6223" y="8100"/>
                    <a:pt x="6142" y="8164"/>
                  </a:cubicBezTo>
                  <a:cubicBezTo>
                    <a:pt x="6101" y="8259"/>
                    <a:pt x="5938" y="8291"/>
                    <a:pt x="5938" y="8291"/>
                  </a:cubicBezTo>
                  <a:cubicBezTo>
                    <a:pt x="5938" y="8354"/>
                    <a:pt x="5938" y="8354"/>
                    <a:pt x="5938" y="8354"/>
                  </a:cubicBezTo>
                  <a:cubicBezTo>
                    <a:pt x="5816" y="8449"/>
                    <a:pt x="5816" y="8449"/>
                    <a:pt x="5816" y="8449"/>
                  </a:cubicBezTo>
                  <a:cubicBezTo>
                    <a:pt x="5816" y="8449"/>
                    <a:pt x="5816" y="8291"/>
                    <a:pt x="5734" y="8449"/>
                  </a:cubicBezTo>
                  <a:cubicBezTo>
                    <a:pt x="5612" y="8608"/>
                    <a:pt x="5734" y="8513"/>
                    <a:pt x="5612" y="8608"/>
                  </a:cubicBezTo>
                  <a:cubicBezTo>
                    <a:pt x="5490" y="8704"/>
                    <a:pt x="5490" y="8704"/>
                    <a:pt x="5490" y="8704"/>
                  </a:cubicBezTo>
                  <a:cubicBezTo>
                    <a:pt x="5490" y="8704"/>
                    <a:pt x="5449" y="8608"/>
                    <a:pt x="5367" y="8704"/>
                  </a:cubicBezTo>
                  <a:cubicBezTo>
                    <a:pt x="5286" y="8767"/>
                    <a:pt x="5204" y="8767"/>
                    <a:pt x="5123" y="8831"/>
                  </a:cubicBezTo>
                  <a:cubicBezTo>
                    <a:pt x="5123" y="8862"/>
                    <a:pt x="5123" y="8831"/>
                    <a:pt x="5123" y="8831"/>
                  </a:cubicBezTo>
                  <a:cubicBezTo>
                    <a:pt x="5123" y="8831"/>
                    <a:pt x="5123" y="8831"/>
                    <a:pt x="5082" y="8894"/>
                  </a:cubicBezTo>
                  <a:cubicBezTo>
                    <a:pt x="4960" y="8958"/>
                    <a:pt x="4960" y="8958"/>
                    <a:pt x="4878" y="8958"/>
                  </a:cubicBezTo>
                  <a:cubicBezTo>
                    <a:pt x="4838" y="8989"/>
                    <a:pt x="4797" y="8989"/>
                    <a:pt x="4756" y="8958"/>
                  </a:cubicBezTo>
                  <a:cubicBezTo>
                    <a:pt x="4715" y="8958"/>
                    <a:pt x="4675" y="8958"/>
                    <a:pt x="4675" y="8958"/>
                  </a:cubicBezTo>
                  <a:cubicBezTo>
                    <a:pt x="4593" y="8989"/>
                    <a:pt x="4675" y="8989"/>
                    <a:pt x="4593" y="8989"/>
                  </a:cubicBezTo>
                  <a:cubicBezTo>
                    <a:pt x="4512" y="8989"/>
                    <a:pt x="4512" y="8958"/>
                    <a:pt x="4389" y="8989"/>
                  </a:cubicBezTo>
                  <a:cubicBezTo>
                    <a:pt x="4267" y="9021"/>
                    <a:pt x="4267" y="9021"/>
                    <a:pt x="4267" y="9021"/>
                  </a:cubicBezTo>
                  <a:cubicBezTo>
                    <a:pt x="4267" y="9116"/>
                    <a:pt x="4267" y="9116"/>
                    <a:pt x="4267" y="9116"/>
                  </a:cubicBezTo>
                  <a:cubicBezTo>
                    <a:pt x="4267" y="9116"/>
                    <a:pt x="4145" y="9180"/>
                    <a:pt x="4267" y="9212"/>
                  </a:cubicBezTo>
                  <a:cubicBezTo>
                    <a:pt x="4349" y="9244"/>
                    <a:pt x="4471" y="9339"/>
                    <a:pt x="4471" y="9339"/>
                  </a:cubicBezTo>
                  <a:cubicBezTo>
                    <a:pt x="4512" y="9339"/>
                    <a:pt x="4512" y="9339"/>
                    <a:pt x="4512" y="9339"/>
                  </a:cubicBezTo>
                  <a:cubicBezTo>
                    <a:pt x="4634" y="9498"/>
                    <a:pt x="4634" y="9498"/>
                    <a:pt x="4634" y="9498"/>
                  </a:cubicBezTo>
                  <a:cubicBezTo>
                    <a:pt x="4634" y="9625"/>
                    <a:pt x="4634" y="9625"/>
                    <a:pt x="4634" y="9625"/>
                  </a:cubicBezTo>
                  <a:cubicBezTo>
                    <a:pt x="4634" y="9625"/>
                    <a:pt x="4634" y="9688"/>
                    <a:pt x="4634" y="9752"/>
                  </a:cubicBezTo>
                  <a:cubicBezTo>
                    <a:pt x="4634" y="9752"/>
                    <a:pt x="4634" y="9752"/>
                    <a:pt x="4634" y="9752"/>
                  </a:cubicBezTo>
                  <a:cubicBezTo>
                    <a:pt x="4675" y="9752"/>
                    <a:pt x="4675" y="9752"/>
                    <a:pt x="4634" y="9784"/>
                  </a:cubicBezTo>
                  <a:cubicBezTo>
                    <a:pt x="4512" y="9911"/>
                    <a:pt x="4512" y="9911"/>
                    <a:pt x="4512" y="9911"/>
                  </a:cubicBezTo>
                  <a:cubicBezTo>
                    <a:pt x="4512" y="9911"/>
                    <a:pt x="4430" y="9942"/>
                    <a:pt x="4349" y="9974"/>
                  </a:cubicBezTo>
                  <a:cubicBezTo>
                    <a:pt x="4267" y="10038"/>
                    <a:pt x="4308" y="10038"/>
                    <a:pt x="4226" y="10038"/>
                  </a:cubicBezTo>
                  <a:cubicBezTo>
                    <a:pt x="4104" y="10038"/>
                    <a:pt x="4104" y="10038"/>
                    <a:pt x="4104" y="10038"/>
                  </a:cubicBezTo>
                  <a:cubicBezTo>
                    <a:pt x="3900" y="10038"/>
                    <a:pt x="3900" y="10038"/>
                    <a:pt x="3900" y="10038"/>
                  </a:cubicBezTo>
                  <a:cubicBezTo>
                    <a:pt x="3778" y="10038"/>
                    <a:pt x="3778" y="10038"/>
                    <a:pt x="3778" y="10038"/>
                  </a:cubicBezTo>
                  <a:cubicBezTo>
                    <a:pt x="3696" y="9942"/>
                    <a:pt x="3696" y="9942"/>
                    <a:pt x="3696" y="9942"/>
                  </a:cubicBezTo>
                  <a:cubicBezTo>
                    <a:pt x="3696" y="9879"/>
                    <a:pt x="3696" y="9879"/>
                    <a:pt x="3696" y="9879"/>
                  </a:cubicBezTo>
                  <a:cubicBezTo>
                    <a:pt x="3533" y="9815"/>
                    <a:pt x="3533" y="9815"/>
                    <a:pt x="3533" y="9815"/>
                  </a:cubicBezTo>
                  <a:cubicBezTo>
                    <a:pt x="3533" y="9784"/>
                    <a:pt x="3533" y="9784"/>
                    <a:pt x="3533" y="9784"/>
                  </a:cubicBezTo>
                  <a:cubicBezTo>
                    <a:pt x="3330" y="9720"/>
                    <a:pt x="3330" y="9720"/>
                    <a:pt x="3330" y="9720"/>
                  </a:cubicBezTo>
                  <a:cubicBezTo>
                    <a:pt x="3207" y="9656"/>
                    <a:pt x="3085" y="9625"/>
                    <a:pt x="3085" y="9625"/>
                  </a:cubicBezTo>
                  <a:cubicBezTo>
                    <a:pt x="2963" y="9625"/>
                    <a:pt x="2963" y="9625"/>
                    <a:pt x="2963" y="9625"/>
                  </a:cubicBezTo>
                  <a:cubicBezTo>
                    <a:pt x="2963" y="9625"/>
                    <a:pt x="2841" y="9656"/>
                    <a:pt x="2841" y="9752"/>
                  </a:cubicBezTo>
                  <a:cubicBezTo>
                    <a:pt x="2841" y="9847"/>
                    <a:pt x="2922" y="9911"/>
                    <a:pt x="2841" y="9974"/>
                  </a:cubicBezTo>
                  <a:cubicBezTo>
                    <a:pt x="2800" y="9974"/>
                    <a:pt x="2800" y="9974"/>
                    <a:pt x="2800" y="9974"/>
                  </a:cubicBezTo>
                  <a:cubicBezTo>
                    <a:pt x="2759" y="9974"/>
                    <a:pt x="2759" y="9974"/>
                    <a:pt x="2718" y="10038"/>
                  </a:cubicBezTo>
                  <a:cubicBezTo>
                    <a:pt x="2678" y="10133"/>
                    <a:pt x="2800" y="10038"/>
                    <a:pt x="2678" y="10133"/>
                  </a:cubicBezTo>
                  <a:cubicBezTo>
                    <a:pt x="2596" y="10228"/>
                    <a:pt x="2474" y="10292"/>
                    <a:pt x="2474" y="10292"/>
                  </a:cubicBezTo>
                  <a:cubicBezTo>
                    <a:pt x="2474" y="10292"/>
                    <a:pt x="2433" y="10165"/>
                    <a:pt x="2352" y="10292"/>
                  </a:cubicBezTo>
                  <a:cubicBezTo>
                    <a:pt x="2270" y="10387"/>
                    <a:pt x="2270" y="10387"/>
                    <a:pt x="2270" y="10387"/>
                  </a:cubicBezTo>
                  <a:cubicBezTo>
                    <a:pt x="2270" y="10387"/>
                    <a:pt x="2148" y="10419"/>
                    <a:pt x="2148" y="10482"/>
                  </a:cubicBezTo>
                  <a:cubicBezTo>
                    <a:pt x="2148" y="10514"/>
                    <a:pt x="2189" y="10514"/>
                    <a:pt x="2148" y="10578"/>
                  </a:cubicBezTo>
                  <a:cubicBezTo>
                    <a:pt x="2148" y="10641"/>
                    <a:pt x="2066" y="10673"/>
                    <a:pt x="2148" y="10705"/>
                  </a:cubicBezTo>
                  <a:cubicBezTo>
                    <a:pt x="2229" y="10768"/>
                    <a:pt x="2229" y="10768"/>
                    <a:pt x="2229" y="10768"/>
                  </a:cubicBezTo>
                  <a:cubicBezTo>
                    <a:pt x="2229" y="10768"/>
                    <a:pt x="2352" y="10832"/>
                    <a:pt x="2392" y="10864"/>
                  </a:cubicBezTo>
                  <a:cubicBezTo>
                    <a:pt x="2474" y="10895"/>
                    <a:pt x="2596" y="10959"/>
                    <a:pt x="2637" y="10959"/>
                  </a:cubicBezTo>
                  <a:cubicBezTo>
                    <a:pt x="2718" y="10959"/>
                    <a:pt x="2718" y="10959"/>
                    <a:pt x="2718" y="10959"/>
                  </a:cubicBezTo>
                  <a:cubicBezTo>
                    <a:pt x="2922" y="10959"/>
                    <a:pt x="2922" y="10959"/>
                    <a:pt x="2922" y="10959"/>
                  </a:cubicBezTo>
                  <a:cubicBezTo>
                    <a:pt x="3126" y="10832"/>
                    <a:pt x="3126" y="10832"/>
                    <a:pt x="3126" y="10832"/>
                  </a:cubicBezTo>
                  <a:cubicBezTo>
                    <a:pt x="3248" y="10832"/>
                    <a:pt x="3248" y="10832"/>
                    <a:pt x="3248" y="10832"/>
                  </a:cubicBezTo>
                  <a:cubicBezTo>
                    <a:pt x="3370" y="10959"/>
                    <a:pt x="3370" y="10959"/>
                    <a:pt x="3370" y="10959"/>
                  </a:cubicBezTo>
                  <a:cubicBezTo>
                    <a:pt x="3411" y="10959"/>
                    <a:pt x="3411" y="10959"/>
                    <a:pt x="3411" y="10959"/>
                  </a:cubicBezTo>
                  <a:cubicBezTo>
                    <a:pt x="3615" y="10959"/>
                    <a:pt x="3615" y="10959"/>
                    <a:pt x="3615" y="10959"/>
                  </a:cubicBezTo>
                  <a:cubicBezTo>
                    <a:pt x="3615" y="10959"/>
                    <a:pt x="3656" y="11054"/>
                    <a:pt x="3737" y="11054"/>
                  </a:cubicBezTo>
                  <a:cubicBezTo>
                    <a:pt x="3778" y="11054"/>
                    <a:pt x="3778" y="11054"/>
                    <a:pt x="3778" y="11054"/>
                  </a:cubicBezTo>
                  <a:cubicBezTo>
                    <a:pt x="3778" y="11054"/>
                    <a:pt x="3900" y="11086"/>
                    <a:pt x="4022" y="11054"/>
                  </a:cubicBezTo>
                  <a:cubicBezTo>
                    <a:pt x="4145" y="11054"/>
                    <a:pt x="4267" y="10959"/>
                    <a:pt x="4267" y="10959"/>
                  </a:cubicBezTo>
                  <a:cubicBezTo>
                    <a:pt x="4430" y="10736"/>
                    <a:pt x="4430" y="10736"/>
                    <a:pt x="4430" y="10736"/>
                  </a:cubicBezTo>
                  <a:cubicBezTo>
                    <a:pt x="4430" y="10736"/>
                    <a:pt x="4430" y="10641"/>
                    <a:pt x="4471" y="10609"/>
                  </a:cubicBezTo>
                  <a:cubicBezTo>
                    <a:pt x="4552" y="10578"/>
                    <a:pt x="4389" y="10609"/>
                    <a:pt x="4552" y="10578"/>
                  </a:cubicBezTo>
                  <a:cubicBezTo>
                    <a:pt x="4675" y="10514"/>
                    <a:pt x="4838" y="10451"/>
                    <a:pt x="4838" y="10451"/>
                  </a:cubicBezTo>
                  <a:cubicBezTo>
                    <a:pt x="5001" y="10355"/>
                    <a:pt x="5001" y="10355"/>
                    <a:pt x="5001" y="10355"/>
                  </a:cubicBezTo>
                  <a:cubicBezTo>
                    <a:pt x="5123" y="10324"/>
                    <a:pt x="5123" y="10324"/>
                    <a:pt x="5123" y="10324"/>
                  </a:cubicBezTo>
                  <a:cubicBezTo>
                    <a:pt x="5123" y="10324"/>
                    <a:pt x="5164" y="10260"/>
                    <a:pt x="5245" y="10260"/>
                  </a:cubicBezTo>
                  <a:cubicBezTo>
                    <a:pt x="5327" y="10260"/>
                    <a:pt x="5449" y="10196"/>
                    <a:pt x="5449" y="10196"/>
                  </a:cubicBezTo>
                  <a:cubicBezTo>
                    <a:pt x="5734" y="10069"/>
                    <a:pt x="5734" y="10069"/>
                    <a:pt x="5734" y="10069"/>
                  </a:cubicBezTo>
                  <a:cubicBezTo>
                    <a:pt x="5734" y="10069"/>
                    <a:pt x="5856" y="10069"/>
                    <a:pt x="5897" y="10101"/>
                  </a:cubicBezTo>
                  <a:cubicBezTo>
                    <a:pt x="5979" y="10133"/>
                    <a:pt x="5979" y="10133"/>
                    <a:pt x="5979" y="10133"/>
                  </a:cubicBezTo>
                  <a:cubicBezTo>
                    <a:pt x="6142" y="10228"/>
                    <a:pt x="6142" y="10228"/>
                    <a:pt x="6142" y="10228"/>
                  </a:cubicBezTo>
                  <a:cubicBezTo>
                    <a:pt x="6142" y="10228"/>
                    <a:pt x="6182" y="10228"/>
                    <a:pt x="6223" y="10260"/>
                  </a:cubicBezTo>
                  <a:cubicBezTo>
                    <a:pt x="6305" y="10324"/>
                    <a:pt x="6386" y="10324"/>
                    <a:pt x="6386" y="10324"/>
                  </a:cubicBezTo>
                  <a:cubicBezTo>
                    <a:pt x="6468" y="10324"/>
                    <a:pt x="6468" y="10324"/>
                    <a:pt x="6468" y="10324"/>
                  </a:cubicBezTo>
                  <a:cubicBezTo>
                    <a:pt x="6631" y="10355"/>
                    <a:pt x="6631" y="10355"/>
                    <a:pt x="6631" y="10355"/>
                  </a:cubicBezTo>
                  <a:cubicBezTo>
                    <a:pt x="6753" y="10419"/>
                    <a:pt x="6753" y="10419"/>
                    <a:pt x="6753" y="10419"/>
                  </a:cubicBezTo>
                  <a:cubicBezTo>
                    <a:pt x="6916" y="10546"/>
                    <a:pt x="6916" y="10546"/>
                    <a:pt x="6916" y="10546"/>
                  </a:cubicBezTo>
                  <a:cubicBezTo>
                    <a:pt x="7038" y="10609"/>
                    <a:pt x="7038" y="10609"/>
                    <a:pt x="7038" y="10609"/>
                  </a:cubicBezTo>
                  <a:cubicBezTo>
                    <a:pt x="7038" y="10609"/>
                    <a:pt x="7161" y="10641"/>
                    <a:pt x="7242" y="10673"/>
                  </a:cubicBezTo>
                  <a:cubicBezTo>
                    <a:pt x="7324" y="10705"/>
                    <a:pt x="7324" y="10705"/>
                    <a:pt x="7324" y="10705"/>
                  </a:cubicBezTo>
                  <a:cubicBezTo>
                    <a:pt x="7446" y="10768"/>
                    <a:pt x="7446" y="10768"/>
                    <a:pt x="7446" y="10768"/>
                  </a:cubicBezTo>
                  <a:cubicBezTo>
                    <a:pt x="7609" y="10927"/>
                    <a:pt x="7609" y="10927"/>
                    <a:pt x="7609" y="10927"/>
                  </a:cubicBezTo>
                  <a:cubicBezTo>
                    <a:pt x="7690" y="11022"/>
                    <a:pt x="7405" y="11276"/>
                    <a:pt x="7405" y="11276"/>
                  </a:cubicBezTo>
                  <a:cubicBezTo>
                    <a:pt x="7609" y="11372"/>
                    <a:pt x="7609" y="11372"/>
                    <a:pt x="7609" y="11372"/>
                  </a:cubicBezTo>
                  <a:cubicBezTo>
                    <a:pt x="7813" y="11181"/>
                    <a:pt x="7813" y="11181"/>
                    <a:pt x="7813" y="11181"/>
                  </a:cubicBezTo>
                  <a:cubicBezTo>
                    <a:pt x="7813" y="11118"/>
                    <a:pt x="7813" y="11118"/>
                    <a:pt x="7813" y="11118"/>
                  </a:cubicBezTo>
                  <a:cubicBezTo>
                    <a:pt x="7813" y="11022"/>
                    <a:pt x="7813" y="11022"/>
                    <a:pt x="7813" y="11022"/>
                  </a:cubicBezTo>
                  <a:cubicBezTo>
                    <a:pt x="7976" y="10959"/>
                    <a:pt x="7976" y="10959"/>
                    <a:pt x="7976" y="10959"/>
                  </a:cubicBezTo>
                  <a:cubicBezTo>
                    <a:pt x="7976" y="10832"/>
                    <a:pt x="7976" y="10832"/>
                    <a:pt x="7976" y="10832"/>
                  </a:cubicBezTo>
                  <a:cubicBezTo>
                    <a:pt x="7935" y="10736"/>
                    <a:pt x="7935" y="10736"/>
                    <a:pt x="7935" y="10736"/>
                  </a:cubicBezTo>
                  <a:cubicBezTo>
                    <a:pt x="8179" y="10768"/>
                    <a:pt x="8179" y="10768"/>
                    <a:pt x="8179" y="10768"/>
                  </a:cubicBezTo>
                  <a:cubicBezTo>
                    <a:pt x="8302" y="10768"/>
                    <a:pt x="8302" y="10768"/>
                    <a:pt x="8302" y="10768"/>
                  </a:cubicBezTo>
                  <a:cubicBezTo>
                    <a:pt x="8342" y="10609"/>
                    <a:pt x="8179" y="10609"/>
                    <a:pt x="8098" y="10609"/>
                  </a:cubicBezTo>
                  <a:cubicBezTo>
                    <a:pt x="8016" y="10609"/>
                    <a:pt x="7935" y="10546"/>
                    <a:pt x="7813" y="10546"/>
                  </a:cubicBezTo>
                  <a:cubicBezTo>
                    <a:pt x="7731" y="10546"/>
                    <a:pt x="7650" y="10482"/>
                    <a:pt x="7650" y="10482"/>
                  </a:cubicBezTo>
                  <a:cubicBezTo>
                    <a:pt x="7446" y="10355"/>
                    <a:pt x="7446" y="10355"/>
                    <a:pt x="7446" y="10355"/>
                  </a:cubicBezTo>
                  <a:cubicBezTo>
                    <a:pt x="7364" y="10260"/>
                    <a:pt x="7364" y="10260"/>
                    <a:pt x="7364" y="10260"/>
                  </a:cubicBezTo>
                  <a:cubicBezTo>
                    <a:pt x="7242" y="10165"/>
                    <a:pt x="7242" y="10165"/>
                    <a:pt x="7242" y="10165"/>
                  </a:cubicBezTo>
                  <a:cubicBezTo>
                    <a:pt x="7120" y="10038"/>
                    <a:pt x="7120" y="10038"/>
                    <a:pt x="7120" y="10038"/>
                  </a:cubicBezTo>
                  <a:cubicBezTo>
                    <a:pt x="6998" y="9911"/>
                    <a:pt x="6998" y="9911"/>
                    <a:pt x="6998" y="9911"/>
                  </a:cubicBezTo>
                  <a:cubicBezTo>
                    <a:pt x="6916" y="9815"/>
                    <a:pt x="6916" y="9815"/>
                    <a:pt x="6916" y="9815"/>
                  </a:cubicBezTo>
                  <a:cubicBezTo>
                    <a:pt x="6916" y="9815"/>
                    <a:pt x="6957" y="9784"/>
                    <a:pt x="7038" y="9784"/>
                  </a:cubicBezTo>
                  <a:cubicBezTo>
                    <a:pt x="7120" y="9784"/>
                    <a:pt x="7242" y="9784"/>
                    <a:pt x="7242" y="9784"/>
                  </a:cubicBezTo>
                  <a:cubicBezTo>
                    <a:pt x="7242" y="9784"/>
                    <a:pt x="7364" y="9784"/>
                    <a:pt x="7609" y="9879"/>
                  </a:cubicBezTo>
                  <a:cubicBezTo>
                    <a:pt x="7894" y="9974"/>
                    <a:pt x="7772" y="9879"/>
                    <a:pt x="7894" y="9974"/>
                  </a:cubicBezTo>
                  <a:cubicBezTo>
                    <a:pt x="8016" y="10038"/>
                    <a:pt x="8098" y="10165"/>
                    <a:pt x="8098" y="10165"/>
                  </a:cubicBezTo>
                  <a:cubicBezTo>
                    <a:pt x="8139" y="10324"/>
                    <a:pt x="8139" y="10324"/>
                    <a:pt x="8139" y="10324"/>
                  </a:cubicBezTo>
                  <a:cubicBezTo>
                    <a:pt x="8261" y="10387"/>
                    <a:pt x="8261" y="10387"/>
                    <a:pt x="8261" y="10387"/>
                  </a:cubicBezTo>
                  <a:cubicBezTo>
                    <a:pt x="8465" y="10578"/>
                    <a:pt x="8465" y="10578"/>
                    <a:pt x="8465" y="10578"/>
                  </a:cubicBezTo>
                  <a:cubicBezTo>
                    <a:pt x="8465" y="10705"/>
                    <a:pt x="8465" y="10705"/>
                    <a:pt x="8465" y="10705"/>
                  </a:cubicBezTo>
                  <a:cubicBezTo>
                    <a:pt x="8465" y="10832"/>
                    <a:pt x="8505" y="10895"/>
                    <a:pt x="8505" y="10895"/>
                  </a:cubicBezTo>
                  <a:cubicBezTo>
                    <a:pt x="8505" y="10895"/>
                    <a:pt x="8505" y="10991"/>
                    <a:pt x="8587" y="11054"/>
                  </a:cubicBezTo>
                  <a:cubicBezTo>
                    <a:pt x="8628" y="11149"/>
                    <a:pt x="8628" y="11308"/>
                    <a:pt x="8709" y="11308"/>
                  </a:cubicBezTo>
                  <a:cubicBezTo>
                    <a:pt x="8791" y="11308"/>
                    <a:pt x="8750" y="11181"/>
                    <a:pt x="8791" y="11308"/>
                  </a:cubicBezTo>
                  <a:cubicBezTo>
                    <a:pt x="8832" y="11404"/>
                    <a:pt x="8832" y="11404"/>
                    <a:pt x="8832" y="11404"/>
                  </a:cubicBezTo>
                  <a:cubicBezTo>
                    <a:pt x="8832" y="11404"/>
                    <a:pt x="8913" y="11435"/>
                    <a:pt x="9035" y="11467"/>
                  </a:cubicBezTo>
                  <a:cubicBezTo>
                    <a:pt x="9158" y="11531"/>
                    <a:pt x="9035" y="11531"/>
                    <a:pt x="9158" y="11531"/>
                  </a:cubicBezTo>
                  <a:cubicBezTo>
                    <a:pt x="9239" y="11531"/>
                    <a:pt x="9361" y="11372"/>
                    <a:pt x="9361" y="11372"/>
                  </a:cubicBezTo>
                  <a:cubicBezTo>
                    <a:pt x="9361" y="11372"/>
                    <a:pt x="9321" y="11404"/>
                    <a:pt x="9402" y="11308"/>
                  </a:cubicBezTo>
                  <a:cubicBezTo>
                    <a:pt x="9484" y="11181"/>
                    <a:pt x="9524" y="11118"/>
                    <a:pt x="9524" y="11118"/>
                  </a:cubicBezTo>
                  <a:cubicBezTo>
                    <a:pt x="9565" y="11054"/>
                    <a:pt x="9565" y="11054"/>
                    <a:pt x="9565" y="11054"/>
                  </a:cubicBezTo>
                  <a:cubicBezTo>
                    <a:pt x="9565" y="11054"/>
                    <a:pt x="9606" y="11022"/>
                    <a:pt x="9443" y="10959"/>
                  </a:cubicBezTo>
                  <a:cubicBezTo>
                    <a:pt x="9280" y="10895"/>
                    <a:pt x="9198" y="10832"/>
                    <a:pt x="9198" y="10832"/>
                  </a:cubicBezTo>
                  <a:cubicBezTo>
                    <a:pt x="9076" y="10736"/>
                    <a:pt x="9076" y="10736"/>
                    <a:pt x="9076" y="10736"/>
                  </a:cubicBezTo>
                  <a:cubicBezTo>
                    <a:pt x="8954" y="10609"/>
                    <a:pt x="8954" y="10609"/>
                    <a:pt x="8954" y="10609"/>
                  </a:cubicBezTo>
                  <a:cubicBezTo>
                    <a:pt x="8995" y="10546"/>
                    <a:pt x="8995" y="10546"/>
                    <a:pt x="8995" y="10546"/>
                  </a:cubicBezTo>
                  <a:cubicBezTo>
                    <a:pt x="8995" y="10546"/>
                    <a:pt x="8832" y="10451"/>
                    <a:pt x="9117" y="10451"/>
                  </a:cubicBezTo>
                  <a:cubicBezTo>
                    <a:pt x="9361" y="10451"/>
                    <a:pt x="9606" y="10419"/>
                    <a:pt x="9606" y="10419"/>
                  </a:cubicBezTo>
                  <a:cubicBezTo>
                    <a:pt x="9606" y="10419"/>
                    <a:pt x="9647" y="10419"/>
                    <a:pt x="9728" y="10419"/>
                  </a:cubicBezTo>
                  <a:cubicBezTo>
                    <a:pt x="9810" y="10419"/>
                    <a:pt x="9891" y="10419"/>
                    <a:pt x="10013" y="10419"/>
                  </a:cubicBezTo>
                  <a:cubicBezTo>
                    <a:pt x="10095" y="10419"/>
                    <a:pt x="10299" y="10324"/>
                    <a:pt x="10176" y="10324"/>
                  </a:cubicBezTo>
                  <a:cubicBezTo>
                    <a:pt x="10054" y="10324"/>
                    <a:pt x="9891" y="10133"/>
                    <a:pt x="9891" y="10133"/>
                  </a:cubicBezTo>
                  <a:cubicBezTo>
                    <a:pt x="9850" y="10069"/>
                    <a:pt x="9850" y="10069"/>
                    <a:pt x="9850" y="10069"/>
                  </a:cubicBezTo>
                  <a:cubicBezTo>
                    <a:pt x="9769" y="9942"/>
                    <a:pt x="9769" y="9942"/>
                    <a:pt x="9769" y="9942"/>
                  </a:cubicBezTo>
                  <a:cubicBezTo>
                    <a:pt x="9810" y="9784"/>
                    <a:pt x="9810" y="9784"/>
                    <a:pt x="9810" y="9784"/>
                  </a:cubicBezTo>
                  <a:cubicBezTo>
                    <a:pt x="9810" y="9784"/>
                    <a:pt x="9810" y="9752"/>
                    <a:pt x="9891" y="9720"/>
                  </a:cubicBezTo>
                  <a:cubicBezTo>
                    <a:pt x="9932" y="9688"/>
                    <a:pt x="10054" y="9561"/>
                    <a:pt x="10054" y="9561"/>
                  </a:cubicBezTo>
                  <a:cubicBezTo>
                    <a:pt x="10095" y="9434"/>
                    <a:pt x="10095" y="9434"/>
                    <a:pt x="10095" y="9434"/>
                  </a:cubicBezTo>
                  <a:cubicBezTo>
                    <a:pt x="10095" y="9434"/>
                    <a:pt x="10217" y="9339"/>
                    <a:pt x="10299" y="9339"/>
                  </a:cubicBezTo>
                  <a:cubicBezTo>
                    <a:pt x="10380" y="9339"/>
                    <a:pt x="10380" y="9339"/>
                    <a:pt x="10380" y="9339"/>
                  </a:cubicBezTo>
                  <a:cubicBezTo>
                    <a:pt x="10339" y="9307"/>
                    <a:pt x="10339" y="9307"/>
                    <a:pt x="10339" y="9307"/>
                  </a:cubicBezTo>
                  <a:cubicBezTo>
                    <a:pt x="10380" y="9339"/>
                    <a:pt x="10380" y="9339"/>
                    <a:pt x="10380" y="9339"/>
                  </a:cubicBezTo>
                  <a:cubicBezTo>
                    <a:pt x="10502" y="9402"/>
                    <a:pt x="10584" y="9529"/>
                    <a:pt x="10584" y="9529"/>
                  </a:cubicBezTo>
                  <a:cubicBezTo>
                    <a:pt x="10625" y="9688"/>
                    <a:pt x="10625" y="9688"/>
                    <a:pt x="10625" y="9688"/>
                  </a:cubicBezTo>
                  <a:cubicBezTo>
                    <a:pt x="10910" y="9656"/>
                    <a:pt x="10910" y="9656"/>
                    <a:pt x="10910" y="9656"/>
                  </a:cubicBezTo>
                  <a:cubicBezTo>
                    <a:pt x="10910" y="9498"/>
                    <a:pt x="10910" y="9498"/>
                    <a:pt x="10910" y="9498"/>
                  </a:cubicBezTo>
                  <a:cubicBezTo>
                    <a:pt x="10910" y="9339"/>
                    <a:pt x="10910" y="9339"/>
                    <a:pt x="10910" y="9339"/>
                  </a:cubicBezTo>
                  <a:cubicBezTo>
                    <a:pt x="10910" y="9339"/>
                    <a:pt x="10788" y="9244"/>
                    <a:pt x="10910" y="9212"/>
                  </a:cubicBezTo>
                  <a:cubicBezTo>
                    <a:pt x="10992" y="9148"/>
                    <a:pt x="11073" y="9021"/>
                    <a:pt x="11073" y="9021"/>
                  </a:cubicBezTo>
                  <a:cubicBezTo>
                    <a:pt x="11073" y="9021"/>
                    <a:pt x="11155" y="8958"/>
                    <a:pt x="11236" y="8958"/>
                  </a:cubicBezTo>
                  <a:cubicBezTo>
                    <a:pt x="11277" y="8958"/>
                    <a:pt x="11440" y="8926"/>
                    <a:pt x="11440" y="8926"/>
                  </a:cubicBezTo>
                  <a:cubicBezTo>
                    <a:pt x="11440" y="8926"/>
                    <a:pt x="11440" y="9021"/>
                    <a:pt x="11440" y="9116"/>
                  </a:cubicBezTo>
                  <a:cubicBezTo>
                    <a:pt x="11440" y="9212"/>
                    <a:pt x="11440" y="9212"/>
                    <a:pt x="11440" y="9212"/>
                  </a:cubicBezTo>
                  <a:cubicBezTo>
                    <a:pt x="11440" y="9212"/>
                    <a:pt x="11521" y="9244"/>
                    <a:pt x="11440" y="9307"/>
                  </a:cubicBezTo>
                  <a:cubicBezTo>
                    <a:pt x="11358" y="9339"/>
                    <a:pt x="11277" y="9466"/>
                    <a:pt x="11481" y="9498"/>
                  </a:cubicBezTo>
                  <a:cubicBezTo>
                    <a:pt x="11644" y="9529"/>
                    <a:pt x="11684" y="9529"/>
                    <a:pt x="11766" y="9529"/>
                  </a:cubicBezTo>
                  <a:cubicBezTo>
                    <a:pt x="11888" y="9561"/>
                    <a:pt x="12010" y="9593"/>
                    <a:pt x="12010" y="9593"/>
                  </a:cubicBezTo>
                  <a:cubicBezTo>
                    <a:pt x="12010" y="9593"/>
                    <a:pt x="11970" y="9593"/>
                    <a:pt x="12010" y="9625"/>
                  </a:cubicBezTo>
                  <a:cubicBezTo>
                    <a:pt x="12092" y="9688"/>
                    <a:pt x="12133" y="9784"/>
                    <a:pt x="12133" y="9784"/>
                  </a:cubicBezTo>
                  <a:cubicBezTo>
                    <a:pt x="12133" y="9942"/>
                    <a:pt x="12133" y="9942"/>
                    <a:pt x="12133" y="9942"/>
                  </a:cubicBezTo>
                  <a:cubicBezTo>
                    <a:pt x="12133" y="10038"/>
                    <a:pt x="12336" y="9974"/>
                    <a:pt x="12133" y="10038"/>
                  </a:cubicBezTo>
                  <a:cubicBezTo>
                    <a:pt x="11970" y="10101"/>
                    <a:pt x="11970" y="10101"/>
                    <a:pt x="11888" y="10133"/>
                  </a:cubicBezTo>
                  <a:cubicBezTo>
                    <a:pt x="11766" y="10133"/>
                    <a:pt x="11766" y="10133"/>
                    <a:pt x="11766" y="10133"/>
                  </a:cubicBezTo>
                  <a:cubicBezTo>
                    <a:pt x="11766" y="10133"/>
                    <a:pt x="11725" y="10133"/>
                    <a:pt x="11603" y="10133"/>
                  </a:cubicBezTo>
                  <a:cubicBezTo>
                    <a:pt x="11481" y="10133"/>
                    <a:pt x="11358" y="10101"/>
                    <a:pt x="11358" y="10101"/>
                  </a:cubicBezTo>
                  <a:cubicBezTo>
                    <a:pt x="11358" y="10101"/>
                    <a:pt x="11277" y="10038"/>
                    <a:pt x="11114" y="10133"/>
                  </a:cubicBezTo>
                  <a:cubicBezTo>
                    <a:pt x="10951" y="10196"/>
                    <a:pt x="10951" y="10196"/>
                    <a:pt x="10951" y="10196"/>
                  </a:cubicBezTo>
                  <a:cubicBezTo>
                    <a:pt x="10747" y="10292"/>
                    <a:pt x="10747" y="10292"/>
                    <a:pt x="10747" y="10292"/>
                  </a:cubicBezTo>
                  <a:cubicBezTo>
                    <a:pt x="10462" y="10387"/>
                    <a:pt x="10462" y="10387"/>
                    <a:pt x="10462" y="10387"/>
                  </a:cubicBezTo>
                  <a:cubicBezTo>
                    <a:pt x="10299" y="10419"/>
                    <a:pt x="10299" y="10419"/>
                    <a:pt x="10299" y="10419"/>
                  </a:cubicBezTo>
                  <a:cubicBezTo>
                    <a:pt x="10176" y="10482"/>
                    <a:pt x="10176" y="10482"/>
                    <a:pt x="10176" y="10482"/>
                  </a:cubicBezTo>
                  <a:cubicBezTo>
                    <a:pt x="10176" y="10482"/>
                    <a:pt x="10095" y="10514"/>
                    <a:pt x="9973" y="10546"/>
                  </a:cubicBezTo>
                  <a:cubicBezTo>
                    <a:pt x="9932" y="10578"/>
                    <a:pt x="9891" y="10578"/>
                    <a:pt x="9891" y="10546"/>
                  </a:cubicBezTo>
                  <a:cubicBezTo>
                    <a:pt x="9891" y="10546"/>
                    <a:pt x="9891" y="10546"/>
                    <a:pt x="9850" y="10609"/>
                  </a:cubicBezTo>
                  <a:cubicBezTo>
                    <a:pt x="9769" y="10673"/>
                    <a:pt x="9769" y="10673"/>
                    <a:pt x="9769" y="10673"/>
                  </a:cubicBezTo>
                  <a:cubicBezTo>
                    <a:pt x="9769" y="10673"/>
                    <a:pt x="9728" y="10705"/>
                    <a:pt x="9728" y="10768"/>
                  </a:cubicBezTo>
                  <a:cubicBezTo>
                    <a:pt x="9728" y="10832"/>
                    <a:pt x="9728" y="10832"/>
                    <a:pt x="9728" y="10832"/>
                  </a:cubicBezTo>
                  <a:cubicBezTo>
                    <a:pt x="9728" y="10832"/>
                    <a:pt x="9769" y="10895"/>
                    <a:pt x="9810" y="10927"/>
                  </a:cubicBezTo>
                  <a:cubicBezTo>
                    <a:pt x="9810" y="10959"/>
                    <a:pt x="9810" y="10959"/>
                    <a:pt x="9810" y="10959"/>
                  </a:cubicBezTo>
                  <a:cubicBezTo>
                    <a:pt x="9769" y="10927"/>
                    <a:pt x="9769" y="10927"/>
                    <a:pt x="9850" y="10991"/>
                  </a:cubicBezTo>
                  <a:cubicBezTo>
                    <a:pt x="9932" y="11086"/>
                    <a:pt x="10054" y="11149"/>
                    <a:pt x="10054" y="11149"/>
                  </a:cubicBezTo>
                  <a:cubicBezTo>
                    <a:pt x="10176" y="11308"/>
                    <a:pt x="10176" y="11308"/>
                    <a:pt x="10176" y="11308"/>
                  </a:cubicBezTo>
                  <a:cubicBezTo>
                    <a:pt x="10217" y="11435"/>
                    <a:pt x="10217" y="11435"/>
                    <a:pt x="10217" y="11435"/>
                  </a:cubicBezTo>
                  <a:cubicBezTo>
                    <a:pt x="10339" y="11531"/>
                    <a:pt x="10339" y="11531"/>
                    <a:pt x="10339" y="11531"/>
                  </a:cubicBezTo>
                  <a:cubicBezTo>
                    <a:pt x="10462" y="11531"/>
                    <a:pt x="10462" y="11531"/>
                    <a:pt x="10462" y="11531"/>
                  </a:cubicBezTo>
                  <a:cubicBezTo>
                    <a:pt x="10462" y="11531"/>
                    <a:pt x="10625" y="11276"/>
                    <a:pt x="10706" y="11308"/>
                  </a:cubicBezTo>
                  <a:cubicBezTo>
                    <a:pt x="10747" y="11308"/>
                    <a:pt x="10747" y="11308"/>
                    <a:pt x="10747" y="11308"/>
                  </a:cubicBezTo>
                  <a:cubicBezTo>
                    <a:pt x="10829" y="11181"/>
                    <a:pt x="10829" y="11181"/>
                    <a:pt x="10829" y="11181"/>
                  </a:cubicBezTo>
                  <a:cubicBezTo>
                    <a:pt x="10951" y="11118"/>
                    <a:pt x="11032" y="11054"/>
                    <a:pt x="11032" y="11054"/>
                  </a:cubicBezTo>
                  <a:cubicBezTo>
                    <a:pt x="11032" y="11054"/>
                    <a:pt x="11114" y="10991"/>
                    <a:pt x="11277" y="10991"/>
                  </a:cubicBezTo>
                  <a:cubicBezTo>
                    <a:pt x="11399" y="10991"/>
                    <a:pt x="11399" y="10991"/>
                    <a:pt x="11399" y="10991"/>
                  </a:cubicBezTo>
                  <a:cubicBezTo>
                    <a:pt x="11399" y="10991"/>
                    <a:pt x="11521" y="10959"/>
                    <a:pt x="11562" y="11022"/>
                  </a:cubicBezTo>
                  <a:cubicBezTo>
                    <a:pt x="11603" y="11086"/>
                    <a:pt x="11644" y="11149"/>
                    <a:pt x="11644" y="11149"/>
                  </a:cubicBezTo>
                  <a:cubicBezTo>
                    <a:pt x="11644" y="11149"/>
                    <a:pt x="11644" y="11149"/>
                    <a:pt x="11644" y="11308"/>
                  </a:cubicBezTo>
                  <a:cubicBezTo>
                    <a:pt x="11603" y="11435"/>
                    <a:pt x="11603" y="11531"/>
                    <a:pt x="11603" y="11531"/>
                  </a:cubicBezTo>
                  <a:cubicBezTo>
                    <a:pt x="11603" y="11531"/>
                    <a:pt x="11603" y="11562"/>
                    <a:pt x="11603" y="11658"/>
                  </a:cubicBezTo>
                  <a:cubicBezTo>
                    <a:pt x="11603" y="11848"/>
                    <a:pt x="11603" y="11880"/>
                    <a:pt x="11603" y="11912"/>
                  </a:cubicBezTo>
                  <a:cubicBezTo>
                    <a:pt x="11562" y="11944"/>
                    <a:pt x="11562" y="11944"/>
                    <a:pt x="11603" y="11944"/>
                  </a:cubicBezTo>
                  <a:cubicBezTo>
                    <a:pt x="11603" y="11944"/>
                    <a:pt x="11603" y="11944"/>
                    <a:pt x="11562" y="11975"/>
                  </a:cubicBezTo>
                  <a:cubicBezTo>
                    <a:pt x="11521" y="12039"/>
                    <a:pt x="11440" y="12071"/>
                    <a:pt x="11399" y="12102"/>
                  </a:cubicBezTo>
                  <a:cubicBezTo>
                    <a:pt x="11399" y="12102"/>
                    <a:pt x="11399" y="12102"/>
                    <a:pt x="11399" y="12102"/>
                  </a:cubicBezTo>
                  <a:cubicBezTo>
                    <a:pt x="11399" y="12102"/>
                    <a:pt x="11399" y="12102"/>
                    <a:pt x="11399" y="12102"/>
                  </a:cubicBezTo>
                  <a:cubicBezTo>
                    <a:pt x="11399" y="12102"/>
                    <a:pt x="11399" y="12102"/>
                    <a:pt x="11277" y="12102"/>
                  </a:cubicBezTo>
                  <a:cubicBezTo>
                    <a:pt x="11114" y="12134"/>
                    <a:pt x="10992" y="12102"/>
                    <a:pt x="10992" y="12102"/>
                  </a:cubicBezTo>
                  <a:cubicBezTo>
                    <a:pt x="10992" y="12102"/>
                    <a:pt x="10992" y="12166"/>
                    <a:pt x="10910" y="12134"/>
                  </a:cubicBezTo>
                  <a:cubicBezTo>
                    <a:pt x="10788" y="12071"/>
                    <a:pt x="10665" y="12102"/>
                    <a:pt x="10625" y="12134"/>
                  </a:cubicBezTo>
                  <a:cubicBezTo>
                    <a:pt x="10584" y="12166"/>
                    <a:pt x="10584" y="12134"/>
                    <a:pt x="10584" y="12134"/>
                  </a:cubicBezTo>
                  <a:cubicBezTo>
                    <a:pt x="10584" y="12134"/>
                    <a:pt x="10625" y="12102"/>
                    <a:pt x="10584" y="12198"/>
                  </a:cubicBezTo>
                  <a:cubicBezTo>
                    <a:pt x="10502" y="12293"/>
                    <a:pt x="10502" y="12293"/>
                    <a:pt x="10502" y="12293"/>
                  </a:cubicBezTo>
                  <a:cubicBezTo>
                    <a:pt x="10502" y="12293"/>
                    <a:pt x="10462" y="12356"/>
                    <a:pt x="10380" y="12388"/>
                  </a:cubicBezTo>
                  <a:cubicBezTo>
                    <a:pt x="10299" y="12388"/>
                    <a:pt x="10176" y="12388"/>
                    <a:pt x="10176" y="12388"/>
                  </a:cubicBezTo>
                  <a:cubicBezTo>
                    <a:pt x="10176" y="12388"/>
                    <a:pt x="10176" y="12325"/>
                    <a:pt x="10054" y="12388"/>
                  </a:cubicBezTo>
                  <a:cubicBezTo>
                    <a:pt x="10013" y="12420"/>
                    <a:pt x="9932" y="12388"/>
                    <a:pt x="9891" y="12388"/>
                  </a:cubicBezTo>
                  <a:cubicBezTo>
                    <a:pt x="9850" y="12388"/>
                    <a:pt x="9810" y="12356"/>
                    <a:pt x="9769" y="12388"/>
                  </a:cubicBezTo>
                  <a:cubicBezTo>
                    <a:pt x="9728" y="12420"/>
                    <a:pt x="9891" y="12452"/>
                    <a:pt x="9728" y="12420"/>
                  </a:cubicBezTo>
                  <a:cubicBezTo>
                    <a:pt x="9524" y="12388"/>
                    <a:pt x="9524" y="12388"/>
                    <a:pt x="9524" y="12388"/>
                  </a:cubicBezTo>
                  <a:cubicBezTo>
                    <a:pt x="9524" y="12388"/>
                    <a:pt x="9565" y="12388"/>
                    <a:pt x="9402" y="12356"/>
                  </a:cubicBezTo>
                  <a:cubicBezTo>
                    <a:pt x="9239" y="12293"/>
                    <a:pt x="9239" y="12293"/>
                    <a:pt x="9239" y="12293"/>
                  </a:cubicBezTo>
                  <a:cubicBezTo>
                    <a:pt x="9239" y="12293"/>
                    <a:pt x="9239" y="12261"/>
                    <a:pt x="9158" y="12229"/>
                  </a:cubicBezTo>
                  <a:cubicBezTo>
                    <a:pt x="9076" y="12198"/>
                    <a:pt x="8954" y="12134"/>
                    <a:pt x="8954" y="12134"/>
                  </a:cubicBezTo>
                  <a:cubicBezTo>
                    <a:pt x="8954" y="12134"/>
                    <a:pt x="8954" y="12102"/>
                    <a:pt x="8832" y="12102"/>
                  </a:cubicBezTo>
                  <a:cubicBezTo>
                    <a:pt x="8750" y="12102"/>
                    <a:pt x="8628" y="12102"/>
                    <a:pt x="8628" y="12102"/>
                  </a:cubicBezTo>
                  <a:cubicBezTo>
                    <a:pt x="8465" y="12229"/>
                    <a:pt x="8465" y="12325"/>
                    <a:pt x="8465" y="12325"/>
                  </a:cubicBezTo>
                  <a:cubicBezTo>
                    <a:pt x="8465" y="12325"/>
                    <a:pt x="8424" y="12356"/>
                    <a:pt x="8424" y="12420"/>
                  </a:cubicBezTo>
                  <a:cubicBezTo>
                    <a:pt x="8383" y="12484"/>
                    <a:pt x="8424" y="12484"/>
                    <a:pt x="8424" y="12484"/>
                  </a:cubicBezTo>
                  <a:cubicBezTo>
                    <a:pt x="8424" y="12484"/>
                    <a:pt x="8424" y="12484"/>
                    <a:pt x="8383" y="12515"/>
                  </a:cubicBezTo>
                  <a:cubicBezTo>
                    <a:pt x="8342" y="12642"/>
                    <a:pt x="8505" y="12642"/>
                    <a:pt x="8342" y="12642"/>
                  </a:cubicBezTo>
                  <a:cubicBezTo>
                    <a:pt x="8220" y="12642"/>
                    <a:pt x="8057" y="12642"/>
                    <a:pt x="8057" y="12642"/>
                  </a:cubicBezTo>
                  <a:cubicBezTo>
                    <a:pt x="7935" y="12547"/>
                    <a:pt x="7935" y="12547"/>
                    <a:pt x="7935" y="12547"/>
                  </a:cubicBezTo>
                  <a:cubicBezTo>
                    <a:pt x="7935" y="12547"/>
                    <a:pt x="7853" y="12515"/>
                    <a:pt x="7813" y="12484"/>
                  </a:cubicBezTo>
                  <a:cubicBezTo>
                    <a:pt x="7731" y="12484"/>
                    <a:pt x="7690" y="12420"/>
                    <a:pt x="7690" y="12420"/>
                  </a:cubicBezTo>
                  <a:cubicBezTo>
                    <a:pt x="7283" y="12388"/>
                    <a:pt x="7283" y="12388"/>
                    <a:pt x="7283" y="12388"/>
                  </a:cubicBezTo>
                  <a:cubicBezTo>
                    <a:pt x="7283" y="12388"/>
                    <a:pt x="7283" y="12356"/>
                    <a:pt x="7161" y="12388"/>
                  </a:cubicBezTo>
                  <a:cubicBezTo>
                    <a:pt x="7038" y="12420"/>
                    <a:pt x="6957" y="12420"/>
                    <a:pt x="6957" y="12420"/>
                  </a:cubicBezTo>
                  <a:cubicBezTo>
                    <a:pt x="6957" y="12420"/>
                    <a:pt x="6916" y="12388"/>
                    <a:pt x="6835" y="12293"/>
                  </a:cubicBezTo>
                  <a:cubicBezTo>
                    <a:pt x="6753" y="12229"/>
                    <a:pt x="6631" y="12102"/>
                    <a:pt x="6631" y="12102"/>
                  </a:cubicBezTo>
                  <a:cubicBezTo>
                    <a:pt x="6427" y="12039"/>
                    <a:pt x="6427" y="12039"/>
                    <a:pt x="6427" y="12039"/>
                  </a:cubicBezTo>
                  <a:cubicBezTo>
                    <a:pt x="6427" y="12039"/>
                    <a:pt x="6386" y="12039"/>
                    <a:pt x="6386" y="11975"/>
                  </a:cubicBezTo>
                  <a:cubicBezTo>
                    <a:pt x="6427" y="11912"/>
                    <a:pt x="6427" y="11848"/>
                    <a:pt x="6468" y="11753"/>
                  </a:cubicBezTo>
                  <a:cubicBezTo>
                    <a:pt x="6509" y="11689"/>
                    <a:pt x="6549" y="11594"/>
                    <a:pt x="6549" y="11594"/>
                  </a:cubicBezTo>
                  <a:cubicBezTo>
                    <a:pt x="6549" y="11499"/>
                    <a:pt x="6549" y="11499"/>
                    <a:pt x="6549" y="11499"/>
                  </a:cubicBezTo>
                  <a:cubicBezTo>
                    <a:pt x="6549" y="11499"/>
                    <a:pt x="6631" y="11435"/>
                    <a:pt x="6427" y="11435"/>
                  </a:cubicBezTo>
                  <a:cubicBezTo>
                    <a:pt x="6264" y="11435"/>
                    <a:pt x="6142" y="11435"/>
                    <a:pt x="6142" y="11435"/>
                  </a:cubicBezTo>
                  <a:cubicBezTo>
                    <a:pt x="6142" y="11435"/>
                    <a:pt x="6019" y="11499"/>
                    <a:pt x="5938" y="11562"/>
                  </a:cubicBezTo>
                  <a:cubicBezTo>
                    <a:pt x="5856" y="11594"/>
                    <a:pt x="5816" y="11594"/>
                    <a:pt x="5734" y="11594"/>
                  </a:cubicBezTo>
                  <a:cubicBezTo>
                    <a:pt x="5693" y="11626"/>
                    <a:pt x="5571" y="11626"/>
                    <a:pt x="5571" y="11626"/>
                  </a:cubicBezTo>
                  <a:cubicBezTo>
                    <a:pt x="5449" y="11531"/>
                    <a:pt x="5449" y="11531"/>
                    <a:pt x="5449" y="11531"/>
                  </a:cubicBezTo>
                  <a:cubicBezTo>
                    <a:pt x="5449" y="11531"/>
                    <a:pt x="5408" y="11467"/>
                    <a:pt x="5367" y="11467"/>
                  </a:cubicBezTo>
                  <a:cubicBezTo>
                    <a:pt x="5327" y="11435"/>
                    <a:pt x="5327" y="11435"/>
                    <a:pt x="5327" y="11435"/>
                  </a:cubicBezTo>
                  <a:cubicBezTo>
                    <a:pt x="5164" y="11308"/>
                    <a:pt x="5164" y="11308"/>
                    <a:pt x="5164" y="11308"/>
                  </a:cubicBezTo>
                  <a:cubicBezTo>
                    <a:pt x="5164" y="11308"/>
                    <a:pt x="5082" y="11276"/>
                    <a:pt x="5041" y="11308"/>
                  </a:cubicBezTo>
                  <a:cubicBezTo>
                    <a:pt x="5001" y="11308"/>
                    <a:pt x="4960" y="11308"/>
                    <a:pt x="4919" y="11276"/>
                  </a:cubicBezTo>
                  <a:cubicBezTo>
                    <a:pt x="4878" y="11276"/>
                    <a:pt x="4797" y="11245"/>
                    <a:pt x="4756" y="11308"/>
                  </a:cubicBezTo>
                  <a:cubicBezTo>
                    <a:pt x="4715" y="11372"/>
                    <a:pt x="4838" y="11340"/>
                    <a:pt x="4715" y="11372"/>
                  </a:cubicBezTo>
                  <a:cubicBezTo>
                    <a:pt x="4593" y="11404"/>
                    <a:pt x="4512" y="11372"/>
                    <a:pt x="4430" y="11435"/>
                  </a:cubicBezTo>
                  <a:cubicBezTo>
                    <a:pt x="4389" y="11467"/>
                    <a:pt x="4308" y="11467"/>
                    <a:pt x="4267" y="11499"/>
                  </a:cubicBezTo>
                  <a:cubicBezTo>
                    <a:pt x="4185" y="11531"/>
                    <a:pt x="3982" y="11531"/>
                    <a:pt x="3982" y="11531"/>
                  </a:cubicBezTo>
                  <a:cubicBezTo>
                    <a:pt x="3982" y="11531"/>
                    <a:pt x="3859" y="11531"/>
                    <a:pt x="3819" y="11531"/>
                  </a:cubicBezTo>
                  <a:cubicBezTo>
                    <a:pt x="3737" y="11531"/>
                    <a:pt x="3737" y="11531"/>
                    <a:pt x="3737" y="11531"/>
                  </a:cubicBezTo>
                  <a:cubicBezTo>
                    <a:pt x="3574" y="11435"/>
                    <a:pt x="3574" y="11435"/>
                    <a:pt x="3574" y="11435"/>
                  </a:cubicBezTo>
                  <a:cubicBezTo>
                    <a:pt x="3411" y="11372"/>
                    <a:pt x="3411" y="11372"/>
                    <a:pt x="3411" y="11372"/>
                  </a:cubicBezTo>
                  <a:cubicBezTo>
                    <a:pt x="3248" y="11308"/>
                    <a:pt x="3248" y="11308"/>
                    <a:pt x="3248" y="11308"/>
                  </a:cubicBezTo>
                  <a:cubicBezTo>
                    <a:pt x="3248" y="11308"/>
                    <a:pt x="3248" y="11213"/>
                    <a:pt x="3167" y="11308"/>
                  </a:cubicBezTo>
                  <a:cubicBezTo>
                    <a:pt x="3126" y="11340"/>
                    <a:pt x="3126" y="11340"/>
                    <a:pt x="3167" y="11340"/>
                  </a:cubicBezTo>
                  <a:cubicBezTo>
                    <a:pt x="3167" y="11340"/>
                    <a:pt x="3167" y="11308"/>
                    <a:pt x="3085" y="11372"/>
                  </a:cubicBezTo>
                  <a:cubicBezTo>
                    <a:pt x="2922" y="11499"/>
                    <a:pt x="3044" y="11435"/>
                    <a:pt x="2922" y="11499"/>
                  </a:cubicBezTo>
                  <a:cubicBezTo>
                    <a:pt x="2759" y="11594"/>
                    <a:pt x="2637" y="11626"/>
                    <a:pt x="2637" y="11626"/>
                  </a:cubicBezTo>
                  <a:cubicBezTo>
                    <a:pt x="2637" y="11626"/>
                    <a:pt x="2515" y="11658"/>
                    <a:pt x="2392" y="11689"/>
                  </a:cubicBezTo>
                  <a:cubicBezTo>
                    <a:pt x="2352" y="11689"/>
                    <a:pt x="2352" y="11658"/>
                    <a:pt x="2311" y="11658"/>
                  </a:cubicBezTo>
                  <a:cubicBezTo>
                    <a:pt x="2270" y="11626"/>
                    <a:pt x="2229" y="11626"/>
                    <a:pt x="2189" y="11689"/>
                  </a:cubicBezTo>
                  <a:cubicBezTo>
                    <a:pt x="2148" y="11721"/>
                    <a:pt x="2148" y="11721"/>
                    <a:pt x="2148" y="11721"/>
                  </a:cubicBezTo>
                  <a:cubicBezTo>
                    <a:pt x="2107" y="11689"/>
                    <a:pt x="2107" y="11689"/>
                    <a:pt x="2107" y="11785"/>
                  </a:cubicBezTo>
                  <a:cubicBezTo>
                    <a:pt x="2107" y="11975"/>
                    <a:pt x="2107" y="12134"/>
                    <a:pt x="2107" y="12134"/>
                  </a:cubicBezTo>
                  <a:cubicBezTo>
                    <a:pt x="2066" y="12229"/>
                    <a:pt x="2025" y="12166"/>
                    <a:pt x="1944" y="12229"/>
                  </a:cubicBezTo>
                  <a:cubicBezTo>
                    <a:pt x="1903" y="12261"/>
                    <a:pt x="1903" y="12261"/>
                    <a:pt x="1903" y="12261"/>
                  </a:cubicBezTo>
                  <a:cubicBezTo>
                    <a:pt x="1903" y="12229"/>
                    <a:pt x="1944" y="12229"/>
                    <a:pt x="1862" y="12293"/>
                  </a:cubicBezTo>
                  <a:cubicBezTo>
                    <a:pt x="1699" y="12452"/>
                    <a:pt x="1822" y="12420"/>
                    <a:pt x="1699" y="12452"/>
                  </a:cubicBezTo>
                  <a:cubicBezTo>
                    <a:pt x="1577" y="12452"/>
                    <a:pt x="1577" y="12452"/>
                    <a:pt x="1577" y="12452"/>
                  </a:cubicBezTo>
                  <a:cubicBezTo>
                    <a:pt x="1251" y="12452"/>
                    <a:pt x="1251" y="12452"/>
                    <a:pt x="1251" y="12452"/>
                  </a:cubicBezTo>
                  <a:cubicBezTo>
                    <a:pt x="1251" y="12515"/>
                    <a:pt x="1251" y="12515"/>
                    <a:pt x="1251" y="12515"/>
                  </a:cubicBezTo>
                  <a:cubicBezTo>
                    <a:pt x="1251" y="12642"/>
                    <a:pt x="1251" y="12642"/>
                    <a:pt x="1251" y="12642"/>
                  </a:cubicBezTo>
                  <a:cubicBezTo>
                    <a:pt x="1088" y="12738"/>
                    <a:pt x="1088" y="12738"/>
                    <a:pt x="1088" y="12738"/>
                  </a:cubicBezTo>
                  <a:cubicBezTo>
                    <a:pt x="1007" y="12738"/>
                    <a:pt x="1007" y="12738"/>
                    <a:pt x="1007" y="12738"/>
                  </a:cubicBezTo>
                  <a:cubicBezTo>
                    <a:pt x="1007" y="12738"/>
                    <a:pt x="966" y="12801"/>
                    <a:pt x="884" y="12833"/>
                  </a:cubicBezTo>
                  <a:cubicBezTo>
                    <a:pt x="803" y="12833"/>
                    <a:pt x="803" y="12833"/>
                    <a:pt x="803" y="12833"/>
                  </a:cubicBezTo>
                  <a:cubicBezTo>
                    <a:pt x="803" y="12833"/>
                    <a:pt x="884" y="12960"/>
                    <a:pt x="803" y="13024"/>
                  </a:cubicBezTo>
                  <a:cubicBezTo>
                    <a:pt x="721" y="13087"/>
                    <a:pt x="721" y="13087"/>
                    <a:pt x="721" y="13087"/>
                  </a:cubicBezTo>
                  <a:cubicBezTo>
                    <a:pt x="721" y="13087"/>
                    <a:pt x="681" y="13182"/>
                    <a:pt x="558" y="13214"/>
                  </a:cubicBezTo>
                  <a:cubicBezTo>
                    <a:pt x="477" y="13246"/>
                    <a:pt x="395" y="13214"/>
                    <a:pt x="395" y="13214"/>
                  </a:cubicBezTo>
                  <a:cubicBezTo>
                    <a:pt x="395" y="13214"/>
                    <a:pt x="518" y="13341"/>
                    <a:pt x="477" y="13405"/>
                  </a:cubicBezTo>
                  <a:cubicBezTo>
                    <a:pt x="477" y="13468"/>
                    <a:pt x="395" y="13500"/>
                    <a:pt x="395" y="13564"/>
                  </a:cubicBezTo>
                  <a:cubicBezTo>
                    <a:pt x="436" y="13627"/>
                    <a:pt x="395" y="13627"/>
                    <a:pt x="395" y="13691"/>
                  </a:cubicBezTo>
                  <a:cubicBezTo>
                    <a:pt x="395" y="13722"/>
                    <a:pt x="436" y="13754"/>
                    <a:pt x="395" y="13818"/>
                  </a:cubicBezTo>
                  <a:cubicBezTo>
                    <a:pt x="355" y="13849"/>
                    <a:pt x="314" y="13849"/>
                    <a:pt x="314" y="13945"/>
                  </a:cubicBezTo>
                  <a:cubicBezTo>
                    <a:pt x="314" y="14040"/>
                    <a:pt x="314" y="14104"/>
                    <a:pt x="314" y="14135"/>
                  </a:cubicBezTo>
                  <a:cubicBezTo>
                    <a:pt x="314" y="14167"/>
                    <a:pt x="436" y="14135"/>
                    <a:pt x="314" y="14262"/>
                  </a:cubicBezTo>
                  <a:cubicBezTo>
                    <a:pt x="151" y="14389"/>
                    <a:pt x="192" y="14389"/>
                    <a:pt x="151" y="14453"/>
                  </a:cubicBezTo>
                  <a:cubicBezTo>
                    <a:pt x="110" y="14516"/>
                    <a:pt x="69" y="14548"/>
                    <a:pt x="69" y="14612"/>
                  </a:cubicBezTo>
                  <a:cubicBezTo>
                    <a:pt x="69" y="14644"/>
                    <a:pt x="29" y="14644"/>
                    <a:pt x="69" y="14707"/>
                  </a:cubicBezTo>
                  <a:cubicBezTo>
                    <a:pt x="69" y="14802"/>
                    <a:pt x="-53" y="14802"/>
                    <a:pt x="29" y="14866"/>
                  </a:cubicBezTo>
                  <a:cubicBezTo>
                    <a:pt x="151" y="14929"/>
                    <a:pt x="273" y="15025"/>
                    <a:pt x="273" y="15025"/>
                  </a:cubicBezTo>
                  <a:cubicBezTo>
                    <a:pt x="355" y="15120"/>
                    <a:pt x="355" y="15120"/>
                    <a:pt x="355" y="15120"/>
                  </a:cubicBezTo>
                  <a:cubicBezTo>
                    <a:pt x="355" y="15120"/>
                    <a:pt x="436" y="15152"/>
                    <a:pt x="436" y="15215"/>
                  </a:cubicBezTo>
                  <a:cubicBezTo>
                    <a:pt x="477" y="15247"/>
                    <a:pt x="395" y="15184"/>
                    <a:pt x="518" y="15342"/>
                  </a:cubicBezTo>
                  <a:cubicBezTo>
                    <a:pt x="640" y="15501"/>
                    <a:pt x="599" y="15374"/>
                    <a:pt x="640" y="15501"/>
                  </a:cubicBezTo>
                  <a:cubicBezTo>
                    <a:pt x="681" y="15596"/>
                    <a:pt x="681" y="15596"/>
                    <a:pt x="681" y="15596"/>
                  </a:cubicBezTo>
                  <a:cubicBezTo>
                    <a:pt x="681" y="15596"/>
                    <a:pt x="681" y="15692"/>
                    <a:pt x="681" y="15755"/>
                  </a:cubicBezTo>
                  <a:cubicBezTo>
                    <a:pt x="681" y="15819"/>
                    <a:pt x="803" y="15882"/>
                    <a:pt x="803" y="15946"/>
                  </a:cubicBezTo>
                  <a:cubicBezTo>
                    <a:pt x="803" y="15978"/>
                    <a:pt x="884" y="16073"/>
                    <a:pt x="884" y="16073"/>
                  </a:cubicBezTo>
                  <a:cubicBezTo>
                    <a:pt x="884" y="16073"/>
                    <a:pt x="925" y="16073"/>
                    <a:pt x="1007" y="16136"/>
                  </a:cubicBezTo>
                  <a:cubicBezTo>
                    <a:pt x="1129" y="16200"/>
                    <a:pt x="1210" y="16264"/>
                    <a:pt x="1210" y="16264"/>
                  </a:cubicBezTo>
                  <a:cubicBezTo>
                    <a:pt x="1333" y="16359"/>
                    <a:pt x="1333" y="16359"/>
                    <a:pt x="1333" y="16359"/>
                  </a:cubicBezTo>
                  <a:cubicBezTo>
                    <a:pt x="1333" y="16359"/>
                    <a:pt x="1292" y="16422"/>
                    <a:pt x="1414" y="16454"/>
                  </a:cubicBezTo>
                  <a:cubicBezTo>
                    <a:pt x="1496" y="16486"/>
                    <a:pt x="1659" y="16454"/>
                    <a:pt x="1659" y="16454"/>
                  </a:cubicBezTo>
                  <a:cubicBezTo>
                    <a:pt x="1822" y="16454"/>
                    <a:pt x="1822" y="16454"/>
                    <a:pt x="1822" y="16454"/>
                  </a:cubicBezTo>
                  <a:cubicBezTo>
                    <a:pt x="1822" y="16454"/>
                    <a:pt x="1699" y="16391"/>
                    <a:pt x="1903" y="16454"/>
                  </a:cubicBezTo>
                  <a:cubicBezTo>
                    <a:pt x="2148" y="16518"/>
                    <a:pt x="2148" y="16518"/>
                    <a:pt x="2148" y="16518"/>
                  </a:cubicBezTo>
                  <a:cubicBezTo>
                    <a:pt x="2433" y="16645"/>
                    <a:pt x="2433" y="16645"/>
                    <a:pt x="2433" y="16645"/>
                  </a:cubicBezTo>
                  <a:cubicBezTo>
                    <a:pt x="2637" y="16740"/>
                    <a:pt x="2637" y="16740"/>
                    <a:pt x="2637" y="16740"/>
                  </a:cubicBezTo>
                  <a:cubicBezTo>
                    <a:pt x="2881" y="16740"/>
                    <a:pt x="2881" y="16740"/>
                    <a:pt x="2881" y="16740"/>
                  </a:cubicBezTo>
                  <a:cubicBezTo>
                    <a:pt x="3004" y="16676"/>
                    <a:pt x="3004" y="16676"/>
                    <a:pt x="3004" y="16676"/>
                  </a:cubicBezTo>
                  <a:cubicBezTo>
                    <a:pt x="3167" y="16613"/>
                    <a:pt x="3167" y="16613"/>
                    <a:pt x="3167" y="16613"/>
                  </a:cubicBezTo>
                  <a:cubicBezTo>
                    <a:pt x="3167" y="16613"/>
                    <a:pt x="3248" y="16581"/>
                    <a:pt x="3289" y="16581"/>
                  </a:cubicBezTo>
                  <a:cubicBezTo>
                    <a:pt x="3330" y="16581"/>
                    <a:pt x="3696" y="16613"/>
                    <a:pt x="3696" y="16613"/>
                  </a:cubicBezTo>
                  <a:cubicBezTo>
                    <a:pt x="3696" y="16613"/>
                    <a:pt x="3778" y="16613"/>
                    <a:pt x="3859" y="16613"/>
                  </a:cubicBezTo>
                  <a:cubicBezTo>
                    <a:pt x="3900" y="16645"/>
                    <a:pt x="3900" y="16645"/>
                    <a:pt x="3900" y="16645"/>
                  </a:cubicBezTo>
                  <a:cubicBezTo>
                    <a:pt x="4104" y="16613"/>
                    <a:pt x="4104" y="16613"/>
                    <a:pt x="4104" y="16613"/>
                  </a:cubicBezTo>
                  <a:cubicBezTo>
                    <a:pt x="4308" y="16613"/>
                    <a:pt x="4308" y="16613"/>
                    <a:pt x="4308" y="16613"/>
                  </a:cubicBezTo>
                  <a:cubicBezTo>
                    <a:pt x="4308" y="16613"/>
                    <a:pt x="4349" y="16613"/>
                    <a:pt x="4471" y="16581"/>
                  </a:cubicBezTo>
                  <a:cubicBezTo>
                    <a:pt x="4552" y="16581"/>
                    <a:pt x="4675" y="16581"/>
                    <a:pt x="4675" y="16581"/>
                  </a:cubicBezTo>
                  <a:cubicBezTo>
                    <a:pt x="4838" y="16740"/>
                    <a:pt x="4838" y="16740"/>
                    <a:pt x="4838" y="16740"/>
                  </a:cubicBezTo>
                  <a:cubicBezTo>
                    <a:pt x="4838" y="16740"/>
                    <a:pt x="4715" y="16740"/>
                    <a:pt x="4838" y="16804"/>
                  </a:cubicBezTo>
                  <a:cubicBezTo>
                    <a:pt x="4919" y="16835"/>
                    <a:pt x="4919" y="16899"/>
                    <a:pt x="5001" y="16931"/>
                  </a:cubicBezTo>
                  <a:cubicBezTo>
                    <a:pt x="5082" y="16931"/>
                    <a:pt x="5327" y="16931"/>
                    <a:pt x="5327" y="16931"/>
                  </a:cubicBezTo>
                  <a:cubicBezTo>
                    <a:pt x="5327" y="16931"/>
                    <a:pt x="5408" y="16899"/>
                    <a:pt x="5449" y="16931"/>
                  </a:cubicBezTo>
                  <a:cubicBezTo>
                    <a:pt x="5530" y="16962"/>
                    <a:pt x="5693" y="16931"/>
                    <a:pt x="5693" y="16931"/>
                  </a:cubicBezTo>
                  <a:cubicBezTo>
                    <a:pt x="5693" y="16931"/>
                    <a:pt x="5734" y="16867"/>
                    <a:pt x="5816" y="16931"/>
                  </a:cubicBezTo>
                  <a:cubicBezTo>
                    <a:pt x="5856" y="16994"/>
                    <a:pt x="5856" y="16962"/>
                    <a:pt x="5816" y="16962"/>
                  </a:cubicBezTo>
                  <a:cubicBezTo>
                    <a:pt x="5816" y="16962"/>
                    <a:pt x="5816" y="16962"/>
                    <a:pt x="5897" y="17026"/>
                  </a:cubicBezTo>
                  <a:cubicBezTo>
                    <a:pt x="5938" y="17058"/>
                    <a:pt x="5938" y="17058"/>
                    <a:pt x="5938" y="17026"/>
                  </a:cubicBezTo>
                  <a:cubicBezTo>
                    <a:pt x="5938" y="17026"/>
                    <a:pt x="5938" y="17026"/>
                    <a:pt x="6019" y="17089"/>
                  </a:cubicBezTo>
                  <a:cubicBezTo>
                    <a:pt x="6101" y="17216"/>
                    <a:pt x="6101" y="17248"/>
                    <a:pt x="6142" y="17312"/>
                  </a:cubicBezTo>
                  <a:cubicBezTo>
                    <a:pt x="6142" y="17312"/>
                    <a:pt x="6142" y="17312"/>
                    <a:pt x="6182" y="17312"/>
                  </a:cubicBezTo>
                  <a:cubicBezTo>
                    <a:pt x="6182" y="17312"/>
                    <a:pt x="6223" y="17280"/>
                    <a:pt x="6305" y="17439"/>
                  </a:cubicBezTo>
                  <a:cubicBezTo>
                    <a:pt x="6427" y="17693"/>
                    <a:pt x="6427" y="17693"/>
                    <a:pt x="6427" y="17693"/>
                  </a:cubicBezTo>
                  <a:cubicBezTo>
                    <a:pt x="6223" y="17820"/>
                    <a:pt x="6223" y="17820"/>
                    <a:pt x="6223" y="17820"/>
                  </a:cubicBezTo>
                  <a:cubicBezTo>
                    <a:pt x="6223" y="17820"/>
                    <a:pt x="6182" y="17725"/>
                    <a:pt x="6101" y="17820"/>
                  </a:cubicBezTo>
                  <a:cubicBezTo>
                    <a:pt x="6060" y="17915"/>
                    <a:pt x="5979" y="18042"/>
                    <a:pt x="5979" y="18042"/>
                  </a:cubicBezTo>
                  <a:cubicBezTo>
                    <a:pt x="5979" y="18042"/>
                    <a:pt x="5856" y="18106"/>
                    <a:pt x="5979" y="18169"/>
                  </a:cubicBezTo>
                  <a:cubicBezTo>
                    <a:pt x="6101" y="18233"/>
                    <a:pt x="5938" y="18169"/>
                    <a:pt x="6101" y="18233"/>
                  </a:cubicBezTo>
                  <a:cubicBezTo>
                    <a:pt x="6223" y="18328"/>
                    <a:pt x="6427" y="18360"/>
                    <a:pt x="6427" y="18360"/>
                  </a:cubicBezTo>
                  <a:cubicBezTo>
                    <a:pt x="6509" y="18487"/>
                    <a:pt x="6509" y="18487"/>
                    <a:pt x="6509" y="18487"/>
                  </a:cubicBezTo>
                  <a:cubicBezTo>
                    <a:pt x="6753" y="18582"/>
                    <a:pt x="6753" y="18582"/>
                    <a:pt x="6753" y="18582"/>
                  </a:cubicBezTo>
                  <a:cubicBezTo>
                    <a:pt x="6835" y="18582"/>
                    <a:pt x="6835" y="18582"/>
                    <a:pt x="6835" y="18582"/>
                  </a:cubicBezTo>
                  <a:cubicBezTo>
                    <a:pt x="6835" y="18582"/>
                    <a:pt x="6712" y="18678"/>
                    <a:pt x="6835" y="18773"/>
                  </a:cubicBezTo>
                  <a:cubicBezTo>
                    <a:pt x="6957" y="18900"/>
                    <a:pt x="7038" y="18995"/>
                    <a:pt x="7038" y="18995"/>
                  </a:cubicBezTo>
                  <a:cubicBezTo>
                    <a:pt x="7161" y="18995"/>
                    <a:pt x="7161" y="18995"/>
                    <a:pt x="7161" y="18995"/>
                  </a:cubicBezTo>
                  <a:cubicBezTo>
                    <a:pt x="7161" y="19122"/>
                    <a:pt x="7161" y="19122"/>
                    <a:pt x="7161" y="19122"/>
                  </a:cubicBezTo>
                  <a:cubicBezTo>
                    <a:pt x="7242" y="19345"/>
                    <a:pt x="7242" y="19345"/>
                    <a:pt x="7242" y="19345"/>
                  </a:cubicBezTo>
                  <a:cubicBezTo>
                    <a:pt x="7242" y="19345"/>
                    <a:pt x="7161" y="19440"/>
                    <a:pt x="7242" y="19504"/>
                  </a:cubicBezTo>
                  <a:cubicBezTo>
                    <a:pt x="7283" y="19504"/>
                    <a:pt x="7324" y="19504"/>
                    <a:pt x="7324" y="19504"/>
                  </a:cubicBezTo>
                  <a:cubicBezTo>
                    <a:pt x="7324" y="19472"/>
                    <a:pt x="7324" y="19472"/>
                    <a:pt x="7324" y="19535"/>
                  </a:cubicBezTo>
                  <a:cubicBezTo>
                    <a:pt x="7324" y="19662"/>
                    <a:pt x="7324" y="19758"/>
                    <a:pt x="7324" y="19758"/>
                  </a:cubicBezTo>
                  <a:cubicBezTo>
                    <a:pt x="7324" y="19853"/>
                    <a:pt x="7324" y="19853"/>
                    <a:pt x="7324" y="19853"/>
                  </a:cubicBezTo>
                  <a:cubicBezTo>
                    <a:pt x="7324" y="19916"/>
                    <a:pt x="7324" y="19916"/>
                    <a:pt x="7324" y="19916"/>
                  </a:cubicBezTo>
                  <a:cubicBezTo>
                    <a:pt x="7079" y="20012"/>
                    <a:pt x="7079" y="20012"/>
                    <a:pt x="7079" y="20012"/>
                  </a:cubicBezTo>
                  <a:cubicBezTo>
                    <a:pt x="6998" y="20139"/>
                    <a:pt x="6916" y="20298"/>
                    <a:pt x="6916" y="20298"/>
                  </a:cubicBezTo>
                  <a:cubicBezTo>
                    <a:pt x="6916" y="20298"/>
                    <a:pt x="6916" y="20393"/>
                    <a:pt x="6957" y="20425"/>
                  </a:cubicBezTo>
                  <a:cubicBezTo>
                    <a:pt x="6998" y="20488"/>
                    <a:pt x="7242" y="20520"/>
                    <a:pt x="7242" y="20520"/>
                  </a:cubicBezTo>
                  <a:cubicBezTo>
                    <a:pt x="7324" y="20520"/>
                    <a:pt x="7324" y="20520"/>
                    <a:pt x="7324" y="20520"/>
                  </a:cubicBezTo>
                  <a:cubicBezTo>
                    <a:pt x="7446" y="20679"/>
                    <a:pt x="7446" y="20679"/>
                    <a:pt x="7446" y="20679"/>
                  </a:cubicBezTo>
                  <a:cubicBezTo>
                    <a:pt x="7446" y="20679"/>
                    <a:pt x="7324" y="20774"/>
                    <a:pt x="7446" y="20806"/>
                  </a:cubicBezTo>
                  <a:cubicBezTo>
                    <a:pt x="7446" y="20806"/>
                    <a:pt x="7487" y="20806"/>
                    <a:pt x="7446" y="20774"/>
                  </a:cubicBezTo>
                  <a:cubicBezTo>
                    <a:pt x="7446" y="20742"/>
                    <a:pt x="7446" y="20711"/>
                    <a:pt x="7527" y="20838"/>
                  </a:cubicBezTo>
                  <a:cubicBezTo>
                    <a:pt x="7650" y="20996"/>
                    <a:pt x="7731" y="21092"/>
                    <a:pt x="7813" y="21155"/>
                  </a:cubicBezTo>
                  <a:cubicBezTo>
                    <a:pt x="7853" y="21187"/>
                    <a:pt x="8098" y="21251"/>
                    <a:pt x="8098" y="21251"/>
                  </a:cubicBezTo>
                  <a:cubicBezTo>
                    <a:pt x="8098" y="21251"/>
                    <a:pt x="8057" y="21251"/>
                    <a:pt x="8098" y="21346"/>
                  </a:cubicBezTo>
                  <a:cubicBezTo>
                    <a:pt x="8139" y="21441"/>
                    <a:pt x="8302" y="21505"/>
                    <a:pt x="8302" y="21505"/>
                  </a:cubicBezTo>
                  <a:cubicBezTo>
                    <a:pt x="8505" y="21568"/>
                    <a:pt x="8505" y="21568"/>
                    <a:pt x="8587" y="21600"/>
                  </a:cubicBezTo>
                  <a:cubicBezTo>
                    <a:pt x="8669" y="21600"/>
                    <a:pt x="8872" y="21473"/>
                    <a:pt x="8872" y="21473"/>
                  </a:cubicBezTo>
                  <a:cubicBezTo>
                    <a:pt x="8872" y="21473"/>
                    <a:pt x="8669" y="21473"/>
                    <a:pt x="8995" y="21441"/>
                  </a:cubicBezTo>
                  <a:cubicBezTo>
                    <a:pt x="9321" y="21378"/>
                    <a:pt x="9402" y="21346"/>
                    <a:pt x="9402" y="21346"/>
                  </a:cubicBezTo>
                  <a:cubicBezTo>
                    <a:pt x="9647" y="21378"/>
                    <a:pt x="9647" y="21378"/>
                    <a:pt x="9647" y="21378"/>
                  </a:cubicBezTo>
                  <a:cubicBezTo>
                    <a:pt x="9769" y="21378"/>
                    <a:pt x="9769" y="21378"/>
                    <a:pt x="9769" y="21378"/>
                  </a:cubicBezTo>
                  <a:cubicBezTo>
                    <a:pt x="10095" y="21314"/>
                    <a:pt x="10095" y="21314"/>
                    <a:pt x="10095" y="21314"/>
                  </a:cubicBezTo>
                  <a:cubicBezTo>
                    <a:pt x="10176" y="21282"/>
                    <a:pt x="10176" y="21282"/>
                    <a:pt x="10176" y="21282"/>
                  </a:cubicBezTo>
                  <a:cubicBezTo>
                    <a:pt x="10380" y="21187"/>
                    <a:pt x="10380" y="21187"/>
                    <a:pt x="10380" y="21187"/>
                  </a:cubicBezTo>
                  <a:cubicBezTo>
                    <a:pt x="10543" y="21155"/>
                    <a:pt x="10543" y="21155"/>
                    <a:pt x="10543" y="21155"/>
                  </a:cubicBezTo>
                  <a:cubicBezTo>
                    <a:pt x="10747" y="21060"/>
                    <a:pt x="10747" y="21060"/>
                    <a:pt x="10747" y="21060"/>
                  </a:cubicBezTo>
                  <a:cubicBezTo>
                    <a:pt x="10992" y="20965"/>
                    <a:pt x="10992" y="20965"/>
                    <a:pt x="10992" y="20965"/>
                  </a:cubicBezTo>
                  <a:cubicBezTo>
                    <a:pt x="11114" y="20933"/>
                    <a:pt x="11114" y="20933"/>
                    <a:pt x="11114" y="20933"/>
                  </a:cubicBezTo>
                  <a:cubicBezTo>
                    <a:pt x="11114" y="20933"/>
                    <a:pt x="11032" y="20774"/>
                    <a:pt x="11114" y="20742"/>
                  </a:cubicBezTo>
                  <a:cubicBezTo>
                    <a:pt x="11195" y="20679"/>
                    <a:pt x="11277" y="20520"/>
                    <a:pt x="11277" y="20520"/>
                  </a:cubicBezTo>
                  <a:cubicBezTo>
                    <a:pt x="11644" y="20488"/>
                    <a:pt x="11644" y="20488"/>
                    <a:pt x="11644" y="20488"/>
                  </a:cubicBezTo>
                  <a:cubicBezTo>
                    <a:pt x="11766" y="20488"/>
                    <a:pt x="11766" y="20488"/>
                    <a:pt x="11766" y="20488"/>
                  </a:cubicBezTo>
                  <a:cubicBezTo>
                    <a:pt x="11766" y="20488"/>
                    <a:pt x="11766" y="20298"/>
                    <a:pt x="11766" y="20234"/>
                  </a:cubicBezTo>
                  <a:cubicBezTo>
                    <a:pt x="11807" y="20171"/>
                    <a:pt x="11684" y="20139"/>
                    <a:pt x="11766" y="20107"/>
                  </a:cubicBezTo>
                  <a:cubicBezTo>
                    <a:pt x="11847" y="20075"/>
                    <a:pt x="11847" y="19948"/>
                    <a:pt x="11970" y="19948"/>
                  </a:cubicBezTo>
                  <a:cubicBezTo>
                    <a:pt x="12092" y="19916"/>
                    <a:pt x="12133" y="19916"/>
                    <a:pt x="12255" y="19885"/>
                  </a:cubicBezTo>
                  <a:cubicBezTo>
                    <a:pt x="12336" y="19853"/>
                    <a:pt x="12418" y="19821"/>
                    <a:pt x="12581" y="19758"/>
                  </a:cubicBezTo>
                  <a:cubicBezTo>
                    <a:pt x="12703" y="19726"/>
                    <a:pt x="12825" y="19567"/>
                    <a:pt x="12825" y="19567"/>
                  </a:cubicBezTo>
                  <a:cubicBezTo>
                    <a:pt x="13111" y="19281"/>
                    <a:pt x="13111" y="19281"/>
                    <a:pt x="13111" y="19281"/>
                  </a:cubicBezTo>
                  <a:cubicBezTo>
                    <a:pt x="13111" y="19281"/>
                    <a:pt x="13152" y="19122"/>
                    <a:pt x="13233" y="19091"/>
                  </a:cubicBezTo>
                  <a:cubicBezTo>
                    <a:pt x="13315" y="19059"/>
                    <a:pt x="13396" y="18995"/>
                    <a:pt x="13396" y="18995"/>
                  </a:cubicBezTo>
                  <a:cubicBezTo>
                    <a:pt x="13274" y="18836"/>
                    <a:pt x="13274" y="18836"/>
                    <a:pt x="13274" y="18836"/>
                  </a:cubicBezTo>
                  <a:cubicBezTo>
                    <a:pt x="12948" y="18551"/>
                    <a:pt x="12948" y="18551"/>
                    <a:pt x="12948" y="18551"/>
                  </a:cubicBezTo>
                  <a:cubicBezTo>
                    <a:pt x="12825" y="18360"/>
                    <a:pt x="12825" y="18360"/>
                    <a:pt x="12825" y="18360"/>
                  </a:cubicBezTo>
                  <a:cubicBezTo>
                    <a:pt x="12825" y="18360"/>
                    <a:pt x="12662" y="18360"/>
                    <a:pt x="12825" y="18201"/>
                  </a:cubicBezTo>
                  <a:cubicBezTo>
                    <a:pt x="13029" y="18074"/>
                    <a:pt x="13111" y="17852"/>
                    <a:pt x="13233" y="17820"/>
                  </a:cubicBezTo>
                  <a:cubicBezTo>
                    <a:pt x="13315" y="17788"/>
                    <a:pt x="13396" y="17693"/>
                    <a:pt x="13396" y="17693"/>
                  </a:cubicBezTo>
                  <a:cubicBezTo>
                    <a:pt x="13396" y="17693"/>
                    <a:pt x="13437" y="17693"/>
                    <a:pt x="13559" y="17598"/>
                  </a:cubicBezTo>
                  <a:cubicBezTo>
                    <a:pt x="13722" y="17502"/>
                    <a:pt x="13844" y="17407"/>
                    <a:pt x="13885" y="17375"/>
                  </a:cubicBezTo>
                  <a:cubicBezTo>
                    <a:pt x="13885" y="17312"/>
                    <a:pt x="13885" y="17121"/>
                    <a:pt x="13885" y="17121"/>
                  </a:cubicBezTo>
                  <a:cubicBezTo>
                    <a:pt x="13885" y="17121"/>
                    <a:pt x="13885" y="17089"/>
                    <a:pt x="14007" y="17026"/>
                  </a:cubicBezTo>
                  <a:cubicBezTo>
                    <a:pt x="14130" y="16931"/>
                    <a:pt x="14170" y="16835"/>
                    <a:pt x="14252" y="16804"/>
                  </a:cubicBezTo>
                  <a:cubicBezTo>
                    <a:pt x="14293" y="16772"/>
                    <a:pt x="14374" y="16645"/>
                    <a:pt x="14374" y="16645"/>
                  </a:cubicBezTo>
                  <a:cubicBezTo>
                    <a:pt x="14374" y="16645"/>
                    <a:pt x="14211" y="16581"/>
                    <a:pt x="14374" y="16549"/>
                  </a:cubicBezTo>
                  <a:cubicBezTo>
                    <a:pt x="14496" y="16518"/>
                    <a:pt x="14578" y="16486"/>
                    <a:pt x="14659" y="16422"/>
                  </a:cubicBezTo>
                  <a:cubicBezTo>
                    <a:pt x="14659" y="16391"/>
                    <a:pt x="14659" y="16391"/>
                    <a:pt x="14659" y="16391"/>
                  </a:cubicBezTo>
                  <a:cubicBezTo>
                    <a:pt x="14619" y="16422"/>
                    <a:pt x="14619" y="16422"/>
                    <a:pt x="14700" y="16359"/>
                  </a:cubicBezTo>
                  <a:cubicBezTo>
                    <a:pt x="14822" y="16264"/>
                    <a:pt x="14863" y="16168"/>
                    <a:pt x="14904" y="16136"/>
                  </a:cubicBezTo>
                  <a:cubicBezTo>
                    <a:pt x="14985" y="16105"/>
                    <a:pt x="15067" y="16041"/>
                    <a:pt x="15108" y="15978"/>
                  </a:cubicBezTo>
                  <a:cubicBezTo>
                    <a:pt x="15108" y="15914"/>
                    <a:pt x="15108" y="15882"/>
                    <a:pt x="15230" y="15724"/>
                  </a:cubicBezTo>
                  <a:cubicBezTo>
                    <a:pt x="15352" y="15565"/>
                    <a:pt x="15393" y="15533"/>
                    <a:pt x="15434" y="15438"/>
                  </a:cubicBezTo>
                  <a:cubicBezTo>
                    <a:pt x="15434" y="15374"/>
                    <a:pt x="15556" y="15088"/>
                    <a:pt x="15556" y="15088"/>
                  </a:cubicBezTo>
                  <a:cubicBezTo>
                    <a:pt x="15556" y="15088"/>
                    <a:pt x="15597" y="14898"/>
                    <a:pt x="15556" y="14929"/>
                  </a:cubicBezTo>
                  <a:cubicBezTo>
                    <a:pt x="15475" y="14961"/>
                    <a:pt x="15475" y="14961"/>
                    <a:pt x="15393" y="14993"/>
                  </a:cubicBezTo>
                  <a:cubicBezTo>
                    <a:pt x="15352" y="15025"/>
                    <a:pt x="15352" y="15025"/>
                    <a:pt x="15352" y="15025"/>
                  </a:cubicBezTo>
                  <a:cubicBezTo>
                    <a:pt x="15352" y="14993"/>
                    <a:pt x="15352" y="14993"/>
                    <a:pt x="15312" y="15056"/>
                  </a:cubicBezTo>
                  <a:cubicBezTo>
                    <a:pt x="15230" y="15152"/>
                    <a:pt x="15149" y="15247"/>
                    <a:pt x="15149" y="15247"/>
                  </a:cubicBezTo>
                  <a:cubicBezTo>
                    <a:pt x="15149" y="15247"/>
                    <a:pt x="15312" y="15215"/>
                    <a:pt x="15026" y="15311"/>
                  </a:cubicBezTo>
                  <a:cubicBezTo>
                    <a:pt x="14741" y="15406"/>
                    <a:pt x="14741" y="15406"/>
                    <a:pt x="14741" y="15406"/>
                  </a:cubicBezTo>
                  <a:cubicBezTo>
                    <a:pt x="14741" y="15406"/>
                    <a:pt x="14537" y="15438"/>
                    <a:pt x="14456" y="15469"/>
                  </a:cubicBezTo>
                  <a:cubicBezTo>
                    <a:pt x="14374" y="15501"/>
                    <a:pt x="14252" y="15501"/>
                    <a:pt x="14252" y="15501"/>
                  </a:cubicBezTo>
                  <a:cubicBezTo>
                    <a:pt x="14007" y="15469"/>
                    <a:pt x="14007" y="15469"/>
                    <a:pt x="14007" y="15469"/>
                  </a:cubicBezTo>
                  <a:cubicBezTo>
                    <a:pt x="13926" y="15406"/>
                    <a:pt x="13926" y="15406"/>
                    <a:pt x="13926" y="15406"/>
                  </a:cubicBezTo>
                  <a:cubicBezTo>
                    <a:pt x="13885" y="15247"/>
                    <a:pt x="13885" y="15247"/>
                    <a:pt x="13885" y="15247"/>
                  </a:cubicBezTo>
                  <a:cubicBezTo>
                    <a:pt x="13722" y="15088"/>
                    <a:pt x="13722" y="15088"/>
                    <a:pt x="13722" y="15088"/>
                  </a:cubicBezTo>
                  <a:cubicBezTo>
                    <a:pt x="13600" y="15025"/>
                    <a:pt x="13600" y="15025"/>
                    <a:pt x="13600" y="15025"/>
                  </a:cubicBezTo>
                  <a:cubicBezTo>
                    <a:pt x="13355" y="14929"/>
                    <a:pt x="13355" y="14929"/>
                    <a:pt x="13355" y="14929"/>
                  </a:cubicBezTo>
                  <a:cubicBezTo>
                    <a:pt x="13152" y="14802"/>
                    <a:pt x="13152" y="14802"/>
                    <a:pt x="13152" y="14802"/>
                  </a:cubicBezTo>
                  <a:cubicBezTo>
                    <a:pt x="13152" y="14802"/>
                    <a:pt x="13111" y="14834"/>
                    <a:pt x="13029" y="14802"/>
                  </a:cubicBezTo>
                  <a:cubicBezTo>
                    <a:pt x="12989" y="14802"/>
                    <a:pt x="12948" y="14739"/>
                    <a:pt x="12866" y="14739"/>
                  </a:cubicBezTo>
                  <a:cubicBezTo>
                    <a:pt x="12785" y="14739"/>
                    <a:pt x="12907" y="14802"/>
                    <a:pt x="12785" y="14739"/>
                  </a:cubicBezTo>
                  <a:cubicBezTo>
                    <a:pt x="12662" y="14675"/>
                    <a:pt x="12581" y="14675"/>
                    <a:pt x="12459" y="14516"/>
                  </a:cubicBezTo>
                  <a:cubicBezTo>
                    <a:pt x="12336" y="14389"/>
                    <a:pt x="12336" y="14326"/>
                    <a:pt x="12336" y="14326"/>
                  </a:cubicBezTo>
                  <a:cubicBezTo>
                    <a:pt x="12214" y="14231"/>
                    <a:pt x="12214" y="14231"/>
                    <a:pt x="12214" y="14231"/>
                  </a:cubicBezTo>
                  <a:cubicBezTo>
                    <a:pt x="12214" y="14072"/>
                    <a:pt x="12214" y="14072"/>
                    <a:pt x="12214" y="14072"/>
                  </a:cubicBezTo>
                  <a:cubicBezTo>
                    <a:pt x="12214" y="14072"/>
                    <a:pt x="12296" y="13945"/>
                    <a:pt x="12214" y="13945"/>
                  </a:cubicBezTo>
                  <a:cubicBezTo>
                    <a:pt x="12133" y="13945"/>
                    <a:pt x="12051" y="13818"/>
                    <a:pt x="11970" y="13818"/>
                  </a:cubicBezTo>
                  <a:cubicBezTo>
                    <a:pt x="11888" y="13786"/>
                    <a:pt x="11725" y="13659"/>
                    <a:pt x="11725" y="13659"/>
                  </a:cubicBezTo>
                  <a:cubicBezTo>
                    <a:pt x="11562" y="13405"/>
                    <a:pt x="11562" y="13405"/>
                    <a:pt x="11562" y="13405"/>
                  </a:cubicBezTo>
                  <a:cubicBezTo>
                    <a:pt x="11399" y="13278"/>
                    <a:pt x="11399" y="13278"/>
                    <a:pt x="11399" y="13278"/>
                  </a:cubicBezTo>
                  <a:cubicBezTo>
                    <a:pt x="11399" y="13278"/>
                    <a:pt x="11358" y="13087"/>
                    <a:pt x="11318" y="13055"/>
                  </a:cubicBezTo>
                  <a:cubicBezTo>
                    <a:pt x="11277" y="13024"/>
                    <a:pt x="10992" y="12833"/>
                    <a:pt x="11032" y="12769"/>
                  </a:cubicBezTo>
                  <a:cubicBezTo>
                    <a:pt x="11114" y="12706"/>
                    <a:pt x="11318" y="12547"/>
                    <a:pt x="11318" y="12547"/>
                  </a:cubicBezTo>
                  <a:cubicBezTo>
                    <a:pt x="11603" y="12515"/>
                    <a:pt x="11603" y="12515"/>
                    <a:pt x="11603" y="12515"/>
                  </a:cubicBezTo>
                  <a:cubicBezTo>
                    <a:pt x="11603" y="12515"/>
                    <a:pt x="11725" y="12515"/>
                    <a:pt x="11807" y="12452"/>
                  </a:cubicBezTo>
                  <a:cubicBezTo>
                    <a:pt x="11888" y="12388"/>
                    <a:pt x="11807" y="12325"/>
                    <a:pt x="11888" y="12388"/>
                  </a:cubicBezTo>
                  <a:cubicBezTo>
                    <a:pt x="11929" y="12452"/>
                    <a:pt x="12010" y="12547"/>
                    <a:pt x="12010" y="12547"/>
                  </a:cubicBezTo>
                  <a:cubicBezTo>
                    <a:pt x="12010" y="12547"/>
                    <a:pt x="12092" y="12579"/>
                    <a:pt x="12214" y="12706"/>
                  </a:cubicBezTo>
                  <a:cubicBezTo>
                    <a:pt x="12336" y="12833"/>
                    <a:pt x="12377" y="12896"/>
                    <a:pt x="12377" y="12896"/>
                  </a:cubicBezTo>
                  <a:cubicBezTo>
                    <a:pt x="12377" y="12896"/>
                    <a:pt x="12459" y="12960"/>
                    <a:pt x="12499" y="13024"/>
                  </a:cubicBezTo>
                  <a:cubicBezTo>
                    <a:pt x="12581" y="13087"/>
                    <a:pt x="12785" y="13214"/>
                    <a:pt x="12785" y="13214"/>
                  </a:cubicBezTo>
                  <a:cubicBezTo>
                    <a:pt x="12866" y="13341"/>
                    <a:pt x="12907" y="13373"/>
                    <a:pt x="12907" y="13436"/>
                  </a:cubicBezTo>
                  <a:cubicBezTo>
                    <a:pt x="12907" y="13468"/>
                    <a:pt x="12948" y="13564"/>
                    <a:pt x="13029" y="13595"/>
                  </a:cubicBezTo>
                  <a:cubicBezTo>
                    <a:pt x="13111" y="13659"/>
                    <a:pt x="13355" y="13722"/>
                    <a:pt x="13396" y="13754"/>
                  </a:cubicBezTo>
                  <a:cubicBezTo>
                    <a:pt x="13437" y="13818"/>
                    <a:pt x="13437" y="13818"/>
                    <a:pt x="13437" y="13818"/>
                  </a:cubicBezTo>
                  <a:cubicBezTo>
                    <a:pt x="13437" y="13818"/>
                    <a:pt x="13518" y="13849"/>
                    <a:pt x="13641" y="13913"/>
                  </a:cubicBezTo>
                  <a:cubicBezTo>
                    <a:pt x="13722" y="14008"/>
                    <a:pt x="13722" y="14008"/>
                    <a:pt x="13722" y="14008"/>
                  </a:cubicBezTo>
                  <a:cubicBezTo>
                    <a:pt x="13722" y="14008"/>
                    <a:pt x="13722" y="14040"/>
                    <a:pt x="13763" y="14104"/>
                  </a:cubicBezTo>
                  <a:cubicBezTo>
                    <a:pt x="13763" y="14167"/>
                    <a:pt x="13804" y="14262"/>
                    <a:pt x="13804" y="14262"/>
                  </a:cubicBezTo>
                  <a:cubicBezTo>
                    <a:pt x="13804" y="14262"/>
                    <a:pt x="13844" y="14326"/>
                    <a:pt x="13885" y="14389"/>
                  </a:cubicBezTo>
                  <a:cubicBezTo>
                    <a:pt x="13885" y="14421"/>
                    <a:pt x="13885" y="14421"/>
                    <a:pt x="13885" y="14389"/>
                  </a:cubicBezTo>
                  <a:cubicBezTo>
                    <a:pt x="13885" y="14389"/>
                    <a:pt x="13885" y="14389"/>
                    <a:pt x="13926" y="14453"/>
                  </a:cubicBezTo>
                  <a:cubicBezTo>
                    <a:pt x="14007" y="14548"/>
                    <a:pt x="14007" y="14548"/>
                    <a:pt x="14007" y="14548"/>
                  </a:cubicBezTo>
                  <a:cubicBezTo>
                    <a:pt x="14089" y="14675"/>
                    <a:pt x="14089" y="14675"/>
                    <a:pt x="14089" y="14675"/>
                  </a:cubicBezTo>
                  <a:cubicBezTo>
                    <a:pt x="14252" y="14739"/>
                    <a:pt x="14252" y="14739"/>
                    <a:pt x="14252" y="14739"/>
                  </a:cubicBezTo>
                  <a:cubicBezTo>
                    <a:pt x="14374" y="14739"/>
                    <a:pt x="14374" y="14739"/>
                    <a:pt x="14374" y="14739"/>
                  </a:cubicBezTo>
                  <a:cubicBezTo>
                    <a:pt x="14456" y="14739"/>
                    <a:pt x="14456" y="14739"/>
                    <a:pt x="14456" y="14739"/>
                  </a:cubicBezTo>
                  <a:cubicBezTo>
                    <a:pt x="14619" y="14707"/>
                    <a:pt x="14619" y="14707"/>
                    <a:pt x="14619" y="14707"/>
                  </a:cubicBezTo>
                  <a:cubicBezTo>
                    <a:pt x="14822" y="14675"/>
                    <a:pt x="14822" y="14675"/>
                    <a:pt x="14822" y="14675"/>
                  </a:cubicBezTo>
                  <a:cubicBezTo>
                    <a:pt x="14822" y="14675"/>
                    <a:pt x="14904" y="14644"/>
                    <a:pt x="14945" y="14580"/>
                  </a:cubicBezTo>
                  <a:cubicBezTo>
                    <a:pt x="14985" y="14516"/>
                    <a:pt x="15108" y="14421"/>
                    <a:pt x="15108" y="14421"/>
                  </a:cubicBezTo>
                  <a:cubicBezTo>
                    <a:pt x="15271" y="14358"/>
                    <a:pt x="15271" y="14358"/>
                    <a:pt x="15271" y="14358"/>
                  </a:cubicBezTo>
                  <a:cubicBezTo>
                    <a:pt x="15271" y="14358"/>
                    <a:pt x="15312" y="14262"/>
                    <a:pt x="15352" y="14167"/>
                  </a:cubicBezTo>
                  <a:cubicBezTo>
                    <a:pt x="15434" y="14104"/>
                    <a:pt x="15597" y="14040"/>
                    <a:pt x="15597" y="14040"/>
                  </a:cubicBezTo>
                  <a:cubicBezTo>
                    <a:pt x="15597" y="14040"/>
                    <a:pt x="15515" y="13945"/>
                    <a:pt x="15678" y="13881"/>
                  </a:cubicBezTo>
                  <a:cubicBezTo>
                    <a:pt x="15801" y="13818"/>
                    <a:pt x="15964" y="13754"/>
                    <a:pt x="15964" y="13754"/>
                  </a:cubicBezTo>
                  <a:cubicBezTo>
                    <a:pt x="15964" y="13754"/>
                    <a:pt x="16045" y="13595"/>
                    <a:pt x="16086" y="13532"/>
                  </a:cubicBezTo>
                  <a:cubicBezTo>
                    <a:pt x="16127" y="13468"/>
                    <a:pt x="16208" y="13309"/>
                    <a:pt x="16208" y="13309"/>
                  </a:cubicBezTo>
                  <a:cubicBezTo>
                    <a:pt x="16330" y="13214"/>
                    <a:pt x="16330" y="13214"/>
                    <a:pt x="16330" y="13214"/>
                  </a:cubicBezTo>
                  <a:cubicBezTo>
                    <a:pt x="16330" y="13214"/>
                    <a:pt x="16453" y="13024"/>
                    <a:pt x="16493" y="12992"/>
                  </a:cubicBezTo>
                  <a:cubicBezTo>
                    <a:pt x="16534" y="12992"/>
                    <a:pt x="16656" y="12928"/>
                    <a:pt x="16656" y="12896"/>
                  </a:cubicBezTo>
                  <a:cubicBezTo>
                    <a:pt x="16656" y="12833"/>
                    <a:pt x="16738" y="12674"/>
                    <a:pt x="16738" y="12642"/>
                  </a:cubicBezTo>
                  <a:cubicBezTo>
                    <a:pt x="16779" y="12611"/>
                    <a:pt x="16738" y="12356"/>
                    <a:pt x="16738" y="12356"/>
                  </a:cubicBezTo>
                  <a:cubicBezTo>
                    <a:pt x="16738" y="12356"/>
                    <a:pt x="16738" y="12198"/>
                    <a:pt x="16616" y="12229"/>
                  </a:cubicBezTo>
                  <a:cubicBezTo>
                    <a:pt x="16493" y="12229"/>
                    <a:pt x="16412" y="12198"/>
                    <a:pt x="16412" y="12198"/>
                  </a:cubicBezTo>
                  <a:cubicBezTo>
                    <a:pt x="16412" y="12198"/>
                    <a:pt x="16371" y="12198"/>
                    <a:pt x="16290" y="12198"/>
                  </a:cubicBezTo>
                  <a:cubicBezTo>
                    <a:pt x="16208" y="12229"/>
                    <a:pt x="16208" y="12229"/>
                    <a:pt x="16208" y="12229"/>
                  </a:cubicBezTo>
                  <a:cubicBezTo>
                    <a:pt x="16208" y="12229"/>
                    <a:pt x="16208" y="12229"/>
                    <a:pt x="16086" y="12198"/>
                  </a:cubicBezTo>
                  <a:cubicBezTo>
                    <a:pt x="15964" y="12166"/>
                    <a:pt x="15964" y="12166"/>
                    <a:pt x="15964" y="12166"/>
                  </a:cubicBezTo>
                  <a:cubicBezTo>
                    <a:pt x="15964" y="12166"/>
                    <a:pt x="15923" y="12134"/>
                    <a:pt x="15882" y="12166"/>
                  </a:cubicBezTo>
                  <a:cubicBezTo>
                    <a:pt x="15801" y="12198"/>
                    <a:pt x="15923" y="12166"/>
                    <a:pt x="15719" y="12325"/>
                  </a:cubicBezTo>
                  <a:cubicBezTo>
                    <a:pt x="15515" y="12515"/>
                    <a:pt x="15638" y="12515"/>
                    <a:pt x="15515" y="12515"/>
                  </a:cubicBezTo>
                  <a:cubicBezTo>
                    <a:pt x="15434" y="12515"/>
                    <a:pt x="15149" y="12452"/>
                    <a:pt x="15149" y="12452"/>
                  </a:cubicBezTo>
                  <a:cubicBezTo>
                    <a:pt x="15149" y="12452"/>
                    <a:pt x="15149" y="12452"/>
                    <a:pt x="15026" y="12356"/>
                  </a:cubicBezTo>
                  <a:cubicBezTo>
                    <a:pt x="14904" y="12261"/>
                    <a:pt x="14782" y="12166"/>
                    <a:pt x="14782" y="12166"/>
                  </a:cubicBezTo>
                  <a:cubicBezTo>
                    <a:pt x="14782" y="12166"/>
                    <a:pt x="14619" y="12261"/>
                    <a:pt x="14537" y="12166"/>
                  </a:cubicBezTo>
                  <a:cubicBezTo>
                    <a:pt x="14456" y="12039"/>
                    <a:pt x="14333" y="11975"/>
                    <a:pt x="14333" y="11975"/>
                  </a:cubicBezTo>
                  <a:cubicBezTo>
                    <a:pt x="14130" y="11721"/>
                    <a:pt x="14130" y="11721"/>
                    <a:pt x="14130" y="11721"/>
                  </a:cubicBezTo>
                  <a:cubicBezTo>
                    <a:pt x="14130" y="11721"/>
                    <a:pt x="14130" y="11594"/>
                    <a:pt x="14130" y="11562"/>
                  </a:cubicBezTo>
                  <a:cubicBezTo>
                    <a:pt x="14130" y="11499"/>
                    <a:pt x="14252" y="11372"/>
                    <a:pt x="14252" y="11372"/>
                  </a:cubicBezTo>
                  <a:cubicBezTo>
                    <a:pt x="14252" y="11372"/>
                    <a:pt x="14293" y="11435"/>
                    <a:pt x="14374" y="11372"/>
                  </a:cubicBezTo>
                  <a:cubicBezTo>
                    <a:pt x="14456" y="11340"/>
                    <a:pt x="14578" y="11245"/>
                    <a:pt x="14659" y="11372"/>
                  </a:cubicBezTo>
                  <a:cubicBezTo>
                    <a:pt x="14741" y="11531"/>
                    <a:pt x="14741" y="11531"/>
                    <a:pt x="14822" y="11594"/>
                  </a:cubicBezTo>
                  <a:cubicBezTo>
                    <a:pt x="14904" y="11658"/>
                    <a:pt x="14985" y="11689"/>
                    <a:pt x="15149" y="11753"/>
                  </a:cubicBezTo>
                  <a:cubicBezTo>
                    <a:pt x="15352" y="11785"/>
                    <a:pt x="15149" y="11785"/>
                    <a:pt x="15352" y="11785"/>
                  </a:cubicBezTo>
                  <a:cubicBezTo>
                    <a:pt x="15556" y="11785"/>
                    <a:pt x="15719" y="11753"/>
                    <a:pt x="15719" y="11753"/>
                  </a:cubicBezTo>
                  <a:cubicBezTo>
                    <a:pt x="15719" y="11753"/>
                    <a:pt x="15801" y="11785"/>
                    <a:pt x="15801" y="11689"/>
                  </a:cubicBezTo>
                  <a:cubicBezTo>
                    <a:pt x="15841" y="11626"/>
                    <a:pt x="15841" y="11467"/>
                    <a:pt x="15923" y="11467"/>
                  </a:cubicBezTo>
                  <a:cubicBezTo>
                    <a:pt x="15964" y="11467"/>
                    <a:pt x="16004" y="11435"/>
                    <a:pt x="16086" y="11467"/>
                  </a:cubicBezTo>
                  <a:cubicBezTo>
                    <a:pt x="16167" y="11499"/>
                    <a:pt x="16086" y="11435"/>
                    <a:pt x="16208" y="11594"/>
                  </a:cubicBezTo>
                  <a:cubicBezTo>
                    <a:pt x="16371" y="11721"/>
                    <a:pt x="16249" y="11721"/>
                    <a:pt x="16371" y="11721"/>
                  </a:cubicBezTo>
                  <a:cubicBezTo>
                    <a:pt x="16493" y="11721"/>
                    <a:pt x="16330" y="11785"/>
                    <a:pt x="16493" y="11721"/>
                  </a:cubicBezTo>
                  <a:cubicBezTo>
                    <a:pt x="16656" y="11658"/>
                    <a:pt x="16738" y="11467"/>
                    <a:pt x="16738" y="11467"/>
                  </a:cubicBezTo>
                  <a:cubicBezTo>
                    <a:pt x="16738" y="11467"/>
                    <a:pt x="16819" y="11276"/>
                    <a:pt x="16942" y="11308"/>
                  </a:cubicBezTo>
                  <a:cubicBezTo>
                    <a:pt x="17064" y="11372"/>
                    <a:pt x="17186" y="11372"/>
                    <a:pt x="17268" y="11308"/>
                  </a:cubicBezTo>
                  <a:cubicBezTo>
                    <a:pt x="17349" y="11245"/>
                    <a:pt x="17105" y="11118"/>
                    <a:pt x="17472" y="11149"/>
                  </a:cubicBezTo>
                  <a:cubicBezTo>
                    <a:pt x="17879" y="11181"/>
                    <a:pt x="17879" y="11181"/>
                    <a:pt x="17879" y="11181"/>
                  </a:cubicBezTo>
                  <a:cubicBezTo>
                    <a:pt x="18042" y="11308"/>
                    <a:pt x="18042" y="11308"/>
                    <a:pt x="18042" y="11308"/>
                  </a:cubicBezTo>
                  <a:cubicBezTo>
                    <a:pt x="18042" y="11308"/>
                    <a:pt x="18124" y="11213"/>
                    <a:pt x="18164" y="11308"/>
                  </a:cubicBezTo>
                  <a:cubicBezTo>
                    <a:pt x="18205" y="11372"/>
                    <a:pt x="18327" y="11435"/>
                    <a:pt x="18327" y="11435"/>
                  </a:cubicBezTo>
                  <a:cubicBezTo>
                    <a:pt x="18327" y="11435"/>
                    <a:pt x="18450" y="11499"/>
                    <a:pt x="18490" y="11467"/>
                  </a:cubicBezTo>
                  <a:cubicBezTo>
                    <a:pt x="18531" y="11404"/>
                    <a:pt x="18613" y="11308"/>
                    <a:pt x="18613" y="11308"/>
                  </a:cubicBezTo>
                  <a:cubicBezTo>
                    <a:pt x="18653" y="11149"/>
                    <a:pt x="18653" y="11149"/>
                    <a:pt x="18653" y="11149"/>
                  </a:cubicBezTo>
                  <a:cubicBezTo>
                    <a:pt x="18939" y="11404"/>
                    <a:pt x="18939" y="11404"/>
                    <a:pt x="18939" y="11404"/>
                  </a:cubicBezTo>
                  <a:cubicBezTo>
                    <a:pt x="18939" y="11404"/>
                    <a:pt x="18898" y="11404"/>
                    <a:pt x="18939" y="11499"/>
                  </a:cubicBezTo>
                  <a:cubicBezTo>
                    <a:pt x="18979" y="11594"/>
                    <a:pt x="19020" y="11689"/>
                    <a:pt x="19020" y="11689"/>
                  </a:cubicBezTo>
                  <a:cubicBezTo>
                    <a:pt x="19142" y="11848"/>
                    <a:pt x="19142" y="11848"/>
                    <a:pt x="19142" y="11848"/>
                  </a:cubicBezTo>
                  <a:cubicBezTo>
                    <a:pt x="19305" y="11944"/>
                    <a:pt x="19305" y="11944"/>
                    <a:pt x="19305" y="11944"/>
                  </a:cubicBezTo>
                  <a:cubicBezTo>
                    <a:pt x="19305" y="12071"/>
                    <a:pt x="19305" y="12071"/>
                    <a:pt x="19305" y="12071"/>
                  </a:cubicBezTo>
                  <a:cubicBezTo>
                    <a:pt x="19428" y="12198"/>
                    <a:pt x="19428" y="12198"/>
                    <a:pt x="19428" y="12198"/>
                  </a:cubicBezTo>
                  <a:cubicBezTo>
                    <a:pt x="19428" y="12198"/>
                    <a:pt x="19509" y="12229"/>
                    <a:pt x="19672" y="12325"/>
                  </a:cubicBezTo>
                  <a:cubicBezTo>
                    <a:pt x="19795" y="12420"/>
                    <a:pt x="19795" y="12325"/>
                    <a:pt x="19795" y="12420"/>
                  </a:cubicBezTo>
                  <a:cubicBezTo>
                    <a:pt x="19754" y="12515"/>
                    <a:pt x="19795" y="12642"/>
                    <a:pt x="19795" y="12642"/>
                  </a:cubicBezTo>
                  <a:cubicBezTo>
                    <a:pt x="19958" y="12769"/>
                    <a:pt x="19958" y="12769"/>
                    <a:pt x="19958" y="12769"/>
                  </a:cubicBezTo>
                  <a:cubicBezTo>
                    <a:pt x="19958" y="12769"/>
                    <a:pt x="19795" y="12611"/>
                    <a:pt x="19958" y="12547"/>
                  </a:cubicBezTo>
                  <a:cubicBezTo>
                    <a:pt x="20121" y="12484"/>
                    <a:pt x="20121" y="12356"/>
                    <a:pt x="20121" y="12356"/>
                  </a:cubicBezTo>
                  <a:cubicBezTo>
                    <a:pt x="20121" y="12356"/>
                    <a:pt x="20161" y="12356"/>
                    <a:pt x="20121" y="12261"/>
                  </a:cubicBezTo>
                  <a:cubicBezTo>
                    <a:pt x="20080" y="12198"/>
                    <a:pt x="20161" y="12039"/>
                    <a:pt x="20161" y="11975"/>
                  </a:cubicBezTo>
                  <a:cubicBezTo>
                    <a:pt x="20121" y="11944"/>
                    <a:pt x="20243" y="11944"/>
                    <a:pt x="20161" y="11848"/>
                  </a:cubicBezTo>
                  <a:cubicBezTo>
                    <a:pt x="20039" y="11721"/>
                    <a:pt x="20039" y="11626"/>
                    <a:pt x="20039" y="11626"/>
                  </a:cubicBezTo>
                  <a:cubicBezTo>
                    <a:pt x="20039" y="11435"/>
                    <a:pt x="20039" y="11435"/>
                    <a:pt x="20039" y="11435"/>
                  </a:cubicBezTo>
                  <a:cubicBezTo>
                    <a:pt x="20039" y="11149"/>
                    <a:pt x="20039" y="11149"/>
                    <a:pt x="20039" y="11149"/>
                  </a:cubicBezTo>
                  <a:cubicBezTo>
                    <a:pt x="20121" y="10864"/>
                    <a:pt x="20121" y="10864"/>
                    <a:pt x="20121" y="10864"/>
                  </a:cubicBezTo>
                  <a:cubicBezTo>
                    <a:pt x="20121" y="10864"/>
                    <a:pt x="20121" y="10673"/>
                    <a:pt x="20121" y="10641"/>
                  </a:cubicBezTo>
                  <a:cubicBezTo>
                    <a:pt x="20121" y="10609"/>
                    <a:pt x="20039" y="10387"/>
                    <a:pt x="20039" y="10324"/>
                  </a:cubicBezTo>
                  <a:cubicBezTo>
                    <a:pt x="20080" y="10292"/>
                    <a:pt x="20365" y="10069"/>
                    <a:pt x="20365" y="10069"/>
                  </a:cubicBezTo>
                  <a:cubicBezTo>
                    <a:pt x="20365" y="10069"/>
                    <a:pt x="20243" y="9911"/>
                    <a:pt x="20243" y="9847"/>
                  </a:cubicBezTo>
                  <a:cubicBezTo>
                    <a:pt x="20202" y="9784"/>
                    <a:pt x="20080" y="9656"/>
                    <a:pt x="20202" y="9561"/>
                  </a:cubicBezTo>
                  <a:cubicBezTo>
                    <a:pt x="20284" y="9498"/>
                    <a:pt x="20365" y="9339"/>
                    <a:pt x="20365" y="9339"/>
                  </a:cubicBezTo>
                  <a:cubicBezTo>
                    <a:pt x="20365" y="9339"/>
                    <a:pt x="19958" y="9116"/>
                    <a:pt x="20365" y="9148"/>
                  </a:cubicBezTo>
                  <a:cubicBezTo>
                    <a:pt x="20732" y="9148"/>
                    <a:pt x="20732" y="9148"/>
                    <a:pt x="20732" y="9148"/>
                  </a:cubicBezTo>
                  <a:cubicBezTo>
                    <a:pt x="20732" y="9148"/>
                    <a:pt x="20854" y="9148"/>
                    <a:pt x="20895" y="9275"/>
                  </a:cubicBezTo>
                  <a:cubicBezTo>
                    <a:pt x="20976" y="9402"/>
                    <a:pt x="21017" y="9402"/>
                    <a:pt x="21058" y="9402"/>
                  </a:cubicBezTo>
                  <a:cubicBezTo>
                    <a:pt x="21099" y="9402"/>
                    <a:pt x="21384" y="9244"/>
                    <a:pt x="21384" y="9244"/>
                  </a:cubicBezTo>
                  <a:cubicBezTo>
                    <a:pt x="21547" y="9148"/>
                    <a:pt x="21547" y="9148"/>
                    <a:pt x="21547" y="9148"/>
                  </a:cubicBezTo>
                  <a:cubicBezTo>
                    <a:pt x="20854" y="5876"/>
                    <a:pt x="18287" y="3081"/>
                    <a:pt x="14782" y="1429"/>
                  </a:cubicBezTo>
                  <a:cubicBezTo>
                    <a:pt x="14782" y="1461"/>
                    <a:pt x="14782" y="1461"/>
                    <a:pt x="14782" y="1493"/>
                  </a:cubicBezTo>
                  <a:cubicBezTo>
                    <a:pt x="14863" y="1588"/>
                    <a:pt x="14863" y="1556"/>
                    <a:pt x="14904" y="1652"/>
                  </a:cubicBezTo>
                  <a:cubicBezTo>
                    <a:pt x="14904" y="1779"/>
                    <a:pt x="14904" y="1779"/>
                    <a:pt x="14904" y="1779"/>
                  </a:cubicBezTo>
                  <a:cubicBezTo>
                    <a:pt x="14904" y="1779"/>
                    <a:pt x="14659" y="1684"/>
                    <a:pt x="14619" y="1684"/>
                  </a:cubicBezTo>
                  <a:cubicBezTo>
                    <a:pt x="14537" y="1684"/>
                    <a:pt x="14333" y="1652"/>
                    <a:pt x="14333" y="1652"/>
                  </a:cubicBezTo>
                  <a:cubicBezTo>
                    <a:pt x="14007" y="1620"/>
                    <a:pt x="14007" y="1620"/>
                    <a:pt x="14007" y="1620"/>
                  </a:cubicBezTo>
                  <a:cubicBezTo>
                    <a:pt x="13844" y="1493"/>
                    <a:pt x="13844" y="1493"/>
                    <a:pt x="13844" y="1493"/>
                  </a:cubicBezTo>
                  <a:cubicBezTo>
                    <a:pt x="13518" y="1461"/>
                    <a:pt x="13518" y="1461"/>
                    <a:pt x="13518" y="1461"/>
                  </a:cubicBezTo>
                  <a:cubicBezTo>
                    <a:pt x="13274" y="1302"/>
                    <a:pt x="13274" y="1302"/>
                    <a:pt x="13274" y="1302"/>
                  </a:cubicBezTo>
                  <a:cubicBezTo>
                    <a:pt x="13274" y="1302"/>
                    <a:pt x="13355" y="1080"/>
                    <a:pt x="13233" y="1080"/>
                  </a:cubicBezTo>
                  <a:cubicBezTo>
                    <a:pt x="13152" y="1112"/>
                    <a:pt x="13152" y="1112"/>
                    <a:pt x="13152" y="1112"/>
                  </a:cubicBezTo>
                  <a:cubicBezTo>
                    <a:pt x="13111" y="1080"/>
                    <a:pt x="13111" y="1080"/>
                    <a:pt x="13029" y="1080"/>
                  </a:cubicBezTo>
                  <a:cubicBezTo>
                    <a:pt x="12866" y="1080"/>
                    <a:pt x="12662" y="1080"/>
                    <a:pt x="12662" y="1080"/>
                  </a:cubicBezTo>
                  <a:cubicBezTo>
                    <a:pt x="12377" y="953"/>
                    <a:pt x="12377" y="953"/>
                    <a:pt x="12377" y="953"/>
                  </a:cubicBezTo>
                  <a:cubicBezTo>
                    <a:pt x="12377" y="953"/>
                    <a:pt x="12377" y="858"/>
                    <a:pt x="12336" y="858"/>
                  </a:cubicBezTo>
                  <a:cubicBezTo>
                    <a:pt x="12255" y="826"/>
                    <a:pt x="12051" y="731"/>
                    <a:pt x="12051" y="731"/>
                  </a:cubicBezTo>
                  <a:cubicBezTo>
                    <a:pt x="11929" y="635"/>
                    <a:pt x="11929" y="635"/>
                    <a:pt x="11929" y="635"/>
                  </a:cubicBezTo>
                  <a:cubicBezTo>
                    <a:pt x="12214" y="508"/>
                    <a:pt x="12214" y="508"/>
                    <a:pt x="12214" y="508"/>
                  </a:cubicBezTo>
                  <a:cubicBezTo>
                    <a:pt x="12214" y="508"/>
                    <a:pt x="12214" y="508"/>
                    <a:pt x="12214" y="508"/>
                  </a:cubicBezTo>
                  <a:cubicBezTo>
                    <a:pt x="12092" y="476"/>
                    <a:pt x="11929" y="413"/>
                    <a:pt x="11807" y="381"/>
                  </a:cubicBezTo>
                  <a:cubicBezTo>
                    <a:pt x="11807" y="413"/>
                    <a:pt x="11766" y="413"/>
                    <a:pt x="11725" y="413"/>
                  </a:cubicBezTo>
                  <a:cubicBezTo>
                    <a:pt x="11603" y="476"/>
                    <a:pt x="11562" y="476"/>
                    <a:pt x="11481" y="476"/>
                  </a:cubicBezTo>
                  <a:cubicBezTo>
                    <a:pt x="11358" y="476"/>
                    <a:pt x="11236" y="476"/>
                    <a:pt x="11236" y="476"/>
                  </a:cubicBezTo>
                  <a:cubicBezTo>
                    <a:pt x="11155" y="413"/>
                    <a:pt x="11155" y="413"/>
                    <a:pt x="11155" y="413"/>
                  </a:cubicBezTo>
                  <a:cubicBezTo>
                    <a:pt x="11155" y="413"/>
                    <a:pt x="11073" y="349"/>
                    <a:pt x="10992" y="349"/>
                  </a:cubicBezTo>
                  <a:cubicBezTo>
                    <a:pt x="10951" y="318"/>
                    <a:pt x="10788" y="191"/>
                    <a:pt x="10788" y="191"/>
                  </a:cubicBezTo>
                  <a:cubicBezTo>
                    <a:pt x="10625" y="191"/>
                    <a:pt x="10625" y="191"/>
                    <a:pt x="10625" y="191"/>
                  </a:cubicBezTo>
                  <a:cubicBezTo>
                    <a:pt x="10625" y="191"/>
                    <a:pt x="10502" y="159"/>
                    <a:pt x="10462" y="191"/>
                  </a:cubicBezTo>
                  <a:cubicBezTo>
                    <a:pt x="10380" y="222"/>
                    <a:pt x="10013" y="159"/>
                    <a:pt x="10013" y="159"/>
                  </a:cubicBezTo>
                  <a:cubicBezTo>
                    <a:pt x="10013" y="159"/>
                    <a:pt x="9973" y="95"/>
                    <a:pt x="9932" y="32"/>
                  </a:cubicBezTo>
                  <a:cubicBezTo>
                    <a:pt x="9810" y="32"/>
                    <a:pt x="9647" y="0"/>
                    <a:pt x="9524" y="0"/>
                  </a:cubicBezTo>
                  <a:cubicBezTo>
                    <a:pt x="9524" y="64"/>
                    <a:pt x="9565" y="191"/>
                    <a:pt x="9565" y="191"/>
                  </a:cubicBezTo>
                  <a:cubicBezTo>
                    <a:pt x="9443" y="222"/>
                    <a:pt x="9361" y="222"/>
                    <a:pt x="9361" y="222"/>
                  </a:cubicBezTo>
                  <a:moveTo>
                    <a:pt x="8913" y="7528"/>
                  </a:moveTo>
                  <a:cubicBezTo>
                    <a:pt x="8913" y="7592"/>
                    <a:pt x="8872" y="7624"/>
                    <a:pt x="8872" y="7624"/>
                  </a:cubicBezTo>
                  <a:cubicBezTo>
                    <a:pt x="8872" y="7655"/>
                    <a:pt x="8872" y="7655"/>
                    <a:pt x="8872" y="7687"/>
                  </a:cubicBezTo>
                  <a:cubicBezTo>
                    <a:pt x="8832" y="7687"/>
                    <a:pt x="8832" y="7751"/>
                    <a:pt x="8832" y="7751"/>
                  </a:cubicBezTo>
                  <a:cubicBezTo>
                    <a:pt x="8832" y="7751"/>
                    <a:pt x="8832" y="7782"/>
                    <a:pt x="8832" y="7846"/>
                  </a:cubicBezTo>
                  <a:cubicBezTo>
                    <a:pt x="8791" y="7878"/>
                    <a:pt x="8750" y="7878"/>
                    <a:pt x="8750" y="7878"/>
                  </a:cubicBezTo>
                  <a:cubicBezTo>
                    <a:pt x="8750" y="7878"/>
                    <a:pt x="8709" y="7846"/>
                    <a:pt x="8628" y="7846"/>
                  </a:cubicBezTo>
                  <a:cubicBezTo>
                    <a:pt x="8587" y="7846"/>
                    <a:pt x="8505" y="7814"/>
                    <a:pt x="8505" y="7814"/>
                  </a:cubicBezTo>
                  <a:cubicBezTo>
                    <a:pt x="8505" y="7814"/>
                    <a:pt x="8505" y="7909"/>
                    <a:pt x="8465" y="7941"/>
                  </a:cubicBezTo>
                  <a:cubicBezTo>
                    <a:pt x="8424" y="7941"/>
                    <a:pt x="8465" y="7941"/>
                    <a:pt x="8383" y="8005"/>
                  </a:cubicBezTo>
                  <a:cubicBezTo>
                    <a:pt x="8342" y="8036"/>
                    <a:pt x="8342" y="8068"/>
                    <a:pt x="8261" y="8100"/>
                  </a:cubicBezTo>
                  <a:cubicBezTo>
                    <a:pt x="8220" y="8100"/>
                    <a:pt x="8179" y="8100"/>
                    <a:pt x="8139" y="8100"/>
                  </a:cubicBezTo>
                  <a:cubicBezTo>
                    <a:pt x="8098" y="8100"/>
                    <a:pt x="8057" y="8100"/>
                    <a:pt x="8016" y="8100"/>
                  </a:cubicBezTo>
                  <a:cubicBezTo>
                    <a:pt x="7976" y="8132"/>
                    <a:pt x="7976" y="8132"/>
                    <a:pt x="7976" y="8100"/>
                  </a:cubicBezTo>
                  <a:cubicBezTo>
                    <a:pt x="7976" y="8100"/>
                    <a:pt x="7976" y="8100"/>
                    <a:pt x="7935" y="8132"/>
                  </a:cubicBezTo>
                  <a:cubicBezTo>
                    <a:pt x="7853" y="8164"/>
                    <a:pt x="7853" y="8132"/>
                    <a:pt x="7813" y="8195"/>
                  </a:cubicBezTo>
                  <a:cubicBezTo>
                    <a:pt x="7731" y="8227"/>
                    <a:pt x="7731" y="8227"/>
                    <a:pt x="7690" y="8259"/>
                  </a:cubicBezTo>
                  <a:cubicBezTo>
                    <a:pt x="7650" y="8259"/>
                    <a:pt x="7650" y="8291"/>
                    <a:pt x="7609" y="8291"/>
                  </a:cubicBezTo>
                  <a:cubicBezTo>
                    <a:pt x="7568" y="8291"/>
                    <a:pt x="7527" y="8291"/>
                    <a:pt x="7446" y="8291"/>
                  </a:cubicBezTo>
                  <a:cubicBezTo>
                    <a:pt x="7364" y="8291"/>
                    <a:pt x="7446" y="8291"/>
                    <a:pt x="7364" y="8291"/>
                  </a:cubicBezTo>
                  <a:cubicBezTo>
                    <a:pt x="7283" y="8291"/>
                    <a:pt x="7364" y="8259"/>
                    <a:pt x="7283" y="8291"/>
                  </a:cubicBezTo>
                  <a:cubicBezTo>
                    <a:pt x="7283" y="8291"/>
                    <a:pt x="7242" y="8291"/>
                    <a:pt x="7242" y="8291"/>
                  </a:cubicBezTo>
                  <a:cubicBezTo>
                    <a:pt x="7242" y="8291"/>
                    <a:pt x="7242" y="8291"/>
                    <a:pt x="7201" y="8291"/>
                  </a:cubicBezTo>
                  <a:cubicBezTo>
                    <a:pt x="7161" y="8291"/>
                    <a:pt x="7120" y="8322"/>
                    <a:pt x="7079" y="8322"/>
                  </a:cubicBezTo>
                  <a:cubicBezTo>
                    <a:pt x="7038" y="8354"/>
                    <a:pt x="7038" y="8322"/>
                    <a:pt x="6998" y="8322"/>
                  </a:cubicBezTo>
                  <a:cubicBezTo>
                    <a:pt x="6998" y="8322"/>
                    <a:pt x="6998" y="8322"/>
                    <a:pt x="6998" y="8322"/>
                  </a:cubicBezTo>
                  <a:cubicBezTo>
                    <a:pt x="6957" y="8354"/>
                    <a:pt x="6957" y="8354"/>
                    <a:pt x="6875" y="8322"/>
                  </a:cubicBezTo>
                  <a:cubicBezTo>
                    <a:pt x="6794" y="8291"/>
                    <a:pt x="6753" y="8227"/>
                    <a:pt x="6753" y="8227"/>
                  </a:cubicBezTo>
                  <a:cubicBezTo>
                    <a:pt x="6753" y="8195"/>
                    <a:pt x="6753" y="8195"/>
                    <a:pt x="6753" y="8195"/>
                  </a:cubicBezTo>
                  <a:cubicBezTo>
                    <a:pt x="6753" y="8132"/>
                    <a:pt x="6753" y="8132"/>
                    <a:pt x="6753" y="8132"/>
                  </a:cubicBezTo>
                  <a:cubicBezTo>
                    <a:pt x="6916" y="8132"/>
                    <a:pt x="6916" y="8132"/>
                    <a:pt x="6916" y="8132"/>
                  </a:cubicBezTo>
                  <a:cubicBezTo>
                    <a:pt x="6998" y="8132"/>
                    <a:pt x="7079" y="8100"/>
                    <a:pt x="7079" y="8068"/>
                  </a:cubicBezTo>
                  <a:cubicBezTo>
                    <a:pt x="7120" y="8036"/>
                    <a:pt x="7161" y="8005"/>
                    <a:pt x="7161" y="7973"/>
                  </a:cubicBezTo>
                  <a:cubicBezTo>
                    <a:pt x="7201" y="7973"/>
                    <a:pt x="7242" y="7878"/>
                    <a:pt x="7283" y="7878"/>
                  </a:cubicBezTo>
                  <a:cubicBezTo>
                    <a:pt x="7283" y="7878"/>
                    <a:pt x="7446" y="7846"/>
                    <a:pt x="7446" y="7814"/>
                  </a:cubicBezTo>
                  <a:cubicBezTo>
                    <a:pt x="7487" y="7814"/>
                    <a:pt x="7527" y="7814"/>
                    <a:pt x="7609" y="7782"/>
                  </a:cubicBezTo>
                  <a:cubicBezTo>
                    <a:pt x="7690" y="7751"/>
                    <a:pt x="7731" y="7751"/>
                    <a:pt x="7731" y="7719"/>
                  </a:cubicBezTo>
                  <a:cubicBezTo>
                    <a:pt x="7772" y="7719"/>
                    <a:pt x="7772" y="7719"/>
                    <a:pt x="7813" y="7687"/>
                  </a:cubicBezTo>
                  <a:cubicBezTo>
                    <a:pt x="7853" y="7655"/>
                    <a:pt x="8016" y="7528"/>
                    <a:pt x="8016" y="7496"/>
                  </a:cubicBezTo>
                  <a:cubicBezTo>
                    <a:pt x="7976" y="7496"/>
                    <a:pt x="8057" y="7496"/>
                    <a:pt x="7894" y="7496"/>
                  </a:cubicBezTo>
                  <a:cubicBezTo>
                    <a:pt x="7731" y="7528"/>
                    <a:pt x="7609" y="7592"/>
                    <a:pt x="7609" y="7528"/>
                  </a:cubicBezTo>
                  <a:cubicBezTo>
                    <a:pt x="7650" y="7465"/>
                    <a:pt x="7650" y="7369"/>
                    <a:pt x="7690" y="7338"/>
                  </a:cubicBezTo>
                  <a:cubicBezTo>
                    <a:pt x="7731" y="7306"/>
                    <a:pt x="7731" y="7306"/>
                    <a:pt x="7772" y="7274"/>
                  </a:cubicBezTo>
                  <a:cubicBezTo>
                    <a:pt x="7813" y="7274"/>
                    <a:pt x="7853" y="7274"/>
                    <a:pt x="7894" y="7211"/>
                  </a:cubicBezTo>
                  <a:cubicBezTo>
                    <a:pt x="7935" y="7179"/>
                    <a:pt x="7935" y="7179"/>
                    <a:pt x="7935" y="7147"/>
                  </a:cubicBezTo>
                  <a:cubicBezTo>
                    <a:pt x="7976" y="7084"/>
                    <a:pt x="7976" y="7052"/>
                    <a:pt x="7976" y="7020"/>
                  </a:cubicBezTo>
                  <a:cubicBezTo>
                    <a:pt x="7935" y="6956"/>
                    <a:pt x="7935" y="6956"/>
                    <a:pt x="7894" y="6925"/>
                  </a:cubicBezTo>
                  <a:cubicBezTo>
                    <a:pt x="7813" y="6893"/>
                    <a:pt x="7772" y="6893"/>
                    <a:pt x="7772" y="6829"/>
                  </a:cubicBezTo>
                  <a:cubicBezTo>
                    <a:pt x="7772" y="6766"/>
                    <a:pt x="7731" y="6766"/>
                    <a:pt x="7772" y="6734"/>
                  </a:cubicBezTo>
                  <a:cubicBezTo>
                    <a:pt x="7772" y="6671"/>
                    <a:pt x="7650" y="6734"/>
                    <a:pt x="7813" y="6639"/>
                  </a:cubicBezTo>
                  <a:cubicBezTo>
                    <a:pt x="7976" y="6575"/>
                    <a:pt x="8057" y="6544"/>
                    <a:pt x="8098" y="6512"/>
                  </a:cubicBezTo>
                  <a:cubicBezTo>
                    <a:pt x="8139" y="6480"/>
                    <a:pt x="8220" y="6480"/>
                    <a:pt x="8220" y="6448"/>
                  </a:cubicBezTo>
                  <a:cubicBezTo>
                    <a:pt x="8220" y="6416"/>
                    <a:pt x="8261" y="6385"/>
                    <a:pt x="8261" y="6353"/>
                  </a:cubicBezTo>
                  <a:cubicBezTo>
                    <a:pt x="8261" y="6321"/>
                    <a:pt x="8261" y="6289"/>
                    <a:pt x="8261" y="6289"/>
                  </a:cubicBezTo>
                  <a:cubicBezTo>
                    <a:pt x="8261" y="6289"/>
                    <a:pt x="8342" y="6099"/>
                    <a:pt x="8342" y="6099"/>
                  </a:cubicBezTo>
                  <a:cubicBezTo>
                    <a:pt x="8383" y="6099"/>
                    <a:pt x="8505" y="6099"/>
                    <a:pt x="8505" y="6099"/>
                  </a:cubicBezTo>
                  <a:cubicBezTo>
                    <a:pt x="8669" y="6162"/>
                    <a:pt x="8669" y="6162"/>
                    <a:pt x="8669" y="6162"/>
                  </a:cubicBezTo>
                  <a:cubicBezTo>
                    <a:pt x="8709" y="6194"/>
                    <a:pt x="8750" y="6289"/>
                    <a:pt x="8750" y="6289"/>
                  </a:cubicBezTo>
                  <a:cubicBezTo>
                    <a:pt x="8750" y="6289"/>
                    <a:pt x="8791" y="6289"/>
                    <a:pt x="8750" y="6321"/>
                  </a:cubicBezTo>
                  <a:cubicBezTo>
                    <a:pt x="8669" y="6353"/>
                    <a:pt x="8546" y="6416"/>
                    <a:pt x="8546" y="6416"/>
                  </a:cubicBezTo>
                  <a:cubicBezTo>
                    <a:pt x="8546" y="6416"/>
                    <a:pt x="8546" y="6448"/>
                    <a:pt x="8546" y="6448"/>
                  </a:cubicBezTo>
                  <a:cubicBezTo>
                    <a:pt x="8587" y="6544"/>
                    <a:pt x="8587" y="6544"/>
                    <a:pt x="8587" y="6544"/>
                  </a:cubicBezTo>
                  <a:cubicBezTo>
                    <a:pt x="8587" y="6544"/>
                    <a:pt x="8587" y="6575"/>
                    <a:pt x="8546" y="6607"/>
                  </a:cubicBezTo>
                  <a:cubicBezTo>
                    <a:pt x="8505" y="6639"/>
                    <a:pt x="8546" y="6639"/>
                    <a:pt x="8505" y="6639"/>
                  </a:cubicBezTo>
                  <a:cubicBezTo>
                    <a:pt x="8465" y="6671"/>
                    <a:pt x="8424" y="6702"/>
                    <a:pt x="8424" y="6702"/>
                  </a:cubicBezTo>
                  <a:cubicBezTo>
                    <a:pt x="8424" y="6702"/>
                    <a:pt x="8383" y="6734"/>
                    <a:pt x="8383" y="6766"/>
                  </a:cubicBezTo>
                  <a:cubicBezTo>
                    <a:pt x="8383" y="6798"/>
                    <a:pt x="8383" y="6861"/>
                    <a:pt x="8424" y="6893"/>
                  </a:cubicBezTo>
                  <a:cubicBezTo>
                    <a:pt x="8424" y="6925"/>
                    <a:pt x="8465" y="6925"/>
                    <a:pt x="8465" y="6925"/>
                  </a:cubicBezTo>
                  <a:cubicBezTo>
                    <a:pt x="8505" y="6925"/>
                    <a:pt x="8505" y="6956"/>
                    <a:pt x="8546" y="6988"/>
                  </a:cubicBezTo>
                  <a:cubicBezTo>
                    <a:pt x="8546" y="6988"/>
                    <a:pt x="8628" y="7020"/>
                    <a:pt x="8587" y="7052"/>
                  </a:cubicBezTo>
                  <a:cubicBezTo>
                    <a:pt x="8587" y="7052"/>
                    <a:pt x="8505" y="7052"/>
                    <a:pt x="8546" y="7084"/>
                  </a:cubicBezTo>
                  <a:cubicBezTo>
                    <a:pt x="8587" y="7115"/>
                    <a:pt x="8587" y="7147"/>
                    <a:pt x="8669" y="7179"/>
                  </a:cubicBezTo>
                  <a:cubicBezTo>
                    <a:pt x="8709" y="7242"/>
                    <a:pt x="8750" y="7242"/>
                    <a:pt x="8791" y="7306"/>
                  </a:cubicBezTo>
                  <a:cubicBezTo>
                    <a:pt x="8872" y="7369"/>
                    <a:pt x="8872" y="7338"/>
                    <a:pt x="8872" y="7401"/>
                  </a:cubicBezTo>
                  <a:cubicBezTo>
                    <a:pt x="8913" y="7465"/>
                    <a:pt x="8913" y="7496"/>
                    <a:pt x="8913" y="7528"/>
                  </a:cubicBezTo>
                  <a:moveTo>
                    <a:pt x="10258" y="6035"/>
                  </a:moveTo>
                  <a:cubicBezTo>
                    <a:pt x="10258" y="6035"/>
                    <a:pt x="10217" y="6067"/>
                    <a:pt x="10176" y="6099"/>
                  </a:cubicBezTo>
                  <a:cubicBezTo>
                    <a:pt x="10176" y="6099"/>
                    <a:pt x="10176" y="6099"/>
                    <a:pt x="10176" y="6099"/>
                  </a:cubicBezTo>
                  <a:cubicBezTo>
                    <a:pt x="10176" y="6067"/>
                    <a:pt x="10176" y="6067"/>
                    <a:pt x="10054" y="6131"/>
                  </a:cubicBezTo>
                  <a:cubicBezTo>
                    <a:pt x="9850" y="6258"/>
                    <a:pt x="9932" y="6289"/>
                    <a:pt x="9891" y="6321"/>
                  </a:cubicBezTo>
                  <a:cubicBezTo>
                    <a:pt x="9891" y="6321"/>
                    <a:pt x="9891" y="6353"/>
                    <a:pt x="9850" y="6353"/>
                  </a:cubicBezTo>
                  <a:cubicBezTo>
                    <a:pt x="9769" y="6321"/>
                    <a:pt x="9850" y="6353"/>
                    <a:pt x="9728" y="6321"/>
                  </a:cubicBezTo>
                  <a:cubicBezTo>
                    <a:pt x="9647" y="6289"/>
                    <a:pt x="9565" y="6258"/>
                    <a:pt x="9565" y="6258"/>
                  </a:cubicBezTo>
                  <a:cubicBezTo>
                    <a:pt x="9565" y="6258"/>
                    <a:pt x="9524" y="6258"/>
                    <a:pt x="9524" y="6226"/>
                  </a:cubicBezTo>
                  <a:cubicBezTo>
                    <a:pt x="9484" y="6194"/>
                    <a:pt x="9443" y="6194"/>
                    <a:pt x="9443" y="6162"/>
                  </a:cubicBezTo>
                  <a:cubicBezTo>
                    <a:pt x="9402" y="6162"/>
                    <a:pt x="9361" y="6162"/>
                    <a:pt x="9443" y="6099"/>
                  </a:cubicBezTo>
                  <a:cubicBezTo>
                    <a:pt x="9524" y="6035"/>
                    <a:pt x="9524" y="6004"/>
                    <a:pt x="9524" y="6004"/>
                  </a:cubicBezTo>
                  <a:cubicBezTo>
                    <a:pt x="9484" y="5940"/>
                    <a:pt x="9484" y="5940"/>
                    <a:pt x="9484" y="5940"/>
                  </a:cubicBezTo>
                  <a:cubicBezTo>
                    <a:pt x="9524" y="5813"/>
                    <a:pt x="9524" y="5813"/>
                    <a:pt x="9524" y="5813"/>
                  </a:cubicBezTo>
                  <a:cubicBezTo>
                    <a:pt x="9565" y="5813"/>
                    <a:pt x="9850" y="5845"/>
                    <a:pt x="9850" y="5845"/>
                  </a:cubicBezTo>
                  <a:cubicBezTo>
                    <a:pt x="9850" y="5845"/>
                    <a:pt x="9973" y="5781"/>
                    <a:pt x="10013" y="5781"/>
                  </a:cubicBezTo>
                  <a:cubicBezTo>
                    <a:pt x="10054" y="5781"/>
                    <a:pt x="10095" y="5749"/>
                    <a:pt x="10136" y="5781"/>
                  </a:cubicBezTo>
                  <a:cubicBezTo>
                    <a:pt x="10176" y="5845"/>
                    <a:pt x="10258" y="5876"/>
                    <a:pt x="10258" y="5908"/>
                  </a:cubicBezTo>
                  <a:cubicBezTo>
                    <a:pt x="10258" y="5940"/>
                    <a:pt x="10258" y="6004"/>
                    <a:pt x="10258" y="6035"/>
                  </a:cubicBezTo>
                  <a:moveTo>
                    <a:pt x="13967" y="9275"/>
                  </a:moveTo>
                  <a:cubicBezTo>
                    <a:pt x="14089" y="9307"/>
                    <a:pt x="14089" y="9339"/>
                    <a:pt x="14130" y="9339"/>
                  </a:cubicBezTo>
                  <a:cubicBezTo>
                    <a:pt x="14130" y="9339"/>
                    <a:pt x="14170" y="9371"/>
                    <a:pt x="14252" y="9434"/>
                  </a:cubicBezTo>
                  <a:cubicBezTo>
                    <a:pt x="14333" y="9498"/>
                    <a:pt x="14293" y="9529"/>
                    <a:pt x="14293" y="9561"/>
                  </a:cubicBezTo>
                  <a:cubicBezTo>
                    <a:pt x="14293" y="9561"/>
                    <a:pt x="14252" y="9625"/>
                    <a:pt x="14252" y="9625"/>
                  </a:cubicBezTo>
                  <a:cubicBezTo>
                    <a:pt x="14252" y="9656"/>
                    <a:pt x="14252" y="9656"/>
                    <a:pt x="14252" y="9656"/>
                  </a:cubicBezTo>
                  <a:cubicBezTo>
                    <a:pt x="14252" y="9656"/>
                    <a:pt x="14374" y="9752"/>
                    <a:pt x="14456" y="9847"/>
                  </a:cubicBezTo>
                  <a:cubicBezTo>
                    <a:pt x="14578" y="9911"/>
                    <a:pt x="14578" y="9911"/>
                    <a:pt x="14619" y="9974"/>
                  </a:cubicBezTo>
                  <a:cubicBezTo>
                    <a:pt x="14700" y="10006"/>
                    <a:pt x="14822" y="10165"/>
                    <a:pt x="14822" y="10165"/>
                  </a:cubicBezTo>
                  <a:cubicBezTo>
                    <a:pt x="14822" y="10165"/>
                    <a:pt x="14293" y="10387"/>
                    <a:pt x="14252" y="10387"/>
                  </a:cubicBezTo>
                  <a:cubicBezTo>
                    <a:pt x="14211" y="10419"/>
                    <a:pt x="14089" y="10387"/>
                    <a:pt x="14089" y="10387"/>
                  </a:cubicBezTo>
                  <a:cubicBezTo>
                    <a:pt x="14089" y="10387"/>
                    <a:pt x="13885" y="10419"/>
                    <a:pt x="13844" y="10387"/>
                  </a:cubicBezTo>
                  <a:cubicBezTo>
                    <a:pt x="13844" y="10387"/>
                    <a:pt x="13722" y="10292"/>
                    <a:pt x="13681" y="10292"/>
                  </a:cubicBezTo>
                  <a:cubicBezTo>
                    <a:pt x="13641" y="10260"/>
                    <a:pt x="13641" y="10165"/>
                    <a:pt x="13641" y="10101"/>
                  </a:cubicBezTo>
                  <a:cubicBezTo>
                    <a:pt x="13681" y="10069"/>
                    <a:pt x="13641" y="9974"/>
                    <a:pt x="13641" y="9942"/>
                  </a:cubicBezTo>
                  <a:cubicBezTo>
                    <a:pt x="13641" y="9911"/>
                    <a:pt x="13600" y="9815"/>
                    <a:pt x="13600" y="9784"/>
                  </a:cubicBezTo>
                  <a:cubicBezTo>
                    <a:pt x="13600" y="9752"/>
                    <a:pt x="13559" y="9752"/>
                    <a:pt x="13559" y="9752"/>
                  </a:cubicBezTo>
                  <a:cubicBezTo>
                    <a:pt x="13559" y="9752"/>
                    <a:pt x="13437" y="9656"/>
                    <a:pt x="13437" y="9625"/>
                  </a:cubicBezTo>
                  <a:cubicBezTo>
                    <a:pt x="13396" y="9593"/>
                    <a:pt x="13192" y="9402"/>
                    <a:pt x="13192" y="9402"/>
                  </a:cubicBezTo>
                  <a:cubicBezTo>
                    <a:pt x="13192" y="9402"/>
                    <a:pt x="13070" y="9307"/>
                    <a:pt x="13029" y="9275"/>
                  </a:cubicBezTo>
                  <a:cubicBezTo>
                    <a:pt x="13111" y="9180"/>
                    <a:pt x="13111" y="9180"/>
                    <a:pt x="13111" y="9180"/>
                  </a:cubicBezTo>
                  <a:cubicBezTo>
                    <a:pt x="13192" y="9180"/>
                    <a:pt x="13192" y="9180"/>
                    <a:pt x="13192" y="9180"/>
                  </a:cubicBezTo>
                  <a:cubicBezTo>
                    <a:pt x="13192" y="9180"/>
                    <a:pt x="13192" y="9180"/>
                    <a:pt x="13233" y="9148"/>
                  </a:cubicBezTo>
                  <a:cubicBezTo>
                    <a:pt x="13274" y="9116"/>
                    <a:pt x="13315" y="9212"/>
                    <a:pt x="13355" y="9212"/>
                  </a:cubicBezTo>
                  <a:cubicBezTo>
                    <a:pt x="13396" y="9212"/>
                    <a:pt x="13518" y="9180"/>
                    <a:pt x="13518" y="9180"/>
                  </a:cubicBezTo>
                  <a:cubicBezTo>
                    <a:pt x="13559" y="9148"/>
                    <a:pt x="13559" y="9148"/>
                    <a:pt x="13559" y="9148"/>
                  </a:cubicBezTo>
                  <a:cubicBezTo>
                    <a:pt x="13559" y="9148"/>
                    <a:pt x="13600" y="9148"/>
                    <a:pt x="13681" y="9148"/>
                  </a:cubicBezTo>
                  <a:cubicBezTo>
                    <a:pt x="13722" y="9180"/>
                    <a:pt x="13763" y="9148"/>
                    <a:pt x="13763" y="9148"/>
                  </a:cubicBezTo>
                  <a:cubicBezTo>
                    <a:pt x="13763" y="9148"/>
                    <a:pt x="13885" y="9244"/>
                    <a:pt x="13967" y="9275"/>
                  </a:cubicBezTo>
                  <a:moveTo>
                    <a:pt x="12866" y="8862"/>
                  </a:moveTo>
                  <a:cubicBezTo>
                    <a:pt x="12866" y="8862"/>
                    <a:pt x="12907" y="8767"/>
                    <a:pt x="12948" y="8767"/>
                  </a:cubicBezTo>
                  <a:cubicBezTo>
                    <a:pt x="12989" y="8735"/>
                    <a:pt x="13029" y="8704"/>
                    <a:pt x="13029" y="8704"/>
                  </a:cubicBezTo>
                  <a:cubicBezTo>
                    <a:pt x="13029" y="8704"/>
                    <a:pt x="13111" y="8640"/>
                    <a:pt x="13152" y="8608"/>
                  </a:cubicBezTo>
                  <a:cubicBezTo>
                    <a:pt x="13192" y="8545"/>
                    <a:pt x="13233" y="8513"/>
                    <a:pt x="13274" y="8481"/>
                  </a:cubicBezTo>
                  <a:cubicBezTo>
                    <a:pt x="13274" y="8481"/>
                    <a:pt x="13274" y="8481"/>
                    <a:pt x="13274" y="8481"/>
                  </a:cubicBezTo>
                  <a:cubicBezTo>
                    <a:pt x="13233" y="8481"/>
                    <a:pt x="13233" y="8481"/>
                    <a:pt x="13274" y="8449"/>
                  </a:cubicBezTo>
                  <a:cubicBezTo>
                    <a:pt x="13355" y="8386"/>
                    <a:pt x="13396" y="8386"/>
                    <a:pt x="13437" y="8386"/>
                  </a:cubicBezTo>
                  <a:cubicBezTo>
                    <a:pt x="13518" y="8386"/>
                    <a:pt x="13641" y="8386"/>
                    <a:pt x="13641" y="8386"/>
                  </a:cubicBezTo>
                  <a:cubicBezTo>
                    <a:pt x="13763" y="8481"/>
                    <a:pt x="13763" y="8481"/>
                    <a:pt x="13763" y="8481"/>
                  </a:cubicBezTo>
                  <a:cubicBezTo>
                    <a:pt x="13763" y="8481"/>
                    <a:pt x="13722" y="8545"/>
                    <a:pt x="13763" y="8576"/>
                  </a:cubicBezTo>
                  <a:cubicBezTo>
                    <a:pt x="13763" y="8608"/>
                    <a:pt x="13804" y="8640"/>
                    <a:pt x="13763" y="8672"/>
                  </a:cubicBezTo>
                  <a:cubicBezTo>
                    <a:pt x="13722" y="8704"/>
                    <a:pt x="13722" y="8735"/>
                    <a:pt x="13641" y="8735"/>
                  </a:cubicBezTo>
                  <a:cubicBezTo>
                    <a:pt x="13559" y="8767"/>
                    <a:pt x="13437" y="8767"/>
                    <a:pt x="13437" y="8767"/>
                  </a:cubicBezTo>
                  <a:cubicBezTo>
                    <a:pt x="13396" y="8831"/>
                    <a:pt x="13396" y="8831"/>
                    <a:pt x="13396" y="8831"/>
                  </a:cubicBezTo>
                  <a:cubicBezTo>
                    <a:pt x="13396" y="8831"/>
                    <a:pt x="13315" y="8862"/>
                    <a:pt x="13315" y="8862"/>
                  </a:cubicBezTo>
                  <a:cubicBezTo>
                    <a:pt x="13274" y="8862"/>
                    <a:pt x="13315" y="8894"/>
                    <a:pt x="13233" y="8926"/>
                  </a:cubicBezTo>
                  <a:cubicBezTo>
                    <a:pt x="13152" y="8926"/>
                    <a:pt x="13111" y="8958"/>
                    <a:pt x="13070" y="8958"/>
                  </a:cubicBezTo>
                  <a:cubicBezTo>
                    <a:pt x="12989" y="8989"/>
                    <a:pt x="12989" y="9053"/>
                    <a:pt x="12948" y="9021"/>
                  </a:cubicBezTo>
                  <a:cubicBezTo>
                    <a:pt x="12907" y="8989"/>
                    <a:pt x="12825" y="9021"/>
                    <a:pt x="12825" y="9021"/>
                  </a:cubicBezTo>
                  <a:cubicBezTo>
                    <a:pt x="12866" y="8862"/>
                    <a:pt x="12866" y="8862"/>
                    <a:pt x="12866" y="8862"/>
                  </a:cubicBezTo>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8" name="Shape 688"/>
            <p:cNvSpPr/>
            <p:nvPr/>
          </p:nvSpPr>
          <p:spPr>
            <a:xfrm>
              <a:off x="445386" y="0"/>
              <a:ext cx="3081867" cy="2149843"/>
            </a:xfrm>
            <a:custGeom>
              <a:avLst/>
              <a:gdLst/>
              <a:ahLst/>
              <a:cxnLst>
                <a:cxn ang="0">
                  <a:pos x="wd2" y="hd2"/>
                </a:cxn>
                <a:cxn ang="5400000">
                  <a:pos x="wd2" y="hd2"/>
                </a:cxn>
                <a:cxn ang="10800000">
                  <a:pos x="wd2" y="hd2"/>
                </a:cxn>
                <a:cxn ang="16200000">
                  <a:pos x="wd2" y="hd2"/>
                </a:cxn>
              </a:cxnLst>
              <a:rect l="0" t="0" r="r" b="b"/>
              <a:pathLst>
                <a:path w="21529" h="21600" extrusionOk="0">
                  <a:moveTo>
                    <a:pt x="212" y="19155"/>
                  </a:moveTo>
                  <a:cubicBezTo>
                    <a:pt x="212" y="19155"/>
                    <a:pt x="212" y="19155"/>
                    <a:pt x="283" y="18951"/>
                  </a:cubicBezTo>
                  <a:cubicBezTo>
                    <a:pt x="354" y="18645"/>
                    <a:pt x="425" y="18849"/>
                    <a:pt x="637" y="18645"/>
                  </a:cubicBezTo>
                  <a:cubicBezTo>
                    <a:pt x="850" y="18340"/>
                    <a:pt x="921" y="18951"/>
                    <a:pt x="921" y="18951"/>
                  </a:cubicBezTo>
                  <a:cubicBezTo>
                    <a:pt x="921" y="18951"/>
                    <a:pt x="1204" y="19053"/>
                    <a:pt x="1558" y="18645"/>
                  </a:cubicBezTo>
                  <a:cubicBezTo>
                    <a:pt x="1983" y="18136"/>
                    <a:pt x="1700" y="18340"/>
                    <a:pt x="1841" y="18136"/>
                  </a:cubicBezTo>
                  <a:cubicBezTo>
                    <a:pt x="1912" y="17830"/>
                    <a:pt x="2054" y="17525"/>
                    <a:pt x="2054" y="17525"/>
                  </a:cubicBezTo>
                  <a:cubicBezTo>
                    <a:pt x="2266" y="17728"/>
                    <a:pt x="2266" y="17728"/>
                    <a:pt x="2266" y="17728"/>
                  </a:cubicBezTo>
                  <a:cubicBezTo>
                    <a:pt x="2620" y="18136"/>
                    <a:pt x="2620" y="18136"/>
                    <a:pt x="2620" y="18136"/>
                  </a:cubicBezTo>
                  <a:cubicBezTo>
                    <a:pt x="2620" y="18136"/>
                    <a:pt x="2620" y="18136"/>
                    <a:pt x="2974" y="17525"/>
                  </a:cubicBezTo>
                  <a:cubicBezTo>
                    <a:pt x="3258" y="16913"/>
                    <a:pt x="3187" y="17525"/>
                    <a:pt x="3329" y="17525"/>
                  </a:cubicBezTo>
                  <a:cubicBezTo>
                    <a:pt x="3470" y="17525"/>
                    <a:pt x="3753" y="17525"/>
                    <a:pt x="3753" y="17525"/>
                  </a:cubicBezTo>
                  <a:cubicBezTo>
                    <a:pt x="3824" y="18034"/>
                    <a:pt x="3824" y="18034"/>
                    <a:pt x="3824" y="18034"/>
                  </a:cubicBezTo>
                  <a:cubicBezTo>
                    <a:pt x="3824" y="18340"/>
                    <a:pt x="3824" y="18340"/>
                    <a:pt x="3824" y="18340"/>
                  </a:cubicBezTo>
                  <a:cubicBezTo>
                    <a:pt x="3824" y="18340"/>
                    <a:pt x="3824" y="18340"/>
                    <a:pt x="3612" y="18951"/>
                  </a:cubicBezTo>
                  <a:cubicBezTo>
                    <a:pt x="3399" y="19460"/>
                    <a:pt x="3753" y="19155"/>
                    <a:pt x="3753" y="19155"/>
                  </a:cubicBezTo>
                  <a:cubicBezTo>
                    <a:pt x="3753" y="19155"/>
                    <a:pt x="3966" y="19358"/>
                    <a:pt x="4320" y="19257"/>
                  </a:cubicBezTo>
                  <a:cubicBezTo>
                    <a:pt x="4674" y="19155"/>
                    <a:pt x="4745" y="18951"/>
                    <a:pt x="4745" y="18951"/>
                  </a:cubicBezTo>
                  <a:cubicBezTo>
                    <a:pt x="4462" y="18747"/>
                    <a:pt x="4462" y="18747"/>
                    <a:pt x="4462" y="18747"/>
                  </a:cubicBezTo>
                  <a:cubicBezTo>
                    <a:pt x="4462" y="18747"/>
                    <a:pt x="4462" y="18543"/>
                    <a:pt x="4462" y="18340"/>
                  </a:cubicBezTo>
                  <a:cubicBezTo>
                    <a:pt x="4462" y="18238"/>
                    <a:pt x="4462" y="17830"/>
                    <a:pt x="4462" y="17830"/>
                  </a:cubicBezTo>
                  <a:cubicBezTo>
                    <a:pt x="4462" y="17830"/>
                    <a:pt x="4532" y="17525"/>
                    <a:pt x="4674" y="17117"/>
                  </a:cubicBezTo>
                  <a:cubicBezTo>
                    <a:pt x="4745" y="16913"/>
                    <a:pt x="4745" y="16913"/>
                    <a:pt x="4745" y="17015"/>
                  </a:cubicBezTo>
                  <a:cubicBezTo>
                    <a:pt x="4745" y="17015"/>
                    <a:pt x="4745" y="17015"/>
                    <a:pt x="4887" y="16913"/>
                  </a:cubicBezTo>
                  <a:cubicBezTo>
                    <a:pt x="4957" y="16811"/>
                    <a:pt x="4957" y="16913"/>
                    <a:pt x="4957" y="16913"/>
                  </a:cubicBezTo>
                  <a:cubicBezTo>
                    <a:pt x="4887" y="16913"/>
                    <a:pt x="4887" y="16913"/>
                    <a:pt x="4957" y="16913"/>
                  </a:cubicBezTo>
                  <a:cubicBezTo>
                    <a:pt x="5028" y="16913"/>
                    <a:pt x="5241" y="17015"/>
                    <a:pt x="5241" y="17015"/>
                  </a:cubicBezTo>
                  <a:cubicBezTo>
                    <a:pt x="5241" y="17015"/>
                    <a:pt x="5736" y="17219"/>
                    <a:pt x="5878" y="17321"/>
                  </a:cubicBezTo>
                  <a:cubicBezTo>
                    <a:pt x="6020" y="17321"/>
                    <a:pt x="6232" y="17525"/>
                    <a:pt x="6232" y="17525"/>
                  </a:cubicBezTo>
                  <a:cubicBezTo>
                    <a:pt x="6232" y="17525"/>
                    <a:pt x="5949" y="18136"/>
                    <a:pt x="5878" y="18238"/>
                  </a:cubicBezTo>
                  <a:cubicBezTo>
                    <a:pt x="5736" y="18340"/>
                    <a:pt x="5595" y="18645"/>
                    <a:pt x="5595" y="18645"/>
                  </a:cubicBezTo>
                  <a:cubicBezTo>
                    <a:pt x="5595" y="18645"/>
                    <a:pt x="5311" y="18747"/>
                    <a:pt x="5170" y="18951"/>
                  </a:cubicBezTo>
                  <a:cubicBezTo>
                    <a:pt x="5099" y="19053"/>
                    <a:pt x="5170" y="19257"/>
                    <a:pt x="5170" y="19460"/>
                  </a:cubicBezTo>
                  <a:cubicBezTo>
                    <a:pt x="5170" y="19664"/>
                    <a:pt x="5311" y="19970"/>
                    <a:pt x="5311" y="19970"/>
                  </a:cubicBezTo>
                  <a:cubicBezTo>
                    <a:pt x="5311" y="19970"/>
                    <a:pt x="5311" y="20275"/>
                    <a:pt x="5099" y="20275"/>
                  </a:cubicBezTo>
                  <a:cubicBezTo>
                    <a:pt x="4957" y="20377"/>
                    <a:pt x="4957" y="20479"/>
                    <a:pt x="4957" y="20479"/>
                  </a:cubicBezTo>
                  <a:cubicBezTo>
                    <a:pt x="4957" y="20785"/>
                    <a:pt x="4957" y="20785"/>
                    <a:pt x="4957" y="20785"/>
                  </a:cubicBezTo>
                  <a:cubicBezTo>
                    <a:pt x="4957" y="21294"/>
                    <a:pt x="4957" y="21294"/>
                    <a:pt x="4957" y="21294"/>
                  </a:cubicBezTo>
                  <a:cubicBezTo>
                    <a:pt x="4957" y="21600"/>
                    <a:pt x="4957" y="21600"/>
                    <a:pt x="4957" y="21600"/>
                  </a:cubicBezTo>
                  <a:cubicBezTo>
                    <a:pt x="5311" y="21600"/>
                    <a:pt x="5311" y="21600"/>
                    <a:pt x="5311" y="21600"/>
                  </a:cubicBezTo>
                  <a:cubicBezTo>
                    <a:pt x="5311" y="21600"/>
                    <a:pt x="5311" y="21600"/>
                    <a:pt x="5595" y="21294"/>
                  </a:cubicBezTo>
                  <a:cubicBezTo>
                    <a:pt x="5807" y="21091"/>
                    <a:pt x="5595" y="21294"/>
                    <a:pt x="5666" y="21091"/>
                  </a:cubicBezTo>
                  <a:cubicBezTo>
                    <a:pt x="5736" y="20887"/>
                    <a:pt x="5878" y="20785"/>
                    <a:pt x="5949" y="20581"/>
                  </a:cubicBezTo>
                  <a:cubicBezTo>
                    <a:pt x="6090" y="20377"/>
                    <a:pt x="5949" y="20581"/>
                    <a:pt x="6020" y="19970"/>
                  </a:cubicBezTo>
                  <a:cubicBezTo>
                    <a:pt x="6020" y="19562"/>
                    <a:pt x="6020" y="19664"/>
                    <a:pt x="6020" y="19664"/>
                  </a:cubicBezTo>
                  <a:cubicBezTo>
                    <a:pt x="6020" y="19664"/>
                    <a:pt x="6020" y="19664"/>
                    <a:pt x="6020" y="19460"/>
                  </a:cubicBezTo>
                  <a:cubicBezTo>
                    <a:pt x="6020" y="18951"/>
                    <a:pt x="6020" y="19460"/>
                    <a:pt x="5949" y="18951"/>
                  </a:cubicBezTo>
                  <a:cubicBezTo>
                    <a:pt x="5949" y="18340"/>
                    <a:pt x="6090" y="18747"/>
                    <a:pt x="6090" y="18747"/>
                  </a:cubicBezTo>
                  <a:cubicBezTo>
                    <a:pt x="6090" y="18747"/>
                    <a:pt x="6090" y="18747"/>
                    <a:pt x="6445" y="18747"/>
                  </a:cubicBezTo>
                  <a:cubicBezTo>
                    <a:pt x="6799" y="18645"/>
                    <a:pt x="6445" y="18747"/>
                    <a:pt x="6586" y="18645"/>
                  </a:cubicBezTo>
                  <a:cubicBezTo>
                    <a:pt x="6799" y="18442"/>
                    <a:pt x="6799" y="18136"/>
                    <a:pt x="6940" y="17830"/>
                  </a:cubicBezTo>
                  <a:cubicBezTo>
                    <a:pt x="7082" y="17423"/>
                    <a:pt x="7153" y="17830"/>
                    <a:pt x="7153" y="17830"/>
                  </a:cubicBezTo>
                  <a:cubicBezTo>
                    <a:pt x="7153" y="17830"/>
                    <a:pt x="7153" y="17830"/>
                    <a:pt x="7294" y="17525"/>
                  </a:cubicBezTo>
                  <a:cubicBezTo>
                    <a:pt x="7365" y="17219"/>
                    <a:pt x="7436" y="17015"/>
                    <a:pt x="7507" y="16811"/>
                  </a:cubicBezTo>
                  <a:cubicBezTo>
                    <a:pt x="7507" y="16506"/>
                    <a:pt x="7507" y="16200"/>
                    <a:pt x="7507" y="16098"/>
                  </a:cubicBezTo>
                  <a:cubicBezTo>
                    <a:pt x="7578" y="15894"/>
                    <a:pt x="7649" y="15589"/>
                    <a:pt x="8003" y="15181"/>
                  </a:cubicBezTo>
                  <a:cubicBezTo>
                    <a:pt x="8144" y="14977"/>
                    <a:pt x="8144" y="14977"/>
                    <a:pt x="8073" y="15079"/>
                  </a:cubicBezTo>
                  <a:cubicBezTo>
                    <a:pt x="8073" y="15079"/>
                    <a:pt x="8003" y="15079"/>
                    <a:pt x="8073" y="15079"/>
                  </a:cubicBezTo>
                  <a:cubicBezTo>
                    <a:pt x="8144" y="14977"/>
                    <a:pt x="8215" y="14875"/>
                    <a:pt x="8782" y="14264"/>
                  </a:cubicBezTo>
                  <a:cubicBezTo>
                    <a:pt x="9065" y="13857"/>
                    <a:pt x="9065" y="13958"/>
                    <a:pt x="8994" y="14060"/>
                  </a:cubicBezTo>
                  <a:cubicBezTo>
                    <a:pt x="8923" y="14060"/>
                    <a:pt x="8923" y="14162"/>
                    <a:pt x="8994" y="14060"/>
                  </a:cubicBezTo>
                  <a:cubicBezTo>
                    <a:pt x="9277" y="13755"/>
                    <a:pt x="9277" y="13755"/>
                    <a:pt x="9348" y="13755"/>
                  </a:cubicBezTo>
                  <a:cubicBezTo>
                    <a:pt x="9419" y="13857"/>
                    <a:pt x="9419" y="13755"/>
                    <a:pt x="9277" y="13755"/>
                  </a:cubicBezTo>
                  <a:cubicBezTo>
                    <a:pt x="9207" y="13755"/>
                    <a:pt x="8994" y="13755"/>
                    <a:pt x="8923" y="13755"/>
                  </a:cubicBezTo>
                  <a:cubicBezTo>
                    <a:pt x="8782" y="13857"/>
                    <a:pt x="8711" y="13755"/>
                    <a:pt x="8428" y="13755"/>
                  </a:cubicBezTo>
                  <a:cubicBezTo>
                    <a:pt x="8144" y="13755"/>
                    <a:pt x="8073" y="13551"/>
                    <a:pt x="8073" y="13551"/>
                  </a:cubicBezTo>
                  <a:cubicBezTo>
                    <a:pt x="8073" y="13551"/>
                    <a:pt x="8073" y="13551"/>
                    <a:pt x="8215" y="13042"/>
                  </a:cubicBezTo>
                  <a:cubicBezTo>
                    <a:pt x="8215" y="13042"/>
                    <a:pt x="8498" y="12532"/>
                    <a:pt x="8782" y="12328"/>
                  </a:cubicBezTo>
                  <a:cubicBezTo>
                    <a:pt x="8923" y="12125"/>
                    <a:pt x="8923" y="12125"/>
                    <a:pt x="8923" y="12226"/>
                  </a:cubicBezTo>
                  <a:cubicBezTo>
                    <a:pt x="8852" y="12226"/>
                    <a:pt x="8852" y="12226"/>
                    <a:pt x="8923" y="12226"/>
                  </a:cubicBezTo>
                  <a:cubicBezTo>
                    <a:pt x="9136" y="12125"/>
                    <a:pt x="8923" y="12226"/>
                    <a:pt x="9136" y="12023"/>
                  </a:cubicBezTo>
                  <a:cubicBezTo>
                    <a:pt x="9277" y="11921"/>
                    <a:pt x="9348" y="11819"/>
                    <a:pt x="9348" y="11819"/>
                  </a:cubicBezTo>
                  <a:cubicBezTo>
                    <a:pt x="9348" y="11819"/>
                    <a:pt x="9348" y="11819"/>
                    <a:pt x="9419" y="11717"/>
                  </a:cubicBezTo>
                  <a:cubicBezTo>
                    <a:pt x="9490" y="11513"/>
                    <a:pt x="9348" y="11309"/>
                    <a:pt x="9348" y="11309"/>
                  </a:cubicBezTo>
                  <a:cubicBezTo>
                    <a:pt x="9348" y="11309"/>
                    <a:pt x="9348" y="11309"/>
                    <a:pt x="9419" y="10902"/>
                  </a:cubicBezTo>
                  <a:cubicBezTo>
                    <a:pt x="9419" y="10596"/>
                    <a:pt x="9419" y="10596"/>
                    <a:pt x="9419" y="10698"/>
                  </a:cubicBezTo>
                  <a:cubicBezTo>
                    <a:pt x="9419" y="10698"/>
                    <a:pt x="9419" y="10800"/>
                    <a:pt x="9419" y="10698"/>
                  </a:cubicBezTo>
                  <a:cubicBezTo>
                    <a:pt x="9490" y="10596"/>
                    <a:pt x="9419" y="10392"/>
                    <a:pt x="9277" y="10291"/>
                  </a:cubicBezTo>
                  <a:cubicBezTo>
                    <a:pt x="9136" y="10189"/>
                    <a:pt x="8711" y="10698"/>
                    <a:pt x="8711" y="10698"/>
                  </a:cubicBezTo>
                  <a:cubicBezTo>
                    <a:pt x="8711" y="10698"/>
                    <a:pt x="8711" y="10698"/>
                    <a:pt x="8569" y="10800"/>
                  </a:cubicBezTo>
                  <a:cubicBezTo>
                    <a:pt x="8428" y="10902"/>
                    <a:pt x="8428" y="10902"/>
                    <a:pt x="8428" y="10902"/>
                  </a:cubicBezTo>
                  <a:cubicBezTo>
                    <a:pt x="8498" y="10902"/>
                    <a:pt x="8498" y="10902"/>
                    <a:pt x="8428" y="10902"/>
                  </a:cubicBezTo>
                  <a:cubicBezTo>
                    <a:pt x="8357" y="11004"/>
                    <a:pt x="8003" y="11309"/>
                    <a:pt x="8003" y="11309"/>
                  </a:cubicBezTo>
                  <a:cubicBezTo>
                    <a:pt x="8003" y="11309"/>
                    <a:pt x="7790" y="11208"/>
                    <a:pt x="7649" y="11309"/>
                  </a:cubicBezTo>
                  <a:cubicBezTo>
                    <a:pt x="7507" y="11411"/>
                    <a:pt x="7294" y="11819"/>
                    <a:pt x="7294" y="11819"/>
                  </a:cubicBezTo>
                  <a:cubicBezTo>
                    <a:pt x="7082" y="12430"/>
                    <a:pt x="7082" y="12430"/>
                    <a:pt x="7082" y="12430"/>
                  </a:cubicBezTo>
                  <a:cubicBezTo>
                    <a:pt x="7082" y="12430"/>
                    <a:pt x="6728" y="12634"/>
                    <a:pt x="6515" y="12838"/>
                  </a:cubicBezTo>
                  <a:cubicBezTo>
                    <a:pt x="6374" y="12940"/>
                    <a:pt x="6445" y="12940"/>
                    <a:pt x="6445" y="12838"/>
                  </a:cubicBezTo>
                  <a:cubicBezTo>
                    <a:pt x="6445" y="12838"/>
                    <a:pt x="6445" y="12838"/>
                    <a:pt x="6445" y="12838"/>
                  </a:cubicBezTo>
                  <a:cubicBezTo>
                    <a:pt x="6303" y="12838"/>
                    <a:pt x="6232" y="13042"/>
                    <a:pt x="6090" y="13042"/>
                  </a:cubicBezTo>
                  <a:cubicBezTo>
                    <a:pt x="6020" y="13042"/>
                    <a:pt x="5949" y="12940"/>
                    <a:pt x="5736" y="12838"/>
                  </a:cubicBezTo>
                  <a:cubicBezTo>
                    <a:pt x="5524" y="12736"/>
                    <a:pt x="5736" y="12532"/>
                    <a:pt x="5736" y="12532"/>
                  </a:cubicBezTo>
                  <a:cubicBezTo>
                    <a:pt x="5736" y="12532"/>
                    <a:pt x="5736" y="12125"/>
                    <a:pt x="5736" y="11819"/>
                  </a:cubicBezTo>
                  <a:cubicBezTo>
                    <a:pt x="5666" y="11615"/>
                    <a:pt x="5878" y="11717"/>
                    <a:pt x="5878" y="11717"/>
                  </a:cubicBezTo>
                  <a:cubicBezTo>
                    <a:pt x="5878" y="11717"/>
                    <a:pt x="6090" y="11615"/>
                    <a:pt x="6303" y="11309"/>
                  </a:cubicBezTo>
                  <a:cubicBezTo>
                    <a:pt x="6586" y="11004"/>
                    <a:pt x="6515" y="11309"/>
                    <a:pt x="6515" y="11309"/>
                  </a:cubicBezTo>
                  <a:cubicBezTo>
                    <a:pt x="6515" y="11309"/>
                    <a:pt x="6870" y="11004"/>
                    <a:pt x="7082" y="11004"/>
                  </a:cubicBezTo>
                  <a:cubicBezTo>
                    <a:pt x="7294" y="10902"/>
                    <a:pt x="7224" y="10902"/>
                    <a:pt x="7224" y="10902"/>
                  </a:cubicBezTo>
                  <a:cubicBezTo>
                    <a:pt x="7224" y="10902"/>
                    <a:pt x="7224" y="10596"/>
                    <a:pt x="7224" y="10291"/>
                  </a:cubicBezTo>
                  <a:cubicBezTo>
                    <a:pt x="7224" y="9985"/>
                    <a:pt x="7365" y="10291"/>
                    <a:pt x="7507" y="9781"/>
                  </a:cubicBezTo>
                  <a:cubicBezTo>
                    <a:pt x="7719" y="9170"/>
                    <a:pt x="7932" y="9679"/>
                    <a:pt x="7932" y="9679"/>
                  </a:cubicBezTo>
                  <a:cubicBezTo>
                    <a:pt x="7932" y="9679"/>
                    <a:pt x="7932" y="9679"/>
                    <a:pt x="8144" y="9475"/>
                  </a:cubicBezTo>
                  <a:cubicBezTo>
                    <a:pt x="8428" y="9374"/>
                    <a:pt x="8144" y="9272"/>
                    <a:pt x="8144" y="9272"/>
                  </a:cubicBezTo>
                  <a:cubicBezTo>
                    <a:pt x="8144" y="9272"/>
                    <a:pt x="8215" y="8966"/>
                    <a:pt x="8498" y="8355"/>
                  </a:cubicBezTo>
                  <a:cubicBezTo>
                    <a:pt x="8640" y="7947"/>
                    <a:pt x="8569" y="8049"/>
                    <a:pt x="8569" y="8151"/>
                  </a:cubicBezTo>
                  <a:cubicBezTo>
                    <a:pt x="8569" y="8253"/>
                    <a:pt x="8569" y="8253"/>
                    <a:pt x="8640" y="8253"/>
                  </a:cubicBezTo>
                  <a:cubicBezTo>
                    <a:pt x="8711" y="8151"/>
                    <a:pt x="8923" y="8151"/>
                    <a:pt x="9136" y="7845"/>
                  </a:cubicBezTo>
                  <a:cubicBezTo>
                    <a:pt x="9277" y="7540"/>
                    <a:pt x="9419" y="7845"/>
                    <a:pt x="9419" y="7845"/>
                  </a:cubicBezTo>
                  <a:cubicBezTo>
                    <a:pt x="9419" y="7845"/>
                    <a:pt x="9419" y="7845"/>
                    <a:pt x="9702" y="7540"/>
                  </a:cubicBezTo>
                  <a:cubicBezTo>
                    <a:pt x="9915" y="7336"/>
                    <a:pt x="9915" y="7642"/>
                    <a:pt x="9915" y="7642"/>
                  </a:cubicBezTo>
                  <a:cubicBezTo>
                    <a:pt x="9915" y="7642"/>
                    <a:pt x="10198" y="7743"/>
                    <a:pt x="10340" y="7845"/>
                  </a:cubicBezTo>
                  <a:cubicBezTo>
                    <a:pt x="10410" y="7947"/>
                    <a:pt x="10481" y="8049"/>
                    <a:pt x="10481" y="8049"/>
                  </a:cubicBezTo>
                  <a:cubicBezTo>
                    <a:pt x="10623" y="8558"/>
                    <a:pt x="10623" y="8558"/>
                    <a:pt x="10623" y="8558"/>
                  </a:cubicBezTo>
                  <a:cubicBezTo>
                    <a:pt x="10906" y="8558"/>
                    <a:pt x="10906" y="8558"/>
                    <a:pt x="10906" y="8558"/>
                  </a:cubicBezTo>
                  <a:cubicBezTo>
                    <a:pt x="10906" y="8558"/>
                    <a:pt x="11119" y="8864"/>
                    <a:pt x="11331" y="8966"/>
                  </a:cubicBezTo>
                  <a:cubicBezTo>
                    <a:pt x="12110" y="8558"/>
                    <a:pt x="12110" y="8558"/>
                    <a:pt x="12110" y="8558"/>
                  </a:cubicBezTo>
                  <a:cubicBezTo>
                    <a:pt x="12181" y="8966"/>
                    <a:pt x="12181" y="8966"/>
                    <a:pt x="12181" y="8966"/>
                  </a:cubicBezTo>
                  <a:cubicBezTo>
                    <a:pt x="11969" y="9272"/>
                    <a:pt x="11969" y="9272"/>
                    <a:pt x="11969" y="9272"/>
                  </a:cubicBezTo>
                  <a:cubicBezTo>
                    <a:pt x="11331" y="9883"/>
                    <a:pt x="11331" y="9883"/>
                    <a:pt x="11331" y="9883"/>
                  </a:cubicBezTo>
                  <a:cubicBezTo>
                    <a:pt x="11331" y="9883"/>
                    <a:pt x="11331" y="9883"/>
                    <a:pt x="11119" y="9883"/>
                  </a:cubicBezTo>
                  <a:cubicBezTo>
                    <a:pt x="10977" y="9883"/>
                    <a:pt x="10977" y="9985"/>
                    <a:pt x="10977" y="9985"/>
                  </a:cubicBezTo>
                  <a:cubicBezTo>
                    <a:pt x="10977" y="9985"/>
                    <a:pt x="10765" y="9781"/>
                    <a:pt x="10623" y="9781"/>
                  </a:cubicBezTo>
                  <a:cubicBezTo>
                    <a:pt x="10481" y="9781"/>
                    <a:pt x="10481" y="9985"/>
                    <a:pt x="10481" y="9985"/>
                  </a:cubicBezTo>
                  <a:cubicBezTo>
                    <a:pt x="10269" y="11309"/>
                    <a:pt x="10269" y="11309"/>
                    <a:pt x="10269" y="11309"/>
                  </a:cubicBezTo>
                  <a:cubicBezTo>
                    <a:pt x="9915" y="11615"/>
                    <a:pt x="9915" y="11615"/>
                    <a:pt x="9915" y="11615"/>
                  </a:cubicBezTo>
                  <a:cubicBezTo>
                    <a:pt x="10056" y="12125"/>
                    <a:pt x="10056" y="12125"/>
                    <a:pt x="10056" y="12125"/>
                  </a:cubicBezTo>
                  <a:cubicBezTo>
                    <a:pt x="9915" y="12838"/>
                    <a:pt x="9915" y="12838"/>
                    <a:pt x="9915" y="12838"/>
                  </a:cubicBezTo>
                  <a:cubicBezTo>
                    <a:pt x="9915" y="12838"/>
                    <a:pt x="9915" y="13042"/>
                    <a:pt x="10056" y="13042"/>
                  </a:cubicBezTo>
                  <a:cubicBezTo>
                    <a:pt x="10269" y="13042"/>
                    <a:pt x="10056" y="12838"/>
                    <a:pt x="10056" y="12838"/>
                  </a:cubicBezTo>
                  <a:cubicBezTo>
                    <a:pt x="10340" y="12838"/>
                    <a:pt x="10340" y="12838"/>
                    <a:pt x="10340" y="12838"/>
                  </a:cubicBezTo>
                  <a:cubicBezTo>
                    <a:pt x="10340" y="12838"/>
                    <a:pt x="10552" y="12838"/>
                    <a:pt x="10694" y="12736"/>
                  </a:cubicBezTo>
                  <a:cubicBezTo>
                    <a:pt x="10906" y="12532"/>
                    <a:pt x="10694" y="12736"/>
                    <a:pt x="10835" y="12430"/>
                  </a:cubicBezTo>
                  <a:cubicBezTo>
                    <a:pt x="10906" y="12226"/>
                    <a:pt x="10906" y="12226"/>
                    <a:pt x="10977" y="12226"/>
                  </a:cubicBezTo>
                  <a:cubicBezTo>
                    <a:pt x="11048" y="12328"/>
                    <a:pt x="11119" y="12328"/>
                    <a:pt x="11260" y="12328"/>
                  </a:cubicBezTo>
                  <a:cubicBezTo>
                    <a:pt x="11544" y="12226"/>
                    <a:pt x="11473" y="12226"/>
                    <a:pt x="11473" y="12226"/>
                  </a:cubicBezTo>
                  <a:cubicBezTo>
                    <a:pt x="11402" y="12226"/>
                    <a:pt x="11402" y="12226"/>
                    <a:pt x="11473" y="12226"/>
                  </a:cubicBezTo>
                  <a:cubicBezTo>
                    <a:pt x="11614" y="12226"/>
                    <a:pt x="11544" y="11921"/>
                    <a:pt x="11685" y="11513"/>
                  </a:cubicBezTo>
                  <a:cubicBezTo>
                    <a:pt x="11756" y="11309"/>
                    <a:pt x="11756" y="11309"/>
                    <a:pt x="11756" y="11309"/>
                  </a:cubicBezTo>
                  <a:cubicBezTo>
                    <a:pt x="11756" y="11411"/>
                    <a:pt x="11827" y="11411"/>
                    <a:pt x="11898" y="11309"/>
                  </a:cubicBezTo>
                  <a:cubicBezTo>
                    <a:pt x="12039" y="11208"/>
                    <a:pt x="11969" y="11208"/>
                    <a:pt x="11969" y="11309"/>
                  </a:cubicBezTo>
                  <a:cubicBezTo>
                    <a:pt x="11969" y="11309"/>
                    <a:pt x="11898" y="11309"/>
                    <a:pt x="11969" y="11309"/>
                  </a:cubicBezTo>
                  <a:cubicBezTo>
                    <a:pt x="12039" y="11208"/>
                    <a:pt x="12039" y="11004"/>
                    <a:pt x="12110" y="10902"/>
                  </a:cubicBezTo>
                  <a:cubicBezTo>
                    <a:pt x="12252" y="10698"/>
                    <a:pt x="12110" y="10291"/>
                    <a:pt x="12110" y="10291"/>
                  </a:cubicBezTo>
                  <a:cubicBezTo>
                    <a:pt x="12252" y="10291"/>
                    <a:pt x="12252" y="10291"/>
                    <a:pt x="12252" y="10291"/>
                  </a:cubicBezTo>
                  <a:cubicBezTo>
                    <a:pt x="12252" y="10291"/>
                    <a:pt x="12393" y="10087"/>
                    <a:pt x="12535" y="9883"/>
                  </a:cubicBezTo>
                  <a:cubicBezTo>
                    <a:pt x="12677" y="9679"/>
                    <a:pt x="12818" y="9781"/>
                    <a:pt x="13172" y="9272"/>
                  </a:cubicBezTo>
                  <a:cubicBezTo>
                    <a:pt x="13527" y="8762"/>
                    <a:pt x="13385" y="9068"/>
                    <a:pt x="13527" y="8864"/>
                  </a:cubicBezTo>
                  <a:cubicBezTo>
                    <a:pt x="13527" y="8660"/>
                    <a:pt x="13597" y="8762"/>
                    <a:pt x="13668" y="8762"/>
                  </a:cubicBezTo>
                  <a:cubicBezTo>
                    <a:pt x="13739" y="8864"/>
                    <a:pt x="13810" y="8864"/>
                    <a:pt x="13881" y="8864"/>
                  </a:cubicBezTo>
                  <a:cubicBezTo>
                    <a:pt x="14164" y="8762"/>
                    <a:pt x="13881" y="8864"/>
                    <a:pt x="14164" y="8660"/>
                  </a:cubicBezTo>
                  <a:cubicBezTo>
                    <a:pt x="14235" y="8558"/>
                    <a:pt x="14235" y="8558"/>
                    <a:pt x="14235" y="8660"/>
                  </a:cubicBezTo>
                  <a:cubicBezTo>
                    <a:pt x="14235" y="8660"/>
                    <a:pt x="14164" y="8660"/>
                    <a:pt x="14235" y="8558"/>
                  </a:cubicBezTo>
                  <a:cubicBezTo>
                    <a:pt x="14306" y="8457"/>
                    <a:pt x="14093" y="7743"/>
                    <a:pt x="14093" y="7743"/>
                  </a:cubicBezTo>
                  <a:cubicBezTo>
                    <a:pt x="14093" y="7743"/>
                    <a:pt x="14093" y="7743"/>
                    <a:pt x="13597" y="7438"/>
                  </a:cubicBezTo>
                  <a:cubicBezTo>
                    <a:pt x="13597" y="7438"/>
                    <a:pt x="13314" y="7438"/>
                    <a:pt x="13243" y="7438"/>
                  </a:cubicBezTo>
                  <a:cubicBezTo>
                    <a:pt x="13102" y="7438"/>
                    <a:pt x="13031" y="7743"/>
                    <a:pt x="12960" y="7845"/>
                  </a:cubicBezTo>
                  <a:cubicBezTo>
                    <a:pt x="12818" y="7947"/>
                    <a:pt x="12606" y="7947"/>
                    <a:pt x="12464" y="7845"/>
                  </a:cubicBezTo>
                  <a:cubicBezTo>
                    <a:pt x="12393" y="7743"/>
                    <a:pt x="12252" y="7743"/>
                    <a:pt x="12252" y="7743"/>
                  </a:cubicBezTo>
                  <a:cubicBezTo>
                    <a:pt x="12252" y="7743"/>
                    <a:pt x="12252" y="7743"/>
                    <a:pt x="12393" y="7336"/>
                  </a:cubicBezTo>
                  <a:cubicBezTo>
                    <a:pt x="12606" y="6826"/>
                    <a:pt x="12535" y="7336"/>
                    <a:pt x="12535" y="7336"/>
                  </a:cubicBezTo>
                  <a:cubicBezTo>
                    <a:pt x="12535" y="7336"/>
                    <a:pt x="12960" y="7030"/>
                    <a:pt x="13102" y="6826"/>
                  </a:cubicBezTo>
                  <a:cubicBezTo>
                    <a:pt x="13172" y="6725"/>
                    <a:pt x="13243" y="6826"/>
                    <a:pt x="13385" y="6826"/>
                  </a:cubicBezTo>
                  <a:cubicBezTo>
                    <a:pt x="13456" y="6826"/>
                    <a:pt x="13527" y="6928"/>
                    <a:pt x="13668" y="6826"/>
                  </a:cubicBezTo>
                  <a:cubicBezTo>
                    <a:pt x="14022" y="6725"/>
                    <a:pt x="14235" y="6826"/>
                    <a:pt x="14235" y="6826"/>
                  </a:cubicBezTo>
                  <a:cubicBezTo>
                    <a:pt x="14235" y="6826"/>
                    <a:pt x="14235" y="6826"/>
                    <a:pt x="14518" y="6826"/>
                  </a:cubicBezTo>
                  <a:cubicBezTo>
                    <a:pt x="14660" y="6826"/>
                    <a:pt x="14660" y="6826"/>
                    <a:pt x="14730" y="6826"/>
                  </a:cubicBezTo>
                  <a:cubicBezTo>
                    <a:pt x="14801" y="6826"/>
                    <a:pt x="14872" y="6826"/>
                    <a:pt x="14943" y="6826"/>
                  </a:cubicBezTo>
                  <a:cubicBezTo>
                    <a:pt x="15226" y="6725"/>
                    <a:pt x="14943" y="6826"/>
                    <a:pt x="15085" y="6725"/>
                  </a:cubicBezTo>
                  <a:cubicBezTo>
                    <a:pt x="15155" y="6725"/>
                    <a:pt x="14801" y="6011"/>
                    <a:pt x="14801" y="6011"/>
                  </a:cubicBezTo>
                  <a:cubicBezTo>
                    <a:pt x="14801" y="6011"/>
                    <a:pt x="14801" y="6011"/>
                    <a:pt x="14306" y="6113"/>
                  </a:cubicBezTo>
                  <a:cubicBezTo>
                    <a:pt x="14306" y="6113"/>
                    <a:pt x="13951" y="6419"/>
                    <a:pt x="13739" y="6317"/>
                  </a:cubicBezTo>
                  <a:cubicBezTo>
                    <a:pt x="13527" y="6215"/>
                    <a:pt x="13527" y="6317"/>
                    <a:pt x="13527" y="6317"/>
                  </a:cubicBezTo>
                  <a:cubicBezTo>
                    <a:pt x="13527" y="6317"/>
                    <a:pt x="13314" y="6317"/>
                    <a:pt x="12960" y="6317"/>
                  </a:cubicBezTo>
                  <a:cubicBezTo>
                    <a:pt x="12889" y="6317"/>
                    <a:pt x="12818" y="6317"/>
                    <a:pt x="12818" y="6317"/>
                  </a:cubicBezTo>
                  <a:cubicBezTo>
                    <a:pt x="12818" y="6317"/>
                    <a:pt x="12818" y="6317"/>
                    <a:pt x="12818" y="6317"/>
                  </a:cubicBezTo>
                  <a:cubicBezTo>
                    <a:pt x="12818" y="6317"/>
                    <a:pt x="12818" y="6317"/>
                    <a:pt x="12677" y="6317"/>
                  </a:cubicBezTo>
                  <a:cubicBezTo>
                    <a:pt x="12393" y="6317"/>
                    <a:pt x="12677" y="6011"/>
                    <a:pt x="12677" y="6011"/>
                  </a:cubicBezTo>
                  <a:cubicBezTo>
                    <a:pt x="12677" y="6011"/>
                    <a:pt x="12677" y="6011"/>
                    <a:pt x="12818" y="5706"/>
                  </a:cubicBezTo>
                  <a:cubicBezTo>
                    <a:pt x="12889" y="5502"/>
                    <a:pt x="12889" y="5604"/>
                    <a:pt x="12889" y="5604"/>
                  </a:cubicBezTo>
                  <a:cubicBezTo>
                    <a:pt x="12889" y="5604"/>
                    <a:pt x="12889" y="5604"/>
                    <a:pt x="12889" y="5502"/>
                  </a:cubicBezTo>
                  <a:cubicBezTo>
                    <a:pt x="12960" y="5298"/>
                    <a:pt x="13102" y="5502"/>
                    <a:pt x="13102" y="5502"/>
                  </a:cubicBezTo>
                  <a:cubicBezTo>
                    <a:pt x="13102" y="5909"/>
                    <a:pt x="13102" y="5909"/>
                    <a:pt x="13102" y="5909"/>
                  </a:cubicBezTo>
                  <a:cubicBezTo>
                    <a:pt x="13102" y="5909"/>
                    <a:pt x="13527" y="6011"/>
                    <a:pt x="13810" y="5909"/>
                  </a:cubicBezTo>
                  <a:cubicBezTo>
                    <a:pt x="14022" y="5808"/>
                    <a:pt x="13951" y="5502"/>
                    <a:pt x="14164" y="5196"/>
                  </a:cubicBezTo>
                  <a:cubicBezTo>
                    <a:pt x="14376" y="4992"/>
                    <a:pt x="14164" y="5196"/>
                    <a:pt x="14306" y="5196"/>
                  </a:cubicBezTo>
                  <a:cubicBezTo>
                    <a:pt x="14518" y="5196"/>
                    <a:pt x="14660" y="5400"/>
                    <a:pt x="15085" y="5196"/>
                  </a:cubicBezTo>
                  <a:cubicBezTo>
                    <a:pt x="15155" y="5196"/>
                    <a:pt x="15226" y="5196"/>
                    <a:pt x="15297" y="5094"/>
                  </a:cubicBezTo>
                  <a:cubicBezTo>
                    <a:pt x="15226" y="4992"/>
                    <a:pt x="15226" y="4789"/>
                    <a:pt x="15297" y="4789"/>
                  </a:cubicBezTo>
                  <a:cubicBezTo>
                    <a:pt x="15297" y="4585"/>
                    <a:pt x="15368" y="4585"/>
                    <a:pt x="15439" y="4381"/>
                  </a:cubicBezTo>
                  <a:cubicBezTo>
                    <a:pt x="15439" y="4177"/>
                    <a:pt x="15934" y="4177"/>
                    <a:pt x="16218" y="4075"/>
                  </a:cubicBezTo>
                  <a:cubicBezTo>
                    <a:pt x="16430" y="3974"/>
                    <a:pt x="16359" y="3974"/>
                    <a:pt x="16359" y="3974"/>
                  </a:cubicBezTo>
                  <a:cubicBezTo>
                    <a:pt x="16359" y="3974"/>
                    <a:pt x="16359" y="4075"/>
                    <a:pt x="16430" y="3974"/>
                  </a:cubicBezTo>
                  <a:cubicBezTo>
                    <a:pt x="16501" y="3974"/>
                    <a:pt x="16501" y="3974"/>
                    <a:pt x="16572" y="3974"/>
                  </a:cubicBezTo>
                  <a:cubicBezTo>
                    <a:pt x="16643" y="4075"/>
                    <a:pt x="16713" y="4075"/>
                    <a:pt x="16855" y="3974"/>
                  </a:cubicBezTo>
                  <a:cubicBezTo>
                    <a:pt x="17068" y="3974"/>
                    <a:pt x="16855" y="3974"/>
                    <a:pt x="17068" y="3872"/>
                  </a:cubicBezTo>
                  <a:cubicBezTo>
                    <a:pt x="17280" y="3668"/>
                    <a:pt x="17068" y="3872"/>
                    <a:pt x="16997" y="2955"/>
                  </a:cubicBezTo>
                  <a:cubicBezTo>
                    <a:pt x="16997" y="2955"/>
                    <a:pt x="15793" y="2955"/>
                    <a:pt x="15439" y="2955"/>
                  </a:cubicBezTo>
                  <a:cubicBezTo>
                    <a:pt x="15014" y="2955"/>
                    <a:pt x="15580" y="2547"/>
                    <a:pt x="15580" y="2547"/>
                  </a:cubicBezTo>
                  <a:cubicBezTo>
                    <a:pt x="15580" y="2547"/>
                    <a:pt x="15580" y="2547"/>
                    <a:pt x="15793" y="2445"/>
                  </a:cubicBezTo>
                  <a:cubicBezTo>
                    <a:pt x="16005" y="2343"/>
                    <a:pt x="16005" y="2343"/>
                    <a:pt x="16076" y="2242"/>
                  </a:cubicBezTo>
                  <a:cubicBezTo>
                    <a:pt x="16147" y="2242"/>
                    <a:pt x="16218" y="2242"/>
                    <a:pt x="16359" y="2242"/>
                  </a:cubicBezTo>
                  <a:cubicBezTo>
                    <a:pt x="16430" y="2242"/>
                    <a:pt x="16501" y="2343"/>
                    <a:pt x="16501" y="2242"/>
                  </a:cubicBezTo>
                  <a:cubicBezTo>
                    <a:pt x="16572" y="2242"/>
                    <a:pt x="16784" y="2242"/>
                    <a:pt x="16784" y="2242"/>
                  </a:cubicBezTo>
                  <a:cubicBezTo>
                    <a:pt x="17138" y="2038"/>
                    <a:pt x="17138" y="2038"/>
                    <a:pt x="17138" y="2038"/>
                  </a:cubicBezTo>
                  <a:cubicBezTo>
                    <a:pt x="17138" y="2038"/>
                    <a:pt x="17138" y="2038"/>
                    <a:pt x="17209" y="1834"/>
                  </a:cubicBezTo>
                  <a:cubicBezTo>
                    <a:pt x="17280" y="1732"/>
                    <a:pt x="17280" y="1732"/>
                    <a:pt x="17563" y="1630"/>
                  </a:cubicBezTo>
                  <a:cubicBezTo>
                    <a:pt x="17847" y="1528"/>
                    <a:pt x="17776" y="1630"/>
                    <a:pt x="17847" y="1630"/>
                  </a:cubicBezTo>
                  <a:cubicBezTo>
                    <a:pt x="17988" y="1630"/>
                    <a:pt x="18059" y="1630"/>
                    <a:pt x="18059" y="1630"/>
                  </a:cubicBezTo>
                  <a:cubicBezTo>
                    <a:pt x="18059" y="1630"/>
                    <a:pt x="18413" y="1630"/>
                    <a:pt x="18484" y="1630"/>
                  </a:cubicBezTo>
                  <a:cubicBezTo>
                    <a:pt x="18626" y="1630"/>
                    <a:pt x="18696" y="1834"/>
                    <a:pt x="18696" y="1834"/>
                  </a:cubicBezTo>
                  <a:cubicBezTo>
                    <a:pt x="18909" y="1732"/>
                    <a:pt x="18909" y="1732"/>
                    <a:pt x="18909" y="1732"/>
                  </a:cubicBezTo>
                  <a:cubicBezTo>
                    <a:pt x="18909" y="1732"/>
                    <a:pt x="18909" y="1732"/>
                    <a:pt x="19050" y="1834"/>
                  </a:cubicBezTo>
                  <a:cubicBezTo>
                    <a:pt x="19121" y="1936"/>
                    <a:pt x="19263" y="1834"/>
                    <a:pt x="19263" y="1834"/>
                  </a:cubicBezTo>
                  <a:cubicBezTo>
                    <a:pt x="19263" y="1834"/>
                    <a:pt x="19263" y="1834"/>
                    <a:pt x="19475" y="1834"/>
                  </a:cubicBezTo>
                  <a:cubicBezTo>
                    <a:pt x="19617" y="1834"/>
                    <a:pt x="19688" y="1834"/>
                    <a:pt x="19688" y="1834"/>
                  </a:cubicBezTo>
                  <a:cubicBezTo>
                    <a:pt x="19688" y="1834"/>
                    <a:pt x="19688" y="1834"/>
                    <a:pt x="19759" y="1630"/>
                  </a:cubicBezTo>
                  <a:cubicBezTo>
                    <a:pt x="19900" y="1528"/>
                    <a:pt x="20042" y="1630"/>
                    <a:pt x="20042" y="1630"/>
                  </a:cubicBezTo>
                  <a:cubicBezTo>
                    <a:pt x="20042" y="1630"/>
                    <a:pt x="20042" y="1630"/>
                    <a:pt x="20184" y="1528"/>
                  </a:cubicBezTo>
                  <a:cubicBezTo>
                    <a:pt x="20254" y="1426"/>
                    <a:pt x="20254" y="1426"/>
                    <a:pt x="20325" y="1426"/>
                  </a:cubicBezTo>
                  <a:cubicBezTo>
                    <a:pt x="20325" y="1528"/>
                    <a:pt x="20325" y="1528"/>
                    <a:pt x="20396" y="1528"/>
                  </a:cubicBezTo>
                  <a:cubicBezTo>
                    <a:pt x="20467" y="1426"/>
                    <a:pt x="20538" y="1426"/>
                    <a:pt x="20538" y="1426"/>
                  </a:cubicBezTo>
                  <a:cubicBezTo>
                    <a:pt x="20538" y="1426"/>
                    <a:pt x="20750" y="1528"/>
                    <a:pt x="20821" y="1426"/>
                  </a:cubicBezTo>
                  <a:cubicBezTo>
                    <a:pt x="20821" y="1426"/>
                    <a:pt x="21104" y="1426"/>
                    <a:pt x="21388" y="1223"/>
                  </a:cubicBezTo>
                  <a:cubicBezTo>
                    <a:pt x="21600" y="1121"/>
                    <a:pt x="21529" y="1121"/>
                    <a:pt x="21458" y="1121"/>
                  </a:cubicBezTo>
                  <a:cubicBezTo>
                    <a:pt x="21458" y="1121"/>
                    <a:pt x="21458" y="1223"/>
                    <a:pt x="21458" y="1121"/>
                  </a:cubicBezTo>
                  <a:cubicBezTo>
                    <a:pt x="21529" y="1121"/>
                    <a:pt x="21458" y="713"/>
                    <a:pt x="21458" y="713"/>
                  </a:cubicBezTo>
                  <a:cubicBezTo>
                    <a:pt x="21458" y="713"/>
                    <a:pt x="21388" y="408"/>
                    <a:pt x="21175" y="306"/>
                  </a:cubicBezTo>
                  <a:cubicBezTo>
                    <a:pt x="21033" y="204"/>
                    <a:pt x="21104" y="102"/>
                    <a:pt x="21104" y="0"/>
                  </a:cubicBezTo>
                  <a:cubicBezTo>
                    <a:pt x="12039" y="204"/>
                    <a:pt x="4108" y="7540"/>
                    <a:pt x="0" y="18238"/>
                  </a:cubicBezTo>
                  <a:cubicBezTo>
                    <a:pt x="0" y="18951"/>
                    <a:pt x="0" y="18951"/>
                    <a:pt x="0" y="18951"/>
                  </a:cubicBezTo>
                  <a:cubicBezTo>
                    <a:pt x="212" y="19155"/>
                    <a:pt x="212" y="19155"/>
                    <a:pt x="212" y="19155"/>
                  </a:cubicBezTo>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89" name="Shape 689"/>
            <p:cNvSpPr/>
            <p:nvPr/>
          </p:nvSpPr>
          <p:spPr>
            <a:xfrm>
              <a:off x="5079108" y="5978443"/>
              <a:ext cx="431177" cy="521130"/>
            </a:xfrm>
            <a:custGeom>
              <a:avLst/>
              <a:gdLst/>
              <a:ahLst/>
              <a:cxnLst>
                <a:cxn ang="0">
                  <a:pos x="wd2" y="hd2"/>
                </a:cxn>
                <a:cxn ang="5400000">
                  <a:pos x="wd2" y="hd2"/>
                </a:cxn>
                <a:cxn ang="10800000">
                  <a:pos x="wd2" y="hd2"/>
                </a:cxn>
                <a:cxn ang="16200000">
                  <a:pos x="wd2" y="hd2"/>
                </a:cxn>
              </a:cxnLst>
              <a:rect l="0" t="0" r="r" b="b"/>
              <a:pathLst>
                <a:path w="21321" h="21369" extrusionOk="0">
                  <a:moveTo>
                    <a:pt x="17079" y="0"/>
                  </a:moveTo>
                  <a:cubicBezTo>
                    <a:pt x="17079" y="0"/>
                    <a:pt x="18084" y="1662"/>
                    <a:pt x="17079" y="2077"/>
                  </a:cubicBezTo>
                  <a:cubicBezTo>
                    <a:pt x="16577" y="2077"/>
                    <a:pt x="15572" y="2908"/>
                    <a:pt x="15070" y="3323"/>
                  </a:cubicBezTo>
                  <a:cubicBezTo>
                    <a:pt x="14567" y="3323"/>
                    <a:pt x="14065" y="4154"/>
                    <a:pt x="12558" y="4569"/>
                  </a:cubicBezTo>
                  <a:cubicBezTo>
                    <a:pt x="11051" y="4985"/>
                    <a:pt x="10047" y="5400"/>
                    <a:pt x="9544" y="5815"/>
                  </a:cubicBezTo>
                  <a:cubicBezTo>
                    <a:pt x="9042" y="5815"/>
                    <a:pt x="8540" y="6231"/>
                    <a:pt x="8540" y="6231"/>
                  </a:cubicBezTo>
                  <a:cubicBezTo>
                    <a:pt x="8037" y="6646"/>
                    <a:pt x="7535" y="7062"/>
                    <a:pt x="7535" y="7062"/>
                  </a:cubicBezTo>
                  <a:cubicBezTo>
                    <a:pt x="7535" y="8308"/>
                    <a:pt x="7535" y="8308"/>
                    <a:pt x="7535" y="8308"/>
                  </a:cubicBezTo>
                  <a:cubicBezTo>
                    <a:pt x="7535" y="8308"/>
                    <a:pt x="6530" y="9138"/>
                    <a:pt x="5526" y="9554"/>
                  </a:cubicBezTo>
                  <a:cubicBezTo>
                    <a:pt x="4521" y="9554"/>
                    <a:pt x="4019" y="9969"/>
                    <a:pt x="3516" y="10385"/>
                  </a:cubicBezTo>
                  <a:cubicBezTo>
                    <a:pt x="3516" y="11215"/>
                    <a:pt x="4019" y="11215"/>
                    <a:pt x="3516" y="12046"/>
                  </a:cubicBezTo>
                  <a:cubicBezTo>
                    <a:pt x="3014" y="12462"/>
                    <a:pt x="4521" y="12462"/>
                    <a:pt x="3516" y="13292"/>
                  </a:cubicBezTo>
                  <a:cubicBezTo>
                    <a:pt x="2512" y="14538"/>
                    <a:pt x="2512" y="14954"/>
                    <a:pt x="1507" y="15369"/>
                  </a:cubicBezTo>
                  <a:cubicBezTo>
                    <a:pt x="1005" y="16200"/>
                    <a:pt x="1507" y="16200"/>
                    <a:pt x="1005" y="17031"/>
                  </a:cubicBezTo>
                  <a:cubicBezTo>
                    <a:pt x="502" y="17862"/>
                    <a:pt x="0" y="18277"/>
                    <a:pt x="0" y="19108"/>
                  </a:cubicBezTo>
                  <a:cubicBezTo>
                    <a:pt x="0" y="20354"/>
                    <a:pt x="0" y="21185"/>
                    <a:pt x="502" y="21185"/>
                  </a:cubicBezTo>
                  <a:cubicBezTo>
                    <a:pt x="1005" y="21185"/>
                    <a:pt x="1005" y="21600"/>
                    <a:pt x="2512" y="21185"/>
                  </a:cubicBezTo>
                  <a:cubicBezTo>
                    <a:pt x="4019" y="20769"/>
                    <a:pt x="6028" y="19523"/>
                    <a:pt x="6028" y="19523"/>
                  </a:cubicBezTo>
                  <a:cubicBezTo>
                    <a:pt x="6530" y="16200"/>
                    <a:pt x="6530" y="16200"/>
                    <a:pt x="6530" y="16200"/>
                  </a:cubicBezTo>
                  <a:cubicBezTo>
                    <a:pt x="6530" y="16200"/>
                    <a:pt x="6530" y="15369"/>
                    <a:pt x="7033" y="14954"/>
                  </a:cubicBezTo>
                  <a:cubicBezTo>
                    <a:pt x="8037" y="14538"/>
                    <a:pt x="10047" y="13292"/>
                    <a:pt x="10549" y="13292"/>
                  </a:cubicBezTo>
                  <a:cubicBezTo>
                    <a:pt x="10549" y="13292"/>
                    <a:pt x="11553" y="12877"/>
                    <a:pt x="11553" y="12877"/>
                  </a:cubicBezTo>
                  <a:cubicBezTo>
                    <a:pt x="11553" y="12877"/>
                    <a:pt x="11553" y="12877"/>
                    <a:pt x="12558" y="12462"/>
                  </a:cubicBezTo>
                  <a:cubicBezTo>
                    <a:pt x="13060" y="12462"/>
                    <a:pt x="14065" y="11631"/>
                    <a:pt x="14567" y="11631"/>
                  </a:cubicBezTo>
                  <a:cubicBezTo>
                    <a:pt x="15070" y="11215"/>
                    <a:pt x="16577" y="10800"/>
                    <a:pt x="16577" y="10800"/>
                  </a:cubicBezTo>
                  <a:cubicBezTo>
                    <a:pt x="16577" y="10800"/>
                    <a:pt x="17079" y="9138"/>
                    <a:pt x="17581" y="8723"/>
                  </a:cubicBezTo>
                  <a:cubicBezTo>
                    <a:pt x="18084" y="8308"/>
                    <a:pt x="18084" y="6646"/>
                    <a:pt x="18586" y="6231"/>
                  </a:cubicBezTo>
                  <a:cubicBezTo>
                    <a:pt x="19088" y="5815"/>
                    <a:pt x="18586" y="5400"/>
                    <a:pt x="19088" y="4985"/>
                  </a:cubicBezTo>
                  <a:cubicBezTo>
                    <a:pt x="20093" y="4154"/>
                    <a:pt x="21098" y="2908"/>
                    <a:pt x="21098" y="2908"/>
                  </a:cubicBezTo>
                  <a:cubicBezTo>
                    <a:pt x="21098" y="2908"/>
                    <a:pt x="21600" y="2908"/>
                    <a:pt x="21098" y="2077"/>
                  </a:cubicBezTo>
                  <a:cubicBezTo>
                    <a:pt x="20093" y="1246"/>
                    <a:pt x="19591" y="415"/>
                    <a:pt x="19088" y="415"/>
                  </a:cubicBezTo>
                  <a:cubicBezTo>
                    <a:pt x="19088" y="415"/>
                    <a:pt x="17079" y="0"/>
                    <a:pt x="17079" y="0"/>
                  </a:cubicBezTo>
                  <a:close/>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90" name="Shape 690"/>
            <p:cNvSpPr/>
            <p:nvPr/>
          </p:nvSpPr>
          <p:spPr>
            <a:xfrm>
              <a:off x="3507412" y="1297614"/>
              <a:ext cx="181447" cy="132761"/>
            </a:xfrm>
            <a:custGeom>
              <a:avLst/>
              <a:gdLst/>
              <a:ahLst/>
              <a:cxnLst>
                <a:cxn ang="0">
                  <a:pos x="wd2" y="hd2"/>
                </a:cxn>
                <a:cxn ang="5400000">
                  <a:pos x="wd2" y="hd2"/>
                </a:cxn>
                <a:cxn ang="10800000">
                  <a:pos x="wd2" y="hd2"/>
                </a:cxn>
                <a:cxn ang="16200000">
                  <a:pos x="wd2" y="hd2"/>
                </a:cxn>
              </a:cxnLst>
              <a:rect l="0" t="0" r="r" b="b"/>
              <a:pathLst>
                <a:path w="20337" h="21600" extrusionOk="0">
                  <a:moveTo>
                    <a:pt x="14779" y="11631"/>
                  </a:moveTo>
                  <a:cubicBezTo>
                    <a:pt x="14779" y="11631"/>
                    <a:pt x="14779" y="11631"/>
                    <a:pt x="14779" y="11631"/>
                  </a:cubicBezTo>
                  <a:cubicBezTo>
                    <a:pt x="14779" y="11631"/>
                    <a:pt x="14779" y="11631"/>
                    <a:pt x="14779" y="11631"/>
                  </a:cubicBezTo>
                  <a:cubicBezTo>
                    <a:pt x="14779" y="11631"/>
                    <a:pt x="14779" y="11631"/>
                    <a:pt x="14779" y="11631"/>
                  </a:cubicBezTo>
                  <a:cubicBezTo>
                    <a:pt x="14779" y="11631"/>
                    <a:pt x="14779" y="11631"/>
                    <a:pt x="14779" y="11631"/>
                  </a:cubicBezTo>
                  <a:moveTo>
                    <a:pt x="14779" y="11631"/>
                  </a:moveTo>
                  <a:cubicBezTo>
                    <a:pt x="14779" y="11631"/>
                    <a:pt x="14779" y="11631"/>
                    <a:pt x="14779" y="11631"/>
                  </a:cubicBezTo>
                  <a:cubicBezTo>
                    <a:pt x="14779" y="11631"/>
                    <a:pt x="14779" y="11631"/>
                    <a:pt x="14779" y="11631"/>
                  </a:cubicBezTo>
                  <a:moveTo>
                    <a:pt x="19326" y="0"/>
                  </a:moveTo>
                  <a:cubicBezTo>
                    <a:pt x="19326" y="0"/>
                    <a:pt x="19326" y="0"/>
                    <a:pt x="19326" y="0"/>
                  </a:cubicBezTo>
                  <a:cubicBezTo>
                    <a:pt x="10232" y="6646"/>
                    <a:pt x="4547" y="11631"/>
                    <a:pt x="0" y="18277"/>
                  </a:cubicBezTo>
                  <a:cubicBezTo>
                    <a:pt x="1137" y="19938"/>
                    <a:pt x="6821" y="21600"/>
                    <a:pt x="10232" y="21600"/>
                  </a:cubicBezTo>
                  <a:cubicBezTo>
                    <a:pt x="11368" y="21600"/>
                    <a:pt x="12505" y="21600"/>
                    <a:pt x="12505" y="21600"/>
                  </a:cubicBezTo>
                  <a:cubicBezTo>
                    <a:pt x="17053" y="19938"/>
                    <a:pt x="13642" y="18277"/>
                    <a:pt x="14779" y="13292"/>
                  </a:cubicBezTo>
                  <a:cubicBezTo>
                    <a:pt x="14779" y="11631"/>
                    <a:pt x="14779" y="11631"/>
                    <a:pt x="14779" y="11631"/>
                  </a:cubicBezTo>
                  <a:cubicBezTo>
                    <a:pt x="15916" y="9969"/>
                    <a:pt x="18189" y="9969"/>
                    <a:pt x="19326" y="9969"/>
                  </a:cubicBezTo>
                  <a:cubicBezTo>
                    <a:pt x="21600" y="8308"/>
                    <a:pt x="19326" y="3323"/>
                    <a:pt x="19326" y="1662"/>
                  </a:cubicBezTo>
                  <a:cubicBezTo>
                    <a:pt x="19326" y="1662"/>
                    <a:pt x="19326" y="0"/>
                    <a:pt x="19326"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91" name="Shape 691"/>
            <p:cNvSpPr/>
            <p:nvPr/>
          </p:nvSpPr>
          <p:spPr>
            <a:xfrm>
              <a:off x="1493710" y="1370418"/>
              <a:ext cx="300683" cy="312629"/>
            </a:xfrm>
            <a:custGeom>
              <a:avLst/>
              <a:gdLst/>
              <a:ahLst/>
              <a:cxnLst>
                <a:cxn ang="0">
                  <a:pos x="wd2" y="hd2"/>
                </a:cxn>
                <a:cxn ang="5400000">
                  <a:pos x="wd2" y="hd2"/>
                </a:cxn>
                <a:cxn ang="10800000">
                  <a:pos x="wd2" y="hd2"/>
                </a:cxn>
                <a:cxn ang="16200000">
                  <a:pos x="wd2" y="hd2"/>
                </a:cxn>
              </a:cxnLst>
              <a:rect l="0" t="0" r="r" b="b"/>
              <a:pathLst>
                <a:path w="19443" h="21600" extrusionOk="0">
                  <a:moveTo>
                    <a:pt x="16170" y="0"/>
                  </a:moveTo>
                  <a:cubicBezTo>
                    <a:pt x="15516" y="0"/>
                    <a:pt x="15516" y="0"/>
                    <a:pt x="14861" y="0"/>
                  </a:cubicBezTo>
                  <a:cubicBezTo>
                    <a:pt x="14861" y="0"/>
                    <a:pt x="14207" y="697"/>
                    <a:pt x="14207" y="697"/>
                  </a:cubicBezTo>
                  <a:cubicBezTo>
                    <a:pt x="13552" y="697"/>
                    <a:pt x="12898" y="0"/>
                    <a:pt x="12898" y="0"/>
                  </a:cubicBezTo>
                  <a:cubicBezTo>
                    <a:pt x="1770" y="6271"/>
                    <a:pt x="-2157" y="14632"/>
                    <a:pt x="1116" y="21600"/>
                  </a:cubicBezTo>
                  <a:cubicBezTo>
                    <a:pt x="1116" y="20903"/>
                    <a:pt x="1116" y="20903"/>
                    <a:pt x="1770" y="20903"/>
                  </a:cubicBezTo>
                  <a:cubicBezTo>
                    <a:pt x="1770" y="18813"/>
                    <a:pt x="1770" y="16723"/>
                    <a:pt x="1770" y="16026"/>
                  </a:cubicBezTo>
                  <a:cubicBezTo>
                    <a:pt x="2425" y="14632"/>
                    <a:pt x="3079" y="12542"/>
                    <a:pt x="6352" y="9755"/>
                  </a:cubicBezTo>
                  <a:cubicBezTo>
                    <a:pt x="7007" y="9058"/>
                    <a:pt x="7661" y="8361"/>
                    <a:pt x="7661" y="8361"/>
                  </a:cubicBezTo>
                  <a:cubicBezTo>
                    <a:pt x="7661" y="8361"/>
                    <a:pt x="7007" y="9058"/>
                    <a:pt x="7007" y="9058"/>
                  </a:cubicBezTo>
                  <a:cubicBezTo>
                    <a:pt x="7007" y="9058"/>
                    <a:pt x="7007" y="9058"/>
                    <a:pt x="7007" y="9058"/>
                  </a:cubicBezTo>
                  <a:cubicBezTo>
                    <a:pt x="7007" y="9058"/>
                    <a:pt x="7007" y="9058"/>
                    <a:pt x="7007" y="9058"/>
                  </a:cubicBezTo>
                  <a:cubicBezTo>
                    <a:pt x="7661" y="8361"/>
                    <a:pt x="8316" y="7665"/>
                    <a:pt x="13552" y="3484"/>
                  </a:cubicBezTo>
                  <a:cubicBezTo>
                    <a:pt x="15516" y="2090"/>
                    <a:pt x="15516" y="1394"/>
                    <a:pt x="15516" y="1394"/>
                  </a:cubicBezTo>
                  <a:cubicBezTo>
                    <a:pt x="15516" y="1394"/>
                    <a:pt x="15516" y="1394"/>
                    <a:pt x="15516" y="2090"/>
                  </a:cubicBezTo>
                  <a:cubicBezTo>
                    <a:pt x="15516" y="2090"/>
                    <a:pt x="14861" y="2090"/>
                    <a:pt x="14861" y="2090"/>
                  </a:cubicBezTo>
                  <a:cubicBezTo>
                    <a:pt x="14861" y="2090"/>
                    <a:pt x="15516" y="2090"/>
                    <a:pt x="15516" y="2090"/>
                  </a:cubicBezTo>
                  <a:cubicBezTo>
                    <a:pt x="17479" y="697"/>
                    <a:pt x="17479" y="0"/>
                    <a:pt x="18788" y="0"/>
                  </a:cubicBezTo>
                  <a:cubicBezTo>
                    <a:pt x="18788" y="0"/>
                    <a:pt x="18788" y="0"/>
                    <a:pt x="18788" y="0"/>
                  </a:cubicBezTo>
                  <a:cubicBezTo>
                    <a:pt x="19443" y="0"/>
                    <a:pt x="19443" y="697"/>
                    <a:pt x="19443" y="697"/>
                  </a:cubicBezTo>
                  <a:cubicBezTo>
                    <a:pt x="19443" y="697"/>
                    <a:pt x="18788" y="0"/>
                    <a:pt x="18134" y="0"/>
                  </a:cubicBezTo>
                  <a:cubicBezTo>
                    <a:pt x="17479" y="0"/>
                    <a:pt x="16825" y="0"/>
                    <a:pt x="16170"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sp>
        <p:nvSpPr>
          <p:cNvPr id="693" name="Shape 693"/>
          <p:cNvSpPr/>
          <p:nvPr/>
        </p:nvSpPr>
        <p:spPr>
          <a:xfrm>
            <a:off x="8557097" y="1665514"/>
            <a:ext cx="7979541" cy="990601"/>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lvl1pPr>
              <a:defRPr sz="5600">
                <a:solidFill>
                  <a:srgbClr val="262626"/>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262626"/>
                </a:solidFill>
                <a:latin typeface="Arial"/>
                <a:ea typeface="Arial"/>
                <a:cs typeface="Arial"/>
                <a:sym typeface="Arial"/>
              </a:rPr>
              <a:t>INFOGRAPHIC WORLD</a:t>
            </a:r>
          </a:p>
        </p:txBody>
      </p:sp>
      <p:grpSp>
        <p:nvGrpSpPr>
          <p:cNvPr id="696" name="Group 696"/>
          <p:cNvGrpSpPr/>
          <p:nvPr/>
        </p:nvGrpSpPr>
        <p:grpSpPr>
          <a:xfrm>
            <a:off x="12100775" y="4264707"/>
            <a:ext cx="1278124" cy="629537"/>
            <a:chOff x="0" y="0"/>
            <a:chExt cx="1278123" cy="629535"/>
          </a:xfrm>
        </p:grpSpPr>
        <p:sp>
          <p:nvSpPr>
            <p:cNvPr id="694" name="Shape 694"/>
            <p:cNvSpPr/>
            <p:nvPr/>
          </p:nvSpPr>
          <p:spPr>
            <a:xfrm>
              <a:off x="-1" y="0"/>
              <a:ext cx="1084780" cy="616688"/>
            </a:xfrm>
            <a:custGeom>
              <a:avLst/>
              <a:gdLst/>
              <a:ahLst/>
              <a:cxnLst>
                <a:cxn ang="0">
                  <a:pos x="wd2" y="hd2"/>
                </a:cxn>
                <a:cxn ang="5400000">
                  <a:pos x="wd2" y="hd2"/>
                </a:cxn>
                <a:cxn ang="10800000">
                  <a:pos x="wd2" y="hd2"/>
                </a:cxn>
                <a:cxn ang="16200000">
                  <a:pos x="wd2" y="hd2"/>
                </a:cxn>
              </a:cxnLst>
              <a:rect l="0" t="0" r="r" b="b"/>
              <a:pathLst>
                <a:path w="20803" h="21600" extrusionOk="0">
                  <a:moveTo>
                    <a:pt x="3873" y="5666"/>
                  </a:moveTo>
                  <a:cubicBezTo>
                    <a:pt x="3873" y="5666"/>
                    <a:pt x="3873" y="5666"/>
                    <a:pt x="3873" y="5666"/>
                  </a:cubicBezTo>
                  <a:cubicBezTo>
                    <a:pt x="3873" y="5666"/>
                    <a:pt x="3873" y="5666"/>
                    <a:pt x="3873" y="5666"/>
                  </a:cubicBezTo>
                  <a:cubicBezTo>
                    <a:pt x="3873" y="5666"/>
                    <a:pt x="3873" y="5666"/>
                    <a:pt x="3873" y="5666"/>
                  </a:cubicBezTo>
                  <a:cubicBezTo>
                    <a:pt x="3873" y="5666"/>
                    <a:pt x="3873" y="5666"/>
                    <a:pt x="3873" y="5666"/>
                  </a:cubicBezTo>
                  <a:moveTo>
                    <a:pt x="15354" y="354"/>
                  </a:moveTo>
                  <a:cubicBezTo>
                    <a:pt x="15354" y="708"/>
                    <a:pt x="15354" y="708"/>
                    <a:pt x="15354" y="708"/>
                  </a:cubicBezTo>
                  <a:cubicBezTo>
                    <a:pt x="15354" y="2125"/>
                    <a:pt x="15354" y="2125"/>
                    <a:pt x="15354" y="2125"/>
                  </a:cubicBezTo>
                  <a:cubicBezTo>
                    <a:pt x="15549" y="4249"/>
                    <a:pt x="15549" y="4249"/>
                    <a:pt x="15549" y="4249"/>
                  </a:cubicBezTo>
                  <a:cubicBezTo>
                    <a:pt x="15549" y="6020"/>
                    <a:pt x="15549" y="6020"/>
                    <a:pt x="15549" y="6020"/>
                  </a:cubicBezTo>
                  <a:cubicBezTo>
                    <a:pt x="15549" y="7082"/>
                    <a:pt x="15549" y="7082"/>
                    <a:pt x="15549" y="7082"/>
                  </a:cubicBezTo>
                  <a:cubicBezTo>
                    <a:pt x="15549" y="7082"/>
                    <a:pt x="15938" y="7790"/>
                    <a:pt x="16327" y="8498"/>
                  </a:cubicBezTo>
                  <a:cubicBezTo>
                    <a:pt x="16522" y="8852"/>
                    <a:pt x="16717" y="9915"/>
                    <a:pt x="17106" y="10269"/>
                  </a:cubicBezTo>
                  <a:cubicBezTo>
                    <a:pt x="17300" y="10269"/>
                    <a:pt x="17689" y="10623"/>
                    <a:pt x="17689" y="10623"/>
                  </a:cubicBezTo>
                  <a:cubicBezTo>
                    <a:pt x="17689" y="10623"/>
                    <a:pt x="18079" y="10977"/>
                    <a:pt x="18857" y="11331"/>
                  </a:cubicBezTo>
                  <a:cubicBezTo>
                    <a:pt x="19441" y="11331"/>
                    <a:pt x="19441" y="11685"/>
                    <a:pt x="19441" y="11685"/>
                  </a:cubicBezTo>
                  <a:cubicBezTo>
                    <a:pt x="20608" y="10623"/>
                    <a:pt x="20608" y="10623"/>
                    <a:pt x="20608" y="10623"/>
                  </a:cubicBezTo>
                  <a:cubicBezTo>
                    <a:pt x="20608" y="10623"/>
                    <a:pt x="20608" y="10623"/>
                    <a:pt x="20219" y="10269"/>
                  </a:cubicBezTo>
                  <a:cubicBezTo>
                    <a:pt x="19830" y="9915"/>
                    <a:pt x="19635" y="9207"/>
                    <a:pt x="19246" y="7790"/>
                  </a:cubicBezTo>
                  <a:cubicBezTo>
                    <a:pt x="19246" y="7790"/>
                    <a:pt x="18079" y="4957"/>
                    <a:pt x="17689" y="2833"/>
                  </a:cubicBezTo>
                  <a:cubicBezTo>
                    <a:pt x="17495" y="1416"/>
                    <a:pt x="17689" y="1062"/>
                    <a:pt x="18079" y="1062"/>
                  </a:cubicBezTo>
                  <a:cubicBezTo>
                    <a:pt x="18273" y="1062"/>
                    <a:pt x="18468" y="1416"/>
                    <a:pt x="18468" y="1416"/>
                  </a:cubicBezTo>
                  <a:cubicBezTo>
                    <a:pt x="18468" y="1416"/>
                    <a:pt x="19441" y="2125"/>
                    <a:pt x="19635" y="2479"/>
                  </a:cubicBezTo>
                  <a:cubicBezTo>
                    <a:pt x="19830" y="2833"/>
                    <a:pt x="19830" y="2833"/>
                    <a:pt x="20025" y="2833"/>
                  </a:cubicBezTo>
                  <a:cubicBezTo>
                    <a:pt x="20219" y="2833"/>
                    <a:pt x="20414" y="2479"/>
                    <a:pt x="20803" y="2125"/>
                  </a:cubicBezTo>
                  <a:cubicBezTo>
                    <a:pt x="19246" y="1062"/>
                    <a:pt x="17300" y="354"/>
                    <a:pt x="15354" y="354"/>
                  </a:cubicBezTo>
                  <a:moveTo>
                    <a:pt x="12825" y="0"/>
                  </a:moveTo>
                  <a:cubicBezTo>
                    <a:pt x="10100" y="354"/>
                    <a:pt x="7181" y="1416"/>
                    <a:pt x="4652" y="3187"/>
                  </a:cubicBezTo>
                  <a:cubicBezTo>
                    <a:pt x="4652" y="3187"/>
                    <a:pt x="4652" y="3541"/>
                    <a:pt x="4652" y="3541"/>
                  </a:cubicBezTo>
                  <a:cubicBezTo>
                    <a:pt x="4652" y="3895"/>
                    <a:pt x="5041" y="4957"/>
                    <a:pt x="4652" y="5311"/>
                  </a:cubicBezTo>
                  <a:cubicBezTo>
                    <a:pt x="4457" y="5311"/>
                    <a:pt x="4068" y="5311"/>
                    <a:pt x="3873" y="5666"/>
                  </a:cubicBezTo>
                  <a:cubicBezTo>
                    <a:pt x="3873" y="5666"/>
                    <a:pt x="3873" y="5666"/>
                    <a:pt x="3873" y="6020"/>
                  </a:cubicBezTo>
                  <a:cubicBezTo>
                    <a:pt x="3679" y="7082"/>
                    <a:pt x="4262" y="7436"/>
                    <a:pt x="3484" y="7790"/>
                  </a:cubicBezTo>
                  <a:cubicBezTo>
                    <a:pt x="3484" y="7790"/>
                    <a:pt x="3289" y="7790"/>
                    <a:pt x="3095" y="7790"/>
                  </a:cubicBezTo>
                  <a:cubicBezTo>
                    <a:pt x="2511" y="7790"/>
                    <a:pt x="1538" y="7436"/>
                    <a:pt x="1344" y="7082"/>
                  </a:cubicBezTo>
                  <a:cubicBezTo>
                    <a:pt x="-797" y="10977"/>
                    <a:pt x="-408" y="15580"/>
                    <a:pt x="2706" y="18767"/>
                  </a:cubicBezTo>
                  <a:cubicBezTo>
                    <a:pt x="2900" y="18767"/>
                    <a:pt x="3095" y="19121"/>
                    <a:pt x="3484" y="19475"/>
                  </a:cubicBezTo>
                  <a:cubicBezTo>
                    <a:pt x="3484" y="19475"/>
                    <a:pt x="3484" y="19475"/>
                    <a:pt x="3484" y="19475"/>
                  </a:cubicBezTo>
                  <a:cubicBezTo>
                    <a:pt x="3679" y="19121"/>
                    <a:pt x="3679" y="19121"/>
                    <a:pt x="3679" y="19121"/>
                  </a:cubicBezTo>
                  <a:cubicBezTo>
                    <a:pt x="3679" y="19121"/>
                    <a:pt x="3679" y="19121"/>
                    <a:pt x="3679" y="19121"/>
                  </a:cubicBezTo>
                  <a:cubicBezTo>
                    <a:pt x="3873" y="19121"/>
                    <a:pt x="3873" y="19121"/>
                    <a:pt x="3873" y="19121"/>
                  </a:cubicBezTo>
                  <a:cubicBezTo>
                    <a:pt x="4262" y="18767"/>
                    <a:pt x="4846" y="18059"/>
                    <a:pt x="5235" y="17705"/>
                  </a:cubicBezTo>
                  <a:cubicBezTo>
                    <a:pt x="5430" y="17705"/>
                    <a:pt x="5430" y="17351"/>
                    <a:pt x="5430" y="17351"/>
                  </a:cubicBezTo>
                  <a:cubicBezTo>
                    <a:pt x="5625" y="17351"/>
                    <a:pt x="5430" y="17705"/>
                    <a:pt x="5819" y="18413"/>
                  </a:cubicBezTo>
                  <a:cubicBezTo>
                    <a:pt x="6014" y="18413"/>
                    <a:pt x="6208" y="18767"/>
                    <a:pt x="6208" y="18767"/>
                  </a:cubicBezTo>
                  <a:cubicBezTo>
                    <a:pt x="6403" y="18767"/>
                    <a:pt x="6403" y="18413"/>
                    <a:pt x="6403" y="18413"/>
                  </a:cubicBezTo>
                  <a:cubicBezTo>
                    <a:pt x="7181" y="18413"/>
                    <a:pt x="7181" y="18413"/>
                    <a:pt x="7181" y="18413"/>
                  </a:cubicBezTo>
                  <a:cubicBezTo>
                    <a:pt x="7571" y="18413"/>
                    <a:pt x="7571" y="18413"/>
                    <a:pt x="7571" y="18413"/>
                  </a:cubicBezTo>
                  <a:cubicBezTo>
                    <a:pt x="8349" y="18413"/>
                    <a:pt x="8349" y="18413"/>
                    <a:pt x="8349" y="18413"/>
                  </a:cubicBezTo>
                  <a:cubicBezTo>
                    <a:pt x="8933" y="19121"/>
                    <a:pt x="8933" y="19121"/>
                    <a:pt x="8933" y="19121"/>
                  </a:cubicBezTo>
                  <a:cubicBezTo>
                    <a:pt x="9322" y="19121"/>
                    <a:pt x="9322" y="19121"/>
                    <a:pt x="9322" y="19121"/>
                  </a:cubicBezTo>
                  <a:cubicBezTo>
                    <a:pt x="10295" y="19121"/>
                    <a:pt x="10295" y="19121"/>
                    <a:pt x="10295" y="19121"/>
                  </a:cubicBezTo>
                  <a:cubicBezTo>
                    <a:pt x="11073" y="20184"/>
                    <a:pt x="11073" y="20184"/>
                    <a:pt x="11073" y="20184"/>
                  </a:cubicBezTo>
                  <a:cubicBezTo>
                    <a:pt x="12046" y="20184"/>
                    <a:pt x="12046" y="20184"/>
                    <a:pt x="12046" y="20184"/>
                  </a:cubicBezTo>
                  <a:cubicBezTo>
                    <a:pt x="12046" y="20184"/>
                    <a:pt x="12046" y="20184"/>
                    <a:pt x="13019" y="20538"/>
                  </a:cubicBezTo>
                  <a:cubicBezTo>
                    <a:pt x="13992" y="21246"/>
                    <a:pt x="13408" y="21246"/>
                    <a:pt x="13992" y="21600"/>
                  </a:cubicBezTo>
                  <a:cubicBezTo>
                    <a:pt x="13992" y="21600"/>
                    <a:pt x="13992" y="21600"/>
                    <a:pt x="13992" y="21600"/>
                  </a:cubicBezTo>
                  <a:cubicBezTo>
                    <a:pt x="14381" y="21600"/>
                    <a:pt x="14381" y="21600"/>
                    <a:pt x="14381" y="21600"/>
                  </a:cubicBezTo>
                  <a:cubicBezTo>
                    <a:pt x="14381" y="21600"/>
                    <a:pt x="14381" y="21600"/>
                    <a:pt x="14381" y="21600"/>
                  </a:cubicBezTo>
                  <a:cubicBezTo>
                    <a:pt x="14381" y="21600"/>
                    <a:pt x="14381" y="21600"/>
                    <a:pt x="14381" y="21600"/>
                  </a:cubicBezTo>
                  <a:cubicBezTo>
                    <a:pt x="15549" y="21600"/>
                    <a:pt x="15549" y="21600"/>
                    <a:pt x="15549" y="21600"/>
                  </a:cubicBezTo>
                  <a:cubicBezTo>
                    <a:pt x="15744" y="21600"/>
                    <a:pt x="15938" y="21246"/>
                    <a:pt x="16133" y="20892"/>
                  </a:cubicBezTo>
                  <a:cubicBezTo>
                    <a:pt x="16327" y="20538"/>
                    <a:pt x="16327" y="20538"/>
                    <a:pt x="16522" y="20538"/>
                  </a:cubicBezTo>
                  <a:cubicBezTo>
                    <a:pt x="16522" y="20538"/>
                    <a:pt x="16522" y="20538"/>
                    <a:pt x="16522" y="20538"/>
                  </a:cubicBezTo>
                  <a:cubicBezTo>
                    <a:pt x="16522" y="20538"/>
                    <a:pt x="16522" y="19830"/>
                    <a:pt x="16522" y="19121"/>
                  </a:cubicBezTo>
                  <a:cubicBezTo>
                    <a:pt x="16717" y="18059"/>
                    <a:pt x="16911" y="18059"/>
                    <a:pt x="17300" y="17705"/>
                  </a:cubicBezTo>
                  <a:cubicBezTo>
                    <a:pt x="17495" y="16997"/>
                    <a:pt x="17689" y="16997"/>
                    <a:pt x="17689" y="16997"/>
                  </a:cubicBezTo>
                  <a:cubicBezTo>
                    <a:pt x="17300" y="15580"/>
                    <a:pt x="17300" y="15580"/>
                    <a:pt x="17300" y="15580"/>
                  </a:cubicBezTo>
                  <a:cubicBezTo>
                    <a:pt x="17300" y="15580"/>
                    <a:pt x="17300" y="15580"/>
                    <a:pt x="17106" y="14518"/>
                  </a:cubicBezTo>
                  <a:cubicBezTo>
                    <a:pt x="16717" y="13456"/>
                    <a:pt x="16522" y="13456"/>
                    <a:pt x="16522" y="13456"/>
                  </a:cubicBezTo>
                  <a:cubicBezTo>
                    <a:pt x="15938" y="13102"/>
                    <a:pt x="15938" y="13102"/>
                    <a:pt x="15938" y="13102"/>
                  </a:cubicBezTo>
                  <a:cubicBezTo>
                    <a:pt x="15549" y="13102"/>
                    <a:pt x="15549" y="13102"/>
                    <a:pt x="15549" y="13102"/>
                  </a:cubicBezTo>
                  <a:cubicBezTo>
                    <a:pt x="15549" y="13102"/>
                    <a:pt x="15549" y="13102"/>
                    <a:pt x="14771" y="12393"/>
                  </a:cubicBezTo>
                  <a:cubicBezTo>
                    <a:pt x="13992" y="11685"/>
                    <a:pt x="14381" y="11685"/>
                    <a:pt x="14381" y="11685"/>
                  </a:cubicBezTo>
                  <a:cubicBezTo>
                    <a:pt x="13798" y="9915"/>
                    <a:pt x="13798" y="9915"/>
                    <a:pt x="13798" y="9915"/>
                  </a:cubicBezTo>
                  <a:cubicBezTo>
                    <a:pt x="13798" y="9915"/>
                    <a:pt x="13214" y="6374"/>
                    <a:pt x="13408" y="4603"/>
                  </a:cubicBezTo>
                  <a:cubicBezTo>
                    <a:pt x="13408" y="4603"/>
                    <a:pt x="13214" y="3187"/>
                    <a:pt x="13019" y="2479"/>
                  </a:cubicBezTo>
                  <a:cubicBezTo>
                    <a:pt x="13019" y="1770"/>
                    <a:pt x="12825" y="1416"/>
                    <a:pt x="12825" y="1416"/>
                  </a:cubicBezTo>
                  <a:cubicBezTo>
                    <a:pt x="12825" y="1416"/>
                    <a:pt x="12825" y="1062"/>
                    <a:pt x="12825" y="0"/>
                  </a:cubicBezTo>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95" name="Shape 695"/>
            <p:cNvSpPr/>
            <p:nvPr/>
          </p:nvSpPr>
          <p:spPr>
            <a:xfrm>
              <a:off x="181158" y="0"/>
              <a:ext cx="1096966" cy="629536"/>
            </a:xfrm>
            <a:custGeom>
              <a:avLst/>
              <a:gdLst/>
              <a:ahLst/>
              <a:cxnLst>
                <a:cxn ang="0">
                  <a:pos x="wd2" y="hd2"/>
                </a:cxn>
                <a:cxn ang="5400000">
                  <a:pos x="wd2" y="hd2"/>
                </a:cxn>
                <a:cxn ang="10800000">
                  <a:pos x="wd2" y="hd2"/>
                </a:cxn>
                <a:cxn ang="16200000">
                  <a:pos x="wd2" y="hd2"/>
                </a:cxn>
              </a:cxnLst>
              <a:rect l="0" t="0" r="r" b="b"/>
              <a:pathLst>
                <a:path w="21198" h="21600" extrusionOk="0">
                  <a:moveTo>
                    <a:pt x="10996" y="21252"/>
                  </a:moveTo>
                  <a:cubicBezTo>
                    <a:pt x="10996" y="21252"/>
                    <a:pt x="10996" y="21252"/>
                    <a:pt x="10996" y="21252"/>
                  </a:cubicBezTo>
                  <a:cubicBezTo>
                    <a:pt x="10996" y="21252"/>
                    <a:pt x="10996" y="21252"/>
                    <a:pt x="10996" y="21252"/>
                  </a:cubicBezTo>
                  <a:cubicBezTo>
                    <a:pt x="10996" y="21252"/>
                    <a:pt x="10996" y="21252"/>
                    <a:pt x="10996" y="21252"/>
                  </a:cubicBezTo>
                  <a:moveTo>
                    <a:pt x="1964" y="17071"/>
                  </a:moveTo>
                  <a:cubicBezTo>
                    <a:pt x="1964" y="17071"/>
                    <a:pt x="1964" y="17419"/>
                    <a:pt x="1767" y="17419"/>
                  </a:cubicBezTo>
                  <a:cubicBezTo>
                    <a:pt x="1375" y="17768"/>
                    <a:pt x="785" y="18465"/>
                    <a:pt x="393" y="18813"/>
                  </a:cubicBezTo>
                  <a:cubicBezTo>
                    <a:pt x="196" y="18813"/>
                    <a:pt x="196" y="18813"/>
                    <a:pt x="196" y="18813"/>
                  </a:cubicBezTo>
                  <a:cubicBezTo>
                    <a:pt x="196" y="18813"/>
                    <a:pt x="196" y="18813"/>
                    <a:pt x="196" y="18813"/>
                  </a:cubicBezTo>
                  <a:cubicBezTo>
                    <a:pt x="196" y="18813"/>
                    <a:pt x="196" y="18813"/>
                    <a:pt x="0" y="19161"/>
                  </a:cubicBezTo>
                  <a:cubicBezTo>
                    <a:pt x="0" y="19161"/>
                    <a:pt x="0" y="19161"/>
                    <a:pt x="0" y="19161"/>
                  </a:cubicBezTo>
                  <a:cubicBezTo>
                    <a:pt x="1767" y="20555"/>
                    <a:pt x="3927" y="21252"/>
                    <a:pt x="6284" y="21252"/>
                  </a:cubicBezTo>
                  <a:cubicBezTo>
                    <a:pt x="6480" y="21252"/>
                    <a:pt x="6676" y="21600"/>
                    <a:pt x="6873" y="21600"/>
                  </a:cubicBezTo>
                  <a:cubicBezTo>
                    <a:pt x="10604" y="21252"/>
                    <a:pt x="10604" y="21252"/>
                    <a:pt x="10604" y="21252"/>
                  </a:cubicBezTo>
                  <a:cubicBezTo>
                    <a:pt x="10604" y="21252"/>
                    <a:pt x="10604" y="21252"/>
                    <a:pt x="10604" y="21252"/>
                  </a:cubicBezTo>
                  <a:cubicBezTo>
                    <a:pt x="10015" y="20903"/>
                    <a:pt x="10604" y="20903"/>
                    <a:pt x="9622" y="20206"/>
                  </a:cubicBezTo>
                  <a:cubicBezTo>
                    <a:pt x="8640" y="19858"/>
                    <a:pt x="8640" y="19858"/>
                    <a:pt x="8640" y="19858"/>
                  </a:cubicBezTo>
                  <a:cubicBezTo>
                    <a:pt x="7658" y="19858"/>
                    <a:pt x="7658" y="19858"/>
                    <a:pt x="7658" y="19858"/>
                  </a:cubicBezTo>
                  <a:cubicBezTo>
                    <a:pt x="6873" y="18813"/>
                    <a:pt x="6873" y="18813"/>
                    <a:pt x="6873" y="18813"/>
                  </a:cubicBezTo>
                  <a:cubicBezTo>
                    <a:pt x="5891" y="18813"/>
                    <a:pt x="5891" y="18813"/>
                    <a:pt x="5891" y="18813"/>
                  </a:cubicBezTo>
                  <a:cubicBezTo>
                    <a:pt x="5498" y="18813"/>
                    <a:pt x="5498" y="18813"/>
                    <a:pt x="5498" y="18813"/>
                  </a:cubicBezTo>
                  <a:cubicBezTo>
                    <a:pt x="4909" y="18116"/>
                    <a:pt x="4909" y="18116"/>
                    <a:pt x="4909" y="18116"/>
                  </a:cubicBezTo>
                  <a:cubicBezTo>
                    <a:pt x="4124" y="18116"/>
                    <a:pt x="4124" y="18116"/>
                    <a:pt x="4124" y="18116"/>
                  </a:cubicBezTo>
                  <a:cubicBezTo>
                    <a:pt x="3731" y="18116"/>
                    <a:pt x="3731" y="18116"/>
                    <a:pt x="3731" y="18116"/>
                  </a:cubicBezTo>
                  <a:cubicBezTo>
                    <a:pt x="2945" y="18116"/>
                    <a:pt x="2945" y="18116"/>
                    <a:pt x="2945" y="18116"/>
                  </a:cubicBezTo>
                  <a:cubicBezTo>
                    <a:pt x="2945" y="18116"/>
                    <a:pt x="2945" y="18465"/>
                    <a:pt x="2749" y="18465"/>
                  </a:cubicBezTo>
                  <a:cubicBezTo>
                    <a:pt x="2749" y="18465"/>
                    <a:pt x="2553" y="18116"/>
                    <a:pt x="2356" y="18116"/>
                  </a:cubicBezTo>
                  <a:cubicBezTo>
                    <a:pt x="1964" y="17419"/>
                    <a:pt x="2160" y="17071"/>
                    <a:pt x="1964" y="17071"/>
                  </a:cubicBezTo>
                  <a:moveTo>
                    <a:pt x="10407" y="0"/>
                  </a:moveTo>
                  <a:cubicBezTo>
                    <a:pt x="10015" y="0"/>
                    <a:pt x="9818" y="0"/>
                    <a:pt x="9425" y="0"/>
                  </a:cubicBezTo>
                  <a:cubicBezTo>
                    <a:pt x="9425" y="1045"/>
                    <a:pt x="9425" y="1394"/>
                    <a:pt x="9425" y="1394"/>
                  </a:cubicBezTo>
                  <a:cubicBezTo>
                    <a:pt x="9425" y="1394"/>
                    <a:pt x="9622" y="1742"/>
                    <a:pt x="9622" y="2439"/>
                  </a:cubicBezTo>
                  <a:cubicBezTo>
                    <a:pt x="9818" y="3135"/>
                    <a:pt x="10015" y="4529"/>
                    <a:pt x="10015" y="4529"/>
                  </a:cubicBezTo>
                  <a:cubicBezTo>
                    <a:pt x="9818" y="6271"/>
                    <a:pt x="10407" y="9755"/>
                    <a:pt x="10407" y="9755"/>
                  </a:cubicBezTo>
                  <a:cubicBezTo>
                    <a:pt x="10996" y="11497"/>
                    <a:pt x="10996" y="11497"/>
                    <a:pt x="10996" y="11497"/>
                  </a:cubicBezTo>
                  <a:cubicBezTo>
                    <a:pt x="10996" y="11497"/>
                    <a:pt x="10604" y="11497"/>
                    <a:pt x="11389" y="12194"/>
                  </a:cubicBezTo>
                  <a:cubicBezTo>
                    <a:pt x="12175" y="12890"/>
                    <a:pt x="12175" y="12890"/>
                    <a:pt x="12175" y="12890"/>
                  </a:cubicBezTo>
                  <a:cubicBezTo>
                    <a:pt x="12567" y="12890"/>
                    <a:pt x="12567" y="12890"/>
                    <a:pt x="12567" y="12890"/>
                  </a:cubicBezTo>
                  <a:cubicBezTo>
                    <a:pt x="13156" y="13239"/>
                    <a:pt x="13156" y="13239"/>
                    <a:pt x="13156" y="13239"/>
                  </a:cubicBezTo>
                  <a:cubicBezTo>
                    <a:pt x="13156" y="13239"/>
                    <a:pt x="13353" y="13239"/>
                    <a:pt x="13745" y="14284"/>
                  </a:cubicBezTo>
                  <a:cubicBezTo>
                    <a:pt x="13942" y="15329"/>
                    <a:pt x="13942" y="15329"/>
                    <a:pt x="13942" y="15329"/>
                  </a:cubicBezTo>
                  <a:cubicBezTo>
                    <a:pt x="14335" y="16723"/>
                    <a:pt x="14335" y="16723"/>
                    <a:pt x="14335" y="16723"/>
                  </a:cubicBezTo>
                  <a:cubicBezTo>
                    <a:pt x="14335" y="16723"/>
                    <a:pt x="14138" y="16723"/>
                    <a:pt x="13942" y="17419"/>
                  </a:cubicBezTo>
                  <a:cubicBezTo>
                    <a:pt x="13549" y="17768"/>
                    <a:pt x="13353" y="17768"/>
                    <a:pt x="13156" y="18813"/>
                  </a:cubicBezTo>
                  <a:cubicBezTo>
                    <a:pt x="13156" y="19510"/>
                    <a:pt x="13156" y="20206"/>
                    <a:pt x="13156" y="20206"/>
                  </a:cubicBezTo>
                  <a:cubicBezTo>
                    <a:pt x="13156" y="20206"/>
                    <a:pt x="13156" y="20206"/>
                    <a:pt x="13156" y="20206"/>
                  </a:cubicBezTo>
                  <a:cubicBezTo>
                    <a:pt x="12960" y="20206"/>
                    <a:pt x="12960" y="20206"/>
                    <a:pt x="12764" y="20555"/>
                  </a:cubicBezTo>
                  <a:cubicBezTo>
                    <a:pt x="12567" y="20903"/>
                    <a:pt x="12371" y="21252"/>
                    <a:pt x="12175" y="21252"/>
                  </a:cubicBezTo>
                  <a:cubicBezTo>
                    <a:pt x="18262" y="21252"/>
                    <a:pt x="18262" y="21252"/>
                    <a:pt x="18262" y="21252"/>
                  </a:cubicBezTo>
                  <a:cubicBezTo>
                    <a:pt x="18458" y="21252"/>
                    <a:pt x="18458" y="21252"/>
                    <a:pt x="18458" y="21252"/>
                  </a:cubicBezTo>
                  <a:cubicBezTo>
                    <a:pt x="18655" y="21252"/>
                    <a:pt x="19047" y="21252"/>
                    <a:pt x="19244" y="20903"/>
                  </a:cubicBezTo>
                  <a:cubicBezTo>
                    <a:pt x="19440" y="20903"/>
                    <a:pt x="19440" y="20903"/>
                    <a:pt x="19440" y="20903"/>
                  </a:cubicBezTo>
                  <a:cubicBezTo>
                    <a:pt x="19636" y="20903"/>
                    <a:pt x="19833" y="20555"/>
                    <a:pt x="19833" y="20206"/>
                  </a:cubicBezTo>
                  <a:cubicBezTo>
                    <a:pt x="19833" y="20206"/>
                    <a:pt x="19833" y="20206"/>
                    <a:pt x="19833" y="20206"/>
                  </a:cubicBezTo>
                  <a:cubicBezTo>
                    <a:pt x="21011" y="11497"/>
                    <a:pt x="21011" y="11497"/>
                    <a:pt x="21011" y="11497"/>
                  </a:cubicBezTo>
                  <a:cubicBezTo>
                    <a:pt x="21600" y="8361"/>
                    <a:pt x="20815" y="5226"/>
                    <a:pt x="18458" y="3135"/>
                  </a:cubicBezTo>
                  <a:cubicBezTo>
                    <a:pt x="18262" y="2787"/>
                    <a:pt x="17869" y="2439"/>
                    <a:pt x="17476" y="2090"/>
                  </a:cubicBezTo>
                  <a:cubicBezTo>
                    <a:pt x="17084" y="2439"/>
                    <a:pt x="16887" y="2787"/>
                    <a:pt x="16691" y="2787"/>
                  </a:cubicBezTo>
                  <a:cubicBezTo>
                    <a:pt x="16495" y="2787"/>
                    <a:pt x="16495" y="2787"/>
                    <a:pt x="16298" y="2439"/>
                  </a:cubicBezTo>
                  <a:cubicBezTo>
                    <a:pt x="16102" y="2090"/>
                    <a:pt x="15120" y="1394"/>
                    <a:pt x="15120" y="1394"/>
                  </a:cubicBezTo>
                  <a:cubicBezTo>
                    <a:pt x="15120" y="1394"/>
                    <a:pt x="14924" y="1045"/>
                    <a:pt x="14727" y="1045"/>
                  </a:cubicBezTo>
                  <a:cubicBezTo>
                    <a:pt x="14335" y="1045"/>
                    <a:pt x="14138" y="1394"/>
                    <a:pt x="14335" y="2787"/>
                  </a:cubicBezTo>
                  <a:cubicBezTo>
                    <a:pt x="14727" y="4877"/>
                    <a:pt x="15905" y="7665"/>
                    <a:pt x="15905" y="7665"/>
                  </a:cubicBezTo>
                  <a:cubicBezTo>
                    <a:pt x="16298" y="9058"/>
                    <a:pt x="16495" y="9755"/>
                    <a:pt x="16887" y="10103"/>
                  </a:cubicBezTo>
                  <a:cubicBezTo>
                    <a:pt x="17280" y="10452"/>
                    <a:pt x="17280" y="10452"/>
                    <a:pt x="17280" y="10452"/>
                  </a:cubicBezTo>
                  <a:cubicBezTo>
                    <a:pt x="16102" y="11497"/>
                    <a:pt x="16102" y="11497"/>
                    <a:pt x="16102" y="11497"/>
                  </a:cubicBezTo>
                  <a:cubicBezTo>
                    <a:pt x="16102" y="11497"/>
                    <a:pt x="16102" y="11148"/>
                    <a:pt x="15513" y="11148"/>
                  </a:cubicBezTo>
                  <a:cubicBezTo>
                    <a:pt x="14727" y="10800"/>
                    <a:pt x="14335" y="10452"/>
                    <a:pt x="14335" y="10452"/>
                  </a:cubicBezTo>
                  <a:cubicBezTo>
                    <a:pt x="14335" y="10452"/>
                    <a:pt x="13942" y="10103"/>
                    <a:pt x="13745" y="10103"/>
                  </a:cubicBezTo>
                  <a:cubicBezTo>
                    <a:pt x="13353" y="9755"/>
                    <a:pt x="13156" y="8710"/>
                    <a:pt x="12960" y="8361"/>
                  </a:cubicBezTo>
                  <a:cubicBezTo>
                    <a:pt x="12567" y="7665"/>
                    <a:pt x="12175" y="6968"/>
                    <a:pt x="12175" y="6968"/>
                  </a:cubicBezTo>
                  <a:cubicBezTo>
                    <a:pt x="12175" y="5923"/>
                    <a:pt x="12175" y="5923"/>
                    <a:pt x="12175" y="5923"/>
                  </a:cubicBezTo>
                  <a:cubicBezTo>
                    <a:pt x="12175" y="4181"/>
                    <a:pt x="12175" y="4181"/>
                    <a:pt x="12175" y="4181"/>
                  </a:cubicBezTo>
                  <a:cubicBezTo>
                    <a:pt x="11978" y="2090"/>
                    <a:pt x="11978" y="2090"/>
                    <a:pt x="11978" y="2090"/>
                  </a:cubicBezTo>
                  <a:cubicBezTo>
                    <a:pt x="11978" y="697"/>
                    <a:pt x="11978" y="697"/>
                    <a:pt x="11978" y="697"/>
                  </a:cubicBezTo>
                  <a:cubicBezTo>
                    <a:pt x="11978" y="348"/>
                    <a:pt x="11978" y="348"/>
                    <a:pt x="11978" y="348"/>
                  </a:cubicBezTo>
                  <a:cubicBezTo>
                    <a:pt x="11389" y="0"/>
                    <a:pt x="10800" y="0"/>
                    <a:pt x="10407"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699" name="Group 699"/>
          <p:cNvGrpSpPr/>
          <p:nvPr/>
        </p:nvGrpSpPr>
        <p:grpSpPr>
          <a:xfrm>
            <a:off x="9417943" y="7185410"/>
            <a:ext cx="1284254" cy="620973"/>
            <a:chOff x="0" y="0"/>
            <a:chExt cx="1284252" cy="620971"/>
          </a:xfrm>
        </p:grpSpPr>
        <p:sp>
          <p:nvSpPr>
            <p:cNvPr id="697" name="Shape 697"/>
            <p:cNvSpPr/>
            <p:nvPr/>
          </p:nvSpPr>
          <p:spPr>
            <a:xfrm>
              <a:off x="-1" y="0"/>
              <a:ext cx="1099581" cy="620972"/>
            </a:xfrm>
            <a:custGeom>
              <a:avLst/>
              <a:gdLst/>
              <a:ahLst/>
              <a:cxnLst>
                <a:cxn ang="0">
                  <a:pos x="wd2" y="hd2"/>
                </a:cxn>
                <a:cxn ang="5400000">
                  <a:pos x="wd2" y="hd2"/>
                </a:cxn>
                <a:cxn ang="10800000">
                  <a:pos x="wd2" y="hd2"/>
                </a:cxn>
                <a:cxn ang="16200000">
                  <a:pos x="wd2" y="hd2"/>
                </a:cxn>
              </a:cxnLst>
              <a:rect l="0" t="0" r="r" b="b"/>
              <a:pathLst>
                <a:path w="20167" h="21600" extrusionOk="0">
                  <a:moveTo>
                    <a:pt x="13091" y="0"/>
                  </a:moveTo>
                  <a:cubicBezTo>
                    <a:pt x="10112" y="0"/>
                    <a:pt x="6946" y="1062"/>
                    <a:pt x="4526" y="3187"/>
                  </a:cubicBezTo>
                  <a:cubicBezTo>
                    <a:pt x="-688" y="7436"/>
                    <a:pt x="-1433" y="14164"/>
                    <a:pt x="2477" y="18413"/>
                  </a:cubicBezTo>
                  <a:cubicBezTo>
                    <a:pt x="4339" y="20184"/>
                    <a:pt x="6760" y="21246"/>
                    <a:pt x="9367" y="21600"/>
                  </a:cubicBezTo>
                  <a:cubicBezTo>
                    <a:pt x="9553" y="21600"/>
                    <a:pt x="9739" y="21600"/>
                    <a:pt x="9739" y="21600"/>
                  </a:cubicBezTo>
                  <a:cubicBezTo>
                    <a:pt x="16815" y="21600"/>
                    <a:pt x="16815" y="21600"/>
                    <a:pt x="16815" y="21600"/>
                  </a:cubicBezTo>
                  <a:cubicBezTo>
                    <a:pt x="16815" y="21600"/>
                    <a:pt x="16815" y="21600"/>
                    <a:pt x="16815" y="21246"/>
                  </a:cubicBezTo>
                  <a:cubicBezTo>
                    <a:pt x="16629" y="20538"/>
                    <a:pt x="16815" y="20538"/>
                    <a:pt x="16815" y="20184"/>
                  </a:cubicBezTo>
                  <a:cubicBezTo>
                    <a:pt x="16815" y="19475"/>
                    <a:pt x="17001" y="19121"/>
                    <a:pt x="17188" y="18413"/>
                  </a:cubicBezTo>
                  <a:cubicBezTo>
                    <a:pt x="17374" y="17705"/>
                    <a:pt x="17188" y="17705"/>
                    <a:pt x="17933" y="16289"/>
                  </a:cubicBezTo>
                  <a:cubicBezTo>
                    <a:pt x="18491" y="14872"/>
                    <a:pt x="17933" y="15226"/>
                    <a:pt x="17933" y="14872"/>
                  </a:cubicBezTo>
                  <a:cubicBezTo>
                    <a:pt x="17933" y="14518"/>
                    <a:pt x="17933" y="13810"/>
                    <a:pt x="17933" y="12748"/>
                  </a:cubicBezTo>
                  <a:cubicBezTo>
                    <a:pt x="17933" y="11685"/>
                    <a:pt x="18119" y="11685"/>
                    <a:pt x="18305" y="11331"/>
                  </a:cubicBezTo>
                  <a:cubicBezTo>
                    <a:pt x="18491" y="10623"/>
                    <a:pt x="18305" y="10269"/>
                    <a:pt x="18305" y="9915"/>
                  </a:cubicBezTo>
                  <a:cubicBezTo>
                    <a:pt x="18305" y="9207"/>
                    <a:pt x="18491" y="9207"/>
                    <a:pt x="18305" y="8498"/>
                  </a:cubicBezTo>
                  <a:cubicBezTo>
                    <a:pt x="18305" y="7790"/>
                    <a:pt x="18677" y="7436"/>
                    <a:pt x="18677" y="6728"/>
                  </a:cubicBezTo>
                  <a:cubicBezTo>
                    <a:pt x="18864" y="6020"/>
                    <a:pt x="18305" y="4603"/>
                    <a:pt x="18305" y="4603"/>
                  </a:cubicBezTo>
                  <a:cubicBezTo>
                    <a:pt x="18305" y="4603"/>
                    <a:pt x="18491" y="4957"/>
                    <a:pt x="18677" y="4957"/>
                  </a:cubicBezTo>
                  <a:cubicBezTo>
                    <a:pt x="18864" y="4957"/>
                    <a:pt x="19050" y="4603"/>
                    <a:pt x="19050" y="4603"/>
                  </a:cubicBezTo>
                  <a:cubicBezTo>
                    <a:pt x="19608" y="4249"/>
                    <a:pt x="19795" y="3187"/>
                    <a:pt x="19795" y="3187"/>
                  </a:cubicBezTo>
                  <a:cubicBezTo>
                    <a:pt x="19795" y="3187"/>
                    <a:pt x="19795" y="3187"/>
                    <a:pt x="20167" y="2479"/>
                  </a:cubicBezTo>
                  <a:cubicBezTo>
                    <a:pt x="20167" y="2479"/>
                    <a:pt x="20167" y="2479"/>
                    <a:pt x="20167" y="2479"/>
                  </a:cubicBezTo>
                  <a:cubicBezTo>
                    <a:pt x="18305" y="708"/>
                    <a:pt x="15698" y="0"/>
                    <a:pt x="13091" y="0"/>
                  </a:cubicBezTo>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698" name="Shape 698"/>
            <p:cNvSpPr/>
            <p:nvPr/>
          </p:nvSpPr>
          <p:spPr>
            <a:xfrm>
              <a:off x="912535" y="72803"/>
              <a:ext cx="371718" cy="548167"/>
            </a:xfrm>
            <a:custGeom>
              <a:avLst/>
              <a:gdLst/>
              <a:ahLst/>
              <a:cxnLst>
                <a:cxn ang="0">
                  <a:pos x="wd2" y="hd2"/>
                </a:cxn>
                <a:cxn ang="5400000">
                  <a:pos x="wd2" y="hd2"/>
                </a:cxn>
                <a:cxn ang="10800000">
                  <a:pos x="wd2" y="hd2"/>
                </a:cxn>
                <a:cxn ang="16200000">
                  <a:pos x="wd2" y="hd2"/>
                </a:cxn>
              </a:cxnLst>
              <a:rect l="0" t="0" r="r" b="b"/>
              <a:pathLst>
                <a:path w="20160" h="21600" extrusionOk="0">
                  <a:moveTo>
                    <a:pt x="10215" y="0"/>
                  </a:moveTo>
                  <a:cubicBezTo>
                    <a:pt x="10215" y="0"/>
                    <a:pt x="10215" y="0"/>
                    <a:pt x="10215" y="0"/>
                  </a:cubicBezTo>
                  <a:cubicBezTo>
                    <a:pt x="9107" y="800"/>
                    <a:pt x="9107" y="800"/>
                    <a:pt x="9107" y="800"/>
                  </a:cubicBezTo>
                  <a:cubicBezTo>
                    <a:pt x="9107" y="800"/>
                    <a:pt x="8554" y="2000"/>
                    <a:pt x="6892" y="2400"/>
                  </a:cubicBezTo>
                  <a:cubicBezTo>
                    <a:pt x="6892" y="2400"/>
                    <a:pt x="6338" y="2800"/>
                    <a:pt x="5784" y="2800"/>
                  </a:cubicBezTo>
                  <a:cubicBezTo>
                    <a:pt x="5230" y="2800"/>
                    <a:pt x="4677" y="2400"/>
                    <a:pt x="4677" y="2400"/>
                  </a:cubicBezTo>
                  <a:cubicBezTo>
                    <a:pt x="4677" y="2400"/>
                    <a:pt x="6338" y="4000"/>
                    <a:pt x="5784" y="4800"/>
                  </a:cubicBezTo>
                  <a:cubicBezTo>
                    <a:pt x="5784" y="5600"/>
                    <a:pt x="4677" y="6000"/>
                    <a:pt x="4677" y="6800"/>
                  </a:cubicBezTo>
                  <a:cubicBezTo>
                    <a:pt x="5230" y="7600"/>
                    <a:pt x="4677" y="7600"/>
                    <a:pt x="4677" y="8400"/>
                  </a:cubicBezTo>
                  <a:cubicBezTo>
                    <a:pt x="4677" y="8800"/>
                    <a:pt x="5230" y="9200"/>
                    <a:pt x="4677" y="10000"/>
                  </a:cubicBezTo>
                  <a:cubicBezTo>
                    <a:pt x="4123" y="10400"/>
                    <a:pt x="3569" y="10400"/>
                    <a:pt x="3569" y="11600"/>
                  </a:cubicBezTo>
                  <a:cubicBezTo>
                    <a:pt x="3569" y="12800"/>
                    <a:pt x="3569" y="13600"/>
                    <a:pt x="3569" y="14000"/>
                  </a:cubicBezTo>
                  <a:cubicBezTo>
                    <a:pt x="3569" y="14400"/>
                    <a:pt x="5230" y="14000"/>
                    <a:pt x="3569" y="15600"/>
                  </a:cubicBezTo>
                  <a:cubicBezTo>
                    <a:pt x="1354" y="17200"/>
                    <a:pt x="1907" y="17200"/>
                    <a:pt x="1354" y="18000"/>
                  </a:cubicBezTo>
                  <a:cubicBezTo>
                    <a:pt x="800" y="18800"/>
                    <a:pt x="246" y="19200"/>
                    <a:pt x="246" y="20000"/>
                  </a:cubicBezTo>
                  <a:cubicBezTo>
                    <a:pt x="246" y="20400"/>
                    <a:pt x="-308" y="20400"/>
                    <a:pt x="246" y="21200"/>
                  </a:cubicBezTo>
                  <a:cubicBezTo>
                    <a:pt x="246" y="21600"/>
                    <a:pt x="246" y="21600"/>
                    <a:pt x="246" y="21600"/>
                  </a:cubicBezTo>
                  <a:cubicBezTo>
                    <a:pt x="11877" y="21600"/>
                    <a:pt x="11877" y="21600"/>
                    <a:pt x="11877" y="21600"/>
                  </a:cubicBezTo>
                  <a:cubicBezTo>
                    <a:pt x="11877" y="21600"/>
                    <a:pt x="11877" y="21600"/>
                    <a:pt x="11877" y="21600"/>
                  </a:cubicBezTo>
                  <a:cubicBezTo>
                    <a:pt x="12984" y="21600"/>
                    <a:pt x="14092" y="21600"/>
                    <a:pt x="14646" y="21200"/>
                  </a:cubicBezTo>
                  <a:cubicBezTo>
                    <a:pt x="14646" y="21200"/>
                    <a:pt x="14646" y="21200"/>
                    <a:pt x="14646" y="21200"/>
                  </a:cubicBezTo>
                  <a:cubicBezTo>
                    <a:pt x="15754" y="20800"/>
                    <a:pt x="16307" y="20800"/>
                    <a:pt x="16307" y="20400"/>
                  </a:cubicBezTo>
                  <a:cubicBezTo>
                    <a:pt x="16307" y="20000"/>
                    <a:pt x="16307" y="20000"/>
                    <a:pt x="16307" y="20000"/>
                  </a:cubicBezTo>
                  <a:cubicBezTo>
                    <a:pt x="19630" y="10000"/>
                    <a:pt x="19630" y="10000"/>
                    <a:pt x="19630" y="10000"/>
                  </a:cubicBezTo>
                  <a:cubicBezTo>
                    <a:pt x="21292" y="6400"/>
                    <a:pt x="19077" y="3200"/>
                    <a:pt x="12430" y="800"/>
                  </a:cubicBezTo>
                  <a:cubicBezTo>
                    <a:pt x="11877" y="400"/>
                    <a:pt x="11323" y="0"/>
                    <a:pt x="10215"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702" name="Group 702"/>
          <p:cNvGrpSpPr/>
          <p:nvPr/>
        </p:nvGrpSpPr>
        <p:grpSpPr>
          <a:xfrm>
            <a:off x="12191350" y="6427397"/>
            <a:ext cx="1277506" cy="616689"/>
            <a:chOff x="0" y="0"/>
            <a:chExt cx="1277505" cy="616687"/>
          </a:xfrm>
        </p:grpSpPr>
        <p:sp>
          <p:nvSpPr>
            <p:cNvPr id="700" name="Shape 700"/>
            <p:cNvSpPr/>
            <p:nvPr/>
          </p:nvSpPr>
          <p:spPr>
            <a:xfrm>
              <a:off x="0" y="0"/>
              <a:ext cx="1075572" cy="616688"/>
            </a:xfrm>
            <a:custGeom>
              <a:avLst/>
              <a:gdLst/>
              <a:ahLst/>
              <a:cxnLst>
                <a:cxn ang="0">
                  <a:pos x="wd2" y="hd2"/>
                </a:cxn>
                <a:cxn ang="5400000">
                  <a:pos x="wd2" y="hd2"/>
                </a:cxn>
                <a:cxn ang="10800000">
                  <a:pos x="wd2" y="hd2"/>
                </a:cxn>
                <a:cxn ang="16200000">
                  <a:pos x="wd2" y="hd2"/>
                </a:cxn>
              </a:cxnLst>
              <a:rect l="0" t="0" r="r" b="b"/>
              <a:pathLst>
                <a:path w="21191" h="21600" extrusionOk="0">
                  <a:moveTo>
                    <a:pt x="21191" y="21600"/>
                  </a:moveTo>
                  <a:cubicBezTo>
                    <a:pt x="21191" y="21600"/>
                    <a:pt x="21191" y="21600"/>
                    <a:pt x="21191" y="21600"/>
                  </a:cubicBezTo>
                  <a:cubicBezTo>
                    <a:pt x="21191" y="21600"/>
                    <a:pt x="21191" y="21600"/>
                    <a:pt x="21191" y="21600"/>
                  </a:cubicBezTo>
                  <a:cubicBezTo>
                    <a:pt x="21191" y="21600"/>
                    <a:pt x="21191" y="21600"/>
                    <a:pt x="21191" y="21600"/>
                  </a:cubicBezTo>
                  <a:moveTo>
                    <a:pt x="13591" y="0"/>
                  </a:moveTo>
                  <a:cubicBezTo>
                    <a:pt x="11391" y="354"/>
                    <a:pt x="9191" y="708"/>
                    <a:pt x="6991" y="1770"/>
                  </a:cubicBezTo>
                  <a:cubicBezTo>
                    <a:pt x="6991" y="2125"/>
                    <a:pt x="6991" y="2125"/>
                    <a:pt x="6991" y="2125"/>
                  </a:cubicBezTo>
                  <a:cubicBezTo>
                    <a:pt x="7591" y="3541"/>
                    <a:pt x="7591" y="3541"/>
                    <a:pt x="7591" y="3541"/>
                  </a:cubicBezTo>
                  <a:cubicBezTo>
                    <a:pt x="8191" y="4603"/>
                    <a:pt x="8191" y="4603"/>
                    <a:pt x="8191" y="4603"/>
                  </a:cubicBezTo>
                  <a:cubicBezTo>
                    <a:pt x="8191" y="4603"/>
                    <a:pt x="8591" y="5311"/>
                    <a:pt x="9391" y="6020"/>
                  </a:cubicBezTo>
                  <a:cubicBezTo>
                    <a:pt x="10191" y="6728"/>
                    <a:pt x="9991" y="7082"/>
                    <a:pt x="9991" y="7082"/>
                  </a:cubicBezTo>
                  <a:cubicBezTo>
                    <a:pt x="9791" y="7790"/>
                    <a:pt x="9791" y="7790"/>
                    <a:pt x="9791" y="7790"/>
                  </a:cubicBezTo>
                  <a:cubicBezTo>
                    <a:pt x="9791" y="7790"/>
                    <a:pt x="9591" y="8498"/>
                    <a:pt x="9191" y="9915"/>
                  </a:cubicBezTo>
                  <a:cubicBezTo>
                    <a:pt x="8991" y="10623"/>
                    <a:pt x="8991" y="10977"/>
                    <a:pt x="8991" y="10977"/>
                  </a:cubicBezTo>
                  <a:cubicBezTo>
                    <a:pt x="8991" y="10977"/>
                    <a:pt x="8991" y="10623"/>
                    <a:pt x="8991" y="10623"/>
                  </a:cubicBezTo>
                  <a:cubicBezTo>
                    <a:pt x="8991" y="10623"/>
                    <a:pt x="8391" y="12393"/>
                    <a:pt x="7991" y="12393"/>
                  </a:cubicBezTo>
                  <a:cubicBezTo>
                    <a:pt x="7391" y="12393"/>
                    <a:pt x="7991" y="12393"/>
                    <a:pt x="7391" y="11685"/>
                  </a:cubicBezTo>
                  <a:cubicBezTo>
                    <a:pt x="6791" y="11331"/>
                    <a:pt x="6391" y="10977"/>
                    <a:pt x="6391" y="10977"/>
                  </a:cubicBezTo>
                  <a:cubicBezTo>
                    <a:pt x="6391" y="10977"/>
                    <a:pt x="6391" y="10977"/>
                    <a:pt x="6191" y="9915"/>
                  </a:cubicBezTo>
                  <a:cubicBezTo>
                    <a:pt x="6191" y="9561"/>
                    <a:pt x="6191" y="9207"/>
                    <a:pt x="6191" y="9207"/>
                  </a:cubicBezTo>
                  <a:cubicBezTo>
                    <a:pt x="5991" y="9207"/>
                    <a:pt x="5991" y="9915"/>
                    <a:pt x="5791" y="9915"/>
                  </a:cubicBezTo>
                  <a:cubicBezTo>
                    <a:pt x="5391" y="9915"/>
                    <a:pt x="5391" y="8144"/>
                    <a:pt x="5191" y="7082"/>
                  </a:cubicBezTo>
                  <a:cubicBezTo>
                    <a:pt x="4791" y="6374"/>
                    <a:pt x="4791" y="5311"/>
                    <a:pt x="4791" y="5311"/>
                  </a:cubicBezTo>
                  <a:cubicBezTo>
                    <a:pt x="4791" y="5311"/>
                    <a:pt x="4591" y="4603"/>
                    <a:pt x="4591" y="3541"/>
                  </a:cubicBezTo>
                  <a:cubicBezTo>
                    <a:pt x="3191" y="4603"/>
                    <a:pt x="2191" y="5666"/>
                    <a:pt x="1391" y="7082"/>
                  </a:cubicBezTo>
                  <a:cubicBezTo>
                    <a:pt x="1391" y="7790"/>
                    <a:pt x="1391" y="7790"/>
                    <a:pt x="1391" y="7790"/>
                  </a:cubicBezTo>
                  <a:cubicBezTo>
                    <a:pt x="1391" y="8498"/>
                    <a:pt x="1391" y="8498"/>
                    <a:pt x="1391" y="8498"/>
                  </a:cubicBezTo>
                  <a:cubicBezTo>
                    <a:pt x="391" y="10623"/>
                    <a:pt x="391" y="10623"/>
                    <a:pt x="391" y="10623"/>
                  </a:cubicBezTo>
                  <a:cubicBezTo>
                    <a:pt x="191" y="10269"/>
                    <a:pt x="191" y="10269"/>
                    <a:pt x="191" y="10269"/>
                  </a:cubicBezTo>
                  <a:cubicBezTo>
                    <a:pt x="-409" y="13456"/>
                    <a:pt x="391" y="16289"/>
                    <a:pt x="2791" y="18767"/>
                  </a:cubicBezTo>
                  <a:cubicBezTo>
                    <a:pt x="3391" y="19121"/>
                    <a:pt x="3991" y="19830"/>
                    <a:pt x="4791" y="20184"/>
                  </a:cubicBezTo>
                  <a:cubicBezTo>
                    <a:pt x="4791" y="19830"/>
                    <a:pt x="5191" y="19121"/>
                    <a:pt x="5391" y="18767"/>
                  </a:cubicBezTo>
                  <a:cubicBezTo>
                    <a:pt x="5391" y="18767"/>
                    <a:pt x="5991" y="18767"/>
                    <a:pt x="6391" y="18767"/>
                  </a:cubicBezTo>
                  <a:cubicBezTo>
                    <a:pt x="6991" y="18767"/>
                    <a:pt x="6991" y="19121"/>
                    <a:pt x="6991" y="19121"/>
                  </a:cubicBezTo>
                  <a:cubicBezTo>
                    <a:pt x="6991" y="19121"/>
                    <a:pt x="7591" y="19830"/>
                    <a:pt x="7991" y="20184"/>
                  </a:cubicBezTo>
                  <a:cubicBezTo>
                    <a:pt x="8391" y="20538"/>
                    <a:pt x="8391" y="20892"/>
                    <a:pt x="8391" y="20892"/>
                  </a:cubicBezTo>
                  <a:cubicBezTo>
                    <a:pt x="8391" y="20892"/>
                    <a:pt x="8391" y="20892"/>
                    <a:pt x="9191" y="21600"/>
                  </a:cubicBezTo>
                  <a:cubicBezTo>
                    <a:pt x="9391" y="21600"/>
                    <a:pt x="9391" y="21600"/>
                    <a:pt x="9391" y="21600"/>
                  </a:cubicBezTo>
                  <a:cubicBezTo>
                    <a:pt x="9591" y="21600"/>
                    <a:pt x="9791" y="21600"/>
                    <a:pt x="9991" y="21600"/>
                  </a:cubicBezTo>
                  <a:cubicBezTo>
                    <a:pt x="10191" y="21600"/>
                    <a:pt x="10391" y="21600"/>
                    <a:pt x="10591" y="21600"/>
                  </a:cubicBezTo>
                  <a:cubicBezTo>
                    <a:pt x="12591" y="21600"/>
                    <a:pt x="12591" y="21600"/>
                    <a:pt x="12591" y="21600"/>
                  </a:cubicBezTo>
                  <a:cubicBezTo>
                    <a:pt x="12791" y="21600"/>
                    <a:pt x="12791" y="21600"/>
                    <a:pt x="12791" y="21600"/>
                  </a:cubicBezTo>
                  <a:cubicBezTo>
                    <a:pt x="12991" y="21600"/>
                    <a:pt x="12991" y="21600"/>
                    <a:pt x="12991" y="21600"/>
                  </a:cubicBezTo>
                  <a:cubicBezTo>
                    <a:pt x="14191" y="21600"/>
                    <a:pt x="14191" y="21600"/>
                    <a:pt x="14191" y="21600"/>
                  </a:cubicBezTo>
                  <a:cubicBezTo>
                    <a:pt x="14391" y="21600"/>
                    <a:pt x="14591" y="20892"/>
                    <a:pt x="14591" y="20892"/>
                  </a:cubicBezTo>
                  <a:cubicBezTo>
                    <a:pt x="14591" y="20892"/>
                    <a:pt x="14591" y="20892"/>
                    <a:pt x="14991" y="19830"/>
                  </a:cubicBezTo>
                  <a:cubicBezTo>
                    <a:pt x="14991" y="19121"/>
                    <a:pt x="14991" y="19121"/>
                    <a:pt x="14991" y="19121"/>
                  </a:cubicBezTo>
                  <a:cubicBezTo>
                    <a:pt x="14991" y="19121"/>
                    <a:pt x="14991" y="19121"/>
                    <a:pt x="14991" y="19121"/>
                  </a:cubicBezTo>
                  <a:cubicBezTo>
                    <a:pt x="14991" y="19121"/>
                    <a:pt x="14991" y="19475"/>
                    <a:pt x="15191" y="19475"/>
                  </a:cubicBezTo>
                  <a:cubicBezTo>
                    <a:pt x="15191" y="19475"/>
                    <a:pt x="15191" y="19121"/>
                    <a:pt x="15191" y="19121"/>
                  </a:cubicBezTo>
                  <a:cubicBezTo>
                    <a:pt x="15391" y="19121"/>
                    <a:pt x="15591" y="18767"/>
                    <a:pt x="15991" y="18767"/>
                  </a:cubicBezTo>
                  <a:cubicBezTo>
                    <a:pt x="16191" y="18767"/>
                    <a:pt x="16391" y="18767"/>
                    <a:pt x="16591" y="19121"/>
                  </a:cubicBezTo>
                  <a:cubicBezTo>
                    <a:pt x="16591" y="19121"/>
                    <a:pt x="16791" y="19121"/>
                    <a:pt x="16791" y="19121"/>
                  </a:cubicBezTo>
                  <a:cubicBezTo>
                    <a:pt x="16991" y="19121"/>
                    <a:pt x="16991" y="18767"/>
                    <a:pt x="16991" y="18767"/>
                  </a:cubicBezTo>
                  <a:cubicBezTo>
                    <a:pt x="16991" y="18767"/>
                    <a:pt x="17191" y="19121"/>
                    <a:pt x="17791" y="19121"/>
                  </a:cubicBezTo>
                  <a:cubicBezTo>
                    <a:pt x="17991" y="19121"/>
                    <a:pt x="18191" y="18767"/>
                    <a:pt x="18391" y="18767"/>
                  </a:cubicBezTo>
                  <a:cubicBezTo>
                    <a:pt x="18791" y="18767"/>
                    <a:pt x="18991" y="18767"/>
                    <a:pt x="18991" y="18767"/>
                  </a:cubicBezTo>
                  <a:cubicBezTo>
                    <a:pt x="18991" y="18767"/>
                    <a:pt x="18991" y="18767"/>
                    <a:pt x="18991" y="18767"/>
                  </a:cubicBezTo>
                  <a:cubicBezTo>
                    <a:pt x="18991" y="18767"/>
                    <a:pt x="18991" y="18767"/>
                    <a:pt x="18991" y="18767"/>
                  </a:cubicBezTo>
                  <a:cubicBezTo>
                    <a:pt x="18991" y="18767"/>
                    <a:pt x="18991" y="18767"/>
                    <a:pt x="18991" y="18767"/>
                  </a:cubicBezTo>
                  <a:cubicBezTo>
                    <a:pt x="19191" y="18413"/>
                    <a:pt x="19591" y="18059"/>
                    <a:pt x="19791" y="17351"/>
                  </a:cubicBezTo>
                  <a:cubicBezTo>
                    <a:pt x="19791" y="16997"/>
                    <a:pt x="19991" y="16997"/>
                    <a:pt x="19991" y="16997"/>
                  </a:cubicBezTo>
                  <a:cubicBezTo>
                    <a:pt x="19991" y="16997"/>
                    <a:pt x="19991" y="16997"/>
                    <a:pt x="19991" y="16997"/>
                  </a:cubicBezTo>
                  <a:cubicBezTo>
                    <a:pt x="19791" y="16997"/>
                    <a:pt x="19791" y="16997"/>
                    <a:pt x="19791" y="16997"/>
                  </a:cubicBezTo>
                  <a:cubicBezTo>
                    <a:pt x="19791" y="16997"/>
                    <a:pt x="19791" y="16997"/>
                    <a:pt x="19991" y="16643"/>
                  </a:cubicBezTo>
                  <a:cubicBezTo>
                    <a:pt x="19991" y="16289"/>
                    <a:pt x="19991" y="15934"/>
                    <a:pt x="19991" y="13810"/>
                  </a:cubicBezTo>
                  <a:cubicBezTo>
                    <a:pt x="19991" y="12748"/>
                    <a:pt x="19991" y="12393"/>
                    <a:pt x="19991" y="12393"/>
                  </a:cubicBezTo>
                  <a:cubicBezTo>
                    <a:pt x="19991" y="12393"/>
                    <a:pt x="19991" y="11331"/>
                    <a:pt x="20191" y="9915"/>
                  </a:cubicBezTo>
                  <a:cubicBezTo>
                    <a:pt x="20191" y="8144"/>
                    <a:pt x="20191" y="8144"/>
                    <a:pt x="20191" y="8144"/>
                  </a:cubicBezTo>
                  <a:cubicBezTo>
                    <a:pt x="20191" y="8144"/>
                    <a:pt x="19991" y="7436"/>
                    <a:pt x="19791" y="6728"/>
                  </a:cubicBezTo>
                  <a:cubicBezTo>
                    <a:pt x="19791" y="6374"/>
                    <a:pt x="19591" y="6374"/>
                    <a:pt x="19391" y="6374"/>
                  </a:cubicBezTo>
                  <a:cubicBezTo>
                    <a:pt x="19191" y="6374"/>
                    <a:pt x="18991" y="6374"/>
                    <a:pt x="18991" y="6374"/>
                  </a:cubicBezTo>
                  <a:cubicBezTo>
                    <a:pt x="18991" y="6374"/>
                    <a:pt x="18991" y="6374"/>
                    <a:pt x="18391" y="6374"/>
                  </a:cubicBezTo>
                  <a:cubicBezTo>
                    <a:pt x="17591" y="6374"/>
                    <a:pt x="17191" y="7082"/>
                    <a:pt x="17191" y="7082"/>
                  </a:cubicBezTo>
                  <a:cubicBezTo>
                    <a:pt x="17191" y="7082"/>
                    <a:pt x="16791" y="7790"/>
                    <a:pt x="16191" y="8498"/>
                  </a:cubicBezTo>
                  <a:cubicBezTo>
                    <a:pt x="15791" y="9915"/>
                    <a:pt x="15791" y="9915"/>
                    <a:pt x="15791" y="9915"/>
                  </a:cubicBezTo>
                  <a:cubicBezTo>
                    <a:pt x="15791" y="9915"/>
                    <a:pt x="15791" y="9915"/>
                    <a:pt x="15591" y="9915"/>
                  </a:cubicBezTo>
                  <a:cubicBezTo>
                    <a:pt x="15591" y="9915"/>
                    <a:pt x="15591" y="9915"/>
                    <a:pt x="15591" y="9915"/>
                  </a:cubicBezTo>
                  <a:cubicBezTo>
                    <a:pt x="15191" y="9915"/>
                    <a:pt x="14391" y="12393"/>
                    <a:pt x="14391" y="12393"/>
                  </a:cubicBezTo>
                  <a:cubicBezTo>
                    <a:pt x="13791" y="12393"/>
                    <a:pt x="13791" y="12393"/>
                    <a:pt x="13791" y="12393"/>
                  </a:cubicBezTo>
                  <a:cubicBezTo>
                    <a:pt x="13191" y="11331"/>
                    <a:pt x="13191" y="11331"/>
                    <a:pt x="13191" y="11331"/>
                  </a:cubicBezTo>
                  <a:cubicBezTo>
                    <a:pt x="13191" y="11331"/>
                    <a:pt x="13191" y="11331"/>
                    <a:pt x="12991" y="9915"/>
                  </a:cubicBezTo>
                  <a:cubicBezTo>
                    <a:pt x="12391" y="8144"/>
                    <a:pt x="12391" y="8144"/>
                    <a:pt x="12391" y="8144"/>
                  </a:cubicBezTo>
                  <a:cubicBezTo>
                    <a:pt x="12391" y="8144"/>
                    <a:pt x="11791" y="7436"/>
                    <a:pt x="11391" y="6374"/>
                  </a:cubicBezTo>
                  <a:cubicBezTo>
                    <a:pt x="11191" y="6020"/>
                    <a:pt x="10991" y="5666"/>
                    <a:pt x="10991" y="5666"/>
                  </a:cubicBezTo>
                  <a:cubicBezTo>
                    <a:pt x="10991" y="5666"/>
                    <a:pt x="10991" y="6020"/>
                    <a:pt x="11191" y="6020"/>
                  </a:cubicBezTo>
                  <a:cubicBezTo>
                    <a:pt x="11191" y="6020"/>
                    <a:pt x="11191" y="6020"/>
                    <a:pt x="11191" y="6020"/>
                  </a:cubicBezTo>
                  <a:cubicBezTo>
                    <a:pt x="11191" y="6020"/>
                    <a:pt x="11191" y="6020"/>
                    <a:pt x="11191" y="5666"/>
                  </a:cubicBezTo>
                  <a:cubicBezTo>
                    <a:pt x="10991" y="5311"/>
                    <a:pt x="10791" y="4603"/>
                    <a:pt x="10791" y="4603"/>
                  </a:cubicBezTo>
                  <a:cubicBezTo>
                    <a:pt x="10791" y="4603"/>
                    <a:pt x="10791" y="4603"/>
                    <a:pt x="10791" y="3895"/>
                  </a:cubicBezTo>
                  <a:cubicBezTo>
                    <a:pt x="10791" y="3187"/>
                    <a:pt x="10991" y="2833"/>
                    <a:pt x="10991" y="2833"/>
                  </a:cubicBezTo>
                  <a:cubicBezTo>
                    <a:pt x="10991" y="2833"/>
                    <a:pt x="10991" y="2833"/>
                    <a:pt x="11391" y="2125"/>
                  </a:cubicBezTo>
                  <a:cubicBezTo>
                    <a:pt x="11591" y="1770"/>
                    <a:pt x="11591" y="1416"/>
                    <a:pt x="11591" y="1416"/>
                  </a:cubicBezTo>
                  <a:cubicBezTo>
                    <a:pt x="11591" y="1416"/>
                    <a:pt x="11591" y="1416"/>
                    <a:pt x="11591" y="1416"/>
                  </a:cubicBezTo>
                  <a:cubicBezTo>
                    <a:pt x="11591" y="1770"/>
                    <a:pt x="11591" y="1770"/>
                    <a:pt x="11791" y="1770"/>
                  </a:cubicBezTo>
                  <a:cubicBezTo>
                    <a:pt x="11791" y="1770"/>
                    <a:pt x="11791" y="1416"/>
                    <a:pt x="11991" y="1416"/>
                  </a:cubicBezTo>
                  <a:cubicBezTo>
                    <a:pt x="12591" y="1062"/>
                    <a:pt x="12991" y="708"/>
                    <a:pt x="12991" y="708"/>
                  </a:cubicBezTo>
                  <a:cubicBezTo>
                    <a:pt x="13591" y="0"/>
                    <a:pt x="13591" y="0"/>
                    <a:pt x="13591" y="0"/>
                  </a:cubicBezTo>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1" name="Shape 701"/>
            <p:cNvSpPr/>
            <p:nvPr/>
          </p:nvSpPr>
          <p:spPr>
            <a:xfrm>
              <a:off x="9215" y="0"/>
              <a:ext cx="1268291" cy="616688"/>
            </a:xfrm>
            <a:custGeom>
              <a:avLst/>
              <a:gdLst/>
              <a:ahLst/>
              <a:cxnLst>
                <a:cxn ang="0">
                  <a:pos x="wd2" y="hd2"/>
                </a:cxn>
                <a:cxn ang="5400000">
                  <a:pos x="wd2" y="hd2"/>
                </a:cxn>
                <a:cxn ang="10800000">
                  <a:pos x="wd2" y="hd2"/>
                </a:cxn>
                <a:cxn ang="16200000">
                  <a:pos x="wd2" y="hd2"/>
                </a:cxn>
              </a:cxnLst>
              <a:rect l="0" t="0" r="r" b="b"/>
              <a:pathLst>
                <a:path w="21252" h="21600" extrusionOk="0">
                  <a:moveTo>
                    <a:pt x="10715" y="21600"/>
                  </a:moveTo>
                  <a:cubicBezTo>
                    <a:pt x="10715" y="21600"/>
                    <a:pt x="10715" y="21600"/>
                    <a:pt x="10545" y="21600"/>
                  </a:cubicBezTo>
                  <a:cubicBezTo>
                    <a:pt x="10885" y="21600"/>
                    <a:pt x="10885" y="21600"/>
                    <a:pt x="10885" y="21600"/>
                  </a:cubicBezTo>
                  <a:cubicBezTo>
                    <a:pt x="10885" y="21600"/>
                    <a:pt x="10885" y="21600"/>
                    <a:pt x="10715" y="21600"/>
                  </a:cubicBezTo>
                  <a:moveTo>
                    <a:pt x="4422" y="18767"/>
                  </a:moveTo>
                  <a:cubicBezTo>
                    <a:pt x="4252" y="19121"/>
                    <a:pt x="3912" y="19830"/>
                    <a:pt x="3912" y="20184"/>
                  </a:cubicBezTo>
                  <a:cubicBezTo>
                    <a:pt x="5102" y="20892"/>
                    <a:pt x="6463" y="21600"/>
                    <a:pt x="7824" y="21600"/>
                  </a:cubicBezTo>
                  <a:cubicBezTo>
                    <a:pt x="7824" y="21600"/>
                    <a:pt x="7824" y="21600"/>
                    <a:pt x="7654" y="21600"/>
                  </a:cubicBezTo>
                  <a:cubicBezTo>
                    <a:pt x="6973" y="20892"/>
                    <a:pt x="6973" y="20892"/>
                    <a:pt x="6973" y="20892"/>
                  </a:cubicBezTo>
                  <a:cubicBezTo>
                    <a:pt x="6973" y="20892"/>
                    <a:pt x="6973" y="20538"/>
                    <a:pt x="6633" y="20184"/>
                  </a:cubicBezTo>
                  <a:cubicBezTo>
                    <a:pt x="6293" y="19830"/>
                    <a:pt x="5783" y="19121"/>
                    <a:pt x="5783" y="19121"/>
                  </a:cubicBezTo>
                  <a:cubicBezTo>
                    <a:pt x="5783" y="19121"/>
                    <a:pt x="5783" y="18767"/>
                    <a:pt x="5272" y="18767"/>
                  </a:cubicBezTo>
                  <a:cubicBezTo>
                    <a:pt x="4932" y="18767"/>
                    <a:pt x="4422" y="18767"/>
                    <a:pt x="4422" y="18767"/>
                  </a:cubicBezTo>
                  <a:moveTo>
                    <a:pt x="1020" y="7082"/>
                  </a:moveTo>
                  <a:cubicBezTo>
                    <a:pt x="510" y="8144"/>
                    <a:pt x="170" y="9207"/>
                    <a:pt x="0" y="10269"/>
                  </a:cubicBezTo>
                  <a:cubicBezTo>
                    <a:pt x="170" y="10623"/>
                    <a:pt x="170" y="10623"/>
                    <a:pt x="170" y="10623"/>
                  </a:cubicBezTo>
                  <a:cubicBezTo>
                    <a:pt x="1020" y="8498"/>
                    <a:pt x="1020" y="8498"/>
                    <a:pt x="1020" y="8498"/>
                  </a:cubicBezTo>
                  <a:cubicBezTo>
                    <a:pt x="1020" y="7790"/>
                    <a:pt x="1020" y="7790"/>
                    <a:pt x="1020" y="7790"/>
                  </a:cubicBezTo>
                  <a:cubicBezTo>
                    <a:pt x="1020" y="7082"/>
                    <a:pt x="1020" y="7082"/>
                    <a:pt x="1020" y="7082"/>
                  </a:cubicBezTo>
                  <a:moveTo>
                    <a:pt x="5783" y="1770"/>
                  </a:moveTo>
                  <a:cubicBezTo>
                    <a:pt x="5102" y="2125"/>
                    <a:pt x="4592" y="2833"/>
                    <a:pt x="3912" y="3187"/>
                  </a:cubicBezTo>
                  <a:cubicBezTo>
                    <a:pt x="3742" y="3541"/>
                    <a:pt x="3742" y="3541"/>
                    <a:pt x="3742" y="3541"/>
                  </a:cubicBezTo>
                  <a:cubicBezTo>
                    <a:pt x="3742" y="4603"/>
                    <a:pt x="3912" y="5311"/>
                    <a:pt x="3912" y="5311"/>
                  </a:cubicBezTo>
                  <a:cubicBezTo>
                    <a:pt x="3912" y="5311"/>
                    <a:pt x="3912" y="6374"/>
                    <a:pt x="4252" y="7082"/>
                  </a:cubicBezTo>
                  <a:cubicBezTo>
                    <a:pt x="4422" y="8144"/>
                    <a:pt x="4422" y="9915"/>
                    <a:pt x="4762" y="9915"/>
                  </a:cubicBezTo>
                  <a:cubicBezTo>
                    <a:pt x="4932" y="9915"/>
                    <a:pt x="4932" y="9207"/>
                    <a:pt x="5102" y="9207"/>
                  </a:cubicBezTo>
                  <a:cubicBezTo>
                    <a:pt x="5102" y="9207"/>
                    <a:pt x="5102" y="9561"/>
                    <a:pt x="5102" y="9915"/>
                  </a:cubicBezTo>
                  <a:cubicBezTo>
                    <a:pt x="5272" y="10977"/>
                    <a:pt x="5272" y="10977"/>
                    <a:pt x="5272" y="10977"/>
                  </a:cubicBezTo>
                  <a:cubicBezTo>
                    <a:pt x="5272" y="10977"/>
                    <a:pt x="5613" y="11331"/>
                    <a:pt x="6123" y="11685"/>
                  </a:cubicBezTo>
                  <a:cubicBezTo>
                    <a:pt x="6633" y="12393"/>
                    <a:pt x="6123" y="12393"/>
                    <a:pt x="6633" y="12393"/>
                  </a:cubicBezTo>
                  <a:cubicBezTo>
                    <a:pt x="6973" y="12393"/>
                    <a:pt x="7483" y="10623"/>
                    <a:pt x="7483" y="10623"/>
                  </a:cubicBezTo>
                  <a:cubicBezTo>
                    <a:pt x="7483" y="10623"/>
                    <a:pt x="7483" y="10977"/>
                    <a:pt x="7483" y="10977"/>
                  </a:cubicBezTo>
                  <a:cubicBezTo>
                    <a:pt x="7483" y="10977"/>
                    <a:pt x="7483" y="10623"/>
                    <a:pt x="7654" y="9915"/>
                  </a:cubicBezTo>
                  <a:cubicBezTo>
                    <a:pt x="7994" y="8498"/>
                    <a:pt x="8164" y="7790"/>
                    <a:pt x="8164" y="7790"/>
                  </a:cubicBezTo>
                  <a:cubicBezTo>
                    <a:pt x="8334" y="7082"/>
                    <a:pt x="8334" y="7082"/>
                    <a:pt x="8334" y="7082"/>
                  </a:cubicBezTo>
                  <a:cubicBezTo>
                    <a:pt x="8334" y="7082"/>
                    <a:pt x="8504" y="6728"/>
                    <a:pt x="7824" y="6020"/>
                  </a:cubicBezTo>
                  <a:cubicBezTo>
                    <a:pt x="7143" y="5311"/>
                    <a:pt x="6803" y="4603"/>
                    <a:pt x="6803" y="4603"/>
                  </a:cubicBezTo>
                  <a:cubicBezTo>
                    <a:pt x="6293" y="3541"/>
                    <a:pt x="6293" y="3541"/>
                    <a:pt x="6293" y="3541"/>
                  </a:cubicBezTo>
                  <a:cubicBezTo>
                    <a:pt x="5783" y="2125"/>
                    <a:pt x="5783" y="2125"/>
                    <a:pt x="5783" y="2125"/>
                  </a:cubicBezTo>
                  <a:cubicBezTo>
                    <a:pt x="5783" y="1770"/>
                    <a:pt x="5783" y="1770"/>
                    <a:pt x="5783" y="1770"/>
                  </a:cubicBezTo>
                  <a:moveTo>
                    <a:pt x="11906" y="0"/>
                  </a:moveTo>
                  <a:cubicBezTo>
                    <a:pt x="11735" y="0"/>
                    <a:pt x="11565" y="0"/>
                    <a:pt x="11395" y="0"/>
                  </a:cubicBezTo>
                  <a:cubicBezTo>
                    <a:pt x="10885" y="708"/>
                    <a:pt x="10885" y="708"/>
                    <a:pt x="10885" y="708"/>
                  </a:cubicBezTo>
                  <a:cubicBezTo>
                    <a:pt x="10885" y="708"/>
                    <a:pt x="10545" y="1062"/>
                    <a:pt x="10035" y="1416"/>
                  </a:cubicBezTo>
                  <a:cubicBezTo>
                    <a:pt x="9865" y="1416"/>
                    <a:pt x="9865" y="1770"/>
                    <a:pt x="9865" y="1770"/>
                  </a:cubicBezTo>
                  <a:cubicBezTo>
                    <a:pt x="9694" y="1770"/>
                    <a:pt x="9694" y="1770"/>
                    <a:pt x="9694" y="1416"/>
                  </a:cubicBezTo>
                  <a:cubicBezTo>
                    <a:pt x="9694" y="1416"/>
                    <a:pt x="9694" y="1416"/>
                    <a:pt x="9694" y="1416"/>
                  </a:cubicBezTo>
                  <a:cubicBezTo>
                    <a:pt x="9694" y="1416"/>
                    <a:pt x="9694" y="1770"/>
                    <a:pt x="9524" y="2125"/>
                  </a:cubicBezTo>
                  <a:cubicBezTo>
                    <a:pt x="9184" y="2833"/>
                    <a:pt x="9184" y="2833"/>
                    <a:pt x="9184" y="2833"/>
                  </a:cubicBezTo>
                  <a:cubicBezTo>
                    <a:pt x="9184" y="2833"/>
                    <a:pt x="9014" y="3187"/>
                    <a:pt x="9014" y="3895"/>
                  </a:cubicBezTo>
                  <a:cubicBezTo>
                    <a:pt x="9014" y="4603"/>
                    <a:pt x="9014" y="4603"/>
                    <a:pt x="9014" y="4603"/>
                  </a:cubicBezTo>
                  <a:cubicBezTo>
                    <a:pt x="9014" y="4603"/>
                    <a:pt x="9184" y="5311"/>
                    <a:pt x="9354" y="5666"/>
                  </a:cubicBezTo>
                  <a:cubicBezTo>
                    <a:pt x="9354" y="6020"/>
                    <a:pt x="9354" y="6020"/>
                    <a:pt x="9354" y="6020"/>
                  </a:cubicBezTo>
                  <a:cubicBezTo>
                    <a:pt x="9354" y="6020"/>
                    <a:pt x="9354" y="6020"/>
                    <a:pt x="9354" y="6020"/>
                  </a:cubicBezTo>
                  <a:cubicBezTo>
                    <a:pt x="9184" y="6020"/>
                    <a:pt x="9184" y="5666"/>
                    <a:pt x="9184" y="5666"/>
                  </a:cubicBezTo>
                  <a:cubicBezTo>
                    <a:pt x="9184" y="5666"/>
                    <a:pt x="9354" y="6020"/>
                    <a:pt x="9524" y="6374"/>
                  </a:cubicBezTo>
                  <a:cubicBezTo>
                    <a:pt x="9865" y="7436"/>
                    <a:pt x="10375" y="8144"/>
                    <a:pt x="10375" y="8144"/>
                  </a:cubicBezTo>
                  <a:cubicBezTo>
                    <a:pt x="10885" y="9915"/>
                    <a:pt x="10885" y="9915"/>
                    <a:pt x="10885" y="9915"/>
                  </a:cubicBezTo>
                  <a:cubicBezTo>
                    <a:pt x="11055" y="11331"/>
                    <a:pt x="11055" y="11331"/>
                    <a:pt x="11055" y="11331"/>
                  </a:cubicBezTo>
                  <a:cubicBezTo>
                    <a:pt x="11565" y="12393"/>
                    <a:pt x="11565" y="12393"/>
                    <a:pt x="11565" y="12393"/>
                  </a:cubicBezTo>
                  <a:cubicBezTo>
                    <a:pt x="12076" y="12393"/>
                    <a:pt x="12076" y="12393"/>
                    <a:pt x="12076" y="12393"/>
                  </a:cubicBezTo>
                  <a:cubicBezTo>
                    <a:pt x="12076" y="12393"/>
                    <a:pt x="12756" y="9915"/>
                    <a:pt x="13096" y="9915"/>
                  </a:cubicBezTo>
                  <a:cubicBezTo>
                    <a:pt x="13096" y="9915"/>
                    <a:pt x="13096" y="9915"/>
                    <a:pt x="13096" y="9915"/>
                  </a:cubicBezTo>
                  <a:cubicBezTo>
                    <a:pt x="13266" y="9915"/>
                    <a:pt x="13266" y="9915"/>
                    <a:pt x="13266" y="9915"/>
                  </a:cubicBezTo>
                  <a:cubicBezTo>
                    <a:pt x="13606" y="8498"/>
                    <a:pt x="13606" y="8498"/>
                    <a:pt x="13606" y="8498"/>
                  </a:cubicBezTo>
                  <a:cubicBezTo>
                    <a:pt x="14117" y="7790"/>
                    <a:pt x="14457" y="7082"/>
                    <a:pt x="14457" y="7082"/>
                  </a:cubicBezTo>
                  <a:cubicBezTo>
                    <a:pt x="14457" y="7082"/>
                    <a:pt x="14797" y="6374"/>
                    <a:pt x="15477" y="6374"/>
                  </a:cubicBezTo>
                  <a:cubicBezTo>
                    <a:pt x="15987" y="6374"/>
                    <a:pt x="15987" y="6374"/>
                    <a:pt x="15987" y="6374"/>
                  </a:cubicBezTo>
                  <a:cubicBezTo>
                    <a:pt x="15987" y="6374"/>
                    <a:pt x="16157" y="6374"/>
                    <a:pt x="16328" y="6374"/>
                  </a:cubicBezTo>
                  <a:cubicBezTo>
                    <a:pt x="16498" y="6374"/>
                    <a:pt x="16668" y="6374"/>
                    <a:pt x="16668" y="6728"/>
                  </a:cubicBezTo>
                  <a:cubicBezTo>
                    <a:pt x="16838" y="7436"/>
                    <a:pt x="17008" y="8144"/>
                    <a:pt x="17008" y="8144"/>
                  </a:cubicBezTo>
                  <a:cubicBezTo>
                    <a:pt x="17008" y="8144"/>
                    <a:pt x="17008" y="8144"/>
                    <a:pt x="17008" y="9915"/>
                  </a:cubicBezTo>
                  <a:cubicBezTo>
                    <a:pt x="16838" y="11331"/>
                    <a:pt x="16838" y="12393"/>
                    <a:pt x="16838" y="12393"/>
                  </a:cubicBezTo>
                  <a:cubicBezTo>
                    <a:pt x="16838" y="12393"/>
                    <a:pt x="16838" y="12748"/>
                    <a:pt x="16838" y="13810"/>
                  </a:cubicBezTo>
                  <a:cubicBezTo>
                    <a:pt x="16838" y="15934"/>
                    <a:pt x="16838" y="16289"/>
                    <a:pt x="16838" y="16643"/>
                  </a:cubicBezTo>
                  <a:cubicBezTo>
                    <a:pt x="16668" y="16997"/>
                    <a:pt x="16668" y="16997"/>
                    <a:pt x="16668" y="16997"/>
                  </a:cubicBezTo>
                  <a:cubicBezTo>
                    <a:pt x="16668" y="16997"/>
                    <a:pt x="16668" y="16997"/>
                    <a:pt x="16838" y="16997"/>
                  </a:cubicBezTo>
                  <a:cubicBezTo>
                    <a:pt x="16838" y="16997"/>
                    <a:pt x="16838" y="16997"/>
                    <a:pt x="16838" y="16997"/>
                  </a:cubicBezTo>
                  <a:cubicBezTo>
                    <a:pt x="16838" y="16997"/>
                    <a:pt x="16668" y="16997"/>
                    <a:pt x="16668" y="17351"/>
                  </a:cubicBezTo>
                  <a:cubicBezTo>
                    <a:pt x="16498" y="18059"/>
                    <a:pt x="16157" y="18413"/>
                    <a:pt x="15987" y="18767"/>
                  </a:cubicBezTo>
                  <a:cubicBezTo>
                    <a:pt x="15987" y="18767"/>
                    <a:pt x="15987" y="18767"/>
                    <a:pt x="15987" y="18767"/>
                  </a:cubicBezTo>
                  <a:cubicBezTo>
                    <a:pt x="15987" y="18767"/>
                    <a:pt x="15987" y="18767"/>
                    <a:pt x="15987" y="18767"/>
                  </a:cubicBezTo>
                  <a:cubicBezTo>
                    <a:pt x="15987" y="18767"/>
                    <a:pt x="15987" y="18767"/>
                    <a:pt x="15987" y="18767"/>
                  </a:cubicBezTo>
                  <a:cubicBezTo>
                    <a:pt x="15987" y="18767"/>
                    <a:pt x="15817" y="18767"/>
                    <a:pt x="15477" y="18767"/>
                  </a:cubicBezTo>
                  <a:cubicBezTo>
                    <a:pt x="15307" y="18767"/>
                    <a:pt x="15137" y="19121"/>
                    <a:pt x="14967" y="19121"/>
                  </a:cubicBezTo>
                  <a:cubicBezTo>
                    <a:pt x="14457" y="19121"/>
                    <a:pt x="14287" y="18767"/>
                    <a:pt x="14287" y="18767"/>
                  </a:cubicBezTo>
                  <a:cubicBezTo>
                    <a:pt x="14287" y="18767"/>
                    <a:pt x="14287" y="19121"/>
                    <a:pt x="14117" y="19121"/>
                  </a:cubicBezTo>
                  <a:cubicBezTo>
                    <a:pt x="14117" y="19121"/>
                    <a:pt x="13946" y="19121"/>
                    <a:pt x="13946" y="19121"/>
                  </a:cubicBezTo>
                  <a:cubicBezTo>
                    <a:pt x="13776" y="18767"/>
                    <a:pt x="13606" y="18767"/>
                    <a:pt x="13436" y="18767"/>
                  </a:cubicBezTo>
                  <a:cubicBezTo>
                    <a:pt x="13096" y="18767"/>
                    <a:pt x="12926" y="19121"/>
                    <a:pt x="12756" y="19121"/>
                  </a:cubicBezTo>
                  <a:cubicBezTo>
                    <a:pt x="12756" y="19121"/>
                    <a:pt x="12756" y="19475"/>
                    <a:pt x="12756" y="19475"/>
                  </a:cubicBezTo>
                  <a:cubicBezTo>
                    <a:pt x="12586" y="19475"/>
                    <a:pt x="12586" y="19121"/>
                    <a:pt x="12586" y="19121"/>
                  </a:cubicBezTo>
                  <a:cubicBezTo>
                    <a:pt x="12586" y="19121"/>
                    <a:pt x="12586" y="19121"/>
                    <a:pt x="12586" y="19121"/>
                  </a:cubicBezTo>
                  <a:cubicBezTo>
                    <a:pt x="12586" y="19121"/>
                    <a:pt x="12586" y="19121"/>
                    <a:pt x="12586" y="19830"/>
                  </a:cubicBezTo>
                  <a:cubicBezTo>
                    <a:pt x="12246" y="20892"/>
                    <a:pt x="12246" y="20892"/>
                    <a:pt x="12246" y="20892"/>
                  </a:cubicBezTo>
                  <a:cubicBezTo>
                    <a:pt x="12246" y="20892"/>
                    <a:pt x="12076" y="21600"/>
                    <a:pt x="11906" y="21600"/>
                  </a:cubicBezTo>
                  <a:cubicBezTo>
                    <a:pt x="17858" y="21600"/>
                    <a:pt x="17858" y="21600"/>
                    <a:pt x="17858" y="21600"/>
                  </a:cubicBezTo>
                  <a:cubicBezTo>
                    <a:pt x="17858" y="21600"/>
                    <a:pt x="17858" y="21600"/>
                    <a:pt x="17858" y="21600"/>
                  </a:cubicBezTo>
                  <a:cubicBezTo>
                    <a:pt x="17858" y="21600"/>
                    <a:pt x="17858" y="21600"/>
                    <a:pt x="17858" y="21600"/>
                  </a:cubicBezTo>
                  <a:cubicBezTo>
                    <a:pt x="18709" y="21600"/>
                    <a:pt x="18709" y="21600"/>
                    <a:pt x="18709" y="21600"/>
                  </a:cubicBezTo>
                  <a:cubicBezTo>
                    <a:pt x="18709" y="21600"/>
                    <a:pt x="18709" y="21600"/>
                    <a:pt x="18709" y="21600"/>
                  </a:cubicBezTo>
                  <a:cubicBezTo>
                    <a:pt x="19049" y="21600"/>
                    <a:pt x="19389" y="21600"/>
                    <a:pt x="19559" y="21246"/>
                  </a:cubicBezTo>
                  <a:cubicBezTo>
                    <a:pt x="19559" y="21246"/>
                    <a:pt x="19559" y="21246"/>
                    <a:pt x="19559" y="21246"/>
                  </a:cubicBezTo>
                  <a:cubicBezTo>
                    <a:pt x="19899" y="21246"/>
                    <a:pt x="20069" y="20892"/>
                    <a:pt x="20069" y="20538"/>
                  </a:cubicBezTo>
                  <a:cubicBezTo>
                    <a:pt x="20069" y="20538"/>
                    <a:pt x="20069" y="20538"/>
                    <a:pt x="20069" y="20538"/>
                  </a:cubicBezTo>
                  <a:cubicBezTo>
                    <a:pt x="21090" y="11685"/>
                    <a:pt x="21090" y="11685"/>
                    <a:pt x="21090" y="11685"/>
                  </a:cubicBezTo>
                  <a:cubicBezTo>
                    <a:pt x="21600" y="8498"/>
                    <a:pt x="20920" y="5311"/>
                    <a:pt x="18879" y="3187"/>
                  </a:cubicBezTo>
                  <a:cubicBezTo>
                    <a:pt x="17178" y="1062"/>
                    <a:pt x="14457" y="0"/>
                    <a:pt x="11906"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707" name="Group 707"/>
          <p:cNvGrpSpPr/>
          <p:nvPr/>
        </p:nvGrpSpPr>
        <p:grpSpPr>
          <a:xfrm>
            <a:off x="10174917" y="4316098"/>
            <a:ext cx="1286368" cy="698059"/>
            <a:chOff x="0" y="0"/>
            <a:chExt cx="1286366" cy="698057"/>
          </a:xfrm>
        </p:grpSpPr>
        <p:sp>
          <p:nvSpPr>
            <p:cNvPr id="703" name="Shape 703"/>
            <p:cNvSpPr/>
            <p:nvPr/>
          </p:nvSpPr>
          <p:spPr>
            <a:xfrm>
              <a:off x="971685" y="488211"/>
              <a:ext cx="314682" cy="209847"/>
            </a:xfrm>
            <a:custGeom>
              <a:avLst/>
              <a:gdLst/>
              <a:ahLst/>
              <a:cxnLst>
                <a:cxn ang="0">
                  <a:pos x="wd2" y="hd2"/>
                </a:cxn>
                <a:cxn ang="5400000">
                  <a:pos x="wd2" y="hd2"/>
                </a:cxn>
                <a:cxn ang="10800000">
                  <a:pos x="wd2" y="hd2"/>
                </a:cxn>
                <a:cxn ang="16200000">
                  <a:pos x="wd2" y="hd2"/>
                </a:cxn>
              </a:cxnLst>
              <a:rect l="0" t="0" r="r" b="b"/>
              <a:pathLst>
                <a:path w="20348" h="21600" extrusionOk="0">
                  <a:moveTo>
                    <a:pt x="7984" y="0"/>
                  </a:moveTo>
                  <a:cubicBezTo>
                    <a:pt x="8639" y="4114"/>
                    <a:pt x="8639" y="4114"/>
                    <a:pt x="8639" y="4114"/>
                  </a:cubicBezTo>
                  <a:cubicBezTo>
                    <a:pt x="8639" y="4114"/>
                    <a:pt x="11257" y="6171"/>
                    <a:pt x="11911" y="5143"/>
                  </a:cubicBezTo>
                  <a:cubicBezTo>
                    <a:pt x="12566" y="5143"/>
                    <a:pt x="13220" y="5143"/>
                    <a:pt x="13875" y="4114"/>
                  </a:cubicBezTo>
                  <a:cubicBezTo>
                    <a:pt x="15184" y="4114"/>
                    <a:pt x="15839" y="2057"/>
                    <a:pt x="16493" y="3086"/>
                  </a:cubicBezTo>
                  <a:cubicBezTo>
                    <a:pt x="17802" y="3086"/>
                    <a:pt x="17802" y="3086"/>
                    <a:pt x="17802" y="3086"/>
                  </a:cubicBezTo>
                  <a:cubicBezTo>
                    <a:pt x="19766" y="14400"/>
                    <a:pt x="19766" y="14400"/>
                    <a:pt x="19766" y="14400"/>
                  </a:cubicBezTo>
                  <a:cubicBezTo>
                    <a:pt x="19766" y="14400"/>
                    <a:pt x="21075" y="15429"/>
                    <a:pt x="19766" y="16457"/>
                  </a:cubicBezTo>
                  <a:cubicBezTo>
                    <a:pt x="18457" y="18514"/>
                    <a:pt x="17802" y="20571"/>
                    <a:pt x="15839" y="20571"/>
                  </a:cubicBezTo>
                  <a:cubicBezTo>
                    <a:pt x="14530" y="20571"/>
                    <a:pt x="11257" y="21600"/>
                    <a:pt x="11257" y="21600"/>
                  </a:cubicBezTo>
                  <a:cubicBezTo>
                    <a:pt x="11257" y="21600"/>
                    <a:pt x="8639" y="21600"/>
                    <a:pt x="7984" y="20571"/>
                  </a:cubicBezTo>
                  <a:cubicBezTo>
                    <a:pt x="6675" y="20571"/>
                    <a:pt x="3402" y="17486"/>
                    <a:pt x="2748" y="16457"/>
                  </a:cubicBezTo>
                  <a:cubicBezTo>
                    <a:pt x="1439" y="16457"/>
                    <a:pt x="-525" y="14400"/>
                    <a:pt x="130" y="14400"/>
                  </a:cubicBezTo>
                  <a:cubicBezTo>
                    <a:pt x="1439" y="6171"/>
                    <a:pt x="1439" y="6171"/>
                    <a:pt x="1439" y="6171"/>
                  </a:cubicBezTo>
                  <a:cubicBezTo>
                    <a:pt x="1439" y="6171"/>
                    <a:pt x="784" y="6171"/>
                    <a:pt x="2093" y="3086"/>
                  </a:cubicBezTo>
                  <a:cubicBezTo>
                    <a:pt x="3402" y="0"/>
                    <a:pt x="4711" y="0"/>
                    <a:pt x="4711" y="0"/>
                  </a:cubicBezTo>
                  <a:cubicBezTo>
                    <a:pt x="7984" y="0"/>
                    <a:pt x="7984" y="0"/>
                    <a:pt x="7984" y="0"/>
                  </a:cubicBezTo>
                </a:path>
              </a:pathLst>
            </a:custGeom>
            <a:solidFill>
              <a:srgbClr val="2C2C3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4" name="Shape 704"/>
            <p:cNvSpPr/>
            <p:nvPr/>
          </p:nvSpPr>
          <p:spPr>
            <a:xfrm>
              <a:off x="0" y="0"/>
              <a:ext cx="1246225" cy="616688"/>
            </a:xfrm>
            <a:custGeom>
              <a:avLst/>
              <a:gdLst/>
              <a:ahLst/>
              <a:cxnLst>
                <a:cxn ang="0">
                  <a:pos x="wd2" y="hd2"/>
                </a:cxn>
                <a:cxn ang="5400000">
                  <a:pos x="wd2" y="hd2"/>
                </a:cxn>
                <a:cxn ang="10800000">
                  <a:pos x="wd2" y="hd2"/>
                </a:cxn>
                <a:cxn ang="16200000">
                  <a:pos x="wd2" y="hd2"/>
                </a:cxn>
              </a:cxnLst>
              <a:rect l="0" t="0" r="r" b="b"/>
              <a:pathLst>
                <a:path w="21600" h="21600" extrusionOk="0">
                  <a:moveTo>
                    <a:pt x="12117" y="0"/>
                  </a:moveTo>
                  <a:cubicBezTo>
                    <a:pt x="9307" y="0"/>
                    <a:pt x="6322" y="1062"/>
                    <a:pt x="3863" y="3187"/>
                  </a:cubicBezTo>
                  <a:cubicBezTo>
                    <a:pt x="3688" y="3541"/>
                    <a:pt x="3337" y="3895"/>
                    <a:pt x="3161" y="3895"/>
                  </a:cubicBezTo>
                  <a:cubicBezTo>
                    <a:pt x="3161" y="3895"/>
                    <a:pt x="3337" y="4249"/>
                    <a:pt x="3512" y="4249"/>
                  </a:cubicBezTo>
                  <a:cubicBezTo>
                    <a:pt x="3512" y="4249"/>
                    <a:pt x="3688" y="3895"/>
                    <a:pt x="3688" y="3895"/>
                  </a:cubicBezTo>
                  <a:cubicBezTo>
                    <a:pt x="3863" y="3895"/>
                    <a:pt x="3863" y="3895"/>
                    <a:pt x="4039" y="3895"/>
                  </a:cubicBezTo>
                  <a:cubicBezTo>
                    <a:pt x="4215" y="3895"/>
                    <a:pt x="4390" y="3895"/>
                    <a:pt x="4566" y="3895"/>
                  </a:cubicBezTo>
                  <a:cubicBezTo>
                    <a:pt x="4741" y="3895"/>
                    <a:pt x="4917" y="4249"/>
                    <a:pt x="4917" y="4249"/>
                  </a:cubicBezTo>
                  <a:cubicBezTo>
                    <a:pt x="4917" y="4249"/>
                    <a:pt x="4917" y="3895"/>
                    <a:pt x="4741" y="3895"/>
                  </a:cubicBezTo>
                  <a:cubicBezTo>
                    <a:pt x="4741" y="3895"/>
                    <a:pt x="4741" y="3895"/>
                    <a:pt x="4741" y="3895"/>
                  </a:cubicBezTo>
                  <a:cubicBezTo>
                    <a:pt x="4390" y="3895"/>
                    <a:pt x="4390" y="4249"/>
                    <a:pt x="3863" y="4957"/>
                  </a:cubicBezTo>
                  <a:cubicBezTo>
                    <a:pt x="3863" y="4957"/>
                    <a:pt x="3688" y="4957"/>
                    <a:pt x="3688" y="4957"/>
                  </a:cubicBezTo>
                  <a:cubicBezTo>
                    <a:pt x="3688" y="4957"/>
                    <a:pt x="3863" y="4957"/>
                    <a:pt x="3863" y="4957"/>
                  </a:cubicBezTo>
                  <a:cubicBezTo>
                    <a:pt x="3863" y="4603"/>
                    <a:pt x="3863" y="4603"/>
                    <a:pt x="3863" y="4603"/>
                  </a:cubicBezTo>
                  <a:cubicBezTo>
                    <a:pt x="3863" y="4603"/>
                    <a:pt x="3863" y="4957"/>
                    <a:pt x="3337" y="5666"/>
                  </a:cubicBezTo>
                  <a:cubicBezTo>
                    <a:pt x="1932" y="7790"/>
                    <a:pt x="1756" y="8144"/>
                    <a:pt x="1580" y="8498"/>
                  </a:cubicBezTo>
                  <a:cubicBezTo>
                    <a:pt x="1580" y="8498"/>
                    <a:pt x="1580" y="8498"/>
                    <a:pt x="1580" y="8498"/>
                  </a:cubicBezTo>
                  <a:cubicBezTo>
                    <a:pt x="1580" y="8498"/>
                    <a:pt x="1580" y="8498"/>
                    <a:pt x="1580" y="8498"/>
                  </a:cubicBezTo>
                  <a:cubicBezTo>
                    <a:pt x="1580" y="8498"/>
                    <a:pt x="1756" y="8144"/>
                    <a:pt x="1756" y="8144"/>
                  </a:cubicBezTo>
                  <a:cubicBezTo>
                    <a:pt x="1756" y="8144"/>
                    <a:pt x="1580" y="8498"/>
                    <a:pt x="1405" y="8852"/>
                  </a:cubicBezTo>
                  <a:cubicBezTo>
                    <a:pt x="527" y="10269"/>
                    <a:pt x="351" y="11331"/>
                    <a:pt x="176" y="12039"/>
                  </a:cubicBezTo>
                  <a:cubicBezTo>
                    <a:pt x="176" y="12393"/>
                    <a:pt x="176" y="13456"/>
                    <a:pt x="176" y="14518"/>
                  </a:cubicBezTo>
                  <a:cubicBezTo>
                    <a:pt x="0" y="14518"/>
                    <a:pt x="0" y="14518"/>
                    <a:pt x="0" y="14872"/>
                  </a:cubicBezTo>
                  <a:cubicBezTo>
                    <a:pt x="351" y="16289"/>
                    <a:pt x="1054" y="17351"/>
                    <a:pt x="2107" y="18413"/>
                  </a:cubicBezTo>
                  <a:cubicBezTo>
                    <a:pt x="3688" y="20538"/>
                    <a:pt x="5971" y="21600"/>
                    <a:pt x="8605" y="21600"/>
                  </a:cubicBezTo>
                  <a:cubicBezTo>
                    <a:pt x="8605" y="21600"/>
                    <a:pt x="8780" y="21600"/>
                    <a:pt x="8956" y="21600"/>
                  </a:cubicBezTo>
                  <a:cubicBezTo>
                    <a:pt x="16859" y="21600"/>
                    <a:pt x="16859" y="21600"/>
                    <a:pt x="16859" y="21600"/>
                  </a:cubicBezTo>
                  <a:cubicBezTo>
                    <a:pt x="17210" y="19121"/>
                    <a:pt x="17210" y="19121"/>
                    <a:pt x="17210" y="19121"/>
                  </a:cubicBezTo>
                  <a:cubicBezTo>
                    <a:pt x="17210" y="19121"/>
                    <a:pt x="17034" y="19121"/>
                    <a:pt x="17385" y="18059"/>
                  </a:cubicBezTo>
                  <a:cubicBezTo>
                    <a:pt x="17737" y="16997"/>
                    <a:pt x="18088" y="16997"/>
                    <a:pt x="18088" y="16997"/>
                  </a:cubicBezTo>
                  <a:cubicBezTo>
                    <a:pt x="18966" y="16997"/>
                    <a:pt x="18966" y="16997"/>
                    <a:pt x="18966" y="16997"/>
                  </a:cubicBezTo>
                  <a:cubicBezTo>
                    <a:pt x="19141" y="18413"/>
                    <a:pt x="19141" y="18413"/>
                    <a:pt x="19141" y="18413"/>
                  </a:cubicBezTo>
                  <a:cubicBezTo>
                    <a:pt x="19141" y="18413"/>
                    <a:pt x="19668" y="18767"/>
                    <a:pt x="20020" y="18767"/>
                  </a:cubicBezTo>
                  <a:cubicBezTo>
                    <a:pt x="20020" y="18767"/>
                    <a:pt x="20020" y="18767"/>
                    <a:pt x="20020" y="18767"/>
                  </a:cubicBezTo>
                  <a:cubicBezTo>
                    <a:pt x="20195" y="18767"/>
                    <a:pt x="20371" y="18767"/>
                    <a:pt x="20546" y="18413"/>
                  </a:cubicBezTo>
                  <a:cubicBezTo>
                    <a:pt x="20722" y="18413"/>
                    <a:pt x="20722" y="18413"/>
                    <a:pt x="20898" y="18059"/>
                  </a:cubicBezTo>
                  <a:cubicBezTo>
                    <a:pt x="21600" y="12039"/>
                    <a:pt x="21600" y="12039"/>
                    <a:pt x="21600" y="12039"/>
                  </a:cubicBezTo>
                  <a:cubicBezTo>
                    <a:pt x="20722" y="12039"/>
                    <a:pt x="20722" y="12039"/>
                    <a:pt x="20722" y="12039"/>
                  </a:cubicBezTo>
                  <a:cubicBezTo>
                    <a:pt x="20722" y="12039"/>
                    <a:pt x="20898" y="11331"/>
                    <a:pt x="20722" y="11331"/>
                  </a:cubicBezTo>
                  <a:cubicBezTo>
                    <a:pt x="20722" y="11331"/>
                    <a:pt x="20546" y="11331"/>
                    <a:pt x="20371" y="12039"/>
                  </a:cubicBezTo>
                  <a:cubicBezTo>
                    <a:pt x="19668" y="13102"/>
                    <a:pt x="18966" y="13102"/>
                    <a:pt x="18966" y="13102"/>
                  </a:cubicBezTo>
                  <a:cubicBezTo>
                    <a:pt x="18966" y="13102"/>
                    <a:pt x="18790" y="13810"/>
                    <a:pt x="18615" y="13810"/>
                  </a:cubicBezTo>
                  <a:cubicBezTo>
                    <a:pt x="18615" y="13810"/>
                    <a:pt x="18439" y="13456"/>
                    <a:pt x="18263" y="13102"/>
                  </a:cubicBezTo>
                  <a:cubicBezTo>
                    <a:pt x="17912" y="12039"/>
                    <a:pt x="17912" y="12039"/>
                    <a:pt x="17912" y="12039"/>
                  </a:cubicBezTo>
                  <a:cubicBezTo>
                    <a:pt x="17034" y="11331"/>
                    <a:pt x="17034" y="11331"/>
                    <a:pt x="17034" y="11331"/>
                  </a:cubicBezTo>
                  <a:cubicBezTo>
                    <a:pt x="16859" y="9915"/>
                    <a:pt x="16859" y="9915"/>
                    <a:pt x="16859" y="9915"/>
                  </a:cubicBezTo>
                  <a:cubicBezTo>
                    <a:pt x="15980" y="9561"/>
                    <a:pt x="15980" y="9561"/>
                    <a:pt x="15980" y="9561"/>
                  </a:cubicBezTo>
                  <a:cubicBezTo>
                    <a:pt x="15980" y="9561"/>
                    <a:pt x="15980" y="9207"/>
                    <a:pt x="15805" y="9207"/>
                  </a:cubicBezTo>
                  <a:cubicBezTo>
                    <a:pt x="15805" y="9207"/>
                    <a:pt x="15629" y="9207"/>
                    <a:pt x="15454" y="9561"/>
                  </a:cubicBezTo>
                  <a:cubicBezTo>
                    <a:pt x="15102" y="10269"/>
                    <a:pt x="14400" y="10623"/>
                    <a:pt x="14400" y="10623"/>
                  </a:cubicBezTo>
                  <a:cubicBezTo>
                    <a:pt x="13873" y="10269"/>
                    <a:pt x="13873" y="10269"/>
                    <a:pt x="13873" y="10269"/>
                  </a:cubicBezTo>
                  <a:cubicBezTo>
                    <a:pt x="13873" y="10269"/>
                    <a:pt x="13873" y="9915"/>
                    <a:pt x="13346" y="9915"/>
                  </a:cubicBezTo>
                  <a:cubicBezTo>
                    <a:pt x="12820" y="9915"/>
                    <a:pt x="12644" y="9561"/>
                    <a:pt x="12468" y="9561"/>
                  </a:cubicBezTo>
                  <a:cubicBezTo>
                    <a:pt x="12293" y="9561"/>
                    <a:pt x="12293" y="9561"/>
                    <a:pt x="12293" y="9561"/>
                  </a:cubicBezTo>
                  <a:cubicBezTo>
                    <a:pt x="12293" y="9561"/>
                    <a:pt x="12293" y="9561"/>
                    <a:pt x="12117" y="9561"/>
                  </a:cubicBezTo>
                  <a:cubicBezTo>
                    <a:pt x="12117" y="9561"/>
                    <a:pt x="12117" y="9561"/>
                    <a:pt x="12117" y="9561"/>
                  </a:cubicBezTo>
                  <a:cubicBezTo>
                    <a:pt x="11941" y="9561"/>
                    <a:pt x="11941" y="9561"/>
                    <a:pt x="11941" y="9561"/>
                  </a:cubicBezTo>
                  <a:cubicBezTo>
                    <a:pt x="11766" y="9561"/>
                    <a:pt x="11766" y="9561"/>
                    <a:pt x="11590" y="9915"/>
                  </a:cubicBezTo>
                  <a:cubicBezTo>
                    <a:pt x="11063" y="10623"/>
                    <a:pt x="11063" y="10623"/>
                    <a:pt x="11063" y="10623"/>
                  </a:cubicBezTo>
                  <a:cubicBezTo>
                    <a:pt x="11063" y="10623"/>
                    <a:pt x="10537" y="11331"/>
                    <a:pt x="10361" y="11685"/>
                  </a:cubicBezTo>
                  <a:cubicBezTo>
                    <a:pt x="10185" y="12039"/>
                    <a:pt x="9659" y="12748"/>
                    <a:pt x="9659" y="12748"/>
                  </a:cubicBezTo>
                  <a:cubicBezTo>
                    <a:pt x="9659" y="12748"/>
                    <a:pt x="9307" y="13810"/>
                    <a:pt x="9132" y="13810"/>
                  </a:cubicBezTo>
                  <a:cubicBezTo>
                    <a:pt x="8956" y="13810"/>
                    <a:pt x="8956" y="13810"/>
                    <a:pt x="8956" y="13810"/>
                  </a:cubicBezTo>
                  <a:cubicBezTo>
                    <a:pt x="8605" y="13102"/>
                    <a:pt x="8254" y="12748"/>
                    <a:pt x="8254" y="12748"/>
                  </a:cubicBezTo>
                  <a:cubicBezTo>
                    <a:pt x="8254" y="12748"/>
                    <a:pt x="7902" y="11331"/>
                    <a:pt x="8254" y="10977"/>
                  </a:cubicBezTo>
                  <a:cubicBezTo>
                    <a:pt x="8605" y="10977"/>
                    <a:pt x="8780" y="6020"/>
                    <a:pt x="9132" y="6020"/>
                  </a:cubicBezTo>
                  <a:cubicBezTo>
                    <a:pt x="9132" y="6020"/>
                    <a:pt x="9132" y="6020"/>
                    <a:pt x="9132" y="6020"/>
                  </a:cubicBezTo>
                  <a:cubicBezTo>
                    <a:pt x="9307" y="6374"/>
                    <a:pt x="9307" y="6374"/>
                    <a:pt x="9307" y="6374"/>
                  </a:cubicBezTo>
                  <a:cubicBezTo>
                    <a:pt x="9483" y="6374"/>
                    <a:pt x="9483" y="6374"/>
                    <a:pt x="9659" y="6020"/>
                  </a:cubicBezTo>
                  <a:cubicBezTo>
                    <a:pt x="10010" y="6020"/>
                    <a:pt x="10712" y="5311"/>
                    <a:pt x="11063" y="5311"/>
                  </a:cubicBezTo>
                  <a:cubicBezTo>
                    <a:pt x="11590" y="5311"/>
                    <a:pt x="11941" y="4249"/>
                    <a:pt x="12468" y="4249"/>
                  </a:cubicBezTo>
                  <a:cubicBezTo>
                    <a:pt x="12820" y="4249"/>
                    <a:pt x="12468" y="4957"/>
                    <a:pt x="12468" y="4957"/>
                  </a:cubicBezTo>
                  <a:cubicBezTo>
                    <a:pt x="12468" y="4957"/>
                    <a:pt x="12644" y="4957"/>
                    <a:pt x="12995" y="4249"/>
                  </a:cubicBezTo>
                  <a:cubicBezTo>
                    <a:pt x="13873" y="2833"/>
                    <a:pt x="14927" y="1416"/>
                    <a:pt x="14927" y="1416"/>
                  </a:cubicBezTo>
                  <a:cubicBezTo>
                    <a:pt x="15102" y="708"/>
                    <a:pt x="15102" y="708"/>
                    <a:pt x="15102" y="708"/>
                  </a:cubicBezTo>
                  <a:cubicBezTo>
                    <a:pt x="15102" y="354"/>
                    <a:pt x="15102" y="354"/>
                    <a:pt x="15102" y="354"/>
                  </a:cubicBezTo>
                  <a:cubicBezTo>
                    <a:pt x="14224" y="354"/>
                    <a:pt x="13171" y="0"/>
                    <a:pt x="12117" y="0"/>
                  </a:cubicBezTo>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5" name="Shape 705"/>
            <p:cNvSpPr/>
            <p:nvPr/>
          </p:nvSpPr>
          <p:spPr>
            <a:xfrm>
              <a:off x="972138" y="488212"/>
              <a:ext cx="235543" cy="128477"/>
            </a:xfrm>
            <a:custGeom>
              <a:avLst/>
              <a:gdLst/>
              <a:ahLst/>
              <a:cxnLst>
                <a:cxn ang="0">
                  <a:pos x="wd2" y="hd2"/>
                </a:cxn>
                <a:cxn ang="5400000">
                  <a:pos x="wd2" y="hd2"/>
                </a:cxn>
                <a:cxn ang="10800000">
                  <a:pos x="wd2" y="hd2"/>
                </a:cxn>
                <a:cxn ang="16200000">
                  <a:pos x="wd2" y="hd2"/>
                </a:cxn>
              </a:cxnLst>
              <a:rect l="0" t="0" r="r" b="b"/>
              <a:pathLst>
                <a:path w="21600" h="21600" extrusionOk="0">
                  <a:moveTo>
                    <a:pt x="11270" y="0"/>
                  </a:moveTo>
                  <a:cubicBezTo>
                    <a:pt x="6574" y="0"/>
                    <a:pt x="6574" y="0"/>
                    <a:pt x="6574" y="0"/>
                  </a:cubicBezTo>
                  <a:cubicBezTo>
                    <a:pt x="6574" y="0"/>
                    <a:pt x="4696" y="0"/>
                    <a:pt x="2817" y="4985"/>
                  </a:cubicBezTo>
                  <a:cubicBezTo>
                    <a:pt x="939" y="9969"/>
                    <a:pt x="1878" y="9969"/>
                    <a:pt x="1878" y="9969"/>
                  </a:cubicBezTo>
                  <a:cubicBezTo>
                    <a:pt x="0" y="21600"/>
                    <a:pt x="0" y="21600"/>
                    <a:pt x="0" y="21600"/>
                  </a:cubicBezTo>
                  <a:cubicBezTo>
                    <a:pt x="12209" y="21600"/>
                    <a:pt x="12209" y="21600"/>
                    <a:pt x="12209" y="21600"/>
                  </a:cubicBezTo>
                  <a:cubicBezTo>
                    <a:pt x="13148" y="21600"/>
                    <a:pt x="13148" y="21600"/>
                    <a:pt x="13148" y="21600"/>
                  </a:cubicBezTo>
                  <a:cubicBezTo>
                    <a:pt x="15026" y="21600"/>
                    <a:pt x="15965" y="21600"/>
                    <a:pt x="17843" y="19938"/>
                  </a:cubicBezTo>
                  <a:cubicBezTo>
                    <a:pt x="17843" y="19938"/>
                    <a:pt x="17843" y="19938"/>
                    <a:pt x="17843" y="19938"/>
                  </a:cubicBezTo>
                  <a:cubicBezTo>
                    <a:pt x="18783" y="19938"/>
                    <a:pt x="19722" y="18277"/>
                    <a:pt x="19722" y="16615"/>
                  </a:cubicBezTo>
                  <a:cubicBezTo>
                    <a:pt x="19722" y="16615"/>
                    <a:pt x="19722" y="16615"/>
                    <a:pt x="19722" y="16615"/>
                  </a:cubicBezTo>
                  <a:cubicBezTo>
                    <a:pt x="21600" y="4985"/>
                    <a:pt x="21600" y="4985"/>
                    <a:pt x="21600" y="4985"/>
                  </a:cubicBezTo>
                  <a:cubicBezTo>
                    <a:pt x="20661" y="6646"/>
                    <a:pt x="20661" y="6646"/>
                    <a:pt x="19722" y="6646"/>
                  </a:cubicBezTo>
                  <a:cubicBezTo>
                    <a:pt x="18783" y="8308"/>
                    <a:pt x="17843" y="8308"/>
                    <a:pt x="16904" y="8308"/>
                  </a:cubicBezTo>
                  <a:cubicBezTo>
                    <a:pt x="16904" y="8308"/>
                    <a:pt x="16904" y="8308"/>
                    <a:pt x="16904" y="8308"/>
                  </a:cubicBezTo>
                  <a:cubicBezTo>
                    <a:pt x="15026" y="8308"/>
                    <a:pt x="12209" y="6646"/>
                    <a:pt x="12209" y="6646"/>
                  </a:cubicBezTo>
                  <a:cubicBezTo>
                    <a:pt x="11270" y="0"/>
                    <a:pt x="11270" y="0"/>
                    <a:pt x="11270"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6" name="Shape 706"/>
            <p:cNvSpPr/>
            <p:nvPr/>
          </p:nvSpPr>
          <p:spPr>
            <a:xfrm>
              <a:off x="465209" y="8565"/>
              <a:ext cx="792895" cy="385431"/>
            </a:xfrm>
            <a:custGeom>
              <a:avLst/>
              <a:gdLst/>
              <a:ahLst/>
              <a:cxnLst>
                <a:cxn ang="0">
                  <a:pos x="wd2" y="hd2"/>
                </a:cxn>
                <a:cxn ang="5400000">
                  <a:pos x="wd2" y="hd2"/>
                </a:cxn>
                <a:cxn ang="10800000">
                  <a:pos x="wd2" y="hd2"/>
                </a:cxn>
                <a:cxn ang="16200000">
                  <a:pos x="wd2" y="hd2"/>
                </a:cxn>
              </a:cxnLst>
              <a:rect l="0" t="0" r="r" b="b"/>
              <a:pathLst>
                <a:path w="20614" h="21600" extrusionOk="0">
                  <a:moveTo>
                    <a:pt x="10507" y="0"/>
                  </a:moveTo>
                  <a:cubicBezTo>
                    <a:pt x="10507" y="568"/>
                    <a:pt x="10507" y="568"/>
                    <a:pt x="10507" y="568"/>
                  </a:cubicBezTo>
                  <a:cubicBezTo>
                    <a:pt x="10244" y="1705"/>
                    <a:pt x="10244" y="1705"/>
                    <a:pt x="10244" y="1705"/>
                  </a:cubicBezTo>
                  <a:cubicBezTo>
                    <a:pt x="10244" y="1705"/>
                    <a:pt x="8663" y="3979"/>
                    <a:pt x="7346" y="6253"/>
                  </a:cubicBezTo>
                  <a:cubicBezTo>
                    <a:pt x="6819" y="7389"/>
                    <a:pt x="6556" y="7389"/>
                    <a:pt x="6556" y="7389"/>
                  </a:cubicBezTo>
                  <a:cubicBezTo>
                    <a:pt x="6556" y="7389"/>
                    <a:pt x="7083" y="6253"/>
                    <a:pt x="6556" y="6253"/>
                  </a:cubicBezTo>
                  <a:cubicBezTo>
                    <a:pt x="5766" y="6253"/>
                    <a:pt x="5239" y="7958"/>
                    <a:pt x="4448" y="7958"/>
                  </a:cubicBezTo>
                  <a:cubicBezTo>
                    <a:pt x="3922" y="7958"/>
                    <a:pt x="2868" y="9095"/>
                    <a:pt x="2341" y="9095"/>
                  </a:cubicBezTo>
                  <a:cubicBezTo>
                    <a:pt x="2078" y="9663"/>
                    <a:pt x="2078" y="9663"/>
                    <a:pt x="1814" y="9663"/>
                  </a:cubicBezTo>
                  <a:cubicBezTo>
                    <a:pt x="1814" y="9663"/>
                    <a:pt x="1814" y="9663"/>
                    <a:pt x="1551" y="9095"/>
                  </a:cubicBezTo>
                  <a:cubicBezTo>
                    <a:pt x="1551" y="9095"/>
                    <a:pt x="1551" y="9095"/>
                    <a:pt x="1551" y="9095"/>
                  </a:cubicBezTo>
                  <a:cubicBezTo>
                    <a:pt x="1024" y="9095"/>
                    <a:pt x="761" y="17053"/>
                    <a:pt x="234" y="17053"/>
                  </a:cubicBezTo>
                  <a:cubicBezTo>
                    <a:pt x="-293" y="17621"/>
                    <a:pt x="234" y="19895"/>
                    <a:pt x="234" y="19895"/>
                  </a:cubicBezTo>
                  <a:cubicBezTo>
                    <a:pt x="234" y="19895"/>
                    <a:pt x="761" y="20463"/>
                    <a:pt x="1287" y="21600"/>
                  </a:cubicBezTo>
                  <a:cubicBezTo>
                    <a:pt x="1287" y="21600"/>
                    <a:pt x="1287" y="21600"/>
                    <a:pt x="1551" y="21600"/>
                  </a:cubicBezTo>
                  <a:cubicBezTo>
                    <a:pt x="1814" y="21600"/>
                    <a:pt x="2341" y="19895"/>
                    <a:pt x="2341" y="19895"/>
                  </a:cubicBezTo>
                  <a:cubicBezTo>
                    <a:pt x="2341" y="19895"/>
                    <a:pt x="3131" y="18758"/>
                    <a:pt x="3395" y="18189"/>
                  </a:cubicBezTo>
                  <a:cubicBezTo>
                    <a:pt x="3658" y="17621"/>
                    <a:pt x="4448" y="16484"/>
                    <a:pt x="4448" y="16484"/>
                  </a:cubicBezTo>
                  <a:cubicBezTo>
                    <a:pt x="4448" y="16484"/>
                    <a:pt x="4448" y="16484"/>
                    <a:pt x="5239" y="15347"/>
                  </a:cubicBezTo>
                  <a:cubicBezTo>
                    <a:pt x="5502" y="14779"/>
                    <a:pt x="5502" y="14779"/>
                    <a:pt x="5766" y="14779"/>
                  </a:cubicBezTo>
                  <a:cubicBezTo>
                    <a:pt x="5766" y="14779"/>
                    <a:pt x="5766" y="14779"/>
                    <a:pt x="6029" y="14779"/>
                  </a:cubicBezTo>
                  <a:cubicBezTo>
                    <a:pt x="6029" y="14779"/>
                    <a:pt x="6029" y="14779"/>
                    <a:pt x="6029" y="14779"/>
                  </a:cubicBezTo>
                  <a:cubicBezTo>
                    <a:pt x="6292" y="14779"/>
                    <a:pt x="6292" y="14779"/>
                    <a:pt x="6292" y="14779"/>
                  </a:cubicBezTo>
                  <a:cubicBezTo>
                    <a:pt x="6292" y="14779"/>
                    <a:pt x="6292" y="14779"/>
                    <a:pt x="6556" y="14779"/>
                  </a:cubicBezTo>
                  <a:cubicBezTo>
                    <a:pt x="6819" y="14779"/>
                    <a:pt x="7083" y="15347"/>
                    <a:pt x="7873" y="15347"/>
                  </a:cubicBezTo>
                  <a:cubicBezTo>
                    <a:pt x="8663" y="15347"/>
                    <a:pt x="8663" y="15916"/>
                    <a:pt x="8663" y="15916"/>
                  </a:cubicBezTo>
                  <a:cubicBezTo>
                    <a:pt x="9453" y="16484"/>
                    <a:pt x="9453" y="16484"/>
                    <a:pt x="9453" y="16484"/>
                  </a:cubicBezTo>
                  <a:cubicBezTo>
                    <a:pt x="9453" y="16484"/>
                    <a:pt x="10507" y="15916"/>
                    <a:pt x="11034" y="14779"/>
                  </a:cubicBezTo>
                  <a:cubicBezTo>
                    <a:pt x="11297" y="14211"/>
                    <a:pt x="11561" y="14211"/>
                    <a:pt x="11561" y="14211"/>
                  </a:cubicBezTo>
                  <a:cubicBezTo>
                    <a:pt x="11824" y="14211"/>
                    <a:pt x="11824" y="14779"/>
                    <a:pt x="11824" y="14779"/>
                  </a:cubicBezTo>
                  <a:cubicBezTo>
                    <a:pt x="13141" y="15347"/>
                    <a:pt x="13141" y="15347"/>
                    <a:pt x="13141" y="15347"/>
                  </a:cubicBezTo>
                  <a:cubicBezTo>
                    <a:pt x="13405" y="17621"/>
                    <a:pt x="13405" y="17621"/>
                    <a:pt x="13405" y="17621"/>
                  </a:cubicBezTo>
                  <a:cubicBezTo>
                    <a:pt x="14722" y="18758"/>
                    <a:pt x="14722" y="18758"/>
                    <a:pt x="14722" y="18758"/>
                  </a:cubicBezTo>
                  <a:cubicBezTo>
                    <a:pt x="14722" y="18758"/>
                    <a:pt x="14722" y="18758"/>
                    <a:pt x="15248" y="20463"/>
                  </a:cubicBezTo>
                  <a:cubicBezTo>
                    <a:pt x="15512" y="21032"/>
                    <a:pt x="15775" y="21600"/>
                    <a:pt x="15775" y="21600"/>
                  </a:cubicBezTo>
                  <a:cubicBezTo>
                    <a:pt x="16039" y="21600"/>
                    <a:pt x="16302" y="20463"/>
                    <a:pt x="16302" y="20463"/>
                  </a:cubicBezTo>
                  <a:cubicBezTo>
                    <a:pt x="16302" y="20463"/>
                    <a:pt x="17356" y="20463"/>
                    <a:pt x="18409" y="18758"/>
                  </a:cubicBezTo>
                  <a:cubicBezTo>
                    <a:pt x="18673" y="17621"/>
                    <a:pt x="18936" y="17621"/>
                    <a:pt x="18936" y="17621"/>
                  </a:cubicBezTo>
                  <a:cubicBezTo>
                    <a:pt x="19200" y="17621"/>
                    <a:pt x="18936" y="18758"/>
                    <a:pt x="18936" y="18758"/>
                  </a:cubicBezTo>
                  <a:cubicBezTo>
                    <a:pt x="20253" y="18758"/>
                    <a:pt x="20253" y="18758"/>
                    <a:pt x="20253" y="18758"/>
                  </a:cubicBezTo>
                  <a:cubicBezTo>
                    <a:pt x="20253" y="18189"/>
                    <a:pt x="20253" y="18189"/>
                    <a:pt x="20253" y="18189"/>
                  </a:cubicBezTo>
                  <a:cubicBezTo>
                    <a:pt x="21307" y="13074"/>
                    <a:pt x="19990" y="7958"/>
                    <a:pt x="17092" y="4547"/>
                  </a:cubicBezTo>
                  <a:cubicBezTo>
                    <a:pt x="15248" y="2274"/>
                    <a:pt x="13141" y="1137"/>
                    <a:pt x="10507"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710" name="Group 710"/>
          <p:cNvGrpSpPr/>
          <p:nvPr/>
        </p:nvGrpSpPr>
        <p:grpSpPr>
          <a:xfrm>
            <a:off x="11320109" y="8701433"/>
            <a:ext cx="1282014" cy="616689"/>
            <a:chOff x="0" y="0"/>
            <a:chExt cx="1282013" cy="616687"/>
          </a:xfrm>
        </p:grpSpPr>
        <p:sp>
          <p:nvSpPr>
            <p:cNvPr id="708" name="Shape 708"/>
            <p:cNvSpPr/>
            <p:nvPr/>
          </p:nvSpPr>
          <p:spPr>
            <a:xfrm>
              <a:off x="0" y="8563"/>
              <a:ext cx="799089" cy="608123"/>
            </a:xfrm>
            <a:custGeom>
              <a:avLst/>
              <a:gdLst/>
              <a:ahLst/>
              <a:cxnLst>
                <a:cxn ang="0">
                  <a:pos x="wd2" y="hd2"/>
                </a:cxn>
                <a:cxn ang="5400000">
                  <a:pos x="wd2" y="hd2"/>
                </a:cxn>
                <a:cxn ang="10800000">
                  <a:pos x="wd2" y="hd2"/>
                </a:cxn>
                <a:cxn ang="16200000">
                  <a:pos x="wd2" y="hd2"/>
                </a:cxn>
              </a:cxnLst>
              <a:rect l="0" t="0" r="r" b="b"/>
              <a:pathLst>
                <a:path w="19565" h="21600" extrusionOk="0">
                  <a:moveTo>
                    <a:pt x="14103" y="0"/>
                  </a:moveTo>
                  <a:cubicBezTo>
                    <a:pt x="11124" y="360"/>
                    <a:pt x="8393" y="1440"/>
                    <a:pt x="5910" y="2880"/>
                  </a:cubicBezTo>
                  <a:cubicBezTo>
                    <a:pt x="-794" y="7200"/>
                    <a:pt x="-2035" y="14400"/>
                    <a:pt x="3427" y="18360"/>
                  </a:cubicBezTo>
                  <a:cubicBezTo>
                    <a:pt x="5662" y="20160"/>
                    <a:pt x="8889" y="21600"/>
                    <a:pt x="12613" y="21600"/>
                  </a:cubicBezTo>
                  <a:cubicBezTo>
                    <a:pt x="12613" y="21600"/>
                    <a:pt x="12862" y="21600"/>
                    <a:pt x="13110" y="21600"/>
                  </a:cubicBezTo>
                  <a:cubicBezTo>
                    <a:pt x="19565" y="21600"/>
                    <a:pt x="19565" y="21600"/>
                    <a:pt x="19565" y="21600"/>
                  </a:cubicBezTo>
                  <a:cubicBezTo>
                    <a:pt x="19317" y="21240"/>
                    <a:pt x="19565" y="20160"/>
                    <a:pt x="19565" y="20160"/>
                  </a:cubicBezTo>
                  <a:cubicBezTo>
                    <a:pt x="19068" y="17640"/>
                    <a:pt x="19068" y="17640"/>
                    <a:pt x="19068" y="17640"/>
                  </a:cubicBezTo>
                  <a:cubicBezTo>
                    <a:pt x="19068" y="16200"/>
                    <a:pt x="19068" y="16200"/>
                    <a:pt x="19068" y="16200"/>
                  </a:cubicBezTo>
                  <a:cubicBezTo>
                    <a:pt x="18324" y="16200"/>
                    <a:pt x="18324" y="16200"/>
                    <a:pt x="18324" y="16200"/>
                  </a:cubicBezTo>
                  <a:cubicBezTo>
                    <a:pt x="18324" y="16200"/>
                    <a:pt x="17827" y="15120"/>
                    <a:pt x="17082" y="13680"/>
                  </a:cubicBezTo>
                  <a:cubicBezTo>
                    <a:pt x="16337" y="12600"/>
                    <a:pt x="17082" y="11520"/>
                    <a:pt x="17082" y="11520"/>
                  </a:cubicBezTo>
                  <a:cubicBezTo>
                    <a:pt x="16586" y="11520"/>
                    <a:pt x="16586" y="11520"/>
                    <a:pt x="16586" y="11520"/>
                  </a:cubicBezTo>
                  <a:cubicBezTo>
                    <a:pt x="15096" y="10440"/>
                    <a:pt x="15096" y="10440"/>
                    <a:pt x="15096" y="10440"/>
                  </a:cubicBezTo>
                  <a:cubicBezTo>
                    <a:pt x="14599" y="9000"/>
                    <a:pt x="14599" y="9000"/>
                    <a:pt x="14599" y="9000"/>
                  </a:cubicBezTo>
                  <a:cubicBezTo>
                    <a:pt x="14599" y="9000"/>
                    <a:pt x="13358" y="8640"/>
                    <a:pt x="12613" y="7560"/>
                  </a:cubicBezTo>
                  <a:cubicBezTo>
                    <a:pt x="11620" y="6840"/>
                    <a:pt x="12613" y="7560"/>
                    <a:pt x="11868" y="6840"/>
                  </a:cubicBezTo>
                  <a:cubicBezTo>
                    <a:pt x="11124" y="6120"/>
                    <a:pt x="11868" y="5400"/>
                    <a:pt x="11868" y="5400"/>
                  </a:cubicBezTo>
                  <a:cubicBezTo>
                    <a:pt x="11868" y="5400"/>
                    <a:pt x="12365" y="3960"/>
                    <a:pt x="12613" y="2880"/>
                  </a:cubicBezTo>
                  <a:cubicBezTo>
                    <a:pt x="12862" y="2520"/>
                    <a:pt x="12862" y="2520"/>
                    <a:pt x="13110" y="2520"/>
                  </a:cubicBezTo>
                  <a:cubicBezTo>
                    <a:pt x="13358" y="2520"/>
                    <a:pt x="13358" y="2880"/>
                    <a:pt x="13358" y="2880"/>
                  </a:cubicBezTo>
                  <a:cubicBezTo>
                    <a:pt x="14599" y="1440"/>
                    <a:pt x="14599" y="1440"/>
                    <a:pt x="14599" y="1440"/>
                  </a:cubicBezTo>
                  <a:cubicBezTo>
                    <a:pt x="14599" y="1440"/>
                    <a:pt x="14599" y="1440"/>
                    <a:pt x="14103" y="0"/>
                  </a:cubicBezTo>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09" name="Shape 709"/>
            <p:cNvSpPr/>
            <p:nvPr/>
          </p:nvSpPr>
          <p:spPr>
            <a:xfrm>
              <a:off x="473394" y="0"/>
              <a:ext cx="808620" cy="616688"/>
            </a:xfrm>
            <a:custGeom>
              <a:avLst/>
              <a:gdLst/>
              <a:ahLst/>
              <a:cxnLst>
                <a:cxn ang="0">
                  <a:pos x="wd2" y="hd2"/>
                </a:cxn>
                <a:cxn ang="5400000">
                  <a:pos x="wd2" y="hd2"/>
                </a:cxn>
                <a:cxn ang="10800000">
                  <a:pos x="wd2" y="hd2"/>
                </a:cxn>
                <a:cxn ang="16200000">
                  <a:pos x="wd2" y="hd2"/>
                </a:cxn>
              </a:cxnLst>
              <a:rect l="0" t="0" r="r" b="b"/>
              <a:pathLst>
                <a:path w="20495" h="21600" extrusionOk="0">
                  <a:moveTo>
                    <a:pt x="6257" y="0"/>
                  </a:moveTo>
                  <a:cubicBezTo>
                    <a:pt x="4971" y="0"/>
                    <a:pt x="3942" y="0"/>
                    <a:pt x="2657" y="354"/>
                  </a:cubicBezTo>
                  <a:cubicBezTo>
                    <a:pt x="3171" y="1770"/>
                    <a:pt x="3171" y="1770"/>
                    <a:pt x="3171" y="1770"/>
                  </a:cubicBezTo>
                  <a:cubicBezTo>
                    <a:pt x="1885" y="3187"/>
                    <a:pt x="1885" y="3187"/>
                    <a:pt x="1885" y="3187"/>
                  </a:cubicBezTo>
                  <a:cubicBezTo>
                    <a:pt x="1885" y="3187"/>
                    <a:pt x="1885" y="2833"/>
                    <a:pt x="1628" y="2833"/>
                  </a:cubicBezTo>
                  <a:cubicBezTo>
                    <a:pt x="1371" y="2833"/>
                    <a:pt x="1371" y="2833"/>
                    <a:pt x="1114" y="3187"/>
                  </a:cubicBezTo>
                  <a:cubicBezTo>
                    <a:pt x="857" y="4249"/>
                    <a:pt x="342" y="5666"/>
                    <a:pt x="342" y="5666"/>
                  </a:cubicBezTo>
                  <a:cubicBezTo>
                    <a:pt x="342" y="5666"/>
                    <a:pt x="-429" y="6374"/>
                    <a:pt x="342" y="7082"/>
                  </a:cubicBezTo>
                  <a:cubicBezTo>
                    <a:pt x="1114" y="7790"/>
                    <a:pt x="85" y="7082"/>
                    <a:pt x="1114" y="7790"/>
                  </a:cubicBezTo>
                  <a:cubicBezTo>
                    <a:pt x="1885" y="8852"/>
                    <a:pt x="3171" y="9207"/>
                    <a:pt x="3171" y="9207"/>
                  </a:cubicBezTo>
                  <a:cubicBezTo>
                    <a:pt x="3685" y="10623"/>
                    <a:pt x="3685" y="10623"/>
                    <a:pt x="3685" y="10623"/>
                  </a:cubicBezTo>
                  <a:cubicBezTo>
                    <a:pt x="5228" y="11685"/>
                    <a:pt x="5228" y="11685"/>
                    <a:pt x="5228" y="11685"/>
                  </a:cubicBezTo>
                  <a:cubicBezTo>
                    <a:pt x="5742" y="11685"/>
                    <a:pt x="5742" y="11685"/>
                    <a:pt x="5742" y="11685"/>
                  </a:cubicBezTo>
                  <a:cubicBezTo>
                    <a:pt x="5742" y="11685"/>
                    <a:pt x="4971" y="12748"/>
                    <a:pt x="5742" y="13810"/>
                  </a:cubicBezTo>
                  <a:cubicBezTo>
                    <a:pt x="6514" y="15226"/>
                    <a:pt x="7028" y="16289"/>
                    <a:pt x="7028" y="16289"/>
                  </a:cubicBezTo>
                  <a:cubicBezTo>
                    <a:pt x="7800" y="16289"/>
                    <a:pt x="7800" y="16289"/>
                    <a:pt x="7800" y="16289"/>
                  </a:cubicBezTo>
                  <a:cubicBezTo>
                    <a:pt x="7800" y="17705"/>
                    <a:pt x="7800" y="17705"/>
                    <a:pt x="7800" y="17705"/>
                  </a:cubicBezTo>
                  <a:cubicBezTo>
                    <a:pt x="8314" y="20184"/>
                    <a:pt x="8314" y="20184"/>
                    <a:pt x="8314" y="20184"/>
                  </a:cubicBezTo>
                  <a:cubicBezTo>
                    <a:pt x="8314" y="20184"/>
                    <a:pt x="8057" y="21246"/>
                    <a:pt x="8314" y="21600"/>
                  </a:cubicBezTo>
                  <a:cubicBezTo>
                    <a:pt x="16542" y="21600"/>
                    <a:pt x="16542" y="21600"/>
                    <a:pt x="16542" y="21600"/>
                  </a:cubicBezTo>
                  <a:cubicBezTo>
                    <a:pt x="16800" y="21600"/>
                    <a:pt x="16800" y="21600"/>
                    <a:pt x="16800" y="21600"/>
                  </a:cubicBezTo>
                  <a:cubicBezTo>
                    <a:pt x="17314" y="21600"/>
                    <a:pt x="17571" y="21600"/>
                    <a:pt x="18085" y="21246"/>
                  </a:cubicBezTo>
                  <a:cubicBezTo>
                    <a:pt x="18085" y="21246"/>
                    <a:pt x="18085" y="21246"/>
                    <a:pt x="18085" y="21246"/>
                  </a:cubicBezTo>
                  <a:cubicBezTo>
                    <a:pt x="18342" y="21246"/>
                    <a:pt x="18600" y="20892"/>
                    <a:pt x="18600" y="20538"/>
                  </a:cubicBezTo>
                  <a:cubicBezTo>
                    <a:pt x="18600" y="20184"/>
                    <a:pt x="18600" y="20184"/>
                    <a:pt x="18600" y="20184"/>
                  </a:cubicBezTo>
                  <a:cubicBezTo>
                    <a:pt x="20142" y="11685"/>
                    <a:pt x="20142" y="11685"/>
                    <a:pt x="20142" y="11685"/>
                  </a:cubicBezTo>
                  <a:cubicBezTo>
                    <a:pt x="21171" y="8498"/>
                    <a:pt x="19885" y="5311"/>
                    <a:pt x="17057" y="3187"/>
                  </a:cubicBezTo>
                  <a:cubicBezTo>
                    <a:pt x="14228" y="1062"/>
                    <a:pt x="10371" y="0"/>
                    <a:pt x="6257" y="0"/>
                  </a:cubicBezTo>
                </a:path>
              </a:pathLst>
            </a:custGeom>
            <a:solidFill>
              <a:srgbClr val="161618"/>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720" name="Group 720"/>
          <p:cNvGrpSpPr/>
          <p:nvPr/>
        </p:nvGrpSpPr>
        <p:grpSpPr>
          <a:xfrm>
            <a:off x="1715761" y="4506733"/>
            <a:ext cx="20274844" cy="5103010"/>
            <a:chOff x="0" y="0"/>
            <a:chExt cx="20274842" cy="5103008"/>
          </a:xfrm>
        </p:grpSpPr>
        <p:grpSp>
          <p:nvGrpSpPr>
            <p:cNvPr id="714" name="Group 714"/>
            <p:cNvGrpSpPr/>
            <p:nvPr/>
          </p:nvGrpSpPr>
          <p:grpSpPr>
            <a:xfrm>
              <a:off x="13966522" y="-1"/>
              <a:ext cx="6308321" cy="2380558"/>
              <a:chOff x="0" y="0"/>
              <a:chExt cx="6308320" cy="2380556"/>
            </a:xfrm>
          </p:grpSpPr>
          <p:sp>
            <p:nvSpPr>
              <p:cNvPr id="711" name="Shape 711"/>
              <p:cNvSpPr/>
              <p:nvPr/>
            </p:nvSpPr>
            <p:spPr>
              <a:xfrm>
                <a:off x="0" y="62723"/>
                <a:ext cx="495300" cy="50482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582" y="0"/>
                      <a:pt x="0" y="4836"/>
                      <a:pt x="0" y="10961"/>
                    </a:cubicBezTo>
                    <a:cubicBezTo>
                      <a:pt x="0" y="16764"/>
                      <a:pt x="4582" y="21600"/>
                      <a:pt x="10800" y="21600"/>
                    </a:cubicBezTo>
                    <a:cubicBezTo>
                      <a:pt x="16691" y="21600"/>
                      <a:pt x="21600" y="16764"/>
                      <a:pt x="21600" y="10961"/>
                    </a:cubicBezTo>
                    <a:cubicBezTo>
                      <a:pt x="21600" y="4836"/>
                      <a:pt x="16691" y="0"/>
                      <a:pt x="10800" y="0"/>
                    </a:cubicBezTo>
                    <a:close/>
                    <a:moveTo>
                      <a:pt x="17345" y="12896"/>
                    </a:moveTo>
                    <a:cubicBezTo>
                      <a:pt x="12764" y="12896"/>
                      <a:pt x="12764" y="12896"/>
                      <a:pt x="12764" y="12896"/>
                    </a:cubicBezTo>
                    <a:cubicBezTo>
                      <a:pt x="12764" y="17409"/>
                      <a:pt x="12764" y="17409"/>
                      <a:pt x="12764" y="17409"/>
                    </a:cubicBezTo>
                    <a:cubicBezTo>
                      <a:pt x="12764" y="18376"/>
                      <a:pt x="11782" y="19343"/>
                      <a:pt x="10800" y="19343"/>
                    </a:cubicBezTo>
                    <a:cubicBezTo>
                      <a:pt x="9491" y="19343"/>
                      <a:pt x="8509" y="18376"/>
                      <a:pt x="8509" y="17409"/>
                    </a:cubicBezTo>
                    <a:cubicBezTo>
                      <a:pt x="8509" y="12896"/>
                      <a:pt x="8509" y="12896"/>
                      <a:pt x="8509" y="12896"/>
                    </a:cubicBezTo>
                    <a:cubicBezTo>
                      <a:pt x="4255" y="12896"/>
                      <a:pt x="4255" y="12896"/>
                      <a:pt x="4255" y="12896"/>
                    </a:cubicBezTo>
                    <a:cubicBezTo>
                      <a:pt x="2945" y="12896"/>
                      <a:pt x="1964" y="11928"/>
                      <a:pt x="1964" y="10961"/>
                    </a:cubicBezTo>
                    <a:cubicBezTo>
                      <a:pt x="1964" y="9672"/>
                      <a:pt x="2945" y="8704"/>
                      <a:pt x="4255" y="8704"/>
                    </a:cubicBezTo>
                    <a:cubicBezTo>
                      <a:pt x="8509" y="8704"/>
                      <a:pt x="8509" y="8704"/>
                      <a:pt x="8509" y="8704"/>
                    </a:cubicBezTo>
                    <a:cubicBezTo>
                      <a:pt x="8509" y="4513"/>
                      <a:pt x="8509" y="4513"/>
                      <a:pt x="8509" y="4513"/>
                    </a:cubicBezTo>
                    <a:cubicBezTo>
                      <a:pt x="8509" y="3224"/>
                      <a:pt x="9491" y="2257"/>
                      <a:pt x="10800" y="2257"/>
                    </a:cubicBezTo>
                    <a:cubicBezTo>
                      <a:pt x="11782" y="2257"/>
                      <a:pt x="12764" y="3224"/>
                      <a:pt x="12764" y="4513"/>
                    </a:cubicBezTo>
                    <a:cubicBezTo>
                      <a:pt x="12764" y="8704"/>
                      <a:pt x="12764" y="8704"/>
                      <a:pt x="12764" y="8704"/>
                    </a:cubicBezTo>
                    <a:cubicBezTo>
                      <a:pt x="17345" y="8704"/>
                      <a:pt x="17345" y="8704"/>
                      <a:pt x="17345" y="8704"/>
                    </a:cubicBezTo>
                    <a:cubicBezTo>
                      <a:pt x="18327" y="8704"/>
                      <a:pt x="19309" y="9672"/>
                      <a:pt x="19309" y="10961"/>
                    </a:cubicBezTo>
                    <a:cubicBezTo>
                      <a:pt x="19309" y="11928"/>
                      <a:pt x="18327" y="12896"/>
                      <a:pt x="17345" y="12896"/>
                    </a:cubicBezTo>
                    <a:close/>
                  </a:path>
                </a:pathLst>
              </a:custGeom>
              <a:solidFill>
                <a:srgbClr val="2C2C30"/>
              </a:solidFill>
              <a:ln w="12700" cap="flat">
                <a:noFill/>
                <a:miter lim="400000"/>
              </a:ln>
              <a:effectLst/>
            </p:spPr>
            <p:txBody>
              <a:bodyPr wrap="square" lIns="91439" tIns="91439" rIns="91439" bIns="91439" numCol="1" anchor="t">
                <a:noAutofit/>
              </a:bodyPr>
              <a:lstStyle/>
              <a:p>
                <a:pPr>
                  <a:defRPr sz="5600">
                    <a:latin typeface="Arial"/>
                    <a:ea typeface="Arial"/>
                    <a:cs typeface="Arial"/>
                    <a:sym typeface="Arial"/>
                  </a:defRPr>
                </a:pPr>
                <a:endParaRPr/>
              </a:p>
            </p:txBody>
          </p:sp>
          <p:sp>
            <p:nvSpPr>
              <p:cNvPr id="712" name="Shape 712"/>
              <p:cNvSpPr/>
              <p:nvPr/>
            </p:nvSpPr>
            <p:spPr>
              <a:xfrm>
                <a:off x="523360" y="0"/>
                <a:ext cx="5545957"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3200">
                    <a:solidFill>
                      <a:srgbClr val="262626"/>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262626"/>
                    </a:solidFill>
                    <a:latin typeface="Arial"/>
                    <a:ea typeface="Arial"/>
                    <a:cs typeface="Arial"/>
                    <a:sym typeface="Arial"/>
                  </a:rPr>
                  <a:t>ENTER YOUR TEXT HERE</a:t>
                </a:r>
              </a:p>
            </p:txBody>
          </p:sp>
          <p:sp>
            <p:nvSpPr>
              <p:cNvPr id="713" name="Shape 713"/>
              <p:cNvSpPr/>
              <p:nvPr/>
            </p:nvSpPr>
            <p:spPr>
              <a:xfrm>
                <a:off x="523361" y="583710"/>
                <a:ext cx="5784960"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Simple message here Simple message here Simple message here</a:t>
                </a:r>
              </a:p>
            </p:txBody>
          </p:sp>
        </p:grpSp>
        <p:grpSp>
          <p:nvGrpSpPr>
            <p:cNvPr id="719" name="Group 719"/>
            <p:cNvGrpSpPr/>
            <p:nvPr/>
          </p:nvGrpSpPr>
          <p:grpSpPr>
            <a:xfrm>
              <a:off x="0" y="3190756"/>
              <a:ext cx="6609092" cy="1912253"/>
              <a:chOff x="0" y="0"/>
              <a:chExt cx="6609091" cy="1912252"/>
            </a:xfrm>
          </p:grpSpPr>
          <p:sp>
            <p:nvSpPr>
              <p:cNvPr id="715" name="Shape 715"/>
              <p:cNvSpPr/>
              <p:nvPr/>
            </p:nvSpPr>
            <p:spPr>
              <a:xfrm>
                <a:off x="6083834" y="39875"/>
                <a:ext cx="525258" cy="49847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909" y="0"/>
                      <a:pt x="0" y="4909"/>
                      <a:pt x="0" y="10800"/>
                    </a:cubicBezTo>
                    <a:cubicBezTo>
                      <a:pt x="0" y="16691"/>
                      <a:pt x="4909" y="21600"/>
                      <a:pt x="10800" y="21600"/>
                    </a:cubicBezTo>
                    <a:cubicBezTo>
                      <a:pt x="17018" y="21600"/>
                      <a:pt x="21600" y="16691"/>
                      <a:pt x="21600" y="10800"/>
                    </a:cubicBezTo>
                    <a:cubicBezTo>
                      <a:pt x="21600" y="4909"/>
                      <a:pt x="17018" y="0"/>
                      <a:pt x="10800" y="0"/>
                    </a:cubicBezTo>
                    <a:close/>
                    <a:moveTo>
                      <a:pt x="17345" y="12764"/>
                    </a:moveTo>
                    <a:cubicBezTo>
                      <a:pt x="13091" y="12764"/>
                      <a:pt x="13091" y="12764"/>
                      <a:pt x="13091" y="12764"/>
                    </a:cubicBezTo>
                    <a:cubicBezTo>
                      <a:pt x="13091" y="17345"/>
                      <a:pt x="13091" y="17345"/>
                      <a:pt x="13091" y="17345"/>
                    </a:cubicBezTo>
                    <a:cubicBezTo>
                      <a:pt x="13091" y="18655"/>
                      <a:pt x="12109" y="19309"/>
                      <a:pt x="10800" y="19309"/>
                    </a:cubicBezTo>
                    <a:cubicBezTo>
                      <a:pt x="9818" y="19309"/>
                      <a:pt x="8836" y="18655"/>
                      <a:pt x="8836" y="17345"/>
                    </a:cubicBezTo>
                    <a:cubicBezTo>
                      <a:pt x="8836" y="12764"/>
                      <a:pt x="8836" y="12764"/>
                      <a:pt x="8836" y="12764"/>
                    </a:cubicBezTo>
                    <a:cubicBezTo>
                      <a:pt x="4255" y="12764"/>
                      <a:pt x="4255" y="12764"/>
                      <a:pt x="4255" y="12764"/>
                    </a:cubicBezTo>
                    <a:cubicBezTo>
                      <a:pt x="3273" y="12764"/>
                      <a:pt x="2291" y="12109"/>
                      <a:pt x="2291" y="10800"/>
                    </a:cubicBezTo>
                    <a:cubicBezTo>
                      <a:pt x="2291" y="9818"/>
                      <a:pt x="3273" y="8836"/>
                      <a:pt x="4255" y="8836"/>
                    </a:cubicBezTo>
                    <a:cubicBezTo>
                      <a:pt x="8836" y="8836"/>
                      <a:pt x="8836" y="8836"/>
                      <a:pt x="8836" y="8836"/>
                    </a:cubicBezTo>
                    <a:cubicBezTo>
                      <a:pt x="8836" y="4255"/>
                      <a:pt x="8836" y="4255"/>
                      <a:pt x="8836" y="4255"/>
                    </a:cubicBezTo>
                    <a:cubicBezTo>
                      <a:pt x="8836" y="3273"/>
                      <a:pt x="9818" y="2291"/>
                      <a:pt x="10800" y="2291"/>
                    </a:cubicBezTo>
                    <a:cubicBezTo>
                      <a:pt x="12109" y="2291"/>
                      <a:pt x="13091" y="3273"/>
                      <a:pt x="13091" y="4255"/>
                    </a:cubicBezTo>
                    <a:cubicBezTo>
                      <a:pt x="13091" y="8836"/>
                      <a:pt x="13091" y="8836"/>
                      <a:pt x="13091" y="8836"/>
                    </a:cubicBezTo>
                    <a:cubicBezTo>
                      <a:pt x="17345" y="8836"/>
                      <a:pt x="17345" y="8836"/>
                      <a:pt x="17345" y="8836"/>
                    </a:cubicBezTo>
                    <a:cubicBezTo>
                      <a:pt x="18655" y="8836"/>
                      <a:pt x="19636" y="9818"/>
                      <a:pt x="19636" y="10800"/>
                    </a:cubicBezTo>
                    <a:cubicBezTo>
                      <a:pt x="19636" y="12109"/>
                      <a:pt x="18655" y="12764"/>
                      <a:pt x="17345" y="12764"/>
                    </a:cubicBezTo>
                    <a:close/>
                  </a:path>
                </a:pathLst>
              </a:custGeom>
              <a:solidFill>
                <a:srgbClr val="EB7513"/>
              </a:solidFill>
              <a:ln w="12700" cap="flat">
                <a:noFill/>
                <a:miter lim="400000"/>
              </a:ln>
              <a:effectLst/>
            </p:spPr>
            <p:txBody>
              <a:bodyPr wrap="square" lIns="91439" tIns="91439" rIns="91439" bIns="91439" numCol="1" anchor="t">
                <a:noAutofit/>
              </a:bodyPr>
              <a:lstStyle/>
              <a:p>
                <a:pPr>
                  <a:defRPr sz="5600">
                    <a:latin typeface="Arial"/>
                    <a:ea typeface="Arial"/>
                    <a:cs typeface="Arial"/>
                    <a:sym typeface="Arial"/>
                  </a:defRPr>
                </a:pPr>
                <a:endParaRPr/>
              </a:p>
            </p:txBody>
          </p:sp>
          <p:grpSp>
            <p:nvGrpSpPr>
              <p:cNvPr id="718" name="Group 718"/>
              <p:cNvGrpSpPr/>
              <p:nvPr/>
            </p:nvGrpSpPr>
            <p:grpSpPr>
              <a:xfrm>
                <a:off x="0" y="-1"/>
                <a:ext cx="5992403" cy="1912254"/>
                <a:chOff x="0" y="0"/>
                <a:chExt cx="5992402" cy="1912252"/>
              </a:xfrm>
            </p:grpSpPr>
            <p:sp>
              <p:nvSpPr>
                <p:cNvPr id="716" name="Shape 716"/>
                <p:cNvSpPr/>
                <p:nvPr/>
              </p:nvSpPr>
              <p:spPr>
                <a:xfrm>
                  <a:off x="760872" y="0"/>
                  <a:ext cx="5231528" cy="6394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r">
                    <a:defRPr sz="3200">
                      <a:solidFill>
                        <a:srgbClr val="EB7513"/>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3200">
                      <a:solidFill>
                        <a:srgbClr val="EB7513"/>
                      </a:solidFill>
                      <a:latin typeface="Arial"/>
                      <a:ea typeface="Arial"/>
                      <a:cs typeface="Arial"/>
                      <a:sym typeface="Arial"/>
                    </a:rPr>
                    <a:t>ENTER YOUR TEXT HERE</a:t>
                  </a:r>
                </a:p>
              </p:txBody>
            </p:sp>
            <p:sp>
              <p:nvSpPr>
                <p:cNvPr id="717" name="Shape 717"/>
                <p:cNvSpPr/>
                <p:nvPr/>
              </p:nvSpPr>
              <p:spPr>
                <a:xfrm>
                  <a:off x="0" y="521806"/>
                  <a:ext cx="5992403" cy="13904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Simple message here Simple message here Simple message here</a:t>
                  </a:r>
                </a:p>
              </p:txBody>
            </p:sp>
          </p:grpSp>
        </p:grpSp>
      </p:grpSp>
      <p:grpSp>
        <p:nvGrpSpPr>
          <p:cNvPr id="724" name="Group 724"/>
          <p:cNvGrpSpPr/>
          <p:nvPr/>
        </p:nvGrpSpPr>
        <p:grpSpPr>
          <a:xfrm>
            <a:off x="12577357" y="3369655"/>
            <a:ext cx="1319102" cy="1524589"/>
            <a:chOff x="0" y="0"/>
            <a:chExt cx="1319100" cy="1524588"/>
          </a:xfrm>
        </p:grpSpPr>
        <p:sp>
          <p:nvSpPr>
            <p:cNvPr id="721" name="Shape 721"/>
            <p:cNvSpPr/>
            <p:nvPr/>
          </p:nvSpPr>
          <p:spPr>
            <a:xfrm>
              <a:off x="90006" y="51390"/>
              <a:ext cx="1177704" cy="1421809"/>
            </a:xfrm>
            <a:custGeom>
              <a:avLst/>
              <a:gdLst/>
              <a:ahLst/>
              <a:cxnLst>
                <a:cxn ang="0">
                  <a:pos x="wd2" y="hd2"/>
                </a:cxn>
                <a:cxn ang="5400000">
                  <a:pos x="wd2" y="hd2"/>
                </a:cxn>
                <a:cxn ang="10800000">
                  <a:pos x="wd2" y="hd2"/>
                </a:cxn>
                <a:cxn ang="16200000">
                  <a:pos x="wd2" y="hd2"/>
                </a:cxn>
              </a:cxnLst>
              <a:rect l="0" t="0" r="r" b="b"/>
              <a:pathLst>
                <a:path w="21600" h="21600" extrusionOk="0">
                  <a:moveTo>
                    <a:pt x="21600" y="9103"/>
                  </a:moveTo>
                  <a:cubicBezTo>
                    <a:pt x="21600" y="4011"/>
                    <a:pt x="16759" y="0"/>
                    <a:pt x="10800" y="0"/>
                  </a:cubicBezTo>
                  <a:cubicBezTo>
                    <a:pt x="4841" y="0"/>
                    <a:pt x="0" y="4011"/>
                    <a:pt x="0" y="9103"/>
                  </a:cubicBezTo>
                  <a:cubicBezTo>
                    <a:pt x="0" y="11109"/>
                    <a:pt x="745" y="13269"/>
                    <a:pt x="2421" y="14811"/>
                  </a:cubicBezTo>
                  <a:cubicBezTo>
                    <a:pt x="2607" y="14966"/>
                    <a:pt x="2607" y="14966"/>
                    <a:pt x="2607" y="14966"/>
                  </a:cubicBezTo>
                  <a:cubicBezTo>
                    <a:pt x="2607" y="14966"/>
                    <a:pt x="2607" y="14966"/>
                    <a:pt x="2607" y="14966"/>
                  </a:cubicBezTo>
                  <a:cubicBezTo>
                    <a:pt x="2607" y="14966"/>
                    <a:pt x="2607" y="15120"/>
                    <a:pt x="2607" y="15120"/>
                  </a:cubicBezTo>
                  <a:cubicBezTo>
                    <a:pt x="10241" y="21291"/>
                    <a:pt x="10241" y="21291"/>
                    <a:pt x="10241" y="21291"/>
                  </a:cubicBezTo>
                  <a:cubicBezTo>
                    <a:pt x="10241" y="21446"/>
                    <a:pt x="10241" y="21446"/>
                    <a:pt x="10241" y="21446"/>
                  </a:cubicBezTo>
                  <a:cubicBezTo>
                    <a:pt x="10428" y="21600"/>
                    <a:pt x="10614" y="21600"/>
                    <a:pt x="10800" y="21600"/>
                  </a:cubicBezTo>
                  <a:cubicBezTo>
                    <a:pt x="10800" y="21600"/>
                    <a:pt x="10800" y="21600"/>
                    <a:pt x="10800" y="21600"/>
                  </a:cubicBezTo>
                  <a:cubicBezTo>
                    <a:pt x="10986" y="21600"/>
                    <a:pt x="10986" y="21600"/>
                    <a:pt x="11172" y="21446"/>
                  </a:cubicBezTo>
                  <a:cubicBezTo>
                    <a:pt x="11172" y="21446"/>
                    <a:pt x="11172" y="21446"/>
                    <a:pt x="11172" y="21446"/>
                  </a:cubicBezTo>
                  <a:cubicBezTo>
                    <a:pt x="11359" y="21291"/>
                    <a:pt x="11359" y="21291"/>
                    <a:pt x="11359" y="21291"/>
                  </a:cubicBezTo>
                  <a:cubicBezTo>
                    <a:pt x="17876" y="15891"/>
                    <a:pt x="17876" y="15891"/>
                    <a:pt x="17876" y="15891"/>
                  </a:cubicBezTo>
                  <a:cubicBezTo>
                    <a:pt x="20297" y="14040"/>
                    <a:pt x="21600" y="11571"/>
                    <a:pt x="21600" y="9103"/>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22" name="Shape 722"/>
            <p:cNvSpPr/>
            <p:nvPr/>
          </p:nvSpPr>
          <p:spPr>
            <a:xfrm>
              <a:off x="38615" y="0"/>
              <a:ext cx="1280486" cy="15245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176"/>
                    <a:pt x="0" y="9216"/>
                  </a:cubicBezTo>
                  <a:cubicBezTo>
                    <a:pt x="0" y="11232"/>
                    <a:pt x="857" y="13392"/>
                    <a:pt x="2571" y="14976"/>
                  </a:cubicBezTo>
                  <a:cubicBezTo>
                    <a:pt x="2571" y="15120"/>
                    <a:pt x="2571" y="15264"/>
                    <a:pt x="2743" y="15264"/>
                  </a:cubicBezTo>
                  <a:cubicBezTo>
                    <a:pt x="9600" y="21168"/>
                    <a:pt x="9600" y="21168"/>
                    <a:pt x="9600" y="21168"/>
                  </a:cubicBezTo>
                  <a:cubicBezTo>
                    <a:pt x="9771" y="21168"/>
                    <a:pt x="9771" y="21168"/>
                    <a:pt x="9771" y="21168"/>
                  </a:cubicBezTo>
                  <a:cubicBezTo>
                    <a:pt x="9943" y="21456"/>
                    <a:pt x="10457" y="21600"/>
                    <a:pt x="10800" y="21600"/>
                  </a:cubicBezTo>
                  <a:cubicBezTo>
                    <a:pt x="10800" y="21600"/>
                    <a:pt x="10800" y="21600"/>
                    <a:pt x="10800" y="21600"/>
                  </a:cubicBezTo>
                  <a:cubicBezTo>
                    <a:pt x="11143" y="21600"/>
                    <a:pt x="11486" y="21456"/>
                    <a:pt x="11657" y="21168"/>
                  </a:cubicBezTo>
                  <a:cubicBezTo>
                    <a:pt x="11829" y="21168"/>
                    <a:pt x="11829" y="21168"/>
                    <a:pt x="11829" y="21168"/>
                  </a:cubicBezTo>
                  <a:cubicBezTo>
                    <a:pt x="18000" y="15984"/>
                    <a:pt x="18000" y="15984"/>
                    <a:pt x="18000" y="15984"/>
                  </a:cubicBezTo>
                  <a:cubicBezTo>
                    <a:pt x="20229" y="14256"/>
                    <a:pt x="21600" y="11808"/>
                    <a:pt x="21600" y="9216"/>
                  </a:cubicBezTo>
                  <a:cubicBezTo>
                    <a:pt x="21600" y="4176"/>
                    <a:pt x="16800" y="0"/>
                    <a:pt x="10800" y="0"/>
                  </a:cubicBezTo>
                  <a:close/>
                  <a:moveTo>
                    <a:pt x="10971" y="20448"/>
                  </a:moveTo>
                  <a:cubicBezTo>
                    <a:pt x="10971" y="20592"/>
                    <a:pt x="10971" y="20592"/>
                    <a:pt x="10971" y="20592"/>
                  </a:cubicBezTo>
                  <a:cubicBezTo>
                    <a:pt x="10800" y="20592"/>
                    <a:pt x="10629" y="20736"/>
                    <a:pt x="10457" y="20592"/>
                  </a:cubicBezTo>
                  <a:cubicBezTo>
                    <a:pt x="3429" y="14688"/>
                    <a:pt x="3429" y="14688"/>
                    <a:pt x="3429" y="14688"/>
                  </a:cubicBezTo>
                  <a:cubicBezTo>
                    <a:pt x="3429" y="14688"/>
                    <a:pt x="3429" y="14544"/>
                    <a:pt x="3429" y="14544"/>
                  </a:cubicBezTo>
                  <a:cubicBezTo>
                    <a:pt x="3429" y="14400"/>
                    <a:pt x="3429" y="14400"/>
                    <a:pt x="3429" y="14400"/>
                  </a:cubicBezTo>
                  <a:cubicBezTo>
                    <a:pt x="1886" y="12960"/>
                    <a:pt x="1029" y="11088"/>
                    <a:pt x="1029" y="9216"/>
                  </a:cubicBezTo>
                  <a:cubicBezTo>
                    <a:pt x="1029" y="4608"/>
                    <a:pt x="5486" y="1008"/>
                    <a:pt x="10800" y="1008"/>
                  </a:cubicBezTo>
                  <a:cubicBezTo>
                    <a:pt x="16114" y="1008"/>
                    <a:pt x="20571" y="4608"/>
                    <a:pt x="20571" y="9216"/>
                  </a:cubicBezTo>
                  <a:cubicBezTo>
                    <a:pt x="20571" y="11520"/>
                    <a:pt x="19371" y="13824"/>
                    <a:pt x="17143" y="15408"/>
                  </a:cubicBezTo>
                  <a:lnTo>
                    <a:pt x="10971" y="20448"/>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23" name="Shape 723"/>
            <p:cNvSpPr/>
            <p:nvPr/>
          </p:nvSpPr>
          <p:spPr>
            <a:xfrm>
              <a:off x="0" y="317526"/>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95%</a:t>
              </a:r>
            </a:p>
          </p:txBody>
        </p:sp>
      </p:grpSp>
      <p:grpSp>
        <p:nvGrpSpPr>
          <p:cNvPr id="728" name="Group 728"/>
          <p:cNvGrpSpPr/>
          <p:nvPr/>
        </p:nvGrpSpPr>
        <p:grpSpPr>
          <a:xfrm>
            <a:off x="12652023" y="5532344"/>
            <a:ext cx="1334367" cy="1524589"/>
            <a:chOff x="0" y="0"/>
            <a:chExt cx="1334366" cy="1524588"/>
          </a:xfrm>
        </p:grpSpPr>
        <p:sp>
          <p:nvSpPr>
            <p:cNvPr id="725" name="Shape 725"/>
            <p:cNvSpPr/>
            <p:nvPr/>
          </p:nvSpPr>
          <p:spPr>
            <a:xfrm>
              <a:off x="96708" y="51390"/>
              <a:ext cx="1186269" cy="1421809"/>
            </a:xfrm>
            <a:custGeom>
              <a:avLst/>
              <a:gdLst/>
              <a:ahLst/>
              <a:cxnLst>
                <a:cxn ang="0">
                  <a:pos x="wd2" y="hd2"/>
                </a:cxn>
                <a:cxn ang="5400000">
                  <a:pos x="wd2" y="hd2"/>
                </a:cxn>
                <a:cxn ang="10800000">
                  <a:pos x="wd2" y="hd2"/>
                </a:cxn>
                <a:cxn ang="16200000">
                  <a:pos x="wd2" y="hd2"/>
                </a:cxn>
              </a:cxnLst>
              <a:rect l="0" t="0" r="r" b="b"/>
              <a:pathLst>
                <a:path w="21600" h="21600" extrusionOk="0">
                  <a:moveTo>
                    <a:pt x="21600" y="9103"/>
                  </a:moveTo>
                  <a:cubicBezTo>
                    <a:pt x="21600" y="4011"/>
                    <a:pt x="16800" y="0"/>
                    <a:pt x="10892" y="0"/>
                  </a:cubicBezTo>
                  <a:cubicBezTo>
                    <a:pt x="4985" y="0"/>
                    <a:pt x="0" y="4011"/>
                    <a:pt x="0" y="9103"/>
                  </a:cubicBezTo>
                  <a:cubicBezTo>
                    <a:pt x="0" y="11109"/>
                    <a:pt x="923" y="13269"/>
                    <a:pt x="2585" y="14811"/>
                  </a:cubicBezTo>
                  <a:cubicBezTo>
                    <a:pt x="2769" y="14966"/>
                    <a:pt x="2769" y="14966"/>
                    <a:pt x="2769" y="14966"/>
                  </a:cubicBezTo>
                  <a:cubicBezTo>
                    <a:pt x="2769" y="14966"/>
                    <a:pt x="2769" y="14966"/>
                    <a:pt x="2769" y="14966"/>
                  </a:cubicBezTo>
                  <a:cubicBezTo>
                    <a:pt x="2769" y="14966"/>
                    <a:pt x="2769" y="15120"/>
                    <a:pt x="2769" y="15120"/>
                  </a:cubicBezTo>
                  <a:cubicBezTo>
                    <a:pt x="10338" y="21291"/>
                    <a:pt x="10338" y="21291"/>
                    <a:pt x="10338" y="21291"/>
                  </a:cubicBezTo>
                  <a:cubicBezTo>
                    <a:pt x="10338" y="21446"/>
                    <a:pt x="10338" y="21446"/>
                    <a:pt x="10338" y="21446"/>
                  </a:cubicBezTo>
                  <a:cubicBezTo>
                    <a:pt x="10523" y="21446"/>
                    <a:pt x="10708" y="21600"/>
                    <a:pt x="10892" y="21600"/>
                  </a:cubicBezTo>
                  <a:cubicBezTo>
                    <a:pt x="10892" y="21600"/>
                    <a:pt x="10892" y="21600"/>
                    <a:pt x="10892" y="21600"/>
                  </a:cubicBezTo>
                  <a:cubicBezTo>
                    <a:pt x="11077" y="21600"/>
                    <a:pt x="11077" y="21446"/>
                    <a:pt x="11262" y="21446"/>
                  </a:cubicBezTo>
                  <a:cubicBezTo>
                    <a:pt x="11262" y="21291"/>
                    <a:pt x="11262" y="21291"/>
                    <a:pt x="11262" y="21291"/>
                  </a:cubicBezTo>
                  <a:cubicBezTo>
                    <a:pt x="11446" y="21291"/>
                    <a:pt x="11446" y="21291"/>
                    <a:pt x="11446" y="21291"/>
                  </a:cubicBezTo>
                  <a:cubicBezTo>
                    <a:pt x="17908" y="15891"/>
                    <a:pt x="17908" y="15891"/>
                    <a:pt x="17908" y="15891"/>
                  </a:cubicBezTo>
                  <a:cubicBezTo>
                    <a:pt x="20308" y="14040"/>
                    <a:pt x="21600" y="11571"/>
                    <a:pt x="21600" y="9103"/>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26" name="Shape 726"/>
            <p:cNvSpPr/>
            <p:nvPr/>
          </p:nvSpPr>
          <p:spPr>
            <a:xfrm>
              <a:off x="58166" y="0"/>
              <a:ext cx="1276201" cy="15245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176"/>
                    <a:pt x="0" y="9216"/>
                  </a:cubicBezTo>
                  <a:cubicBezTo>
                    <a:pt x="0" y="11232"/>
                    <a:pt x="857" y="13392"/>
                    <a:pt x="2400" y="14976"/>
                  </a:cubicBezTo>
                  <a:cubicBezTo>
                    <a:pt x="2571" y="15120"/>
                    <a:pt x="2571" y="15264"/>
                    <a:pt x="2743" y="15264"/>
                  </a:cubicBezTo>
                  <a:cubicBezTo>
                    <a:pt x="9600" y="21168"/>
                    <a:pt x="9600" y="21168"/>
                    <a:pt x="9600" y="21168"/>
                  </a:cubicBezTo>
                  <a:cubicBezTo>
                    <a:pt x="9771" y="21168"/>
                    <a:pt x="9771" y="21168"/>
                    <a:pt x="9771" y="21168"/>
                  </a:cubicBezTo>
                  <a:cubicBezTo>
                    <a:pt x="9943" y="21456"/>
                    <a:pt x="10286" y="21600"/>
                    <a:pt x="10800" y="21600"/>
                  </a:cubicBezTo>
                  <a:cubicBezTo>
                    <a:pt x="10800" y="21600"/>
                    <a:pt x="10800" y="21600"/>
                    <a:pt x="10800" y="21600"/>
                  </a:cubicBezTo>
                  <a:cubicBezTo>
                    <a:pt x="11143" y="21600"/>
                    <a:pt x="11486" y="21456"/>
                    <a:pt x="11657" y="21168"/>
                  </a:cubicBezTo>
                  <a:cubicBezTo>
                    <a:pt x="11829" y="21168"/>
                    <a:pt x="11829" y="21168"/>
                    <a:pt x="11829" y="21168"/>
                  </a:cubicBezTo>
                  <a:cubicBezTo>
                    <a:pt x="18000" y="15984"/>
                    <a:pt x="18000" y="15984"/>
                    <a:pt x="18000" y="15984"/>
                  </a:cubicBezTo>
                  <a:cubicBezTo>
                    <a:pt x="20229" y="14256"/>
                    <a:pt x="21600" y="11808"/>
                    <a:pt x="21600" y="9216"/>
                  </a:cubicBezTo>
                  <a:cubicBezTo>
                    <a:pt x="21600" y="4176"/>
                    <a:pt x="16800" y="0"/>
                    <a:pt x="10800" y="0"/>
                  </a:cubicBezTo>
                  <a:close/>
                  <a:moveTo>
                    <a:pt x="10971" y="20448"/>
                  </a:moveTo>
                  <a:cubicBezTo>
                    <a:pt x="10971" y="20592"/>
                    <a:pt x="10971" y="20592"/>
                    <a:pt x="10971" y="20592"/>
                  </a:cubicBezTo>
                  <a:cubicBezTo>
                    <a:pt x="10800" y="20592"/>
                    <a:pt x="10629" y="20736"/>
                    <a:pt x="10457" y="20592"/>
                  </a:cubicBezTo>
                  <a:cubicBezTo>
                    <a:pt x="3429" y="14688"/>
                    <a:pt x="3429" y="14688"/>
                    <a:pt x="3429" y="14688"/>
                  </a:cubicBezTo>
                  <a:cubicBezTo>
                    <a:pt x="3429" y="14688"/>
                    <a:pt x="3429" y="14544"/>
                    <a:pt x="3429" y="14544"/>
                  </a:cubicBezTo>
                  <a:cubicBezTo>
                    <a:pt x="3429" y="14400"/>
                    <a:pt x="3429" y="14400"/>
                    <a:pt x="3429" y="14400"/>
                  </a:cubicBezTo>
                  <a:cubicBezTo>
                    <a:pt x="1886" y="12960"/>
                    <a:pt x="1029" y="11088"/>
                    <a:pt x="1029" y="9216"/>
                  </a:cubicBezTo>
                  <a:cubicBezTo>
                    <a:pt x="1029" y="4608"/>
                    <a:pt x="5486" y="1008"/>
                    <a:pt x="10800" y="1008"/>
                  </a:cubicBezTo>
                  <a:cubicBezTo>
                    <a:pt x="16114" y="1008"/>
                    <a:pt x="20571" y="4608"/>
                    <a:pt x="20571" y="9216"/>
                  </a:cubicBezTo>
                  <a:cubicBezTo>
                    <a:pt x="20571" y="11520"/>
                    <a:pt x="19371" y="13824"/>
                    <a:pt x="17143" y="15264"/>
                  </a:cubicBezTo>
                  <a:lnTo>
                    <a:pt x="10971" y="20448"/>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27" name="Shape 727"/>
            <p:cNvSpPr/>
            <p:nvPr/>
          </p:nvSpPr>
          <p:spPr>
            <a:xfrm>
              <a:off x="0" y="317836"/>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87%</a:t>
              </a:r>
            </a:p>
          </p:txBody>
        </p:sp>
      </p:grpSp>
      <p:grpSp>
        <p:nvGrpSpPr>
          <p:cNvPr id="732" name="Group 732"/>
          <p:cNvGrpSpPr/>
          <p:nvPr/>
        </p:nvGrpSpPr>
        <p:grpSpPr>
          <a:xfrm>
            <a:off x="10624439" y="3421045"/>
            <a:ext cx="1323455" cy="1524589"/>
            <a:chOff x="0" y="0"/>
            <a:chExt cx="1323454" cy="1524588"/>
          </a:xfrm>
        </p:grpSpPr>
        <p:sp>
          <p:nvSpPr>
            <p:cNvPr id="729" name="Shape 729"/>
            <p:cNvSpPr/>
            <p:nvPr/>
          </p:nvSpPr>
          <p:spPr>
            <a:xfrm>
              <a:off x="98646" y="51392"/>
              <a:ext cx="1186269" cy="1421809"/>
            </a:xfrm>
            <a:custGeom>
              <a:avLst/>
              <a:gdLst/>
              <a:ahLst/>
              <a:cxnLst>
                <a:cxn ang="0">
                  <a:pos x="wd2" y="hd2"/>
                </a:cxn>
                <a:cxn ang="5400000">
                  <a:pos x="wd2" y="hd2"/>
                </a:cxn>
                <a:cxn ang="10800000">
                  <a:pos x="wd2" y="hd2"/>
                </a:cxn>
                <a:cxn ang="16200000">
                  <a:pos x="wd2" y="hd2"/>
                </a:cxn>
              </a:cxnLst>
              <a:rect l="0" t="0" r="r" b="b"/>
              <a:pathLst>
                <a:path w="21600" h="21600" extrusionOk="0">
                  <a:moveTo>
                    <a:pt x="21600" y="8949"/>
                  </a:moveTo>
                  <a:cubicBezTo>
                    <a:pt x="21600" y="4011"/>
                    <a:pt x="16615" y="0"/>
                    <a:pt x="10708" y="0"/>
                  </a:cubicBezTo>
                  <a:cubicBezTo>
                    <a:pt x="4800" y="0"/>
                    <a:pt x="0" y="4011"/>
                    <a:pt x="0" y="8949"/>
                  </a:cubicBezTo>
                  <a:cubicBezTo>
                    <a:pt x="0" y="11109"/>
                    <a:pt x="923" y="13269"/>
                    <a:pt x="2585" y="14811"/>
                  </a:cubicBezTo>
                  <a:cubicBezTo>
                    <a:pt x="2585" y="14966"/>
                    <a:pt x="2585" y="14966"/>
                    <a:pt x="2585" y="14966"/>
                  </a:cubicBezTo>
                  <a:cubicBezTo>
                    <a:pt x="2585" y="14966"/>
                    <a:pt x="2585" y="14966"/>
                    <a:pt x="2585" y="14966"/>
                  </a:cubicBezTo>
                  <a:cubicBezTo>
                    <a:pt x="2585" y="14966"/>
                    <a:pt x="2585" y="14966"/>
                    <a:pt x="2769" y="15120"/>
                  </a:cubicBezTo>
                  <a:cubicBezTo>
                    <a:pt x="10154" y="21291"/>
                    <a:pt x="10154" y="21291"/>
                    <a:pt x="10154" y="21291"/>
                  </a:cubicBezTo>
                  <a:cubicBezTo>
                    <a:pt x="10338" y="21446"/>
                    <a:pt x="10338" y="21446"/>
                    <a:pt x="10338" y="21446"/>
                  </a:cubicBezTo>
                  <a:cubicBezTo>
                    <a:pt x="10338" y="21446"/>
                    <a:pt x="10523" y="21600"/>
                    <a:pt x="10708" y="21600"/>
                  </a:cubicBezTo>
                  <a:cubicBezTo>
                    <a:pt x="10708" y="21600"/>
                    <a:pt x="10708" y="21600"/>
                    <a:pt x="10708" y="21600"/>
                  </a:cubicBezTo>
                  <a:cubicBezTo>
                    <a:pt x="10892" y="21600"/>
                    <a:pt x="11077" y="21446"/>
                    <a:pt x="11077" y="21446"/>
                  </a:cubicBezTo>
                  <a:cubicBezTo>
                    <a:pt x="11262" y="21291"/>
                    <a:pt x="11262" y="21291"/>
                    <a:pt x="11262" y="21291"/>
                  </a:cubicBezTo>
                  <a:cubicBezTo>
                    <a:pt x="11262" y="21291"/>
                    <a:pt x="11262" y="21291"/>
                    <a:pt x="11262" y="21291"/>
                  </a:cubicBezTo>
                  <a:cubicBezTo>
                    <a:pt x="17908" y="15737"/>
                    <a:pt x="17908" y="15737"/>
                    <a:pt x="17908" y="15737"/>
                  </a:cubicBezTo>
                  <a:cubicBezTo>
                    <a:pt x="20123" y="14040"/>
                    <a:pt x="21600" y="11571"/>
                    <a:pt x="21600" y="8949"/>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0" name="Shape 730"/>
            <p:cNvSpPr/>
            <p:nvPr/>
          </p:nvSpPr>
          <p:spPr>
            <a:xfrm>
              <a:off x="47254" y="0"/>
              <a:ext cx="1276201" cy="15245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176"/>
                    <a:pt x="0" y="9072"/>
                  </a:cubicBezTo>
                  <a:cubicBezTo>
                    <a:pt x="0" y="11232"/>
                    <a:pt x="857" y="13392"/>
                    <a:pt x="2571" y="14976"/>
                  </a:cubicBezTo>
                  <a:cubicBezTo>
                    <a:pt x="2571" y="15120"/>
                    <a:pt x="2743" y="15264"/>
                    <a:pt x="2743" y="15264"/>
                  </a:cubicBezTo>
                  <a:cubicBezTo>
                    <a:pt x="9771" y="21024"/>
                    <a:pt x="9771" y="21024"/>
                    <a:pt x="9771" y="21024"/>
                  </a:cubicBezTo>
                  <a:cubicBezTo>
                    <a:pt x="9771" y="21168"/>
                    <a:pt x="9771" y="21168"/>
                    <a:pt x="9771" y="21168"/>
                  </a:cubicBezTo>
                  <a:cubicBezTo>
                    <a:pt x="10114" y="21456"/>
                    <a:pt x="10457" y="21600"/>
                    <a:pt x="10800" y="21600"/>
                  </a:cubicBezTo>
                  <a:cubicBezTo>
                    <a:pt x="10800" y="21600"/>
                    <a:pt x="10800" y="21600"/>
                    <a:pt x="10800" y="21600"/>
                  </a:cubicBezTo>
                  <a:cubicBezTo>
                    <a:pt x="11143" y="21600"/>
                    <a:pt x="11486" y="21456"/>
                    <a:pt x="11829" y="21168"/>
                  </a:cubicBezTo>
                  <a:cubicBezTo>
                    <a:pt x="11829" y="21168"/>
                    <a:pt x="11829" y="21168"/>
                    <a:pt x="11829" y="21168"/>
                  </a:cubicBezTo>
                  <a:cubicBezTo>
                    <a:pt x="18000" y="15984"/>
                    <a:pt x="18000" y="15984"/>
                    <a:pt x="18000" y="15984"/>
                  </a:cubicBezTo>
                  <a:cubicBezTo>
                    <a:pt x="20400" y="14256"/>
                    <a:pt x="21600" y="11808"/>
                    <a:pt x="21600" y="9072"/>
                  </a:cubicBezTo>
                  <a:cubicBezTo>
                    <a:pt x="21600" y="4176"/>
                    <a:pt x="16800" y="0"/>
                    <a:pt x="10800" y="0"/>
                  </a:cubicBezTo>
                  <a:close/>
                  <a:moveTo>
                    <a:pt x="11143" y="20448"/>
                  </a:moveTo>
                  <a:cubicBezTo>
                    <a:pt x="10971" y="20592"/>
                    <a:pt x="10971" y="20592"/>
                    <a:pt x="10971" y="20592"/>
                  </a:cubicBezTo>
                  <a:cubicBezTo>
                    <a:pt x="10971" y="20592"/>
                    <a:pt x="10800" y="20736"/>
                    <a:pt x="10629" y="20592"/>
                  </a:cubicBezTo>
                  <a:cubicBezTo>
                    <a:pt x="3600" y="14688"/>
                    <a:pt x="3600" y="14688"/>
                    <a:pt x="3600" y="14688"/>
                  </a:cubicBezTo>
                  <a:cubicBezTo>
                    <a:pt x="3600" y="14544"/>
                    <a:pt x="3429" y="14544"/>
                    <a:pt x="3429" y="14544"/>
                  </a:cubicBezTo>
                  <a:cubicBezTo>
                    <a:pt x="3429" y="14400"/>
                    <a:pt x="3429" y="14400"/>
                    <a:pt x="3429" y="14400"/>
                  </a:cubicBezTo>
                  <a:cubicBezTo>
                    <a:pt x="1886" y="12960"/>
                    <a:pt x="1029" y="11088"/>
                    <a:pt x="1029" y="9072"/>
                  </a:cubicBezTo>
                  <a:cubicBezTo>
                    <a:pt x="1029" y="4608"/>
                    <a:pt x="5486" y="1008"/>
                    <a:pt x="10800" y="1008"/>
                  </a:cubicBezTo>
                  <a:cubicBezTo>
                    <a:pt x="16286" y="1008"/>
                    <a:pt x="20571" y="4608"/>
                    <a:pt x="20571" y="9072"/>
                  </a:cubicBezTo>
                  <a:cubicBezTo>
                    <a:pt x="20571" y="11520"/>
                    <a:pt x="19371" y="13680"/>
                    <a:pt x="17143" y="15264"/>
                  </a:cubicBezTo>
                  <a:lnTo>
                    <a:pt x="11143" y="20448"/>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1" name="Shape 731"/>
            <p:cNvSpPr/>
            <p:nvPr/>
          </p:nvSpPr>
          <p:spPr>
            <a:xfrm>
              <a:off x="0" y="311412"/>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74%</a:t>
              </a:r>
            </a:p>
          </p:txBody>
        </p:sp>
      </p:grpSp>
      <p:grpSp>
        <p:nvGrpSpPr>
          <p:cNvPr id="736" name="Group 736"/>
          <p:cNvGrpSpPr/>
          <p:nvPr/>
        </p:nvGrpSpPr>
        <p:grpSpPr>
          <a:xfrm>
            <a:off x="11783614" y="7806380"/>
            <a:ext cx="1329137" cy="1524589"/>
            <a:chOff x="0" y="0"/>
            <a:chExt cx="1329136" cy="1524588"/>
          </a:xfrm>
        </p:grpSpPr>
        <p:sp>
          <p:nvSpPr>
            <p:cNvPr id="733" name="Shape 733"/>
            <p:cNvSpPr/>
            <p:nvPr/>
          </p:nvSpPr>
          <p:spPr>
            <a:xfrm>
              <a:off x="104326" y="51392"/>
              <a:ext cx="1186269" cy="1421809"/>
            </a:xfrm>
            <a:custGeom>
              <a:avLst/>
              <a:gdLst/>
              <a:ahLst/>
              <a:cxnLst>
                <a:cxn ang="0">
                  <a:pos x="wd2" y="hd2"/>
                </a:cxn>
                <a:cxn ang="5400000">
                  <a:pos x="wd2" y="hd2"/>
                </a:cxn>
                <a:cxn ang="10800000">
                  <a:pos x="wd2" y="hd2"/>
                </a:cxn>
                <a:cxn ang="16200000">
                  <a:pos x="wd2" y="hd2"/>
                </a:cxn>
              </a:cxnLst>
              <a:rect l="0" t="0" r="r" b="b"/>
              <a:pathLst>
                <a:path w="21600" h="21600" extrusionOk="0">
                  <a:moveTo>
                    <a:pt x="21600" y="8949"/>
                  </a:moveTo>
                  <a:cubicBezTo>
                    <a:pt x="21600" y="4011"/>
                    <a:pt x="16615" y="0"/>
                    <a:pt x="10708" y="0"/>
                  </a:cubicBezTo>
                  <a:cubicBezTo>
                    <a:pt x="4800" y="0"/>
                    <a:pt x="0" y="4011"/>
                    <a:pt x="0" y="8949"/>
                  </a:cubicBezTo>
                  <a:cubicBezTo>
                    <a:pt x="0" y="11109"/>
                    <a:pt x="923" y="13269"/>
                    <a:pt x="2585" y="14811"/>
                  </a:cubicBezTo>
                  <a:cubicBezTo>
                    <a:pt x="2585" y="14811"/>
                    <a:pt x="2585" y="14811"/>
                    <a:pt x="2585" y="14811"/>
                  </a:cubicBezTo>
                  <a:cubicBezTo>
                    <a:pt x="2585" y="14966"/>
                    <a:pt x="2585" y="14966"/>
                    <a:pt x="2585" y="14966"/>
                  </a:cubicBezTo>
                  <a:cubicBezTo>
                    <a:pt x="2585" y="14966"/>
                    <a:pt x="2585" y="14966"/>
                    <a:pt x="2769" y="15120"/>
                  </a:cubicBezTo>
                  <a:cubicBezTo>
                    <a:pt x="10154" y="21291"/>
                    <a:pt x="10154" y="21291"/>
                    <a:pt x="10154" y="21291"/>
                  </a:cubicBezTo>
                  <a:cubicBezTo>
                    <a:pt x="10338" y="21446"/>
                    <a:pt x="10338" y="21446"/>
                    <a:pt x="10338" y="21446"/>
                  </a:cubicBezTo>
                  <a:cubicBezTo>
                    <a:pt x="10338" y="21446"/>
                    <a:pt x="10523" y="21600"/>
                    <a:pt x="10708" y="21600"/>
                  </a:cubicBezTo>
                  <a:cubicBezTo>
                    <a:pt x="10708" y="21600"/>
                    <a:pt x="10708" y="21600"/>
                    <a:pt x="10708" y="21600"/>
                  </a:cubicBezTo>
                  <a:cubicBezTo>
                    <a:pt x="10892" y="21600"/>
                    <a:pt x="11077" y="21446"/>
                    <a:pt x="11077" y="21446"/>
                  </a:cubicBezTo>
                  <a:cubicBezTo>
                    <a:pt x="11262" y="21291"/>
                    <a:pt x="11262" y="21291"/>
                    <a:pt x="11262" y="21291"/>
                  </a:cubicBezTo>
                  <a:cubicBezTo>
                    <a:pt x="11262" y="21291"/>
                    <a:pt x="11262" y="21291"/>
                    <a:pt x="11262" y="21291"/>
                  </a:cubicBezTo>
                  <a:cubicBezTo>
                    <a:pt x="17908" y="15737"/>
                    <a:pt x="17908" y="15737"/>
                    <a:pt x="17908" y="15737"/>
                  </a:cubicBezTo>
                  <a:cubicBezTo>
                    <a:pt x="20123" y="14040"/>
                    <a:pt x="21600" y="11571"/>
                    <a:pt x="21600" y="8949"/>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4" name="Shape 734"/>
            <p:cNvSpPr/>
            <p:nvPr/>
          </p:nvSpPr>
          <p:spPr>
            <a:xfrm>
              <a:off x="52936" y="0"/>
              <a:ext cx="1276201" cy="15245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176"/>
                    <a:pt x="0" y="9072"/>
                  </a:cubicBezTo>
                  <a:cubicBezTo>
                    <a:pt x="0" y="11232"/>
                    <a:pt x="857" y="13392"/>
                    <a:pt x="2571" y="14976"/>
                  </a:cubicBezTo>
                  <a:cubicBezTo>
                    <a:pt x="2571" y="15120"/>
                    <a:pt x="2743" y="15264"/>
                    <a:pt x="2743" y="15264"/>
                  </a:cubicBezTo>
                  <a:cubicBezTo>
                    <a:pt x="9771" y="21024"/>
                    <a:pt x="9771" y="21024"/>
                    <a:pt x="9771" y="21024"/>
                  </a:cubicBezTo>
                  <a:cubicBezTo>
                    <a:pt x="9771" y="21168"/>
                    <a:pt x="9771" y="21168"/>
                    <a:pt x="9771" y="21168"/>
                  </a:cubicBezTo>
                  <a:cubicBezTo>
                    <a:pt x="10114" y="21456"/>
                    <a:pt x="10457" y="21600"/>
                    <a:pt x="10800" y="21600"/>
                  </a:cubicBezTo>
                  <a:cubicBezTo>
                    <a:pt x="10800" y="21600"/>
                    <a:pt x="10800" y="21600"/>
                    <a:pt x="10800" y="21600"/>
                  </a:cubicBezTo>
                  <a:cubicBezTo>
                    <a:pt x="11143" y="21600"/>
                    <a:pt x="11486" y="21456"/>
                    <a:pt x="11829" y="21168"/>
                  </a:cubicBezTo>
                  <a:cubicBezTo>
                    <a:pt x="11829" y="21024"/>
                    <a:pt x="11829" y="21024"/>
                    <a:pt x="11829" y="21024"/>
                  </a:cubicBezTo>
                  <a:cubicBezTo>
                    <a:pt x="18000" y="15984"/>
                    <a:pt x="18000" y="15984"/>
                    <a:pt x="18000" y="15984"/>
                  </a:cubicBezTo>
                  <a:cubicBezTo>
                    <a:pt x="20400" y="14256"/>
                    <a:pt x="21600" y="11808"/>
                    <a:pt x="21600" y="9072"/>
                  </a:cubicBezTo>
                  <a:cubicBezTo>
                    <a:pt x="21600" y="4176"/>
                    <a:pt x="16800" y="0"/>
                    <a:pt x="10800" y="0"/>
                  </a:cubicBezTo>
                  <a:close/>
                  <a:moveTo>
                    <a:pt x="11143" y="20448"/>
                  </a:moveTo>
                  <a:cubicBezTo>
                    <a:pt x="10971" y="20592"/>
                    <a:pt x="10971" y="20592"/>
                    <a:pt x="10971" y="20592"/>
                  </a:cubicBezTo>
                  <a:cubicBezTo>
                    <a:pt x="10971" y="20592"/>
                    <a:pt x="10800" y="20592"/>
                    <a:pt x="10629" y="20592"/>
                  </a:cubicBezTo>
                  <a:cubicBezTo>
                    <a:pt x="3600" y="14688"/>
                    <a:pt x="3600" y="14688"/>
                    <a:pt x="3600" y="14688"/>
                  </a:cubicBezTo>
                  <a:cubicBezTo>
                    <a:pt x="3600" y="14544"/>
                    <a:pt x="3600" y="14544"/>
                    <a:pt x="3429" y="14544"/>
                  </a:cubicBezTo>
                  <a:cubicBezTo>
                    <a:pt x="3429" y="14400"/>
                    <a:pt x="3429" y="14400"/>
                    <a:pt x="3429" y="14400"/>
                  </a:cubicBezTo>
                  <a:cubicBezTo>
                    <a:pt x="1886" y="12960"/>
                    <a:pt x="1029" y="11088"/>
                    <a:pt x="1029" y="9072"/>
                  </a:cubicBezTo>
                  <a:cubicBezTo>
                    <a:pt x="1029" y="4608"/>
                    <a:pt x="5486" y="1008"/>
                    <a:pt x="10800" y="1008"/>
                  </a:cubicBezTo>
                  <a:cubicBezTo>
                    <a:pt x="16286" y="1008"/>
                    <a:pt x="20571" y="4608"/>
                    <a:pt x="20571" y="9072"/>
                  </a:cubicBezTo>
                  <a:cubicBezTo>
                    <a:pt x="20571" y="11520"/>
                    <a:pt x="19371" y="13680"/>
                    <a:pt x="17314" y="15264"/>
                  </a:cubicBezTo>
                  <a:lnTo>
                    <a:pt x="11143" y="20448"/>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5" name="Shape 735"/>
            <p:cNvSpPr/>
            <p:nvPr/>
          </p:nvSpPr>
          <p:spPr>
            <a:xfrm>
              <a:off x="0" y="284454"/>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63%</a:t>
              </a:r>
            </a:p>
          </p:txBody>
        </p:sp>
      </p:grpSp>
      <p:grpSp>
        <p:nvGrpSpPr>
          <p:cNvPr id="740" name="Group 740"/>
          <p:cNvGrpSpPr/>
          <p:nvPr/>
        </p:nvGrpSpPr>
        <p:grpSpPr>
          <a:xfrm>
            <a:off x="9917817" y="6294637"/>
            <a:ext cx="1302044" cy="1511743"/>
            <a:chOff x="0" y="0"/>
            <a:chExt cx="1302042" cy="1511742"/>
          </a:xfrm>
        </p:grpSpPr>
        <p:sp>
          <p:nvSpPr>
            <p:cNvPr id="737" name="Shape 737"/>
            <p:cNvSpPr/>
            <p:nvPr/>
          </p:nvSpPr>
          <p:spPr>
            <a:xfrm>
              <a:off x="64384" y="51389"/>
              <a:ext cx="1186269" cy="1408964"/>
            </a:xfrm>
            <a:custGeom>
              <a:avLst/>
              <a:gdLst/>
              <a:ahLst/>
              <a:cxnLst>
                <a:cxn ang="0">
                  <a:pos x="wd2" y="hd2"/>
                </a:cxn>
                <a:cxn ang="5400000">
                  <a:pos x="wd2" y="hd2"/>
                </a:cxn>
                <a:cxn ang="10800000">
                  <a:pos x="wd2" y="hd2"/>
                </a:cxn>
                <a:cxn ang="16200000">
                  <a:pos x="wd2" y="hd2"/>
                </a:cxn>
              </a:cxnLst>
              <a:rect l="0" t="0" r="r" b="b"/>
              <a:pathLst>
                <a:path w="21600" h="21600" extrusionOk="0">
                  <a:moveTo>
                    <a:pt x="21600" y="9013"/>
                  </a:moveTo>
                  <a:cubicBezTo>
                    <a:pt x="21600" y="4040"/>
                    <a:pt x="16800" y="0"/>
                    <a:pt x="10892" y="0"/>
                  </a:cubicBezTo>
                  <a:cubicBezTo>
                    <a:pt x="4985" y="0"/>
                    <a:pt x="0" y="4040"/>
                    <a:pt x="0" y="9013"/>
                  </a:cubicBezTo>
                  <a:cubicBezTo>
                    <a:pt x="0" y="11188"/>
                    <a:pt x="923" y="13209"/>
                    <a:pt x="2585" y="14918"/>
                  </a:cubicBezTo>
                  <a:cubicBezTo>
                    <a:pt x="2585" y="14918"/>
                    <a:pt x="2585" y="14918"/>
                    <a:pt x="2585" y="14918"/>
                  </a:cubicBezTo>
                  <a:cubicBezTo>
                    <a:pt x="2769" y="14918"/>
                    <a:pt x="2769" y="14918"/>
                    <a:pt x="2769" y="14918"/>
                  </a:cubicBezTo>
                  <a:cubicBezTo>
                    <a:pt x="2769" y="15073"/>
                    <a:pt x="2769" y="15073"/>
                    <a:pt x="2769" y="15073"/>
                  </a:cubicBezTo>
                  <a:cubicBezTo>
                    <a:pt x="10338" y="21445"/>
                    <a:pt x="10338" y="21445"/>
                    <a:pt x="10338" y="21445"/>
                  </a:cubicBezTo>
                  <a:cubicBezTo>
                    <a:pt x="10338" y="21445"/>
                    <a:pt x="10338" y="21445"/>
                    <a:pt x="10338" y="21445"/>
                  </a:cubicBezTo>
                  <a:cubicBezTo>
                    <a:pt x="10523" y="21600"/>
                    <a:pt x="10708" y="21600"/>
                    <a:pt x="10892" y="21600"/>
                  </a:cubicBezTo>
                  <a:cubicBezTo>
                    <a:pt x="10892" y="21600"/>
                    <a:pt x="10892" y="21600"/>
                    <a:pt x="10892" y="21600"/>
                  </a:cubicBezTo>
                  <a:cubicBezTo>
                    <a:pt x="11077" y="21600"/>
                    <a:pt x="11077" y="21600"/>
                    <a:pt x="11262" y="21445"/>
                  </a:cubicBezTo>
                  <a:cubicBezTo>
                    <a:pt x="11262" y="21445"/>
                    <a:pt x="11262" y="21445"/>
                    <a:pt x="11262" y="21445"/>
                  </a:cubicBezTo>
                  <a:cubicBezTo>
                    <a:pt x="11262" y="21445"/>
                    <a:pt x="11262" y="21445"/>
                    <a:pt x="11262" y="21445"/>
                  </a:cubicBezTo>
                  <a:cubicBezTo>
                    <a:pt x="17908" y="15850"/>
                    <a:pt x="17908" y="15850"/>
                    <a:pt x="17908" y="15850"/>
                  </a:cubicBezTo>
                  <a:cubicBezTo>
                    <a:pt x="20308" y="14141"/>
                    <a:pt x="21600" y="11655"/>
                    <a:pt x="21600" y="9013"/>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8" name="Shape 738"/>
            <p:cNvSpPr/>
            <p:nvPr/>
          </p:nvSpPr>
          <p:spPr>
            <a:xfrm>
              <a:off x="21558" y="0"/>
              <a:ext cx="1280485" cy="15117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059"/>
                    <a:pt x="0" y="9133"/>
                  </a:cubicBezTo>
                  <a:cubicBezTo>
                    <a:pt x="0" y="11307"/>
                    <a:pt x="857" y="13337"/>
                    <a:pt x="2400" y="15077"/>
                  </a:cubicBezTo>
                  <a:cubicBezTo>
                    <a:pt x="2571" y="15221"/>
                    <a:pt x="2571" y="15221"/>
                    <a:pt x="2743" y="15366"/>
                  </a:cubicBezTo>
                  <a:cubicBezTo>
                    <a:pt x="9600" y="21165"/>
                    <a:pt x="9600" y="21165"/>
                    <a:pt x="9600" y="21165"/>
                  </a:cubicBezTo>
                  <a:cubicBezTo>
                    <a:pt x="9771" y="21310"/>
                    <a:pt x="9771" y="21310"/>
                    <a:pt x="9771" y="21310"/>
                  </a:cubicBezTo>
                  <a:cubicBezTo>
                    <a:pt x="9943" y="21455"/>
                    <a:pt x="10286" y="21600"/>
                    <a:pt x="10800" y="21600"/>
                  </a:cubicBezTo>
                  <a:cubicBezTo>
                    <a:pt x="10800" y="21600"/>
                    <a:pt x="10800" y="21600"/>
                    <a:pt x="10800" y="21600"/>
                  </a:cubicBezTo>
                  <a:cubicBezTo>
                    <a:pt x="11143" y="21600"/>
                    <a:pt x="11486" y="21455"/>
                    <a:pt x="11657" y="21310"/>
                  </a:cubicBezTo>
                  <a:cubicBezTo>
                    <a:pt x="11829" y="21165"/>
                    <a:pt x="11829" y="21165"/>
                    <a:pt x="11829" y="21165"/>
                  </a:cubicBezTo>
                  <a:cubicBezTo>
                    <a:pt x="17829" y="16091"/>
                    <a:pt x="17829" y="16091"/>
                    <a:pt x="17829" y="16091"/>
                  </a:cubicBezTo>
                  <a:cubicBezTo>
                    <a:pt x="20229" y="14352"/>
                    <a:pt x="21600" y="11742"/>
                    <a:pt x="21600" y="9133"/>
                  </a:cubicBezTo>
                  <a:cubicBezTo>
                    <a:pt x="21600" y="4059"/>
                    <a:pt x="16800" y="0"/>
                    <a:pt x="10800" y="0"/>
                  </a:cubicBezTo>
                  <a:close/>
                  <a:moveTo>
                    <a:pt x="10971" y="20585"/>
                  </a:moveTo>
                  <a:cubicBezTo>
                    <a:pt x="10971" y="20585"/>
                    <a:pt x="10971" y="20585"/>
                    <a:pt x="10971" y="20585"/>
                  </a:cubicBezTo>
                  <a:cubicBezTo>
                    <a:pt x="10800" y="20730"/>
                    <a:pt x="10629" y="20730"/>
                    <a:pt x="10457" y="20585"/>
                  </a:cubicBezTo>
                  <a:cubicBezTo>
                    <a:pt x="3429" y="14642"/>
                    <a:pt x="3429" y="14642"/>
                    <a:pt x="3429" y="14642"/>
                  </a:cubicBezTo>
                  <a:cubicBezTo>
                    <a:pt x="3429" y="14642"/>
                    <a:pt x="3429" y="14642"/>
                    <a:pt x="3429" y="14642"/>
                  </a:cubicBezTo>
                  <a:cubicBezTo>
                    <a:pt x="3429" y="14497"/>
                    <a:pt x="3429" y="14497"/>
                    <a:pt x="3429" y="14497"/>
                  </a:cubicBezTo>
                  <a:cubicBezTo>
                    <a:pt x="1886" y="13047"/>
                    <a:pt x="1029" y="11162"/>
                    <a:pt x="1029" y="9133"/>
                  </a:cubicBezTo>
                  <a:cubicBezTo>
                    <a:pt x="1029" y="4639"/>
                    <a:pt x="5314" y="870"/>
                    <a:pt x="10800" y="870"/>
                  </a:cubicBezTo>
                  <a:cubicBezTo>
                    <a:pt x="16114" y="870"/>
                    <a:pt x="20571" y="4639"/>
                    <a:pt x="20571" y="9133"/>
                  </a:cubicBezTo>
                  <a:cubicBezTo>
                    <a:pt x="20571" y="11597"/>
                    <a:pt x="19371" y="13772"/>
                    <a:pt x="17143" y="15366"/>
                  </a:cubicBezTo>
                  <a:lnTo>
                    <a:pt x="10971" y="20585"/>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39" name="Shape 739"/>
            <p:cNvSpPr/>
            <p:nvPr/>
          </p:nvSpPr>
          <p:spPr>
            <a:xfrm>
              <a:off x="0" y="319928"/>
              <a:ext cx="1212325"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44%</a:t>
              </a:r>
            </a:p>
          </p:txBody>
        </p:sp>
      </p:grpSp>
      <p:sp>
        <p:nvSpPr>
          <p:cNvPr id="741" name="Shape 741"/>
          <p:cNvSpPr/>
          <p:nvPr/>
        </p:nvSpPr>
        <p:spPr>
          <a:xfrm>
            <a:off x="3260892" y="10992515"/>
            <a:ext cx="17819390" cy="98404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ctr">
              <a:defRPr sz="2800">
                <a:solidFill>
                  <a:srgbClr val="262626"/>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262626"/>
                </a:solidFill>
                <a:latin typeface="Arial"/>
                <a:ea typeface="Arial"/>
                <a:cs typeface="Arial"/>
                <a:sym typeface="Arial"/>
              </a:rPr>
              <a:t>Some regular travelers take their own belongings: like bed sheets, pillowcases and family photos to make them feel like home. Some regular travelers take their own belongings:</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693"/>
                                        </p:tgtEl>
                                        <p:attrNameLst>
                                          <p:attrName>style.visibility</p:attrName>
                                        </p:attrNameLst>
                                      </p:cBhvr>
                                      <p:to>
                                        <p:strVal val="visible"/>
                                      </p:to>
                                    </p:set>
                                    <p:animEffect transition="in" filter="dissolve">
                                      <p:cBhvr>
                                        <p:cTn id="7" dur="500"/>
                                        <p:tgtEl>
                                          <p:spTgt spid="693"/>
                                        </p:tgtEl>
                                      </p:cBhvr>
                                    </p:animEffect>
                                  </p:childTnLst>
                                </p:cTn>
                              </p:par>
                            </p:childTnLst>
                          </p:cTn>
                        </p:par>
                        <p:par>
                          <p:cTn id="8" fill="hold">
                            <p:stCondLst>
                              <p:cond delay="500"/>
                            </p:stCondLst>
                            <p:childTnLst>
                              <p:par>
                                <p:cTn id="9" presetID="15" presetClass="entr" presetSubtype="0" fill="hold" grpId="2" nodeType="afterEffect">
                                  <p:stCondLst>
                                    <p:cond delay="0"/>
                                  </p:stCondLst>
                                  <p:iterate>
                                    <p:tmAbs val="0"/>
                                  </p:iterate>
                                  <p:childTnLst>
                                    <p:set>
                                      <p:cBhvr>
                                        <p:cTn id="10" fill="hold"/>
                                        <p:tgtEl>
                                          <p:spTgt spid="692"/>
                                        </p:tgtEl>
                                        <p:attrNameLst>
                                          <p:attrName>style.visibility</p:attrName>
                                        </p:attrNameLst>
                                      </p:cBhvr>
                                      <p:to>
                                        <p:strVal val="visible"/>
                                      </p:to>
                                    </p:set>
                                    <p:anim calcmode="lin" valueType="num">
                                      <p:cBhvr>
                                        <p:cTn id="11" dur="500" fill="hold"/>
                                        <p:tgtEl>
                                          <p:spTgt spid="692"/>
                                        </p:tgtEl>
                                        <p:attrNameLst>
                                          <p:attrName>ppt_w</p:attrName>
                                        </p:attrNameLst>
                                      </p:cBhvr>
                                      <p:tavLst>
                                        <p:tav tm="0">
                                          <p:val>
                                            <p:fltVal val="0"/>
                                          </p:val>
                                        </p:tav>
                                        <p:tav tm="100000">
                                          <p:val>
                                            <p:strVal val="#ppt_w"/>
                                          </p:val>
                                        </p:tav>
                                      </p:tavLst>
                                    </p:anim>
                                    <p:anim calcmode="lin" valueType="num">
                                      <p:cBhvr>
                                        <p:cTn id="12" dur="500" fill="hold"/>
                                        <p:tgtEl>
                                          <p:spTgt spid="692"/>
                                        </p:tgtEl>
                                        <p:attrNameLst>
                                          <p:attrName>ppt_h</p:attrName>
                                        </p:attrNameLst>
                                      </p:cBhvr>
                                      <p:tavLst>
                                        <p:tav tm="0">
                                          <p:val>
                                            <p:fltVal val="0"/>
                                          </p:val>
                                        </p:tav>
                                        <p:tav tm="100000">
                                          <p:val>
                                            <p:strVal val="#ppt_h"/>
                                          </p:val>
                                        </p:tav>
                                      </p:tavLst>
                                    </p:anim>
                                    <p:anim calcmode="lin" valueType="num">
                                      <p:cBhvr>
                                        <p:cTn id="13" dur="500" fill="hold"/>
                                        <p:tgtEl>
                                          <p:spTgt spid="692"/>
                                        </p:tgtEl>
                                        <p:attrNameLst>
                                          <p:attrName>ppt_x</p:attrName>
                                        </p:attrNameLst>
                                      </p:cBhvr>
                                      <p:tavLst>
                                        <p:tav tm="0" fmla="#ppt_x+(cos(-2*pi*(1-$))*-#ppt_x-sin(-2*pi*(1-$))*(1-#ppt_y))*(1-$)">
                                          <p:val>
                                            <p:fltVal val="0"/>
                                          </p:val>
                                        </p:tav>
                                        <p:tav tm="100000">
                                          <p:val>
                                            <p:fltVal val="1"/>
                                          </p:val>
                                        </p:tav>
                                      </p:tavLst>
                                    </p:anim>
                                    <p:anim calcmode="lin" valueType="num">
                                      <p:cBhvr>
                                        <p:cTn id="14" dur="500" fill="hold"/>
                                        <p:tgtEl>
                                          <p:spTgt spid="692"/>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000"/>
                            </p:stCondLst>
                            <p:childTnLst>
                              <p:par>
                                <p:cTn id="16" presetID="2" presetClass="entr" presetSubtype="1" fill="hold" grpId="3" nodeType="afterEffect">
                                  <p:stCondLst>
                                    <p:cond delay="0"/>
                                  </p:stCondLst>
                                  <p:iterate>
                                    <p:tmAbs val="0"/>
                                  </p:iterate>
                                  <p:childTnLst>
                                    <p:set>
                                      <p:cBhvr>
                                        <p:cTn id="17" fill="hold"/>
                                        <p:tgtEl>
                                          <p:spTgt spid="724"/>
                                        </p:tgtEl>
                                        <p:attrNameLst>
                                          <p:attrName>style.visibility</p:attrName>
                                        </p:attrNameLst>
                                      </p:cBhvr>
                                      <p:to>
                                        <p:strVal val="visible"/>
                                      </p:to>
                                    </p:set>
                                    <p:anim calcmode="lin" valueType="num">
                                      <p:cBhvr>
                                        <p:cTn id="18" dur="500" fill="hold"/>
                                        <p:tgtEl>
                                          <p:spTgt spid="724"/>
                                        </p:tgtEl>
                                        <p:attrNameLst>
                                          <p:attrName>ppt_x</p:attrName>
                                        </p:attrNameLst>
                                      </p:cBhvr>
                                      <p:tavLst>
                                        <p:tav tm="0">
                                          <p:val>
                                            <p:strVal val="#ppt_x"/>
                                          </p:val>
                                        </p:tav>
                                        <p:tav tm="100000">
                                          <p:val>
                                            <p:strVal val="#ppt_x"/>
                                          </p:val>
                                        </p:tav>
                                      </p:tavLst>
                                    </p:anim>
                                    <p:anim calcmode="lin" valueType="num">
                                      <p:cBhvr>
                                        <p:cTn id="19" dur="500" fill="hold"/>
                                        <p:tgtEl>
                                          <p:spTgt spid="724"/>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9" presetClass="entr" fill="hold" grpId="4" nodeType="afterEffect">
                                  <p:stCondLst>
                                    <p:cond delay="0"/>
                                  </p:stCondLst>
                                  <p:iterate>
                                    <p:tmAbs val="0"/>
                                  </p:iterate>
                                  <p:childTnLst>
                                    <p:set>
                                      <p:cBhvr>
                                        <p:cTn id="22" fill="hold"/>
                                        <p:tgtEl>
                                          <p:spTgt spid="696"/>
                                        </p:tgtEl>
                                        <p:attrNameLst>
                                          <p:attrName>style.visibility</p:attrName>
                                        </p:attrNameLst>
                                      </p:cBhvr>
                                      <p:to>
                                        <p:strVal val="visible"/>
                                      </p:to>
                                    </p:set>
                                    <p:animEffect transition="in" filter="dissolve">
                                      <p:cBhvr>
                                        <p:cTn id="23" dur="200"/>
                                        <p:tgtEl>
                                          <p:spTgt spid="696"/>
                                        </p:tgtEl>
                                      </p:cBhvr>
                                    </p:animEffect>
                                  </p:childTnLst>
                                </p:cTn>
                              </p:par>
                            </p:childTnLst>
                          </p:cTn>
                        </p:par>
                        <p:par>
                          <p:cTn id="24" fill="hold">
                            <p:stCondLst>
                              <p:cond delay="1700"/>
                            </p:stCondLst>
                            <p:childTnLst>
                              <p:par>
                                <p:cTn id="25" presetID="2" presetClass="entr" presetSubtype="1" fill="hold" grpId="5" nodeType="afterEffect">
                                  <p:stCondLst>
                                    <p:cond delay="0"/>
                                  </p:stCondLst>
                                  <p:iterate>
                                    <p:tmAbs val="0"/>
                                  </p:iterate>
                                  <p:childTnLst>
                                    <p:set>
                                      <p:cBhvr>
                                        <p:cTn id="26" fill="hold"/>
                                        <p:tgtEl>
                                          <p:spTgt spid="732"/>
                                        </p:tgtEl>
                                        <p:attrNameLst>
                                          <p:attrName>style.visibility</p:attrName>
                                        </p:attrNameLst>
                                      </p:cBhvr>
                                      <p:to>
                                        <p:strVal val="visible"/>
                                      </p:to>
                                    </p:set>
                                    <p:anim calcmode="lin" valueType="num">
                                      <p:cBhvr>
                                        <p:cTn id="27" dur="500" fill="hold"/>
                                        <p:tgtEl>
                                          <p:spTgt spid="732"/>
                                        </p:tgtEl>
                                        <p:attrNameLst>
                                          <p:attrName>ppt_x</p:attrName>
                                        </p:attrNameLst>
                                      </p:cBhvr>
                                      <p:tavLst>
                                        <p:tav tm="0">
                                          <p:val>
                                            <p:strVal val="#ppt_x"/>
                                          </p:val>
                                        </p:tav>
                                        <p:tav tm="100000">
                                          <p:val>
                                            <p:strVal val="#ppt_x"/>
                                          </p:val>
                                        </p:tav>
                                      </p:tavLst>
                                    </p:anim>
                                    <p:anim calcmode="lin" valueType="num">
                                      <p:cBhvr>
                                        <p:cTn id="28" dur="500" fill="hold"/>
                                        <p:tgtEl>
                                          <p:spTgt spid="732"/>
                                        </p:tgtEl>
                                        <p:attrNameLst>
                                          <p:attrName>ppt_y</p:attrName>
                                        </p:attrNameLst>
                                      </p:cBhvr>
                                      <p:tavLst>
                                        <p:tav tm="0">
                                          <p:val>
                                            <p:strVal val="0-#ppt_h/2"/>
                                          </p:val>
                                        </p:tav>
                                        <p:tav tm="100000">
                                          <p:val>
                                            <p:strVal val="#ppt_y"/>
                                          </p:val>
                                        </p:tav>
                                      </p:tavLst>
                                    </p:anim>
                                  </p:childTnLst>
                                </p:cTn>
                              </p:par>
                            </p:childTnLst>
                          </p:cTn>
                        </p:par>
                        <p:par>
                          <p:cTn id="29" fill="hold">
                            <p:stCondLst>
                              <p:cond delay="2200"/>
                            </p:stCondLst>
                            <p:childTnLst>
                              <p:par>
                                <p:cTn id="30" presetID="9" presetClass="entr" fill="hold" grpId="6" nodeType="afterEffect">
                                  <p:stCondLst>
                                    <p:cond delay="0"/>
                                  </p:stCondLst>
                                  <p:iterate>
                                    <p:tmAbs val="0"/>
                                  </p:iterate>
                                  <p:childTnLst>
                                    <p:set>
                                      <p:cBhvr>
                                        <p:cTn id="31" fill="hold"/>
                                        <p:tgtEl>
                                          <p:spTgt spid="707"/>
                                        </p:tgtEl>
                                        <p:attrNameLst>
                                          <p:attrName>style.visibility</p:attrName>
                                        </p:attrNameLst>
                                      </p:cBhvr>
                                      <p:to>
                                        <p:strVal val="visible"/>
                                      </p:to>
                                    </p:set>
                                    <p:animEffect transition="in" filter="dissolve">
                                      <p:cBhvr>
                                        <p:cTn id="32" dur="200"/>
                                        <p:tgtEl>
                                          <p:spTgt spid="707"/>
                                        </p:tgtEl>
                                      </p:cBhvr>
                                    </p:animEffect>
                                  </p:childTnLst>
                                </p:cTn>
                              </p:par>
                            </p:childTnLst>
                          </p:cTn>
                        </p:par>
                        <p:par>
                          <p:cTn id="33" fill="hold">
                            <p:stCondLst>
                              <p:cond delay="2400"/>
                            </p:stCondLst>
                            <p:childTnLst>
                              <p:par>
                                <p:cTn id="34" presetID="2" presetClass="entr" presetSubtype="1" fill="hold" grpId="7" nodeType="afterEffect">
                                  <p:stCondLst>
                                    <p:cond delay="0"/>
                                  </p:stCondLst>
                                  <p:iterate>
                                    <p:tmAbs val="0"/>
                                  </p:iterate>
                                  <p:childTnLst>
                                    <p:set>
                                      <p:cBhvr>
                                        <p:cTn id="35" fill="hold"/>
                                        <p:tgtEl>
                                          <p:spTgt spid="728"/>
                                        </p:tgtEl>
                                        <p:attrNameLst>
                                          <p:attrName>style.visibility</p:attrName>
                                        </p:attrNameLst>
                                      </p:cBhvr>
                                      <p:to>
                                        <p:strVal val="visible"/>
                                      </p:to>
                                    </p:set>
                                    <p:anim calcmode="lin" valueType="num">
                                      <p:cBhvr>
                                        <p:cTn id="36" dur="500" fill="hold"/>
                                        <p:tgtEl>
                                          <p:spTgt spid="728"/>
                                        </p:tgtEl>
                                        <p:attrNameLst>
                                          <p:attrName>ppt_x</p:attrName>
                                        </p:attrNameLst>
                                      </p:cBhvr>
                                      <p:tavLst>
                                        <p:tav tm="0">
                                          <p:val>
                                            <p:strVal val="#ppt_x"/>
                                          </p:val>
                                        </p:tav>
                                        <p:tav tm="100000">
                                          <p:val>
                                            <p:strVal val="#ppt_x"/>
                                          </p:val>
                                        </p:tav>
                                      </p:tavLst>
                                    </p:anim>
                                    <p:anim calcmode="lin" valueType="num">
                                      <p:cBhvr>
                                        <p:cTn id="37" dur="500" fill="hold"/>
                                        <p:tgtEl>
                                          <p:spTgt spid="728"/>
                                        </p:tgtEl>
                                        <p:attrNameLst>
                                          <p:attrName>ppt_y</p:attrName>
                                        </p:attrNameLst>
                                      </p:cBhvr>
                                      <p:tavLst>
                                        <p:tav tm="0">
                                          <p:val>
                                            <p:strVal val="0-#ppt_h/2"/>
                                          </p:val>
                                        </p:tav>
                                        <p:tav tm="100000">
                                          <p:val>
                                            <p:strVal val="#ppt_y"/>
                                          </p:val>
                                        </p:tav>
                                      </p:tavLst>
                                    </p:anim>
                                  </p:childTnLst>
                                </p:cTn>
                              </p:par>
                            </p:childTnLst>
                          </p:cTn>
                        </p:par>
                        <p:par>
                          <p:cTn id="38" fill="hold">
                            <p:stCondLst>
                              <p:cond delay="2900"/>
                            </p:stCondLst>
                            <p:childTnLst>
                              <p:par>
                                <p:cTn id="39" presetID="9" presetClass="entr" fill="hold" grpId="8" nodeType="afterEffect">
                                  <p:stCondLst>
                                    <p:cond delay="0"/>
                                  </p:stCondLst>
                                  <p:iterate>
                                    <p:tmAbs val="0"/>
                                  </p:iterate>
                                  <p:childTnLst>
                                    <p:set>
                                      <p:cBhvr>
                                        <p:cTn id="40" fill="hold"/>
                                        <p:tgtEl>
                                          <p:spTgt spid="702"/>
                                        </p:tgtEl>
                                        <p:attrNameLst>
                                          <p:attrName>style.visibility</p:attrName>
                                        </p:attrNameLst>
                                      </p:cBhvr>
                                      <p:to>
                                        <p:strVal val="visible"/>
                                      </p:to>
                                    </p:set>
                                    <p:animEffect transition="in" filter="dissolve">
                                      <p:cBhvr>
                                        <p:cTn id="41" dur="200"/>
                                        <p:tgtEl>
                                          <p:spTgt spid="702"/>
                                        </p:tgtEl>
                                      </p:cBhvr>
                                    </p:animEffect>
                                  </p:childTnLst>
                                </p:cTn>
                              </p:par>
                            </p:childTnLst>
                          </p:cTn>
                        </p:par>
                        <p:par>
                          <p:cTn id="42" fill="hold">
                            <p:stCondLst>
                              <p:cond delay="3100"/>
                            </p:stCondLst>
                            <p:childTnLst>
                              <p:par>
                                <p:cTn id="43" presetID="2" presetClass="entr" presetSubtype="1" fill="hold" grpId="9" nodeType="afterEffect">
                                  <p:stCondLst>
                                    <p:cond delay="0"/>
                                  </p:stCondLst>
                                  <p:iterate>
                                    <p:tmAbs val="0"/>
                                  </p:iterate>
                                  <p:childTnLst>
                                    <p:set>
                                      <p:cBhvr>
                                        <p:cTn id="44" fill="hold"/>
                                        <p:tgtEl>
                                          <p:spTgt spid="736"/>
                                        </p:tgtEl>
                                        <p:attrNameLst>
                                          <p:attrName>style.visibility</p:attrName>
                                        </p:attrNameLst>
                                      </p:cBhvr>
                                      <p:to>
                                        <p:strVal val="visible"/>
                                      </p:to>
                                    </p:set>
                                    <p:anim calcmode="lin" valueType="num">
                                      <p:cBhvr>
                                        <p:cTn id="45" dur="500" fill="hold"/>
                                        <p:tgtEl>
                                          <p:spTgt spid="736"/>
                                        </p:tgtEl>
                                        <p:attrNameLst>
                                          <p:attrName>ppt_x</p:attrName>
                                        </p:attrNameLst>
                                      </p:cBhvr>
                                      <p:tavLst>
                                        <p:tav tm="0">
                                          <p:val>
                                            <p:strVal val="#ppt_x"/>
                                          </p:val>
                                        </p:tav>
                                        <p:tav tm="100000">
                                          <p:val>
                                            <p:strVal val="#ppt_x"/>
                                          </p:val>
                                        </p:tav>
                                      </p:tavLst>
                                    </p:anim>
                                    <p:anim calcmode="lin" valueType="num">
                                      <p:cBhvr>
                                        <p:cTn id="46" dur="500" fill="hold"/>
                                        <p:tgtEl>
                                          <p:spTgt spid="736"/>
                                        </p:tgtEl>
                                        <p:attrNameLst>
                                          <p:attrName>ppt_y</p:attrName>
                                        </p:attrNameLst>
                                      </p:cBhvr>
                                      <p:tavLst>
                                        <p:tav tm="0">
                                          <p:val>
                                            <p:strVal val="0-#ppt_h/2"/>
                                          </p:val>
                                        </p:tav>
                                        <p:tav tm="100000">
                                          <p:val>
                                            <p:strVal val="#ppt_y"/>
                                          </p:val>
                                        </p:tav>
                                      </p:tavLst>
                                    </p:anim>
                                  </p:childTnLst>
                                </p:cTn>
                              </p:par>
                            </p:childTnLst>
                          </p:cTn>
                        </p:par>
                        <p:par>
                          <p:cTn id="47" fill="hold">
                            <p:stCondLst>
                              <p:cond delay="3600"/>
                            </p:stCondLst>
                            <p:childTnLst>
                              <p:par>
                                <p:cTn id="48" presetID="9" presetClass="entr" fill="hold" grpId="10" nodeType="afterEffect">
                                  <p:stCondLst>
                                    <p:cond delay="0"/>
                                  </p:stCondLst>
                                  <p:iterate>
                                    <p:tmAbs val="0"/>
                                  </p:iterate>
                                  <p:childTnLst>
                                    <p:set>
                                      <p:cBhvr>
                                        <p:cTn id="49" fill="hold"/>
                                        <p:tgtEl>
                                          <p:spTgt spid="710"/>
                                        </p:tgtEl>
                                        <p:attrNameLst>
                                          <p:attrName>style.visibility</p:attrName>
                                        </p:attrNameLst>
                                      </p:cBhvr>
                                      <p:to>
                                        <p:strVal val="visible"/>
                                      </p:to>
                                    </p:set>
                                    <p:animEffect transition="in" filter="dissolve">
                                      <p:cBhvr>
                                        <p:cTn id="50" dur="200"/>
                                        <p:tgtEl>
                                          <p:spTgt spid="710"/>
                                        </p:tgtEl>
                                      </p:cBhvr>
                                    </p:animEffect>
                                  </p:childTnLst>
                                </p:cTn>
                              </p:par>
                            </p:childTnLst>
                          </p:cTn>
                        </p:par>
                        <p:par>
                          <p:cTn id="51" fill="hold">
                            <p:stCondLst>
                              <p:cond delay="3800"/>
                            </p:stCondLst>
                            <p:childTnLst>
                              <p:par>
                                <p:cTn id="52" presetID="2" presetClass="entr" presetSubtype="1" fill="hold" grpId="11" nodeType="afterEffect">
                                  <p:stCondLst>
                                    <p:cond delay="0"/>
                                  </p:stCondLst>
                                  <p:iterate>
                                    <p:tmAbs val="0"/>
                                  </p:iterate>
                                  <p:childTnLst>
                                    <p:set>
                                      <p:cBhvr>
                                        <p:cTn id="53" fill="hold"/>
                                        <p:tgtEl>
                                          <p:spTgt spid="740"/>
                                        </p:tgtEl>
                                        <p:attrNameLst>
                                          <p:attrName>style.visibility</p:attrName>
                                        </p:attrNameLst>
                                      </p:cBhvr>
                                      <p:to>
                                        <p:strVal val="visible"/>
                                      </p:to>
                                    </p:set>
                                    <p:anim calcmode="lin" valueType="num">
                                      <p:cBhvr>
                                        <p:cTn id="54" dur="500" fill="hold"/>
                                        <p:tgtEl>
                                          <p:spTgt spid="740"/>
                                        </p:tgtEl>
                                        <p:attrNameLst>
                                          <p:attrName>ppt_x</p:attrName>
                                        </p:attrNameLst>
                                      </p:cBhvr>
                                      <p:tavLst>
                                        <p:tav tm="0">
                                          <p:val>
                                            <p:strVal val="#ppt_x"/>
                                          </p:val>
                                        </p:tav>
                                        <p:tav tm="100000">
                                          <p:val>
                                            <p:strVal val="#ppt_x"/>
                                          </p:val>
                                        </p:tav>
                                      </p:tavLst>
                                    </p:anim>
                                    <p:anim calcmode="lin" valueType="num">
                                      <p:cBhvr>
                                        <p:cTn id="55" dur="500" fill="hold"/>
                                        <p:tgtEl>
                                          <p:spTgt spid="740"/>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9" presetClass="entr" fill="hold" grpId="12" nodeType="afterEffect">
                                  <p:stCondLst>
                                    <p:cond delay="0"/>
                                  </p:stCondLst>
                                  <p:iterate>
                                    <p:tmAbs val="0"/>
                                  </p:iterate>
                                  <p:childTnLst>
                                    <p:set>
                                      <p:cBhvr>
                                        <p:cTn id="58" fill="hold"/>
                                        <p:tgtEl>
                                          <p:spTgt spid="699"/>
                                        </p:tgtEl>
                                        <p:attrNameLst>
                                          <p:attrName>style.visibility</p:attrName>
                                        </p:attrNameLst>
                                      </p:cBhvr>
                                      <p:to>
                                        <p:strVal val="visible"/>
                                      </p:to>
                                    </p:set>
                                    <p:animEffect transition="in" filter="dissolve">
                                      <p:cBhvr>
                                        <p:cTn id="59" dur="200"/>
                                        <p:tgtEl>
                                          <p:spTgt spid="699"/>
                                        </p:tgtEl>
                                      </p:cBhvr>
                                    </p:animEffect>
                                  </p:childTnLst>
                                </p:cTn>
                              </p:par>
                            </p:childTnLst>
                          </p:cTn>
                        </p:par>
                        <p:par>
                          <p:cTn id="60" fill="hold">
                            <p:stCondLst>
                              <p:cond delay="4500"/>
                            </p:stCondLst>
                            <p:childTnLst>
                              <p:par>
                                <p:cTn id="61" presetID="9" presetClass="entr" fill="hold" grpId="13" nodeType="afterEffect">
                                  <p:stCondLst>
                                    <p:cond delay="0"/>
                                  </p:stCondLst>
                                  <p:iterate>
                                    <p:tmAbs val="0"/>
                                  </p:iterate>
                                  <p:childTnLst>
                                    <p:set>
                                      <p:cBhvr>
                                        <p:cTn id="62" fill="hold"/>
                                        <p:tgtEl>
                                          <p:spTgt spid="720"/>
                                        </p:tgtEl>
                                        <p:attrNameLst>
                                          <p:attrName>style.visibility</p:attrName>
                                        </p:attrNameLst>
                                      </p:cBhvr>
                                      <p:to>
                                        <p:strVal val="visible"/>
                                      </p:to>
                                    </p:set>
                                    <p:animEffect transition="in" filter="dissolve">
                                      <p:cBhvr>
                                        <p:cTn id="63" dur="500"/>
                                        <p:tgtEl>
                                          <p:spTgt spid="720"/>
                                        </p:tgtEl>
                                      </p:cBhvr>
                                    </p:animEffect>
                                  </p:childTnLst>
                                </p:cTn>
                              </p:par>
                            </p:childTnLst>
                          </p:cTn>
                        </p:par>
                        <p:par>
                          <p:cTn id="64" fill="hold">
                            <p:stCondLst>
                              <p:cond delay="5000"/>
                            </p:stCondLst>
                            <p:childTnLst>
                              <p:par>
                                <p:cTn id="65" presetID="9" presetClass="entr" fill="hold" grpId="14" nodeType="afterEffect">
                                  <p:stCondLst>
                                    <p:cond delay="0"/>
                                  </p:stCondLst>
                                  <p:iterate>
                                    <p:tmAbs val="0"/>
                                  </p:iterate>
                                  <p:childTnLst>
                                    <p:set>
                                      <p:cBhvr>
                                        <p:cTn id="66" fill="hold"/>
                                        <p:tgtEl>
                                          <p:spTgt spid="741"/>
                                        </p:tgtEl>
                                        <p:attrNameLst>
                                          <p:attrName>style.visibility</p:attrName>
                                        </p:attrNameLst>
                                      </p:cBhvr>
                                      <p:to>
                                        <p:strVal val="visible"/>
                                      </p:to>
                                    </p:set>
                                    <p:animEffect transition="in" filter="dissolve">
                                      <p:cBhvr>
                                        <p:cTn id="67" dur="500"/>
                                        <p:tgtEl>
                                          <p:spTgt spid="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2" grpId="2" animBg="1" advAuto="0"/>
      <p:bldP spid="693" grpId="1" animBg="1" advAuto="0"/>
      <p:bldP spid="696" grpId="4" animBg="1" advAuto="0"/>
      <p:bldP spid="699" grpId="12" animBg="1" advAuto="0"/>
      <p:bldP spid="702" grpId="8" animBg="1" advAuto="0"/>
      <p:bldP spid="707" grpId="6" animBg="1" advAuto="0"/>
      <p:bldP spid="710" grpId="10" animBg="1" advAuto="0"/>
      <p:bldP spid="720" grpId="13" animBg="1" advAuto="0"/>
      <p:bldP spid="724" grpId="3" animBg="1" advAuto="0"/>
      <p:bldP spid="728" grpId="7" animBg="1" advAuto="0"/>
      <p:bldP spid="732" grpId="5" animBg="1" advAuto="0"/>
      <p:bldP spid="736" grpId="9" animBg="1" advAuto="0"/>
      <p:bldP spid="740" grpId="11" animBg="1" advAuto="0"/>
      <p:bldP spid="741" grpId="14"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766" name="Group 766"/>
          <p:cNvGrpSpPr/>
          <p:nvPr/>
        </p:nvGrpSpPr>
        <p:grpSpPr>
          <a:xfrm>
            <a:off x="2033962" y="1549993"/>
            <a:ext cx="9114310" cy="11071762"/>
            <a:chOff x="0" y="0"/>
            <a:chExt cx="9114309" cy="11071760"/>
          </a:xfrm>
        </p:grpSpPr>
        <p:sp>
          <p:nvSpPr>
            <p:cNvPr id="743" name="Shape 743"/>
            <p:cNvSpPr/>
            <p:nvPr/>
          </p:nvSpPr>
          <p:spPr>
            <a:xfrm>
              <a:off x="0" y="2286000"/>
              <a:ext cx="4173620" cy="1038227"/>
            </a:xfrm>
            <a:custGeom>
              <a:avLst/>
              <a:gdLst/>
              <a:ahLst/>
              <a:cxnLst>
                <a:cxn ang="0">
                  <a:pos x="wd2" y="hd2"/>
                </a:cxn>
                <a:cxn ang="5400000">
                  <a:pos x="wd2" y="hd2"/>
                </a:cxn>
                <a:cxn ang="10800000">
                  <a:pos x="wd2" y="hd2"/>
                </a:cxn>
                <a:cxn ang="16200000">
                  <a:pos x="wd2" y="hd2"/>
                </a:cxn>
              </a:cxnLst>
              <a:rect l="0" t="0" r="r" b="b"/>
              <a:pathLst>
                <a:path w="21445" h="21600" extrusionOk="0">
                  <a:moveTo>
                    <a:pt x="463" y="8922"/>
                  </a:moveTo>
                  <a:cubicBezTo>
                    <a:pt x="3748" y="2191"/>
                    <a:pt x="3748" y="2191"/>
                    <a:pt x="3748" y="2191"/>
                  </a:cubicBezTo>
                  <a:cubicBezTo>
                    <a:pt x="4327" y="939"/>
                    <a:pt x="5371" y="0"/>
                    <a:pt x="6066" y="0"/>
                  </a:cubicBezTo>
                  <a:cubicBezTo>
                    <a:pt x="12364" y="0"/>
                    <a:pt x="12364" y="0"/>
                    <a:pt x="12364" y="0"/>
                  </a:cubicBezTo>
                  <a:cubicBezTo>
                    <a:pt x="15688" y="0"/>
                    <a:pt x="15688" y="0"/>
                    <a:pt x="15688" y="0"/>
                  </a:cubicBezTo>
                  <a:cubicBezTo>
                    <a:pt x="21445" y="0"/>
                    <a:pt x="21445" y="0"/>
                    <a:pt x="21445" y="0"/>
                  </a:cubicBezTo>
                  <a:cubicBezTo>
                    <a:pt x="21445" y="21600"/>
                    <a:pt x="21445" y="21600"/>
                    <a:pt x="21445" y="21600"/>
                  </a:cubicBezTo>
                  <a:cubicBezTo>
                    <a:pt x="15688" y="21600"/>
                    <a:pt x="15688" y="21600"/>
                    <a:pt x="15688" y="21600"/>
                  </a:cubicBezTo>
                  <a:cubicBezTo>
                    <a:pt x="12364" y="21600"/>
                    <a:pt x="12364" y="21600"/>
                    <a:pt x="12364" y="21600"/>
                  </a:cubicBezTo>
                  <a:cubicBezTo>
                    <a:pt x="6066" y="21600"/>
                    <a:pt x="6066" y="21600"/>
                    <a:pt x="6066" y="21600"/>
                  </a:cubicBezTo>
                  <a:cubicBezTo>
                    <a:pt x="5371" y="21600"/>
                    <a:pt x="4327" y="20661"/>
                    <a:pt x="3748" y="19409"/>
                  </a:cubicBezTo>
                  <a:cubicBezTo>
                    <a:pt x="463" y="13148"/>
                    <a:pt x="463" y="13148"/>
                    <a:pt x="463" y="13148"/>
                  </a:cubicBezTo>
                  <a:cubicBezTo>
                    <a:pt x="-155" y="12052"/>
                    <a:pt x="-155" y="10174"/>
                    <a:pt x="463" y="8922"/>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4" name="Shape 744"/>
            <p:cNvSpPr/>
            <p:nvPr/>
          </p:nvSpPr>
          <p:spPr>
            <a:xfrm>
              <a:off x="0" y="3905250"/>
              <a:ext cx="4173620" cy="1044577"/>
            </a:xfrm>
            <a:custGeom>
              <a:avLst/>
              <a:gdLst/>
              <a:ahLst/>
              <a:cxnLst>
                <a:cxn ang="0">
                  <a:pos x="wd2" y="hd2"/>
                </a:cxn>
                <a:cxn ang="5400000">
                  <a:pos x="wd2" y="hd2"/>
                </a:cxn>
                <a:cxn ang="10800000">
                  <a:pos x="wd2" y="hd2"/>
                </a:cxn>
                <a:cxn ang="16200000">
                  <a:pos x="wd2" y="hd2"/>
                </a:cxn>
              </a:cxnLst>
              <a:rect l="0" t="0" r="r" b="b"/>
              <a:pathLst>
                <a:path w="21445" h="21600" extrusionOk="0">
                  <a:moveTo>
                    <a:pt x="463" y="9013"/>
                  </a:moveTo>
                  <a:cubicBezTo>
                    <a:pt x="3748" y="2331"/>
                    <a:pt x="3748" y="2331"/>
                    <a:pt x="3748" y="2331"/>
                  </a:cubicBezTo>
                  <a:cubicBezTo>
                    <a:pt x="4327" y="1088"/>
                    <a:pt x="5371" y="0"/>
                    <a:pt x="6066" y="0"/>
                  </a:cubicBezTo>
                  <a:cubicBezTo>
                    <a:pt x="12364" y="0"/>
                    <a:pt x="12364" y="0"/>
                    <a:pt x="12364" y="0"/>
                  </a:cubicBezTo>
                  <a:cubicBezTo>
                    <a:pt x="15688" y="0"/>
                    <a:pt x="15688" y="0"/>
                    <a:pt x="15688" y="0"/>
                  </a:cubicBezTo>
                  <a:cubicBezTo>
                    <a:pt x="21445" y="0"/>
                    <a:pt x="21445" y="0"/>
                    <a:pt x="21445" y="0"/>
                  </a:cubicBezTo>
                  <a:cubicBezTo>
                    <a:pt x="21445" y="21600"/>
                    <a:pt x="21445" y="21600"/>
                    <a:pt x="21445" y="21600"/>
                  </a:cubicBezTo>
                  <a:cubicBezTo>
                    <a:pt x="15688" y="21600"/>
                    <a:pt x="15688" y="21600"/>
                    <a:pt x="15688" y="21600"/>
                  </a:cubicBezTo>
                  <a:cubicBezTo>
                    <a:pt x="12364" y="21600"/>
                    <a:pt x="12364" y="21600"/>
                    <a:pt x="12364" y="21600"/>
                  </a:cubicBezTo>
                  <a:cubicBezTo>
                    <a:pt x="6066" y="21600"/>
                    <a:pt x="6066" y="21600"/>
                    <a:pt x="6066" y="21600"/>
                  </a:cubicBezTo>
                  <a:cubicBezTo>
                    <a:pt x="5371" y="21600"/>
                    <a:pt x="4327" y="20668"/>
                    <a:pt x="3748" y="19424"/>
                  </a:cubicBezTo>
                  <a:cubicBezTo>
                    <a:pt x="463" y="13209"/>
                    <a:pt x="463" y="13209"/>
                    <a:pt x="463" y="13209"/>
                  </a:cubicBezTo>
                  <a:cubicBezTo>
                    <a:pt x="-155" y="12121"/>
                    <a:pt x="-155" y="10101"/>
                    <a:pt x="463" y="9013"/>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5" name="Shape 745"/>
            <p:cNvSpPr/>
            <p:nvPr/>
          </p:nvSpPr>
          <p:spPr>
            <a:xfrm>
              <a:off x="0" y="5527676"/>
              <a:ext cx="4173620" cy="1038227"/>
            </a:xfrm>
            <a:custGeom>
              <a:avLst/>
              <a:gdLst/>
              <a:ahLst/>
              <a:cxnLst>
                <a:cxn ang="0">
                  <a:pos x="wd2" y="hd2"/>
                </a:cxn>
                <a:cxn ang="5400000">
                  <a:pos x="wd2" y="hd2"/>
                </a:cxn>
                <a:cxn ang="10800000">
                  <a:pos x="wd2" y="hd2"/>
                </a:cxn>
                <a:cxn ang="16200000">
                  <a:pos x="wd2" y="hd2"/>
                </a:cxn>
              </a:cxnLst>
              <a:rect l="0" t="0" r="r" b="b"/>
              <a:pathLst>
                <a:path w="21445" h="21600" extrusionOk="0">
                  <a:moveTo>
                    <a:pt x="463" y="8922"/>
                  </a:moveTo>
                  <a:cubicBezTo>
                    <a:pt x="3748" y="2191"/>
                    <a:pt x="3748" y="2191"/>
                    <a:pt x="3748" y="2191"/>
                  </a:cubicBezTo>
                  <a:cubicBezTo>
                    <a:pt x="4327" y="939"/>
                    <a:pt x="5371" y="0"/>
                    <a:pt x="6066" y="0"/>
                  </a:cubicBezTo>
                  <a:cubicBezTo>
                    <a:pt x="12364" y="0"/>
                    <a:pt x="12364" y="0"/>
                    <a:pt x="12364" y="0"/>
                  </a:cubicBezTo>
                  <a:cubicBezTo>
                    <a:pt x="15688" y="0"/>
                    <a:pt x="15688" y="0"/>
                    <a:pt x="15688" y="0"/>
                  </a:cubicBezTo>
                  <a:cubicBezTo>
                    <a:pt x="21445" y="0"/>
                    <a:pt x="21445" y="0"/>
                    <a:pt x="21445" y="0"/>
                  </a:cubicBezTo>
                  <a:cubicBezTo>
                    <a:pt x="21445" y="21600"/>
                    <a:pt x="21445" y="21600"/>
                    <a:pt x="21445" y="21600"/>
                  </a:cubicBezTo>
                  <a:cubicBezTo>
                    <a:pt x="15688" y="21600"/>
                    <a:pt x="15688" y="21600"/>
                    <a:pt x="15688" y="21600"/>
                  </a:cubicBezTo>
                  <a:cubicBezTo>
                    <a:pt x="12364" y="21600"/>
                    <a:pt x="12364" y="21600"/>
                    <a:pt x="12364" y="21600"/>
                  </a:cubicBezTo>
                  <a:cubicBezTo>
                    <a:pt x="6066" y="21600"/>
                    <a:pt x="6066" y="21600"/>
                    <a:pt x="6066" y="21600"/>
                  </a:cubicBezTo>
                  <a:cubicBezTo>
                    <a:pt x="5371" y="21600"/>
                    <a:pt x="4327" y="20661"/>
                    <a:pt x="3748" y="19565"/>
                  </a:cubicBezTo>
                  <a:cubicBezTo>
                    <a:pt x="463" y="13304"/>
                    <a:pt x="463" y="13304"/>
                    <a:pt x="463" y="13304"/>
                  </a:cubicBezTo>
                  <a:cubicBezTo>
                    <a:pt x="-155" y="12052"/>
                    <a:pt x="-155" y="10174"/>
                    <a:pt x="463" y="8922"/>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6" name="Shape 746"/>
            <p:cNvSpPr/>
            <p:nvPr/>
          </p:nvSpPr>
          <p:spPr>
            <a:xfrm>
              <a:off x="0" y="7153276"/>
              <a:ext cx="4173620" cy="1038227"/>
            </a:xfrm>
            <a:custGeom>
              <a:avLst/>
              <a:gdLst/>
              <a:ahLst/>
              <a:cxnLst>
                <a:cxn ang="0">
                  <a:pos x="wd2" y="hd2"/>
                </a:cxn>
                <a:cxn ang="5400000">
                  <a:pos x="wd2" y="hd2"/>
                </a:cxn>
                <a:cxn ang="10800000">
                  <a:pos x="wd2" y="hd2"/>
                </a:cxn>
                <a:cxn ang="16200000">
                  <a:pos x="wd2" y="hd2"/>
                </a:cxn>
              </a:cxnLst>
              <a:rect l="0" t="0" r="r" b="b"/>
              <a:pathLst>
                <a:path w="21445" h="21600" extrusionOk="0">
                  <a:moveTo>
                    <a:pt x="463" y="8922"/>
                  </a:moveTo>
                  <a:cubicBezTo>
                    <a:pt x="3748" y="2191"/>
                    <a:pt x="3748" y="2191"/>
                    <a:pt x="3748" y="2191"/>
                  </a:cubicBezTo>
                  <a:cubicBezTo>
                    <a:pt x="4327" y="939"/>
                    <a:pt x="5371" y="0"/>
                    <a:pt x="6066" y="0"/>
                  </a:cubicBezTo>
                  <a:cubicBezTo>
                    <a:pt x="12364" y="0"/>
                    <a:pt x="12364" y="0"/>
                    <a:pt x="12364" y="0"/>
                  </a:cubicBezTo>
                  <a:cubicBezTo>
                    <a:pt x="15688" y="0"/>
                    <a:pt x="15688" y="0"/>
                    <a:pt x="15688" y="0"/>
                  </a:cubicBezTo>
                  <a:cubicBezTo>
                    <a:pt x="21445" y="0"/>
                    <a:pt x="21445" y="0"/>
                    <a:pt x="21445" y="0"/>
                  </a:cubicBezTo>
                  <a:cubicBezTo>
                    <a:pt x="21445" y="21600"/>
                    <a:pt x="21445" y="21600"/>
                    <a:pt x="21445" y="21600"/>
                  </a:cubicBezTo>
                  <a:cubicBezTo>
                    <a:pt x="15688" y="21600"/>
                    <a:pt x="15688" y="21600"/>
                    <a:pt x="15688" y="21600"/>
                  </a:cubicBezTo>
                  <a:cubicBezTo>
                    <a:pt x="12364" y="21600"/>
                    <a:pt x="12364" y="21600"/>
                    <a:pt x="12364" y="21600"/>
                  </a:cubicBezTo>
                  <a:cubicBezTo>
                    <a:pt x="6066" y="21600"/>
                    <a:pt x="6066" y="21600"/>
                    <a:pt x="6066" y="21600"/>
                  </a:cubicBezTo>
                  <a:cubicBezTo>
                    <a:pt x="5371" y="21600"/>
                    <a:pt x="4327" y="20661"/>
                    <a:pt x="3748" y="19409"/>
                  </a:cubicBezTo>
                  <a:cubicBezTo>
                    <a:pt x="463" y="13148"/>
                    <a:pt x="463" y="13148"/>
                    <a:pt x="463" y="13148"/>
                  </a:cubicBezTo>
                  <a:cubicBezTo>
                    <a:pt x="-155" y="12052"/>
                    <a:pt x="-155" y="10174"/>
                    <a:pt x="463" y="8922"/>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7" name="Shape 747"/>
            <p:cNvSpPr/>
            <p:nvPr/>
          </p:nvSpPr>
          <p:spPr>
            <a:xfrm>
              <a:off x="0" y="8772526"/>
              <a:ext cx="4173620" cy="1044577"/>
            </a:xfrm>
            <a:custGeom>
              <a:avLst/>
              <a:gdLst/>
              <a:ahLst/>
              <a:cxnLst>
                <a:cxn ang="0">
                  <a:pos x="wd2" y="hd2"/>
                </a:cxn>
                <a:cxn ang="5400000">
                  <a:pos x="wd2" y="hd2"/>
                </a:cxn>
                <a:cxn ang="10800000">
                  <a:pos x="wd2" y="hd2"/>
                </a:cxn>
                <a:cxn ang="16200000">
                  <a:pos x="wd2" y="hd2"/>
                </a:cxn>
              </a:cxnLst>
              <a:rect l="0" t="0" r="r" b="b"/>
              <a:pathLst>
                <a:path w="21445" h="21600" extrusionOk="0">
                  <a:moveTo>
                    <a:pt x="463" y="9013"/>
                  </a:moveTo>
                  <a:cubicBezTo>
                    <a:pt x="3748" y="2331"/>
                    <a:pt x="3748" y="2331"/>
                    <a:pt x="3748" y="2331"/>
                  </a:cubicBezTo>
                  <a:cubicBezTo>
                    <a:pt x="4327" y="1088"/>
                    <a:pt x="5371" y="0"/>
                    <a:pt x="6066" y="0"/>
                  </a:cubicBezTo>
                  <a:cubicBezTo>
                    <a:pt x="12364" y="0"/>
                    <a:pt x="12364" y="0"/>
                    <a:pt x="12364" y="0"/>
                  </a:cubicBezTo>
                  <a:cubicBezTo>
                    <a:pt x="15688" y="0"/>
                    <a:pt x="15688" y="0"/>
                    <a:pt x="15688" y="0"/>
                  </a:cubicBezTo>
                  <a:cubicBezTo>
                    <a:pt x="21445" y="0"/>
                    <a:pt x="21445" y="0"/>
                    <a:pt x="21445" y="0"/>
                  </a:cubicBezTo>
                  <a:cubicBezTo>
                    <a:pt x="21445" y="21600"/>
                    <a:pt x="21445" y="21600"/>
                    <a:pt x="21445" y="21600"/>
                  </a:cubicBezTo>
                  <a:cubicBezTo>
                    <a:pt x="15688" y="21600"/>
                    <a:pt x="15688" y="21600"/>
                    <a:pt x="15688" y="21600"/>
                  </a:cubicBezTo>
                  <a:cubicBezTo>
                    <a:pt x="12364" y="21600"/>
                    <a:pt x="12364" y="21600"/>
                    <a:pt x="12364" y="21600"/>
                  </a:cubicBezTo>
                  <a:cubicBezTo>
                    <a:pt x="6066" y="21600"/>
                    <a:pt x="6066" y="21600"/>
                    <a:pt x="6066" y="21600"/>
                  </a:cubicBezTo>
                  <a:cubicBezTo>
                    <a:pt x="5371" y="21600"/>
                    <a:pt x="4327" y="20668"/>
                    <a:pt x="3748" y="19424"/>
                  </a:cubicBezTo>
                  <a:cubicBezTo>
                    <a:pt x="463" y="13209"/>
                    <a:pt x="463" y="13209"/>
                    <a:pt x="463" y="13209"/>
                  </a:cubicBezTo>
                  <a:cubicBezTo>
                    <a:pt x="-155" y="12121"/>
                    <a:pt x="-155" y="10101"/>
                    <a:pt x="463" y="9013"/>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8" name="Shape 748"/>
            <p:cNvSpPr/>
            <p:nvPr/>
          </p:nvSpPr>
          <p:spPr>
            <a:xfrm>
              <a:off x="4948319" y="3333750"/>
              <a:ext cx="4165991" cy="1038227"/>
            </a:xfrm>
            <a:custGeom>
              <a:avLst/>
              <a:gdLst/>
              <a:ahLst/>
              <a:cxnLst>
                <a:cxn ang="0">
                  <a:pos x="wd2" y="hd2"/>
                </a:cxn>
                <a:cxn ang="5400000">
                  <a:pos x="wd2" y="hd2"/>
                </a:cxn>
                <a:cxn ang="10800000">
                  <a:pos x="wd2" y="hd2"/>
                </a:cxn>
                <a:cxn ang="16200000">
                  <a:pos x="wd2" y="hd2"/>
                </a:cxn>
              </a:cxnLst>
              <a:rect l="0" t="0" r="r" b="b"/>
              <a:pathLst>
                <a:path w="21455" h="21600" extrusionOk="0">
                  <a:moveTo>
                    <a:pt x="21019" y="8922"/>
                  </a:moveTo>
                  <a:cubicBezTo>
                    <a:pt x="17690" y="2191"/>
                    <a:pt x="17690" y="2191"/>
                    <a:pt x="17690" y="2191"/>
                  </a:cubicBezTo>
                  <a:cubicBezTo>
                    <a:pt x="17110" y="939"/>
                    <a:pt x="16065" y="0"/>
                    <a:pt x="15406" y="0"/>
                  </a:cubicBezTo>
                  <a:cubicBezTo>
                    <a:pt x="9058" y="0"/>
                    <a:pt x="9058" y="0"/>
                    <a:pt x="9058" y="0"/>
                  </a:cubicBezTo>
                  <a:cubicBezTo>
                    <a:pt x="5729" y="0"/>
                    <a:pt x="5729" y="0"/>
                    <a:pt x="5729" y="0"/>
                  </a:cubicBezTo>
                  <a:cubicBezTo>
                    <a:pt x="0" y="0"/>
                    <a:pt x="0" y="0"/>
                    <a:pt x="0" y="0"/>
                  </a:cubicBezTo>
                  <a:cubicBezTo>
                    <a:pt x="0" y="21600"/>
                    <a:pt x="0" y="21600"/>
                    <a:pt x="0" y="21600"/>
                  </a:cubicBezTo>
                  <a:cubicBezTo>
                    <a:pt x="5729" y="21600"/>
                    <a:pt x="5729" y="21600"/>
                    <a:pt x="5729" y="21600"/>
                  </a:cubicBezTo>
                  <a:cubicBezTo>
                    <a:pt x="9058" y="21600"/>
                    <a:pt x="9058" y="21600"/>
                    <a:pt x="9058" y="21600"/>
                  </a:cubicBezTo>
                  <a:cubicBezTo>
                    <a:pt x="15406" y="21600"/>
                    <a:pt x="15406" y="21600"/>
                    <a:pt x="15406" y="21600"/>
                  </a:cubicBezTo>
                  <a:cubicBezTo>
                    <a:pt x="16065" y="21600"/>
                    <a:pt x="17110" y="20661"/>
                    <a:pt x="17729" y="19565"/>
                  </a:cubicBezTo>
                  <a:cubicBezTo>
                    <a:pt x="21019" y="13304"/>
                    <a:pt x="21019" y="13304"/>
                    <a:pt x="21019" y="13304"/>
                  </a:cubicBezTo>
                  <a:cubicBezTo>
                    <a:pt x="21600" y="12052"/>
                    <a:pt x="21600" y="10174"/>
                    <a:pt x="21019" y="8922"/>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49" name="Shape 749"/>
            <p:cNvSpPr/>
            <p:nvPr/>
          </p:nvSpPr>
          <p:spPr>
            <a:xfrm>
              <a:off x="4948319" y="4956176"/>
              <a:ext cx="4165991" cy="1038227"/>
            </a:xfrm>
            <a:custGeom>
              <a:avLst/>
              <a:gdLst/>
              <a:ahLst/>
              <a:cxnLst>
                <a:cxn ang="0">
                  <a:pos x="wd2" y="hd2"/>
                </a:cxn>
                <a:cxn ang="5400000">
                  <a:pos x="wd2" y="hd2"/>
                </a:cxn>
                <a:cxn ang="10800000">
                  <a:pos x="wd2" y="hd2"/>
                </a:cxn>
                <a:cxn ang="16200000">
                  <a:pos x="wd2" y="hd2"/>
                </a:cxn>
              </a:cxnLst>
              <a:rect l="0" t="0" r="r" b="b"/>
              <a:pathLst>
                <a:path w="21455" h="21600" extrusionOk="0">
                  <a:moveTo>
                    <a:pt x="21019" y="8922"/>
                  </a:moveTo>
                  <a:cubicBezTo>
                    <a:pt x="17690" y="2191"/>
                    <a:pt x="17690" y="2191"/>
                    <a:pt x="17690" y="2191"/>
                  </a:cubicBezTo>
                  <a:cubicBezTo>
                    <a:pt x="17110" y="939"/>
                    <a:pt x="16065" y="0"/>
                    <a:pt x="15406" y="0"/>
                  </a:cubicBezTo>
                  <a:cubicBezTo>
                    <a:pt x="9058" y="0"/>
                    <a:pt x="9058" y="0"/>
                    <a:pt x="9058" y="0"/>
                  </a:cubicBezTo>
                  <a:cubicBezTo>
                    <a:pt x="5729" y="0"/>
                    <a:pt x="5729" y="0"/>
                    <a:pt x="5729" y="0"/>
                  </a:cubicBezTo>
                  <a:cubicBezTo>
                    <a:pt x="0" y="0"/>
                    <a:pt x="0" y="0"/>
                    <a:pt x="0" y="0"/>
                  </a:cubicBezTo>
                  <a:cubicBezTo>
                    <a:pt x="0" y="21600"/>
                    <a:pt x="0" y="21600"/>
                    <a:pt x="0" y="21600"/>
                  </a:cubicBezTo>
                  <a:cubicBezTo>
                    <a:pt x="5729" y="21600"/>
                    <a:pt x="5729" y="21600"/>
                    <a:pt x="5729" y="21600"/>
                  </a:cubicBezTo>
                  <a:cubicBezTo>
                    <a:pt x="9058" y="21600"/>
                    <a:pt x="9058" y="21600"/>
                    <a:pt x="9058" y="21600"/>
                  </a:cubicBezTo>
                  <a:cubicBezTo>
                    <a:pt x="15406" y="21600"/>
                    <a:pt x="15406" y="21600"/>
                    <a:pt x="15406" y="21600"/>
                  </a:cubicBezTo>
                  <a:cubicBezTo>
                    <a:pt x="16065" y="21600"/>
                    <a:pt x="17110" y="20661"/>
                    <a:pt x="17729" y="19409"/>
                  </a:cubicBezTo>
                  <a:cubicBezTo>
                    <a:pt x="21019" y="13148"/>
                    <a:pt x="21019" y="13148"/>
                    <a:pt x="21019" y="13148"/>
                  </a:cubicBezTo>
                  <a:cubicBezTo>
                    <a:pt x="21600" y="12052"/>
                    <a:pt x="21600" y="10174"/>
                    <a:pt x="21019" y="8922"/>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50" name="Shape 750"/>
            <p:cNvSpPr/>
            <p:nvPr/>
          </p:nvSpPr>
          <p:spPr>
            <a:xfrm>
              <a:off x="4948319" y="6575426"/>
              <a:ext cx="4165991" cy="1044577"/>
            </a:xfrm>
            <a:custGeom>
              <a:avLst/>
              <a:gdLst/>
              <a:ahLst/>
              <a:cxnLst>
                <a:cxn ang="0">
                  <a:pos x="wd2" y="hd2"/>
                </a:cxn>
                <a:cxn ang="5400000">
                  <a:pos x="wd2" y="hd2"/>
                </a:cxn>
                <a:cxn ang="10800000">
                  <a:pos x="wd2" y="hd2"/>
                </a:cxn>
                <a:cxn ang="16200000">
                  <a:pos x="wd2" y="hd2"/>
                </a:cxn>
              </a:cxnLst>
              <a:rect l="0" t="0" r="r" b="b"/>
              <a:pathLst>
                <a:path w="21455" h="21600" extrusionOk="0">
                  <a:moveTo>
                    <a:pt x="21019" y="9013"/>
                  </a:moveTo>
                  <a:cubicBezTo>
                    <a:pt x="17690" y="2331"/>
                    <a:pt x="17690" y="2331"/>
                    <a:pt x="17690" y="2331"/>
                  </a:cubicBezTo>
                  <a:cubicBezTo>
                    <a:pt x="17110" y="1088"/>
                    <a:pt x="16065" y="0"/>
                    <a:pt x="15406" y="0"/>
                  </a:cubicBezTo>
                  <a:cubicBezTo>
                    <a:pt x="9058" y="0"/>
                    <a:pt x="9058" y="0"/>
                    <a:pt x="9058" y="0"/>
                  </a:cubicBezTo>
                  <a:cubicBezTo>
                    <a:pt x="5729" y="0"/>
                    <a:pt x="5729" y="0"/>
                    <a:pt x="5729" y="0"/>
                  </a:cubicBezTo>
                  <a:cubicBezTo>
                    <a:pt x="0" y="0"/>
                    <a:pt x="0" y="0"/>
                    <a:pt x="0" y="0"/>
                  </a:cubicBezTo>
                  <a:cubicBezTo>
                    <a:pt x="0" y="21600"/>
                    <a:pt x="0" y="21600"/>
                    <a:pt x="0" y="21600"/>
                  </a:cubicBezTo>
                  <a:cubicBezTo>
                    <a:pt x="5729" y="21600"/>
                    <a:pt x="5729" y="21600"/>
                    <a:pt x="5729" y="21600"/>
                  </a:cubicBezTo>
                  <a:cubicBezTo>
                    <a:pt x="9058" y="21600"/>
                    <a:pt x="9058" y="21600"/>
                    <a:pt x="9058" y="21600"/>
                  </a:cubicBezTo>
                  <a:cubicBezTo>
                    <a:pt x="15406" y="21600"/>
                    <a:pt x="15406" y="21600"/>
                    <a:pt x="15406" y="21600"/>
                  </a:cubicBezTo>
                  <a:cubicBezTo>
                    <a:pt x="16065" y="21600"/>
                    <a:pt x="17110" y="20512"/>
                    <a:pt x="17729" y="19424"/>
                  </a:cubicBezTo>
                  <a:cubicBezTo>
                    <a:pt x="21019" y="13209"/>
                    <a:pt x="21019" y="13209"/>
                    <a:pt x="21019" y="13209"/>
                  </a:cubicBezTo>
                  <a:cubicBezTo>
                    <a:pt x="21600" y="12121"/>
                    <a:pt x="21600" y="10101"/>
                    <a:pt x="21019" y="9013"/>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51" name="Shape 751"/>
            <p:cNvSpPr/>
            <p:nvPr/>
          </p:nvSpPr>
          <p:spPr>
            <a:xfrm>
              <a:off x="4948319" y="8201026"/>
              <a:ext cx="4165991" cy="1038227"/>
            </a:xfrm>
            <a:custGeom>
              <a:avLst/>
              <a:gdLst/>
              <a:ahLst/>
              <a:cxnLst>
                <a:cxn ang="0">
                  <a:pos x="wd2" y="hd2"/>
                </a:cxn>
                <a:cxn ang="5400000">
                  <a:pos x="wd2" y="hd2"/>
                </a:cxn>
                <a:cxn ang="10800000">
                  <a:pos x="wd2" y="hd2"/>
                </a:cxn>
                <a:cxn ang="16200000">
                  <a:pos x="wd2" y="hd2"/>
                </a:cxn>
              </a:cxnLst>
              <a:rect l="0" t="0" r="r" b="b"/>
              <a:pathLst>
                <a:path w="21455" h="21600" extrusionOk="0">
                  <a:moveTo>
                    <a:pt x="21019" y="8922"/>
                  </a:moveTo>
                  <a:cubicBezTo>
                    <a:pt x="17690" y="2191"/>
                    <a:pt x="17690" y="2191"/>
                    <a:pt x="17690" y="2191"/>
                  </a:cubicBezTo>
                  <a:cubicBezTo>
                    <a:pt x="17110" y="939"/>
                    <a:pt x="16065" y="0"/>
                    <a:pt x="15406" y="0"/>
                  </a:cubicBezTo>
                  <a:cubicBezTo>
                    <a:pt x="9058" y="0"/>
                    <a:pt x="9058" y="0"/>
                    <a:pt x="9058" y="0"/>
                  </a:cubicBezTo>
                  <a:cubicBezTo>
                    <a:pt x="5729" y="0"/>
                    <a:pt x="5729" y="0"/>
                    <a:pt x="5729" y="0"/>
                  </a:cubicBezTo>
                  <a:cubicBezTo>
                    <a:pt x="0" y="0"/>
                    <a:pt x="0" y="0"/>
                    <a:pt x="0" y="0"/>
                  </a:cubicBezTo>
                  <a:cubicBezTo>
                    <a:pt x="0" y="21600"/>
                    <a:pt x="0" y="21600"/>
                    <a:pt x="0" y="21600"/>
                  </a:cubicBezTo>
                  <a:cubicBezTo>
                    <a:pt x="5729" y="21600"/>
                    <a:pt x="5729" y="21600"/>
                    <a:pt x="5729" y="21600"/>
                  </a:cubicBezTo>
                  <a:cubicBezTo>
                    <a:pt x="9058" y="21600"/>
                    <a:pt x="9058" y="21600"/>
                    <a:pt x="9058" y="21600"/>
                  </a:cubicBezTo>
                  <a:cubicBezTo>
                    <a:pt x="15406" y="21600"/>
                    <a:pt x="15406" y="21600"/>
                    <a:pt x="15406" y="21600"/>
                  </a:cubicBezTo>
                  <a:cubicBezTo>
                    <a:pt x="16065" y="21600"/>
                    <a:pt x="17110" y="20661"/>
                    <a:pt x="17729" y="19565"/>
                  </a:cubicBezTo>
                  <a:cubicBezTo>
                    <a:pt x="21019" y="13304"/>
                    <a:pt x="21019" y="13304"/>
                    <a:pt x="21019" y="13304"/>
                  </a:cubicBezTo>
                  <a:cubicBezTo>
                    <a:pt x="21600" y="12052"/>
                    <a:pt x="21600" y="10174"/>
                    <a:pt x="21019" y="8922"/>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52" name="Shape 752"/>
            <p:cNvSpPr/>
            <p:nvPr/>
          </p:nvSpPr>
          <p:spPr>
            <a:xfrm>
              <a:off x="4948319" y="1708150"/>
              <a:ext cx="4165991" cy="1044577"/>
            </a:xfrm>
            <a:custGeom>
              <a:avLst/>
              <a:gdLst/>
              <a:ahLst/>
              <a:cxnLst>
                <a:cxn ang="0">
                  <a:pos x="wd2" y="hd2"/>
                </a:cxn>
                <a:cxn ang="5400000">
                  <a:pos x="wd2" y="hd2"/>
                </a:cxn>
                <a:cxn ang="10800000">
                  <a:pos x="wd2" y="hd2"/>
                </a:cxn>
                <a:cxn ang="16200000">
                  <a:pos x="wd2" y="hd2"/>
                </a:cxn>
              </a:cxnLst>
              <a:rect l="0" t="0" r="r" b="b"/>
              <a:pathLst>
                <a:path w="21455" h="21600" extrusionOk="0">
                  <a:moveTo>
                    <a:pt x="21019" y="9013"/>
                  </a:moveTo>
                  <a:cubicBezTo>
                    <a:pt x="17690" y="2331"/>
                    <a:pt x="17690" y="2331"/>
                    <a:pt x="17690" y="2331"/>
                  </a:cubicBezTo>
                  <a:cubicBezTo>
                    <a:pt x="17110" y="1088"/>
                    <a:pt x="16065" y="0"/>
                    <a:pt x="15406" y="0"/>
                  </a:cubicBezTo>
                  <a:cubicBezTo>
                    <a:pt x="9058" y="0"/>
                    <a:pt x="9058" y="0"/>
                    <a:pt x="9058" y="0"/>
                  </a:cubicBezTo>
                  <a:cubicBezTo>
                    <a:pt x="5729" y="0"/>
                    <a:pt x="5729" y="0"/>
                    <a:pt x="5729" y="0"/>
                  </a:cubicBezTo>
                  <a:cubicBezTo>
                    <a:pt x="0" y="0"/>
                    <a:pt x="0" y="0"/>
                    <a:pt x="0" y="0"/>
                  </a:cubicBezTo>
                  <a:cubicBezTo>
                    <a:pt x="0" y="21600"/>
                    <a:pt x="0" y="21600"/>
                    <a:pt x="0" y="21600"/>
                  </a:cubicBezTo>
                  <a:cubicBezTo>
                    <a:pt x="5729" y="21600"/>
                    <a:pt x="5729" y="21600"/>
                    <a:pt x="5729" y="21600"/>
                  </a:cubicBezTo>
                  <a:cubicBezTo>
                    <a:pt x="9058" y="21600"/>
                    <a:pt x="9058" y="21600"/>
                    <a:pt x="9058" y="21600"/>
                  </a:cubicBezTo>
                  <a:cubicBezTo>
                    <a:pt x="15406" y="21600"/>
                    <a:pt x="15406" y="21600"/>
                    <a:pt x="15406" y="21600"/>
                  </a:cubicBezTo>
                  <a:cubicBezTo>
                    <a:pt x="16065" y="21600"/>
                    <a:pt x="17110" y="20668"/>
                    <a:pt x="17729" y="19424"/>
                  </a:cubicBezTo>
                  <a:cubicBezTo>
                    <a:pt x="21019" y="13209"/>
                    <a:pt x="21019" y="13209"/>
                    <a:pt x="21019" y="13209"/>
                  </a:cubicBezTo>
                  <a:cubicBezTo>
                    <a:pt x="21600" y="12121"/>
                    <a:pt x="21600" y="10101"/>
                    <a:pt x="21019" y="9013"/>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nvGrpSpPr>
            <p:cNvPr id="755" name="Group 755"/>
            <p:cNvGrpSpPr/>
            <p:nvPr/>
          </p:nvGrpSpPr>
          <p:grpSpPr>
            <a:xfrm>
              <a:off x="3049667" y="0"/>
              <a:ext cx="3002025" cy="11071761"/>
              <a:chOff x="0" y="0"/>
              <a:chExt cx="3002024" cy="11071760"/>
            </a:xfrm>
          </p:grpSpPr>
          <p:pic>
            <p:nvPicPr>
              <p:cNvPr id="753" name="image3.png"/>
              <p:cNvPicPr>
                <a:picLocks noChangeAspect="1"/>
              </p:cNvPicPr>
              <p:nvPr/>
            </p:nvPicPr>
            <p:blipFill>
              <a:blip r:embed="rId2">
                <a:extLst/>
              </a:blip>
              <a:srcRect l="28046" r="52216"/>
              <a:stretch>
                <a:fillRect/>
              </a:stretch>
            </p:blipFill>
            <p:spPr>
              <a:xfrm flipH="1">
                <a:off x="1827922" y="-1"/>
                <a:ext cx="1174103" cy="11071762"/>
              </a:xfrm>
              <a:prstGeom prst="rect">
                <a:avLst/>
              </a:prstGeom>
              <a:ln w="12700" cap="flat">
                <a:noFill/>
                <a:miter lim="400000"/>
              </a:ln>
              <a:effectLst/>
            </p:spPr>
          </p:pic>
          <p:pic>
            <p:nvPicPr>
              <p:cNvPr id="754" name="image3.png"/>
              <p:cNvPicPr>
                <a:picLocks noChangeAspect="1"/>
              </p:cNvPicPr>
              <p:nvPr/>
            </p:nvPicPr>
            <p:blipFill>
              <a:blip r:embed="rId2">
                <a:extLst/>
              </a:blip>
              <a:srcRect l="28046" r="52216"/>
              <a:stretch>
                <a:fillRect/>
              </a:stretch>
            </p:blipFill>
            <p:spPr>
              <a:xfrm>
                <a:off x="0" y="-1"/>
                <a:ext cx="1174102" cy="11071762"/>
              </a:xfrm>
              <a:prstGeom prst="rect">
                <a:avLst/>
              </a:prstGeom>
              <a:ln w="12700" cap="flat">
                <a:noFill/>
                <a:miter lim="400000"/>
              </a:ln>
              <a:effectLst/>
            </p:spPr>
          </p:pic>
        </p:grpSp>
        <p:sp>
          <p:nvSpPr>
            <p:cNvPr id="756" name="Shape 756"/>
            <p:cNvSpPr/>
            <p:nvPr/>
          </p:nvSpPr>
          <p:spPr>
            <a:xfrm>
              <a:off x="1561929" y="2229505"/>
              <a:ext cx="2488924"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Europe</a:t>
              </a:r>
            </a:p>
          </p:txBody>
        </p:sp>
        <p:sp>
          <p:nvSpPr>
            <p:cNvPr id="757" name="Shape 757"/>
            <p:cNvSpPr/>
            <p:nvPr/>
          </p:nvSpPr>
          <p:spPr>
            <a:xfrm>
              <a:off x="959199" y="3848989"/>
              <a:ext cx="2962594"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Australia</a:t>
              </a:r>
            </a:p>
          </p:txBody>
        </p:sp>
        <p:sp>
          <p:nvSpPr>
            <p:cNvPr id="758" name="Shape 758"/>
            <p:cNvSpPr/>
            <p:nvPr/>
          </p:nvSpPr>
          <p:spPr>
            <a:xfrm>
              <a:off x="1664521" y="5468473"/>
              <a:ext cx="2369464"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Russia</a:t>
              </a:r>
            </a:p>
          </p:txBody>
        </p:sp>
        <p:sp>
          <p:nvSpPr>
            <p:cNvPr id="759" name="Shape 759"/>
            <p:cNvSpPr/>
            <p:nvPr/>
          </p:nvSpPr>
          <p:spPr>
            <a:xfrm>
              <a:off x="1218887" y="7087958"/>
              <a:ext cx="2803893" cy="9851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America</a:t>
              </a:r>
            </a:p>
          </p:txBody>
        </p:sp>
        <p:sp>
          <p:nvSpPr>
            <p:cNvPr id="760" name="Shape 760"/>
            <p:cNvSpPr/>
            <p:nvPr/>
          </p:nvSpPr>
          <p:spPr>
            <a:xfrm>
              <a:off x="1972297" y="8707439"/>
              <a:ext cx="2053800"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China</a:t>
              </a:r>
            </a:p>
          </p:txBody>
        </p:sp>
        <p:sp>
          <p:nvSpPr>
            <p:cNvPr id="761" name="Shape 761"/>
            <p:cNvSpPr/>
            <p:nvPr/>
          </p:nvSpPr>
          <p:spPr>
            <a:xfrm>
              <a:off x="4974805" y="1658659"/>
              <a:ext cx="2013517"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Africa</a:t>
              </a:r>
            </a:p>
          </p:txBody>
        </p:sp>
        <p:sp>
          <p:nvSpPr>
            <p:cNvPr id="762" name="Shape 762"/>
            <p:cNvSpPr/>
            <p:nvPr/>
          </p:nvSpPr>
          <p:spPr>
            <a:xfrm>
              <a:off x="4974805" y="3324225"/>
              <a:ext cx="3279994" cy="9851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Indonesia</a:t>
              </a:r>
            </a:p>
          </p:txBody>
        </p:sp>
        <p:sp>
          <p:nvSpPr>
            <p:cNvPr id="763" name="Shape 763"/>
            <p:cNvSpPr/>
            <p:nvPr/>
          </p:nvSpPr>
          <p:spPr>
            <a:xfrm>
              <a:off x="4974806" y="4920176"/>
              <a:ext cx="2448293" cy="9851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Mexico</a:t>
              </a:r>
            </a:p>
          </p:txBody>
        </p:sp>
        <p:sp>
          <p:nvSpPr>
            <p:cNvPr id="764" name="Shape 764"/>
            <p:cNvSpPr/>
            <p:nvPr/>
          </p:nvSpPr>
          <p:spPr>
            <a:xfrm>
              <a:off x="4974806" y="6569867"/>
              <a:ext cx="1737787" cy="9851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India</a:t>
              </a:r>
            </a:p>
          </p:txBody>
        </p:sp>
        <p:sp>
          <p:nvSpPr>
            <p:cNvPr id="765" name="Shape 765"/>
            <p:cNvSpPr/>
            <p:nvPr/>
          </p:nvSpPr>
          <p:spPr>
            <a:xfrm>
              <a:off x="4974806" y="8191502"/>
              <a:ext cx="2291329" cy="9851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56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5600">
                  <a:solidFill>
                    <a:srgbClr val="FFFFFF"/>
                  </a:solidFill>
                  <a:latin typeface="Arial"/>
                  <a:ea typeface="Arial"/>
                  <a:cs typeface="Arial"/>
                  <a:sym typeface="Arial"/>
                </a:rPr>
                <a:t>Congo</a:t>
              </a:r>
            </a:p>
          </p:txBody>
        </p:sp>
      </p:grpSp>
      <p:grpSp>
        <p:nvGrpSpPr>
          <p:cNvPr id="773" name="Group 773"/>
          <p:cNvGrpSpPr/>
          <p:nvPr/>
        </p:nvGrpSpPr>
        <p:grpSpPr>
          <a:xfrm>
            <a:off x="13371616" y="3258144"/>
            <a:ext cx="133929" cy="7656057"/>
            <a:chOff x="0" y="0"/>
            <a:chExt cx="133927" cy="7656056"/>
          </a:xfrm>
        </p:grpSpPr>
        <p:grpSp>
          <p:nvGrpSpPr>
            <p:cNvPr id="769" name="Group 769"/>
            <p:cNvGrpSpPr/>
            <p:nvPr/>
          </p:nvGrpSpPr>
          <p:grpSpPr>
            <a:xfrm>
              <a:off x="0" y="-1"/>
              <a:ext cx="116117" cy="3822148"/>
              <a:chOff x="0" y="0"/>
              <a:chExt cx="116115" cy="3822146"/>
            </a:xfrm>
          </p:grpSpPr>
          <p:sp>
            <p:nvSpPr>
              <p:cNvPr id="767" name="Shape 767"/>
              <p:cNvSpPr/>
              <p:nvPr/>
            </p:nvSpPr>
            <p:spPr>
              <a:xfrm>
                <a:off x="0" y="0"/>
                <a:ext cx="116116" cy="1908849"/>
              </a:xfrm>
              <a:prstGeom prst="rect">
                <a:avLst/>
              </a:prstGeom>
              <a:solidFill>
                <a:srgbClr val="C8C2AC"/>
              </a:solidFill>
              <a:ln w="12700" cap="flat">
                <a:noFill/>
                <a:miter lim="400000"/>
              </a:ln>
              <a:effectLst/>
            </p:spPr>
            <p:txBody>
              <a:bodyPr wrap="square" lIns="91439" tIns="91439" rIns="91439" bIns="91439" numCol="1" anchor="ctr">
                <a:noAutofit/>
              </a:bodyPr>
              <a:lstStyle/>
              <a:p>
                <a:pPr algn="ctr">
                  <a:defRPr>
                    <a:latin typeface="Arial"/>
                    <a:ea typeface="Arial"/>
                    <a:cs typeface="Arial"/>
                    <a:sym typeface="Arial"/>
                  </a:defRPr>
                </a:pPr>
                <a:endParaRPr/>
              </a:p>
            </p:txBody>
          </p:sp>
          <p:sp>
            <p:nvSpPr>
              <p:cNvPr id="768" name="Shape 768"/>
              <p:cNvSpPr/>
              <p:nvPr/>
            </p:nvSpPr>
            <p:spPr>
              <a:xfrm>
                <a:off x="0" y="1913298"/>
                <a:ext cx="116116" cy="1908849"/>
              </a:xfrm>
              <a:prstGeom prst="rect">
                <a:avLst/>
              </a:prstGeom>
              <a:solidFill>
                <a:srgbClr val="3DBCC0"/>
              </a:solidFill>
              <a:ln w="12700" cap="flat">
                <a:noFill/>
                <a:miter lim="400000"/>
              </a:ln>
              <a:effectLst/>
            </p:spPr>
            <p:txBody>
              <a:bodyPr wrap="square" lIns="91439" tIns="91439" rIns="91439" bIns="91439" numCol="1" anchor="ctr">
                <a:noAutofit/>
              </a:bodyPr>
              <a:lstStyle/>
              <a:p>
                <a:pPr algn="ctr">
                  <a:defRPr>
                    <a:latin typeface="Arial"/>
                    <a:ea typeface="Arial"/>
                    <a:cs typeface="Arial"/>
                    <a:sym typeface="Arial"/>
                  </a:defRPr>
                </a:pPr>
                <a:endParaRPr/>
              </a:p>
            </p:txBody>
          </p:sp>
        </p:grpSp>
        <p:grpSp>
          <p:nvGrpSpPr>
            <p:cNvPr id="772" name="Group 772"/>
            <p:cNvGrpSpPr/>
            <p:nvPr/>
          </p:nvGrpSpPr>
          <p:grpSpPr>
            <a:xfrm>
              <a:off x="17812" y="3833909"/>
              <a:ext cx="116117" cy="3822147"/>
              <a:chOff x="0" y="0"/>
              <a:chExt cx="116115" cy="3822146"/>
            </a:xfrm>
          </p:grpSpPr>
          <p:sp>
            <p:nvSpPr>
              <p:cNvPr id="770" name="Shape 770"/>
              <p:cNvSpPr/>
              <p:nvPr/>
            </p:nvSpPr>
            <p:spPr>
              <a:xfrm>
                <a:off x="0" y="0"/>
                <a:ext cx="116116" cy="1908849"/>
              </a:xfrm>
              <a:prstGeom prst="rect">
                <a:avLst/>
              </a:prstGeom>
              <a:solidFill>
                <a:srgbClr val="C8C2AC"/>
              </a:solidFill>
              <a:ln w="12700" cap="flat">
                <a:noFill/>
                <a:miter lim="400000"/>
              </a:ln>
              <a:effectLst/>
            </p:spPr>
            <p:txBody>
              <a:bodyPr wrap="square" lIns="91439" tIns="91439" rIns="91439" bIns="91439" numCol="1" anchor="ctr">
                <a:noAutofit/>
              </a:bodyPr>
              <a:lstStyle/>
              <a:p>
                <a:pPr algn="ctr">
                  <a:defRPr>
                    <a:latin typeface="Arial"/>
                    <a:ea typeface="Arial"/>
                    <a:cs typeface="Arial"/>
                    <a:sym typeface="Arial"/>
                  </a:defRPr>
                </a:pPr>
                <a:endParaRPr/>
              </a:p>
            </p:txBody>
          </p:sp>
          <p:sp>
            <p:nvSpPr>
              <p:cNvPr id="771" name="Shape 771"/>
              <p:cNvSpPr/>
              <p:nvPr/>
            </p:nvSpPr>
            <p:spPr>
              <a:xfrm>
                <a:off x="0" y="1913298"/>
                <a:ext cx="116116" cy="1908849"/>
              </a:xfrm>
              <a:prstGeom prst="rect">
                <a:avLst/>
              </a:prstGeom>
              <a:solidFill>
                <a:srgbClr val="3DBCC0"/>
              </a:solidFill>
              <a:ln w="12700" cap="flat">
                <a:noFill/>
                <a:miter lim="400000"/>
              </a:ln>
              <a:effectLst/>
            </p:spPr>
            <p:txBody>
              <a:bodyPr wrap="square" lIns="91439" tIns="91439" rIns="91439" bIns="91439" numCol="1" anchor="ctr">
                <a:noAutofit/>
              </a:bodyPr>
              <a:lstStyle/>
              <a:p>
                <a:pPr algn="ctr">
                  <a:defRPr>
                    <a:latin typeface="Arial"/>
                    <a:ea typeface="Arial"/>
                    <a:cs typeface="Arial"/>
                    <a:sym typeface="Arial"/>
                  </a:defRPr>
                </a:pPr>
                <a:endParaRPr/>
              </a:p>
            </p:txBody>
          </p:sp>
        </p:grpSp>
      </p:grpSp>
      <p:grpSp>
        <p:nvGrpSpPr>
          <p:cNvPr id="776" name="Group 776"/>
          <p:cNvGrpSpPr/>
          <p:nvPr/>
        </p:nvGrpSpPr>
        <p:grpSpPr>
          <a:xfrm>
            <a:off x="13658597" y="3043017"/>
            <a:ext cx="9228853" cy="8515464"/>
            <a:chOff x="0" y="0"/>
            <a:chExt cx="9228852" cy="8515463"/>
          </a:xfrm>
        </p:grpSpPr>
        <p:sp>
          <p:nvSpPr>
            <p:cNvPr id="774" name="Shape 774"/>
            <p:cNvSpPr/>
            <p:nvPr/>
          </p:nvSpPr>
          <p:spPr>
            <a:xfrm>
              <a:off x="0" y="1435416"/>
              <a:ext cx="8806240" cy="70800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p>
              <a:r>
                <a:rPr sz="2800">
                  <a:solidFill>
                    <a:srgbClr val="595959"/>
                  </a:solidFill>
                  <a:latin typeface="Arial"/>
                  <a:ea typeface="Arial"/>
                  <a:cs typeface="Arial"/>
                  <a:sym typeface="Arial"/>
                </a:rPr>
                <a:t>Some regular travelers take their own belongings: like bed sheets, pillowcases and family photos to make them feel like home.</a:t>
              </a:r>
            </a:p>
            <a:p>
              <a:endParaRPr sz="2800">
                <a:solidFill>
                  <a:srgbClr val="595959"/>
                </a:solidFill>
                <a:latin typeface="Arial"/>
                <a:ea typeface="Arial"/>
                <a:cs typeface="Arial"/>
                <a:sym typeface="Arial"/>
              </a:endParaRPr>
            </a:p>
            <a:p>
              <a:r>
                <a:rPr sz="2800">
                  <a:solidFill>
                    <a:srgbClr val="595959"/>
                  </a:solidFill>
                  <a:latin typeface="Arial"/>
                  <a:ea typeface="Arial"/>
                  <a:cs typeface="Arial"/>
                  <a:sym typeface="Arial"/>
                </a:rPr>
                <a:t>Some regular travelers take their own belongings: like bed sheets, pillowcases and family photos to make them feel like home.</a:t>
              </a:r>
            </a:p>
            <a:p>
              <a:endParaRPr sz="2800">
                <a:solidFill>
                  <a:srgbClr val="595959"/>
                </a:solidFill>
                <a:latin typeface="Arial"/>
                <a:ea typeface="Arial"/>
                <a:cs typeface="Arial"/>
                <a:sym typeface="Arial"/>
              </a:endParaRPr>
            </a:p>
            <a:p>
              <a:r>
                <a:rPr sz="2800">
                  <a:solidFill>
                    <a:srgbClr val="595959"/>
                  </a:solidFill>
                  <a:latin typeface="Arial"/>
                  <a:ea typeface="Arial"/>
                  <a:cs typeface="Arial"/>
                  <a:sym typeface="Arial"/>
                </a:rPr>
                <a:t>Some regular travelers take their own belongings: like bed sheets, pillowcases and family photos to make them feel like home.</a:t>
              </a:r>
            </a:p>
            <a:p>
              <a:endParaRPr sz="2800">
                <a:solidFill>
                  <a:srgbClr val="595959"/>
                </a:solidFill>
                <a:latin typeface="Arial"/>
                <a:ea typeface="Arial"/>
                <a:cs typeface="Arial"/>
                <a:sym typeface="Arial"/>
              </a:endParaRPr>
            </a:p>
            <a:p>
              <a:r>
                <a:rPr sz="2800">
                  <a:solidFill>
                    <a:srgbClr val="595959"/>
                  </a:solidFill>
                  <a:latin typeface="Arial"/>
                  <a:ea typeface="Arial"/>
                  <a:cs typeface="Arial"/>
                  <a:sym typeface="Arial"/>
                </a:rPr>
                <a:t>Some regular travelers take their own belongings: like bed sheets, pillowcases and family photos to make them feel like home.</a:t>
              </a:r>
            </a:p>
            <a:p>
              <a:endParaRPr sz="2800">
                <a:solidFill>
                  <a:srgbClr val="595959"/>
                </a:solidFill>
                <a:latin typeface="Arial"/>
                <a:ea typeface="Arial"/>
                <a:cs typeface="Arial"/>
                <a:sym typeface="Arial"/>
              </a:endParaRPr>
            </a:p>
          </p:txBody>
        </p:sp>
        <p:sp>
          <p:nvSpPr>
            <p:cNvPr id="775" name="Shape 775"/>
            <p:cNvSpPr/>
            <p:nvPr/>
          </p:nvSpPr>
          <p:spPr>
            <a:xfrm>
              <a:off x="0" y="0"/>
              <a:ext cx="9228852" cy="109609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64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6400">
                  <a:solidFill>
                    <a:srgbClr val="70684A"/>
                  </a:solidFill>
                  <a:latin typeface="Arial"/>
                  <a:ea typeface="Arial"/>
                  <a:cs typeface="Arial"/>
                  <a:sym typeface="Arial"/>
                </a:rPr>
                <a:t>ADD YOUR TEXT HERE</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766"/>
                                        </p:tgtEl>
                                        <p:attrNameLst>
                                          <p:attrName>style.visibility</p:attrName>
                                        </p:attrNameLst>
                                      </p:cBhvr>
                                      <p:to>
                                        <p:strVal val="visible"/>
                                      </p:to>
                                    </p:set>
                                    <p:animEffect transition="in" filter="dissolve">
                                      <p:cBhvr>
                                        <p:cTn id="7" dur="500"/>
                                        <p:tgtEl>
                                          <p:spTgt spid="766"/>
                                        </p:tgtEl>
                                      </p:cBhvr>
                                    </p:animEffect>
                                  </p:childTnLst>
                                </p:cTn>
                              </p:par>
                            </p:childTnLst>
                          </p:cTn>
                        </p:par>
                        <p:par>
                          <p:cTn id="8" fill="hold">
                            <p:stCondLst>
                              <p:cond delay="500"/>
                            </p:stCondLst>
                            <p:childTnLst>
                              <p:par>
                                <p:cTn id="9" presetID="22" presetClass="entr" presetSubtype="1" fill="hold" grpId="2" nodeType="afterEffect">
                                  <p:stCondLst>
                                    <p:cond delay="0"/>
                                  </p:stCondLst>
                                  <p:iterate>
                                    <p:tmAbs val="0"/>
                                  </p:iterate>
                                  <p:childTnLst>
                                    <p:set>
                                      <p:cBhvr>
                                        <p:cTn id="10" fill="hold"/>
                                        <p:tgtEl>
                                          <p:spTgt spid="773"/>
                                        </p:tgtEl>
                                        <p:attrNameLst>
                                          <p:attrName>style.visibility</p:attrName>
                                        </p:attrNameLst>
                                      </p:cBhvr>
                                      <p:to>
                                        <p:strVal val="visible"/>
                                      </p:to>
                                    </p:set>
                                    <p:animEffect transition="in" filter="wipe(up)">
                                      <p:cBhvr>
                                        <p:cTn id="11" dur="500"/>
                                        <p:tgtEl>
                                          <p:spTgt spid="773"/>
                                        </p:tgtEl>
                                      </p:cBhvr>
                                    </p:animEffect>
                                  </p:childTnLst>
                                </p:cTn>
                              </p:par>
                            </p:childTnLst>
                          </p:cTn>
                        </p:par>
                        <p:par>
                          <p:cTn id="12" fill="hold">
                            <p:stCondLst>
                              <p:cond delay="1000"/>
                            </p:stCondLst>
                            <p:childTnLst>
                              <p:par>
                                <p:cTn id="13" presetID="9" presetClass="entr" fill="hold" grpId="3" nodeType="afterEffect">
                                  <p:stCondLst>
                                    <p:cond delay="0"/>
                                  </p:stCondLst>
                                  <p:iterate>
                                    <p:tmAbs val="0"/>
                                  </p:iterate>
                                  <p:childTnLst>
                                    <p:set>
                                      <p:cBhvr>
                                        <p:cTn id="14" fill="hold"/>
                                        <p:tgtEl>
                                          <p:spTgt spid="776"/>
                                        </p:tgtEl>
                                        <p:attrNameLst>
                                          <p:attrName>style.visibility</p:attrName>
                                        </p:attrNameLst>
                                      </p:cBhvr>
                                      <p:to>
                                        <p:strVal val="visible"/>
                                      </p:to>
                                    </p:set>
                                    <p:animEffect transition="in" filter="dissolve">
                                      <p:cBhvr>
                                        <p:cTn id="15" dur="500"/>
                                        <p:tgtEl>
                                          <p:spTgt spid="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6" grpId="1" animBg="1" advAuto="0"/>
      <p:bldP spid="773" grpId="2" animBg="1" advAuto="0"/>
      <p:bldP spid="776" grpId="3"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780" name="Group 780"/>
          <p:cNvGrpSpPr/>
          <p:nvPr/>
        </p:nvGrpSpPr>
        <p:grpSpPr>
          <a:xfrm>
            <a:off x="8114476" y="4606505"/>
            <a:ext cx="4282438" cy="8532722"/>
            <a:chOff x="0" y="0"/>
            <a:chExt cx="4282437" cy="8532720"/>
          </a:xfrm>
        </p:grpSpPr>
        <p:sp>
          <p:nvSpPr>
            <p:cNvPr id="778" name="Shape 778"/>
            <p:cNvSpPr/>
            <p:nvPr/>
          </p:nvSpPr>
          <p:spPr>
            <a:xfrm>
              <a:off x="0" y="-1"/>
              <a:ext cx="4282438" cy="8532722"/>
            </a:xfrm>
            <a:prstGeom prst="rect">
              <a:avLst/>
            </a:prstGeom>
            <a:solidFill>
              <a:srgbClr val="C8C2AC">
                <a:alpha val="42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79" name="Shape 779"/>
            <p:cNvSpPr/>
            <p:nvPr/>
          </p:nvSpPr>
          <p:spPr>
            <a:xfrm>
              <a:off x="420919" y="503978"/>
              <a:ext cx="3440593" cy="46416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But you always have a choice. Jessica shares her powerful, inspiring journey from the worst times.</a:t>
              </a:r>
            </a:p>
          </p:txBody>
        </p:sp>
      </p:grpSp>
      <p:grpSp>
        <p:nvGrpSpPr>
          <p:cNvPr id="783" name="Group 783"/>
          <p:cNvGrpSpPr/>
          <p:nvPr/>
        </p:nvGrpSpPr>
        <p:grpSpPr>
          <a:xfrm>
            <a:off x="13489269" y="4528601"/>
            <a:ext cx="4282439" cy="8593675"/>
            <a:chOff x="0" y="0"/>
            <a:chExt cx="4282437" cy="8593673"/>
          </a:xfrm>
        </p:grpSpPr>
        <p:sp>
          <p:nvSpPr>
            <p:cNvPr id="781" name="Shape 781"/>
            <p:cNvSpPr/>
            <p:nvPr/>
          </p:nvSpPr>
          <p:spPr>
            <a:xfrm>
              <a:off x="0" y="0"/>
              <a:ext cx="4282438" cy="8593674"/>
            </a:xfrm>
            <a:prstGeom prst="rect">
              <a:avLst/>
            </a:prstGeom>
            <a:solidFill>
              <a:srgbClr val="C8C2AC">
                <a:alpha val="42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2" name="Shape 782"/>
            <p:cNvSpPr/>
            <p:nvPr/>
          </p:nvSpPr>
          <p:spPr>
            <a:xfrm>
              <a:off x="422475" y="581881"/>
              <a:ext cx="3440593" cy="26096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a:t>
              </a:r>
            </a:p>
          </p:txBody>
        </p:sp>
      </p:grpSp>
      <p:sp>
        <p:nvSpPr>
          <p:cNvPr id="784" name="Shape 784"/>
          <p:cNvSpPr/>
          <p:nvPr/>
        </p:nvSpPr>
        <p:spPr>
          <a:xfrm>
            <a:off x="27404069" y="2911592"/>
            <a:ext cx="298047" cy="825357"/>
          </a:xfrm>
          <a:prstGeom prst="rect">
            <a:avLst/>
          </a:prstGeom>
          <a:solidFill>
            <a:srgbClr val="F8F5EC"/>
          </a:solidFill>
          <a:ln w="12700">
            <a:miter lim="400000"/>
          </a:ln>
        </p:spPr>
        <p:txBody>
          <a:bodyPr tIns="91439" bIns="91439"/>
          <a:lstStyle/>
          <a:p>
            <a:pPr>
              <a:defRPr>
                <a:latin typeface="Arial"/>
                <a:ea typeface="Arial"/>
                <a:cs typeface="Arial"/>
                <a:sym typeface="Arial"/>
              </a:defRPr>
            </a:pPr>
            <a:endParaRPr/>
          </a:p>
        </p:txBody>
      </p:sp>
      <p:grpSp>
        <p:nvGrpSpPr>
          <p:cNvPr id="806" name="Group 806"/>
          <p:cNvGrpSpPr/>
          <p:nvPr/>
        </p:nvGrpSpPr>
        <p:grpSpPr>
          <a:xfrm>
            <a:off x="2977500" y="2702484"/>
            <a:ext cx="3917641" cy="11013514"/>
            <a:chOff x="0" y="0"/>
            <a:chExt cx="3917639" cy="11013513"/>
          </a:xfrm>
        </p:grpSpPr>
        <p:sp>
          <p:nvSpPr>
            <p:cNvPr id="785" name="Shape 785"/>
            <p:cNvSpPr/>
            <p:nvPr/>
          </p:nvSpPr>
          <p:spPr>
            <a:xfrm>
              <a:off x="0" y="0"/>
              <a:ext cx="3917640" cy="11013514"/>
            </a:xfrm>
            <a:prstGeom prst="rect">
              <a:avLst/>
            </a:prstGeom>
            <a:solidFill>
              <a:srgbClr val="C8C2AC">
                <a:alpha val="42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6" name="Shape 786"/>
            <p:cNvSpPr/>
            <p:nvPr/>
          </p:nvSpPr>
          <p:spPr>
            <a:xfrm>
              <a:off x="1614101" y="1526387"/>
              <a:ext cx="642469" cy="576617"/>
            </a:xfrm>
            <a:custGeom>
              <a:avLst/>
              <a:gdLst/>
              <a:ahLst/>
              <a:cxnLst>
                <a:cxn ang="0">
                  <a:pos x="wd2" y="hd2"/>
                </a:cxn>
                <a:cxn ang="5400000">
                  <a:pos x="wd2" y="hd2"/>
                </a:cxn>
                <a:cxn ang="10800000">
                  <a:pos x="wd2" y="hd2"/>
                </a:cxn>
                <a:cxn ang="16200000">
                  <a:pos x="wd2" y="hd2"/>
                </a:cxn>
              </a:cxnLst>
              <a:rect l="0" t="0" r="r" b="b"/>
              <a:pathLst>
                <a:path w="21405" h="21487" extrusionOk="0">
                  <a:moveTo>
                    <a:pt x="2193" y="11961"/>
                  </a:moveTo>
                  <a:cubicBezTo>
                    <a:pt x="3647" y="0"/>
                    <a:pt x="3647" y="0"/>
                    <a:pt x="3647" y="0"/>
                  </a:cubicBezTo>
                  <a:cubicBezTo>
                    <a:pt x="19743" y="0"/>
                    <a:pt x="19743" y="0"/>
                    <a:pt x="19743" y="0"/>
                  </a:cubicBezTo>
                  <a:cubicBezTo>
                    <a:pt x="21405" y="11148"/>
                    <a:pt x="21405" y="11148"/>
                    <a:pt x="21405" y="11148"/>
                  </a:cubicBezTo>
                  <a:cubicBezTo>
                    <a:pt x="19743" y="18000"/>
                    <a:pt x="19743" y="18000"/>
                    <a:pt x="19743" y="18000"/>
                  </a:cubicBezTo>
                  <a:cubicBezTo>
                    <a:pt x="19743" y="18000"/>
                    <a:pt x="7074" y="21600"/>
                    <a:pt x="6763" y="21484"/>
                  </a:cubicBezTo>
                  <a:cubicBezTo>
                    <a:pt x="6555" y="21252"/>
                    <a:pt x="220" y="19394"/>
                    <a:pt x="13" y="19045"/>
                  </a:cubicBezTo>
                  <a:cubicBezTo>
                    <a:pt x="-195" y="18697"/>
                    <a:pt x="2193" y="11961"/>
                    <a:pt x="2193" y="11961"/>
                  </a:cubicBez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7" name="Shape 787"/>
            <p:cNvSpPr/>
            <p:nvPr/>
          </p:nvSpPr>
          <p:spPr>
            <a:xfrm>
              <a:off x="853223" y="5337075"/>
              <a:ext cx="366325" cy="530803"/>
            </a:xfrm>
            <a:custGeom>
              <a:avLst/>
              <a:gdLst/>
              <a:ahLst/>
              <a:cxnLst>
                <a:cxn ang="0">
                  <a:pos x="wd2" y="hd2"/>
                </a:cxn>
                <a:cxn ang="5400000">
                  <a:pos x="wd2" y="hd2"/>
                </a:cxn>
                <a:cxn ang="10800000">
                  <a:pos x="wd2" y="hd2"/>
                </a:cxn>
                <a:cxn ang="16200000">
                  <a:pos x="wd2" y="hd2"/>
                </a:cxn>
              </a:cxnLst>
              <a:rect l="0" t="0" r="r" b="b"/>
              <a:pathLst>
                <a:path w="20953" h="21600" extrusionOk="0">
                  <a:moveTo>
                    <a:pt x="117" y="4574"/>
                  </a:moveTo>
                  <a:cubicBezTo>
                    <a:pt x="117" y="4574"/>
                    <a:pt x="-240" y="11181"/>
                    <a:pt x="296" y="13214"/>
                  </a:cubicBezTo>
                  <a:cubicBezTo>
                    <a:pt x="653" y="15247"/>
                    <a:pt x="1724" y="16645"/>
                    <a:pt x="2259" y="16772"/>
                  </a:cubicBezTo>
                  <a:cubicBezTo>
                    <a:pt x="2795" y="16899"/>
                    <a:pt x="11542" y="21600"/>
                    <a:pt x="12434" y="21600"/>
                  </a:cubicBezTo>
                  <a:cubicBezTo>
                    <a:pt x="13327" y="21600"/>
                    <a:pt x="20289" y="20329"/>
                    <a:pt x="20824" y="20202"/>
                  </a:cubicBezTo>
                  <a:cubicBezTo>
                    <a:pt x="21360" y="20202"/>
                    <a:pt x="20110" y="17407"/>
                    <a:pt x="19218" y="17026"/>
                  </a:cubicBezTo>
                  <a:cubicBezTo>
                    <a:pt x="18147" y="16645"/>
                    <a:pt x="17611" y="15882"/>
                    <a:pt x="17968" y="15120"/>
                  </a:cubicBezTo>
                  <a:cubicBezTo>
                    <a:pt x="18325" y="14485"/>
                    <a:pt x="17968" y="6226"/>
                    <a:pt x="15291" y="4955"/>
                  </a:cubicBezTo>
                  <a:cubicBezTo>
                    <a:pt x="12613" y="3812"/>
                    <a:pt x="12970" y="4828"/>
                    <a:pt x="12077" y="2922"/>
                  </a:cubicBezTo>
                  <a:cubicBezTo>
                    <a:pt x="11363" y="1016"/>
                    <a:pt x="8864" y="0"/>
                    <a:pt x="8329" y="0"/>
                  </a:cubicBezTo>
                  <a:cubicBezTo>
                    <a:pt x="7793" y="0"/>
                    <a:pt x="3866" y="2033"/>
                    <a:pt x="3509" y="2033"/>
                  </a:cubicBezTo>
                  <a:cubicBezTo>
                    <a:pt x="3330" y="2033"/>
                    <a:pt x="117" y="4574"/>
                    <a:pt x="117" y="4574"/>
                  </a:cubicBez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8" name="Shape 788"/>
            <p:cNvSpPr/>
            <p:nvPr/>
          </p:nvSpPr>
          <p:spPr>
            <a:xfrm>
              <a:off x="796203" y="5311987"/>
              <a:ext cx="324819" cy="145085"/>
            </a:xfrm>
            <a:custGeom>
              <a:avLst/>
              <a:gdLst/>
              <a:ahLst/>
              <a:cxnLst>
                <a:cxn ang="0">
                  <a:pos x="wd2" y="hd2"/>
                </a:cxn>
                <a:cxn ang="5400000">
                  <a:pos x="wd2" y="hd2"/>
                </a:cxn>
                <a:cxn ang="10800000">
                  <a:pos x="wd2" y="hd2"/>
                </a:cxn>
                <a:cxn ang="16200000">
                  <a:pos x="wd2" y="hd2"/>
                </a:cxn>
              </a:cxnLst>
              <a:rect l="0" t="0" r="r" b="b"/>
              <a:pathLst>
                <a:path w="21600" h="20819" extrusionOk="0">
                  <a:moveTo>
                    <a:pt x="0" y="4500"/>
                  </a:moveTo>
                  <a:cubicBezTo>
                    <a:pt x="623" y="17100"/>
                    <a:pt x="623" y="17100"/>
                    <a:pt x="623" y="17100"/>
                  </a:cubicBezTo>
                  <a:cubicBezTo>
                    <a:pt x="623" y="17100"/>
                    <a:pt x="4569" y="21600"/>
                    <a:pt x="11838" y="20700"/>
                  </a:cubicBezTo>
                  <a:cubicBezTo>
                    <a:pt x="19108" y="20250"/>
                    <a:pt x="21600" y="14850"/>
                    <a:pt x="21600" y="14850"/>
                  </a:cubicBezTo>
                  <a:cubicBezTo>
                    <a:pt x="21600" y="0"/>
                    <a:pt x="21600" y="0"/>
                    <a:pt x="21600" y="0"/>
                  </a:cubicBezTo>
                  <a:lnTo>
                    <a:pt x="0" y="450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89" name="Shape 789"/>
            <p:cNvSpPr/>
            <p:nvPr/>
          </p:nvSpPr>
          <p:spPr>
            <a:xfrm>
              <a:off x="2101387" y="8831251"/>
              <a:ext cx="514630" cy="891881"/>
            </a:xfrm>
            <a:custGeom>
              <a:avLst/>
              <a:gdLst/>
              <a:ahLst/>
              <a:cxnLst>
                <a:cxn ang="0">
                  <a:pos x="wd2" y="hd2"/>
                </a:cxn>
                <a:cxn ang="5400000">
                  <a:pos x="wd2" y="hd2"/>
                </a:cxn>
                <a:cxn ang="10800000">
                  <a:pos x="wd2" y="hd2"/>
                </a:cxn>
                <a:cxn ang="16200000">
                  <a:pos x="wd2" y="hd2"/>
                </a:cxn>
              </a:cxnLst>
              <a:rect l="0" t="0" r="r" b="b"/>
              <a:pathLst>
                <a:path w="18262" h="20783" extrusionOk="0">
                  <a:moveTo>
                    <a:pt x="13710" y="1650"/>
                  </a:moveTo>
                  <a:cubicBezTo>
                    <a:pt x="13710" y="1650"/>
                    <a:pt x="20688" y="20486"/>
                    <a:pt x="17365" y="20777"/>
                  </a:cubicBezTo>
                  <a:cubicBezTo>
                    <a:pt x="14042" y="21068"/>
                    <a:pt x="4626" y="11177"/>
                    <a:pt x="1857" y="8341"/>
                  </a:cubicBezTo>
                  <a:cubicBezTo>
                    <a:pt x="-912" y="5504"/>
                    <a:pt x="85" y="777"/>
                    <a:pt x="639" y="123"/>
                  </a:cubicBezTo>
                  <a:cubicBezTo>
                    <a:pt x="1082" y="-532"/>
                    <a:pt x="13710" y="1650"/>
                    <a:pt x="13710" y="1650"/>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0" name="Shape 790"/>
            <p:cNvSpPr/>
            <p:nvPr/>
          </p:nvSpPr>
          <p:spPr>
            <a:xfrm>
              <a:off x="1534552" y="1826119"/>
              <a:ext cx="959688" cy="1951115"/>
            </a:xfrm>
            <a:custGeom>
              <a:avLst/>
              <a:gdLst/>
              <a:ahLst/>
              <a:cxnLst>
                <a:cxn ang="0">
                  <a:pos x="wd2" y="hd2"/>
                </a:cxn>
                <a:cxn ang="5400000">
                  <a:pos x="wd2" y="hd2"/>
                </a:cxn>
                <a:cxn ang="10800000">
                  <a:pos x="wd2" y="hd2"/>
                </a:cxn>
                <a:cxn ang="16200000">
                  <a:pos x="wd2" y="hd2"/>
                </a:cxn>
              </a:cxnLst>
              <a:rect l="0" t="0" r="r" b="b"/>
              <a:pathLst>
                <a:path w="21418" h="21566" extrusionOk="0">
                  <a:moveTo>
                    <a:pt x="18979" y="4451"/>
                  </a:moveTo>
                  <a:cubicBezTo>
                    <a:pt x="18979" y="4451"/>
                    <a:pt x="17795" y="3865"/>
                    <a:pt x="16401" y="3278"/>
                  </a:cubicBezTo>
                  <a:cubicBezTo>
                    <a:pt x="16541" y="3209"/>
                    <a:pt x="16541" y="3209"/>
                    <a:pt x="16541" y="3209"/>
                  </a:cubicBezTo>
                  <a:cubicBezTo>
                    <a:pt x="18073" y="1967"/>
                    <a:pt x="18073" y="1967"/>
                    <a:pt x="18073" y="1967"/>
                  </a:cubicBezTo>
                  <a:cubicBezTo>
                    <a:pt x="17028" y="828"/>
                    <a:pt x="17028" y="828"/>
                    <a:pt x="17028" y="828"/>
                  </a:cubicBezTo>
                  <a:cubicBezTo>
                    <a:pt x="16123" y="0"/>
                    <a:pt x="16123" y="0"/>
                    <a:pt x="16123" y="0"/>
                  </a:cubicBezTo>
                  <a:cubicBezTo>
                    <a:pt x="16123" y="0"/>
                    <a:pt x="14729" y="1311"/>
                    <a:pt x="9921" y="1415"/>
                  </a:cubicBezTo>
                  <a:cubicBezTo>
                    <a:pt x="4277" y="1484"/>
                    <a:pt x="3232" y="242"/>
                    <a:pt x="3232" y="242"/>
                  </a:cubicBezTo>
                  <a:cubicBezTo>
                    <a:pt x="3232" y="242"/>
                    <a:pt x="1769" y="1484"/>
                    <a:pt x="1769" y="1587"/>
                  </a:cubicBezTo>
                  <a:cubicBezTo>
                    <a:pt x="1769" y="1656"/>
                    <a:pt x="1908" y="1932"/>
                    <a:pt x="2117" y="2277"/>
                  </a:cubicBezTo>
                  <a:cubicBezTo>
                    <a:pt x="863" y="2312"/>
                    <a:pt x="-182" y="2415"/>
                    <a:pt x="27" y="2795"/>
                  </a:cubicBezTo>
                  <a:cubicBezTo>
                    <a:pt x="375" y="3658"/>
                    <a:pt x="3093" y="13353"/>
                    <a:pt x="2953" y="13560"/>
                  </a:cubicBezTo>
                  <a:cubicBezTo>
                    <a:pt x="2884" y="13733"/>
                    <a:pt x="9782" y="21565"/>
                    <a:pt x="9782" y="21565"/>
                  </a:cubicBezTo>
                  <a:cubicBezTo>
                    <a:pt x="9782" y="21600"/>
                    <a:pt x="13475" y="19323"/>
                    <a:pt x="13893" y="19185"/>
                  </a:cubicBezTo>
                  <a:cubicBezTo>
                    <a:pt x="14241" y="19081"/>
                    <a:pt x="21418" y="11766"/>
                    <a:pt x="21418" y="11766"/>
                  </a:cubicBezTo>
                  <a:lnTo>
                    <a:pt x="18979" y="4451"/>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1" name="Shape 791"/>
            <p:cNvSpPr/>
            <p:nvPr/>
          </p:nvSpPr>
          <p:spPr>
            <a:xfrm>
              <a:off x="1750855" y="1950239"/>
              <a:ext cx="434415" cy="2075677"/>
            </a:xfrm>
            <a:custGeom>
              <a:avLst/>
              <a:gdLst/>
              <a:ahLst/>
              <a:cxnLst>
                <a:cxn ang="0">
                  <a:pos x="wd2" y="hd2"/>
                </a:cxn>
                <a:cxn ang="5400000">
                  <a:pos x="wd2" y="hd2"/>
                </a:cxn>
                <a:cxn ang="10800000">
                  <a:pos x="wd2" y="hd2"/>
                </a:cxn>
                <a:cxn ang="16200000">
                  <a:pos x="wd2" y="hd2"/>
                </a:cxn>
              </a:cxnLst>
              <a:rect l="0" t="0" r="r" b="b"/>
              <a:pathLst>
                <a:path w="21600" h="21600" extrusionOk="0">
                  <a:moveTo>
                    <a:pt x="13393" y="2954"/>
                  </a:moveTo>
                  <a:lnTo>
                    <a:pt x="15822" y="1594"/>
                  </a:lnTo>
                  <a:lnTo>
                    <a:pt x="10570" y="0"/>
                  </a:lnTo>
                  <a:lnTo>
                    <a:pt x="5581" y="1731"/>
                  </a:lnTo>
                  <a:lnTo>
                    <a:pt x="9191" y="3023"/>
                  </a:lnTo>
                  <a:lnTo>
                    <a:pt x="0" y="19003"/>
                  </a:lnTo>
                  <a:lnTo>
                    <a:pt x="10439" y="21600"/>
                  </a:lnTo>
                  <a:lnTo>
                    <a:pt x="21600" y="19072"/>
                  </a:lnTo>
                  <a:lnTo>
                    <a:pt x="13393" y="2954"/>
                  </a:ln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2" name="Shape 792"/>
            <p:cNvSpPr/>
            <p:nvPr/>
          </p:nvSpPr>
          <p:spPr>
            <a:xfrm>
              <a:off x="768474" y="1826119"/>
              <a:ext cx="2341079" cy="3371289"/>
            </a:xfrm>
            <a:custGeom>
              <a:avLst/>
              <a:gdLst/>
              <a:ahLst/>
              <a:cxnLst>
                <a:cxn ang="0">
                  <a:pos x="wd2" y="hd2"/>
                </a:cxn>
                <a:cxn ang="5400000">
                  <a:pos x="wd2" y="hd2"/>
                </a:cxn>
                <a:cxn ang="10800000">
                  <a:pos x="wd2" y="hd2"/>
                </a:cxn>
                <a:cxn ang="16200000">
                  <a:pos x="wd2" y="hd2"/>
                </a:cxn>
              </a:cxnLst>
              <a:rect l="0" t="0" r="r" b="b"/>
              <a:pathLst>
                <a:path w="21600" h="21543" extrusionOk="0">
                  <a:moveTo>
                    <a:pt x="8410" y="140"/>
                  </a:moveTo>
                  <a:cubicBezTo>
                    <a:pt x="5846" y="1775"/>
                    <a:pt x="5846" y="1775"/>
                    <a:pt x="5846" y="1775"/>
                  </a:cubicBezTo>
                  <a:cubicBezTo>
                    <a:pt x="5846" y="1775"/>
                    <a:pt x="3312" y="1935"/>
                    <a:pt x="1728" y="2194"/>
                  </a:cubicBezTo>
                  <a:cubicBezTo>
                    <a:pt x="144" y="2473"/>
                    <a:pt x="0" y="2633"/>
                    <a:pt x="0" y="2633"/>
                  </a:cubicBezTo>
                  <a:cubicBezTo>
                    <a:pt x="0" y="2633"/>
                    <a:pt x="4694" y="14520"/>
                    <a:pt x="4608" y="15218"/>
                  </a:cubicBezTo>
                  <a:cubicBezTo>
                    <a:pt x="4493" y="15936"/>
                    <a:pt x="3571" y="20603"/>
                    <a:pt x="3571" y="20603"/>
                  </a:cubicBezTo>
                  <a:cubicBezTo>
                    <a:pt x="3571" y="20603"/>
                    <a:pt x="5616" y="21460"/>
                    <a:pt x="10886" y="21540"/>
                  </a:cubicBezTo>
                  <a:cubicBezTo>
                    <a:pt x="16157" y="21600"/>
                    <a:pt x="18374" y="20623"/>
                    <a:pt x="18374" y="20623"/>
                  </a:cubicBezTo>
                  <a:cubicBezTo>
                    <a:pt x="18374" y="20623"/>
                    <a:pt x="17770" y="16155"/>
                    <a:pt x="17626" y="15517"/>
                  </a:cubicBezTo>
                  <a:cubicBezTo>
                    <a:pt x="17453" y="14899"/>
                    <a:pt x="21600" y="2513"/>
                    <a:pt x="21600" y="2513"/>
                  </a:cubicBezTo>
                  <a:cubicBezTo>
                    <a:pt x="21600" y="2513"/>
                    <a:pt x="20246" y="2174"/>
                    <a:pt x="18403" y="1955"/>
                  </a:cubicBezTo>
                  <a:cubicBezTo>
                    <a:pt x="17827" y="1895"/>
                    <a:pt x="15926" y="1715"/>
                    <a:pt x="15926" y="1715"/>
                  </a:cubicBezTo>
                  <a:cubicBezTo>
                    <a:pt x="13738" y="0"/>
                    <a:pt x="13738" y="0"/>
                    <a:pt x="13738" y="0"/>
                  </a:cubicBezTo>
                  <a:cubicBezTo>
                    <a:pt x="13738" y="0"/>
                    <a:pt x="14112" y="3630"/>
                    <a:pt x="12758" y="7280"/>
                  </a:cubicBezTo>
                  <a:cubicBezTo>
                    <a:pt x="11434" y="10930"/>
                    <a:pt x="10886" y="11668"/>
                    <a:pt x="10886" y="11668"/>
                  </a:cubicBezTo>
                  <a:cubicBezTo>
                    <a:pt x="10886" y="11668"/>
                    <a:pt x="9734" y="8816"/>
                    <a:pt x="8842" y="5066"/>
                  </a:cubicBezTo>
                  <a:cubicBezTo>
                    <a:pt x="7949" y="1316"/>
                    <a:pt x="8410" y="140"/>
                    <a:pt x="8410" y="140"/>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3" name="Shape 793"/>
            <p:cNvSpPr/>
            <p:nvPr/>
          </p:nvSpPr>
          <p:spPr>
            <a:xfrm>
              <a:off x="2094946" y="5449705"/>
              <a:ext cx="2541" cy="4763"/>
            </a:xfrm>
            <a:prstGeom prst="ellipse">
              <a:avLst/>
            </a:prstGeom>
            <a:no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4" name="Shape 794"/>
            <p:cNvSpPr/>
            <p:nvPr/>
          </p:nvSpPr>
          <p:spPr>
            <a:xfrm>
              <a:off x="1226654" y="4977925"/>
              <a:ext cx="1058130" cy="3983579"/>
            </a:xfrm>
            <a:custGeom>
              <a:avLst/>
              <a:gdLst/>
              <a:ahLst/>
              <a:cxnLst>
                <a:cxn ang="0">
                  <a:pos x="wd2" y="hd2"/>
                </a:cxn>
                <a:cxn ang="5400000">
                  <a:pos x="wd2" y="hd2"/>
                </a:cxn>
                <a:cxn ang="10800000">
                  <a:pos x="wd2" y="hd2"/>
                </a:cxn>
                <a:cxn ang="16200000">
                  <a:pos x="wd2" y="hd2"/>
                </a:cxn>
              </a:cxnLst>
              <a:rect l="0" t="0" r="r" b="b"/>
              <a:pathLst>
                <a:path w="21476" h="21550" extrusionOk="0">
                  <a:moveTo>
                    <a:pt x="21473" y="8427"/>
                  </a:moveTo>
                  <a:cubicBezTo>
                    <a:pt x="21410" y="8461"/>
                    <a:pt x="17609" y="2668"/>
                    <a:pt x="17673" y="2567"/>
                  </a:cubicBezTo>
                  <a:cubicBezTo>
                    <a:pt x="17419" y="2432"/>
                    <a:pt x="12922" y="0"/>
                    <a:pt x="12922" y="0"/>
                  </a:cubicBezTo>
                  <a:cubicBezTo>
                    <a:pt x="0" y="0"/>
                    <a:pt x="0" y="0"/>
                    <a:pt x="0" y="0"/>
                  </a:cubicBezTo>
                  <a:cubicBezTo>
                    <a:pt x="0" y="0"/>
                    <a:pt x="63" y="17"/>
                    <a:pt x="63" y="68"/>
                  </a:cubicBezTo>
                  <a:cubicBezTo>
                    <a:pt x="380" y="828"/>
                    <a:pt x="4117" y="7701"/>
                    <a:pt x="5321" y="9880"/>
                  </a:cubicBezTo>
                  <a:cubicBezTo>
                    <a:pt x="6524" y="12143"/>
                    <a:pt x="8045" y="14997"/>
                    <a:pt x="8045" y="16500"/>
                  </a:cubicBezTo>
                  <a:cubicBezTo>
                    <a:pt x="8045" y="18003"/>
                    <a:pt x="7348" y="18678"/>
                    <a:pt x="7791" y="18780"/>
                  </a:cubicBezTo>
                  <a:cubicBezTo>
                    <a:pt x="8171" y="18898"/>
                    <a:pt x="9058" y="19067"/>
                    <a:pt x="8805" y="19168"/>
                  </a:cubicBezTo>
                  <a:cubicBezTo>
                    <a:pt x="8615" y="19269"/>
                    <a:pt x="7284" y="19573"/>
                    <a:pt x="7348" y="19641"/>
                  </a:cubicBezTo>
                  <a:cubicBezTo>
                    <a:pt x="7348" y="19692"/>
                    <a:pt x="8045" y="20232"/>
                    <a:pt x="7855" y="20401"/>
                  </a:cubicBezTo>
                  <a:cubicBezTo>
                    <a:pt x="7728" y="20587"/>
                    <a:pt x="6714" y="21110"/>
                    <a:pt x="6714" y="21110"/>
                  </a:cubicBezTo>
                  <a:cubicBezTo>
                    <a:pt x="6714" y="21110"/>
                    <a:pt x="8171" y="21482"/>
                    <a:pt x="10578" y="21516"/>
                  </a:cubicBezTo>
                  <a:cubicBezTo>
                    <a:pt x="12922" y="21566"/>
                    <a:pt x="14632" y="21600"/>
                    <a:pt x="15836" y="21313"/>
                  </a:cubicBezTo>
                  <a:cubicBezTo>
                    <a:pt x="17039" y="21026"/>
                    <a:pt x="16976" y="20485"/>
                    <a:pt x="16976" y="20485"/>
                  </a:cubicBezTo>
                  <a:cubicBezTo>
                    <a:pt x="16976" y="20485"/>
                    <a:pt x="21600" y="8410"/>
                    <a:pt x="21473" y="8427"/>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5" name="Shape 795"/>
            <p:cNvSpPr/>
            <p:nvPr/>
          </p:nvSpPr>
          <p:spPr>
            <a:xfrm>
              <a:off x="1455592" y="4781056"/>
              <a:ext cx="1228790" cy="4395147"/>
            </a:xfrm>
            <a:custGeom>
              <a:avLst/>
              <a:gdLst/>
              <a:ahLst/>
              <a:cxnLst>
                <a:cxn ang="0">
                  <a:pos x="wd2" y="hd2"/>
                </a:cxn>
                <a:cxn ang="5400000">
                  <a:pos x="wd2" y="hd2"/>
                </a:cxn>
                <a:cxn ang="10800000">
                  <a:pos x="wd2" y="hd2"/>
                </a:cxn>
                <a:cxn ang="16200000">
                  <a:pos x="wd2" y="hd2"/>
                </a:cxn>
              </a:cxnLst>
              <a:rect l="0" t="0" r="r" b="b"/>
              <a:pathLst>
                <a:path w="20491" h="21023" extrusionOk="0">
                  <a:moveTo>
                    <a:pt x="18617" y="13949"/>
                  </a:moveTo>
                  <a:cubicBezTo>
                    <a:pt x="18357" y="12755"/>
                    <a:pt x="17993" y="11680"/>
                    <a:pt x="17628" y="11337"/>
                  </a:cubicBezTo>
                  <a:cubicBezTo>
                    <a:pt x="17472" y="11173"/>
                    <a:pt x="17837" y="11038"/>
                    <a:pt x="17576" y="10889"/>
                  </a:cubicBezTo>
                  <a:cubicBezTo>
                    <a:pt x="17368" y="10740"/>
                    <a:pt x="16796" y="10680"/>
                    <a:pt x="16952" y="10516"/>
                  </a:cubicBezTo>
                  <a:cubicBezTo>
                    <a:pt x="17056" y="10381"/>
                    <a:pt x="17680" y="10307"/>
                    <a:pt x="17837" y="10143"/>
                  </a:cubicBezTo>
                  <a:cubicBezTo>
                    <a:pt x="18201" y="9695"/>
                    <a:pt x="18201" y="9202"/>
                    <a:pt x="18409" y="8724"/>
                  </a:cubicBezTo>
                  <a:cubicBezTo>
                    <a:pt x="19086" y="7321"/>
                    <a:pt x="20491" y="873"/>
                    <a:pt x="20491" y="873"/>
                  </a:cubicBezTo>
                  <a:cubicBezTo>
                    <a:pt x="20491" y="873"/>
                    <a:pt x="2430" y="-441"/>
                    <a:pt x="661" y="156"/>
                  </a:cubicBezTo>
                  <a:cubicBezTo>
                    <a:pt x="-1109" y="738"/>
                    <a:pt x="1233" y="1888"/>
                    <a:pt x="1285" y="2306"/>
                  </a:cubicBezTo>
                  <a:cubicBezTo>
                    <a:pt x="1389" y="2709"/>
                    <a:pt x="6490" y="7680"/>
                    <a:pt x="6802" y="7814"/>
                  </a:cubicBezTo>
                  <a:cubicBezTo>
                    <a:pt x="6958" y="7889"/>
                    <a:pt x="7791" y="10650"/>
                    <a:pt x="8520" y="13262"/>
                  </a:cubicBezTo>
                  <a:cubicBezTo>
                    <a:pt x="8728" y="13949"/>
                    <a:pt x="8104" y="14561"/>
                    <a:pt x="8260" y="15188"/>
                  </a:cubicBezTo>
                  <a:cubicBezTo>
                    <a:pt x="8260" y="20278"/>
                    <a:pt x="8260" y="20278"/>
                    <a:pt x="8260" y="20278"/>
                  </a:cubicBezTo>
                  <a:cubicBezTo>
                    <a:pt x="8260" y="20278"/>
                    <a:pt x="11070" y="20875"/>
                    <a:pt x="13621" y="21010"/>
                  </a:cubicBezTo>
                  <a:cubicBezTo>
                    <a:pt x="16171" y="21159"/>
                    <a:pt x="18513" y="20039"/>
                    <a:pt x="18513" y="20039"/>
                  </a:cubicBezTo>
                  <a:cubicBezTo>
                    <a:pt x="18617" y="19054"/>
                    <a:pt x="18097" y="18054"/>
                    <a:pt x="18617" y="17054"/>
                  </a:cubicBezTo>
                  <a:cubicBezTo>
                    <a:pt x="19190" y="15949"/>
                    <a:pt x="18878" y="15069"/>
                    <a:pt x="18617" y="13949"/>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6" name="Shape 796"/>
            <p:cNvSpPr/>
            <p:nvPr/>
          </p:nvSpPr>
          <p:spPr>
            <a:xfrm>
              <a:off x="2169421" y="4323005"/>
              <a:ext cx="1485457" cy="1426037"/>
            </a:xfrm>
            <a:custGeom>
              <a:avLst/>
              <a:gdLst/>
              <a:ahLst/>
              <a:cxnLst>
                <a:cxn ang="0">
                  <a:pos x="wd2" y="hd2"/>
                </a:cxn>
                <a:cxn ang="5400000">
                  <a:pos x="wd2" y="hd2"/>
                </a:cxn>
                <a:cxn ang="10800000">
                  <a:pos x="wd2" y="hd2"/>
                </a:cxn>
                <a:cxn ang="16200000">
                  <a:pos x="wd2" y="hd2"/>
                </a:cxn>
              </a:cxnLst>
              <a:rect l="0" t="0" r="r" b="b"/>
              <a:pathLst>
                <a:path w="21600" h="21600" extrusionOk="0">
                  <a:moveTo>
                    <a:pt x="20064" y="0"/>
                  </a:moveTo>
                  <a:lnTo>
                    <a:pt x="0" y="4680"/>
                  </a:lnTo>
                  <a:lnTo>
                    <a:pt x="3494" y="21600"/>
                  </a:lnTo>
                  <a:lnTo>
                    <a:pt x="21600" y="15420"/>
                  </a:lnTo>
                  <a:lnTo>
                    <a:pt x="20064" y="0"/>
                  </a:lnTo>
                  <a:close/>
                </a:path>
              </a:pathLst>
            </a:custGeom>
            <a:solidFill>
              <a:srgbClr val="FFFFF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7" name="Shape 797"/>
            <p:cNvSpPr/>
            <p:nvPr/>
          </p:nvSpPr>
          <p:spPr>
            <a:xfrm>
              <a:off x="701816" y="2238085"/>
              <a:ext cx="543326" cy="3173130"/>
            </a:xfrm>
            <a:custGeom>
              <a:avLst/>
              <a:gdLst/>
              <a:ahLst/>
              <a:cxnLst>
                <a:cxn ang="0">
                  <a:pos x="wd2" y="hd2"/>
                </a:cxn>
                <a:cxn ang="5400000">
                  <a:pos x="wd2" y="hd2"/>
                </a:cxn>
                <a:cxn ang="10800000">
                  <a:pos x="wd2" y="hd2"/>
                </a:cxn>
                <a:cxn ang="16200000">
                  <a:pos x="wd2" y="hd2"/>
                </a:cxn>
              </a:cxnLst>
              <a:rect l="0" t="0" r="r" b="b"/>
              <a:pathLst>
                <a:path w="21162" h="21530" extrusionOk="0">
                  <a:moveTo>
                    <a:pt x="2596" y="0"/>
                  </a:moveTo>
                  <a:cubicBezTo>
                    <a:pt x="2596" y="0"/>
                    <a:pt x="-74" y="678"/>
                    <a:pt x="1625" y="3791"/>
                  </a:cubicBezTo>
                  <a:cubicBezTo>
                    <a:pt x="3445" y="6904"/>
                    <a:pt x="3324" y="9296"/>
                    <a:pt x="3081" y="10080"/>
                  </a:cubicBezTo>
                  <a:cubicBezTo>
                    <a:pt x="2960" y="10842"/>
                    <a:pt x="-438" y="13045"/>
                    <a:pt x="47" y="14654"/>
                  </a:cubicBezTo>
                  <a:cubicBezTo>
                    <a:pt x="411" y="16242"/>
                    <a:pt x="2838" y="21282"/>
                    <a:pt x="2838" y="21282"/>
                  </a:cubicBezTo>
                  <a:cubicBezTo>
                    <a:pt x="2838" y="21282"/>
                    <a:pt x="6115" y="21600"/>
                    <a:pt x="11333" y="21515"/>
                  </a:cubicBezTo>
                  <a:cubicBezTo>
                    <a:pt x="16551" y="21431"/>
                    <a:pt x="17400" y="21198"/>
                    <a:pt x="17400" y="21198"/>
                  </a:cubicBezTo>
                  <a:cubicBezTo>
                    <a:pt x="17400" y="21198"/>
                    <a:pt x="17643" y="15755"/>
                    <a:pt x="17643" y="14760"/>
                  </a:cubicBezTo>
                  <a:cubicBezTo>
                    <a:pt x="17643" y="13786"/>
                    <a:pt x="18856" y="13299"/>
                    <a:pt x="17643" y="13278"/>
                  </a:cubicBezTo>
                  <a:cubicBezTo>
                    <a:pt x="16429" y="13235"/>
                    <a:pt x="16551" y="13024"/>
                    <a:pt x="17400" y="12854"/>
                  </a:cubicBezTo>
                  <a:cubicBezTo>
                    <a:pt x="18128" y="12706"/>
                    <a:pt x="19099" y="12621"/>
                    <a:pt x="18856" y="12536"/>
                  </a:cubicBezTo>
                  <a:cubicBezTo>
                    <a:pt x="18735" y="12452"/>
                    <a:pt x="20070" y="11584"/>
                    <a:pt x="20313" y="11393"/>
                  </a:cubicBezTo>
                  <a:cubicBezTo>
                    <a:pt x="20555" y="11224"/>
                    <a:pt x="21162" y="4786"/>
                    <a:pt x="21162" y="4722"/>
                  </a:cubicBezTo>
                  <a:cubicBezTo>
                    <a:pt x="21162" y="4680"/>
                    <a:pt x="7814" y="0"/>
                    <a:pt x="7814" y="0"/>
                  </a:cubicBezTo>
                  <a:lnTo>
                    <a:pt x="2596" y="0"/>
                  </a:ln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8" name="Shape 798"/>
            <p:cNvSpPr/>
            <p:nvPr/>
          </p:nvSpPr>
          <p:spPr>
            <a:xfrm>
              <a:off x="1116942" y="8609039"/>
              <a:ext cx="963850" cy="780361"/>
            </a:xfrm>
            <a:custGeom>
              <a:avLst/>
              <a:gdLst/>
              <a:ahLst/>
              <a:cxnLst>
                <a:cxn ang="0">
                  <a:pos x="wd2" y="hd2"/>
                </a:cxn>
                <a:cxn ang="5400000">
                  <a:pos x="wd2" y="hd2"/>
                </a:cxn>
                <a:cxn ang="10800000">
                  <a:pos x="wd2" y="hd2"/>
                </a:cxn>
                <a:cxn ang="16200000">
                  <a:pos x="wd2" y="hd2"/>
                </a:cxn>
              </a:cxnLst>
              <a:rect l="0" t="0" r="r" b="b"/>
              <a:pathLst>
                <a:path w="20856" h="21600" extrusionOk="0">
                  <a:moveTo>
                    <a:pt x="12775" y="5357"/>
                  </a:moveTo>
                  <a:cubicBezTo>
                    <a:pt x="12775" y="5357"/>
                    <a:pt x="10008" y="9590"/>
                    <a:pt x="7375" y="11923"/>
                  </a:cubicBezTo>
                  <a:cubicBezTo>
                    <a:pt x="4810" y="14342"/>
                    <a:pt x="1637" y="17539"/>
                    <a:pt x="557" y="19181"/>
                  </a:cubicBezTo>
                  <a:cubicBezTo>
                    <a:pt x="-455" y="20736"/>
                    <a:pt x="220" y="21600"/>
                    <a:pt x="220" y="21600"/>
                  </a:cubicBezTo>
                  <a:cubicBezTo>
                    <a:pt x="220" y="21600"/>
                    <a:pt x="13113" y="17971"/>
                    <a:pt x="16555" y="15898"/>
                  </a:cubicBezTo>
                  <a:cubicBezTo>
                    <a:pt x="20065" y="13824"/>
                    <a:pt x="20875" y="11146"/>
                    <a:pt x="20605" y="10973"/>
                  </a:cubicBezTo>
                  <a:cubicBezTo>
                    <a:pt x="20335" y="10800"/>
                    <a:pt x="21145" y="3283"/>
                    <a:pt x="20740" y="2851"/>
                  </a:cubicBezTo>
                  <a:cubicBezTo>
                    <a:pt x="20335" y="2506"/>
                    <a:pt x="18040" y="0"/>
                    <a:pt x="18040" y="0"/>
                  </a:cubicBezTo>
                  <a:cubicBezTo>
                    <a:pt x="18040" y="0"/>
                    <a:pt x="12775" y="5357"/>
                    <a:pt x="12775" y="5357"/>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799" name="Shape 799"/>
            <p:cNvSpPr/>
            <p:nvPr/>
          </p:nvSpPr>
          <p:spPr>
            <a:xfrm>
              <a:off x="2750401" y="5212957"/>
              <a:ext cx="499113" cy="509426"/>
            </a:xfrm>
            <a:custGeom>
              <a:avLst/>
              <a:gdLst/>
              <a:ahLst/>
              <a:cxnLst>
                <a:cxn ang="0">
                  <a:pos x="wd2" y="hd2"/>
                </a:cxn>
                <a:cxn ang="5400000">
                  <a:pos x="wd2" y="hd2"/>
                </a:cxn>
                <a:cxn ang="10800000">
                  <a:pos x="wd2" y="hd2"/>
                </a:cxn>
                <a:cxn ang="16200000">
                  <a:pos x="wd2" y="hd2"/>
                </a:cxn>
              </a:cxnLst>
              <a:rect l="0" t="0" r="r" b="b"/>
              <a:pathLst>
                <a:path w="21600" h="21534" extrusionOk="0">
                  <a:moveTo>
                    <a:pt x="9180" y="2371"/>
                  </a:moveTo>
                  <a:cubicBezTo>
                    <a:pt x="9180" y="2371"/>
                    <a:pt x="8100" y="5268"/>
                    <a:pt x="7425" y="5795"/>
                  </a:cubicBezTo>
                  <a:cubicBezTo>
                    <a:pt x="6885" y="6454"/>
                    <a:pt x="4320" y="9746"/>
                    <a:pt x="3780" y="11722"/>
                  </a:cubicBezTo>
                  <a:cubicBezTo>
                    <a:pt x="3105" y="13829"/>
                    <a:pt x="2430" y="16595"/>
                    <a:pt x="2430" y="16595"/>
                  </a:cubicBezTo>
                  <a:cubicBezTo>
                    <a:pt x="0" y="17912"/>
                    <a:pt x="0" y="17912"/>
                    <a:pt x="0" y="17912"/>
                  </a:cubicBezTo>
                  <a:cubicBezTo>
                    <a:pt x="0" y="17912"/>
                    <a:pt x="675" y="20020"/>
                    <a:pt x="2430" y="20810"/>
                  </a:cubicBezTo>
                  <a:cubicBezTo>
                    <a:pt x="4320" y="21600"/>
                    <a:pt x="12420" y="21600"/>
                    <a:pt x="13095" y="21468"/>
                  </a:cubicBezTo>
                  <a:cubicBezTo>
                    <a:pt x="13770" y="21337"/>
                    <a:pt x="17145" y="19098"/>
                    <a:pt x="18090" y="18702"/>
                  </a:cubicBezTo>
                  <a:cubicBezTo>
                    <a:pt x="19035" y="18307"/>
                    <a:pt x="21600" y="8034"/>
                    <a:pt x="21600" y="6849"/>
                  </a:cubicBezTo>
                  <a:cubicBezTo>
                    <a:pt x="21465" y="5795"/>
                    <a:pt x="20925" y="2239"/>
                    <a:pt x="20790" y="1976"/>
                  </a:cubicBezTo>
                  <a:cubicBezTo>
                    <a:pt x="20655" y="1712"/>
                    <a:pt x="14850" y="0"/>
                    <a:pt x="14850" y="0"/>
                  </a:cubicBezTo>
                  <a:lnTo>
                    <a:pt x="9180" y="2371"/>
                  </a:ln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0" name="Shape 800"/>
            <p:cNvSpPr/>
            <p:nvPr/>
          </p:nvSpPr>
          <p:spPr>
            <a:xfrm>
              <a:off x="2912811" y="5156179"/>
              <a:ext cx="359153" cy="171655"/>
            </a:xfrm>
            <a:custGeom>
              <a:avLst/>
              <a:gdLst/>
              <a:ahLst/>
              <a:cxnLst>
                <a:cxn ang="0">
                  <a:pos x="wd2" y="hd2"/>
                </a:cxn>
                <a:cxn ang="5400000">
                  <a:pos x="wd2" y="hd2"/>
                </a:cxn>
                <a:cxn ang="10800000">
                  <a:pos x="wd2" y="hd2"/>
                </a:cxn>
                <a:cxn ang="16200000">
                  <a:pos x="wd2" y="hd2"/>
                </a:cxn>
              </a:cxnLst>
              <a:rect l="0" t="0" r="r" b="b"/>
              <a:pathLst>
                <a:path w="21600" h="21600" extrusionOk="0">
                  <a:moveTo>
                    <a:pt x="0" y="9425"/>
                  </a:moveTo>
                  <a:cubicBezTo>
                    <a:pt x="0" y="18458"/>
                    <a:pt x="0" y="18458"/>
                    <a:pt x="0" y="18458"/>
                  </a:cubicBezTo>
                  <a:cubicBezTo>
                    <a:pt x="0" y="18458"/>
                    <a:pt x="6010" y="16102"/>
                    <a:pt x="12021" y="17280"/>
                  </a:cubicBezTo>
                  <a:cubicBezTo>
                    <a:pt x="18031" y="18458"/>
                    <a:pt x="21224" y="21600"/>
                    <a:pt x="21224" y="21600"/>
                  </a:cubicBezTo>
                  <a:cubicBezTo>
                    <a:pt x="21600" y="8247"/>
                    <a:pt x="21600" y="8247"/>
                    <a:pt x="21600" y="8247"/>
                  </a:cubicBezTo>
                  <a:cubicBezTo>
                    <a:pt x="6574" y="0"/>
                    <a:pt x="6574" y="0"/>
                    <a:pt x="6574" y="0"/>
                  </a:cubicBezTo>
                  <a:lnTo>
                    <a:pt x="0" y="9425"/>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1" name="Shape 801"/>
            <p:cNvSpPr/>
            <p:nvPr/>
          </p:nvSpPr>
          <p:spPr>
            <a:xfrm>
              <a:off x="2597236" y="2219599"/>
              <a:ext cx="728153" cy="3073904"/>
            </a:xfrm>
            <a:custGeom>
              <a:avLst/>
              <a:gdLst/>
              <a:ahLst/>
              <a:cxnLst>
                <a:cxn ang="0">
                  <a:pos x="wd2" y="hd2"/>
                </a:cxn>
                <a:cxn ang="5400000">
                  <a:pos x="wd2" y="hd2"/>
                </a:cxn>
                <a:cxn ang="10800000">
                  <a:pos x="wd2" y="hd2"/>
                </a:cxn>
                <a:cxn ang="16200000">
                  <a:pos x="wd2" y="hd2"/>
                </a:cxn>
              </a:cxnLst>
              <a:rect l="0" t="0" r="r" b="b"/>
              <a:pathLst>
                <a:path w="21347" h="21600" extrusionOk="0">
                  <a:moveTo>
                    <a:pt x="15010" y="0"/>
                  </a:moveTo>
                  <a:cubicBezTo>
                    <a:pt x="15010" y="0"/>
                    <a:pt x="16017" y="285"/>
                    <a:pt x="15834" y="1667"/>
                  </a:cubicBezTo>
                  <a:cubicBezTo>
                    <a:pt x="15651" y="3048"/>
                    <a:pt x="14553" y="5811"/>
                    <a:pt x="15559" y="6469"/>
                  </a:cubicBezTo>
                  <a:cubicBezTo>
                    <a:pt x="16566" y="7127"/>
                    <a:pt x="17756" y="9298"/>
                    <a:pt x="18580" y="9802"/>
                  </a:cubicBezTo>
                  <a:cubicBezTo>
                    <a:pt x="19403" y="10307"/>
                    <a:pt x="20868" y="14561"/>
                    <a:pt x="21234" y="16600"/>
                  </a:cubicBezTo>
                  <a:cubicBezTo>
                    <a:pt x="21600" y="18662"/>
                    <a:pt x="20959" y="21600"/>
                    <a:pt x="20959" y="21600"/>
                  </a:cubicBezTo>
                  <a:cubicBezTo>
                    <a:pt x="20959" y="21600"/>
                    <a:pt x="19678" y="21118"/>
                    <a:pt x="15010" y="21118"/>
                  </a:cubicBezTo>
                  <a:cubicBezTo>
                    <a:pt x="10342" y="21118"/>
                    <a:pt x="7963" y="21425"/>
                    <a:pt x="7963" y="21425"/>
                  </a:cubicBezTo>
                  <a:cubicBezTo>
                    <a:pt x="7963" y="21425"/>
                    <a:pt x="7597" y="15065"/>
                    <a:pt x="7322" y="14298"/>
                  </a:cubicBezTo>
                  <a:cubicBezTo>
                    <a:pt x="7139" y="13552"/>
                    <a:pt x="5858" y="12938"/>
                    <a:pt x="6498" y="12587"/>
                  </a:cubicBezTo>
                  <a:cubicBezTo>
                    <a:pt x="7047" y="12258"/>
                    <a:pt x="6681" y="12017"/>
                    <a:pt x="6315" y="11864"/>
                  </a:cubicBezTo>
                  <a:cubicBezTo>
                    <a:pt x="5949" y="11710"/>
                    <a:pt x="5492" y="11644"/>
                    <a:pt x="5766" y="11425"/>
                  </a:cubicBezTo>
                  <a:cubicBezTo>
                    <a:pt x="6041" y="11206"/>
                    <a:pt x="4393" y="10219"/>
                    <a:pt x="4119" y="10175"/>
                  </a:cubicBezTo>
                  <a:cubicBezTo>
                    <a:pt x="3936" y="10131"/>
                    <a:pt x="0" y="4474"/>
                    <a:pt x="0" y="4474"/>
                  </a:cubicBezTo>
                  <a:cubicBezTo>
                    <a:pt x="4119" y="2061"/>
                    <a:pt x="4119" y="2061"/>
                    <a:pt x="4119" y="2061"/>
                  </a:cubicBezTo>
                  <a:lnTo>
                    <a:pt x="15010" y="0"/>
                  </a:ln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2" name="Shape 802"/>
            <p:cNvSpPr/>
            <p:nvPr/>
          </p:nvSpPr>
          <p:spPr>
            <a:xfrm>
              <a:off x="1556311" y="782513"/>
              <a:ext cx="813816" cy="1115364"/>
            </a:xfrm>
            <a:custGeom>
              <a:avLst/>
              <a:gdLst/>
              <a:ahLst/>
              <a:cxnLst>
                <a:cxn ang="0">
                  <a:pos x="wd2" y="hd2"/>
                </a:cxn>
                <a:cxn ang="5400000">
                  <a:pos x="wd2" y="hd2"/>
                </a:cxn>
                <a:cxn ang="10800000">
                  <a:pos x="wd2" y="hd2"/>
                </a:cxn>
                <a:cxn ang="16200000">
                  <a:pos x="wd2" y="hd2"/>
                </a:cxn>
              </a:cxnLst>
              <a:rect l="0" t="0" r="r" b="b"/>
              <a:pathLst>
                <a:path w="21403" h="21365" extrusionOk="0">
                  <a:moveTo>
                    <a:pt x="21391" y="4131"/>
                  </a:moveTo>
                  <a:cubicBezTo>
                    <a:pt x="21391" y="4131"/>
                    <a:pt x="16381" y="-117"/>
                    <a:pt x="16217" y="3"/>
                  </a:cubicBezTo>
                  <a:cubicBezTo>
                    <a:pt x="16135" y="3"/>
                    <a:pt x="12932" y="422"/>
                    <a:pt x="10714" y="661"/>
                  </a:cubicBezTo>
                  <a:cubicBezTo>
                    <a:pt x="8497" y="422"/>
                    <a:pt x="5294" y="3"/>
                    <a:pt x="5129" y="3"/>
                  </a:cubicBezTo>
                  <a:cubicBezTo>
                    <a:pt x="4965" y="-117"/>
                    <a:pt x="37" y="4131"/>
                    <a:pt x="37" y="4131"/>
                  </a:cubicBezTo>
                  <a:cubicBezTo>
                    <a:pt x="-127" y="4371"/>
                    <a:pt x="284" y="15021"/>
                    <a:pt x="694" y="15500"/>
                  </a:cubicBezTo>
                  <a:cubicBezTo>
                    <a:pt x="1187" y="16038"/>
                    <a:pt x="7757" y="21483"/>
                    <a:pt x="8168" y="21363"/>
                  </a:cubicBezTo>
                  <a:cubicBezTo>
                    <a:pt x="8168" y="21363"/>
                    <a:pt x="8332" y="21303"/>
                    <a:pt x="8579" y="21303"/>
                  </a:cubicBezTo>
                  <a:cubicBezTo>
                    <a:pt x="8579" y="21363"/>
                    <a:pt x="8579" y="21363"/>
                    <a:pt x="8579" y="21363"/>
                  </a:cubicBezTo>
                  <a:cubicBezTo>
                    <a:pt x="8579" y="21363"/>
                    <a:pt x="9646" y="21303"/>
                    <a:pt x="10714" y="21303"/>
                  </a:cubicBezTo>
                  <a:cubicBezTo>
                    <a:pt x="11782" y="21303"/>
                    <a:pt x="12849" y="21363"/>
                    <a:pt x="12849" y="21363"/>
                  </a:cubicBezTo>
                  <a:cubicBezTo>
                    <a:pt x="12849" y="21363"/>
                    <a:pt x="12849" y="21363"/>
                    <a:pt x="12849" y="21303"/>
                  </a:cubicBezTo>
                  <a:cubicBezTo>
                    <a:pt x="13096" y="21303"/>
                    <a:pt x="13260" y="21363"/>
                    <a:pt x="13260" y="21363"/>
                  </a:cubicBezTo>
                  <a:cubicBezTo>
                    <a:pt x="13589" y="21483"/>
                    <a:pt x="20241" y="16038"/>
                    <a:pt x="20734" y="15500"/>
                  </a:cubicBezTo>
                  <a:cubicBezTo>
                    <a:pt x="21144" y="15021"/>
                    <a:pt x="21473" y="4371"/>
                    <a:pt x="21391" y="4131"/>
                  </a:cubicBez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3" name="Shape 803"/>
            <p:cNvSpPr/>
            <p:nvPr/>
          </p:nvSpPr>
          <p:spPr>
            <a:xfrm>
              <a:off x="2285619" y="1114712"/>
              <a:ext cx="149119" cy="317614"/>
            </a:xfrm>
            <a:custGeom>
              <a:avLst/>
              <a:gdLst/>
              <a:ahLst/>
              <a:cxnLst>
                <a:cxn ang="0">
                  <a:pos x="wd2" y="hd2"/>
                </a:cxn>
                <a:cxn ang="5400000">
                  <a:pos x="wd2" y="hd2"/>
                </a:cxn>
                <a:cxn ang="10800000">
                  <a:pos x="wd2" y="hd2"/>
                </a:cxn>
                <a:cxn ang="16200000">
                  <a:pos x="wd2" y="hd2"/>
                </a:cxn>
              </a:cxnLst>
              <a:rect l="0" t="0" r="r" b="b"/>
              <a:pathLst>
                <a:path w="20673" h="21121" extrusionOk="0">
                  <a:moveTo>
                    <a:pt x="7776" y="548"/>
                  </a:moveTo>
                  <a:cubicBezTo>
                    <a:pt x="11664" y="-75"/>
                    <a:pt x="18144" y="-283"/>
                    <a:pt x="19872" y="548"/>
                  </a:cubicBezTo>
                  <a:cubicBezTo>
                    <a:pt x="21600" y="1379"/>
                    <a:pt x="20304" y="16540"/>
                    <a:pt x="18144" y="17579"/>
                  </a:cubicBezTo>
                  <a:cubicBezTo>
                    <a:pt x="15984" y="18617"/>
                    <a:pt x="7344" y="21317"/>
                    <a:pt x="5616" y="21109"/>
                  </a:cubicBezTo>
                  <a:cubicBezTo>
                    <a:pt x="3888" y="20902"/>
                    <a:pt x="0" y="7609"/>
                    <a:pt x="0" y="7194"/>
                  </a:cubicBezTo>
                  <a:cubicBezTo>
                    <a:pt x="0" y="6571"/>
                    <a:pt x="7776" y="548"/>
                    <a:pt x="7776" y="548"/>
                  </a:cubicBez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4" name="Shape 804"/>
            <p:cNvSpPr/>
            <p:nvPr/>
          </p:nvSpPr>
          <p:spPr>
            <a:xfrm>
              <a:off x="1481183" y="1114712"/>
              <a:ext cx="152158" cy="317614"/>
            </a:xfrm>
            <a:custGeom>
              <a:avLst/>
              <a:gdLst/>
              <a:ahLst/>
              <a:cxnLst>
                <a:cxn ang="0">
                  <a:pos x="wd2" y="hd2"/>
                </a:cxn>
                <a:cxn ang="5400000">
                  <a:pos x="wd2" y="hd2"/>
                </a:cxn>
                <a:cxn ang="10800000">
                  <a:pos x="wd2" y="hd2"/>
                </a:cxn>
                <a:cxn ang="16200000">
                  <a:pos x="wd2" y="hd2"/>
                </a:cxn>
              </a:cxnLst>
              <a:rect l="0" t="0" r="r" b="b"/>
              <a:pathLst>
                <a:path w="20571" h="21121" extrusionOk="0">
                  <a:moveTo>
                    <a:pt x="12524" y="548"/>
                  </a:moveTo>
                  <a:cubicBezTo>
                    <a:pt x="9136" y="-75"/>
                    <a:pt x="2783" y="-283"/>
                    <a:pt x="1089" y="548"/>
                  </a:cubicBezTo>
                  <a:cubicBezTo>
                    <a:pt x="-1029" y="1379"/>
                    <a:pt x="242" y="16540"/>
                    <a:pt x="2359" y="17579"/>
                  </a:cubicBezTo>
                  <a:cubicBezTo>
                    <a:pt x="4477" y="18617"/>
                    <a:pt x="12947" y="21317"/>
                    <a:pt x="14642" y="21109"/>
                  </a:cubicBezTo>
                  <a:cubicBezTo>
                    <a:pt x="16336" y="20902"/>
                    <a:pt x="20571" y="7609"/>
                    <a:pt x="20571" y="7194"/>
                  </a:cubicBezTo>
                  <a:cubicBezTo>
                    <a:pt x="20571" y="6571"/>
                    <a:pt x="12524" y="548"/>
                    <a:pt x="12524" y="548"/>
                  </a:cubicBezTo>
                  <a:close/>
                </a:path>
              </a:pathLst>
            </a:custGeom>
            <a:solidFill>
              <a:srgbClr val="F7C8A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5" name="Shape 805"/>
            <p:cNvSpPr/>
            <p:nvPr/>
          </p:nvSpPr>
          <p:spPr>
            <a:xfrm>
              <a:off x="1483488" y="523352"/>
              <a:ext cx="951680" cy="781208"/>
            </a:xfrm>
            <a:custGeom>
              <a:avLst/>
              <a:gdLst/>
              <a:ahLst/>
              <a:cxnLst>
                <a:cxn ang="0">
                  <a:pos x="wd2" y="hd2"/>
                </a:cxn>
                <a:cxn ang="5400000">
                  <a:pos x="wd2" y="hd2"/>
                </a:cxn>
                <a:cxn ang="10800000">
                  <a:pos x="wd2" y="hd2"/>
                </a:cxn>
                <a:cxn ang="16200000">
                  <a:pos x="wd2" y="hd2"/>
                </a:cxn>
              </a:cxnLst>
              <a:rect l="0" t="0" r="r" b="b"/>
              <a:pathLst>
                <a:path w="20647" h="20712" extrusionOk="0">
                  <a:moveTo>
                    <a:pt x="2225" y="20712"/>
                  </a:moveTo>
                  <a:cubicBezTo>
                    <a:pt x="2157" y="20381"/>
                    <a:pt x="-416" y="13512"/>
                    <a:pt x="58" y="8464"/>
                  </a:cubicBezTo>
                  <a:cubicBezTo>
                    <a:pt x="329" y="5733"/>
                    <a:pt x="2563" y="1098"/>
                    <a:pt x="7777" y="188"/>
                  </a:cubicBezTo>
                  <a:cubicBezTo>
                    <a:pt x="13939" y="-888"/>
                    <a:pt x="15902" y="3002"/>
                    <a:pt x="15902" y="3002"/>
                  </a:cubicBezTo>
                  <a:cubicBezTo>
                    <a:pt x="15902" y="3002"/>
                    <a:pt x="19220" y="2505"/>
                    <a:pt x="20439" y="7305"/>
                  </a:cubicBezTo>
                  <a:cubicBezTo>
                    <a:pt x="21184" y="10202"/>
                    <a:pt x="19694" y="15912"/>
                    <a:pt x="19627" y="16574"/>
                  </a:cubicBezTo>
                  <a:cubicBezTo>
                    <a:pt x="19288" y="18560"/>
                    <a:pt x="19017" y="20464"/>
                    <a:pt x="19017" y="20464"/>
                  </a:cubicBezTo>
                  <a:cubicBezTo>
                    <a:pt x="19017" y="20464"/>
                    <a:pt x="19017" y="16905"/>
                    <a:pt x="17121" y="11774"/>
                  </a:cubicBezTo>
                  <a:cubicBezTo>
                    <a:pt x="15293" y="6643"/>
                    <a:pt x="15090" y="7222"/>
                    <a:pt x="15090" y="7222"/>
                  </a:cubicBezTo>
                  <a:cubicBezTo>
                    <a:pt x="15090" y="7222"/>
                    <a:pt x="14074" y="7802"/>
                    <a:pt x="13194" y="9209"/>
                  </a:cubicBezTo>
                  <a:cubicBezTo>
                    <a:pt x="12720" y="9953"/>
                    <a:pt x="12111" y="11857"/>
                    <a:pt x="12111" y="11857"/>
                  </a:cubicBezTo>
                  <a:cubicBezTo>
                    <a:pt x="12111" y="11857"/>
                    <a:pt x="7709" y="12850"/>
                    <a:pt x="5339" y="12022"/>
                  </a:cubicBezTo>
                  <a:cubicBezTo>
                    <a:pt x="2970" y="11195"/>
                    <a:pt x="2360" y="12767"/>
                    <a:pt x="2225" y="14505"/>
                  </a:cubicBezTo>
                  <a:cubicBezTo>
                    <a:pt x="2022" y="16574"/>
                    <a:pt x="2225" y="20712"/>
                    <a:pt x="2225" y="20712"/>
                  </a:cubicBezTo>
                  <a:close/>
                </a:path>
              </a:pathLst>
            </a:custGeom>
            <a:solidFill>
              <a:srgbClr val="262626"/>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13" name="Group 813"/>
          <p:cNvGrpSpPr/>
          <p:nvPr/>
        </p:nvGrpSpPr>
        <p:grpSpPr>
          <a:xfrm>
            <a:off x="-42572" y="1887794"/>
            <a:ext cx="24426573" cy="1169881"/>
            <a:chOff x="0" y="0"/>
            <a:chExt cx="24426572" cy="1169880"/>
          </a:xfrm>
        </p:grpSpPr>
        <p:sp>
          <p:nvSpPr>
            <p:cNvPr id="807" name="Shape 807"/>
            <p:cNvSpPr/>
            <p:nvPr/>
          </p:nvSpPr>
          <p:spPr>
            <a:xfrm>
              <a:off x="0" y="314258"/>
              <a:ext cx="3035915" cy="855623"/>
            </a:xfrm>
            <a:prstGeom prst="rect">
              <a:avLst/>
            </a:prstGeom>
            <a:solidFill>
              <a:srgbClr val="B0580E">
                <a:alpha val="74118"/>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8" name="Shape 808"/>
            <p:cNvSpPr/>
            <p:nvPr/>
          </p:nvSpPr>
          <p:spPr>
            <a:xfrm>
              <a:off x="6944312" y="314258"/>
              <a:ext cx="17482261" cy="855623"/>
            </a:xfrm>
            <a:prstGeom prst="rect">
              <a:avLst/>
            </a:prstGeom>
            <a:solidFill>
              <a:srgbClr val="B0580E">
                <a:alpha val="74118"/>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09" name="Shape 809"/>
            <p:cNvSpPr/>
            <p:nvPr/>
          </p:nvSpPr>
          <p:spPr>
            <a:xfrm>
              <a:off x="2539444" y="0"/>
              <a:ext cx="496473" cy="11698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5847"/>
                  </a:lnTo>
                  <a:lnTo>
                    <a:pt x="0" y="0"/>
                  </a:lnTo>
                  <a:lnTo>
                    <a:pt x="21600" y="5802"/>
                  </a:lnTo>
                  <a:lnTo>
                    <a:pt x="21600" y="21600"/>
                  </a:lnTo>
                  <a:close/>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0" name="Shape 810"/>
            <p:cNvSpPr/>
            <p:nvPr/>
          </p:nvSpPr>
          <p:spPr>
            <a:xfrm>
              <a:off x="6944314" y="0"/>
              <a:ext cx="496473" cy="116987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5847"/>
                  </a:lnTo>
                  <a:lnTo>
                    <a:pt x="21600" y="0"/>
                  </a:lnTo>
                  <a:lnTo>
                    <a:pt x="0" y="5802"/>
                  </a:lnTo>
                  <a:lnTo>
                    <a:pt x="0" y="21600"/>
                  </a:lnTo>
                  <a:close/>
                </a:path>
              </a:pathLst>
            </a:custGeom>
            <a:solidFill>
              <a:srgbClr val="763A09"/>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1" name="Shape 811"/>
            <p:cNvSpPr/>
            <p:nvPr/>
          </p:nvSpPr>
          <p:spPr>
            <a:xfrm>
              <a:off x="2539444" y="-1"/>
              <a:ext cx="4901343" cy="858264"/>
            </a:xfrm>
            <a:prstGeom prst="rect">
              <a:avLst/>
            </a:pr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2" name="Shape 812"/>
            <p:cNvSpPr/>
            <p:nvPr/>
          </p:nvSpPr>
          <p:spPr>
            <a:xfrm>
              <a:off x="3146558" y="58918"/>
              <a:ext cx="4062383" cy="7377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4000">
                  <a:solidFill>
                    <a:srgbClr val="E9E7DE"/>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E9E7DE"/>
                  </a:solidFill>
                  <a:latin typeface="Arial"/>
                  <a:ea typeface="Arial"/>
                  <a:cs typeface="Arial"/>
                  <a:sym typeface="Arial"/>
                </a:rPr>
                <a:t>INFOGRAPHICS</a:t>
              </a:r>
            </a:p>
          </p:txBody>
        </p:sp>
      </p:grpSp>
      <p:grpSp>
        <p:nvGrpSpPr>
          <p:cNvPr id="817" name="Group 817"/>
          <p:cNvGrpSpPr/>
          <p:nvPr/>
        </p:nvGrpSpPr>
        <p:grpSpPr>
          <a:xfrm>
            <a:off x="7671678" y="3864045"/>
            <a:ext cx="4932001" cy="1128501"/>
            <a:chOff x="0" y="0"/>
            <a:chExt cx="4932000" cy="1128500"/>
          </a:xfrm>
        </p:grpSpPr>
        <p:sp>
          <p:nvSpPr>
            <p:cNvPr id="814" name="Shape 814"/>
            <p:cNvSpPr/>
            <p:nvPr/>
          </p:nvSpPr>
          <p:spPr>
            <a:xfrm>
              <a:off x="1" y="-1"/>
              <a:ext cx="478913" cy="112850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5847"/>
                  </a:lnTo>
                  <a:lnTo>
                    <a:pt x="0" y="0"/>
                  </a:lnTo>
                  <a:lnTo>
                    <a:pt x="21600" y="5802"/>
                  </a:lnTo>
                  <a:lnTo>
                    <a:pt x="21600" y="21600"/>
                  </a:lnTo>
                  <a:close/>
                </a:path>
              </a:pathLst>
            </a:custGeom>
            <a:solidFill>
              <a:srgbClr val="E7A50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5" name="Shape 815"/>
            <p:cNvSpPr/>
            <p:nvPr/>
          </p:nvSpPr>
          <p:spPr>
            <a:xfrm>
              <a:off x="-1" y="0"/>
              <a:ext cx="4932002" cy="827904"/>
            </a:xfrm>
            <a:prstGeom prst="rect">
              <a:avLst/>
            </a:pr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16" name="Shape 816"/>
            <p:cNvSpPr/>
            <p:nvPr/>
          </p:nvSpPr>
          <p:spPr>
            <a:xfrm>
              <a:off x="340254" y="6034"/>
              <a:ext cx="4277057"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Information</a:t>
              </a:r>
            </a:p>
          </p:txBody>
        </p:sp>
      </p:grpSp>
      <p:sp>
        <p:nvSpPr>
          <p:cNvPr id="818" name="Shape 818"/>
          <p:cNvSpPr/>
          <p:nvPr/>
        </p:nvSpPr>
        <p:spPr>
          <a:xfrm>
            <a:off x="9056574" y="540057"/>
            <a:ext cx="14218762" cy="1539996"/>
          </a:xfrm>
          <a:prstGeom prst="rect">
            <a:avLst/>
          </a:prstGeom>
          <a:ln w="12700">
            <a:miter lim="400000"/>
          </a:ln>
          <a:extLst>
            <a:ext uri="{C572A759-6A51-4108-AA02-DFA0A04FC94B}">
              <ma14:wrappingTextBoxFlag xmlns:ma14="http://schemas.microsoft.com/office/mac/drawingml/2011/main" xmlns="" val="1"/>
            </a:ext>
          </a:extLst>
        </p:spPr>
        <p:txBody>
          <a:bodyPr wrap="none" tIns="91439" bIns="91439">
            <a:spAutoFit/>
          </a:bodyPr>
          <a:lstStyle>
            <a:lvl1pPr>
              <a:defRPr sz="9600">
                <a:solidFill>
                  <a:srgbClr val="E7A500"/>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9600">
                <a:solidFill>
                  <a:srgbClr val="E7A500"/>
                </a:solidFill>
                <a:latin typeface="Arial"/>
                <a:ea typeface="Arial"/>
                <a:cs typeface="Arial"/>
                <a:sym typeface="Arial"/>
              </a:rPr>
              <a:t>BANKING AND FINANCE</a:t>
            </a:r>
          </a:p>
        </p:txBody>
      </p:sp>
      <p:grpSp>
        <p:nvGrpSpPr>
          <p:cNvPr id="822" name="Group 822"/>
          <p:cNvGrpSpPr/>
          <p:nvPr/>
        </p:nvGrpSpPr>
        <p:grpSpPr>
          <a:xfrm>
            <a:off x="13046473" y="3863743"/>
            <a:ext cx="4932001" cy="1128502"/>
            <a:chOff x="0" y="0"/>
            <a:chExt cx="4932000" cy="1128500"/>
          </a:xfrm>
        </p:grpSpPr>
        <p:sp>
          <p:nvSpPr>
            <p:cNvPr id="819" name="Shape 819"/>
            <p:cNvSpPr/>
            <p:nvPr/>
          </p:nvSpPr>
          <p:spPr>
            <a:xfrm>
              <a:off x="1" y="-1"/>
              <a:ext cx="478913" cy="112850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5847"/>
                  </a:lnTo>
                  <a:lnTo>
                    <a:pt x="0" y="0"/>
                  </a:lnTo>
                  <a:lnTo>
                    <a:pt x="21600" y="5802"/>
                  </a:lnTo>
                  <a:lnTo>
                    <a:pt x="21600" y="21600"/>
                  </a:lnTo>
                  <a:close/>
                </a:path>
              </a:pathLst>
            </a:custGeom>
            <a:solidFill>
              <a:srgbClr val="2E8D9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0" name="Shape 820"/>
            <p:cNvSpPr/>
            <p:nvPr/>
          </p:nvSpPr>
          <p:spPr>
            <a:xfrm>
              <a:off x="-1" y="0"/>
              <a:ext cx="4932002" cy="827904"/>
            </a:xfrm>
            <a:prstGeom prst="rect">
              <a:avLst/>
            </a:pr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1" name="Shape 821"/>
            <p:cNvSpPr/>
            <p:nvPr/>
          </p:nvSpPr>
          <p:spPr>
            <a:xfrm>
              <a:off x="305165" y="6034"/>
              <a:ext cx="4294615"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Information</a:t>
              </a:r>
            </a:p>
          </p:txBody>
        </p:sp>
      </p:grpSp>
      <p:grpSp>
        <p:nvGrpSpPr>
          <p:cNvPr id="826" name="Group 826"/>
          <p:cNvGrpSpPr/>
          <p:nvPr/>
        </p:nvGrpSpPr>
        <p:grpSpPr>
          <a:xfrm>
            <a:off x="18366776" y="3864045"/>
            <a:ext cx="4929249" cy="1128501"/>
            <a:chOff x="0" y="0"/>
            <a:chExt cx="4929248" cy="1128500"/>
          </a:xfrm>
        </p:grpSpPr>
        <p:sp>
          <p:nvSpPr>
            <p:cNvPr id="823" name="Shape 823"/>
            <p:cNvSpPr/>
            <p:nvPr/>
          </p:nvSpPr>
          <p:spPr>
            <a:xfrm>
              <a:off x="-1" y="-1"/>
              <a:ext cx="478913" cy="112850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5847"/>
                  </a:lnTo>
                  <a:lnTo>
                    <a:pt x="0" y="0"/>
                  </a:lnTo>
                  <a:lnTo>
                    <a:pt x="21600" y="5802"/>
                  </a:lnTo>
                  <a:lnTo>
                    <a:pt x="21600" y="21600"/>
                  </a:lnTo>
                  <a:close/>
                </a:path>
              </a:pathLst>
            </a:custGeom>
            <a:solidFill>
              <a:srgbClr val="006A6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4" name="Shape 824"/>
            <p:cNvSpPr/>
            <p:nvPr/>
          </p:nvSpPr>
          <p:spPr>
            <a:xfrm>
              <a:off x="0" y="0"/>
              <a:ext cx="4929248" cy="827904"/>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5" name="Shape 825"/>
            <p:cNvSpPr/>
            <p:nvPr/>
          </p:nvSpPr>
          <p:spPr>
            <a:xfrm>
              <a:off x="1109226" y="6034"/>
              <a:ext cx="2736821"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4000">
                  <a:solidFill>
                    <a:srgbClr val="FFFFFF"/>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FFFFFF"/>
                  </a:solidFill>
                  <a:latin typeface="Arial"/>
                  <a:ea typeface="Arial"/>
                  <a:cs typeface="Arial"/>
                  <a:sym typeface="Arial"/>
                </a:rPr>
                <a:t>Information</a:t>
              </a:r>
            </a:p>
          </p:txBody>
        </p:sp>
      </p:grpSp>
      <p:grpSp>
        <p:nvGrpSpPr>
          <p:cNvPr id="829" name="Group 829"/>
          <p:cNvGrpSpPr/>
          <p:nvPr/>
        </p:nvGrpSpPr>
        <p:grpSpPr>
          <a:xfrm>
            <a:off x="18809574" y="4669997"/>
            <a:ext cx="4282437" cy="8452279"/>
            <a:chOff x="0" y="0"/>
            <a:chExt cx="4282435" cy="8452277"/>
          </a:xfrm>
        </p:grpSpPr>
        <p:sp>
          <p:nvSpPr>
            <p:cNvPr id="827" name="Shape 827"/>
            <p:cNvSpPr/>
            <p:nvPr/>
          </p:nvSpPr>
          <p:spPr>
            <a:xfrm>
              <a:off x="0" y="0"/>
              <a:ext cx="4282436" cy="8452278"/>
            </a:xfrm>
            <a:prstGeom prst="rect">
              <a:avLst/>
            </a:prstGeom>
            <a:solidFill>
              <a:srgbClr val="C8C2AC">
                <a:alpha val="42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28" name="Shape 828"/>
            <p:cNvSpPr/>
            <p:nvPr/>
          </p:nvSpPr>
          <p:spPr>
            <a:xfrm>
              <a:off x="431516" y="440485"/>
              <a:ext cx="3440592" cy="42352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ct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But you always have a choice. Jessica shares.</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818"/>
                                        </p:tgtEl>
                                        <p:attrNameLst>
                                          <p:attrName>style.visibility</p:attrName>
                                        </p:attrNameLst>
                                      </p:cBhvr>
                                      <p:to>
                                        <p:strVal val="visible"/>
                                      </p:to>
                                    </p:set>
                                    <p:animEffect transition="in" filter="dissolve">
                                      <p:cBhvr>
                                        <p:cTn id="7" dur="500"/>
                                        <p:tgtEl>
                                          <p:spTgt spid="818"/>
                                        </p:tgtEl>
                                      </p:cBhvr>
                                    </p:animEffect>
                                  </p:childTnLst>
                                </p:cTn>
                              </p:par>
                            </p:childTnLst>
                          </p:cTn>
                        </p:par>
                        <p:par>
                          <p:cTn id="8" fill="hold">
                            <p:stCondLst>
                              <p:cond delay="500"/>
                            </p:stCondLst>
                            <p:childTnLst>
                              <p:par>
                                <p:cTn id="9" presetID="22" presetClass="entr" presetSubtype="8" fill="hold" grpId="2" nodeType="afterEffect">
                                  <p:stCondLst>
                                    <p:cond delay="0"/>
                                  </p:stCondLst>
                                  <p:iterate>
                                    <p:tmAbs val="0"/>
                                  </p:iterate>
                                  <p:childTnLst>
                                    <p:set>
                                      <p:cBhvr>
                                        <p:cTn id="10" fill="hold"/>
                                        <p:tgtEl>
                                          <p:spTgt spid="813"/>
                                        </p:tgtEl>
                                        <p:attrNameLst>
                                          <p:attrName>style.visibility</p:attrName>
                                        </p:attrNameLst>
                                      </p:cBhvr>
                                      <p:to>
                                        <p:strVal val="visible"/>
                                      </p:to>
                                    </p:set>
                                    <p:animEffect transition="in" filter="wipe(left)">
                                      <p:cBhvr>
                                        <p:cTn id="11" dur="500"/>
                                        <p:tgtEl>
                                          <p:spTgt spid="813"/>
                                        </p:tgtEl>
                                      </p:cBhvr>
                                    </p:animEffect>
                                  </p:childTnLst>
                                </p:cTn>
                              </p:par>
                            </p:childTnLst>
                          </p:cTn>
                        </p:par>
                        <p:par>
                          <p:cTn id="12" fill="hold">
                            <p:stCondLst>
                              <p:cond delay="1000"/>
                            </p:stCondLst>
                            <p:childTnLst>
                              <p:par>
                                <p:cTn id="13" presetID="22" presetClass="entr" presetSubtype="1" fill="hold" grpId="3" nodeType="afterEffect">
                                  <p:stCondLst>
                                    <p:cond delay="0"/>
                                  </p:stCondLst>
                                  <p:iterate>
                                    <p:tmAbs val="0"/>
                                  </p:iterate>
                                  <p:childTnLst>
                                    <p:set>
                                      <p:cBhvr>
                                        <p:cTn id="14" fill="hold"/>
                                        <p:tgtEl>
                                          <p:spTgt spid="806"/>
                                        </p:tgtEl>
                                        <p:attrNameLst>
                                          <p:attrName>style.visibility</p:attrName>
                                        </p:attrNameLst>
                                      </p:cBhvr>
                                      <p:to>
                                        <p:strVal val="visible"/>
                                      </p:to>
                                    </p:set>
                                    <p:animEffect transition="in" filter="wipe(up)">
                                      <p:cBhvr>
                                        <p:cTn id="15" dur="500"/>
                                        <p:tgtEl>
                                          <p:spTgt spid="806"/>
                                        </p:tgtEl>
                                      </p:cBhvr>
                                    </p:animEffect>
                                  </p:childTnLst>
                                </p:cTn>
                              </p:par>
                            </p:childTnLst>
                          </p:cTn>
                        </p:par>
                        <p:par>
                          <p:cTn id="16" fill="hold">
                            <p:stCondLst>
                              <p:cond delay="1500"/>
                            </p:stCondLst>
                            <p:childTnLst>
                              <p:par>
                                <p:cTn id="17" presetID="22" presetClass="entr" presetSubtype="8" fill="hold" grpId="4" nodeType="afterEffect">
                                  <p:stCondLst>
                                    <p:cond delay="0"/>
                                  </p:stCondLst>
                                  <p:iterate>
                                    <p:tmAbs val="0"/>
                                  </p:iterate>
                                  <p:childTnLst>
                                    <p:set>
                                      <p:cBhvr>
                                        <p:cTn id="18" fill="hold"/>
                                        <p:tgtEl>
                                          <p:spTgt spid="817"/>
                                        </p:tgtEl>
                                        <p:attrNameLst>
                                          <p:attrName>style.visibility</p:attrName>
                                        </p:attrNameLst>
                                      </p:cBhvr>
                                      <p:to>
                                        <p:strVal val="visible"/>
                                      </p:to>
                                    </p:set>
                                    <p:animEffect transition="in" filter="wipe(left)">
                                      <p:cBhvr>
                                        <p:cTn id="19" dur="500"/>
                                        <p:tgtEl>
                                          <p:spTgt spid="817"/>
                                        </p:tgtEl>
                                      </p:cBhvr>
                                    </p:animEffect>
                                  </p:childTnLst>
                                </p:cTn>
                              </p:par>
                            </p:childTnLst>
                          </p:cTn>
                        </p:par>
                        <p:par>
                          <p:cTn id="20" fill="hold">
                            <p:stCondLst>
                              <p:cond delay="2000"/>
                            </p:stCondLst>
                            <p:childTnLst>
                              <p:par>
                                <p:cTn id="21" presetID="22" presetClass="entr" presetSubtype="1" fill="hold" grpId="5" nodeType="afterEffect">
                                  <p:stCondLst>
                                    <p:cond delay="0"/>
                                  </p:stCondLst>
                                  <p:iterate>
                                    <p:tmAbs val="0"/>
                                  </p:iterate>
                                  <p:childTnLst>
                                    <p:set>
                                      <p:cBhvr>
                                        <p:cTn id="22" fill="hold"/>
                                        <p:tgtEl>
                                          <p:spTgt spid="780"/>
                                        </p:tgtEl>
                                        <p:attrNameLst>
                                          <p:attrName>style.visibility</p:attrName>
                                        </p:attrNameLst>
                                      </p:cBhvr>
                                      <p:to>
                                        <p:strVal val="visible"/>
                                      </p:to>
                                    </p:set>
                                    <p:animEffect transition="in" filter="wipe(up)">
                                      <p:cBhvr>
                                        <p:cTn id="23" dur="500"/>
                                        <p:tgtEl>
                                          <p:spTgt spid="780"/>
                                        </p:tgtEl>
                                      </p:cBhvr>
                                    </p:animEffect>
                                  </p:childTnLst>
                                </p:cTn>
                              </p:par>
                            </p:childTnLst>
                          </p:cTn>
                        </p:par>
                        <p:par>
                          <p:cTn id="24" fill="hold">
                            <p:stCondLst>
                              <p:cond delay="2500"/>
                            </p:stCondLst>
                            <p:childTnLst>
                              <p:par>
                                <p:cTn id="25" presetID="22" presetClass="entr" presetSubtype="8" fill="hold" grpId="6" nodeType="afterEffect">
                                  <p:stCondLst>
                                    <p:cond delay="0"/>
                                  </p:stCondLst>
                                  <p:iterate>
                                    <p:tmAbs val="0"/>
                                  </p:iterate>
                                  <p:childTnLst>
                                    <p:set>
                                      <p:cBhvr>
                                        <p:cTn id="26" fill="hold"/>
                                        <p:tgtEl>
                                          <p:spTgt spid="822"/>
                                        </p:tgtEl>
                                        <p:attrNameLst>
                                          <p:attrName>style.visibility</p:attrName>
                                        </p:attrNameLst>
                                      </p:cBhvr>
                                      <p:to>
                                        <p:strVal val="visible"/>
                                      </p:to>
                                    </p:set>
                                    <p:animEffect transition="in" filter="wipe(left)">
                                      <p:cBhvr>
                                        <p:cTn id="27" dur="500"/>
                                        <p:tgtEl>
                                          <p:spTgt spid="822"/>
                                        </p:tgtEl>
                                      </p:cBhvr>
                                    </p:animEffect>
                                  </p:childTnLst>
                                </p:cTn>
                              </p:par>
                            </p:childTnLst>
                          </p:cTn>
                        </p:par>
                        <p:par>
                          <p:cTn id="28" fill="hold">
                            <p:stCondLst>
                              <p:cond delay="3000"/>
                            </p:stCondLst>
                            <p:childTnLst>
                              <p:par>
                                <p:cTn id="29" presetID="22" presetClass="entr" presetSubtype="1" fill="hold" grpId="7" nodeType="afterEffect">
                                  <p:stCondLst>
                                    <p:cond delay="0"/>
                                  </p:stCondLst>
                                  <p:iterate>
                                    <p:tmAbs val="0"/>
                                  </p:iterate>
                                  <p:childTnLst>
                                    <p:set>
                                      <p:cBhvr>
                                        <p:cTn id="30" fill="hold"/>
                                        <p:tgtEl>
                                          <p:spTgt spid="783"/>
                                        </p:tgtEl>
                                        <p:attrNameLst>
                                          <p:attrName>style.visibility</p:attrName>
                                        </p:attrNameLst>
                                      </p:cBhvr>
                                      <p:to>
                                        <p:strVal val="visible"/>
                                      </p:to>
                                    </p:set>
                                    <p:animEffect transition="in" filter="wipe(up)">
                                      <p:cBhvr>
                                        <p:cTn id="31" dur="500"/>
                                        <p:tgtEl>
                                          <p:spTgt spid="783"/>
                                        </p:tgtEl>
                                      </p:cBhvr>
                                    </p:animEffect>
                                  </p:childTnLst>
                                </p:cTn>
                              </p:par>
                            </p:childTnLst>
                          </p:cTn>
                        </p:par>
                        <p:par>
                          <p:cTn id="32" fill="hold">
                            <p:stCondLst>
                              <p:cond delay="3500"/>
                            </p:stCondLst>
                            <p:childTnLst>
                              <p:par>
                                <p:cTn id="33" presetID="22" presetClass="entr" presetSubtype="8" fill="hold" grpId="8" nodeType="afterEffect">
                                  <p:stCondLst>
                                    <p:cond delay="0"/>
                                  </p:stCondLst>
                                  <p:iterate>
                                    <p:tmAbs val="0"/>
                                  </p:iterate>
                                  <p:childTnLst>
                                    <p:set>
                                      <p:cBhvr>
                                        <p:cTn id="34" fill="hold"/>
                                        <p:tgtEl>
                                          <p:spTgt spid="826"/>
                                        </p:tgtEl>
                                        <p:attrNameLst>
                                          <p:attrName>style.visibility</p:attrName>
                                        </p:attrNameLst>
                                      </p:cBhvr>
                                      <p:to>
                                        <p:strVal val="visible"/>
                                      </p:to>
                                    </p:set>
                                    <p:animEffect transition="in" filter="wipe(left)">
                                      <p:cBhvr>
                                        <p:cTn id="35" dur="500"/>
                                        <p:tgtEl>
                                          <p:spTgt spid="826"/>
                                        </p:tgtEl>
                                      </p:cBhvr>
                                    </p:animEffect>
                                  </p:childTnLst>
                                </p:cTn>
                              </p:par>
                            </p:childTnLst>
                          </p:cTn>
                        </p:par>
                        <p:par>
                          <p:cTn id="36" fill="hold">
                            <p:stCondLst>
                              <p:cond delay="4000"/>
                            </p:stCondLst>
                            <p:childTnLst>
                              <p:par>
                                <p:cTn id="37" presetID="22" presetClass="entr" presetSubtype="1" fill="hold" grpId="9" nodeType="afterEffect">
                                  <p:stCondLst>
                                    <p:cond delay="0"/>
                                  </p:stCondLst>
                                  <p:iterate>
                                    <p:tmAbs val="0"/>
                                  </p:iterate>
                                  <p:childTnLst>
                                    <p:set>
                                      <p:cBhvr>
                                        <p:cTn id="38" fill="hold"/>
                                        <p:tgtEl>
                                          <p:spTgt spid="829"/>
                                        </p:tgtEl>
                                        <p:attrNameLst>
                                          <p:attrName>style.visibility</p:attrName>
                                        </p:attrNameLst>
                                      </p:cBhvr>
                                      <p:to>
                                        <p:strVal val="visible"/>
                                      </p:to>
                                    </p:set>
                                    <p:animEffect transition="in" filter="wipe(up)">
                                      <p:cBhvr>
                                        <p:cTn id="39" dur="500"/>
                                        <p:tgtEl>
                                          <p:spTgt spid="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5" animBg="1" advAuto="0"/>
      <p:bldP spid="783" grpId="7" animBg="1" advAuto="0"/>
      <p:bldP spid="806" grpId="3" animBg="1" advAuto="0"/>
      <p:bldP spid="813" grpId="2" animBg="1" advAuto="0"/>
      <p:bldP spid="817" grpId="4" animBg="1" advAuto="0"/>
      <p:bldP spid="818" grpId="1" animBg="1" advAuto="0"/>
      <p:bldP spid="822" grpId="6" animBg="1" advAuto="0"/>
      <p:bldP spid="826" grpId="8" animBg="1" advAuto="0"/>
      <p:bldP spid="829" grpId="9"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grpSp>
        <p:nvGrpSpPr>
          <p:cNvPr id="833" name="Group 833"/>
          <p:cNvGrpSpPr/>
          <p:nvPr/>
        </p:nvGrpSpPr>
        <p:grpSpPr>
          <a:xfrm>
            <a:off x="9809325" y="914831"/>
            <a:ext cx="11906585" cy="11906585"/>
            <a:chOff x="0" y="0"/>
            <a:chExt cx="11906584" cy="11906584"/>
          </a:xfrm>
        </p:grpSpPr>
        <p:sp>
          <p:nvSpPr>
            <p:cNvPr id="831" name="Shape 831"/>
            <p:cNvSpPr/>
            <p:nvPr/>
          </p:nvSpPr>
          <p:spPr>
            <a:xfrm>
              <a:off x="0" y="0"/>
              <a:ext cx="11906585" cy="11906585"/>
            </a:xfrm>
            <a:prstGeom prst="ellipse">
              <a:avLst/>
            </a:prstGeom>
            <a:solidFill>
              <a:srgbClr val="C8C2AC"/>
            </a:solidFill>
            <a:ln w="12700" cap="flat">
              <a:noFill/>
              <a:miter lim="400000"/>
            </a:ln>
            <a:effectLst/>
          </p:spPr>
          <p:txBody>
            <a:bodyPr wrap="square" lIns="91439" tIns="91439" rIns="91439" bIns="91439" numCol="1" anchor="ctr">
              <a:noAutofit/>
            </a:bodyPr>
            <a:lstStyle/>
            <a:p>
              <a:pPr algn="ctr">
                <a:defRPr>
                  <a:solidFill>
                    <a:srgbClr val="FFFFFF"/>
                  </a:solidFill>
                  <a:latin typeface="Arial"/>
                  <a:ea typeface="Arial"/>
                  <a:cs typeface="Arial"/>
                  <a:sym typeface="Arial"/>
                </a:defRPr>
              </a:pPr>
              <a:endParaRPr/>
            </a:p>
          </p:txBody>
        </p:sp>
        <p:sp>
          <p:nvSpPr>
            <p:cNvPr id="832" name="Shape 832"/>
            <p:cNvSpPr/>
            <p:nvPr/>
          </p:nvSpPr>
          <p:spPr>
            <a:xfrm>
              <a:off x="228890" y="235332"/>
              <a:ext cx="11448816" cy="11468514"/>
            </a:xfrm>
            <a:custGeom>
              <a:avLst/>
              <a:gdLst/>
              <a:ahLst/>
              <a:cxnLst>
                <a:cxn ang="0">
                  <a:pos x="wd2" y="hd2"/>
                </a:cxn>
                <a:cxn ang="5400000">
                  <a:pos x="wd2" y="hd2"/>
                </a:cxn>
                <a:cxn ang="10800000">
                  <a:pos x="wd2" y="hd2"/>
                </a:cxn>
                <a:cxn ang="16200000">
                  <a:pos x="wd2" y="hd2"/>
                </a:cxn>
              </a:cxnLst>
              <a:rect l="0" t="0" r="r" b="b"/>
              <a:pathLst>
                <a:path w="18931" h="20701" extrusionOk="0">
                  <a:moveTo>
                    <a:pt x="10633" y="20628"/>
                  </a:moveTo>
                  <a:cubicBezTo>
                    <a:pt x="6794" y="21121"/>
                    <a:pt x="3106" y="19068"/>
                    <a:pt x="1225" y="15454"/>
                  </a:cubicBezTo>
                  <a:cubicBezTo>
                    <a:pt x="-1334" y="10444"/>
                    <a:pt x="246" y="4120"/>
                    <a:pt x="4762" y="1328"/>
                  </a:cubicBezTo>
                  <a:cubicBezTo>
                    <a:pt x="5891" y="671"/>
                    <a:pt x="7020" y="260"/>
                    <a:pt x="8299" y="96"/>
                  </a:cubicBezTo>
                  <a:cubicBezTo>
                    <a:pt x="12063" y="-479"/>
                    <a:pt x="15826" y="1574"/>
                    <a:pt x="17707" y="5188"/>
                  </a:cubicBezTo>
                  <a:cubicBezTo>
                    <a:pt x="20266" y="10198"/>
                    <a:pt x="18686" y="16522"/>
                    <a:pt x="14170" y="19314"/>
                  </a:cubicBezTo>
                  <a:cubicBezTo>
                    <a:pt x="13041" y="19971"/>
                    <a:pt x="11837" y="20464"/>
                    <a:pt x="10633" y="20628"/>
                  </a:cubicBezTo>
                  <a:close/>
                </a:path>
              </a:pathLst>
            </a:custGeom>
            <a:solidFill>
              <a:srgbClr val="F4F3EE">
                <a:alpha val="79000"/>
              </a:srgbClr>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36" name="Group 836"/>
          <p:cNvGrpSpPr/>
          <p:nvPr/>
        </p:nvGrpSpPr>
        <p:grpSpPr>
          <a:xfrm>
            <a:off x="12265025" y="3626511"/>
            <a:ext cx="7640554" cy="6071730"/>
            <a:chOff x="0" y="0"/>
            <a:chExt cx="7640552" cy="6071728"/>
          </a:xfrm>
        </p:grpSpPr>
        <p:sp>
          <p:nvSpPr>
            <p:cNvPr id="834" name="Shape 834"/>
            <p:cNvSpPr/>
            <p:nvPr/>
          </p:nvSpPr>
          <p:spPr>
            <a:xfrm>
              <a:off x="243654" y="0"/>
              <a:ext cx="7155826"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defRPr sz="72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70684A"/>
                  </a:solidFill>
                  <a:latin typeface="Arial"/>
                  <a:ea typeface="Arial"/>
                  <a:cs typeface="Arial"/>
                  <a:sym typeface="Arial"/>
                </a:rPr>
                <a:t>INFOGRAPHICS</a:t>
              </a:r>
            </a:p>
          </p:txBody>
        </p:sp>
        <p:sp>
          <p:nvSpPr>
            <p:cNvPr id="835" name="Shape 835"/>
            <p:cNvSpPr/>
            <p:nvPr/>
          </p:nvSpPr>
          <p:spPr>
            <a:xfrm>
              <a:off x="0" y="1430081"/>
              <a:ext cx="7640553" cy="46416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p>
              <a:pPr algn="ctr"/>
              <a:r>
                <a:rPr sz="2800">
                  <a:solidFill>
                    <a:srgbClr val="595959"/>
                  </a:solidFill>
                  <a:latin typeface="Arial"/>
                  <a:ea typeface="Arial"/>
                  <a:cs typeface="Arial"/>
                  <a:sym typeface="Arial"/>
                </a:rPr>
                <a:t>For every single act that is senselessly destructive, there are thousands more small, quiet acts of love, kindness and compassion. For every person who seeks to hurt, there are many, many more who devote their lives to helping and to healing.</a:t>
              </a:r>
            </a:p>
            <a:p>
              <a:pPr algn="ctr"/>
              <a:endParaRPr sz="2800">
                <a:solidFill>
                  <a:srgbClr val="595959"/>
                </a:solidFill>
                <a:latin typeface="Arial"/>
                <a:ea typeface="Arial"/>
                <a:cs typeface="Arial"/>
                <a:sym typeface="Arial"/>
              </a:endParaRPr>
            </a:p>
            <a:p>
              <a:pPr algn="ctr"/>
              <a:r>
                <a:rPr sz="2800">
                  <a:solidFill>
                    <a:srgbClr val="595959"/>
                  </a:solidFill>
                  <a:latin typeface="Arial"/>
                  <a:ea typeface="Arial"/>
                  <a:cs typeface="Arial"/>
                  <a:sym typeface="Arial"/>
                </a:rPr>
                <a:t>For every single act that is senselessly destructive, there are thousands more small, quiet acts of love, kindness and compassion. For every person who seeks to hurt</a:t>
              </a:r>
            </a:p>
          </p:txBody>
        </p:sp>
      </p:grpSp>
      <p:grpSp>
        <p:nvGrpSpPr>
          <p:cNvPr id="841" name="Group 841"/>
          <p:cNvGrpSpPr/>
          <p:nvPr/>
        </p:nvGrpSpPr>
        <p:grpSpPr>
          <a:xfrm>
            <a:off x="5129115" y="4413071"/>
            <a:ext cx="4910108" cy="4910108"/>
            <a:chOff x="0" y="0"/>
            <a:chExt cx="4910106" cy="4910106"/>
          </a:xfrm>
        </p:grpSpPr>
        <p:sp>
          <p:nvSpPr>
            <p:cNvPr id="837" name="Shape 837"/>
            <p:cNvSpPr/>
            <p:nvPr/>
          </p:nvSpPr>
          <p:spPr>
            <a:xfrm>
              <a:off x="0" y="0"/>
              <a:ext cx="4910107" cy="4910107"/>
            </a:xfrm>
            <a:custGeom>
              <a:avLst/>
              <a:gdLst/>
              <a:ahLst/>
              <a:cxnLst>
                <a:cxn ang="0">
                  <a:pos x="wd2" y="hd2"/>
                </a:cxn>
                <a:cxn ang="5400000">
                  <a:pos x="wd2" y="hd2"/>
                </a:cxn>
                <a:cxn ang="10800000">
                  <a:pos x="wd2" y="hd2"/>
                </a:cxn>
                <a:cxn ang="16200000">
                  <a:pos x="wd2" y="hd2"/>
                </a:cxn>
              </a:cxnLst>
              <a:rect l="0" t="0" r="r" b="b"/>
              <a:pathLst>
                <a:path w="21048" h="21048" extrusionOk="0">
                  <a:moveTo>
                    <a:pt x="17010" y="2221"/>
                  </a:moveTo>
                  <a:cubicBezTo>
                    <a:pt x="14870" y="567"/>
                    <a:pt x="12113" y="-276"/>
                    <a:pt x="9227" y="81"/>
                  </a:cubicBezTo>
                  <a:cubicBezTo>
                    <a:pt x="9227" y="81"/>
                    <a:pt x="9227" y="81"/>
                    <a:pt x="9227" y="81"/>
                  </a:cubicBezTo>
                  <a:cubicBezTo>
                    <a:pt x="6340" y="438"/>
                    <a:pt x="3875" y="1929"/>
                    <a:pt x="2221" y="4070"/>
                  </a:cubicBezTo>
                  <a:cubicBezTo>
                    <a:pt x="567" y="6178"/>
                    <a:pt x="-276" y="8935"/>
                    <a:pt x="81" y="11821"/>
                  </a:cubicBezTo>
                  <a:cubicBezTo>
                    <a:pt x="81" y="11821"/>
                    <a:pt x="81" y="11821"/>
                    <a:pt x="81" y="11821"/>
                  </a:cubicBezTo>
                  <a:cubicBezTo>
                    <a:pt x="438" y="14708"/>
                    <a:pt x="1929" y="17173"/>
                    <a:pt x="4070" y="18827"/>
                  </a:cubicBezTo>
                  <a:cubicBezTo>
                    <a:pt x="6178" y="20481"/>
                    <a:pt x="8935" y="21324"/>
                    <a:pt x="11821" y="20967"/>
                  </a:cubicBezTo>
                  <a:cubicBezTo>
                    <a:pt x="11821" y="20967"/>
                    <a:pt x="11821" y="20967"/>
                    <a:pt x="11821" y="20967"/>
                  </a:cubicBezTo>
                  <a:cubicBezTo>
                    <a:pt x="14708" y="20610"/>
                    <a:pt x="17173" y="19119"/>
                    <a:pt x="18827" y="17010"/>
                  </a:cubicBezTo>
                  <a:cubicBezTo>
                    <a:pt x="20481" y="14870"/>
                    <a:pt x="21324" y="12113"/>
                    <a:pt x="20967" y="9227"/>
                  </a:cubicBezTo>
                  <a:cubicBezTo>
                    <a:pt x="20967" y="9227"/>
                    <a:pt x="20967" y="9227"/>
                    <a:pt x="20967" y="9227"/>
                  </a:cubicBezTo>
                  <a:cubicBezTo>
                    <a:pt x="20610" y="6340"/>
                    <a:pt x="19119" y="3875"/>
                    <a:pt x="17010" y="2221"/>
                  </a:cubicBezTo>
                  <a:close/>
                </a:path>
              </a:pathLst>
            </a:custGeom>
            <a:solidFill>
              <a:srgbClr val="C8C2AC"/>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nvGrpSpPr>
            <p:cNvPr id="840" name="Group 840"/>
            <p:cNvGrpSpPr/>
            <p:nvPr/>
          </p:nvGrpSpPr>
          <p:grpSpPr>
            <a:xfrm>
              <a:off x="1144726" y="1231504"/>
              <a:ext cx="2620651" cy="2449991"/>
              <a:chOff x="0" y="0"/>
              <a:chExt cx="2620650" cy="2449989"/>
            </a:xfrm>
          </p:grpSpPr>
          <p:sp>
            <p:nvSpPr>
              <p:cNvPr id="838" name="Shape 838"/>
              <p:cNvSpPr/>
              <p:nvPr/>
            </p:nvSpPr>
            <p:spPr>
              <a:xfrm>
                <a:off x="0" y="-1"/>
                <a:ext cx="2620651" cy="2449991"/>
              </a:xfrm>
              <a:custGeom>
                <a:avLst/>
                <a:gdLst/>
                <a:ahLst/>
                <a:cxnLst>
                  <a:cxn ang="0">
                    <a:pos x="wd2" y="hd2"/>
                  </a:cxn>
                  <a:cxn ang="5400000">
                    <a:pos x="wd2" y="hd2"/>
                  </a:cxn>
                  <a:cxn ang="10800000">
                    <a:pos x="wd2" y="hd2"/>
                  </a:cxn>
                  <a:cxn ang="16200000">
                    <a:pos x="wd2" y="hd2"/>
                  </a:cxn>
                </a:cxnLst>
                <a:rect l="0" t="0" r="r" b="b"/>
                <a:pathLst>
                  <a:path w="21600" h="21600" extrusionOk="0">
                    <a:moveTo>
                      <a:pt x="1561" y="6000"/>
                    </a:moveTo>
                    <a:cubicBezTo>
                      <a:pt x="1561" y="6800"/>
                      <a:pt x="1561" y="6800"/>
                      <a:pt x="1561" y="6800"/>
                    </a:cubicBezTo>
                    <a:cubicBezTo>
                      <a:pt x="2872" y="6800"/>
                      <a:pt x="2872" y="6800"/>
                      <a:pt x="2872" y="6800"/>
                    </a:cubicBezTo>
                    <a:cubicBezTo>
                      <a:pt x="2872" y="7533"/>
                      <a:pt x="2872" y="7533"/>
                      <a:pt x="2872" y="7533"/>
                    </a:cubicBezTo>
                    <a:cubicBezTo>
                      <a:pt x="3121" y="7533"/>
                      <a:pt x="3121" y="7533"/>
                      <a:pt x="3121" y="7533"/>
                    </a:cubicBezTo>
                    <a:cubicBezTo>
                      <a:pt x="3121" y="8067"/>
                      <a:pt x="3121" y="8067"/>
                      <a:pt x="3121" y="8067"/>
                    </a:cubicBezTo>
                    <a:cubicBezTo>
                      <a:pt x="3371" y="8067"/>
                      <a:pt x="3371" y="8067"/>
                      <a:pt x="3371" y="8067"/>
                    </a:cubicBezTo>
                    <a:cubicBezTo>
                      <a:pt x="3371" y="8600"/>
                      <a:pt x="3371" y="8600"/>
                      <a:pt x="3371" y="8600"/>
                    </a:cubicBezTo>
                    <a:cubicBezTo>
                      <a:pt x="3683" y="8600"/>
                      <a:pt x="3683" y="8600"/>
                      <a:pt x="3683" y="8600"/>
                    </a:cubicBezTo>
                    <a:cubicBezTo>
                      <a:pt x="3496" y="17067"/>
                      <a:pt x="3496" y="17067"/>
                      <a:pt x="3496" y="17067"/>
                    </a:cubicBezTo>
                    <a:cubicBezTo>
                      <a:pt x="3371" y="17067"/>
                      <a:pt x="3371" y="17067"/>
                      <a:pt x="3371" y="17067"/>
                    </a:cubicBezTo>
                    <a:cubicBezTo>
                      <a:pt x="3371" y="17533"/>
                      <a:pt x="3371" y="17533"/>
                      <a:pt x="3371" y="17533"/>
                    </a:cubicBezTo>
                    <a:cubicBezTo>
                      <a:pt x="3121" y="17533"/>
                      <a:pt x="3121" y="17533"/>
                      <a:pt x="3121" y="17533"/>
                    </a:cubicBezTo>
                    <a:cubicBezTo>
                      <a:pt x="3121" y="18067"/>
                      <a:pt x="3121" y="18067"/>
                      <a:pt x="3121" y="18067"/>
                    </a:cubicBezTo>
                    <a:cubicBezTo>
                      <a:pt x="2872" y="18067"/>
                      <a:pt x="2872" y="18067"/>
                      <a:pt x="2872" y="18067"/>
                    </a:cubicBezTo>
                    <a:cubicBezTo>
                      <a:pt x="2872" y="18867"/>
                      <a:pt x="2872" y="18867"/>
                      <a:pt x="2872" y="18867"/>
                    </a:cubicBezTo>
                    <a:cubicBezTo>
                      <a:pt x="1623" y="18867"/>
                      <a:pt x="1623" y="18867"/>
                      <a:pt x="1623" y="18867"/>
                    </a:cubicBezTo>
                    <a:cubicBezTo>
                      <a:pt x="1623" y="19600"/>
                      <a:pt x="1623" y="19600"/>
                      <a:pt x="1623" y="19600"/>
                    </a:cubicBezTo>
                    <a:cubicBezTo>
                      <a:pt x="749" y="19600"/>
                      <a:pt x="749" y="19600"/>
                      <a:pt x="749" y="19600"/>
                    </a:cubicBezTo>
                    <a:cubicBezTo>
                      <a:pt x="749" y="21600"/>
                      <a:pt x="749" y="21600"/>
                      <a:pt x="749" y="21600"/>
                    </a:cubicBezTo>
                    <a:cubicBezTo>
                      <a:pt x="20851" y="21600"/>
                      <a:pt x="20851" y="21600"/>
                      <a:pt x="20851" y="21600"/>
                    </a:cubicBezTo>
                    <a:cubicBezTo>
                      <a:pt x="20851" y="19600"/>
                      <a:pt x="20851" y="19600"/>
                      <a:pt x="20851" y="19600"/>
                    </a:cubicBezTo>
                    <a:cubicBezTo>
                      <a:pt x="19977" y="19600"/>
                      <a:pt x="19977" y="19600"/>
                      <a:pt x="19977" y="19600"/>
                    </a:cubicBezTo>
                    <a:cubicBezTo>
                      <a:pt x="19977" y="18867"/>
                      <a:pt x="19977" y="18867"/>
                      <a:pt x="19977" y="18867"/>
                    </a:cubicBezTo>
                    <a:cubicBezTo>
                      <a:pt x="18728" y="18867"/>
                      <a:pt x="18728" y="18867"/>
                      <a:pt x="18728" y="18867"/>
                    </a:cubicBezTo>
                    <a:cubicBezTo>
                      <a:pt x="18728" y="18067"/>
                      <a:pt x="18728" y="18067"/>
                      <a:pt x="18728" y="18067"/>
                    </a:cubicBezTo>
                    <a:cubicBezTo>
                      <a:pt x="18479" y="18067"/>
                      <a:pt x="18479" y="18067"/>
                      <a:pt x="18479" y="18067"/>
                    </a:cubicBezTo>
                    <a:cubicBezTo>
                      <a:pt x="18479" y="17533"/>
                      <a:pt x="18479" y="17533"/>
                      <a:pt x="18479" y="17533"/>
                    </a:cubicBezTo>
                    <a:cubicBezTo>
                      <a:pt x="18229" y="17533"/>
                      <a:pt x="18229" y="17533"/>
                      <a:pt x="18229" y="17533"/>
                    </a:cubicBezTo>
                    <a:cubicBezTo>
                      <a:pt x="18229" y="17067"/>
                      <a:pt x="18229" y="17067"/>
                      <a:pt x="18229" y="17067"/>
                    </a:cubicBezTo>
                    <a:cubicBezTo>
                      <a:pt x="18104" y="17067"/>
                      <a:pt x="18104" y="17067"/>
                      <a:pt x="18104" y="17067"/>
                    </a:cubicBezTo>
                    <a:cubicBezTo>
                      <a:pt x="17917" y="8600"/>
                      <a:pt x="17917" y="8600"/>
                      <a:pt x="17917" y="8600"/>
                    </a:cubicBezTo>
                    <a:cubicBezTo>
                      <a:pt x="18229" y="8600"/>
                      <a:pt x="18229" y="8600"/>
                      <a:pt x="18229" y="8600"/>
                    </a:cubicBezTo>
                    <a:cubicBezTo>
                      <a:pt x="18229" y="8067"/>
                      <a:pt x="18229" y="8067"/>
                      <a:pt x="18229" y="8067"/>
                    </a:cubicBezTo>
                    <a:cubicBezTo>
                      <a:pt x="18479" y="8067"/>
                      <a:pt x="18479" y="8067"/>
                      <a:pt x="18479" y="8067"/>
                    </a:cubicBezTo>
                    <a:cubicBezTo>
                      <a:pt x="18479" y="7533"/>
                      <a:pt x="18479" y="7533"/>
                      <a:pt x="18479" y="7533"/>
                    </a:cubicBezTo>
                    <a:cubicBezTo>
                      <a:pt x="18728" y="7533"/>
                      <a:pt x="18728" y="7533"/>
                      <a:pt x="18728" y="7533"/>
                    </a:cubicBezTo>
                    <a:cubicBezTo>
                      <a:pt x="18728" y="6800"/>
                      <a:pt x="18728" y="6800"/>
                      <a:pt x="18728" y="6800"/>
                    </a:cubicBezTo>
                    <a:cubicBezTo>
                      <a:pt x="20039" y="6800"/>
                      <a:pt x="20039" y="6800"/>
                      <a:pt x="20039" y="6800"/>
                    </a:cubicBezTo>
                    <a:cubicBezTo>
                      <a:pt x="20039" y="6000"/>
                      <a:pt x="20039" y="6000"/>
                      <a:pt x="20039" y="6000"/>
                    </a:cubicBezTo>
                    <a:cubicBezTo>
                      <a:pt x="20227" y="6000"/>
                      <a:pt x="20227" y="6000"/>
                      <a:pt x="20227" y="6000"/>
                    </a:cubicBezTo>
                    <a:cubicBezTo>
                      <a:pt x="21600" y="6000"/>
                      <a:pt x="21600" y="6000"/>
                      <a:pt x="21600" y="6000"/>
                    </a:cubicBezTo>
                    <a:cubicBezTo>
                      <a:pt x="10800" y="0"/>
                      <a:pt x="10800" y="0"/>
                      <a:pt x="10800" y="0"/>
                    </a:cubicBezTo>
                    <a:cubicBezTo>
                      <a:pt x="0" y="6000"/>
                      <a:pt x="0" y="6000"/>
                      <a:pt x="0" y="6000"/>
                    </a:cubicBezTo>
                    <a:cubicBezTo>
                      <a:pt x="1373" y="6000"/>
                      <a:pt x="1373" y="6000"/>
                      <a:pt x="1373" y="6000"/>
                    </a:cubicBezTo>
                    <a:lnTo>
                      <a:pt x="1561" y="6000"/>
                    </a:lnTo>
                    <a:close/>
                    <a:moveTo>
                      <a:pt x="19602" y="6267"/>
                    </a:moveTo>
                    <a:cubicBezTo>
                      <a:pt x="18728" y="6267"/>
                      <a:pt x="18728" y="6267"/>
                      <a:pt x="18728" y="6267"/>
                    </a:cubicBezTo>
                    <a:cubicBezTo>
                      <a:pt x="17168" y="6267"/>
                      <a:pt x="17168" y="6267"/>
                      <a:pt x="17168" y="6267"/>
                    </a:cubicBezTo>
                    <a:cubicBezTo>
                      <a:pt x="4370" y="6267"/>
                      <a:pt x="4370" y="6267"/>
                      <a:pt x="4370" y="6267"/>
                    </a:cubicBezTo>
                    <a:cubicBezTo>
                      <a:pt x="2872" y="6267"/>
                      <a:pt x="2872" y="6267"/>
                      <a:pt x="2872" y="6267"/>
                    </a:cubicBezTo>
                    <a:cubicBezTo>
                      <a:pt x="1998" y="6267"/>
                      <a:pt x="1998" y="6267"/>
                      <a:pt x="1998" y="6267"/>
                    </a:cubicBezTo>
                    <a:cubicBezTo>
                      <a:pt x="1998" y="6000"/>
                      <a:pt x="1998" y="6000"/>
                      <a:pt x="1998" y="6000"/>
                    </a:cubicBezTo>
                    <a:cubicBezTo>
                      <a:pt x="19602" y="6000"/>
                      <a:pt x="19602" y="6000"/>
                      <a:pt x="19602" y="6000"/>
                    </a:cubicBezTo>
                    <a:lnTo>
                      <a:pt x="19602" y="6267"/>
                    </a:lnTo>
                    <a:close/>
                    <a:moveTo>
                      <a:pt x="18291" y="7067"/>
                    </a:moveTo>
                    <a:cubicBezTo>
                      <a:pt x="15545" y="7067"/>
                      <a:pt x="15545" y="7067"/>
                      <a:pt x="15545" y="7067"/>
                    </a:cubicBezTo>
                    <a:cubicBezTo>
                      <a:pt x="15482" y="7067"/>
                      <a:pt x="15482" y="7067"/>
                      <a:pt x="15482" y="7067"/>
                    </a:cubicBezTo>
                    <a:cubicBezTo>
                      <a:pt x="12548" y="7067"/>
                      <a:pt x="12548" y="7067"/>
                      <a:pt x="12548" y="7067"/>
                    </a:cubicBezTo>
                    <a:cubicBezTo>
                      <a:pt x="9052" y="7067"/>
                      <a:pt x="9052" y="7067"/>
                      <a:pt x="9052" y="7067"/>
                    </a:cubicBezTo>
                    <a:cubicBezTo>
                      <a:pt x="6118" y="7067"/>
                      <a:pt x="6118" y="7067"/>
                      <a:pt x="6118" y="7067"/>
                    </a:cubicBezTo>
                    <a:cubicBezTo>
                      <a:pt x="6055" y="7067"/>
                      <a:pt x="6055" y="7067"/>
                      <a:pt x="6055" y="7067"/>
                    </a:cubicBezTo>
                    <a:cubicBezTo>
                      <a:pt x="3309" y="7067"/>
                      <a:pt x="3309" y="7067"/>
                      <a:pt x="3309" y="7067"/>
                    </a:cubicBezTo>
                    <a:cubicBezTo>
                      <a:pt x="3309" y="6800"/>
                      <a:pt x="3309" y="6800"/>
                      <a:pt x="3309" y="6800"/>
                    </a:cubicBezTo>
                    <a:cubicBezTo>
                      <a:pt x="4869" y="6800"/>
                      <a:pt x="4869" y="6800"/>
                      <a:pt x="4869" y="6800"/>
                    </a:cubicBezTo>
                    <a:cubicBezTo>
                      <a:pt x="16731" y="6800"/>
                      <a:pt x="16731" y="6800"/>
                      <a:pt x="16731" y="6800"/>
                    </a:cubicBezTo>
                    <a:cubicBezTo>
                      <a:pt x="18291" y="6800"/>
                      <a:pt x="18291" y="6800"/>
                      <a:pt x="18291" y="6800"/>
                    </a:cubicBezTo>
                    <a:lnTo>
                      <a:pt x="18291" y="7067"/>
                    </a:lnTo>
                    <a:close/>
                    <a:moveTo>
                      <a:pt x="17667" y="17067"/>
                    </a:moveTo>
                    <a:cubicBezTo>
                      <a:pt x="16294" y="17067"/>
                      <a:pt x="16294" y="17067"/>
                      <a:pt x="16294" y="17067"/>
                    </a:cubicBezTo>
                    <a:cubicBezTo>
                      <a:pt x="16481" y="8600"/>
                      <a:pt x="16481" y="8600"/>
                      <a:pt x="16481" y="8600"/>
                    </a:cubicBezTo>
                    <a:cubicBezTo>
                      <a:pt x="17480" y="8600"/>
                      <a:pt x="17480" y="8600"/>
                      <a:pt x="17480" y="8600"/>
                    </a:cubicBezTo>
                    <a:lnTo>
                      <a:pt x="17667" y="17067"/>
                    </a:lnTo>
                    <a:close/>
                    <a:moveTo>
                      <a:pt x="20414" y="21133"/>
                    </a:moveTo>
                    <a:cubicBezTo>
                      <a:pt x="1186" y="21133"/>
                      <a:pt x="1186" y="21133"/>
                      <a:pt x="1186" y="21133"/>
                    </a:cubicBezTo>
                    <a:cubicBezTo>
                      <a:pt x="1186" y="20133"/>
                      <a:pt x="1186" y="20133"/>
                      <a:pt x="1186" y="20133"/>
                    </a:cubicBezTo>
                    <a:cubicBezTo>
                      <a:pt x="1623" y="20133"/>
                      <a:pt x="1623" y="20133"/>
                      <a:pt x="1623" y="20133"/>
                    </a:cubicBezTo>
                    <a:cubicBezTo>
                      <a:pt x="19977" y="20133"/>
                      <a:pt x="19977" y="20133"/>
                      <a:pt x="19977" y="20133"/>
                    </a:cubicBezTo>
                    <a:cubicBezTo>
                      <a:pt x="20414" y="20133"/>
                      <a:pt x="20414" y="20133"/>
                      <a:pt x="20414" y="20133"/>
                    </a:cubicBezTo>
                    <a:lnTo>
                      <a:pt x="20414" y="21133"/>
                    </a:lnTo>
                    <a:close/>
                    <a:moveTo>
                      <a:pt x="19540" y="19600"/>
                    </a:moveTo>
                    <a:cubicBezTo>
                      <a:pt x="2060" y="19600"/>
                      <a:pt x="2060" y="19600"/>
                      <a:pt x="2060" y="19600"/>
                    </a:cubicBezTo>
                    <a:cubicBezTo>
                      <a:pt x="2060" y="19333"/>
                      <a:pt x="2060" y="19333"/>
                      <a:pt x="2060" y="19333"/>
                    </a:cubicBezTo>
                    <a:cubicBezTo>
                      <a:pt x="2872" y="19333"/>
                      <a:pt x="2872" y="19333"/>
                      <a:pt x="2872" y="19333"/>
                    </a:cubicBezTo>
                    <a:cubicBezTo>
                      <a:pt x="18728" y="19333"/>
                      <a:pt x="18728" y="19333"/>
                      <a:pt x="18728" y="19333"/>
                    </a:cubicBezTo>
                    <a:cubicBezTo>
                      <a:pt x="19540" y="19333"/>
                      <a:pt x="19540" y="19333"/>
                      <a:pt x="19540" y="19333"/>
                    </a:cubicBezTo>
                    <a:lnTo>
                      <a:pt x="19540" y="19600"/>
                    </a:lnTo>
                    <a:close/>
                    <a:moveTo>
                      <a:pt x="3309" y="18867"/>
                    </a:moveTo>
                    <a:cubicBezTo>
                      <a:pt x="3309" y="18533"/>
                      <a:pt x="3309" y="18533"/>
                      <a:pt x="3309" y="18533"/>
                    </a:cubicBezTo>
                    <a:cubicBezTo>
                      <a:pt x="4370" y="18533"/>
                      <a:pt x="4370" y="18533"/>
                      <a:pt x="4370" y="18533"/>
                    </a:cubicBezTo>
                    <a:cubicBezTo>
                      <a:pt x="6055" y="18533"/>
                      <a:pt x="6055" y="18533"/>
                      <a:pt x="6055" y="18533"/>
                    </a:cubicBezTo>
                    <a:cubicBezTo>
                      <a:pt x="6118" y="18533"/>
                      <a:pt x="6118" y="18533"/>
                      <a:pt x="6118" y="18533"/>
                    </a:cubicBezTo>
                    <a:cubicBezTo>
                      <a:pt x="8865" y="18533"/>
                      <a:pt x="8865" y="18533"/>
                      <a:pt x="8865" y="18533"/>
                    </a:cubicBezTo>
                    <a:cubicBezTo>
                      <a:pt x="9052" y="18533"/>
                      <a:pt x="9052" y="18533"/>
                      <a:pt x="9052" y="18533"/>
                    </a:cubicBezTo>
                    <a:cubicBezTo>
                      <a:pt x="12548" y="18533"/>
                      <a:pt x="12548" y="18533"/>
                      <a:pt x="12548" y="18533"/>
                    </a:cubicBezTo>
                    <a:cubicBezTo>
                      <a:pt x="12735" y="18533"/>
                      <a:pt x="12735" y="18533"/>
                      <a:pt x="12735" y="18533"/>
                    </a:cubicBezTo>
                    <a:cubicBezTo>
                      <a:pt x="15482" y="18533"/>
                      <a:pt x="15482" y="18533"/>
                      <a:pt x="15482" y="18533"/>
                    </a:cubicBezTo>
                    <a:cubicBezTo>
                      <a:pt x="15545" y="18533"/>
                      <a:pt x="15545" y="18533"/>
                      <a:pt x="15545" y="18533"/>
                    </a:cubicBezTo>
                    <a:cubicBezTo>
                      <a:pt x="17168" y="18533"/>
                      <a:pt x="17168" y="18533"/>
                      <a:pt x="17168" y="18533"/>
                    </a:cubicBezTo>
                    <a:cubicBezTo>
                      <a:pt x="18291" y="18533"/>
                      <a:pt x="18291" y="18533"/>
                      <a:pt x="18291" y="18533"/>
                    </a:cubicBezTo>
                    <a:cubicBezTo>
                      <a:pt x="18291" y="18867"/>
                      <a:pt x="18291" y="18867"/>
                      <a:pt x="18291" y="18867"/>
                    </a:cubicBezTo>
                    <a:lnTo>
                      <a:pt x="3309" y="18867"/>
                    </a:lnTo>
                    <a:close/>
                    <a:moveTo>
                      <a:pt x="5931" y="8600"/>
                    </a:moveTo>
                    <a:cubicBezTo>
                      <a:pt x="5931" y="8067"/>
                      <a:pt x="5931" y="8067"/>
                      <a:pt x="5931" y="8067"/>
                    </a:cubicBezTo>
                    <a:cubicBezTo>
                      <a:pt x="6055" y="8067"/>
                      <a:pt x="6055" y="8067"/>
                      <a:pt x="6055" y="8067"/>
                    </a:cubicBezTo>
                    <a:cubicBezTo>
                      <a:pt x="6118" y="8067"/>
                      <a:pt x="6118" y="8067"/>
                      <a:pt x="6118" y="8067"/>
                    </a:cubicBezTo>
                    <a:cubicBezTo>
                      <a:pt x="6305" y="8067"/>
                      <a:pt x="6305" y="8067"/>
                      <a:pt x="6305" y="8067"/>
                    </a:cubicBezTo>
                    <a:cubicBezTo>
                      <a:pt x="6305" y="8600"/>
                      <a:pt x="6305" y="8600"/>
                      <a:pt x="6305" y="8600"/>
                    </a:cubicBezTo>
                    <a:cubicBezTo>
                      <a:pt x="6617" y="8600"/>
                      <a:pt x="6617" y="8600"/>
                      <a:pt x="6617" y="8600"/>
                    </a:cubicBezTo>
                    <a:cubicBezTo>
                      <a:pt x="6430" y="17067"/>
                      <a:pt x="6430" y="17067"/>
                      <a:pt x="6430" y="17067"/>
                    </a:cubicBezTo>
                    <a:cubicBezTo>
                      <a:pt x="6305" y="17067"/>
                      <a:pt x="6305" y="17067"/>
                      <a:pt x="6305" y="17067"/>
                    </a:cubicBezTo>
                    <a:cubicBezTo>
                      <a:pt x="6305" y="17533"/>
                      <a:pt x="6305" y="17533"/>
                      <a:pt x="6305" y="17533"/>
                    </a:cubicBezTo>
                    <a:cubicBezTo>
                      <a:pt x="6118" y="17533"/>
                      <a:pt x="6118" y="17533"/>
                      <a:pt x="6118" y="17533"/>
                    </a:cubicBezTo>
                    <a:cubicBezTo>
                      <a:pt x="6055" y="17533"/>
                      <a:pt x="6055" y="17533"/>
                      <a:pt x="6055" y="17533"/>
                    </a:cubicBezTo>
                    <a:cubicBezTo>
                      <a:pt x="5931" y="17533"/>
                      <a:pt x="5931" y="17533"/>
                      <a:pt x="5931" y="17533"/>
                    </a:cubicBezTo>
                    <a:cubicBezTo>
                      <a:pt x="5931" y="17067"/>
                      <a:pt x="5931" y="17067"/>
                      <a:pt x="5931" y="17067"/>
                    </a:cubicBezTo>
                    <a:cubicBezTo>
                      <a:pt x="5743" y="17067"/>
                      <a:pt x="5743" y="17067"/>
                      <a:pt x="5743" y="17067"/>
                    </a:cubicBezTo>
                    <a:cubicBezTo>
                      <a:pt x="5556" y="8600"/>
                      <a:pt x="5556" y="8600"/>
                      <a:pt x="5556" y="8600"/>
                    </a:cubicBezTo>
                    <a:lnTo>
                      <a:pt x="5931" y="8600"/>
                    </a:lnTo>
                    <a:close/>
                    <a:moveTo>
                      <a:pt x="8240" y="17067"/>
                    </a:moveTo>
                    <a:cubicBezTo>
                      <a:pt x="6867" y="17067"/>
                      <a:pt x="6867" y="17067"/>
                      <a:pt x="6867" y="17067"/>
                    </a:cubicBezTo>
                    <a:cubicBezTo>
                      <a:pt x="7054" y="8600"/>
                      <a:pt x="7054" y="8600"/>
                      <a:pt x="7054" y="8600"/>
                    </a:cubicBezTo>
                    <a:cubicBezTo>
                      <a:pt x="8053" y="8600"/>
                      <a:pt x="8053" y="8600"/>
                      <a:pt x="8053" y="8600"/>
                    </a:cubicBezTo>
                    <a:lnTo>
                      <a:pt x="8240" y="17067"/>
                    </a:lnTo>
                    <a:close/>
                    <a:moveTo>
                      <a:pt x="11736" y="17067"/>
                    </a:moveTo>
                    <a:cubicBezTo>
                      <a:pt x="9864" y="17067"/>
                      <a:pt x="9864" y="17067"/>
                      <a:pt x="9864" y="17067"/>
                    </a:cubicBezTo>
                    <a:cubicBezTo>
                      <a:pt x="9864" y="12667"/>
                      <a:pt x="9864" y="12667"/>
                      <a:pt x="9864" y="12667"/>
                    </a:cubicBezTo>
                    <a:cubicBezTo>
                      <a:pt x="9864" y="12133"/>
                      <a:pt x="10301" y="11733"/>
                      <a:pt x="10800" y="11733"/>
                    </a:cubicBezTo>
                    <a:cubicBezTo>
                      <a:pt x="11299" y="11733"/>
                      <a:pt x="11736" y="12133"/>
                      <a:pt x="11736" y="12667"/>
                    </a:cubicBezTo>
                    <a:lnTo>
                      <a:pt x="11736" y="17067"/>
                    </a:lnTo>
                    <a:close/>
                    <a:moveTo>
                      <a:pt x="13547" y="8600"/>
                    </a:moveTo>
                    <a:cubicBezTo>
                      <a:pt x="14546" y="8600"/>
                      <a:pt x="14546" y="8600"/>
                      <a:pt x="14546" y="8600"/>
                    </a:cubicBezTo>
                    <a:cubicBezTo>
                      <a:pt x="14733" y="17067"/>
                      <a:pt x="14733" y="17067"/>
                      <a:pt x="14733" y="17067"/>
                    </a:cubicBezTo>
                    <a:cubicBezTo>
                      <a:pt x="13297" y="17067"/>
                      <a:pt x="13297" y="17067"/>
                      <a:pt x="13297" y="17067"/>
                    </a:cubicBezTo>
                    <a:lnTo>
                      <a:pt x="13547" y="8600"/>
                    </a:lnTo>
                    <a:close/>
                    <a:moveTo>
                      <a:pt x="15669" y="17067"/>
                    </a:moveTo>
                    <a:cubicBezTo>
                      <a:pt x="15669" y="17533"/>
                      <a:pt x="15669" y="17533"/>
                      <a:pt x="15669" y="17533"/>
                    </a:cubicBezTo>
                    <a:cubicBezTo>
                      <a:pt x="15545" y="17533"/>
                      <a:pt x="15545" y="17533"/>
                      <a:pt x="15545" y="17533"/>
                    </a:cubicBezTo>
                    <a:cubicBezTo>
                      <a:pt x="15482" y="17533"/>
                      <a:pt x="15482" y="17533"/>
                      <a:pt x="15482" y="17533"/>
                    </a:cubicBezTo>
                    <a:cubicBezTo>
                      <a:pt x="15295" y="17533"/>
                      <a:pt x="15295" y="17533"/>
                      <a:pt x="15295" y="17533"/>
                    </a:cubicBezTo>
                    <a:cubicBezTo>
                      <a:pt x="15295" y="17067"/>
                      <a:pt x="15295" y="17067"/>
                      <a:pt x="15295" y="17067"/>
                    </a:cubicBezTo>
                    <a:cubicBezTo>
                      <a:pt x="15170" y="17067"/>
                      <a:pt x="15170" y="17067"/>
                      <a:pt x="15170" y="17067"/>
                    </a:cubicBezTo>
                    <a:cubicBezTo>
                      <a:pt x="14983" y="8600"/>
                      <a:pt x="14983" y="8600"/>
                      <a:pt x="14983" y="8600"/>
                    </a:cubicBezTo>
                    <a:cubicBezTo>
                      <a:pt x="15295" y="8600"/>
                      <a:pt x="15295" y="8600"/>
                      <a:pt x="15295" y="8600"/>
                    </a:cubicBezTo>
                    <a:cubicBezTo>
                      <a:pt x="15295" y="8067"/>
                      <a:pt x="15295" y="8067"/>
                      <a:pt x="15295" y="8067"/>
                    </a:cubicBezTo>
                    <a:cubicBezTo>
                      <a:pt x="15482" y="8067"/>
                      <a:pt x="15482" y="8067"/>
                      <a:pt x="15482" y="8067"/>
                    </a:cubicBezTo>
                    <a:cubicBezTo>
                      <a:pt x="15545" y="8067"/>
                      <a:pt x="15545" y="8067"/>
                      <a:pt x="15545" y="8067"/>
                    </a:cubicBezTo>
                    <a:cubicBezTo>
                      <a:pt x="15669" y="8067"/>
                      <a:pt x="15669" y="8067"/>
                      <a:pt x="15669" y="8067"/>
                    </a:cubicBezTo>
                    <a:cubicBezTo>
                      <a:pt x="15669" y="8600"/>
                      <a:pt x="15669" y="8600"/>
                      <a:pt x="15669" y="8600"/>
                    </a:cubicBezTo>
                    <a:cubicBezTo>
                      <a:pt x="16044" y="8600"/>
                      <a:pt x="16044" y="8600"/>
                      <a:pt x="16044" y="8600"/>
                    </a:cubicBezTo>
                    <a:cubicBezTo>
                      <a:pt x="15794" y="17067"/>
                      <a:pt x="15794" y="17067"/>
                      <a:pt x="15794" y="17067"/>
                    </a:cubicBezTo>
                    <a:lnTo>
                      <a:pt x="15669" y="17067"/>
                    </a:lnTo>
                    <a:close/>
                    <a:moveTo>
                      <a:pt x="12735" y="8067"/>
                    </a:moveTo>
                    <a:cubicBezTo>
                      <a:pt x="12735" y="8600"/>
                      <a:pt x="12735" y="8600"/>
                      <a:pt x="12735" y="8600"/>
                    </a:cubicBezTo>
                    <a:cubicBezTo>
                      <a:pt x="13047" y="8600"/>
                      <a:pt x="13047" y="8600"/>
                      <a:pt x="13047" y="8600"/>
                    </a:cubicBezTo>
                    <a:cubicBezTo>
                      <a:pt x="12860" y="17067"/>
                      <a:pt x="12860" y="17067"/>
                      <a:pt x="12860" y="17067"/>
                    </a:cubicBezTo>
                    <a:cubicBezTo>
                      <a:pt x="12735" y="17067"/>
                      <a:pt x="12735" y="17067"/>
                      <a:pt x="12735" y="17067"/>
                    </a:cubicBezTo>
                    <a:cubicBezTo>
                      <a:pt x="12735" y="17533"/>
                      <a:pt x="12735" y="17533"/>
                      <a:pt x="12735" y="17533"/>
                    </a:cubicBezTo>
                    <a:cubicBezTo>
                      <a:pt x="12735" y="17533"/>
                      <a:pt x="12735" y="17533"/>
                      <a:pt x="12735" y="17533"/>
                    </a:cubicBezTo>
                    <a:cubicBezTo>
                      <a:pt x="12548" y="17533"/>
                      <a:pt x="12548" y="17533"/>
                      <a:pt x="12548" y="17533"/>
                    </a:cubicBezTo>
                    <a:cubicBezTo>
                      <a:pt x="12423" y="17533"/>
                      <a:pt x="12423" y="17533"/>
                      <a:pt x="12423" y="17533"/>
                    </a:cubicBezTo>
                    <a:cubicBezTo>
                      <a:pt x="12423" y="17067"/>
                      <a:pt x="12423" y="17067"/>
                      <a:pt x="12423" y="17067"/>
                    </a:cubicBezTo>
                    <a:cubicBezTo>
                      <a:pt x="12173" y="17067"/>
                      <a:pt x="12173" y="17067"/>
                      <a:pt x="12173" y="17067"/>
                    </a:cubicBezTo>
                    <a:cubicBezTo>
                      <a:pt x="12173" y="12667"/>
                      <a:pt x="12173" y="12667"/>
                      <a:pt x="12173" y="12667"/>
                    </a:cubicBezTo>
                    <a:cubicBezTo>
                      <a:pt x="12173" y="11867"/>
                      <a:pt x="11549" y="11200"/>
                      <a:pt x="10800" y="11200"/>
                    </a:cubicBezTo>
                    <a:cubicBezTo>
                      <a:pt x="10051" y="11200"/>
                      <a:pt x="9427" y="11867"/>
                      <a:pt x="9427" y="12667"/>
                    </a:cubicBezTo>
                    <a:cubicBezTo>
                      <a:pt x="9427" y="17067"/>
                      <a:pt x="9427" y="17067"/>
                      <a:pt x="9427" y="17067"/>
                    </a:cubicBezTo>
                    <a:cubicBezTo>
                      <a:pt x="9177" y="17067"/>
                      <a:pt x="9177" y="17067"/>
                      <a:pt x="9177" y="17067"/>
                    </a:cubicBezTo>
                    <a:cubicBezTo>
                      <a:pt x="9177" y="17533"/>
                      <a:pt x="9177" y="17533"/>
                      <a:pt x="9177" y="17533"/>
                    </a:cubicBezTo>
                    <a:cubicBezTo>
                      <a:pt x="9052" y="17533"/>
                      <a:pt x="9052" y="17533"/>
                      <a:pt x="9052" y="17533"/>
                    </a:cubicBezTo>
                    <a:cubicBezTo>
                      <a:pt x="8865" y="17533"/>
                      <a:pt x="8865" y="17533"/>
                      <a:pt x="8865" y="17533"/>
                    </a:cubicBezTo>
                    <a:cubicBezTo>
                      <a:pt x="8865" y="17533"/>
                      <a:pt x="8865" y="17533"/>
                      <a:pt x="8865" y="17533"/>
                    </a:cubicBezTo>
                    <a:cubicBezTo>
                      <a:pt x="8865" y="17067"/>
                      <a:pt x="8865" y="17067"/>
                      <a:pt x="8865" y="17067"/>
                    </a:cubicBezTo>
                    <a:cubicBezTo>
                      <a:pt x="8740" y="17067"/>
                      <a:pt x="8740" y="17067"/>
                      <a:pt x="8740" y="17067"/>
                    </a:cubicBezTo>
                    <a:cubicBezTo>
                      <a:pt x="8553" y="8600"/>
                      <a:pt x="8553" y="8600"/>
                      <a:pt x="8553" y="8600"/>
                    </a:cubicBezTo>
                    <a:cubicBezTo>
                      <a:pt x="8865" y="8600"/>
                      <a:pt x="8865" y="8600"/>
                      <a:pt x="8865" y="8600"/>
                    </a:cubicBezTo>
                    <a:cubicBezTo>
                      <a:pt x="8865" y="8067"/>
                      <a:pt x="8865" y="8067"/>
                      <a:pt x="8865" y="8067"/>
                    </a:cubicBezTo>
                    <a:cubicBezTo>
                      <a:pt x="9052" y="8067"/>
                      <a:pt x="9052" y="8067"/>
                      <a:pt x="9052" y="8067"/>
                    </a:cubicBezTo>
                    <a:cubicBezTo>
                      <a:pt x="9052" y="7533"/>
                      <a:pt x="9052" y="7533"/>
                      <a:pt x="9052" y="7533"/>
                    </a:cubicBezTo>
                    <a:cubicBezTo>
                      <a:pt x="12548" y="7533"/>
                      <a:pt x="12548" y="7533"/>
                      <a:pt x="12548" y="7533"/>
                    </a:cubicBezTo>
                    <a:cubicBezTo>
                      <a:pt x="12548" y="8067"/>
                      <a:pt x="12548" y="8067"/>
                      <a:pt x="12548" y="8067"/>
                    </a:cubicBezTo>
                    <a:lnTo>
                      <a:pt x="12735" y="8067"/>
                    </a:lnTo>
                    <a:close/>
                    <a:moveTo>
                      <a:pt x="4120" y="8600"/>
                    </a:moveTo>
                    <a:cubicBezTo>
                      <a:pt x="5119" y="8600"/>
                      <a:pt x="5119" y="8600"/>
                      <a:pt x="5119" y="8600"/>
                    </a:cubicBezTo>
                    <a:cubicBezTo>
                      <a:pt x="5306" y="17067"/>
                      <a:pt x="5306" y="17067"/>
                      <a:pt x="5306" y="17067"/>
                    </a:cubicBezTo>
                    <a:cubicBezTo>
                      <a:pt x="3933" y="17067"/>
                      <a:pt x="3933" y="17067"/>
                      <a:pt x="3933" y="17067"/>
                    </a:cubicBezTo>
                    <a:lnTo>
                      <a:pt x="4120" y="8600"/>
                    </a:lnTo>
                    <a:close/>
                    <a:moveTo>
                      <a:pt x="3184" y="5533"/>
                    </a:moveTo>
                    <a:cubicBezTo>
                      <a:pt x="10800" y="1267"/>
                      <a:pt x="10800" y="1267"/>
                      <a:pt x="10800" y="1267"/>
                    </a:cubicBezTo>
                    <a:cubicBezTo>
                      <a:pt x="18416" y="5533"/>
                      <a:pt x="18416" y="5533"/>
                      <a:pt x="18416" y="5533"/>
                    </a:cubicBezTo>
                    <a:lnTo>
                      <a:pt x="3184" y="5533"/>
                    </a:lnTo>
                    <a:close/>
                  </a:path>
                </a:pathLst>
              </a:custGeom>
              <a:solidFill>
                <a:srgbClr val="F4EFD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39" name="Shape 839"/>
              <p:cNvSpPr/>
              <p:nvPr/>
            </p:nvSpPr>
            <p:spPr>
              <a:xfrm>
                <a:off x="1142558" y="240081"/>
                <a:ext cx="335537" cy="326861"/>
              </a:xfrm>
              <a:custGeom>
                <a:avLst/>
                <a:gdLst/>
                <a:ahLst/>
                <a:cxnLst>
                  <a:cxn ang="0">
                    <a:pos x="wd2" y="hd2"/>
                  </a:cxn>
                  <a:cxn ang="5400000">
                    <a:pos x="wd2" y="hd2"/>
                  </a:cxn>
                  <a:cxn ang="10800000">
                    <a:pos x="wd2" y="hd2"/>
                  </a:cxn>
                  <a:cxn ang="16200000">
                    <a:pos x="wd2" y="hd2"/>
                  </a:cxn>
                </a:cxnLst>
                <a:rect l="0" t="0" r="r" b="b"/>
                <a:pathLst>
                  <a:path w="21600" h="21600" extrusionOk="0">
                    <a:moveTo>
                      <a:pt x="0" y="10549"/>
                    </a:moveTo>
                    <a:cubicBezTo>
                      <a:pt x="0" y="16577"/>
                      <a:pt x="4909" y="21600"/>
                      <a:pt x="10800" y="21600"/>
                    </a:cubicBezTo>
                    <a:cubicBezTo>
                      <a:pt x="16691" y="21600"/>
                      <a:pt x="21600" y="16577"/>
                      <a:pt x="21600" y="10549"/>
                    </a:cubicBezTo>
                    <a:cubicBezTo>
                      <a:pt x="21600" y="4521"/>
                      <a:pt x="16691" y="0"/>
                      <a:pt x="10800" y="0"/>
                    </a:cubicBezTo>
                    <a:cubicBezTo>
                      <a:pt x="4909" y="0"/>
                      <a:pt x="0" y="4521"/>
                      <a:pt x="0" y="10549"/>
                    </a:cubicBezTo>
                    <a:close/>
                    <a:moveTo>
                      <a:pt x="10800" y="18084"/>
                    </a:moveTo>
                    <a:cubicBezTo>
                      <a:pt x="6873" y="18084"/>
                      <a:pt x="3436" y="14567"/>
                      <a:pt x="3436" y="10549"/>
                    </a:cubicBezTo>
                    <a:cubicBezTo>
                      <a:pt x="3436" y="6530"/>
                      <a:pt x="6873" y="3516"/>
                      <a:pt x="10800" y="3516"/>
                    </a:cubicBezTo>
                    <a:cubicBezTo>
                      <a:pt x="14727" y="3516"/>
                      <a:pt x="18164" y="6530"/>
                      <a:pt x="18164" y="10549"/>
                    </a:cubicBezTo>
                    <a:cubicBezTo>
                      <a:pt x="18164" y="14567"/>
                      <a:pt x="14727" y="18084"/>
                      <a:pt x="10800" y="18084"/>
                    </a:cubicBezTo>
                    <a:close/>
                  </a:path>
                </a:pathLst>
              </a:custGeom>
              <a:solidFill>
                <a:srgbClr val="F4EFDF"/>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grpSp>
        <p:nvGrpSpPr>
          <p:cNvPr id="848" name="Group 848"/>
          <p:cNvGrpSpPr/>
          <p:nvPr/>
        </p:nvGrpSpPr>
        <p:grpSpPr>
          <a:xfrm>
            <a:off x="9096971" y="4049741"/>
            <a:ext cx="2639048" cy="2517560"/>
            <a:chOff x="0" y="0"/>
            <a:chExt cx="2639046" cy="2517558"/>
          </a:xfrm>
        </p:grpSpPr>
        <p:sp>
          <p:nvSpPr>
            <p:cNvPr id="842" name="Shape 842"/>
            <p:cNvSpPr/>
            <p:nvPr/>
          </p:nvSpPr>
          <p:spPr>
            <a:xfrm>
              <a:off x="0" y="550624"/>
              <a:ext cx="1339252" cy="1966935"/>
            </a:xfrm>
            <a:custGeom>
              <a:avLst/>
              <a:gdLst/>
              <a:ahLst/>
              <a:cxnLst>
                <a:cxn ang="0">
                  <a:pos x="wd2" y="hd2"/>
                </a:cxn>
                <a:cxn ang="5400000">
                  <a:pos x="wd2" y="hd2"/>
                </a:cxn>
                <a:cxn ang="10800000">
                  <a:pos x="wd2" y="hd2"/>
                </a:cxn>
                <a:cxn ang="16200000">
                  <a:pos x="wd2" y="hd2"/>
                </a:cxn>
              </a:cxnLst>
              <a:rect l="0" t="0" r="r" b="b"/>
              <a:pathLst>
                <a:path w="21600" h="21600" extrusionOk="0">
                  <a:moveTo>
                    <a:pt x="14888" y="21600"/>
                  </a:moveTo>
                  <a:cubicBezTo>
                    <a:pt x="14888" y="21600"/>
                    <a:pt x="14888" y="21600"/>
                    <a:pt x="14888" y="21600"/>
                  </a:cubicBezTo>
                  <a:cubicBezTo>
                    <a:pt x="21600" y="21018"/>
                    <a:pt x="21600" y="21018"/>
                    <a:pt x="21600" y="21018"/>
                  </a:cubicBezTo>
                  <a:cubicBezTo>
                    <a:pt x="20014" y="12378"/>
                    <a:pt x="13424" y="4985"/>
                    <a:pt x="4027" y="0"/>
                  </a:cubicBezTo>
                  <a:cubicBezTo>
                    <a:pt x="0" y="3655"/>
                    <a:pt x="0" y="3655"/>
                    <a:pt x="0" y="3655"/>
                  </a:cubicBezTo>
                  <a:cubicBezTo>
                    <a:pt x="7932" y="7892"/>
                    <a:pt x="13546" y="14206"/>
                    <a:pt x="14888" y="2160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3" name="Shape 843"/>
            <p:cNvSpPr/>
            <p:nvPr/>
          </p:nvSpPr>
          <p:spPr>
            <a:xfrm>
              <a:off x="563005" y="0"/>
              <a:ext cx="2076042" cy="2076042"/>
            </a:xfrm>
            <a:custGeom>
              <a:avLst/>
              <a:gdLst/>
              <a:ahLst/>
              <a:cxnLst>
                <a:cxn ang="0">
                  <a:pos x="wd2" y="hd2"/>
                </a:cxn>
                <a:cxn ang="5400000">
                  <a:pos x="wd2" y="hd2"/>
                </a:cxn>
                <a:cxn ang="10800000">
                  <a:pos x="wd2" y="hd2"/>
                </a:cxn>
                <a:cxn ang="16200000">
                  <a:pos x="wd2" y="hd2"/>
                </a:cxn>
              </a:cxnLst>
              <a:rect l="0" t="0" r="r" b="b"/>
              <a:pathLst>
                <a:path w="18929" h="18929" extrusionOk="0">
                  <a:moveTo>
                    <a:pt x="17711" y="4806"/>
                  </a:moveTo>
                  <a:cubicBezTo>
                    <a:pt x="15088" y="251"/>
                    <a:pt x="9291" y="-1336"/>
                    <a:pt x="4806" y="1217"/>
                  </a:cubicBezTo>
                  <a:cubicBezTo>
                    <a:pt x="251" y="3840"/>
                    <a:pt x="-1336" y="9637"/>
                    <a:pt x="1217" y="14122"/>
                  </a:cubicBezTo>
                  <a:cubicBezTo>
                    <a:pt x="3771" y="18677"/>
                    <a:pt x="9568" y="20264"/>
                    <a:pt x="14122" y="17711"/>
                  </a:cubicBezTo>
                  <a:cubicBezTo>
                    <a:pt x="18677" y="15157"/>
                    <a:pt x="20264" y="9360"/>
                    <a:pt x="17711" y="4806"/>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4" name="Shape 844"/>
            <p:cNvSpPr/>
            <p:nvPr/>
          </p:nvSpPr>
          <p:spPr>
            <a:xfrm>
              <a:off x="645971" y="85679"/>
              <a:ext cx="1907016" cy="1907204"/>
            </a:xfrm>
            <a:custGeom>
              <a:avLst/>
              <a:gdLst/>
              <a:ahLst/>
              <a:cxnLst>
                <a:cxn ang="0">
                  <a:pos x="wd2" y="hd2"/>
                </a:cxn>
                <a:cxn ang="5400000">
                  <a:pos x="wd2" y="hd2"/>
                </a:cxn>
                <a:cxn ang="10800000">
                  <a:pos x="wd2" y="hd2"/>
                </a:cxn>
                <a:cxn ang="16200000">
                  <a:pos x="wd2" y="hd2"/>
                </a:cxn>
              </a:cxnLst>
              <a:rect l="0" t="0" r="r" b="b"/>
              <a:pathLst>
                <a:path w="19861" h="20701" extrusionOk="0">
                  <a:moveTo>
                    <a:pt x="11168" y="20628"/>
                  </a:moveTo>
                  <a:cubicBezTo>
                    <a:pt x="7148" y="21121"/>
                    <a:pt x="3285" y="19068"/>
                    <a:pt x="1314" y="15454"/>
                  </a:cubicBezTo>
                  <a:cubicBezTo>
                    <a:pt x="-26" y="13072"/>
                    <a:pt x="-341" y="10280"/>
                    <a:pt x="368" y="7570"/>
                  </a:cubicBezTo>
                  <a:cubicBezTo>
                    <a:pt x="1078" y="4942"/>
                    <a:pt x="2733" y="2724"/>
                    <a:pt x="5020" y="1328"/>
                  </a:cubicBezTo>
                  <a:cubicBezTo>
                    <a:pt x="6202" y="671"/>
                    <a:pt x="7385" y="260"/>
                    <a:pt x="8725" y="96"/>
                  </a:cubicBezTo>
                  <a:cubicBezTo>
                    <a:pt x="12666" y="-479"/>
                    <a:pt x="16608" y="1574"/>
                    <a:pt x="18579" y="5188"/>
                  </a:cubicBezTo>
                  <a:cubicBezTo>
                    <a:pt x="21259" y="10198"/>
                    <a:pt x="19604" y="16522"/>
                    <a:pt x="14874" y="19314"/>
                  </a:cubicBezTo>
                  <a:cubicBezTo>
                    <a:pt x="13691" y="19971"/>
                    <a:pt x="12430" y="20464"/>
                    <a:pt x="11168" y="20628"/>
                  </a:cubicBezTo>
                  <a:cubicBezTo>
                    <a:pt x="11168" y="20628"/>
                    <a:pt x="11168" y="20628"/>
                    <a:pt x="11168" y="20628"/>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5" name="Shape 845"/>
            <p:cNvSpPr/>
            <p:nvPr/>
          </p:nvSpPr>
          <p:spPr>
            <a:xfrm>
              <a:off x="563005" y="0"/>
              <a:ext cx="2076042" cy="2076042"/>
            </a:xfrm>
            <a:custGeom>
              <a:avLst/>
              <a:gdLst/>
              <a:ahLst/>
              <a:cxnLst>
                <a:cxn ang="0">
                  <a:pos x="wd2" y="hd2"/>
                </a:cxn>
                <a:cxn ang="5400000">
                  <a:pos x="wd2" y="hd2"/>
                </a:cxn>
                <a:cxn ang="10800000">
                  <a:pos x="wd2" y="hd2"/>
                </a:cxn>
                <a:cxn ang="16200000">
                  <a:pos x="wd2" y="hd2"/>
                </a:cxn>
              </a:cxnLst>
              <a:rect l="0" t="0" r="r" b="b"/>
              <a:pathLst>
                <a:path w="18929" h="18929" extrusionOk="0">
                  <a:moveTo>
                    <a:pt x="1217" y="14122"/>
                  </a:moveTo>
                  <a:cubicBezTo>
                    <a:pt x="3771" y="18677"/>
                    <a:pt x="9568" y="20264"/>
                    <a:pt x="14122" y="17711"/>
                  </a:cubicBezTo>
                  <a:cubicBezTo>
                    <a:pt x="18677" y="15157"/>
                    <a:pt x="20264" y="9360"/>
                    <a:pt x="17711" y="4806"/>
                  </a:cubicBezTo>
                  <a:cubicBezTo>
                    <a:pt x="15088" y="251"/>
                    <a:pt x="9291" y="-1336"/>
                    <a:pt x="4806" y="1217"/>
                  </a:cubicBezTo>
                  <a:cubicBezTo>
                    <a:pt x="251" y="3840"/>
                    <a:pt x="-1336" y="9637"/>
                    <a:pt x="1217" y="14122"/>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6" name="Shape 846"/>
            <p:cNvSpPr/>
            <p:nvPr/>
          </p:nvSpPr>
          <p:spPr>
            <a:xfrm>
              <a:off x="649063" y="85679"/>
              <a:ext cx="1903928" cy="1907204"/>
            </a:xfrm>
            <a:custGeom>
              <a:avLst/>
              <a:gdLst/>
              <a:ahLst/>
              <a:cxnLst>
                <a:cxn ang="0">
                  <a:pos x="wd2" y="hd2"/>
                </a:cxn>
                <a:cxn ang="5400000">
                  <a:pos x="wd2" y="hd2"/>
                </a:cxn>
                <a:cxn ang="10800000">
                  <a:pos x="wd2" y="hd2"/>
                </a:cxn>
                <a:cxn ang="16200000">
                  <a:pos x="wd2" y="hd2"/>
                </a:cxn>
              </a:cxnLst>
              <a:rect l="0" t="0" r="r" b="b"/>
              <a:pathLst>
                <a:path w="18931" h="20701" extrusionOk="0">
                  <a:moveTo>
                    <a:pt x="10633" y="20628"/>
                  </a:moveTo>
                  <a:cubicBezTo>
                    <a:pt x="6794" y="21121"/>
                    <a:pt x="3106" y="19068"/>
                    <a:pt x="1225" y="15454"/>
                  </a:cubicBezTo>
                  <a:cubicBezTo>
                    <a:pt x="-1334" y="10444"/>
                    <a:pt x="246" y="4120"/>
                    <a:pt x="4762" y="1328"/>
                  </a:cubicBezTo>
                  <a:cubicBezTo>
                    <a:pt x="5891" y="671"/>
                    <a:pt x="7020" y="260"/>
                    <a:pt x="8299" y="96"/>
                  </a:cubicBezTo>
                  <a:cubicBezTo>
                    <a:pt x="12063" y="-479"/>
                    <a:pt x="15826" y="1574"/>
                    <a:pt x="17707" y="5188"/>
                  </a:cubicBezTo>
                  <a:cubicBezTo>
                    <a:pt x="20266" y="10198"/>
                    <a:pt x="18686" y="16522"/>
                    <a:pt x="14170" y="19314"/>
                  </a:cubicBezTo>
                  <a:cubicBezTo>
                    <a:pt x="13041" y="19971"/>
                    <a:pt x="11837" y="20464"/>
                    <a:pt x="10633" y="20628"/>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47" name="Shape 847"/>
            <p:cNvSpPr/>
            <p:nvPr/>
          </p:nvSpPr>
          <p:spPr>
            <a:xfrm>
              <a:off x="1090489" y="533268"/>
              <a:ext cx="1015287" cy="1006609"/>
            </a:xfrm>
            <a:custGeom>
              <a:avLst/>
              <a:gdLst/>
              <a:ahLst/>
              <a:cxnLst>
                <a:cxn ang="0">
                  <a:pos x="wd2" y="hd2"/>
                </a:cxn>
                <a:cxn ang="5400000">
                  <a:pos x="wd2" y="hd2"/>
                </a:cxn>
                <a:cxn ang="10800000">
                  <a:pos x="wd2" y="hd2"/>
                </a:cxn>
                <a:cxn ang="16200000">
                  <a:pos x="wd2" y="hd2"/>
                </a:cxn>
              </a:cxnLst>
              <a:rect l="0" t="0" r="r" b="b"/>
              <a:pathLst>
                <a:path w="21600" h="21600" extrusionOk="0">
                  <a:moveTo>
                    <a:pt x="645" y="21600"/>
                  </a:moveTo>
                  <a:cubicBezTo>
                    <a:pt x="14185" y="21600"/>
                    <a:pt x="14185" y="21600"/>
                    <a:pt x="14185" y="21600"/>
                  </a:cubicBezTo>
                  <a:cubicBezTo>
                    <a:pt x="14507" y="21600"/>
                    <a:pt x="14830" y="21275"/>
                    <a:pt x="14830" y="20788"/>
                  </a:cubicBezTo>
                  <a:cubicBezTo>
                    <a:pt x="14830" y="19489"/>
                    <a:pt x="14830" y="19489"/>
                    <a:pt x="14830" y="19489"/>
                  </a:cubicBezTo>
                  <a:cubicBezTo>
                    <a:pt x="14830" y="16728"/>
                    <a:pt x="14830" y="16728"/>
                    <a:pt x="14830" y="16728"/>
                  </a:cubicBezTo>
                  <a:cubicBezTo>
                    <a:pt x="20794" y="16728"/>
                    <a:pt x="20794" y="16728"/>
                    <a:pt x="20794" y="16728"/>
                  </a:cubicBezTo>
                  <a:cubicBezTo>
                    <a:pt x="21278" y="16728"/>
                    <a:pt x="21600" y="16403"/>
                    <a:pt x="21600" y="15916"/>
                  </a:cubicBezTo>
                  <a:cubicBezTo>
                    <a:pt x="21600" y="14617"/>
                    <a:pt x="21600" y="14617"/>
                    <a:pt x="21600" y="14617"/>
                  </a:cubicBezTo>
                  <a:cubicBezTo>
                    <a:pt x="21600" y="11856"/>
                    <a:pt x="21600" y="11856"/>
                    <a:pt x="21600" y="11856"/>
                  </a:cubicBezTo>
                  <a:cubicBezTo>
                    <a:pt x="21600" y="7471"/>
                    <a:pt x="21600" y="7471"/>
                    <a:pt x="21600" y="7471"/>
                  </a:cubicBezTo>
                  <a:cubicBezTo>
                    <a:pt x="21600" y="6983"/>
                    <a:pt x="21278" y="6659"/>
                    <a:pt x="20794" y="6659"/>
                  </a:cubicBezTo>
                  <a:cubicBezTo>
                    <a:pt x="17893" y="6659"/>
                    <a:pt x="17893" y="6659"/>
                    <a:pt x="17893" y="6659"/>
                  </a:cubicBezTo>
                  <a:cubicBezTo>
                    <a:pt x="17893" y="5197"/>
                    <a:pt x="17893" y="5197"/>
                    <a:pt x="17893" y="5197"/>
                  </a:cubicBezTo>
                  <a:cubicBezTo>
                    <a:pt x="17893" y="812"/>
                    <a:pt x="17893" y="812"/>
                    <a:pt x="17893" y="812"/>
                  </a:cubicBezTo>
                  <a:cubicBezTo>
                    <a:pt x="17893" y="325"/>
                    <a:pt x="17409" y="0"/>
                    <a:pt x="17087" y="0"/>
                  </a:cubicBezTo>
                  <a:cubicBezTo>
                    <a:pt x="3707" y="0"/>
                    <a:pt x="3707" y="0"/>
                    <a:pt x="3707" y="0"/>
                  </a:cubicBezTo>
                  <a:cubicBezTo>
                    <a:pt x="3224" y="0"/>
                    <a:pt x="2901" y="325"/>
                    <a:pt x="2901" y="812"/>
                  </a:cubicBezTo>
                  <a:cubicBezTo>
                    <a:pt x="2901" y="5197"/>
                    <a:pt x="2901" y="5197"/>
                    <a:pt x="2901" y="5197"/>
                  </a:cubicBezTo>
                  <a:cubicBezTo>
                    <a:pt x="2901" y="7958"/>
                    <a:pt x="2901" y="7958"/>
                    <a:pt x="2901" y="7958"/>
                  </a:cubicBezTo>
                  <a:cubicBezTo>
                    <a:pt x="2901" y="9257"/>
                    <a:pt x="2901" y="9257"/>
                    <a:pt x="2901" y="9257"/>
                  </a:cubicBezTo>
                  <a:cubicBezTo>
                    <a:pt x="2901" y="9744"/>
                    <a:pt x="3224" y="10069"/>
                    <a:pt x="3707" y="10069"/>
                  </a:cubicBezTo>
                  <a:cubicBezTo>
                    <a:pt x="6609" y="10069"/>
                    <a:pt x="6609" y="10069"/>
                    <a:pt x="6609" y="10069"/>
                  </a:cubicBezTo>
                  <a:cubicBezTo>
                    <a:pt x="6609" y="11531"/>
                    <a:pt x="6609" y="11531"/>
                    <a:pt x="6609" y="11531"/>
                  </a:cubicBezTo>
                  <a:cubicBezTo>
                    <a:pt x="645" y="11531"/>
                    <a:pt x="645" y="11531"/>
                    <a:pt x="645" y="11531"/>
                  </a:cubicBezTo>
                  <a:cubicBezTo>
                    <a:pt x="322" y="11531"/>
                    <a:pt x="0" y="11856"/>
                    <a:pt x="0" y="12343"/>
                  </a:cubicBezTo>
                  <a:cubicBezTo>
                    <a:pt x="0" y="16728"/>
                    <a:pt x="0" y="16728"/>
                    <a:pt x="0" y="16728"/>
                  </a:cubicBezTo>
                  <a:cubicBezTo>
                    <a:pt x="0" y="19489"/>
                    <a:pt x="0" y="19489"/>
                    <a:pt x="0" y="19489"/>
                  </a:cubicBezTo>
                  <a:cubicBezTo>
                    <a:pt x="0" y="20788"/>
                    <a:pt x="0" y="20788"/>
                    <a:pt x="0" y="20788"/>
                  </a:cubicBezTo>
                  <a:cubicBezTo>
                    <a:pt x="0" y="21275"/>
                    <a:pt x="322" y="21600"/>
                    <a:pt x="645" y="21600"/>
                  </a:cubicBezTo>
                  <a:close/>
                  <a:moveTo>
                    <a:pt x="645" y="12018"/>
                  </a:moveTo>
                  <a:cubicBezTo>
                    <a:pt x="14185" y="12018"/>
                    <a:pt x="14185" y="12018"/>
                    <a:pt x="14185" y="12018"/>
                  </a:cubicBezTo>
                  <a:cubicBezTo>
                    <a:pt x="14346" y="12018"/>
                    <a:pt x="14346" y="12180"/>
                    <a:pt x="14346" y="12343"/>
                  </a:cubicBezTo>
                  <a:cubicBezTo>
                    <a:pt x="14346" y="16728"/>
                    <a:pt x="14346" y="16728"/>
                    <a:pt x="14346" y="16728"/>
                  </a:cubicBezTo>
                  <a:cubicBezTo>
                    <a:pt x="484" y="16728"/>
                    <a:pt x="484" y="16728"/>
                    <a:pt x="484" y="16728"/>
                  </a:cubicBezTo>
                  <a:cubicBezTo>
                    <a:pt x="484" y="12343"/>
                    <a:pt x="484" y="12343"/>
                    <a:pt x="484" y="12343"/>
                  </a:cubicBezTo>
                  <a:cubicBezTo>
                    <a:pt x="484" y="12180"/>
                    <a:pt x="484" y="12018"/>
                    <a:pt x="645" y="12018"/>
                  </a:cubicBezTo>
                  <a:close/>
                  <a:moveTo>
                    <a:pt x="3385" y="9257"/>
                  </a:moveTo>
                  <a:cubicBezTo>
                    <a:pt x="3385" y="7958"/>
                    <a:pt x="3385" y="7958"/>
                    <a:pt x="3385" y="7958"/>
                  </a:cubicBezTo>
                  <a:cubicBezTo>
                    <a:pt x="6609" y="7958"/>
                    <a:pt x="6609" y="7958"/>
                    <a:pt x="6609" y="7958"/>
                  </a:cubicBezTo>
                  <a:cubicBezTo>
                    <a:pt x="6609" y="9582"/>
                    <a:pt x="6609" y="9582"/>
                    <a:pt x="6609" y="9582"/>
                  </a:cubicBezTo>
                  <a:cubicBezTo>
                    <a:pt x="3707" y="9582"/>
                    <a:pt x="3707" y="9582"/>
                    <a:pt x="3707" y="9582"/>
                  </a:cubicBezTo>
                  <a:cubicBezTo>
                    <a:pt x="3546" y="9582"/>
                    <a:pt x="3385" y="9582"/>
                    <a:pt x="3385" y="9257"/>
                  </a:cubicBezTo>
                  <a:close/>
                  <a:moveTo>
                    <a:pt x="3707" y="487"/>
                  </a:moveTo>
                  <a:cubicBezTo>
                    <a:pt x="17087" y="487"/>
                    <a:pt x="17087" y="487"/>
                    <a:pt x="17087" y="487"/>
                  </a:cubicBezTo>
                  <a:cubicBezTo>
                    <a:pt x="17248" y="487"/>
                    <a:pt x="17409" y="650"/>
                    <a:pt x="17409" y="812"/>
                  </a:cubicBezTo>
                  <a:cubicBezTo>
                    <a:pt x="17409" y="5197"/>
                    <a:pt x="17409" y="5197"/>
                    <a:pt x="17409" y="5197"/>
                  </a:cubicBezTo>
                  <a:cubicBezTo>
                    <a:pt x="3385" y="5197"/>
                    <a:pt x="3385" y="5197"/>
                    <a:pt x="3385" y="5197"/>
                  </a:cubicBezTo>
                  <a:cubicBezTo>
                    <a:pt x="3385" y="812"/>
                    <a:pt x="3385" y="812"/>
                    <a:pt x="3385" y="812"/>
                  </a:cubicBezTo>
                  <a:cubicBezTo>
                    <a:pt x="3385" y="650"/>
                    <a:pt x="3546" y="487"/>
                    <a:pt x="3707" y="487"/>
                  </a:cubicBezTo>
                  <a:close/>
                  <a:moveTo>
                    <a:pt x="7093" y="7471"/>
                  </a:moveTo>
                  <a:cubicBezTo>
                    <a:pt x="7093" y="7308"/>
                    <a:pt x="7254" y="7146"/>
                    <a:pt x="7415" y="7146"/>
                  </a:cubicBezTo>
                  <a:cubicBezTo>
                    <a:pt x="20794" y="7146"/>
                    <a:pt x="20794" y="7146"/>
                    <a:pt x="20794" y="7146"/>
                  </a:cubicBezTo>
                  <a:cubicBezTo>
                    <a:pt x="20955" y="7146"/>
                    <a:pt x="21116" y="7308"/>
                    <a:pt x="21116" y="7471"/>
                  </a:cubicBezTo>
                  <a:cubicBezTo>
                    <a:pt x="21116" y="11856"/>
                    <a:pt x="21116" y="11856"/>
                    <a:pt x="21116" y="11856"/>
                  </a:cubicBezTo>
                  <a:cubicBezTo>
                    <a:pt x="14669" y="11856"/>
                    <a:pt x="14669" y="11856"/>
                    <a:pt x="14669" y="11856"/>
                  </a:cubicBezTo>
                  <a:cubicBezTo>
                    <a:pt x="14669" y="11693"/>
                    <a:pt x="14346" y="11531"/>
                    <a:pt x="14185" y="11531"/>
                  </a:cubicBezTo>
                  <a:cubicBezTo>
                    <a:pt x="7093" y="11531"/>
                    <a:pt x="7093" y="11531"/>
                    <a:pt x="7093" y="11531"/>
                  </a:cubicBezTo>
                  <a:lnTo>
                    <a:pt x="7093" y="7471"/>
                  </a:lnTo>
                  <a:close/>
                  <a:moveTo>
                    <a:pt x="20794" y="16241"/>
                  </a:moveTo>
                  <a:cubicBezTo>
                    <a:pt x="14830" y="16241"/>
                    <a:pt x="14830" y="16241"/>
                    <a:pt x="14830" y="16241"/>
                  </a:cubicBezTo>
                  <a:cubicBezTo>
                    <a:pt x="14830" y="14617"/>
                    <a:pt x="14830" y="14617"/>
                    <a:pt x="14830" y="14617"/>
                  </a:cubicBezTo>
                  <a:cubicBezTo>
                    <a:pt x="21116" y="14617"/>
                    <a:pt x="21116" y="14617"/>
                    <a:pt x="21116" y="14617"/>
                  </a:cubicBezTo>
                  <a:cubicBezTo>
                    <a:pt x="21116" y="15916"/>
                    <a:pt x="21116" y="15916"/>
                    <a:pt x="21116" y="15916"/>
                  </a:cubicBezTo>
                  <a:cubicBezTo>
                    <a:pt x="21116" y="16241"/>
                    <a:pt x="20955" y="16241"/>
                    <a:pt x="20794" y="16241"/>
                  </a:cubicBezTo>
                  <a:close/>
                  <a:moveTo>
                    <a:pt x="14346" y="19489"/>
                  </a:moveTo>
                  <a:cubicBezTo>
                    <a:pt x="14346" y="20788"/>
                    <a:pt x="14346" y="20788"/>
                    <a:pt x="14346" y="20788"/>
                  </a:cubicBezTo>
                  <a:cubicBezTo>
                    <a:pt x="14346" y="20950"/>
                    <a:pt x="14346" y="21113"/>
                    <a:pt x="14185" y="21113"/>
                  </a:cubicBezTo>
                  <a:cubicBezTo>
                    <a:pt x="645" y="21113"/>
                    <a:pt x="645" y="21113"/>
                    <a:pt x="645" y="21113"/>
                  </a:cubicBezTo>
                  <a:cubicBezTo>
                    <a:pt x="484" y="21113"/>
                    <a:pt x="484" y="20950"/>
                    <a:pt x="484" y="20788"/>
                  </a:cubicBezTo>
                  <a:cubicBezTo>
                    <a:pt x="484" y="19489"/>
                    <a:pt x="484" y="19489"/>
                    <a:pt x="484" y="19489"/>
                  </a:cubicBezTo>
                  <a:lnTo>
                    <a:pt x="14346" y="19489"/>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55" name="Group 855"/>
          <p:cNvGrpSpPr/>
          <p:nvPr/>
        </p:nvGrpSpPr>
        <p:grpSpPr>
          <a:xfrm>
            <a:off x="7887885" y="8380930"/>
            <a:ext cx="2500206" cy="2626530"/>
            <a:chOff x="0" y="0"/>
            <a:chExt cx="2500204" cy="2626529"/>
          </a:xfrm>
        </p:grpSpPr>
        <p:sp>
          <p:nvSpPr>
            <p:cNvPr id="849" name="Shape 849"/>
            <p:cNvSpPr/>
            <p:nvPr/>
          </p:nvSpPr>
          <p:spPr>
            <a:xfrm>
              <a:off x="0" y="0"/>
              <a:ext cx="1966935" cy="1339252"/>
            </a:xfrm>
            <a:custGeom>
              <a:avLst/>
              <a:gdLst/>
              <a:ahLst/>
              <a:cxnLst>
                <a:cxn ang="0">
                  <a:pos x="wd2" y="hd2"/>
                </a:cxn>
                <a:cxn ang="5400000">
                  <a:pos x="wd2" y="hd2"/>
                </a:cxn>
                <a:cxn ang="10800000">
                  <a:pos x="wd2" y="hd2"/>
                </a:cxn>
                <a:cxn ang="16200000">
                  <a:pos x="wd2" y="hd2"/>
                </a:cxn>
              </a:cxnLst>
              <a:rect l="0" t="0" r="r" b="b"/>
              <a:pathLst>
                <a:path w="21600" h="21600" extrusionOk="0">
                  <a:moveTo>
                    <a:pt x="0" y="14888"/>
                  </a:moveTo>
                  <a:cubicBezTo>
                    <a:pt x="582" y="21600"/>
                    <a:pt x="582" y="21600"/>
                    <a:pt x="582" y="21600"/>
                  </a:cubicBezTo>
                  <a:cubicBezTo>
                    <a:pt x="9222" y="20014"/>
                    <a:pt x="16615" y="13424"/>
                    <a:pt x="21600" y="4027"/>
                  </a:cubicBezTo>
                  <a:cubicBezTo>
                    <a:pt x="17945" y="0"/>
                    <a:pt x="17945" y="0"/>
                    <a:pt x="17945" y="0"/>
                  </a:cubicBezTo>
                  <a:cubicBezTo>
                    <a:pt x="13708" y="7932"/>
                    <a:pt x="7394" y="13546"/>
                    <a:pt x="0" y="14888"/>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0" name="Shape 850"/>
            <p:cNvSpPr/>
            <p:nvPr/>
          </p:nvSpPr>
          <p:spPr>
            <a:xfrm>
              <a:off x="512932" y="634235"/>
              <a:ext cx="1901392" cy="1907194"/>
            </a:xfrm>
            <a:custGeom>
              <a:avLst/>
              <a:gdLst/>
              <a:ahLst/>
              <a:cxnLst>
                <a:cxn ang="0">
                  <a:pos x="wd2" y="hd2"/>
                </a:cxn>
                <a:cxn ang="5400000">
                  <a:pos x="wd2" y="hd2"/>
                </a:cxn>
                <a:cxn ang="10800000">
                  <a:pos x="wd2" y="hd2"/>
                </a:cxn>
                <a:cxn ang="16200000">
                  <a:pos x="wd2" y="hd2"/>
                </a:cxn>
              </a:cxnLst>
              <a:rect l="0" t="0" r="r" b="b"/>
              <a:pathLst>
                <a:path w="18931" h="20700" extrusionOk="0">
                  <a:moveTo>
                    <a:pt x="10633" y="20628"/>
                  </a:moveTo>
                  <a:cubicBezTo>
                    <a:pt x="6869" y="21121"/>
                    <a:pt x="3106" y="19068"/>
                    <a:pt x="1225" y="15454"/>
                  </a:cubicBezTo>
                  <a:cubicBezTo>
                    <a:pt x="-1334" y="10526"/>
                    <a:pt x="246" y="4202"/>
                    <a:pt x="4762" y="1328"/>
                  </a:cubicBezTo>
                  <a:cubicBezTo>
                    <a:pt x="5891" y="671"/>
                    <a:pt x="7095" y="260"/>
                    <a:pt x="8299" y="96"/>
                  </a:cubicBezTo>
                  <a:cubicBezTo>
                    <a:pt x="12138" y="-479"/>
                    <a:pt x="15826" y="1574"/>
                    <a:pt x="17707" y="5270"/>
                  </a:cubicBezTo>
                  <a:cubicBezTo>
                    <a:pt x="20266" y="10198"/>
                    <a:pt x="18686" y="16522"/>
                    <a:pt x="14170" y="19314"/>
                  </a:cubicBezTo>
                  <a:cubicBezTo>
                    <a:pt x="13041" y="19971"/>
                    <a:pt x="11912" y="20464"/>
                    <a:pt x="10633" y="20628"/>
                  </a:cubicBezTo>
                  <a:cubicBezTo>
                    <a:pt x="10633" y="20628"/>
                    <a:pt x="10633" y="20628"/>
                    <a:pt x="10633" y="20628"/>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1" name="Shape 851"/>
            <p:cNvSpPr/>
            <p:nvPr/>
          </p:nvSpPr>
          <p:spPr>
            <a:xfrm>
              <a:off x="424163" y="548431"/>
              <a:ext cx="2076042" cy="2078099"/>
            </a:xfrm>
            <a:custGeom>
              <a:avLst/>
              <a:gdLst/>
              <a:ahLst/>
              <a:cxnLst>
                <a:cxn ang="0">
                  <a:pos x="wd2" y="hd2"/>
                </a:cxn>
                <a:cxn ang="5400000">
                  <a:pos x="wd2" y="hd2"/>
                </a:cxn>
                <a:cxn ang="10800000">
                  <a:pos x="wd2" y="hd2"/>
                </a:cxn>
                <a:cxn ang="16200000">
                  <a:pos x="wd2" y="hd2"/>
                </a:cxn>
              </a:cxnLst>
              <a:rect l="0" t="0" r="r" b="b"/>
              <a:pathLst>
                <a:path w="18929" h="18901" extrusionOk="0">
                  <a:moveTo>
                    <a:pt x="4806" y="1214"/>
                  </a:moveTo>
                  <a:cubicBezTo>
                    <a:pt x="251" y="3828"/>
                    <a:pt x="-1336" y="9607"/>
                    <a:pt x="1217" y="14147"/>
                  </a:cubicBezTo>
                  <a:cubicBezTo>
                    <a:pt x="3840" y="18618"/>
                    <a:pt x="9637" y="20269"/>
                    <a:pt x="14122" y="17655"/>
                  </a:cubicBezTo>
                  <a:cubicBezTo>
                    <a:pt x="18677" y="15110"/>
                    <a:pt x="20264" y="9331"/>
                    <a:pt x="17711" y="4791"/>
                  </a:cubicBezTo>
                  <a:cubicBezTo>
                    <a:pt x="15157" y="251"/>
                    <a:pt x="9360" y="-1331"/>
                    <a:pt x="4806" y="1214"/>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2" name="Shape 852"/>
            <p:cNvSpPr/>
            <p:nvPr/>
          </p:nvSpPr>
          <p:spPr>
            <a:xfrm>
              <a:off x="505050" y="634235"/>
              <a:ext cx="1905584" cy="1907194"/>
            </a:xfrm>
            <a:custGeom>
              <a:avLst/>
              <a:gdLst/>
              <a:ahLst/>
              <a:cxnLst>
                <a:cxn ang="0">
                  <a:pos x="wd2" y="hd2"/>
                </a:cxn>
                <a:cxn ang="5400000">
                  <a:pos x="wd2" y="hd2"/>
                </a:cxn>
                <a:cxn ang="10800000">
                  <a:pos x="wd2" y="hd2"/>
                </a:cxn>
                <a:cxn ang="16200000">
                  <a:pos x="wd2" y="hd2"/>
                </a:cxn>
              </a:cxnLst>
              <a:rect l="0" t="0" r="r" b="b"/>
              <a:pathLst>
                <a:path w="20865" h="20700" extrusionOk="0">
                  <a:moveTo>
                    <a:pt x="11706" y="20628"/>
                  </a:moveTo>
                  <a:cubicBezTo>
                    <a:pt x="7568" y="21121"/>
                    <a:pt x="3430" y="19068"/>
                    <a:pt x="1361" y="15454"/>
                  </a:cubicBezTo>
                  <a:cubicBezTo>
                    <a:pt x="37" y="13072"/>
                    <a:pt x="-377" y="10280"/>
                    <a:pt x="368" y="7570"/>
                  </a:cubicBezTo>
                  <a:cubicBezTo>
                    <a:pt x="1113" y="4942"/>
                    <a:pt x="2851" y="2724"/>
                    <a:pt x="5251" y="1328"/>
                  </a:cubicBezTo>
                  <a:cubicBezTo>
                    <a:pt x="6492" y="671"/>
                    <a:pt x="7816" y="260"/>
                    <a:pt x="9140" y="96"/>
                  </a:cubicBezTo>
                  <a:cubicBezTo>
                    <a:pt x="13361" y="-479"/>
                    <a:pt x="17416" y="1574"/>
                    <a:pt x="19485" y="5270"/>
                  </a:cubicBezTo>
                  <a:cubicBezTo>
                    <a:pt x="20892" y="7652"/>
                    <a:pt x="21223" y="10444"/>
                    <a:pt x="20478" y="13072"/>
                  </a:cubicBezTo>
                  <a:cubicBezTo>
                    <a:pt x="19733" y="15783"/>
                    <a:pt x="17995" y="18000"/>
                    <a:pt x="15595" y="19314"/>
                  </a:cubicBezTo>
                  <a:cubicBezTo>
                    <a:pt x="14354" y="19971"/>
                    <a:pt x="13113" y="20464"/>
                    <a:pt x="11706" y="20628"/>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3" name="Shape 853"/>
            <p:cNvSpPr/>
            <p:nvPr/>
          </p:nvSpPr>
          <p:spPr>
            <a:xfrm>
              <a:off x="969004" y="1090490"/>
              <a:ext cx="1012393" cy="969006"/>
            </a:xfrm>
            <a:custGeom>
              <a:avLst/>
              <a:gdLst/>
              <a:ahLst/>
              <a:cxnLst>
                <a:cxn ang="0">
                  <a:pos x="wd2" y="hd2"/>
                </a:cxn>
                <a:cxn ang="5400000">
                  <a:pos x="wd2" y="hd2"/>
                </a:cxn>
                <a:cxn ang="10800000">
                  <a:pos x="wd2" y="hd2"/>
                </a:cxn>
                <a:cxn ang="16200000">
                  <a:pos x="wd2" y="hd2"/>
                </a:cxn>
              </a:cxnLst>
              <a:rect l="0" t="0" r="r" b="b"/>
              <a:pathLst>
                <a:path w="21600" h="21600" extrusionOk="0">
                  <a:moveTo>
                    <a:pt x="15797" y="3206"/>
                  </a:moveTo>
                  <a:cubicBezTo>
                    <a:pt x="15797" y="1519"/>
                    <a:pt x="14507" y="0"/>
                    <a:pt x="12734" y="0"/>
                  </a:cubicBezTo>
                  <a:cubicBezTo>
                    <a:pt x="8866" y="0"/>
                    <a:pt x="8866" y="0"/>
                    <a:pt x="8866" y="0"/>
                  </a:cubicBezTo>
                  <a:cubicBezTo>
                    <a:pt x="7093" y="0"/>
                    <a:pt x="5803" y="1519"/>
                    <a:pt x="5803" y="3206"/>
                  </a:cubicBezTo>
                  <a:cubicBezTo>
                    <a:pt x="5803" y="3206"/>
                    <a:pt x="5803" y="3206"/>
                    <a:pt x="5803" y="3206"/>
                  </a:cubicBezTo>
                  <a:cubicBezTo>
                    <a:pt x="0" y="3206"/>
                    <a:pt x="0" y="3206"/>
                    <a:pt x="0" y="3206"/>
                  </a:cubicBezTo>
                  <a:cubicBezTo>
                    <a:pt x="0" y="4725"/>
                    <a:pt x="0" y="4725"/>
                    <a:pt x="0" y="4725"/>
                  </a:cubicBezTo>
                  <a:cubicBezTo>
                    <a:pt x="0" y="5231"/>
                    <a:pt x="0" y="5231"/>
                    <a:pt x="0" y="5231"/>
                  </a:cubicBezTo>
                  <a:cubicBezTo>
                    <a:pt x="0" y="6075"/>
                    <a:pt x="0" y="6075"/>
                    <a:pt x="0" y="6075"/>
                  </a:cubicBezTo>
                  <a:cubicBezTo>
                    <a:pt x="0" y="6581"/>
                    <a:pt x="0" y="6581"/>
                    <a:pt x="0" y="6581"/>
                  </a:cubicBezTo>
                  <a:cubicBezTo>
                    <a:pt x="0" y="9956"/>
                    <a:pt x="0" y="9956"/>
                    <a:pt x="0" y="9956"/>
                  </a:cubicBezTo>
                  <a:cubicBezTo>
                    <a:pt x="0" y="17719"/>
                    <a:pt x="0" y="17719"/>
                    <a:pt x="0" y="17719"/>
                  </a:cubicBezTo>
                  <a:cubicBezTo>
                    <a:pt x="0" y="21600"/>
                    <a:pt x="0" y="21600"/>
                    <a:pt x="0" y="21600"/>
                  </a:cubicBezTo>
                  <a:cubicBezTo>
                    <a:pt x="3546" y="21600"/>
                    <a:pt x="3546" y="21600"/>
                    <a:pt x="3546" y="21600"/>
                  </a:cubicBezTo>
                  <a:cubicBezTo>
                    <a:pt x="18054" y="21600"/>
                    <a:pt x="18054" y="21600"/>
                    <a:pt x="18054" y="21600"/>
                  </a:cubicBezTo>
                  <a:cubicBezTo>
                    <a:pt x="21600" y="21600"/>
                    <a:pt x="21600" y="21600"/>
                    <a:pt x="21600" y="21600"/>
                  </a:cubicBezTo>
                  <a:cubicBezTo>
                    <a:pt x="21600" y="17719"/>
                    <a:pt x="21600" y="17719"/>
                    <a:pt x="21600" y="17719"/>
                  </a:cubicBezTo>
                  <a:cubicBezTo>
                    <a:pt x="21600" y="9956"/>
                    <a:pt x="21600" y="9956"/>
                    <a:pt x="21600" y="9956"/>
                  </a:cubicBezTo>
                  <a:cubicBezTo>
                    <a:pt x="21600" y="6581"/>
                    <a:pt x="21600" y="6581"/>
                    <a:pt x="21600" y="6581"/>
                  </a:cubicBezTo>
                  <a:cubicBezTo>
                    <a:pt x="21600" y="6075"/>
                    <a:pt x="21600" y="6075"/>
                    <a:pt x="21600" y="6075"/>
                  </a:cubicBezTo>
                  <a:cubicBezTo>
                    <a:pt x="21600" y="5231"/>
                    <a:pt x="21600" y="5231"/>
                    <a:pt x="21600" y="5231"/>
                  </a:cubicBezTo>
                  <a:cubicBezTo>
                    <a:pt x="21600" y="4725"/>
                    <a:pt x="21600" y="4725"/>
                    <a:pt x="21600" y="4725"/>
                  </a:cubicBezTo>
                  <a:cubicBezTo>
                    <a:pt x="21600" y="3206"/>
                    <a:pt x="21600" y="3206"/>
                    <a:pt x="21600" y="3206"/>
                  </a:cubicBezTo>
                  <a:cubicBezTo>
                    <a:pt x="15797" y="3206"/>
                    <a:pt x="15797" y="3206"/>
                    <a:pt x="15797" y="3206"/>
                  </a:cubicBezTo>
                  <a:close/>
                  <a:moveTo>
                    <a:pt x="20472" y="18731"/>
                  </a:moveTo>
                  <a:cubicBezTo>
                    <a:pt x="20472" y="19237"/>
                    <a:pt x="20310" y="19575"/>
                    <a:pt x="19988" y="19912"/>
                  </a:cubicBezTo>
                  <a:cubicBezTo>
                    <a:pt x="19666" y="20250"/>
                    <a:pt x="19343" y="20419"/>
                    <a:pt x="18860" y="20419"/>
                  </a:cubicBezTo>
                  <a:cubicBezTo>
                    <a:pt x="18537" y="20419"/>
                    <a:pt x="18054" y="20756"/>
                    <a:pt x="18054" y="21094"/>
                  </a:cubicBezTo>
                  <a:cubicBezTo>
                    <a:pt x="3546" y="21094"/>
                    <a:pt x="3546" y="21094"/>
                    <a:pt x="3546" y="21094"/>
                  </a:cubicBezTo>
                  <a:cubicBezTo>
                    <a:pt x="3385" y="20756"/>
                    <a:pt x="3063" y="20419"/>
                    <a:pt x="2740" y="20419"/>
                  </a:cubicBezTo>
                  <a:cubicBezTo>
                    <a:pt x="2257" y="20419"/>
                    <a:pt x="1934" y="20250"/>
                    <a:pt x="1612" y="19912"/>
                  </a:cubicBezTo>
                  <a:cubicBezTo>
                    <a:pt x="1290" y="19575"/>
                    <a:pt x="1128" y="19237"/>
                    <a:pt x="1128" y="18731"/>
                  </a:cubicBezTo>
                  <a:cubicBezTo>
                    <a:pt x="1128" y="18225"/>
                    <a:pt x="806" y="17887"/>
                    <a:pt x="484" y="17887"/>
                  </a:cubicBezTo>
                  <a:cubicBezTo>
                    <a:pt x="484" y="9956"/>
                    <a:pt x="484" y="9956"/>
                    <a:pt x="484" y="9956"/>
                  </a:cubicBezTo>
                  <a:cubicBezTo>
                    <a:pt x="806" y="9787"/>
                    <a:pt x="1128" y="9450"/>
                    <a:pt x="1128" y="8944"/>
                  </a:cubicBezTo>
                  <a:cubicBezTo>
                    <a:pt x="1128" y="8606"/>
                    <a:pt x="1290" y="8100"/>
                    <a:pt x="1612" y="7762"/>
                  </a:cubicBezTo>
                  <a:cubicBezTo>
                    <a:pt x="1934" y="7425"/>
                    <a:pt x="2257" y="7256"/>
                    <a:pt x="2740" y="7256"/>
                  </a:cubicBezTo>
                  <a:cubicBezTo>
                    <a:pt x="3063" y="7256"/>
                    <a:pt x="3385" y="7087"/>
                    <a:pt x="3546" y="6581"/>
                  </a:cubicBezTo>
                  <a:cubicBezTo>
                    <a:pt x="18054" y="6581"/>
                    <a:pt x="18054" y="6581"/>
                    <a:pt x="18054" y="6581"/>
                  </a:cubicBezTo>
                  <a:cubicBezTo>
                    <a:pt x="18054" y="7087"/>
                    <a:pt x="18537" y="7256"/>
                    <a:pt x="18860" y="7256"/>
                  </a:cubicBezTo>
                  <a:cubicBezTo>
                    <a:pt x="19343" y="7256"/>
                    <a:pt x="19666" y="7425"/>
                    <a:pt x="19988" y="7762"/>
                  </a:cubicBezTo>
                  <a:cubicBezTo>
                    <a:pt x="20310" y="8100"/>
                    <a:pt x="20472" y="8606"/>
                    <a:pt x="20472" y="8944"/>
                  </a:cubicBezTo>
                  <a:cubicBezTo>
                    <a:pt x="20472" y="9450"/>
                    <a:pt x="20794" y="9787"/>
                    <a:pt x="21116" y="9956"/>
                  </a:cubicBezTo>
                  <a:cubicBezTo>
                    <a:pt x="21116" y="17887"/>
                    <a:pt x="21116" y="17887"/>
                    <a:pt x="21116" y="17887"/>
                  </a:cubicBezTo>
                  <a:cubicBezTo>
                    <a:pt x="20794" y="17887"/>
                    <a:pt x="20472" y="18225"/>
                    <a:pt x="20472" y="18731"/>
                  </a:cubicBezTo>
                  <a:close/>
                  <a:moveTo>
                    <a:pt x="21116" y="6075"/>
                  </a:moveTo>
                  <a:cubicBezTo>
                    <a:pt x="18054" y="6075"/>
                    <a:pt x="18054" y="6075"/>
                    <a:pt x="18054" y="6075"/>
                  </a:cubicBezTo>
                  <a:cubicBezTo>
                    <a:pt x="3546" y="6075"/>
                    <a:pt x="3546" y="6075"/>
                    <a:pt x="3546" y="6075"/>
                  </a:cubicBezTo>
                  <a:cubicBezTo>
                    <a:pt x="484" y="6075"/>
                    <a:pt x="484" y="6075"/>
                    <a:pt x="484" y="6075"/>
                  </a:cubicBezTo>
                  <a:cubicBezTo>
                    <a:pt x="484" y="5231"/>
                    <a:pt x="484" y="5231"/>
                    <a:pt x="484" y="5231"/>
                  </a:cubicBezTo>
                  <a:cubicBezTo>
                    <a:pt x="5803" y="5231"/>
                    <a:pt x="5803" y="5231"/>
                    <a:pt x="5803" y="5231"/>
                  </a:cubicBezTo>
                  <a:cubicBezTo>
                    <a:pt x="7415" y="5231"/>
                    <a:pt x="7415" y="5231"/>
                    <a:pt x="7415" y="5231"/>
                  </a:cubicBezTo>
                  <a:cubicBezTo>
                    <a:pt x="14185" y="5231"/>
                    <a:pt x="14185" y="5231"/>
                    <a:pt x="14185" y="5231"/>
                  </a:cubicBezTo>
                  <a:cubicBezTo>
                    <a:pt x="15797" y="5231"/>
                    <a:pt x="15797" y="5231"/>
                    <a:pt x="15797" y="5231"/>
                  </a:cubicBezTo>
                  <a:cubicBezTo>
                    <a:pt x="21116" y="5231"/>
                    <a:pt x="21116" y="5231"/>
                    <a:pt x="21116" y="5231"/>
                  </a:cubicBezTo>
                  <a:lnTo>
                    <a:pt x="21116" y="6075"/>
                  </a:lnTo>
                  <a:close/>
                  <a:moveTo>
                    <a:pt x="484" y="3712"/>
                  </a:moveTo>
                  <a:cubicBezTo>
                    <a:pt x="5803" y="3712"/>
                    <a:pt x="5803" y="3712"/>
                    <a:pt x="5803" y="3712"/>
                  </a:cubicBezTo>
                  <a:cubicBezTo>
                    <a:pt x="5803" y="4725"/>
                    <a:pt x="5803" y="4725"/>
                    <a:pt x="5803" y="4725"/>
                  </a:cubicBezTo>
                  <a:cubicBezTo>
                    <a:pt x="484" y="4725"/>
                    <a:pt x="484" y="4725"/>
                    <a:pt x="484" y="4725"/>
                  </a:cubicBezTo>
                  <a:lnTo>
                    <a:pt x="484" y="3712"/>
                  </a:lnTo>
                  <a:close/>
                  <a:moveTo>
                    <a:pt x="8866" y="1687"/>
                  </a:moveTo>
                  <a:cubicBezTo>
                    <a:pt x="12734" y="1687"/>
                    <a:pt x="12734" y="1687"/>
                    <a:pt x="12734" y="1687"/>
                  </a:cubicBezTo>
                  <a:cubicBezTo>
                    <a:pt x="13540" y="1687"/>
                    <a:pt x="14185" y="2362"/>
                    <a:pt x="14185" y="3206"/>
                  </a:cubicBezTo>
                  <a:cubicBezTo>
                    <a:pt x="14185" y="3206"/>
                    <a:pt x="14185" y="3206"/>
                    <a:pt x="14185" y="3206"/>
                  </a:cubicBezTo>
                  <a:cubicBezTo>
                    <a:pt x="7415" y="3206"/>
                    <a:pt x="7415" y="3206"/>
                    <a:pt x="7415" y="3206"/>
                  </a:cubicBezTo>
                  <a:cubicBezTo>
                    <a:pt x="7415" y="3206"/>
                    <a:pt x="7415" y="3206"/>
                    <a:pt x="7415" y="3206"/>
                  </a:cubicBezTo>
                  <a:cubicBezTo>
                    <a:pt x="7415" y="2362"/>
                    <a:pt x="8060" y="1687"/>
                    <a:pt x="8866" y="1687"/>
                  </a:cubicBezTo>
                  <a:close/>
                  <a:moveTo>
                    <a:pt x="7415" y="3712"/>
                  </a:moveTo>
                  <a:cubicBezTo>
                    <a:pt x="14185" y="3712"/>
                    <a:pt x="14185" y="3712"/>
                    <a:pt x="14185" y="3712"/>
                  </a:cubicBezTo>
                  <a:cubicBezTo>
                    <a:pt x="14185" y="4725"/>
                    <a:pt x="14185" y="4725"/>
                    <a:pt x="14185" y="4725"/>
                  </a:cubicBezTo>
                  <a:cubicBezTo>
                    <a:pt x="7415" y="4725"/>
                    <a:pt x="7415" y="4725"/>
                    <a:pt x="7415" y="4725"/>
                  </a:cubicBezTo>
                  <a:lnTo>
                    <a:pt x="7415" y="3712"/>
                  </a:lnTo>
                  <a:close/>
                  <a:moveTo>
                    <a:pt x="21116" y="4725"/>
                  </a:moveTo>
                  <a:cubicBezTo>
                    <a:pt x="15797" y="4725"/>
                    <a:pt x="15797" y="4725"/>
                    <a:pt x="15797" y="4725"/>
                  </a:cubicBezTo>
                  <a:cubicBezTo>
                    <a:pt x="15797" y="3712"/>
                    <a:pt x="15797" y="3712"/>
                    <a:pt x="15797" y="3712"/>
                  </a:cubicBezTo>
                  <a:cubicBezTo>
                    <a:pt x="21116" y="3712"/>
                    <a:pt x="21116" y="3712"/>
                    <a:pt x="21116" y="3712"/>
                  </a:cubicBezTo>
                  <a:lnTo>
                    <a:pt x="21116" y="4725"/>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4" name="Shape 854"/>
            <p:cNvSpPr/>
            <p:nvPr/>
          </p:nvSpPr>
          <p:spPr>
            <a:xfrm>
              <a:off x="1203300" y="1452060"/>
              <a:ext cx="535122" cy="538015"/>
            </a:xfrm>
            <a:custGeom>
              <a:avLst/>
              <a:gdLst/>
              <a:ahLst/>
              <a:cxnLst>
                <a:cxn ang="0">
                  <a:pos x="wd2" y="hd2"/>
                </a:cxn>
                <a:cxn ang="5400000">
                  <a:pos x="wd2" y="hd2"/>
                </a:cxn>
                <a:cxn ang="10800000">
                  <a:pos x="wd2" y="hd2"/>
                </a:cxn>
                <a:cxn ang="16200000">
                  <a:pos x="wd2" y="hd2"/>
                </a:cxn>
              </a:cxnLst>
              <a:rect l="0" t="0" r="r" b="b"/>
              <a:pathLst>
                <a:path w="21600" h="21600" extrusionOk="0">
                  <a:moveTo>
                    <a:pt x="10648" y="0"/>
                  </a:moveTo>
                  <a:cubicBezTo>
                    <a:pt x="4868" y="0"/>
                    <a:pt x="0" y="4868"/>
                    <a:pt x="0" y="10648"/>
                  </a:cubicBezTo>
                  <a:cubicBezTo>
                    <a:pt x="0" y="16732"/>
                    <a:pt x="4868" y="21600"/>
                    <a:pt x="10648" y="21600"/>
                  </a:cubicBezTo>
                  <a:cubicBezTo>
                    <a:pt x="16732" y="21600"/>
                    <a:pt x="21600" y="16732"/>
                    <a:pt x="21600" y="10648"/>
                  </a:cubicBezTo>
                  <a:cubicBezTo>
                    <a:pt x="21600" y="4868"/>
                    <a:pt x="16732" y="0"/>
                    <a:pt x="10648" y="0"/>
                  </a:cubicBezTo>
                  <a:close/>
                  <a:moveTo>
                    <a:pt x="608" y="10952"/>
                  </a:moveTo>
                  <a:cubicBezTo>
                    <a:pt x="2738" y="10952"/>
                    <a:pt x="2738" y="10952"/>
                    <a:pt x="2738" y="10952"/>
                  </a:cubicBezTo>
                  <a:cubicBezTo>
                    <a:pt x="3042" y="13994"/>
                    <a:pt x="3955" y="16732"/>
                    <a:pt x="5476" y="18558"/>
                  </a:cubicBezTo>
                  <a:cubicBezTo>
                    <a:pt x="5172" y="18862"/>
                    <a:pt x="4868" y="18862"/>
                    <a:pt x="4563" y="19166"/>
                  </a:cubicBezTo>
                  <a:cubicBezTo>
                    <a:pt x="2130" y="17037"/>
                    <a:pt x="608" y="14299"/>
                    <a:pt x="608" y="10952"/>
                  </a:cubicBezTo>
                  <a:close/>
                  <a:moveTo>
                    <a:pt x="10648" y="20992"/>
                  </a:moveTo>
                  <a:cubicBezTo>
                    <a:pt x="10039" y="20992"/>
                    <a:pt x="9431" y="19775"/>
                    <a:pt x="8823" y="18254"/>
                  </a:cubicBezTo>
                  <a:cubicBezTo>
                    <a:pt x="10039" y="17949"/>
                    <a:pt x="11256" y="17949"/>
                    <a:pt x="12777" y="18254"/>
                  </a:cubicBezTo>
                  <a:cubicBezTo>
                    <a:pt x="12169" y="19775"/>
                    <a:pt x="11256" y="20992"/>
                    <a:pt x="10648" y="20992"/>
                  </a:cubicBezTo>
                  <a:close/>
                  <a:moveTo>
                    <a:pt x="10648" y="608"/>
                  </a:moveTo>
                  <a:cubicBezTo>
                    <a:pt x="11256" y="608"/>
                    <a:pt x="12169" y="1521"/>
                    <a:pt x="12777" y="3346"/>
                  </a:cubicBezTo>
                  <a:cubicBezTo>
                    <a:pt x="11256" y="3651"/>
                    <a:pt x="10039" y="3651"/>
                    <a:pt x="8823" y="3346"/>
                  </a:cubicBezTo>
                  <a:cubicBezTo>
                    <a:pt x="9431" y="1521"/>
                    <a:pt x="10039" y="608"/>
                    <a:pt x="10648" y="608"/>
                  </a:cubicBezTo>
                  <a:close/>
                  <a:moveTo>
                    <a:pt x="9127" y="20687"/>
                  </a:moveTo>
                  <a:cubicBezTo>
                    <a:pt x="8214" y="20383"/>
                    <a:pt x="7301" y="19775"/>
                    <a:pt x="6389" y="18862"/>
                  </a:cubicBezTo>
                  <a:cubicBezTo>
                    <a:pt x="6997" y="18558"/>
                    <a:pt x="7606" y="18558"/>
                    <a:pt x="8214" y="18254"/>
                  </a:cubicBezTo>
                  <a:cubicBezTo>
                    <a:pt x="8518" y="19166"/>
                    <a:pt x="8823" y="20079"/>
                    <a:pt x="9127" y="20687"/>
                  </a:cubicBezTo>
                  <a:close/>
                  <a:moveTo>
                    <a:pt x="12169" y="913"/>
                  </a:moveTo>
                  <a:cubicBezTo>
                    <a:pt x="13082" y="1217"/>
                    <a:pt x="14299" y="1825"/>
                    <a:pt x="14907" y="2738"/>
                  </a:cubicBezTo>
                  <a:cubicBezTo>
                    <a:pt x="14603" y="2738"/>
                    <a:pt x="13994" y="3042"/>
                    <a:pt x="13386" y="3042"/>
                  </a:cubicBezTo>
                  <a:cubicBezTo>
                    <a:pt x="13082" y="2130"/>
                    <a:pt x="12777" y="1521"/>
                    <a:pt x="12169" y="913"/>
                  </a:cubicBezTo>
                  <a:close/>
                  <a:moveTo>
                    <a:pt x="7910" y="17645"/>
                  </a:moveTo>
                  <a:cubicBezTo>
                    <a:pt x="7301" y="17645"/>
                    <a:pt x="6693" y="17949"/>
                    <a:pt x="6085" y="18254"/>
                  </a:cubicBezTo>
                  <a:cubicBezTo>
                    <a:pt x="4563" y="16428"/>
                    <a:pt x="3651" y="13690"/>
                    <a:pt x="3651" y="10952"/>
                  </a:cubicBezTo>
                  <a:cubicBezTo>
                    <a:pt x="6997" y="10952"/>
                    <a:pt x="6997" y="10952"/>
                    <a:pt x="6997" y="10952"/>
                  </a:cubicBezTo>
                  <a:cubicBezTo>
                    <a:pt x="7301" y="13386"/>
                    <a:pt x="7301" y="15820"/>
                    <a:pt x="7910" y="17645"/>
                  </a:cubicBezTo>
                  <a:close/>
                  <a:moveTo>
                    <a:pt x="3651" y="10344"/>
                  </a:moveTo>
                  <a:cubicBezTo>
                    <a:pt x="3651" y="7606"/>
                    <a:pt x="4563" y="4868"/>
                    <a:pt x="6085" y="3042"/>
                  </a:cubicBezTo>
                  <a:cubicBezTo>
                    <a:pt x="6693" y="3346"/>
                    <a:pt x="7301" y="3651"/>
                    <a:pt x="7910" y="3955"/>
                  </a:cubicBezTo>
                  <a:cubicBezTo>
                    <a:pt x="7301" y="5780"/>
                    <a:pt x="7301" y="7910"/>
                    <a:pt x="6997" y="10344"/>
                  </a:cubicBezTo>
                  <a:lnTo>
                    <a:pt x="3651" y="10344"/>
                  </a:lnTo>
                  <a:close/>
                  <a:moveTo>
                    <a:pt x="17949" y="10952"/>
                  </a:moveTo>
                  <a:cubicBezTo>
                    <a:pt x="17645" y="13690"/>
                    <a:pt x="17037" y="16428"/>
                    <a:pt x="15515" y="18254"/>
                  </a:cubicBezTo>
                  <a:cubicBezTo>
                    <a:pt x="14907" y="17949"/>
                    <a:pt x="14299" y="17645"/>
                    <a:pt x="13386" y="17645"/>
                  </a:cubicBezTo>
                  <a:cubicBezTo>
                    <a:pt x="13994" y="15820"/>
                    <a:pt x="14299" y="13386"/>
                    <a:pt x="14299" y="10952"/>
                  </a:cubicBezTo>
                  <a:lnTo>
                    <a:pt x="17949" y="10952"/>
                  </a:lnTo>
                  <a:close/>
                  <a:moveTo>
                    <a:pt x="15515" y="3042"/>
                  </a:moveTo>
                  <a:cubicBezTo>
                    <a:pt x="17037" y="4868"/>
                    <a:pt x="17645" y="7606"/>
                    <a:pt x="17949" y="10344"/>
                  </a:cubicBezTo>
                  <a:cubicBezTo>
                    <a:pt x="14299" y="10344"/>
                    <a:pt x="14299" y="10344"/>
                    <a:pt x="14299" y="10344"/>
                  </a:cubicBezTo>
                  <a:cubicBezTo>
                    <a:pt x="14299" y="7910"/>
                    <a:pt x="13994" y="5780"/>
                    <a:pt x="13386" y="3955"/>
                  </a:cubicBezTo>
                  <a:cubicBezTo>
                    <a:pt x="14299" y="3651"/>
                    <a:pt x="14907" y="3346"/>
                    <a:pt x="15515" y="3042"/>
                  </a:cubicBezTo>
                  <a:close/>
                  <a:moveTo>
                    <a:pt x="7910" y="10344"/>
                  </a:moveTo>
                  <a:cubicBezTo>
                    <a:pt x="7910" y="7910"/>
                    <a:pt x="8214" y="5780"/>
                    <a:pt x="8518" y="3955"/>
                  </a:cubicBezTo>
                  <a:cubicBezTo>
                    <a:pt x="10039" y="4259"/>
                    <a:pt x="11561" y="4259"/>
                    <a:pt x="12777" y="3955"/>
                  </a:cubicBezTo>
                  <a:cubicBezTo>
                    <a:pt x="13386" y="5780"/>
                    <a:pt x="13690" y="7910"/>
                    <a:pt x="13690" y="10344"/>
                  </a:cubicBezTo>
                  <a:lnTo>
                    <a:pt x="7910" y="10344"/>
                  </a:lnTo>
                  <a:close/>
                  <a:moveTo>
                    <a:pt x="13690" y="10952"/>
                  </a:moveTo>
                  <a:cubicBezTo>
                    <a:pt x="13690" y="13386"/>
                    <a:pt x="13386" y="15515"/>
                    <a:pt x="12777" y="17341"/>
                  </a:cubicBezTo>
                  <a:cubicBezTo>
                    <a:pt x="11561" y="17037"/>
                    <a:pt x="10039" y="17037"/>
                    <a:pt x="8518" y="17341"/>
                  </a:cubicBezTo>
                  <a:cubicBezTo>
                    <a:pt x="8214" y="15820"/>
                    <a:pt x="7910" y="13386"/>
                    <a:pt x="7910" y="10952"/>
                  </a:cubicBezTo>
                  <a:lnTo>
                    <a:pt x="13690" y="10952"/>
                  </a:lnTo>
                  <a:close/>
                  <a:moveTo>
                    <a:pt x="8214" y="3042"/>
                  </a:moveTo>
                  <a:cubicBezTo>
                    <a:pt x="7606" y="3042"/>
                    <a:pt x="6997" y="2738"/>
                    <a:pt x="6389" y="2738"/>
                  </a:cubicBezTo>
                  <a:cubicBezTo>
                    <a:pt x="7301" y="1825"/>
                    <a:pt x="8214" y="1217"/>
                    <a:pt x="9127" y="913"/>
                  </a:cubicBezTo>
                  <a:cubicBezTo>
                    <a:pt x="8823" y="1521"/>
                    <a:pt x="8518" y="2130"/>
                    <a:pt x="8214" y="3042"/>
                  </a:cubicBezTo>
                  <a:close/>
                  <a:moveTo>
                    <a:pt x="13386" y="18254"/>
                  </a:moveTo>
                  <a:cubicBezTo>
                    <a:pt x="13994" y="18558"/>
                    <a:pt x="14603" y="18558"/>
                    <a:pt x="14907" y="18862"/>
                  </a:cubicBezTo>
                  <a:cubicBezTo>
                    <a:pt x="14299" y="19775"/>
                    <a:pt x="13082" y="20383"/>
                    <a:pt x="12169" y="20687"/>
                  </a:cubicBezTo>
                  <a:cubicBezTo>
                    <a:pt x="12777" y="20079"/>
                    <a:pt x="13082" y="19166"/>
                    <a:pt x="13386" y="18254"/>
                  </a:cubicBezTo>
                  <a:close/>
                  <a:moveTo>
                    <a:pt x="15515" y="2434"/>
                  </a:moveTo>
                  <a:cubicBezTo>
                    <a:pt x="15211" y="1825"/>
                    <a:pt x="14907" y="1521"/>
                    <a:pt x="14299" y="1217"/>
                  </a:cubicBezTo>
                  <a:cubicBezTo>
                    <a:pt x="14907" y="1217"/>
                    <a:pt x="15515" y="1521"/>
                    <a:pt x="16124" y="2130"/>
                  </a:cubicBezTo>
                  <a:cubicBezTo>
                    <a:pt x="15820" y="2130"/>
                    <a:pt x="15820" y="2130"/>
                    <a:pt x="15515" y="2434"/>
                  </a:cubicBezTo>
                  <a:close/>
                  <a:moveTo>
                    <a:pt x="5780" y="2434"/>
                  </a:moveTo>
                  <a:cubicBezTo>
                    <a:pt x="5780" y="2130"/>
                    <a:pt x="5476" y="2130"/>
                    <a:pt x="5172" y="2130"/>
                  </a:cubicBezTo>
                  <a:cubicBezTo>
                    <a:pt x="5780" y="1521"/>
                    <a:pt x="6389" y="1521"/>
                    <a:pt x="6997" y="1217"/>
                  </a:cubicBezTo>
                  <a:cubicBezTo>
                    <a:pt x="6693" y="1521"/>
                    <a:pt x="6085" y="1825"/>
                    <a:pt x="5780" y="2434"/>
                  </a:cubicBezTo>
                  <a:close/>
                  <a:moveTo>
                    <a:pt x="4563" y="2434"/>
                  </a:moveTo>
                  <a:cubicBezTo>
                    <a:pt x="4868" y="2434"/>
                    <a:pt x="5172" y="2738"/>
                    <a:pt x="5476" y="2738"/>
                  </a:cubicBezTo>
                  <a:cubicBezTo>
                    <a:pt x="3955" y="4868"/>
                    <a:pt x="3042" y="7606"/>
                    <a:pt x="2738" y="10344"/>
                  </a:cubicBezTo>
                  <a:cubicBezTo>
                    <a:pt x="608" y="10344"/>
                    <a:pt x="608" y="10344"/>
                    <a:pt x="608" y="10344"/>
                  </a:cubicBezTo>
                  <a:cubicBezTo>
                    <a:pt x="608" y="7301"/>
                    <a:pt x="2130" y="4259"/>
                    <a:pt x="4563" y="2434"/>
                  </a:cubicBezTo>
                  <a:close/>
                  <a:moveTo>
                    <a:pt x="5780" y="19166"/>
                  </a:moveTo>
                  <a:cubicBezTo>
                    <a:pt x="6085" y="19470"/>
                    <a:pt x="6693" y="20079"/>
                    <a:pt x="6997" y="20383"/>
                  </a:cubicBezTo>
                  <a:cubicBezTo>
                    <a:pt x="6389" y="20079"/>
                    <a:pt x="5780" y="19775"/>
                    <a:pt x="5476" y="19470"/>
                  </a:cubicBezTo>
                  <a:cubicBezTo>
                    <a:pt x="5476" y="19470"/>
                    <a:pt x="5780" y="19166"/>
                    <a:pt x="5780" y="19166"/>
                  </a:cubicBezTo>
                  <a:close/>
                  <a:moveTo>
                    <a:pt x="15515" y="19166"/>
                  </a:moveTo>
                  <a:cubicBezTo>
                    <a:pt x="15820" y="19166"/>
                    <a:pt x="15820" y="19470"/>
                    <a:pt x="16124" y="19470"/>
                  </a:cubicBezTo>
                  <a:cubicBezTo>
                    <a:pt x="15515" y="19775"/>
                    <a:pt x="14907" y="20079"/>
                    <a:pt x="14299" y="20383"/>
                  </a:cubicBezTo>
                  <a:cubicBezTo>
                    <a:pt x="14907" y="20079"/>
                    <a:pt x="15211" y="19470"/>
                    <a:pt x="15515" y="19166"/>
                  </a:cubicBezTo>
                  <a:close/>
                  <a:moveTo>
                    <a:pt x="16732" y="18862"/>
                  </a:moveTo>
                  <a:cubicBezTo>
                    <a:pt x="16428" y="18862"/>
                    <a:pt x="16428" y="18862"/>
                    <a:pt x="16124" y="18558"/>
                  </a:cubicBezTo>
                  <a:cubicBezTo>
                    <a:pt x="17645" y="16732"/>
                    <a:pt x="18558" y="13994"/>
                    <a:pt x="18558" y="10952"/>
                  </a:cubicBezTo>
                  <a:cubicBezTo>
                    <a:pt x="20992" y="10952"/>
                    <a:pt x="20992" y="10952"/>
                    <a:pt x="20992" y="10952"/>
                  </a:cubicBezTo>
                  <a:cubicBezTo>
                    <a:pt x="20992" y="14299"/>
                    <a:pt x="19166" y="17037"/>
                    <a:pt x="16732" y="18862"/>
                  </a:cubicBezTo>
                  <a:close/>
                  <a:moveTo>
                    <a:pt x="18558" y="10344"/>
                  </a:moveTo>
                  <a:cubicBezTo>
                    <a:pt x="18558" y="7606"/>
                    <a:pt x="17645" y="4868"/>
                    <a:pt x="16124" y="2738"/>
                  </a:cubicBezTo>
                  <a:cubicBezTo>
                    <a:pt x="16428" y="2738"/>
                    <a:pt x="16428" y="2434"/>
                    <a:pt x="16732" y="2434"/>
                  </a:cubicBezTo>
                  <a:cubicBezTo>
                    <a:pt x="19166" y="4259"/>
                    <a:pt x="20992" y="7301"/>
                    <a:pt x="20992" y="10344"/>
                  </a:cubicBezTo>
                  <a:lnTo>
                    <a:pt x="18558" y="10344"/>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61" name="Group 861"/>
          <p:cNvGrpSpPr/>
          <p:nvPr/>
        </p:nvGrpSpPr>
        <p:grpSpPr>
          <a:xfrm>
            <a:off x="5595539" y="8806132"/>
            <a:ext cx="2344414" cy="2541107"/>
            <a:chOff x="0" y="0"/>
            <a:chExt cx="2344412" cy="2541106"/>
          </a:xfrm>
        </p:grpSpPr>
        <p:sp>
          <p:nvSpPr>
            <p:cNvPr id="856" name="Shape 856"/>
            <p:cNvSpPr/>
            <p:nvPr/>
          </p:nvSpPr>
          <p:spPr>
            <a:xfrm>
              <a:off x="-1" y="461361"/>
              <a:ext cx="2079744" cy="2079746"/>
            </a:xfrm>
            <a:custGeom>
              <a:avLst/>
              <a:gdLst/>
              <a:ahLst/>
              <a:cxnLst>
                <a:cxn ang="0">
                  <a:pos x="wd2" y="hd2"/>
                </a:cxn>
                <a:cxn ang="5400000">
                  <a:pos x="wd2" y="hd2"/>
                </a:cxn>
                <a:cxn ang="10800000">
                  <a:pos x="wd2" y="hd2"/>
                </a:cxn>
                <a:cxn ang="16200000">
                  <a:pos x="wd2" y="hd2"/>
                </a:cxn>
              </a:cxnLst>
              <a:rect l="0" t="0" r="r" b="b"/>
              <a:pathLst>
                <a:path w="19462" h="19462" extrusionOk="0">
                  <a:moveTo>
                    <a:pt x="7146" y="19115"/>
                  </a:moveTo>
                  <a:cubicBezTo>
                    <a:pt x="12316" y="20531"/>
                    <a:pt x="17698" y="17486"/>
                    <a:pt x="19115" y="12316"/>
                  </a:cubicBezTo>
                  <a:cubicBezTo>
                    <a:pt x="20531" y="7146"/>
                    <a:pt x="17486" y="1764"/>
                    <a:pt x="12316" y="347"/>
                  </a:cubicBezTo>
                  <a:cubicBezTo>
                    <a:pt x="7146" y="-1069"/>
                    <a:pt x="1764" y="1976"/>
                    <a:pt x="347" y="7146"/>
                  </a:cubicBezTo>
                  <a:cubicBezTo>
                    <a:pt x="-1069" y="12316"/>
                    <a:pt x="1976" y="17698"/>
                    <a:pt x="7146" y="19115"/>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nvGrpSpPr>
            <p:cNvPr id="860" name="Group 860"/>
            <p:cNvGrpSpPr/>
            <p:nvPr/>
          </p:nvGrpSpPr>
          <p:grpSpPr>
            <a:xfrm>
              <a:off x="83385" y="-1"/>
              <a:ext cx="2261028" cy="2455262"/>
              <a:chOff x="0" y="0"/>
              <a:chExt cx="2261026" cy="2455260"/>
            </a:xfrm>
          </p:grpSpPr>
          <p:sp>
            <p:nvSpPr>
              <p:cNvPr id="857" name="Shape 857"/>
              <p:cNvSpPr/>
              <p:nvPr/>
            </p:nvSpPr>
            <p:spPr>
              <a:xfrm>
                <a:off x="140786" y="0"/>
                <a:ext cx="2120241" cy="936346"/>
              </a:xfrm>
              <a:custGeom>
                <a:avLst/>
                <a:gdLst/>
                <a:ahLst/>
                <a:cxnLst>
                  <a:cxn ang="0">
                    <a:pos x="wd2" y="hd2"/>
                  </a:cxn>
                  <a:cxn ang="5400000">
                    <a:pos x="wd2" y="hd2"/>
                  </a:cxn>
                  <a:cxn ang="10800000">
                    <a:pos x="wd2" y="hd2"/>
                  </a:cxn>
                  <a:cxn ang="16200000">
                    <a:pos x="wd2" y="hd2"/>
                  </a:cxn>
                </a:cxnLst>
                <a:rect l="0" t="0" r="r" b="b"/>
                <a:pathLst>
                  <a:path w="21600" h="19977" extrusionOk="0">
                    <a:moveTo>
                      <a:pt x="21060" y="10639"/>
                    </a:moveTo>
                    <a:cubicBezTo>
                      <a:pt x="14194" y="12412"/>
                      <a:pt x="7637" y="8221"/>
                      <a:pt x="2623" y="0"/>
                    </a:cubicBezTo>
                    <a:cubicBezTo>
                      <a:pt x="0" y="7093"/>
                      <a:pt x="0" y="7093"/>
                      <a:pt x="0" y="7093"/>
                    </a:cubicBezTo>
                    <a:cubicBezTo>
                      <a:pt x="5940" y="16603"/>
                      <a:pt x="13577" y="21600"/>
                      <a:pt x="21600" y="19504"/>
                    </a:cubicBezTo>
                    <a:cubicBezTo>
                      <a:pt x="21600" y="19504"/>
                      <a:pt x="21600" y="19504"/>
                      <a:pt x="21600" y="19504"/>
                    </a:cubicBezTo>
                    <a:cubicBezTo>
                      <a:pt x="21060" y="10639"/>
                      <a:pt x="21060" y="10639"/>
                      <a:pt x="21060" y="10639"/>
                    </a:cubicBezTo>
                    <a:cubicBezTo>
                      <a:pt x="21060" y="10639"/>
                      <a:pt x="21060" y="10639"/>
                      <a:pt x="21060" y="10639"/>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8" name="Shape 858"/>
              <p:cNvSpPr/>
              <p:nvPr/>
            </p:nvSpPr>
            <p:spPr>
              <a:xfrm>
                <a:off x="-1" y="546893"/>
                <a:ext cx="1908372" cy="1908368"/>
              </a:xfrm>
              <a:custGeom>
                <a:avLst/>
                <a:gdLst/>
                <a:ahLst/>
                <a:cxnLst>
                  <a:cxn ang="0">
                    <a:pos x="wd2" y="hd2"/>
                  </a:cxn>
                  <a:cxn ang="5400000">
                    <a:pos x="wd2" y="hd2"/>
                  </a:cxn>
                  <a:cxn ang="10800000">
                    <a:pos x="wd2" y="hd2"/>
                  </a:cxn>
                  <a:cxn ang="16200000">
                    <a:pos x="wd2" y="hd2"/>
                  </a:cxn>
                </a:cxnLst>
                <a:rect l="0" t="0" r="r" b="b"/>
                <a:pathLst>
                  <a:path w="20100" h="21365" extrusionOk="0">
                    <a:moveTo>
                      <a:pt x="11297" y="21299"/>
                    </a:moveTo>
                    <a:cubicBezTo>
                      <a:pt x="9942" y="21468"/>
                      <a:pt x="8667" y="21299"/>
                      <a:pt x="7391" y="20960"/>
                    </a:cubicBezTo>
                    <a:cubicBezTo>
                      <a:pt x="2051" y="19350"/>
                      <a:pt x="-1137" y="13506"/>
                      <a:pt x="377" y="7830"/>
                    </a:cubicBezTo>
                    <a:cubicBezTo>
                      <a:pt x="1414" y="3680"/>
                      <a:pt x="4761" y="630"/>
                      <a:pt x="8826" y="122"/>
                    </a:cubicBezTo>
                    <a:cubicBezTo>
                      <a:pt x="10101" y="-132"/>
                      <a:pt x="11456" y="37"/>
                      <a:pt x="12732" y="376"/>
                    </a:cubicBezTo>
                    <a:cubicBezTo>
                      <a:pt x="15282" y="1139"/>
                      <a:pt x="17434" y="2917"/>
                      <a:pt x="18789" y="5374"/>
                    </a:cubicBezTo>
                    <a:cubicBezTo>
                      <a:pt x="20064" y="7915"/>
                      <a:pt x="20463" y="10795"/>
                      <a:pt x="19746" y="13506"/>
                    </a:cubicBezTo>
                    <a:cubicBezTo>
                      <a:pt x="18630" y="17656"/>
                      <a:pt x="15362" y="20706"/>
                      <a:pt x="11297" y="21299"/>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59" name="Shape 859"/>
              <p:cNvSpPr/>
              <p:nvPr/>
            </p:nvSpPr>
            <p:spPr>
              <a:xfrm>
                <a:off x="415578" y="1058674"/>
                <a:ext cx="1012393" cy="1012393"/>
              </a:xfrm>
              <a:custGeom>
                <a:avLst/>
                <a:gdLst/>
                <a:ahLst/>
                <a:cxnLst>
                  <a:cxn ang="0">
                    <a:pos x="wd2" y="hd2"/>
                  </a:cxn>
                  <a:cxn ang="5400000">
                    <a:pos x="wd2" y="hd2"/>
                  </a:cxn>
                  <a:cxn ang="10800000">
                    <a:pos x="wd2" y="hd2"/>
                  </a:cxn>
                  <a:cxn ang="16200000">
                    <a:pos x="wd2" y="hd2"/>
                  </a:cxn>
                </a:cxnLst>
                <a:rect l="0" t="0" r="r" b="b"/>
                <a:pathLst>
                  <a:path w="21600" h="21600" extrusionOk="0">
                    <a:moveTo>
                      <a:pt x="11445" y="0"/>
                    </a:moveTo>
                    <a:cubicBezTo>
                      <a:pt x="6609" y="0"/>
                      <a:pt x="6609" y="0"/>
                      <a:pt x="6609" y="0"/>
                    </a:cubicBezTo>
                    <a:cubicBezTo>
                      <a:pt x="4997" y="0"/>
                      <a:pt x="3546" y="1290"/>
                      <a:pt x="3546" y="2901"/>
                    </a:cubicBezTo>
                    <a:cubicBezTo>
                      <a:pt x="3546" y="3546"/>
                      <a:pt x="3546" y="3546"/>
                      <a:pt x="3546" y="3546"/>
                    </a:cubicBezTo>
                    <a:cubicBezTo>
                      <a:pt x="0" y="3546"/>
                      <a:pt x="0" y="3546"/>
                      <a:pt x="0" y="3546"/>
                    </a:cubicBezTo>
                    <a:cubicBezTo>
                      <a:pt x="0" y="13863"/>
                      <a:pt x="0" y="13863"/>
                      <a:pt x="0" y="13863"/>
                    </a:cubicBezTo>
                    <a:cubicBezTo>
                      <a:pt x="0" y="14346"/>
                      <a:pt x="0" y="14346"/>
                      <a:pt x="0" y="14346"/>
                    </a:cubicBezTo>
                    <a:cubicBezTo>
                      <a:pt x="0" y="14991"/>
                      <a:pt x="0" y="14991"/>
                      <a:pt x="0" y="14991"/>
                    </a:cubicBezTo>
                    <a:cubicBezTo>
                      <a:pt x="0" y="15475"/>
                      <a:pt x="0" y="15475"/>
                      <a:pt x="0" y="15475"/>
                    </a:cubicBezTo>
                    <a:cubicBezTo>
                      <a:pt x="0" y="16119"/>
                      <a:pt x="0" y="16119"/>
                      <a:pt x="0" y="16119"/>
                    </a:cubicBezTo>
                    <a:cubicBezTo>
                      <a:pt x="0" y="16603"/>
                      <a:pt x="0" y="16603"/>
                      <a:pt x="0" y="16603"/>
                    </a:cubicBezTo>
                    <a:cubicBezTo>
                      <a:pt x="0" y="17731"/>
                      <a:pt x="0" y="17731"/>
                      <a:pt x="0" y="17731"/>
                    </a:cubicBezTo>
                    <a:cubicBezTo>
                      <a:pt x="7093" y="17731"/>
                      <a:pt x="7093" y="17731"/>
                      <a:pt x="7093" y="17731"/>
                    </a:cubicBezTo>
                    <a:cubicBezTo>
                      <a:pt x="7093" y="18699"/>
                      <a:pt x="7093" y="18699"/>
                      <a:pt x="7093" y="18699"/>
                    </a:cubicBezTo>
                    <a:cubicBezTo>
                      <a:pt x="7093" y="20310"/>
                      <a:pt x="8382" y="21600"/>
                      <a:pt x="9994" y="21600"/>
                    </a:cubicBezTo>
                    <a:cubicBezTo>
                      <a:pt x="14991" y="21600"/>
                      <a:pt x="14991" y="21600"/>
                      <a:pt x="14991" y="21600"/>
                    </a:cubicBezTo>
                    <a:cubicBezTo>
                      <a:pt x="16603" y="21600"/>
                      <a:pt x="17893" y="20310"/>
                      <a:pt x="17893" y="18699"/>
                    </a:cubicBezTo>
                    <a:cubicBezTo>
                      <a:pt x="17893" y="17731"/>
                      <a:pt x="17893" y="17731"/>
                      <a:pt x="17893" y="17731"/>
                    </a:cubicBezTo>
                    <a:cubicBezTo>
                      <a:pt x="21600" y="17731"/>
                      <a:pt x="21600" y="17731"/>
                      <a:pt x="21600" y="17731"/>
                    </a:cubicBezTo>
                    <a:cubicBezTo>
                      <a:pt x="21600" y="16603"/>
                      <a:pt x="21600" y="16603"/>
                      <a:pt x="21600" y="16603"/>
                    </a:cubicBezTo>
                    <a:cubicBezTo>
                      <a:pt x="21600" y="16119"/>
                      <a:pt x="21600" y="16119"/>
                      <a:pt x="21600" y="16119"/>
                    </a:cubicBezTo>
                    <a:cubicBezTo>
                      <a:pt x="21600" y="15475"/>
                      <a:pt x="21600" y="15475"/>
                      <a:pt x="21600" y="15475"/>
                    </a:cubicBezTo>
                    <a:cubicBezTo>
                      <a:pt x="21600" y="14991"/>
                      <a:pt x="21600" y="14991"/>
                      <a:pt x="21600" y="14991"/>
                    </a:cubicBezTo>
                    <a:cubicBezTo>
                      <a:pt x="21600" y="14346"/>
                      <a:pt x="21600" y="14346"/>
                      <a:pt x="21600" y="14346"/>
                    </a:cubicBezTo>
                    <a:cubicBezTo>
                      <a:pt x="21600" y="13863"/>
                      <a:pt x="21600" y="13863"/>
                      <a:pt x="21600" y="13863"/>
                    </a:cubicBezTo>
                    <a:cubicBezTo>
                      <a:pt x="21600" y="3546"/>
                      <a:pt x="21600" y="3546"/>
                      <a:pt x="21600" y="3546"/>
                    </a:cubicBezTo>
                    <a:cubicBezTo>
                      <a:pt x="14507" y="3546"/>
                      <a:pt x="14507" y="3546"/>
                      <a:pt x="14507" y="3546"/>
                    </a:cubicBezTo>
                    <a:cubicBezTo>
                      <a:pt x="14507" y="2901"/>
                      <a:pt x="14507" y="2901"/>
                      <a:pt x="14507" y="2901"/>
                    </a:cubicBezTo>
                    <a:cubicBezTo>
                      <a:pt x="14507" y="1290"/>
                      <a:pt x="13057" y="0"/>
                      <a:pt x="11445" y="0"/>
                    </a:cubicBezTo>
                    <a:close/>
                    <a:moveTo>
                      <a:pt x="21116" y="17248"/>
                    </a:moveTo>
                    <a:cubicBezTo>
                      <a:pt x="17893" y="17248"/>
                      <a:pt x="17893" y="17248"/>
                      <a:pt x="17893" y="17248"/>
                    </a:cubicBezTo>
                    <a:cubicBezTo>
                      <a:pt x="17893" y="16603"/>
                      <a:pt x="17893" y="16603"/>
                      <a:pt x="17893" y="16603"/>
                    </a:cubicBezTo>
                    <a:cubicBezTo>
                      <a:pt x="21116" y="16603"/>
                      <a:pt x="21116" y="16603"/>
                      <a:pt x="21116" y="16603"/>
                    </a:cubicBezTo>
                    <a:lnTo>
                      <a:pt x="21116" y="17248"/>
                    </a:lnTo>
                    <a:close/>
                    <a:moveTo>
                      <a:pt x="14991" y="21116"/>
                    </a:moveTo>
                    <a:cubicBezTo>
                      <a:pt x="11606" y="21116"/>
                      <a:pt x="11606" y="21116"/>
                      <a:pt x="11606" y="21116"/>
                    </a:cubicBezTo>
                    <a:cubicBezTo>
                      <a:pt x="12090" y="20794"/>
                      <a:pt x="12412" y="20472"/>
                      <a:pt x="12734" y="19988"/>
                    </a:cubicBezTo>
                    <a:cubicBezTo>
                      <a:pt x="12896" y="19504"/>
                      <a:pt x="13057" y="19182"/>
                      <a:pt x="13057" y="18699"/>
                    </a:cubicBezTo>
                    <a:cubicBezTo>
                      <a:pt x="13057" y="13863"/>
                      <a:pt x="13057" y="13863"/>
                      <a:pt x="13057" y="13863"/>
                    </a:cubicBezTo>
                    <a:cubicBezTo>
                      <a:pt x="11445" y="13863"/>
                      <a:pt x="11445" y="13863"/>
                      <a:pt x="11445" y="13863"/>
                    </a:cubicBezTo>
                    <a:cubicBezTo>
                      <a:pt x="15152" y="10155"/>
                      <a:pt x="15152" y="10155"/>
                      <a:pt x="15152" y="10155"/>
                    </a:cubicBezTo>
                    <a:cubicBezTo>
                      <a:pt x="19021" y="13863"/>
                      <a:pt x="19021" y="13863"/>
                      <a:pt x="19021" y="13863"/>
                    </a:cubicBezTo>
                    <a:cubicBezTo>
                      <a:pt x="17409" y="13863"/>
                      <a:pt x="17409" y="13863"/>
                      <a:pt x="17409" y="13863"/>
                    </a:cubicBezTo>
                    <a:cubicBezTo>
                      <a:pt x="17409" y="18699"/>
                      <a:pt x="17409" y="18699"/>
                      <a:pt x="17409" y="18699"/>
                    </a:cubicBezTo>
                    <a:cubicBezTo>
                      <a:pt x="17409" y="19988"/>
                      <a:pt x="16281" y="21116"/>
                      <a:pt x="14991" y="21116"/>
                    </a:cubicBezTo>
                    <a:close/>
                    <a:moveTo>
                      <a:pt x="484" y="4030"/>
                    </a:moveTo>
                    <a:cubicBezTo>
                      <a:pt x="3546" y="4030"/>
                      <a:pt x="3546" y="4030"/>
                      <a:pt x="3546" y="4030"/>
                    </a:cubicBezTo>
                    <a:cubicBezTo>
                      <a:pt x="3546" y="4836"/>
                      <a:pt x="3546" y="4836"/>
                      <a:pt x="3546" y="4836"/>
                    </a:cubicBezTo>
                    <a:cubicBezTo>
                      <a:pt x="2901" y="4836"/>
                      <a:pt x="2901" y="4836"/>
                      <a:pt x="2901" y="4836"/>
                    </a:cubicBezTo>
                    <a:cubicBezTo>
                      <a:pt x="2901" y="5803"/>
                      <a:pt x="2257" y="6448"/>
                      <a:pt x="1290" y="6448"/>
                    </a:cubicBezTo>
                    <a:cubicBezTo>
                      <a:pt x="1290" y="11284"/>
                      <a:pt x="1290" y="11284"/>
                      <a:pt x="1290" y="11284"/>
                    </a:cubicBezTo>
                    <a:cubicBezTo>
                      <a:pt x="2257" y="11284"/>
                      <a:pt x="2901" y="12090"/>
                      <a:pt x="2901" y="12896"/>
                    </a:cubicBezTo>
                    <a:cubicBezTo>
                      <a:pt x="11606" y="12896"/>
                      <a:pt x="11606" y="12896"/>
                      <a:pt x="11606" y="12896"/>
                    </a:cubicBezTo>
                    <a:cubicBezTo>
                      <a:pt x="10800" y="13863"/>
                      <a:pt x="10800" y="13863"/>
                      <a:pt x="10800" y="13863"/>
                    </a:cubicBezTo>
                    <a:cubicBezTo>
                      <a:pt x="484" y="13863"/>
                      <a:pt x="484" y="13863"/>
                      <a:pt x="484" y="13863"/>
                    </a:cubicBezTo>
                    <a:lnTo>
                      <a:pt x="484" y="4030"/>
                    </a:lnTo>
                    <a:close/>
                    <a:moveTo>
                      <a:pt x="6609" y="484"/>
                    </a:moveTo>
                    <a:cubicBezTo>
                      <a:pt x="9833" y="484"/>
                      <a:pt x="9833" y="484"/>
                      <a:pt x="9833" y="484"/>
                    </a:cubicBezTo>
                    <a:cubicBezTo>
                      <a:pt x="9510" y="806"/>
                      <a:pt x="9027" y="1128"/>
                      <a:pt x="8866" y="1612"/>
                    </a:cubicBezTo>
                    <a:cubicBezTo>
                      <a:pt x="8543" y="1934"/>
                      <a:pt x="8543" y="2418"/>
                      <a:pt x="8543" y="2901"/>
                    </a:cubicBezTo>
                    <a:cubicBezTo>
                      <a:pt x="8543" y="7737"/>
                      <a:pt x="8543" y="7737"/>
                      <a:pt x="8543" y="7737"/>
                    </a:cubicBezTo>
                    <a:cubicBezTo>
                      <a:pt x="9994" y="7737"/>
                      <a:pt x="9994" y="7737"/>
                      <a:pt x="9994" y="7737"/>
                    </a:cubicBezTo>
                    <a:cubicBezTo>
                      <a:pt x="6287" y="11445"/>
                      <a:pt x="6287" y="11445"/>
                      <a:pt x="6287" y="11445"/>
                    </a:cubicBezTo>
                    <a:cubicBezTo>
                      <a:pt x="2579" y="7737"/>
                      <a:pt x="2579" y="7737"/>
                      <a:pt x="2579" y="7737"/>
                    </a:cubicBezTo>
                    <a:cubicBezTo>
                      <a:pt x="4030" y="7737"/>
                      <a:pt x="4030" y="7737"/>
                      <a:pt x="4030" y="7737"/>
                    </a:cubicBezTo>
                    <a:cubicBezTo>
                      <a:pt x="4030" y="2901"/>
                      <a:pt x="4030" y="2901"/>
                      <a:pt x="4030" y="2901"/>
                    </a:cubicBezTo>
                    <a:cubicBezTo>
                      <a:pt x="4030" y="1612"/>
                      <a:pt x="5158" y="484"/>
                      <a:pt x="6609" y="484"/>
                    </a:cubicBezTo>
                    <a:close/>
                    <a:moveTo>
                      <a:pt x="17409" y="11606"/>
                    </a:moveTo>
                    <a:cubicBezTo>
                      <a:pt x="15152" y="9510"/>
                      <a:pt x="15152" y="9510"/>
                      <a:pt x="15152" y="9510"/>
                    </a:cubicBezTo>
                    <a:cubicBezTo>
                      <a:pt x="12573" y="11928"/>
                      <a:pt x="12573" y="11928"/>
                      <a:pt x="12573" y="11928"/>
                    </a:cubicBezTo>
                    <a:cubicBezTo>
                      <a:pt x="6448" y="11928"/>
                      <a:pt x="6448" y="11928"/>
                      <a:pt x="6448" y="11928"/>
                    </a:cubicBezTo>
                    <a:cubicBezTo>
                      <a:pt x="8704" y="9833"/>
                      <a:pt x="8704" y="9833"/>
                      <a:pt x="8704" y="9833"/>
                    </a:cubicBezTo>
                    <a:cubicBezTo>
                      <a:pt x="8866" y="10961"/>
                      <a:pt x="9833" y="11767"/>
                      <a:pt x="10800" y="11767"/>
                    </a:cubicBezTo>
                    <a:cubicBezTo>
                      <a:pt x="11928" y="11767"/>
                      <a:pt x="13057" y="10478"/>
                      <a:pt x="13057" y="8866"/>
                    </a:cubicBezTo>
                    <a:cubicBezTo>
                      <a:pt x="13057" y="7415"/>
                      <a:pt x="11928" y="6125"/>
                      <a:pt x="10800" y="6125"/>
                    </a:cubicBezTo>
                    <a:cubicBezTo>
                      <a:pt x="9994" y="6125"/>
                      <a:pt x="9349" y="6609"/>
                      <a:pt x="9027" y="7254"/>
                    </a:cubicBezTo>
                    <a:cubicBezTo>
                      <a:pt x="9027" y="5803"/>
                      <a:pt x="9027" y="5803"/>
                      <a:pt x="9027" y="5803"/>
                    </a:cubicBezTo>
                    <a:cubicBezTo>
                      <a:pt x="15797" y="5803"/>
                      <a:pt x="15797" y="5803"/>
                      <a:pt x="15797" y="5803"/>
                    </a:cubicBezTo>
                    <a:cubicBezTo>
                      <a:pt x="17409" y="5803"/>
                      <a:pt x="18860" y="7254"/>
                      <a:pt x="18860" y="8866"/>
                    </a:cubicBezTo>
                    <a:cubicBezTo>
                      <a:pt x="18860" y="9994"/>
                      <a:pt x="18215" y="10961"/>
                      <a:pt x="17409" y="11606"/>
                    </a:cubicBezTo>
                    <a:close/>
                    <a:moveTo>
                      <a:pt x="9027" y="9510"/>
                    </a:moveTo>
                    <a:cubicBezTo>
                      <a:pt x="11284" y="7254"/>
                      <a:pt x="11284" y="7254"/>
                      <a:pt x="11284" y="7254"/>
                    </a:cubicBezTo>
                    <a:cubicBezTo>
                      <a:pt x="9510" y="7254"/>
                      <a:pt x="9510" y="7254"/>
                      <a:pt x="9510" y="7254"/>
                    </a:cubicBezTo>
                    <a:cubicBezTo>
                      <a:pt x="9833" y="6931"/>
                      <a:pt x="10316" y="6609"/>
                      <a:pt x="10800" y="6609"/>
                    </a:cubicBezTo>
                    <a:cubicBezTo>
                      <a:pt x="11767" y="6609"/>
                      <a:pt x="12573" y="7576"/>
                      <a:pt x="12573" y="8866"/>
                    </a:cubicBezTo>
                    <a:cubicBezTo>
                      <a:pt x="12573" y="10155"/>
                      <a:pt x="11767" y="11284"/>
                      <a:pt x="10800" y="11284"/>
                    </a:cubicBezTo>
                    <a:cubicBezTo>
                      <a:pt x="9994" y="11284"/>
                      <a:pt x="9188" y="10478"/>
                      <a:pt x="9027" y="9510"/>
                    </a:cubicBezTo>
                    <a:close/>
                    <a:moveTo>
                      <a:pt x="3546" y="7254"/>
                    </a:moveTo>
                    <a:cubicBezTo>
                      <a:pt x="3063" y="7254"/>
                      <a:pt x="3063" y="7254"/>
                      <a:pt x="3063" y="7254"/>
                    </a:cubicBezTo>
                    <a:cubicBezTo>
                      <a:pt x="3224" y="7093"/>
                      <a:pt x="3385" y="6931"/>
                      <a:pt x="3546" y="6609"/>
                    </a:cubicBezTo>
                    <a:lnTo>
                      <a:pt x="3546" y="7254"/>
                    </a:lnTo>
                    <a:close/>
                    <a:moveTo>
                      <a:pt x="2740" y="8543"/>
                    </a:moveTo>
                    <a:cubicBezTo>
                      <a:pt x="6287" y="11928"/>
                      <a:pt x="6287" y="11928"/>
                      <a:pt x="6287" y="11928"/>
                    </a:cubicBezTo>
                    <a:cubicBezTo>
                      <a:pt x="5803" y="11928"/>
                      <a:pt x="5803" y="11928"/>
                      <a:pt x="5803" y="11928"/>
                    </a:cubicBezTo>
                    <a:cubicBezTo>
                      <a:pt x="4030" y="11928"/>
                      <a:pt x="2579" y="10639"/>
                      <a:pt x="2579" y="8866"/>
                    </a:cubicBezTo>
                    <a:cubicBezTo>
                      <a:pt x="2579" y="8866"/>
                      <a:pt x="2579" y="8704"/>
                      <a:pt x="2740" y="8543"/>
                    </a:cubicBezTo>
                    <a:close/>
                    <a:moveTo>
                      <a:pt x="484" y="14346"/>
                    </a:moveTo>
                    <a:cubicBezTo>
                      <a:pt x="12573" y="14346"/>
                      <a:pt x="12573" y="14346"/>
                      <a:pt x="12573" y="14346"/>
                    </a:cubicBezTo>
                    <a:cubicBezTo>
                      <a:pt x="12573" y="14991"/>
                      <a:pt x="12573" y="14991"/>
                      <a:pt x="12573" y="14991"/>
                    </a:cubicBezTo>
                    <a:cubicBezTo>
                      <a:pt x="484" y="14991"/>
                      <a:pt x="484" y="14991"/>
                      <a:pt x="484" y="14991"/>
                    </a:cubicBezTo>
                    <a:lnTo>
                      <a:pt x="484" y="14346"/>
                    </a:lnTo>
                    <a:close/>
                    <a:moveTo>
                      <a:pt x="484" y="15475"/>
                    </a:moveTo>
                    <a:cubicBezTo>
                      <a:pt x="12573" y="15475"/>
                      <a:pt x="12573" y="15475"/>
                      <a:pt x="12573" y="15475"/>
                    </a:cubicBezTo>
                    <a:cubicBezTo>
                      <a:pt x="12573" y="16119"/>
                      <a:pt x="12573" y="16119"/>
                      <a:pt x="12573" y="16119"/>
                    </a:cubicBezTo>
                    <a:cubicBezTo>
                      <a:pt x="484" y="16119"/>
                      <a:pt x="484" y="16119"/>
                      <a:pt x="484" y="16119"/>
                    </a:cubicBezTo>
                    <a:lnTo>
                      <a:pt x="484" y="15475"/>
                    </a:lnTo>
                    <a:close/>
                    <a:moveTo>
                      <a:pt x="484" y="16603"/>
                    </a:moveTo>
                    <a:cubicBezTo>
                      <a:pt x="12573" y="16603"/>
                      <a:pt x="12573" y="16603"/>
                      <a:pt x="12573" y="16603"/>
                    </a:cubicBezTo>
                    <a:cubicBezTo>
                      <a:pt x="12573" y="17248"/>
                      <a:pt x="12573" y="17248"/>
                      <a:pt x="12573" y="17248"/>
                    </a:cubicBezTo>
                    <a:cubicBezTo>
                      <a:pt x="484" y="17248"/>
                      <a:pt x="484" y="17248"/>
                      <a:pt x="484" y="17248"/>
                    </a:cubicBezTo>
                    <a:lnTo>
                      <a:pt x="484" y="16603"/>
                    </a:lnTo>
                    <a:close/>
                    <a:moveTo>
                      <a:pt x="21116" y="16119"/>
                    </a:moveTo>
                    <a:cubicBezTo>
                      <a:pt x="17893" y="16119"/>
                      <a:pt x="17893" y="16119"/>
                      <a:pt x="17893" y="16119"/>
                    </a:cubicBezTo>
                    <a:cubicBezTo>
                      <a:pt x="17893" y="15475"/>
                      <a:pt x="17893" y="15475"/>
                      <a:pt x="17893" y="15475"/>
                    </a:cubicBezTo>
                    <a:cubicBezTo>
                      <a:pt x="21116" y="15475"/>
                      <a:pt x="21116" y="15475"/>
                      <a:pt x="21116" y="15475"/>
                    </a:cubicBezTo>
                    <a:lnTo>
                      <a:pt x="21116" y="16119"/>
                    </a:lnTo>
                    <a:close/>
                    <a:moveTo>
                      <a:pt x="21116" y="14991"/>
                    </a:moveTo>
                    <a:cubicBezTo>
                      <a:pt x="17893" y="14991"/>
                      <a:pt x="17893" y="14991"/>
                      <a:pt x="17893" y="14991"/>
                    </a:cubicBezTo>
                    <a:cubicBezTo>
                      <a:pt x="17893" y="14346"/>
                      <a:pt x="17893" y="14346"/>
                      <a:pt x="17893" y="14346"/>
                    </a:cubicBezTo>
                    <a:cubicBezTo>
                      <a:pt x="21116" y="14346"/>
                      <a:pt x="21116" y="14346"/>
                      <a:pt x="21116" y="14346"/>
                    </a:cubicBezTo>
                    <a:lnTo>
                      <a:pt x="21116" y="14991"/>
                    </a:lnTo>
                    <a:close/>
                    <a:moveTo>
                      <a:pt x="21116" y="13863"/>
                    </a:moveTo>
                    <a:cubicBezTo>
                      <a:pt x="19666" y="13863"/>
                      <a:pt x="19666" y="13863"/>
                      <a:pt x="19666" y="13863"/>
                    </a:cubicBezTo>
                    <a:cubicBezTo>
                      <a:pt x="18537" y="12734"/>
                      <a:pt x="18537" y="12734"/>
                      <a:pt x="18537" y="12734"/>
                    </a:cubicBezTo>
                    <a:cubicBezTo>
                      <a:pt x="18699" y="11928"/>
                      <a:pt x="19343" y="11284"/>
                      <a:pt x="20149" y="11284"/>
                    </a:cubicBezTo>
                    <a:cubicBezTo>
                      <a:pt x="20149" y="6448"/>
                      <a:pt x="20149" y="6448"/>
                      <a:pt x="20149" y="6448"/>
                    </a:cubicBezTo>
                    <a:cubicBezTo>
                      <a:pt x="19343" y="6448"/>
                      <a:pt x="18537" y="5803"/>
                      <a:pt x="18537" y="4836"/>
                    </a:cubicBezTo>
                    <a:cubicBezTo>
                      <a:pt x="9027" y="4836"/>
                      <a:pt x="9027" y="4836"/>
                      <a:pt x="9027" y="4836"/>
                    </a:cubicBezTo>
                    <a:cubicBezTo>
                      <a:pt x="9027" y="4030"/>
                      <a:pt x="9027" y="4030"/>
                      <a:pt x="9027" y="4030"/>
                    </a:cubicBezTo>
                    <a:cubicBezTo>
                      <a:pt x="21116" y="4030"/>
                      <a:pt x="21116" y="4030"/>
                      <a:pt x="21116" y="4030"/>
                    </a:cubicBezTo>
                    <a:lnTo>
                      <a:pt x="21116" y="13863"/>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grpSp>
        <p:nvGrpSpPr>
          <p:cNvPr id="869" name="Group 869"/>
          <p:cNvGrpSpPr/>
          <p:nvPr/>
        </p:nvGrpSpPr>
        <p:grpSpPr>
          <a:xfrm>
            <a:off x="3432317" y="7171843"/>
            <a:ext cx="2644831" cy="2492023"/>
            <a:chOff x="0" y="0"/>
            <a:chExt cx="2644830" cy="2492021"/>
          </a:xfrm>
        </p:grpSpPr>
        <p:sp>
          <p:nvSpPr>
            <p:cNvPr id="862" name="Shape 862"/>
            <p:cNvSpPr/>
            <p:nvPr/>
          </p:nvSpPr>
          <p:spPr>
            <a:xfrm>
              <a:off x="1094424" y="1807841"/>
              <a:ext cx="248761" cy="46281"/>
            </a:xfrm>
            <a:prstGeom prst="rect">
              <a:avLst/>
            </a:pr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3" name="Shape 863"/>
            <p:cNvSpPr/>
            <p:nvPr/>
          </p:nvSpPr>
          <p:spPr>
            <a:xfrm>
              <a:off x="1299794" y="0"/>
              <a:ext cx="1345037" cy="1966935"/>
            </a:xfrm>
            <a:custGeom>
              <a:avLst/>
              <a:gdLst/>
              <a:ahLst/>
              <a:cxnLst>
                <a:cxn ang="0">
                  <a:pos x="wd2" y="hd2"/>
                </a:cxn>
                <a:cxn ang="5400000">
                  <a:pos x="wd2" y="hd2"/>
                </a:cxn>
                <a:cxn ang="10800000">
                  <a:pos x="wd2" y="hd2"/>
                </a:cxn>
                <a:cxn ang="16200000">
                  <a:pos x="wd2" y="hd2"/>
                </a:cxn>
              </a:cxnLst>
              <a:rect l="0" t="0" r="r" b="b"/>
              <a:pathLst>
                <a:path w="21600" h="21600" extrusionOk="0">
                  <a:moveTo>
                    <a:pt x="6674" y="0"/>
                  </a:moveTo>
                  <a:cubicBezTo>
                    <a:pt x="0" y="582"/>
                    <a:pt x="0" y="582"/>
                    <a:pt x="0" y="582"/>
                  </a:cubicBezTo>
                  <a:cubicBezTo>
                    <a:pt x="0" y="582"/>
                    <a:pt x="0" y="582"/>
                    <a:pt x="0" y="582"/>
                  </a:cubicBezTo>
                  <a:cubicBezTo>
                    <a:pt x="1578" y="9222"/>
                    <a:pt x="8130" y="16615"/>
                    <a:pt x="17474" y="21600"/>
                  </a:cubicBezTo>
                  <a:cubicBezTo>
                    <a:pt x="21600" y="17945"/>
                    <a:pt x="21600" y="17945"/>
                    <a:pt x="21600" y="17945"/>
                  </a:cubicBezTo>
                  <a:cubicBezTo>
                    <a:pt x="13591" y="13708"/>
                    <a:pt x="8009" y="7394"/>
                    <a:pt x="6674" y="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4" name="Shape 864"/>
            <p:cNvSpPr/>
            <p:nvPr/>
          </p:nvSpPr>
          <p:spPr>
            <a:xfrm>
              <a:off x="0" y="412094"/>
              <a:ext cx="2076042" cy="2079928"/>
            </a:xfrm>
            <a:custGeom>
              <a:avLst/>
              <a:gdLst/>
              <a:ahLst/>
              <a:cxnLst>
                <a:cxn ang="0">
                  <a:pos x="wd2" y="hd2"/>
                </a:cxn>
                <a:cxn ang="5400000">
                  <a:pos x="wd2" y="hd2"/>
                </a:cxn>
                <a:cxn ang="10800000">
                  <a:pos x="wd2" y="hd2"/>
                </a:cxn>
                <a:cxn ang="16200000">
                  <a:pos x="wd2" y="hd2"/>
                </a:cxn>
              </a:cxnLst>
              <a:rect l="0" t="0" r="r" b="b"/>
              <a:pathLst>
                <a:path w="18929" h="18895" extrusionOk="0">
                  <a:moveTo>
                    <a:pt x="17711" y="4770"/>
                  </a:moveTo>
                  <a:cubicBezTo>
                    <a:pt x="15157" y="230"/>
                    <a:pt x="9360" y="-1352"/>
                    <a:pt x="4806" y="1262"/>
                  </a:cubicBezTo>
                  <a:cubicBezTo>
                    <a:pt x="251" y="3807"/>
                    <a:pt x="-1336" y="9586"/>
                    <a:pt x="1217" y="14126"/>
                  </a:cubicBezTo>
                  <a:cubicBezTo>
                    <a:pt x="3840" y="18666"/>
                    <a:pt x="9637" y="20248"/>
                    <a:pt x="14122" y="17634"/>
                  </a:cubicBezTo>
                  <a:cubicBezTo>
                    <a:pt x="18677" y="15089"/>
                    <a:pt x="20264" y="9310"/>
                    <a:pt x="17711" y="4770"/>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5" name="Shape 865"/>
            <p:cNvSpPr/>
            <p:nvPr/>
          </p:nvSpPr>
          <p:spPr>
            <a:xfrm>
              <a:off x="86059" y="498469"/>
              <a:ext cx="1907017" cy="1907180"/>
            </a:xfrm>
            <a:custGeom>
              <a:avLst/>
              <a:gdLst/>
              <a:ahLst/>
              <a:cxnLst>
                <a:cxn ang="0">
                  <a:pos x="wd2" y="hd2"/>
                </a:cxn>
                <a:cxn ang="5400000">
                  <a:pos x="wd2" y="hd2"/>
                </a:cxn>
                <a:cxn ang="10800000">
                  <a:pos x="wd2" y="hd2"/>
                </a:cxn>
                <a:cxn ang="16200000">
                  <a:pos x="wd2" y="hd2"/>
                </a:cxn>
              </a:cxnLst>
              <a:rect l="0" t="0" r="r" b="b"/>
              <a:pathLst>
                <a:path w="19861" h="20761" extrusionOk="0">
                  <a:moveTo>
                    <a:pt x="11136" y="20685"/>
                  </a:moveTo>
                  <a:cubicBezTo>
                    <a:pt x="7116" y="21180"/>
                    <a:pt x="3253" y="19201"/>
                    <a:pt x="1282" y="15491"/>
                  </a:cubicBezTo>
                  <a:cubicBezTo>
                    <a:pt x="-1398" y="10545"/>
                    <a:pt x="257" y="4197"/>
                    <a:pt x="4987" y="1394"/>
                  </a:cubicBezTo>
                  <a:cubicBezTo>
                    <a:pt x="6170" y="652"/>
                    <a:pt x="7352" y="240"/>
                    <a:pt x="8693" y="75"/>
                  </a:cubicBezTo>
                  <a:cubicBezTo>
                    <a:pt x="12713" y="-420"/>
                    <a:pt x="16576" y="1559"/>
                    <a:pt x="18547" y="5269"/>
                  </a:cubicBezTo>
                  <a:cubicBezTo>
                    <a:pt x="19887" y="7659"/>
                    <a:pt x="20202" y="10462"/>
                    <a:pt x="19493" y="13101"/>
                  </a:cubicBezTo>
                  <a:cubicBezTo>
                    <a:pt x="18783" y="15821"/>
                    <a:pt x="17128" y="18047"/>
                    <a:pt x="14841" y="19449"/>
                  </a:cubicBezTo>
                  <a:cubicBezTo>
                    <a:pt x="13659" y="20108"/>
                    <a:pt x="12476" y="20520"/>
                    <a:pt x="11136" y="20685"/>
                  </a:cubicBezTo>
                  <a:cubicBezTo>
                    <a:pt x="11136" y="20685"/>
                    <a:pt x="11136" y="20685"/>
                    <a:pt x="11136" y="20685"/>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6" name="Shape 866"/>
            <p:cNvSpPr/>
            <p:nvPr/>
          </p:nvSpPr>
          <p:spPr>
            <a:xfrm>
              <a:off x="0" y="412094"/>
              <a:ext cx="2076042" cy="2079928"/>
            </a:xfrm>
            <a:custGeom>
              <a:avLst/>
              <a:gdLst/>
              <a:ahLst/>
              <a:cxnLst>
                <a:cxn ang="0">
                  <a:pos x="wd2" y="hd2"/>
                </a:cxn>
                <a:cxn ang="5400000">
                  <a:pos x="wd2" y="hd2"/>
                </a:cxn>
                <a:cxn ang="10800000">
                  <a:pos x="wd2" y="hd2"/>
                </a:cxn>
                <a:cxn ang="16200000">
                  <a:pos x="wd2" y="hd2"/>
                </a:cxn>
              </a:cxnLst>
              <a:rect l="0" t="0" r="r" b="b"/>
              <a:pathLst>
                <a:path w="18929" h="18895" extrusionOk="0">
                  <a:moveTo>
                    <a:pt x="1217" y="14126"/>
                  </a:moveTo>
                  <a:cubicBezTo>
                    <a:pt x="3840" y="18666"/>
                    <a:pt x="9637" y="20248"/>
                    <a:pt x="14122" y="17634"/>
                  </a:cubicBezTo>
                  <a:cubicBezTo>
                    <a:pt x="18677" y="15089"/>
                    <a:pt x="20264" y="9310"/>
                    <a:pt x="17711" y="4770"/>
                  </a:cubicBezTo>
                  <a:cubicBezTo>
                    <a:pt x="15157" y="230"/>
                    <a:pt x="9360" y="-1352"/>
                    <a:pt x="4806" y="1262"/>
                  </a:cubicBezTo>
                  <a:cubicBezTo>
                    <a:pt x="251" y="3807"/>
                    <a:pt x="-1336" y="9586"/>
                    <a:pt x="1217" y="14126"/>
                  </a:cubicBez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7" name="Shape 867"/>
            <p:cNvSpPr/>
            <p:nvPr/>
          </p:nvSpPr>
          <p:spPr>
            <a:xfrm>
              <a:off x="86056" y="498469"/>
              <a:ext cx="1903927" cy="1907180"/>
            </a:xfrm>
            <a:custGeom>
              <a:avLst/>
              <a:gdLst/>
              <a:ahLst/>
              <a:cxnLst>
                <a:cxn ang="0">
                  <a:pos x="wd2" y="hd2"/>
                </a:cxn>
                <a:cxn ang="5400000">
                  <a:pos x="wd2" y="hd2"/>
                </a:cxn>
                <a:cxn ang="10800000">
                  <a:pos x="wd2" y="hd2"/>
                </a:cxn>
                <a:cxn ang="16200000">
                  <a:pos x="wd2" y="hd2"/>
                </a:cxn>
              </a:cxnLst>
              <a:rect l="0" t="0" r="r" b="b"/>
              <a:pathLst>
                <a:path w="18931" h="20761" extrusionOk="0">
                  <a:moveTo>
                    <a:pt x="10633" y="20685"/>
                  </a:moveTo>
                  <a:cubicBezTo>
                    <a:pt x="6794" y="21180"/>
                    <a:pt x="3106" y="19201"/>
                    <a:pt x="1225" y="15491"/>
                  </a:cubicBezTo>
                  <a:cubicBezTo>
                    <a:pt x="-1334" y="10545"/>
                    <a:pt x="246" y="4197"/>
                    <a:pt x="4762" y="1394"/>
                  </a:cubicBezTo>
                  <a:cubicBezTo>
                    <a:pt x="5891" y="652"/>
                    <a:pt x="7020" y="240"/>
                    <a:pt x="8299" y="75"/>
                  </a:cubicBezTo>
                  <a:cubicBezTo>
                    <a:pt x="12138" y="-420"/>
                    <a:pt x="15826" y="1559"/>
                    <a:pt x="17707" y="5269"/>
                  </a:cubicBezTo>
                  <a:cubicBezTo>
                    <a:pt x="20266" y="10215"/>
                    <a:pt x="18686" y="16563"/>
                    <a:pt x="14170" y="19449"/>
                  </a:cubicBezTo>
                  <a:cubicBezTo>
                    <a:pt x="13041" y="20108"/>
                    <a:pt x="11912" y="20520"/>
                    <a:pt x="10633" y="20685"/>
                  </a:cubicBezTo>
                  <a:cubicBezTo>
                    <a:pt x="10633" y="20685"/>
                    <a:pt x="10633" y="20685"/>
                    <a:pt x="10633" y="20685"/>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68" name="Shape 868"/>
            <p:cNvSpPr/>
            <p:nvPr/>
          </p:nvSpPr>
          <p:spPr>
            <a:xfrm>
              <a:off x="527484" y="951648"/>
              <a:ext cx="1021073" cy="1021072"/>
            </a:xfrm>
            <a:custGeom>
              <a:avLst/>
              <a:gdLst/>
              <a:ahLst/>
              <a:cxnLst>
                <a:cxn ang="0">
                  <a:pos x="wd2" y="hd2"/>
                </a:cxn>
                <a:cxn ang="5400000">
                  <a:pos x="wd2" y="hd2"/>
                </a:cxn>
                <a:cxn ang="10800000">
                  <a:pos x="wd2" y="hd2"/>
                </a:cxn>
                <a:cxn ang="16200000">
                  <a:pos x="wd2" y="hd2"/>
                </a:cxn>
              </a:cxnLst>
              <a:rect l="0" t="0" r="r" b="b"/>
              <a:pathLst>
                <a:path w="21600" h="21600" extrusionOk="0">
                  <a:moveTo>
                    <a:pt x="18560" y="3680"/>
                  </a:moveTo>
                  <a:cubicBezTo>
                    <a:pt x="18400" y="3680"/>
                    <a:pt x="18400" y="3680"/>
                    <a:pt x="18400" y="3680"/>
                  </a:cubicBezTo>
                  <a:cubicBezTo>
                    <a:pt x="18400" y="0"/>
                    <a:pt x="18400" y="0"/>
                    <a:pt x="18400" y="0"/>
                  </a:cubicBezTo>
                  <a:cubicBezTo>
                    <a:pt x="3200" y="0"/>
                    <a:pt x="3200" y="0"/>
                    <a:pt x="3200" y="0"/>
                  </a:cubicBezTo>
                  <a:cubicBezTo>
                    <a:pt x="3200" y="7040"/>
                    <a:pt x="3200" y="7040"/>
                    <a:pt x="3200" y="7040"/>
                  </a:cubicBezTo>
                  <a:cubicBezTo>
                    <a:pt x="3040" y="7040"/>
                    <a:pt x="3040" y="7040"/>
                    <a:pt x="3040" y="7040"/>
                  </a:cubicBezTo>
                  <a:cubicBezTo>
                    <a:pt x="1440" y="7040"/>
                    <a:pt x="0" y="8320"/>
                    <a:pt x="0" y="9920"/>
                  </a:cubicBezTo>
                  <a:cubicBezTo>
                    <a:pt x="0" y="14880"/>
                    <a:pt x="0" y="14880"/>
                    <a:pt x="0" y="14880"/>
                  </a:cubicBezTo>
                  <a:cubicBezTo>
                    <a:pt x="0" y="16480"/>
                    <a:pt x="1440" y="17760"/>
                    <a:pt x="3040" y="17760"/>
                  </a:cubicBezTo>
                  <a:cubicBezTo>
                    <a:pt x="3200" y="17760"/>
                    <a:pt x="3200" y="17760"/>
                    <a:pt x="3200" y="17760"/>
                  </a:cubicBezTo>
                  <a:cubicBezTo>
                    <a:pt x="3200" y="21600"/>
                    <a:pt x="3200" y="21600"/>
                    <a:pt x="3200" y="21600"/>
                  </a:cubicBezTo>
                  <a:cubicBezTo>
                    <a:pt x="18400" y="21600"/>
                    <a:pt x="18400" y="21600"/>
                    <a:pt x="18400" y="21600"/>
                  </a:cubicBezTo>
                  <a:cubicBezTo>
                    <a:pt x="18400" y="14400"/>
                    <a:pt x="18400" y="14400"/>
                    <a:pt x="18400" y="14400"/>
                  </a:cubicBezTo>
                  <a:cubicBezTo>
                    <a:pt x="18560" y="14400"/>
                    <a:pt x="18560" y="14400"/>
                    <a:pt x="18560" y="14400"/>
                  </a:cubicBezTo>
                  <a:cubicBezTo>
                    <a:pt x="20160" y="14400"/>
                    <a:pt x="21600" y="13120"/>
                    <a:pt x="21600" y="11360"/>
                  </a:cubicBezTo>
                  <a:cubicBezTo>
                    <a:pt x="21600" y="6560"/>
                    <a:pt x="21600" y="6560"/>
                    <a:pt x="21600" y="6560"/>
                  </a:cubicBezTo>
                  <a:cubicBezTo>
                    <a:pt x="21600" y="4960"/>
                    <a:pt x="20160" y="3680"/>
                    <a:pt x="18560" y="3680"/>
                  </a:cubicBezTo>
                  <a:close/>
                  <a:moveTo>
                    <a:pt x="3680" y="1120"/>
                  </a:moveTo>
                  <a:cubicBezTo>
                    <a:pt x="17920" y="1120"/>
                    <a:pt x="17920" y="1120"/>
                    <a:pt x="17920" y="1120"/>
                  </a:cubicBezTo>
                  <a:cubicBezTo>
                    <a:pt x="17920" y="1920"/>
                    <a:pt x="17920" y="1920"/>
                    <a:pt x="17920" y="1920"/>
                  </a:cubicBezTo>
                  <a:cubicBezTo>
                    <a:pt x="3680" y="1920"/>
                    <a:pt x="3680" y="1920"/>
                    <a:pt x="3680" y="1920"/>
                  </a:cubicBezTo>
                  <a:lnTo>
                    <a:pt x="3680" y="1120"/>
                  </a:lnTo>
                  <a:close/>
                  <a:moveTo>
                    <a:pt x="17920" y="3200"/>
                  </a:moveTo>
                  <a:cubicBezTo>
                    <a:pt x="17920" y="3680"/>
                    <a:pt x="17920" y="3680"/>
                    <a:pt x="17920" y="3680"/>
                  </a:cubicBezTo>
                  <a:cubicBezTo>
                    <a:pt x="14240" y="3680"/>
                    <a:pt x="14240" y="3680"/>
                    <a:pt x="14240" y="3680"/>
                  </a:cubicBezTo>
                  <a:cubicBezTo>
                    <a:pt x="14240" y="3200"/>
                    <a:pt x="14240" y="3200"/>
                    <a:pt x="14240" y="3200"/>
                  </a:cubicBezTo>
                  <a:lnTo>
                    <a:pt x="17920" y="3200"/>
                  </a:lnTo>
                  <a:close/>
                  <a:moveTo>
                    <a:pt x="3680" y="3200"/>
                  </a:moveTo>
                  <a:cubicBezTo>
                    <a:pt x="12640" y="3200"/>
                    <a:pt x="12640" y="3200"/>
                    <a:pt x="12640" y="3200"/>
                  </a:cubicBezTo>
                  <a:cubicBezTo>
                    <a:pt x="11840" y="3840"/>
                    <a:pt x="11840" y="3840"/>
                    <a:pt x="11840" y="3840"/>
                  </a:cubicBezTo>
                  <a:cubicBezTo>
                    <a:pt x="4320" y="3840"/>
                    <a:pt x="4320" y="3840"/>
                    <a:pt x="4320" y="3840"/>
                  </a:cubicBezTo>
                  <a:cubicBezTo>
                    <a:pt x="4320" y="4800"/>
                    <a:pt x="4320" y="4800"/>
                    <a:pt x="4320" y="4800"/>
                  </a:cubicBezTo>
                  <a:cubicBezTo>
                    <a:pt x="11040" y="4800"/>
                    <a:pt x="11040" y="4800"/>
                    <a:pt x="11040" y="4800"/>
                  </a:cubicBezTo>
                  <a:cubicBezTo>
                    <a:pt x="10240" y="5600"/>
                    <a:pt x="10240" y="5600"/>
                    <a:pt x="10240" y="5600"/>
                  </a:cubicBezTo>
                  <a:cubicBezTo>
                    <a:pt x="4320" y="5600"/>
                    <a:pt x="4320" y="5600"/>
                    <a:pt x="4320" y="5600"/>
                  </a:cubicBezTo>
                  <a:cubicBezTo>
                    <a:pt x="4320" y="6560"/>
                    <a:pt x="4320" y="6560"/>
                    <a:pt x="4320" y="6560"/>
                  </a:cubicBezTo>
                  <a:cubicBezTo>
                    <a:pt x="9760" y="6560"/>
                    <a:pt x="9760" y="6560"/>
                    <a:pt x="9760" y="6560"/>
                  </a:cubicBezTo>
                  <a:cubicBezTo>
                    <a:pt x="10560" y="7360"/>
                    <a:pt x="10560" y="7360"/>
                    <a:pt x="10560" y="7360"/>
                  </a:cubicBezTo>
                  <a:cubicBezTo>
                    <a:pt x="4320" y="7360"/>
                    <a:pt x="4320" y="7360"/>
                    <a:pt x="4320" y="7360"/>
                  </a:cubicBezTo>
                  <a:cubicBezTo>
                    <a:pt x="4320" y="8320"/>
                    <a:pt x="4320" y="8320"/>
                    <a:pt x="4320" y="8320"/>
                  </a:cubicBezTo>
                  <a:cubicBezTo>
                    <a:pt x="11520" y="8320"/>
                    <a:pt x="11520" y="8320"/>
                    <a:pt x="11520" y="8320"/>
                  </a:cubicBezTo>
                  <a:cubicBezTo>
                    <a:pt x="12320" y="9120"/>
                    <a:pt x="12320" y="9120"/>
                    <a:pt x="12320" y="9120"/>
                  </a:cubicBezTo>
                  <a:cubicBezTo>
                    <a:pt x="4320" y="9120"/>
                    <a:pt x="4320" y="9120"/>
                    <a:pt x="4320" y="9120"/>
                  </a:cubicBezTo>
                  <a:cubicBezTo>
                    <a:pt x="4320" y="10080"/>
                    <a:pt x="4320" y="10080"/>
                    <a:pt x="4320" y="10080"/>
                  </a:cubicBezTo>
                  <a:cubicBezTo>
                    <a:pt x="13120" y="10080"/>
                    <a:pt x="13120" y="10080"/>
                    <a:pt x="13120" y="10080"/>
                  </a:cubicBezTo>
                  <a:cubicBezTo>
                    <a:pt x="14080" y="11040"/>
                    <a:pt x="14080" y="11040"/>
                    <a:pt x="14080" y="11040"/>
                  </a:cubicBezTo>
                  <a:cubicBezTo>
                    <a:pt x="8000" y="11040"/>
                    <a:pt x="8000" y="11040"/>
                    <a:pt x="8000" y="11040"/>
                  </a:cubicBezTo>
                  <a:cubicBezTo>
                    <a:pt x="7360" y="10240"/>
                    <a:pt x="7360" y="10240"/>
                    <a:pt x="7360" y="10240"/>
                  </a:cubicBezTo>
                  <a:cubicBezTo>
                    <a:pt x="7360" y="11040"/>
                    <a:pt x="7360" y="11040"/>
                    <a:pt x="7360" y="11040"/>
                  </a:cubicBezTo>
                  <a:cubicBezTo>
                    <a:pt x="4320" y="11040"/>
                    <a:pt x="4320" y="11040"/>
                    <a:pt x="4320" y="11040"/>
                  </a:cubicBezTo>
                  <a:cubicBezTo>
                    <a:pt x="4320" y="11840"/>
                    <a:pt x="4320" y="11840"/>
                    <a:pt x="4320" y="11840"/>
                  </a:cubicBezTo>
                  <a:cubicBezTo>
                    <a:pt x="7360" y="11840"/>
                    <a:pt x="7360" y="11840"/>
                    <a:pt x="7360" y="11840"/>
                  </a:cubicBezTo>
                  <a:cubicBezTo>
                    <a:pt x="7360" y="12480"/>
                    <a:pt x="7360" y="12480"/>
                    <a:pt x="7360" y="12480"/>
                  </a:cubicBezTo>
                  <a:cubicBezTo>
                    <a:pt x="3680" y="12480"/>
                    <a:pt x="3680" y="12480"/>
                    <a:pt x="3680" y="12480"/>
                  </a:cubicBezTo>
                  <a:lnTo>
                    <a:pt x="3680" y="3200"/>
                  </a:lnTo>
                  <a:close/>
                  <a:moveTo>
                    <a:pt x="3040" y="17280"/>
                  </a:moveTo>
                  <a:cubicBezTo>
                    <a:pt x="1600" y="17280"/>
                    <a:pt x="480" y="16160"/>
                    <a:pt x="480" y="14880"/>
                  </a:cubicBezTo>
                  <a:cubicBezTo>
                    <a:pt x="480" y="11680"/>
                    <a:pt x="480" y="11680"/>
                    <a:pt x="480" y="11680"/>
                  </a:cubicBezTo>
                  <a:cubicBezTo>
                    <a:pt x="800" y="12000"/>
                    <a:pt x="1120" y="12320"/>
                    <a:pt x="1600" y="12640"/>
                  </a:cubicBezTo>
                  <a:cubicBezTo>
                    <a:pt x="2080" y="12800"/>
                    <a:pt x="2560" y="12960"/>
                    <a:pt x="3040" y="12960"/>
                  </a:cubicBezTo>
                  <a:cubicBezTo>
                    <a:pt x="7840" y="12960"/>
                    <a:pt x="7840" y="12960"/>
                    <a:pt x="7840" y="12960"/>
                  </a:cubicBezTo>
                  <a:cubicBezTo>
                    <a:pt x="7840" y="11360"/>
                    <a:pt x="7840" y="11360"/>
                    <a:pt x="7840" y="11360"/>
                  </a:cubicBezTo>
                  <a:cubicBezTo>
                    <a:pt x="11360" y="15200"/>
                    <a:pt x="11360" y="15200"/>
                    <a:pt x="11360" y="15200"/>
                  </a:cubicBezTo>
                  <a:cubicBezTo>
                    <a:pt x="7840" y="18880"/>
                    <a:pt x="7840" y="18880"/>
                    <a:pt x="7840" y="18880"/>
                  </a:cubicBezTo>
                  <a:cubicBezTo>
                    <a:pt x="7840" y="17280"/>
                    <a:pt x="7840" y="17280"/>
                    <a:pt x="7840" y="17280"/>
                  </a:cubicBezTo>
                  <a:lnTo>
                    <a:pt x="3040" y="17280"/>
                  </a:lnTo>
                  <a:close/>
                  <a:moveTo>
                    <a:pt x="17920" y="21120"/>
                  </a:moveTo>
                  <a:cubicBezTo>
                    <a:pt x="3680" y="21120"/>
                    <a:pt x="3680" y="21120"/>
                    <a:pt x="3680" y="21120"/>
                  </a:cubicBezTo>
                  <a:cubicBezTo>
                    <a:pt x="3680" y="17760"/>
                    <a:pt x="3680" y="17760"/>
                    <a:pt x="3680" y="17760"/>
                  </a:cubicBezTo>
                  <a:cubicBezTo>
                    <a:pt x="7360" y="17760"/>
                    <a:pt x="7360" y="17760"/>
                    <a:pt x="7360" y="17760"/>
                  </a:cubicBezTo>
                  <a:cubicBezTo>
                    <a:pt x="7360" y="20000"/>
                    <a:pt x="7360" y="20000"/>
                    <a:pt x="7360" y="20000"/>
                  </a:cubicBezTo>
                  <a:cubicBezTo>
                    <a:pt x="10080" y="17280"/>
                    <a:pt x="10080" y="17280"/>
                    <a:pt x="10080" y="17280"/>
                  </a:cubicBezTo>
                  <a:cubicBezTo>
                    <a:pt x="17280" y="17280"/>
                    <a:pt x="17280" y="17280"/>
                    <a:pt x="17280" y="17280"/>
                  </a:cubicBezTo>
                  <a:cubicBezTo>
                    <a:pt x="17280" y="16320"/>
                    <a:pt x="17280" y="16320"/>
                    <a:pt x="17280" y="16320"/>
                  </a:cubicBezTo>
                  <a:cubicBezTo>
                    <a:pt x="10880" y="16320"/>
                    <a:pt x="10880" y="16320"/>
                    <a:pt x="10880" y="16320"/>
                  </a:cubicBezTo>
                  <a:cubicBezTo>
                    <a:pt x="11840" y="15360"/>
                    <a:pt x="11840" y="15360"/>
                    <a:pt x="11840" y="15360"/>
                  </a:cubicBezTo>
                  <a:cubicBezTo>
                    <a:pt x="17280" y="15360"/>
                    <a:pt x="17280" y="15360"/>
                    <a:pt x="17280" y="15360"/>
                  </a:cubicBezTo>
                  <a:cubicBezTo>
                    <a:pt x="17280" y="14560"/>
                    <a:pt x="17280" y="14560"/>
                    <a:pt x="17280" y="14560"/>
                  </a:cubicBezTo>
                  <a:cubicBezTo>
                    <a:pt x="11520" y="14560"/>
                    <a:pt x="11520" y="14560"/>
                    <a:pt x="11520" y="14560"/>
                  </a:cubicBezTo>
                  <a:cubicBezTo>
                    <a:pt x="10720" y="13600"/>
                    <a:pt x="10720" y="13600"/>
                    <a:pt x="10720" y="13600"/>
                  </a:cubicBezTo>
                  <a:cubicBezTo>
                    <a:pt x="17280" y="13600"/>
                    <a:pt x="17280" y="13600"/>
                    <a:pt x="17280" y="13600"/>
                  </a:cubicBezTo>
                  <a:cubicBezTo>
                    <a:pt x="17280" y="12800"/>
                    <a:pt x="17280" y="12800"/>
                    <a:pt x="17280" y="12800"/>
                  </a:cubicBezTo>
                  <a:cubicBezTo>
                    <a:pt x="9760" y="12800"/>
                    <a:pt x="9760" y="12800"/>
                    <a:pt x="9760" y="12800"/>
                  </a:cubicBezTo>
                  <a:cubicBezTo>
                    <a:pt x="8960" y="11840"/>
                    <a:pt x="8960" y="11840"/>
                    <a:pt x="8960" y="11840"/>
                  </a:cubicBezTo>
                  <a:cubicBezTo>
                    <a:pt x="17280" y="11840"/>
                    <a:pt x="17280" y="11840"/>
                    <a:pt x="17280" y="11840"/>
                  </a:cubicBezTo>
                  <a:cubicBezTo>
                    <a:pt x="17280" y="11040"/>
                    <a:pt x="17280" y="11040"/>
                    <a:pt x="17280" y="11040"/>
                  </a:cubicBezTo>
                  <a:cubicBezTo>
                    <a:pt x="14240" y="11040"/>
                    <a:pt x="14240" y="11040"/>
                    <a:pt x="14240" y="11040"/>
                  </a:cubicBezTo>
                  <a:cubicBezTo>
                    <a:pt x="14240" y="10080"/>
                    <a:pt x="14240" y="10080"/>
                    <a:pt x="14240" y="10080"/>
                  </a:cubicBezTo>
                  <a:cubicBezTo>
                    <a:pt x="17280" y="10080"/>
                    <a:pt x="17280" y="10080"/>
                    <a:pt x="17280" y="10080"/>
                  </a:cubicBezTo>
                  <a:cubicBezTo>
                    <a:pt x="17280" y="9120"/>
                    <a:pt x="17280" y="9120"/>
                    <a:pt x="17280" y="9120"/>
                  </a:cubicBezTo>
                  <a:cubicBezTo>
                    <a:pt x="14240" y="9120"/>
                    <a:pt x="14240" y="9120"/>
                    <a:pt x="14240" y="9120"/>
                  </a:cubicBezTo>
                  <a:cubicBezTo>
                    <a:pt x="14240" y="8960"/>
                    <a:pt x="14240" y="8960"/>
                    <a:pt x="14240" y="8960"/>
                  </a:cubicBezTo>
                  <a:cubicBezTo>
                    <a:pt x="17920" y="8960"/>
                    <a:pt x="17920" y="8960"/>
                    <a:pt x="17920" y="8960"/>
                  </a:cubicBezTo>
                  <a:lnTo>
                    <a:pt x="17920" y="21120"/>
                  </a:lnTo>
                  <a:close/>
                  <a:moveTo>
                    <a:pt x="21120" y="9760"/>
                  </a:moveTo>
                  <a:cubicBezTo>
                    <a:pt x="20800" y="9440"/>
                    <a:pt x="20480" y="8960"/>
                    <a:pt x="20000" y="8800"/>
                  </a:cubicBezTo>
                  <a:cubicBezTo>
                    <a:pt x="19520" y="8640"/>
                    <a:pt x="19040" y="8480"/>
                    <a:pt x="18560" y="8480"/>
                  </a:cubicBezTo>
                  <a:cubicBezTo>
                    <a:pt x="13760" y="8480"/>
                    <a:pt x="13760" y="8480"/>
                    <a:pt x="13760" y="8480"/>
                  </a:cubicBezTo>
                  <a:cubicBezTo>
                    <a:pt x="13760" y="10080"/>
                    <a:pt x="13760" y="10080"/>
                    <a:pt x="13760" y="10080"/>
                  </a:cubicBezTo>
                  <a:cubicBezTo>
                    <a:pt x="10240" y="6240"/>
                    <a:pt x="10240" y="6240"/>
                    <a:pt x="10240" y="6240"/>
                  </a:cubicBezTo>
                  <a:cubicBezTo>
                    <a:pt x="13760" y="2560"/>
                    <a:pt x="13760" y="2560"/>
                    <a:pt x="13760" y="2560"/>
                  </a:cubicBezTo>
                  <a:cubicBezTo>
                    <a:pt x="13760" y="4160"/>
                    <a:pt x="13760" y="4160"/>
                    <a:pt x="13760" y="4160"/>
                  </a:cubicBezTo>
                  <a:cubicBezTo>
                    <a:pt x="18560" y="4160"/>
                    <a:pt x="18560" y="4160"/>
                    <a:pt x="18560" y="4160"/>
                  </a:cubicBezTo>
                  <a:cubicBezTo>
                    <a:pt x="20000" y="4160"/>
                    <a:pt x="21120" y="5280"/>
                    <a:pt x="21120" y="6560"/>
                  </a:cubicBezTo>
                  <a:lnTo>
                    <a:pt x="21120" y="9760"/>
                  </a:lnTo>
                  <a:close/>
                </a:path>
              </a:pathLst>
            </a:custGeom>
            <a:solidFill>
              <a:srgbClr val="3DBCC0"/>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88" name="Group 888"/>
          <p:cNvGrpSpPr/>
          <p:nvPr/>
        </p:nvGrpSpPr>
        <p:grpSpPr>
          <a:xfrm>
            <a:off x="9522176" y="6512342"/>
            <a:ext cx="2551225" cy="2333698"/>
            <a:chOff x="0" y="0"/>
            <a:chExt cx="2551224" cy="2333697"/>
          </a:xfrm>
        </p:grpSpPr>
        <p:sp>
          <p:nvSpPr>
            <p:cNvPr id="870" name="Shape 870"/>
            <p:cNvSpPr/>
            <p:nvPr/>
          </p:nvSpPr>
          <p:spPr>
            <a:xfrm>
              <a:off x="0" y="0"/>
              <a:ext cx="936797" cy="2120240"/>
            </a:xfrm>
            <a:custGeom>
              <a:avLst/>
              <a:gdLst/>
              <a:ahLst/>
              <a:cxnLst>
                <a:cxn ang="0">
                  <a:pos x="wd2" y="hd2"/>
                </a:cxn>
                <a:cxn ang="5400000">
                  <a:pos x="wd2" y="hd2"/>
                </a:cxn>
                <a:cxn ang="10800000">
                  <a:pos x="wd2" y="hd2"/>
                </a:cxn>
                <a:cxn ang="16200000">
                  <a:pos x="wd2" y="hd2"/>
                </a:cxn>
              </a:cxnLst>
              <a:rect l="0" t="0" r="r" b="b"/>
              <a:pathLst>
                <a:path w="19987" h="21600" extrusionOk="0">
                  <a:moveTo>
                    <a:pt x="10639" y="540"/>
                  </a:moveTo>
                  <a:cubicBezTo>
                    <a:pt x="12412" y="7406"/>
                    <a:pt x="8221" y="13963"/>
                    <a:pt x="0" y="19054"/>
                  </a:cubicBezTo>
                  <a:cubicBezTo>
                    <a:pt x="7093" y="21600"/>
                    <a:pt x="7093" y="21600"/>
                    <a:pt x="7093" y="21600"/>
                  </a:cubicBezTo>
                  <a:cubicBezTo>
                    <a:pt x="16764" y="15737"/>
                    <a:pt x="21600" y="8023"/>
                    <a:pt x="19504" y="0"/>
                  </a:cubicBezTo>
                  <a:lnTo>
                    <a:pt x="10639" y="540"/>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1" name="Shape 871"/>
            <p:cNvSpPr/>
            <p:nvPr/>
          </p:nvSpPr>
          <p:spPr>
            <a:xfrm>
              <a:off x="562022" y="340474"/>
              <a:ext cx="1905989" cy="1907882"/>
            </a:xfrm>
            <a:custGeom>
              <a:avLst/>
              <a:gdLst/>
              <a:ahLst/>
              <a:cxnLst>
                <a:cxn ang="0">
                  <a:pos x="wd2" y="hd2"/>
                </a:cxn>
                <a:cxn ang="5400000">
                  <a:pos x="wd2" y="hd2"/>
                </a:cxn>
                <a:cxn ang="10800000">
                  <a:pos x="wd2" y="hd2"/>
                </a:cxn>
                <a:cxn ang="16200000">
                  <a:pos x="wd2" y="hd2"/>
                </a:cxn>
              </a:cxnLst>
              <a:rect l="0" t="0" r="r" b="b"/>
              <a:pathLst>
                <a:path w="19444" h="21424" extrusionOk="0">
                  <a:moveTo>
                    <a:pt x="10856" y="21342"/>
                  </a:moveTo>
                  <a:cubicBezTo>
                    <a:pt x="9622" y="21512"/>
                    <a:pt x="8388" y="21427"/>
                    <a:pt x="7153" y="21002"/>
                  </a:cubicBezTo>
                  <a:cubicBezTo>
                    <a:pt x="1985" y="19471"/>
                    <a:pt x="-1101" y="13603"/>
                    <a:pt x="365" y="7906"/>
                  </a:cubicBezTo>
                  <a:cubicBezTo>
                    <a:pt x="1368" y="3654"/>
                    <a:pt x="4608" y="592"/>
                    <a:pt x="8542" y="82"/>
                  </a:cubicBezTo>
                  <a:cubicBezTo>
                    <a:pt x="9776" y="-88"/>
                    <a:pt x="11088" y="-3"/>
                    <a:pt x="12322" y="422"/>
                  </a:cubicBezTo>
                  <a:cubicBezTo>
                    <a:pt x="17413" y="1953"/>
                    <a:pt x="20499" y="7906"/>
                    <a:pt x="19110" y="13518"/>
                  </a:cubicBezTo>
                  <a:cubicBezTo>
                    <a:pt x="18030" y="17770"/>
                    <a:pt x="14790" y="20832"/>
                    <a:pt x="10933" y="21342"/>
                  </a:cubicBezTo>
                  <a:cubicBezTo>
                    <a:pt x="10933" y="21342"/>
                    <a:pt x="10933" y="21342"/>
                    <a:pt x="10856" y="21342"/>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2" name="Shape 872"/>
            <p:cNvSpPr/>
            <p:nvPr/>
          </p:nvSpPr>
          <p:spPr>
            <a:xfrm>
              <a:off x="475825" y="258883"/>
              <a:ext cx="2075400" cy="2074815"/>
            </a:xfrm>
            <a:custGeom>
              <a:avLst/>
              <a:gdLst/>
              <a:ahLst/>
              <a:cxnLst>
                <a:cxn ang="0">
                  <a:pos x="wd2" y="hd2"/>
                </a:cxn>
                <a:cxn ang="5400000">
                  <a:pos x="wd2" y="hd2"/>
                </a:cxn>
                <a:cxn ang="10800000">
                  <a:pos x="wd2" y="hd2"/>
                </a:cxn>
                <a:cxn ang="16200000">
                  <a:pos x="wd2" y="hd2"/>
                </a:cxn>
              </a:cxnLst>
              <a:rect l="0" t="0" r="r" b="b"/>
              <a:pathLst>
                <a:path w="19421" h="19416" extrusionOk="0">
                  <a:moveTo>
                    <a:pt x="347" y="7146"/>
                  </a:moveTo>
                  <a:cubicBezTo>
                    <a:pt x="-1069" y="12316"/>
                    <a:pt x="1976" y="17627"/>
                    <a:pt x="7146" y="19044"/>
                  </a:cubicBezTo>
                  <a:cubicBezTo>
                    <a:pt x="12316" y="20531"/>
                    <a:pt x="17627" y="17415"/>
                    <a:pt x="19044" y="12245"/>
                  </a:cubicBezTo>
                  <a:cubicBezTo>
                    <a:pt x="20531" y="7075"/>
                    <a:pt x="17486" y="1764"/>
                    <a:pt x="12316" y="347"/>
                  </a:cubicBezTo>
                  <a:cubicBezTo>
                    <a:pt x="7146" y="-1069"/>
                    <a:pt x="1764" y="1976"/>
                    <a:pt x="347" y="7146"/>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3" name="Shape 873"/>
            <p:cNvSpPr/>
            <p:nvPr/>
          </p:nvSpPr>
          <p:spPr>
            <a:xfrm>
              <a:off x="562044" y="340474"/>
              <a:ext cx="1903973" cy="1907882"/>
            </a:xfrm>
            <a:custGeom>
              <a:avLst/>
              <a:gdLst/>
              <a:ahLst/>
              <a:cxnLst>
                <a:cxn ang="0">
                  <a:pos x="wd2" y="hd2"/>
                </a:cxn>
                <a:cxn ang="5400000">
                  <a:pos x="wd2" y="hd2"/>
                </a:cxn>
                <a:cxn ang="10800000">
                  <a:pos x="wd2" y="hd2"/>
                </a:cxn>
                <a:cxn ang="16200000">
                  <a:pos x="wd2" y="hd2"/>
                </a:cxn>
              </a:cxnLst>
              <a:rect l="0" t="0" r="r" b="b"/>
              <a:pathLst>
                <a:path w="20139" h="21424" extrusionOk="0">
                  <a:moveTo>
                    <a:pt x="11339" y="21342"/>
                  </a:moveTo>
                  <a:cubicBezTo>
                    <a:pt x="9979" y="21512"/>
                    <a:pt x="8699" y="21427"/>
                    <a:pt x="7419" y="21002"/>
                  </a:cubicBezTo>
                  <a:cubicBezTo>
                    <a:pt x="2059" y="19471"/>
                    <a:pt x="-1141" y="13603"/>
                    <a:pt x="379" y="7906"/>
                  </a:cubicBezTo>
                  <a:cubicBezTo>
                    <a:pt x="1419" y="3654"/>
                    <a:pt x="4779" y="592"/>
                    <a:pt x="8859" y="82"/>
                  </a:cubicBezTo>
                  <a:cubicBezTo>
                    <a:pt x="10139" y="-88"/>
                    <a:pt x="11499" y="-3"/>
                    <a:pt x="12779" y="422"/>
                  </a:cubicBezTo>
                  <a:cubicBezTo>
                    <a:pt x="15339" y="1188"/>
                    <a:pt x="17499" y="2973"/>
                    <a:pt x="18859" y="5440"/>
                  </a:cubicBezTo>
                  <a:cubicBezTo>
                    <a:pt x="20139" y="7906"/>
                    <a:pt x="20459" y="10797"/>
                    <a:pt x="19819" y="13518"/>
                  </a:cubicBezTo>
                  <a:cubicBezTo>
                    <a:pt x="18699" y="17770"/>
                    <a:pt x="15339" y="20832"/>
                    <a:pt x="11339" y="21342"/>
                  </a:cubicBezTo>
                  <a:cubicBezTo>
                    <a:pt x="11339" y="21342"/>
                    <a:pt x="11339" y="21342"/>
                    <a:pt x="11339" y="21342"/>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4" name="Shape 874"/>
            <p:cNvSpPr/>
            <p:nvPr/>
          </p:nvSpPr>
          <p:spPr>
            <a:xfrm>
              <a:off x="1081814" y="818589"/>
              <a:ext cx="1012392" cy="702891"/>
            </a:xfrm>
            <a:custGeom>
              <a:avLst/>
              <a:gdLst/>
              <a:ahLst/>
              <a:cxnLst>
                <a:cxn ang="0">
                  <a:pos x="wd2" y="hd2"/>
                </a:cxn>
                <a:cxn ang="5400000">
                  <a:pos x="wd2" y="hd2"/>
                </a:cxn>
                <a:cxn ang="10800000">
                  <a:pos x="wd2" y="hd2"/>
                </a:cxn>
                <a:cxn ang="16200000">
                  <a:pos x="wd2" y="hd2"/>
                </a:cxn>
              </a:cxnLst>
              <a:rect l="0" t="0" r="r" b="b"/>
              <a:pathLst>
                <a:path w="21600" h="21600" extrusionOk="0">
                  <a:moveTo>
                    <a:pt x="20794" y="0"/>
                  </a:moveTo>
                  <a:cubicBezTo>
                    <a:pt x="806" y="0"/>
                    <a:pt x="806" y="0"/>
                    <a:pt x="806" y="0"/>
                  </a:cubicBezTo>
                  <a:cubicBezTo>
                    <a:pt x="322" y="0"/>
                    <a:pt x="0" y="697"/>
                    <a:pt x="0" y="1161"/>
                  </a:cubicBezTo>
                  <a:cubicBezTo>
                    <a:pt x="0" y="17187"/>
                    <a:pt x="0" y="17187"/>
                    <a:pt x="0" y="17187"/>
                  </a:cubicBezTo>
                  <a:cubicBezTo>
                    <a:pt x="0" y="17884"/>
                    <a:pt x="322" y="18348"/>
                    <a:pt x="806" y="18348"/>
                  </a:cubicBezTo>
                  <a:cubicBezTo>
                    <a:pt x="8382" y="18348"/>
                    <a:pt x="8382" y="18348"/>
                    <a:pt x="8382" y="18348"/>
                  </a:cubicBezTo>
                  <a:cubicBezTo>
                    <a:pt x="8382" y="19974"/>
                    <a:pt x="8382" y="19974"/>
                    <a:pt x="8382" y="19974"/>
                  </a:cubicBezTo>
                  <a:cubicBezTo>
                    <a:pt x="6770" y="19974"/>
                    <a:pt x="6770" y="19974"/>
                    <a:pt x="6770" y="19974"/>
                  </a:cubicBezTo>
                  <a:cubicBezTo>
                    <a:pt x="6770" y="21600"/>
                    <a:pt x="6770" y="21600"/>
                    <a:pt x="6770" y="21600"/>
                  </a:cubicBezTo>
                  <a:cubicBezTo>
                    <a:pt x="14830" y="21600"/>
                    <a:pt x="14830" y="21600"/>
                    <a:pt x="14830" y="21600"/>
                  </a:cubicBezTo>
                  <a:cubicBezTo>
                    <a:pt x="14830" y="19974"/>
                    <a:pt x="14830" y="19974"/>
                    <a:pt x="14830" y="19974"/>
                  </a:cubicBezTo>
                  <a:cubicBezTo>
                    <a:pt x="13379" y="19974"/>
                    <a:pt x="13379" y="19974"/>
                    <a:pt x="13379" y="19974"/>
                  </a:cubicBezTo>
                  <a:cubicBezTo>
                    <a:pt x="13379" y="18348"/>
                    <a:pt x="13379" y="18348"/>
                    <a:pt x="13379" y="18348"/>
                  </a:cubicBezTo>
                  <a:cubicBezTo>
                    <a:pt x="20794" y="18348"/>
                    <a:pt x="20794" y="18348"/>
                    <a:pt x="20794" y="18348"/>
                  </a:cubicBezTo>
                  <a:cubicBezTo>
                    <a:pt x="21278" y="18348"/>
                    <a:pt x="21600" y="17884"/>
                    <a:pt x="21600" y="17187"/>
                  </a:cubicBezTo>
                  <a:cubicBezTo>
                    <a:pt x="21600" y="1161"/>
                    <a:pt x="21600" y="1161"/>
                    <a:pt x="21600" y="1161"/>
                  </a:cubicBezTo>
                  <a:cubicBezTo>
                    <a:pt x="21600" y="697"/>
                    <a:pt x="21278" y="0"/>
                    <a:pt x="20794" y="0"/>
                  </a:cubicBezTo>
                  <a:close/>
                  <a:moveTo>
                    <a:pt x="12896" y="19974"/>
                  </a:moveTo>
                  <a:cubicBezTo>
                    <a:pt x="8866" y="19974"/>
                    <a:pt x="8866" y="19974"/>
                    <a:pt x="8866" y="19974"/>
                  </a:cubicBezTo>
                  <a:cubicBezTo>
                    <a:pt x="8866" y="18348"/>
                    <a:pt x="8866" y="18348"/>
                    <a:pt x="8866" y="18348"/>
                  </a:cubicBezTo>
                  <a:cubicBezTo>
                    <a:pt x="12896" y="18348"/>
                    <a:pt x="12896" y="18348"/>
                    <a:pt x="12896" y="18348"/>
                  </a:cubicBezTo>
                  <a:lnTo>
                    <a:pt x="12896" y="19974"/>
                  </a:lnTo>
                  <a:close/>
                  <a:moveTo>
                    <a:pt x="20472" y="1858"/>
                  </a:moveTo>
                  <a:cubicBezTo>
                    <a:pt x="20472" y="16490"/>
                    <a:pt x="20472" y="16490"/>
                    <a:pt x="20472" y="16490"/>
                  </a:cubicBezTo>
                  <a:cubicBezTo>
                    <a:pt x="1290" y="16490"/>
                    <a:pt x="1290" y="16490"/>
                    <a:pt x="1290" y="16490"/>
                  </a:cubicBezTo>
                  <a:cubicBezTo>
                    <a:pt x="1290" y="1858"/>
                    <a:pt x="1290" y="1858"/>
                    <a:pt x="1290" y="1858"/>
                  </a:cubicBezTo>
                  <a:lnTo>
                    <a:pt x="20472" y="1858"/>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5" name="Shape 875"/>
            <p:cNvSpPr/>
            <p:nvPr/>
          </p:nvSpPr>
          <p:spPr>
            <a:xfrm>
              <a:off x="1194623" y="916937"/>
              <a:ext cx="190909" cy="416529"/>
            </a:xfrm>
            <a:custGeom>
              <a:avLst/>
              <a:gdLst/>
              <a:ahLst/>
              <a:cxnLst>
                <a:cxn ang="0">
                  <a:pos x="wd2" y="hd2"/>
                </a:cxn>
                <a:cxn ang="5400000">
                  <a:pos x="wd2" y="hd2"/>
                </a:cxn>
                <a:cxn ang="10800000">
                  <a:pos x="wd2" y="hd2"/>
                </a:cxn>
                <a:cxn ang="16200000">
                  <a:pos x="wd2" y="hd2"/>
                </a:cxn>
              </a:cxnLst>
              <a:rect l="0" t="0" r="r" b="b"/>
              <a:pathLst>
                <a:path w="21600" h="21600" extrusionOk="0">
                  <a:moveTo>
                    <a:pt x="11232" y="21600"/>
                  </a:moveTo>
                  <a:cubicBezTo>
                    <a:pt x="17280" y="21600"/>
                    <a:pt x="21600" y="20422"/>
                    <a:pt x="21600" y="18458"/>
                  </a:cubicBezTo>
                  <a:cubicBezTo>
                    <a:pt x="21600" y="16495"/>
                    <a:pt x="21600" y="16495"/>
                    <a:pt x="21600" y="16495"/>
                  </a:cubicBezTo>
                  <a:cubicBezTo>
                    <a:pt x="21600" y="14138"/>
                    <a:pt x="21600" y="14138"/>
                    <a:pt x="21600" y="14138"/>
                  </a:cubicBezTo>
                  <a:cubicBezTo>
                    <a:pt x="21600" y="11782"/>
                    <a:pt x="21600" y="11782"/>
                    <a:pt x="21600" y="11782"/>
                  </a:cubicBezTo>
                  <a:cubicBezTo>
                    <a:pt x="21600" y="9425"/>
                    <a:pt x="21600" y="9425"/>
                    <a:pt x="21600" y="9425"/>
                  </a:cubicBezTo>
                  <a:cubicBezTo>
                    <a:pt x="21600" y="7462"/>
                    <a:pt x="21600" y="7462"/>
                    <a:pt x="21600" y="7462"/>
                  </a:cubicBezTo>
                  <a:cubicBezTo>
                    <a:pt x="21600" y="5105"/>
                    <a:pt x="21600" y="5105"/>
                    <a:pt x="21600" y="5105"/>
                  </a:cubicBezTo>
                  <a:cubicBezTo>
                    <a:pt x="21600" y="2749"/>
                    <a:pt x="21600" y="2749"/>
                    <a:pt x="21600" y="2749"/>
                  </a:cubicBezTo>
                  <a:cubicBezTo>
                    <a:pt x="21600" y="1178"/>
                    <a:pt x="17280" y="0"/>
                    <a:pt x="11232" y="0"/>
                  </a:cubicBezTo>
                  <a:cubicBezTo>
                    <a:pt x="5184" y="0"/>
                    <a:pt x="0" y="1178"/>
                    <a:pt x="0" y="2749"/>
                  </a:cubicBezTo>
                  <a:cubicBezTo>
                    <a:pt x="0" y="5105"/>
                    <a:pt x="0" y="5105"/>
                    <a:pt x="0" y="5105"/>
                  </a:cubicBezTo>
                  <a:cubicBezTo>
                    <a:pt x="0" y="7462"/>
                    <a:pt x="0" y="7462"/>
                    <a:pt x="0" y="7462"/>
                  </a:cubicBezTo>
                  <a:cubicBezTo>
                    <a:pt x="0" y="9425"/>
                    <a:pt x="0" y="9425"/>
                    <a:pt x="0" y="9425"/>
                  </a:cubicBezTo>
                  <a:cubicBezTo>
                    <a:pt x="0" y="11782"/>
                    <a:pt x="0" y="11782"/>
                    <a:pt x="0" y="11782"/>
                  </a:cubicBezTo>
                  <a:cubicBezTo>
                    <a:pt x="0" y="14138"/>
                    <a:pt x="0" y="14138"/>
                    <a:pt x="0" y="14138"/>
                  </a:cubicBezTo>
                  <a:cubicBezTo>
                    <a:pt x="0" y="16495"/>
                    <a:pt x="0" y="16495"/>
                    <a:pt x="0" y="16495"/>
                  </a:cubicBezTo>
                  <a:cubicBezTo>
                    <a:pt x="0" y="18458"/>
                    <a:pt x="0" y="18458"/>
                    <a:pt x="0" y="18458"/>
                  </a:cubicBezTo>
                  <a:cubicBezTo>
                    <a:pt x="0" y="20422"/>
                    <a:pt x="5184" y="21600"/>
                    <a:pt x="11232" y="21600"/>
                  </a:cubicBezTo>
                  <a:close/>
                  <a:moveTo>
                    <a:pt x="19008" y="18065"/>
                  </a:moveTo>
                  <a:cubicBezTo>
                    <a:pt x="19008" y="18458"/>
                    <a:pt x="19008" y="18458"/>
                    <a:pt x="19008" y="18458"/>
                  </a:cubicBezTo>
                  <a:cubicBezTo>
                    <a:pt x="19008" y="19244"/>
                    <a:pt x="15552" y="20422"/>
                    <a:pt x="11232" y="20422"/>
                  </a:cubicBezTo>
                  <a:cubicBezTo>
                    <a:pt x="6048" y="20422"/>
                    <a:pt x="2592" y="19244"/>
                    <a:pt x="2592" y="18458"/>
                  </a:cubicBezTo>
                  <a:cubicBezTo>
                    <a:pt x="2592" y="18065"/>
                    <a:pt x="2592" y="18065"/>
                    <a:pt x="2592" y="18065"/>
                  </a:cubicBezTo>
                  <a:cubicBezTo>
                    <a:pt x="3456" y="18458"/>
                    <a:pt x="3456" y="18458"/>
                    <a:pt x="3456" y="18458"/>
                  </a:cubicBezTo>
                  <a:cubicBezTo>
                    <a:pt x="3456" y="18458"/>
                    <a:pt x="3456" y="18458"/>
                    <a:pt x="3456" y="18458"/>
                  </a:cubicBezTo>
                  <a:cubicBezTo>
                    <a:pt x="4320" y="18458"/>
                    <a:pt x="4320" y="18458"/>
                    <a:pt x="5184" y="18851"/>
                  </a:cubicBezTo>
                  <a:cubicBezTo>
                    <a:pt x="5184" y="18851"/>
                    <a:pt x="5184" y="18851"/>
                    <a:pt x="5184" y="18851"/>
                  </a:cubicBezTo>
                  <a:cubicBezTo>
                    <a:pt x="5184" y="18851"/>
                    <a:pt x="5184" y="18851"/>
                    <a:pt x="6048" y="18851"/>
                  </a:cubicBezTo>
                  <a:cubicBezTo>
                    <a:pt x="6048" y="18851"/>
                    <a:pt x="6048" y="18851"/>
                    <a:pt x="6048" y="18851"/>
                  </a:cubicBezTo>
                  <a:cubicBezTo>
                    <a:pt x="6048" y="18851"/>
                    <a:pt x="6912" y="18851"/>
                    <a:pt x="6912" y="18851"/>
                  </a:cubicBezTo>
                  <a:cubicBezTo>
                    <a:pt x="6912" y="18851"/>
                    <a:pt x="6912" y="18851"/>
                    <a:pt x="7776" y="19244"/>
                  </a:cubicBezTo>
                  <a:cubicBezTo>
                    <a:pt x="7776" y="19244"/>
                    <a:pt x="7776" y="19244"/>
                    <a:pt x="7776" y="19244"/>
                  </a:cubicBezTo>
                  <a:cubicBezTo>
                    <a:pt x="8640" y="19244"/>
                    <a:pt x="8640" y="19244"/>
                    <a:pt x="8640" y="19244"/>
                  </a:cubicBezTo>
                  <a:cubicBezTo>
                    <a:pt x="8640" y="19244"/>
                    <a:pt x="9504" y="19244"/>
                    <a:pt x="9504" y="19244"/>
                  </a:cubicBezTo>
                  <a:cubicBezTo>
                    <a:pt x="9504" y="19244"/>
                    <a:pt x="9504" y="19244"/>
                    <a:pt x="9504" y="19244"/>
                  </a:cubicBezTo>
                  <a:cubicBezTo>
                    <a:pt x="10368" y="19244"/>
                    <a:pt x="10368" y="19244"/>
                    <a:pt x="11232" y="19244"/>
                  </a:cubicBezTo>
                  <a:cubicBezTo>
                    <a:pt x="11232" y="19244"/>
                    <a:pt x="12096" y="19244"/>
                    <a:pt x="12096" y="19244"/>
                  </a:cubicBezTo>
                  <a:cubicBezTo>
                    <a:pt x="12960" y="19244"/>
                    <a:pt x="12960" y="19244"/>
                    <a:pt x="12960" y="19244"/>
                  </a:cubicBezTo>
                  <a:cubicBezTo>
                    <a:pt x="12960" y="19244"/>
                    <a:pt x="12960" y="19244"/>
                    <a:pt x="13824" y="19244"/>
                  </a:cubicBezTo>
                  <a:cubicBezTo>
                    <a:pt x="13824" y="19244"/>
                    <a:pt x="13824" y="19244"/>
                    <a:pt x="13824" y="19244"/>
                  </a:cubicBezTo>
                  <a:cubicBezTo>
                    <a:pt x="14688" y="19244"/>
                    <a:pt x="14688" y="19244"/>
                    <a:pt x="14688" y="19244"/>
                  </a:cubicBezTo>
                  <a:cubicBezTo>
                    <a:pt x="14688" y="18851"/>
                    <a:pt x="15552" y="18851"/>
                    <a:pt x="15552" y="18851"/>
                  </a:cubicBezTo>
                  <a:cubicBezTo>
                    <a:pt x="15552" y="18851"/>
                    <a:pt x="15552" y="18851"/>
                    <a:pt x="16416" y="18851"/>
                  </a:cubicBezTo>
                  <a:cubicBezTo>
                    <a:pt x="16416" y="18851"/>
                    <a:pt x="16416" y="18851"/>
                    <a:pt x="16416" y="18851"/>
                  </a:cubicBezTo>
                  <a:cubicBezTo>
                    <a:pt x="16416" y="18851"/>
                    <a:pt x="17280" y="18851"/>
                    <a:pt x="17280" y="18851"/>
                  </a:cubicBezTo>
                  <a:cubicBezTo>
                    <a:pt x="17280" y="18851"/>
                    <a:pt x="17280" y="18851"/>
                    <a:pt x="17280" y="18851"/>
                  </a:cubicBezTo>
                  <a:cubicBezTo>
                    <a:pt x="18144" y="18458"/>
                    <a:pt x="18144" y="18458"/>
                    <a:pt x="18144" y="18458"/>
                  </a:cubicBezTo>
                  <a:cubicBezTo>
                    <a:pt x="18144" y="18458"/>
                    <a:pt x="18144" y="18458"/>
                    <a:pt x="18144" y="18458"/>
                  </a:cubicBezTo>
                  <a:cubicBezTo>
                    <a:pt x="19008" y="18458"/>
                    <a:pt x="19008" y="18458"/>
                    <a:pt x="19008" y="18065"/>
                  </a:cubicBezTo>
                  <a:close/>
                  <a:moveTo>
                    <a:pt x="17280" y="2749"/>
                  </a:moveTo>
                  <a:cubicBezTo>
                    <a:pt x="16416" y="3535"/>
                    <a:pt x="13824" y="3927"/>
                    <a:pt x="11232" y="3927"/>
                  </a:cubicBezTo>
                  <a:cubicBezTo>
                    <a:pt x="8640" y="3927"/>
                    <a:pt x="6048" y="3535"/>
                    <a:pt x="4320" y="2749"/>
                  </a:cubicBezTo>
                  <a:cubicBezTo>
                    <a:pt x="4320" y="2749"/>
                    <a:pt x="4320" y="2749"/>
                    <a:pt x="4320" y="2749"/>
                  </a:cubicBezTo>
                  <a:cubicBezTo>
                    <a:pt x="4320" y="2356"/>
                    <a:pt x="6912" y="1571"/>
                    <a:pt x="11232" y="1571"/>
                  </a:cubicBezTo>
                  <a:cubicBezTo>
                    <a:pt x="15552" y="1571"/>
                    <a:pt x="18144" y="2356"/>
                    <a:pt x="18144" y="2749"/>
                  </a:cubicBezTo>
                  <a:cubicBezTo>
                    <a:pt x="18144" y="2749"/>
                    <a:pt x="18144" y="2749"/>
                    <a:pt x="17280" y="2749"/>
                  </a:cubicBezTo>
                  <a:close/>
                  <a:moveTo>
                    <a:pt x="2592" y="4713"/>
                  </a:moveTo>
                  <a:cubicBezTo>
                    <a:pt x="5184" y="5105"/>
                    <a:pt x="7776" y="5498"/>
                    <a:pt x="11232" y="5498"/>
                  </a:cubicBezTo>
                  <a:cubicBezTo>
                    <a:pt x="14688" y="5498"/>
                    <a:pt x="17280" y="5105"/>
                    <a:pt x="19008" y="4713"/>
                  </a:cubicBezTo>
                  <a:cubicBezTo>
                    <a:pt x="19008" y="5105"/>
                    <a:pt x="19008" y="5105"/>
                    <a:pt x="19008" y="5105"/>
                  </a:cubicBezTo>
                  <a:cubicBezTo>
                    <a:pt x="19008" y="5498"/>
                    <a:pt x="19008" y="5498"/>
                    <a:pt x="18144" y="5891"/>
                  </a:cubicBezTo>
                  <a:cubicBezTo>
                    <a:pt x="17280" y="6284"/>
                    <a:pt x="13824" y="6676"/>
                    <a:pt x="11232" y="6676"/>
                  </a:cubicBezTo>
                  <a:cubicBezTo>
                    <a:pt x="7776" y="6676"/>
                    <a:pt x="5184" y="6284"/>
                    <a:pt x="3456" y="5891"/>
                  </a:cubicBezTo>
                  <a:cubicBezTo>
                    <a:pt x="3456" y="5498"/>
                    <a:pt x="2592" y="5498"/>
                    <a:pt x="2592" y="5105"/>
                  </a:cubicBezTo>
                  <a:lnTo>
                    <a:pt x="2592" y="4713"/>
                  </a:lnTo>
                  <a:close/>
                  <a:moveTo>
                    <a:pt x="2592" y="7069"/>
                  </a:moveTo>
                  <a:cubicBezTo>
                    <a:pt x="5184" y="7462"/>
                    <a:pt x="7776" y="7855"/>
                    <a:pt x="11232" y="7855"/>
                  </a:cubicBezTo>
                  <a:cubicBezTo>
                    <a:pt x="14688" y="7855"/>
                    <a:pt x="17280" y="7462"/>
                    <a:pt x="19008" y="7069"/>
                  </a:cubicBezTo>
                  <a:cubicBezTo>
                    <a:pt x="19008" y="7462"/>
                    <a:pt x="19008" y="7462"/>
                    <a:pt x="19008" y="7462"/>
                  </a:cubicBezTo>
                  <a:cubicBezTo>
                    <a:pt x="19008" y="7462"/>
                    <a:pt x="19008" y="7855"/>
                    <a:pt x="18144" y="7855"/>
                  </a:cubicBezTo>
                  <a:cubicBezTo>
                    <a:pt x="17280" y="8640"/>
                    <a:pt x="13824" y="9033"/>
                    <a:pt x="11232" y="9033"/>
                  </a:cubicBezTo>
                  <a:cubicBezTo>
                    <a:pt x="7776" y="9033"/>
                    <a:pt x="5184" y="8640"/>
                    <a:pt x="3456" y="7855"/>
                  </a:cubicBezTo>
                  <a:cubicBezTo>
                    <a:pt x="3456" y="7855"/>
                    <a:pt x="2592" y="7462"/>
                    <a:pt x="2592" y="7462"/>
                  </a:cubicBezTo>
                  <a:lnTo>
                    <a:pt x="2592" y="7069"/>
                  </a:lnTo>
                  <a:close/>
                  <a:moveTo>
                    <a:pt x="2592" y="9033"/>
                  </a:moveTo>
                  <a:cubicBezTo>
                    <a:pt x="5184" y="9818"/>
                    <a:pt x="7776" y="10211"/>
                    <a:pt x="11232" y="10211"/>
                  </a:cubicBezTo>
                  <a:cubicBezTo>
                    <a:pt x="14688" y="10211"/>
                    <a:pt x="17280" y="9818"/>
                    <a:pt x="19008" y="9033"/>
                  </a:cubicBezTo>
                  <a:cubicBezTo>
                    <a:pt x="19008" y="9425"/>
                    <a:pt x="19008" y="9425"/>
                    <a:pt x="19008" y="9425"/>
                  </a:cubicBezTo>
                  <a:cubicBezTo>
                    <a:pt x="19008" y="9818"/>
                    <a:pt x="19008" y="10211"/>
                    <a:pt x="18144" y="10211"/>
                  </a:cubicBezTo>
                  <a:cubicBezTo>
                    <a:pt x="17280" y="10996"/>
                    <a:pt x="13824" y="11389"/>
                    <a:pt x="11232" y="11389"/>
                  </a:cubicBezTo>
                  <a:cubicBezTo>
                    <a:pt x="7776" y="11389"/>
                    <a:pt x="5184" y="10996"/>
                    <a:pt x="3456" y="10211"/>
                  </a:cubicBezTo>
                  <a:cubicBezTo>
                    <a:pt x="3456" y="10211"/>
                    <a:pt x="2592" y="9818"/>
                    <a:pt x="2592" y="9425"/>
                  </a:cubicBezTo>
                  <a:lnTo>
                    <a:pt x="2592" y="9033"/>
                  </a:lnTo>
                  <a:close/>
                  <a:moveTo>
                    <a:pt x="2592" y="11389"/>
                  </a:moveTo>
                  <a:cubicBezTo>
                    <a:pt x="5184" y="12175"/>
                    <a:pt x="7776" y="12567"/>
                    <a:pt x="11232" y="12567"/>
                  </a:cubicBezTo>
                  <a:cubicBezTo>
                    <a:pt x="14688" y="12567"/>
                    <a:pt x="17280" y="12175"/>
                    <a:pt x="19008" y="11389"/>
                  </a:cubicBezTo>
                  <a:cubicBezTo>
                    <a:pt x="19008" y="11782"/>
                    <a:pt x="19008" y="11782"/>
                    <a:pt x="19008" y="11782"/>
                  </a:cubicBezTo>
                  <a:cubicBezTo>
                    <a:pt x="19008" y="12175"/>
                    <a:pt x="19008" y="12567"/>
                    <a:pt x="18144" y="12567"/>
                  </a:cubicBezTo>
                  <a:cubicBezTo>
                    <a:pt x="17280" y="12960"/>
                    <a:pt x="13824" y="13353"/>
                    <a:pt x="11232" y="13353"/>
                  </a:cubicBezTo>
                  <a:cubicBezTo>
                    <a:pt x="7776" y="13353"/>
                    <a:pt x="5184" y="12960"/>
                    <a:pt x="3456" y="12567"/>
                  </a:cubicBezTo>
                  <a:cubicBezTo>
                    <a:pt x="3456" y="12567"/>
                    <a:pt x="2592" y="12175"/>
                    <a:pt x="2592" y="11782"/>
                  </a:cubicBezTo>
                  <a:lnTo>
                    <a:pt x="2592" y="11389"/>
                  </a:lnTo>
                  <a:close/>
                  <a:moveTo>
                    <a:pt x="2592" y="13745"/>
                  </a:moveTo>
                  <a:cubicBezTo>
                    <a:pt x="5184" y="14531"/>
                    <a:pt x="7776" y="14531"/>
                    <a:pt x="11232" y="14531"/>
                  </a:cubicBezTo>
                  <a:cubicBezTo>
                    <a:pt x="14688" y="14531"/>
                    <a:pt x="17280" y="14531"/>
                    <a:pt x="19008" y="13745"/>
                  </a:cubicBezTo>
                  <a:cubicBezTo>
                    <a:pt x="19008" y="14138"/>
                    <a:pt x="19008" y="14138"/>
                    <a:pt x="19008" y="14138"/>
                  </a:cubicBezTo>
                  <a:cubicBezTo>
                    <a:pt x="19008" y="14531"/>
                    <a:pt x="19008" y="14531"/>
                    <a:pt x="18144" y="14924"/>
                  </a:cubicBezTo>
                  <a:cubicBezTo>
                    <a:pt x="17280" y="15316"/>
                    <a:pt x="13824" y="15709"/>
                    <a:pt x="11232" y="15709"/>
                  </a:cubicBezTo>
                  <a:cubicBezTo>
                    <a:pt x="10368" y="15709"/>
                    <a:pt x="9504" y="15709"/>
                    <a:pt x="8640" y="15709"/>
                  </a:cubicBezTo>
                  <a:cubicBezTo>
                    <a:pt x="6912" y="15709"/>
                    <a:pt x="5184" y="15316"/>
                    <a:pt x="3456" y="14924"/>
                  </a:cubicBezTo>
                  <a:cubicBezTo>
                    <a:pt x="3456" y="14531"/>
                    <a:pt x="2592" y="14531"/>
                    <a:pt x="2592" y="14138"/>
                  </a:cubicBezTo>
                  <a:lnTo>
                    <a:pt x="2592" y="13745"/>
                  </a:lnTo>
                  <a:close/>
                  <a:moveTo>
                    <a:pt x="2592" y="16102"/>
                  </a:moveTo>
                  <a:cubicBezTo>
                    <a:pt x="5184" y="16495"/>
                    <a:pt x="7776" y="16887"/>
                    <a:pt x="11232" y="16887"/>
                  </a:cubicBezTo>
                  <a:cubicBezTo>
                    <a:pt x="14688" y="16887"/>
                    <a:pt x="17280" y="16495"/>
                    <a:pt x="19008" y="16102"/>
                  </a:cubicBezTo>
                  <a:cubicBezTo>
                    <a:pt x="19008" y="16495"/>
                    <a:pt x="19008" y="16495"/>
                    <a:pt x="19008" y="16495"/>
                  </a:cubicBezTo>
                  <a:cubicBezTo>
                    <a:pt x="19008" y="16495"/>
                    <a:pt x="19008" y="16887"/>
                    <a:pt x="18144" y="16887"/>
                  </a:cubicBezTo>
                  <a:cubicBezTo>
                    <a:pt x="17280" y="17673"/>
                    <a:pt x="13824" y="18065"/>
                    <a:pt x="11232" y="18065"/>
                  </a:cubicBezTo>
                  <a:cubicBezTo>
                    <a:pt x="7776" y="18065"/>
                    <a:pt x="5184" y="17673"/>
                    <a:pt x="3456" y="16887"/>
                  </a:cubicBezTo>
                  <a:cubicBezTo>
                    <a:pt x="3456" y="16887"/>
                    <a:pt x="2592" y="16495"/>
                    <a:pt x="2592" y="16495"/>
                  </a:cubicBezTo>
                  <a:lnTo>
                    <a:pt x="2592" y="16102"/>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6" name="Shape 876"/>
            <p:cNvSpPr/>
            <p:nvPr/>
          </p:nvSpPr>
          <p:spPr>
            <a:xfrm>
              <a:off x="1437598" y="1000821"/>
              <a:ext cx="188017" cy="248761"/>
            </a:xfrm>
            <a:custGeom>
              <a:avLst/>
              <a:gdLst/>
              <a:ahLst/>
              <a:cxnLst>
                <a:cxn ang="0">
                  <a:pos x="wd2" y="hd2"/>
                </a:cxn>
                <a:cxn ang="5400000">
                  <a:pos x="wd2" y="hd2"/>
                </a:cxn>
                <a:cxn ang="10800000">
                  <a:pos x="wd2" y="hd2"/>
                </a:cxn>
                <a:cxn ang="16200000">
                  <a:pos x="wd2" y="hd2"/>
                </a:cxn>
              </a:cxnLst>
              <a:rect l="0" t="0" r="r" b="b"/>
              <a:pathLst>
                <a:path w="21600" h="21600" extrusionOk="0">
                  <a:moveTo>
                    <a:pt x="8640" y="21600"/>
                  </a:moveTo>
                  <a:lnTo>
                    <a:pt x="21600" y="10298"/>
                  </a:lnTo>
                  <a:lnTo>
                    <a:pt x="8640" y="0"/>
                  </a:lnTo>
                  <a:lnTo>
                    <a:pt x="8640" y="4521"/>
                  </a:lnTo>
                  <a:lnTo>
                    <a:pt x="0" y="4521"/>
                  </a:lnTo>
                  <a:lnTo>
                    <a:pt x="0" y="16326"/>
                  </a:lnTo>
                  <a:lnTo>
                    <a:pt x="8640" y="16326"/>
                  </a:lnTo>
                  <a:lnTo>
                    <a:pt x="8640" y="21600"/>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7" name="Shape 877"/>
            <p:cNvSpPr/>
            <p:nvPr/>
          </p:nvSpPr>
          <p:spPr>
            <a:xfrm>
              <a:off x="1081814" y="1544621"/>
              <a:ext cx="1012392" cy="295042"/>
            </a:xfrm>
            <a:custGeom>
              <a:avLst/>
              <a:gdLst/>
              <a:ahLst/>
              <a:cxnLst>
                <a:cxn ang="0">
                  <a:pos x="wd2" y="hd2"/>
                </a:cxn>
                <a:cxn ang="5400000">
                  <a:pos x="wd2" y="hd2"/>
                </a:cxn>
                <a:cxn ang="10800000">
                  <a:pos x="wd2" y="hd2"/>
                </a:cxn>
                <a:cxn ang="16200000">
                  <a:pos x="wd2" y="hd2"/>
                </a:cxn>
              </a:cxnLst>
              <a:rect l="0" t="0" r="r" b="b"/>
              <a:pathLst>
                <a:path w="21600" h="21600" extrusionOk="0">
                  <a:moveTo>
                    <a:pt x="20794" y="21600"/>
                  </a:moveTo>
                  <a:cubicBezTo>
                    <a:pt x="21278" y="21600"/>
                    <a:pt x="21600" y="19938"/>
                    <a:pt x="21600" y="18831"/>
                  </a:cubicBezTo>
                  <a:cubicBezTo>
                    <a:pt x="21600" y="2769"/>
                    <a:pt x="21600" y="2769"/>
                    <a:pt x="21600" y="2769"/>
                  </a:cubicBezTo>
                  <a:cubicBezTo>
                    <a:pt x="21600" y="1108"/>
                    <a:pt x="21278" y="0"/>
                    <a:pt x="20794" y="0"/>
                  </a:cubicBezTo>
                  <a:cubicBezTo>
                    <a:pt x="806" y="0"/>
                    <a:pt x="806" y="0"/>
                    <a:pt x="806" y="0"/>
                  </a:cubicBezTo>
                  <a:cubicBezTo>
                    <a:pt x="322" y="0"/>
                    <a:pt x="0" y="1108"/>
                    <a:pt x="0" y="2769"/>
                  </a:cubicBezTo>
                  <a:cubicBezTo>
                    <a:pt x="0" y="18831"/>
                    <a:pt x="0" y="18831"/>
                    <a:pt x="0" y="18831"/>
                  </a:cubicBezTo>
                  <a:cubicBezTo>
                    <a:pt x="0" y="19938"/>
                    <a:pt x="322" y="21600"/>
                    <a:pt x="806" y="21600"/>
                  </a:cubicBezTo>
                  <a:lnTo>
                    <a:pt x="20794" y="21600"/>
                  </a:lnTo>
                  <a:close/>
                  <a:moveTo>
                    <a:pt x="2257" y="8862"/>
                  </a:moveTo>
                  <a:cubicBezTo>
                    <a:pt x="2257" y="12185"/>
                    <a:pt x="2257" y="12185"/>
                    <a:pt x="2257" y="12185"/>
                  </a:cubicBezTo>
                  <a:cubicBezTo>
                    <a:pt x="1290" y="12185"/>
                    <a:pt x="1290" y="12185"/>
                    <a:pt x="1290" y="12185"/>
                  </a:cubicBezTo>
                  <a:cubicBezTo>
                    <a:pt x="1290" y="8862"/>
                    <a:pt x="1290" y="8862"/>
                    <a:pt x="1290" y="8862"/>
                  </a:cubicBezTo>
                  <a:lnTo>
                    <a:pt x="2257" y="8862"/>
                  </a:lnTo>
                  <a:close/>
                  <a:moveTo>
                    <a:pt x="1290" y="7200"/>
                  </a:moveTo>
                  <a:cubicBezTo>
                    <a:pt x="1290" y="3877"/>
                    <a:pt x="1290" y="3877"/>
                    <a:pt x="1290" y="3877"/>
                  </a:cubicBezTo>
                  <a:cubicBezTo>
                    <a:pt x="2257" y="3877"/>
                    <a:pt x="2257" y="3877"/>
                    <a:pt x="2257" y="3877"/>
                  </a:cubicBezTo>
                  <a:cubicBezTo>
                    <a:pt x="2257" y="7200"/>
                    <a:pt x="2257" y="7200"/>
                    <a:pt x="2257" y="7200"/>
                  </a:cubicBezTo>
                  <a:lnTo>
                    <a:pt x="1290" y="7200"/>
                  </a:lnTo>
                  <a:close/>
                  <a:moveTo>
                    <a:pt x="2257" y="13846"/>
                  </a:moveTo>
                  <a:cubicBezTo>
                    <a:pt x="2257" y="17169"/>
                    <a:pt x="2257" y="17169"/>
                    <a:pt x="2257" y="17169"/>
                  </a:cubicBezTo>
                  <a:cubicBezTo>
                    <a:pt x="1290" y="17169"/>
                    <a:pt x="1290" y="17169"/>
                    <a:pt x="1290" y="17169"/>
                  </a:cubicBezTo>
                  <a:cubicBezTo>
                    <a:pt x="1290" y="13846"/>
                    <a:pt x="1290" y="13846"/>
                    <a:pt x="1290" y="13846"/>
                  </a:cubicBezTo>
                  <a:lnTo>
                    <a:pt x="2257" y="13846"/>
                  </a:lnTo>
                  <a:close/>
                  <a:moveTo>
                    <a:pt x="3869" y="8862"/>
                  </a:moveTo>
                  <a:cubicBezTo>
                    <a:pt x="3869" y="12185"/>
                    <a:pt x="3869" y="12185"/>
                    <a:pt x="3869" y="12185"/>
                  </a:cubicBezTo>
                  <a:cubicBezTo>
                    <a:pt x="2740" y="12185"/>
                    <a:pt x="2740" y="12185"/>
                    <a:pt x="2740" y="12185"/>
                  </a:cubicBezTo>
                  <a:cubicBezTo>
                    <a:pt x="2740" y="8862"/>
                    <a:pt x="2740" y="8862"/>
                    <a:pt x="2740" y="8862"/>
                  </a:cubicBezTo>
                  <a:lnTo>
                    <a:pt x="3869" y="8862"/>
                  </a:lnTo>
                  <a:close/>
                  <a:moveTo>
                    <a:pt x="2740" y="7200"/>
                  </a:moveTo>
                  <a:cubicBezTo>
                    <a:pt x="2740" y="3877"/>
                    <a:pt x="2740" y="3877"/>
                    <a:pt x="2740" y="3877"/>
                  </a:cubicBezTo>
                  <a:cubicBezTo>
                    <a:pt x="3869" y="3877"/>
                    <a:pt x="3869" y="3877"/>
                    <a:pt x="3869" y="3877"/>
                  </a:cubicBezTo>
                  <a:cubicBezTo>
                    <a:pt x="3869" y="7200"/>
                    <a:pt x="3869" y="7200"/>
                    <a:pt x="3869" y="7200"/>
                  </a:cubicBezTo>
                  <a:lnTo>
                    <a:pt x="2740" y="7200"/>
                  </a:lnTo>
                  <a:close/>
                  <a:moveTo>
                    <a:pt x="3869" y="13846"/>
                  </a:moveTo>
                  <a:cubicBezTo>
                    <a:pt x="3869" y="17169"/>
                    <a:pt x="3869" y="17169"/>
                    <a:pt x="3869" y="17169"/>
                  </a:cubicBezTo>
                  <a:cubicBezTo>
                    <a:pt x="2740" y="17169"/>
                    <a:pt x="2740" y="17169"/>
                    <a:pt x="2740" y="17169"/>
                  </a:cubicBezTo>
                  <a:cubicBezTo>
                    <a:pt x="2740" y="13846"/>
                    <a:pt x="2740" y="13846"/>
                    <a:pt x="2740" y="13846"/>
                  </a:cubicBezTo>
                  <a:lnTo>
                    <a:pt x="3869" y="13846"/>
                  </a:lnTo>
                  <a:close/>
                  <a:moveTo>
                    <a:pt x="5319" y="8862"/>
                  </a:moveTo>
                  <a:cubicBezTo>
                    <a:pt x="5319" y="12185"/>
                    <a:pt x="5319" y="12185"/>
                    <a:pt x="5319" y="12185"/>
                  </a:cubicBezTo>
                  <a:cubicBezTo>
                    <a:pt x="4191" y="12185"/>
                    <a:pt x="4191" y="12185"/>
                    <a:pt x="4191" y="12185"/>
                  </a:cubicBezTo>
                  <a:cubicBezTo>
                    <a:pt x="4191" y="8862"/>
                    <a:pt x="4191" y="8862"/>
                    <a:pt x="4191" y="8862"/>
                  </a:cubicBezTo>
                  <a:lnTo>
                    <a:pt x="5319" y="8862"/>
                  </a:lnTo>
                  <a:close/>
                  <a:moveTo>
                    <a:pt x="4191" y="7200"/>
                  </a:moveTo>
                  <a:cubicBezTo>
                    <a:pt x="4191" y="3877"/>
                    <a:pt x="4191" y="3877"/>
                    <a:pt x="4191" y="3877"/>
                  </a:cubicBezTo>
                  <a:cubicBezTo>
                    <a:pt x="5319" y="3877"/>
                    <a:pt x="5319" y="3877"/>
                    <a:pt x="5319" y="3877"/>
                  </a:cubicBezTo>
                  <a:cubicBezTo>
                    <a:pt x="5319" y="7200"/>
                    <a:pt x="5319" y="7200"/>
                    <a:pt x="5319" y="7200"/>
                  </a:cubicBezTo>
                  <a:lnTo>
                    <a:pt x="4191" y="7200"/>
                  </a:lnTo>
                  <a:close/>
                  <a:moveTo>
                    <a:pt x="5319" y="13846"/>
                  </a:moveTo>
                  <a:cubicBezTo>
                    <a:pt x="5319" y="17169"/>
                    <a:pt x="5319" y="17169"/>
                    <a:pt x="5319" y="17169"/>
                  </a:cubicBezTo>
                  <a:cubicBezTo>
                    <a:pt x="4191" y="17169"/>
                    <a:pt x="4191" y="17169"/>
                    <a:pt x="4191" y="17169"/>
                  </a:cubicBezTo>
                  <a:cubicBezTo>
                    <a:pt x="4191" y="13846"/>
                    <a:pt x="4191" y="13846"/>
                    <a:pt x="4191" y="13846"/>
                  </a:cubicBezTo>
                  <a:lnTo>
                    <a:pt x="5319" y="13846"/>
                  </a:lnTo>
                  <a:close/>
                  <a:moveTo>
                    <a:pt x="6770" y="8862"/>
                  </a:moveTo>
                  <a:cubicBezTo>
                    <a:pt x="6770" y="12185"/>
                    <a:pt x="6770" y="12185"/>
                    <a:pt x="6770" y="12185"/>
                  </a:cubicBezTo>
                  <a:cubicBezTo>
                    <a:pt x="5803" y="12185"/>
                    <a:pt x="5803" y="12185"/>
                    <a:pt x="5803" y="12185"/>
                  </a:cubicBezTo>
                  <a:cubicBezTo>
                    <a:pt x="5803" y="8862"/>
                    <a:pt x="5803" y="8862"/>
                    <a:pt x="5803" y="8862"/>
                  </a:cubicBezTo>
                  <a:lnTo>
                    <a:pt x="6770" y="8862"/>
                  </a:lnTo>
                  <a:close/>
                  <a:moveTo>
                    <a:pt x="5803" y="7200"/>
                  </a:moveTo>
                  <a:cubicBezTo>
                    <a:pt x="5803" y="3877"/>
                    <a:pt x="5803" y="3877"/>
                    <a:pt x="5803" y="3877"/>
                  </a:cubicBezTo>
                  <a:cubicBezTo>
                    <a:pt x="6770" y="3877"/>
                    <a:pt x="6770" y="3877"/>
                    <a:pt x="6770" y="3877"/>
                  </a:cubicBezTo>
                  <a:cubicBezTo>
                    <a:pt x="6770" y="7200"/>
                    <a:pt x="6770" y="7200"/>
                    <a:pt x="6770" y="7200"/>
                  </a:cubicBezTo>
                  <a:lnTo>
                    <a:pt x="5803" y="7200"/>
                  </a:lnTo>
                  <a:close/>
                  <a:moveTo>
                    <a:pt x="6770" y="13846"/>
                  </a:moveTo>
                  <a:cubicBezTo>
                    <a:pt x="6770" y="17169"/>
                    <a:pt x="6770" y="17169"/>
                    <a:pt x="6770" y="17169"/>
                  </a:cubicBezTo>
                  <a:cubicBezTo>
                    <a:pt x="5803" y="17169"/>
                    <a:pt x="5803" y="17169"/>
                    <a:pt x="5803" y="17169"/>
                  </a:cubicBezTo>
                  <a:cubicBezTo>
                    <a:pt x="5803" y="13846"/>
                    <a:pt x="5803" y="13846"/>
                    <a:pt x="5803" y="13846"/>
                  </a:cubicBezTo>
                  <a:lnTo>
                    <a:pt x="6770" y="13846"/>
                  </a:lnTo>
                  <a:close/>
                  <a:moveTo>
                    <a:pt x="8382" y="8862"/>
                  </a:moveTo>
                  <a:cubicBezTo>
                    <a:pt x="8382" y="12185"/>
                    <a:pt x="8382" y="12185"/>
                    <a:pt x="8382" y="12185"/>
                  </a:cubicBezTo>
                  <a:cubicBezTo>
                    <a:pt x="7254" y="12185"/>
                    <a:pt x="7254" y="12185"/>
                    <a:pt x="7254" y="12185"/>
                  </a:cubicBezTo>
                  <a:cubicBezTo>
                    <a:pt x="7254" y="8862"/>
                    <a:pt x="7254" y="8862"/>
                    <a:pt x="7254" y="8862"/>
                  </a:cubicBezTo>
                  <a:lnTo>
                    <a:pt x="8382" y="8862"/>
                  </a:lnTo>
                  <a:close/>
                  <a:moveTo>
                    <a:pt x="7254" y="7200"/>
                  </a:moveTo>
                  <a:cubicBezTo>
                    <a:pt x="7254" y="3877"/>
                    <a:pt x="7254" y="3877"/>
                    <a:pt x="7254" y="3877"/>
                  </a:cubicBezTo>
                  <a:cubicBezTo>
                    <a:pt x="8382" y="3877"/>
                    <a:pt x="8382" y="3877"/>
                    <a:pt x="8382" y="3877"/>
                  </a:cubicBezTo>
                  <a:cubicBezTo>
                    <a:pt x="8382" y="7200"/>
                    <a:pt x="8382" y="7200"/>
                    <a:pt x="8382" y="7200"/>
                  </a:cubicBezTo>
                  <a:lnTo>
                    <a:pt x="7254" y="7200"/>
                  </a:lnTo>
                  <a:close/>
                  <a:moveTo>
                    <a:pt x="8382" y="13846"/>
                  </a:moveTo>
                  <a:cubicBezTo>
                    <a:pt x="8382" y="17169"/>
                    <a:pt x="8382" y="17169"/>
                    <a:pt x="8382" y="17169"/>
                  </a:cubicBezTo>
                  <a:cubicBezTo>
                    <a:pt x="7254" y="17169"/>
                    <a:pt x="7254" y="17169"/>
                    <a:pt x="7254" y="17169"/>
                  </a:cubicBezTo>
                  <a:cubicBezTo>
                    <a:pt x="7254" y="13846"/>
                    <a:pt x="7254" y="13846"/>
                    <a:pt x="7254" y="13846"/>
                  </a:cubicBezTo>
                  <a:lnTo>
                    <a:pt x="8382" y="13846"/>
                  </a:lnTo>
                  <a:close/>
                  <a:moveTo>
                    <a:pt x="9833" y="8862"/>
                  </a:moveTo>
                  <a:cubicBezTo>
                    <a:pt x="9833" y="12185"/>
                    <a:pt x="9833" y="12185"/>
                    <a:pt x="9833" y="12185"/>
                  </a:cubicBezTo>
                  <a:cubicBezTo>
                    <a:pt x="8866" y="12185"/>
                    <a:pt x="8866" y="12185"/>
                    <a:pt x="8866" y="12185"/>
                  </a:cubicBezTo>
                  <a:cubicBezTo>
                    <a:pt x="8866" y="8862"/>
                    <a:pt x="8866" y="8862"/>
                    <a:pt x="8866" y="8862"/>
                  </a:cubicBezTo>
                  <a:lnTo>
                    <a:pt x="9833" y="8862"/>
                  </a:lnTo>
                  <a:close/>
                  <a:moveTo>
                    <a:pt x="8866" y="7200"/>
                  </a:moveTo>
                  <a:cubicBezTo>
                    <a:pt x="8866" y="3877"/>
                    <a:pt x="8866" y="3877"/>
                    <a:pt x="8866" y="3877"/>
                  </a:cubicBezTo>
                  <a:cubicBezTo>
                    <a:pt x="9833" y="3877"/>
                    <a:pt x="9833" y="3877"/>
                    <a:pt x="9833" y="3877"/>
                  </a:cubicBezTo>
                  <a:cubicBezTo>
                    <a:pt x="9833" y="7200"/>
                    <a:pt x="9833" y="7200"/>
                    <a:pt x="9833" y="7200"/>
                  </a:cubicBezTo>
                  <a:lnTo>
                    <a:pt x="8866" y="7200"/>
                  </a:lnTo>
                  <a:close/>
                  <a:moveTo>
                    <a:pt x="9833" y="13846"/>
                  </a:moveTo>
                  <a:cubicBezTo>
                    <a:pt x="9833" y="17169"/>
                    <a:pt x="9833" y="17169"/>
                    <a:pt x="9833" y="17169"/>
                  </a:cubicBezTo>
                  <a:cubicBezTo>
                    <a:pt x="8866" y="17169"/>
                    <a:pt x="8866" y="17169"/>
                    <a:pt x="8866" y="17169"/>
                  </a:cubicBezTo>
                  <a:cubicBezTo>
                    <a:pt x="8866" y="13846"/>
                    <a:pt x="8866" y="13846"/>
                    <a:pt x="8866" y="13846"/>
                  </a:cubicBezTo>
                  <a:lnTo>
                    <a:pt x="9833" y="13846"/>
                  </a:lnTo>
                  <a:close/>
                  <a:moveTo>
                    <a:pt x="11284" y="8862"/>
                  </a:moveTo>
                  <a:cubicBezTo>
                    <a:pt x="11284" y="12185"/>
                    <a:pt x="11284" y="12185"/>
                    <a:pt x="11284" y="12185"/>
                  </a:cubicBezTo>
                  <a:cubicBezTo>
                    <a:pt x="10316" y="12185"/>
                    <a:pt x="10316" y="12185"/>
                    <a:pt x="10316" y="12185"/>
                  </a:cubicBezTo>
                  <a:cubicBezTo>
                    <a:pt x="10316" y="8862"/>
                    <a:pt x="10316" y="8862"/>
                    <a:pt x="10316" y="8862"/>
                  </a:cubicBezTo>
                  <a:lnTo>
                    <a:pt x="11284" y="8862"/>
                  </a:lnTo>
                  <a:close/>
                  <a:moveTo>
                    <a:pt x="10316" y="7200"/>
                  </a:moveTo>
                  <a:cubicBezTo>
                    <a:pt x="10316" y="3877"/>
                    <a:pt x="10316" y="3877"/>
                    <a:pt x="10316" y="3877"/>
                  </a:cubicBezTo>
                  <a:cubicBezTo>
                    <a:pt x="11284" y="3877"/>
                    <a:pt x="11284" y="3877"/>
                    <a:pt x="11284" y="3877"/>
                  </a:cubicBezTo>
                  <a:cubicBezTo>
                    <a:pt x="11284" y="7200"/>
                    <a:pt x="11284" y="7200"/>
                    <a:pt x="11284" y="7200"/>
                  </a:cubicBezTo>
                  <a:lnTo>
                    <a:pt x="10316" y="7200"/>
                  </a:lnTo>
                  <a:close/>
                  <a:moveTo>
                    <a:pt x="11284" y="13846"/>
                  </a:moveTo>
                  <a:cubicBezTo>
                    <a:pt x="11284" y="17169"/>
                    <a:pt x="11284" y="17169"/>
                    <a:pt x="11284" y="17169"/>
                  </a:cubicBezTo>
                  <a:cubicBezTo>
                    <a:pt x="10316" y="17169"/>
                    <a:pt x="10316" y="17169"/>
                    <a:pt x="10316" y="17169"/>
                  </a:cubicBezTo>
                  <a:cubicBezTo>
                    <a:pt x="10316" y="13846"/>
                    <a:pt x="10316" y="13846"/>
                    <a:pt x="10316" y="13846"/>
                  </a:cubicBezTo>
                  <a:lnTo>
                    <a:pt x="11284" y="13846"/>
                  </a:lnTo>
                  <a:close/>
                  <a:moveTo>
                    <a:pt x="12896" y="8862"/>
                  </a:moveTo>
                  <a:cubicBezTo>
                    <a:pt x="12896" y="12185"/>
                    <a:pt x="12896" y="12185"/>
                    <a:pt x="12896" y="12185"/>
                  </a:cubicBezTo>
                  <a:cubicBezTo>
                    <a:pt x="11767" y="12185"/>
                    <a:pt x="11767" y="12185"/>
                    <a:pt x="11767" y="12185"/>
                  </a:cubicBezTo>
                  <a:cubicBezTo>
                    <a:pt x="11767" y="8862"/>
                    <a:pt x="11767" y="8862"/>
                    <a:pt x="11767" y="8862"/>
                  </a:cubicBezTo>
                  <a:lnTo>
                    <a:pt x="12896" y="8862"/>
                  </a:lnTo>
                  <a:close/>
                  <a:moveTo>
                    <a:pt x="11767" y="7200"/>
                  </a:moveTo>
                  <a:cubicBezTo>
                    <a:pt x="11767" y="3877"/>
                    <a:pt x="11767" y="3877"/>
                    <a:pt x="11767" y="3877"/>
                  </a:cubicBezTo>
                  <a:cubicBezTo>
                    <a:pt x="12896" y="3877"/>
                    <a:pt x="12896" y="3877"/>
                    <a:pt x="12896" y="3877"/>
                  </a:cubicBezTo>
                  <a:cubicBezTo>
                    <a:pt x="12896" y="7200"/>
                    <a:pt x="12896" y="7200"/>
                    <a:pt x="12896" y="7200"/>
                  </a:cubicBezTo>
                  <a:lnTo>
                    <a:pt x="11767" y="7200"/>
                  </a:lnTo>
                  <a:close/>
                  <a:moveTo>
                    <a:pt x="12896" y="13846"/>
                  </a:moveTo>
                  <a:cubicBezTo>
                    <a:pt x="12896" y="17169"/>
                    <a:pt x="12896" y="17169"/>
                    <a:pt x="12896" y="17169"/>
                  </a:cubicBezTo>
                  <a:cubicBezTo>
                    <a:pt x="11767" y="17169"/>
                    <a:pt x="11767" y="17169"/>
                    <a:pt x="11767" y="17169"/>
                  </a:cubicBezTo>
                  <a:cubicBezTo>
                    <a:pt x="11767" y="13846"/>
                    <a:pt x="11767" y="13846"/>
                    <a:pt x="11767" y="13846"/>
                  </a:cubicBezTo>
                  <a:lnTo>
                    <a:pt x="12896" y="13846"/>
                  </a:lnTo>
                  <a:close/>
                  <a:moveTo>
                    <a:pt x="14346" y="8862"/>
                  </a:moveTo>
                  <a:cubicBezTo>
                    <a:pt x="14346" y="12185"/>
                    <a:pt x="14346" y="12185"/>
                    <a:pt x="14346" y="12185"/>
                  </a:cubicBezTo>
                  <a:cubicBezTo>
                    <a:pt x="13379" y="12185"/>
                    <a:pt x="13379" y="12185"/>
                    <a:pt x="13379" y="12185"/>
                  </a:cubicBezTo>
                  <a:cubicBezTo>
                    <a:pt x="13379" y="8862"/>
                    <a:pt x="13379" y="8862"/>
                    <a:pt x="13379" y="8862"/>
                  </a:cubicBezTo>
                  <a:lnTo>
                    <a:pt x="14346" y="8862"/>
                  </a:lnTo>
                  <a:close/>
                  <a:moveTo>
                    <a:pt x="13379" y="7200"/>
                  </a:moveTo>
                  <a:cubicBezTo>
                    <a:pt x="13379" y="3877"/>
                    <a:pt x="13379" y="3877"/>
                    <a:pt x="13379" y="3877"/>
                  </a:cubicBezTo>
                  <a:cubicBezTo>
                    <a:pt x="14346" y="3877"/>
                    <a:pt x="14346" y="3877"/>
                    <a:pt x="14346" y="3877"/>
                  </a:cubicBezTo>
                  <a:cubicBezTo>
                    <a:pt x="14346" y="7200"/>
                    <a:pt x="14346" y="7200"/>
                    <a:pt x="14346" y="7200"/>
                  </a:cubicBezTo>
                  <a:lnTo>
                    <a:pt x="13379" y="7200"/>
                  </a:lnTo>
                  <a:close/>
                  <a:moveTo>
                    <a:pt x="14346" y="13846"/>
                  </a:moveTo>
                  <a:cubicBezTo>
                    <a:pt x="14346" y="17169"/>
                    <a:pt x="14346" y="17169"/>
                    <a:pt x="14346" y="17169"/>
                  </a:cubicBezTo>
                  <a:cubicBezTo>
                    <a:pt x="13379" y="17169"/>
                    <a:pt x="13379" y="17169"/>
                    <a:pt x="13379" y="17169"/>
                  </a:cubicBezTo>
                  <a:cubicBezTo>
                    <a:pt x="13379" y="13846"/>
                    <a:pt x="13379" y="13846"/>
                    <a:pt x="13379" y="13846"/>
                  </a:cubicBezTo>
                  <a:lnTo>
                    <a:pt x="14346" y="13846"/>
                  </a:lnTo>
                  <a:close/>
                  <a:moveTo>
                    <a:pt x="15958" y="8862"/>
                  </a:moveTo>
                  <a:cubicBezTo>
                    <a:pt x="15958" y="12185"/>
                    <a:pt x="15958" y="12185"/>
                    <a:pt x="15958" y="12185"/>
                  </a:cubicBezTo>
                  <a:cubicBezTo>
                    <a:pt x="14830" y="12185"/>
                    <a:pt x="14830" y="12185"/>
                    <a:pt x="14830" y="12185"/>
                  </a:cubicBezTo>
                  <a:cubicBezTo>
                    <a:pt x="14830" y="8862"/>
                    <a:pt x="14830" y="8862"/>
                    <a:pt x="14830" y="8862"/>
                  </a:cubicBezTo>
                  <a:lnTo>
                    <a:pt x="15958" y="8862"/>
                  </a:lnTo>
                  <a:close/>
                  <a:moveTo>
                    <a:pt x="14830" y="7200"/>
                  </a:moveTo>
                  <a:cubicBezTo>
                    <a:pt x="14830" y="3877"/>
                    <a:pt x="14830" y="3877"/>
                    <a:pt x="14830" y="3877"/>
                  </a:cubicBezTo>
                  <a:cubicBezTo>
                    <a:pt x="15958" y="3877"/>
                    <a:pt x="15958" y="3877"/>
                    <a:pt x="15958" y="3877"/>
                  </a:cubicBezTo>
                  <a:cubicBezTo>
                    <a:pt x="15958" y="7200"/>
                    <a:pt x="15958" y="7200"/>
                    <a:pt x="15958" y="7200"/>
                  </a:cubicBezTo>
                  <a:lnTo>
                    <a:pt x="14830" y="7200"/>
                  </a:lnTo>
                  <a:close/>
                  <a:moveTo>
                    <a:pt x="15958" y="13846"/>
                  </a:moveTo>
                  <a:cubicBezTo>
                    <a:pt x="15958" y="17169"/>
                    <a:pt x="15958" y="17169"/>
                    <a:pt x="15958" y="17169"/>
                  </a:cubicBezTo>
                  <a:cubicBezTo>
                    <a:pt x="14830" y="17169"/>
                    <a:pt x="14830" y="17169"/>
                    <a:pt x="14830" y="17169"/>
                  </a:cubicBezTo>
                  <a:cubicBezTo>
                    <a:pt x="14830" y="13846"/>
                    <a:pt x="14830" y="13846"/>
                    <a:pt x="14830" y="13846"/>
                  </a:cubicBezTo>
                  <a:lnTo>
                    <a:pt x="15958" y="13846"/>
                  </a:lnTo>
                  <a:close/>
                  <a:moveTo>
                    <a:pt x="17409" y="8862"/>
                  </a:moveTo>
                  <a:cubicBezTo>
                    <a:pt x="17409" y="12185"/>
                    <a:pt x="17409" y="12185"/>
                    <a:pt x="17409" y="12185"/>
                  </a:cubicBezTo>
                  <a:cubicBezTo>
                    <a:pt x="16281" y="12185"/>
                    <a:pt x="16281" y="12185"/>
                    <a:pt x="16281" y="12185"/>
                  </a:cubicBezTo>
                  <a:cubicBezTo>
                    <a:pt x="16281" y="8862"/>
                    <a:pt x="16281" y="8862"/>
                    <a:pt x="16281" y="8862"/>
                  </a:cubicBezTo>
                  <a:lnTo>
                    <a:pt x="17409" y="8862"/>
                  </a:lnTo>
                  <a:close/>
                  <a:moveTo>
                    <a:pt x="16281" y="7200"/>
                  </a:moveTo>
                  <a:cubicBezTo>
                    <a:pt x="16281" y="3877"/>
                    <a:pt x="16281" y="3877"/>
                    <a:pt x="16281" y="3877"/>
                  </a:cubicBezTo>
                  <a:cubicBezTo>
                    <a:pt x="17409" y="3877"/>
                    <a:pt x="17409" y="3877"/>
                    <a:pt x="17409" y="3877"/>
                  </a:cubicBezTo>
                  <a:cubicBezTo>
                    <a:pt x="17409" y="7200"/>
                    <a:pt x="17409" y="7200"/>
                    <a:pt x="17409" y="7200"/>
                  </a:cubicBezTo>
                  <a:lnTo>
                    <a:pt x="16281" y="7200"/>
                  </a:lnTo>
                  <a:close/>
                  <a:moveTo>
                    <a:pt x="17409" y="13846"/>
                  </a:moveTo>
                  <a:cubicBezTo>
                    <a:pt x="17409" y="17169"/>
                    <a:pt x="17409" y="17169"/>
                    <a:pt x="17409" y="17169"/>
                  </a:cubicBezTo>
                  <a:cubicBezTo>
                    <a:pt x="16281" y="17169"/>
                    <a:pt x="16281" y="17169"/>
                    <a:pt x="16281" y="17169"/>
                  </a:cubicBezTo>
                  <a:cubicBezTo>
                    <a:pt x="16281" y="13846"/>
                    <a:pt x="16281" y="13846"/>
                    <a:pt x="16281" y="13846"/>
                  </a:cubicBezTo>
                  <a:lnTo>
                    <a:pt x="17409" y="13846"/>
                  </a:lnTo>
                  <a:close/>
                  <a:moveTo>
                    <a:pt x="18860" y="8862"/>
                  </a:moveTo>
                  <a:cubicBezTo>
                    <a:pt x="18860" y="12185"/>
                    <a:pt x="18860" y="12185"/>
                    <a:pt x="18860" y="12185"/>
                  </a:cubicBezTo>
                  <a:cubicBezTo>
                    <a:pt x="17893" y="12185"/>
                    <a:pt x="17893" y="12185"/>
                    <a:pt x="17893" y="12185"/>
                  </a:cubicBezTo>
                  <a:cubicBezTo>
                    <a:pt x="17893" y="8862"/>
                    <a:pt x="17893" y="8862"/>
                    <a:pt x="17893" y="8862"/>
                  </a:cubicBezTo>
                  <a:lnTo>
                    <a:pt x="18860" y="8862"/>
                  </a:lnTo>
                  <a:close/>
                  <a:moveTo>
                    <a:pt x="17893" y="7200"/>
                  </a:moveTo>
                  <a:cubicBezTo>
                    <a:pt x="17893" y="3877"/>
                    <a:pt x="17893" y="3877"/>
                    <a:pt x="17893" y="3877"/>
                  </a:cubicBezTo>
                  <a:cubicBezTo>
                    <a:pt x="18860" y="3877"/>
                    <a:pt x="18860" y="3877"/>
                    <a:pt x="18860" y="3877"/>
                  </a:cubicBezTo>
                  <a:cubicBezTo>
                    <a:pt x="18860" y="7200"/>
                    <a:pt x="18860" y="7200"/>
                    <a:pt x="18860" y="7200"/>
                  </a:cubicBezTo>
                  <a:lnTo>
                    <a:pt x="17893" y="7200"/>
                  </a:lnTo>
                  <a:close/>
                  <a:moveTo>
                    <a:pt x="18860" y="13846"/>
                  </a:moveTo>
                  <a:cubicBezTo>
                    <a:pt x="18860" y="17169"/>
                    <a:pt x="18860" y="17169"/>
                    <a:pt x="18860" y="17169"/>
                  </a:cubicBezTo>
                  <a:cubicBezTo>
                    <a:pt x="17893" y="17169"/>
                    <a:pt x="17893" y="17169"/>
                    <a:pt x="17893" y="17169"/>
                  </a:cubicBezTo>
                  <a:cubicBezTo>
                    <a:pt x="17893" y="13846"/>
                    <a:pt x="17893" y="13846"/>
                    <a:pt x="17893" y="13846"/>
                  </a:cubicBezTo>
                  <a:lnTo>
                    <a:pt x="18860" y="13846"/>
                  </a:lnTo>
                  <a:close/>
                  <a:moveTo>
                    <a:pt x="20472" y="8862"/>
                  </a:moveTo>
                  <a:cubicBezTo>
                    <a:pt x="20472" y="12185"/>
                    <a:pt x="20472" y="12185"/>
                    <a:pt x="20472" y="12185"/>
                  </a:cubicBezTo>
                  <a:cubicBezTo>
                    <a:pt x="19343" y="12185"/>
                    <a:pt x="19343" y="12185"/>
                    <a:pt x="19343" y="12185"/>
                  </a:cubicBezTo>
                  <a:cubicBezTo>
                    <a:pt x="19343" y="8862"/>
                    <a:pt x="19343" y="8862"/>
                    <a:pt x="19343" y="8862"/>
                  </a:cubicBezTo>
                  <a:lnTo>
                    <a:pt x="20472" y="8862"/>
                  </a:lnTo>
                  <a:close/>
                  <a:moveTo>
                    <a:pt x="19343" y="7200"/>
                  </a:moveTo>
                  <a:cubicBezTo>
                    <a:pt x="19343" y="3877"/>
                    <a:pt x="19343" y="3877"/>
                    <a:pt x="19343" y="3877"/>
                  </a:cubicBezTo>
                  <a:cubicBezTo>
                    <a:pt x="20472" y="3877"/>
                    <a:pt x="20472" y="3877"/>
                    <a:pt x="20472" y="3877"/>
                  </a:cubicBezTo>
                  <a:cubicBezTo>
                    <a:pt x="20472" y="7200"/>
                    <a:pt x="20472" y="7200"/>
                    <a:pt x="20472" y="7200"/>
                  </a:cubicBezTo>
                  <a:lnTo>
                    <a:pt x="19343" y="7200"/>
                  </a:lnTo>
                  <a:close/>
                  <a:moveTo>
                    <a:pt x="20472" y="13846"/>
                  </a:moveTo>
                  <a:cubicBezTo>
                    <a:pt x="20472" y="17169"/>
                    <a:pt x="20472" y="17169"/>
                    <a:pt x="20472" y="17169"/>
                  </a:cubicBezTo>
                  <a:cubicBezTo>
                    <a:pt x="19343" y="17169"/>
                    <a:pt x="19343" y="17169"/>
                    <a:pt x="19343" y="17169"/>
                  </a:cubicBezTo>
                  <a:cubicBezTo>
                    <a:pt x="19343" y="13846"/>
                    <a:pt x="19343" y="13846"/>
                    <a:pt x="19343" y="13846"/>
                  </a:cubicBezTo>
                  <a:lnTo>
                    <a:pt x="20472" y="13846"/>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8" name="Shape 878"/>
            <p:cNvSpPr/>
            <p:nvPr/>
          </p:nvSpPr>
          <p:spPr>
            <a:xfrm>
              <a:off x="1663215" y="916937"/>
              <a:ext cx="326861" cy="4165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lnTo>
                    <a:pt x="21600" y="0"/>
                  </a:lnTo>
                  <a:close/>
                  <a:moveTo>
                    <a:pt x="20071" y="20400"/>
                  </a:moveTo>
                  <a:lnTo>
                    <a:pt x="1529" y="20400"/>
                  </a:lnTo>
                  <a:lnTo>
                    <a:pt x="1529" y="1200"/>
                  </a:lnTo>
                  <a:lnTo>
                    <a:pt x="20071" y="1200"/>
                  </a:lnTo>
                  <a:lnTo>
                    <a:pt x="20071" y="20400"/>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79" name="Shape 879"/>
            <p:cNvSpPr/>
            <p:nvPr/>
          </p:nvSpPr>
          <p:spPr>
            <a:xfrm>
              <a:off x="1700817" y="960325"/>
              <a:ext cx="251653" cy="17357"/>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0" name="Shape 880"/>
            <p:cNvSpPr/>
            <p:nvPr/>
          </p:nvSpPr>
          <p:spPr>
            <a:xfrm>
              <a:off x="1700817" y="1000821"/>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1" name="Shape 881"/>
            <p:cNvSpPr/>
            <p:nvPr/>
          </p:nvSpPr>
          <p:spPr>
            <a:xfrm>
              <a:off x="1700817" y="1038424"/>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2" name="Shape 882"/>
            <p:cNvSpPr/>
            <p:nvPr/>
          </p:nvSpPr>
          <p:spPr>
            <a:xfrm>
              <a:off x="1700817" y="1076027"/>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3" name="Shape 883"/>
            <p:cNvSpPr/>
            <p:nvPr/>
          </p:nvSpPr>
          <p:spPr>
            <a:xfrm>
              <a:off x="1700817" y="1113629"/>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4" name="Shape 884"/>
            <p:cNvSpPr/>
            <p:nvPr/>
          </p:nvSpPr>
          <p:spPr>
            <a:xfrm>
              <a:off x="1700817" y="1151233"/>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5" name="Shape 885"/>
            <p:cNvSpPr/>
            <p:nvPr/>
          </p:nvSpPr>
          <p:spPr>
            <a:xfrm>
              <a:off x="1700817" y="1188835"/>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6" name="Shape 886"/>
            <p:cNvSpPr/>
            <p:nvPr/>
          </p:nvSpPr>
          <p:spPr>
            <a:xfrm>
              <a:off x="1700817" y="1226439"/>
              <a:ext cx="251653"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87" name="Shape 887"/>
            <p:cNvSpPr/>
            <p:nvPr/>
          </p:nvSpPr>
          <p:spPr>
            <a:xfrm>
              <a:off x="1854124" y="1264043"/>
              <a:ext cx="98347" cy="14465"/>
            </a:xfrm>
            <a:prstGeom prst="rect">
              <a:avLst/>
            </a:pr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896" name="Group 896"/>
          <p:cNvGrpSpPr/>
          <p:nvPr/>
        </p:nvGrpSpPr>
        <p:grpSpPr>
          <a:xfrm>
            <a:off x="4775589" y="2704208"/>
            <a:ext cx="2504864" cy="2659790"/>
            <a:chOff x="0" y="0"/>
            <a:chExt cx="2504862" cy="2659789"/>
          </a:xfrm>
        </p:grpSpPr>
        <p:sp>
          <p:nvSpPr>
            <p:cNvPr id="889" name="Shape 889"/>
            <p:cNvSpPr/>
            <p:nvPr/>
          </p:nvSpPr>
          <p:spPr>
            <a:xfrm>
              <a:off x="546604" y="1311861"/>
              <a:ext cx="1958259" cy="1347929"/>
            </a:xfrm>
            <a:custGeom>
              <a:avLst/>
              <a:gdLst/>
              <a:ahLst/>
              <a:cxnLst>
                <a:cxn ang="0">
                  <a:pos x="wd2" y="hd2"/>
                </a:cxn>
                <a:cxn ang="5400000">
                  <a:pos x="wd2" y="hd2"/>
                </a:cxn>
                <a:cxn ang="10800000">
                  <a:pos x="wd2" y="hd2"/>
                </a:cxn>
                <a:cxn ang="16200000">
                  <a:pos x="wd2" y="hd2"/>
                </a:cxn>
              </a:cxnLst>
              <a:rect l="0" t="0" r="r" b="b"/>
              <a:pathLst>
                <a:path w="21600" h="21600" extrusionOk="0">
                  <a:moveTo>
                    <a:pt x="21600" y="6674"/>
                  </a:moveTo>
                  <a:cubicBezTo>
                    <a:pt x="21600" y="6674"/>
                    <a:pt x="21600" y="6674"/>
                    <a:pt x="21600" y="6674"/>
                  </a:cubicBezTo>
                  <a:cubicBezTo>
                    <a:pt x="21016" y="0"/>
                    <a:pt x="21016" y="0"/>
                    <a:pt x="21016" y="0"/>
                  </a:cubicBezTo>
                  <a:cubicBezTo>
                    <a:pt x="21016" y="0"/>
                    <a:pt x="21016" y="0"/>
                    <a:pt x="21016" y="0"/>
                  </a:cubicBezTo>
                  <a:cubicBezTo>
                    <a:pt x="12343" y="1578"/>
                    <a:pt x="4920" y="8130"/>
                    <a:pt x="0" y="17474"/>
                  </a:cubicBezTo>
                  <a:cubicBezTo>
                    <a:pt x="3586" y="21600"/>
                    <a:pt x="3586" y="21600"/>
                    <a:pt x="3586" y="21600"/>
                  </a:cubicBezTo>
                  <a:cubicBezTo>
                    <a:pt x="7839" y="13591"/>
                    <a:pt x="14178" y="8009"/>
                    <a:pt x="21600" y="6674"/>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0" name="Shape 890"/>
            <p:cNvSpPr/>
            <p:nvPr/>
          </p:nvSpPr>
          <p:spPr>
            <a:xfrm>
              <a:off x="87621" y="86373"/>
              <a:ext cx="1906760" cy="1907179"/>
            </a:xfrm>
            <a:custGeom>
              <a:avLst/>
              <a:gdLst/>
              <a:ahLst/>
              <a:cxnLst>
                <a:cxn ang="0">
                  <a:pos x="wd2" y="hd2"/>
                </a:cxn>
                <a:cxn ang="5400000">
                  <a:pos x="wd2" y="hd2"/>
                </a:cxn>
                <a:cxn ang="10800000">
                  <a:pos x="wd2" y="hd2"/>
                </a:cxn>
                <a:cxn ang="16200000">
                  <a:pos x="wd2" y="hd2"/>
                </a:cxn>
              </a:cxnLst>
              <a:rect l="0" t="0" r="r" b="b"/>
              <a:pathLst>
                <a:path w="19859" h="20761" extrusionOk="0">
                  <a:moveTo>
                    <a:pt x="11168" y="20685"/>
                  </a:moveTo>
                  <a:cubicBezTo>
                    <a:pt x="7148" y="21180"/>
                    <a:pt x="3285" y="19201"/>
                    <a:pt x="1314" y="15491"/>
                  </a:cubicBezTo>
                  <a:cubicBezTo>
                    <a:pt x="-26" y="13101"/>
                    <a:pt x="-341" y="10298"/>
                    <a:pt x="368" y="7659"/>
                  </a:cubicBezTo>
                  <a:cubicBezTo>
                    <a:pt x="1078" y="4939"/>
                    <a:pt x="2733" y="2713"/>
                    <a:pt x="5020" y="1311"/>
                  </a:cubicBezTo>
                  <a:cubicBezTo>
                    <a:pt x="6123" y="652"/>
                    <a:pt x="7385" y="240"/>
                    <a:pt x="8725" y="75"/>
                  </a:cubicBezTo>
                  <a:cubicBezTo>
                    <a:pt x="12666" y="-420"/>
                    <a:pt x="16529" y="1559"/>
                    <a:pt x="18579" y="5269"/>
                  </a:cubicBezTo>
                  <a:cubicBezTo>
                    <a:pt x="21259" y="10215"/>
                    <a:pt x="19604" y="16563"/>
                    <a:pt x="14795" y="19366"/>
                  </a:cubicBezTo>
                  <a:cubicBezTo>
                    <a:pt x="13691" y="20108"/>
                    <a:pt x="12430" y="20520"/>
                    <a:pt x="11168" y="20685"/>
                  </a:cubicBezTo>
                  <a:cubicBezTo>
                    <a:pt x="11168" y="20685"/>
                    <a:pt x="11168" y="20685"/>
                    <a:pt x="11168" y="20685"/>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1" name="Shape 891"/>
            <p:cNvSpPr/>
            <p:nvPr/>
          </p:nvSpPr>
          <p:spPr>
            <a:xfrm>
              <a:off x="0" y="0"/>
              <a:ext cx="2080629" cy="2079928"/>
            </a:xfrm>
            <a:custGeom>
              <a:avLst/>
              <a:gdLst/>
              <a:ahLst/>
              <a:cxnLst>
                <a:cxn ang="0">
                  <a:pos x="wd2" y="hd2"/>
                </a:cxn>
                <a:cxn ang="5400000">
                  <a:pos x="wd2" y="hd2"/>
                </a:cxn>
                <a:cxn ang="10800000">
                  <a:pos x="wd2" y="hd2"/>
                </a:cxn>
                <a:cxn ang="16200000">
                  <a:pos x="wd2" y="hd2"/>
                </a:cxn>
              </a:cxnLst>
              <a:rect l="0" t="0" r="r" b="b"/>
              <a:pathLst>
                <a:path w="18901" h="18895" extrusionOk="0">
                  <a:moveTo>
                    <a:pt x="4755" y="1262"/>
                  </a:moveTo>
                  <a:cubicBezTo>
                    <a:pt x="284" y="3807"/>
                    <a:pt x="-1367" y="9586"/>
                    <a:pt x="1247" y="14126"/>
                  </a:cubicBezTo>
                  <a:cubicBezTo>
                    <a:pt x="3792" y="18666"/>
                    <a:pt x="9571" y="20248"/>
                    <a:pt x="14111" y="17634"/>
                  </a:cubicBezTo>
                  <a:cubicBezTo>
                    <a:pt x="18651" y="15089"/>
                    <a:pt x="20233" y="9310"/>
                    <a:pt x="17688" y="4770"/>
                  </a:cubicBezTo>
                  <a:cubicBezTo>
                    <a:pt x="15074" y="230"/>
                    <a:pt x="9295" y="-1352"/>
                    <a:pt x="4755" y="1262"/>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2" name="Shape 892"/>
            <p:cNvSpPr/>
            <p:nvPr/>
          </p:nvSpPr>
          <p:spPr>
            <a:xfrm>
              <a:off x="86312" y="86373"/>
              <a:ext cx="1908002" cy="1907179"/>
            </a:xfrm>
            <a:custGeom>
              <a:avLst/>
              <a:gdLst/>
              <a:ahLst/>
              <a:cxnLst>
                <a:cxn ang="0">
                  <a:pos x="wd2" y="hd2"/>
                </a:cxn>
                <a:cxn ang="5400000">
                  <a:pos x="wd2" y="hd2"/>
                </a:cxn>
                <a:cxn ang="10800000">
                  <a:pos x="wd2" y="hd2"/>
                </a:cxn>
                <a:cxn ang="16200000">
                  <a:pos x="wd2" y="hd2"/>
                </a:cxn>
              </a:cxnLst>
              <a:rect l="0" t="0" r="r" b="b"/>
              <a:pathLst>
                <a:path w="18896" h="20761" extrusionOk="0">
                  <a:moveTo>
                    <a:pt x="10629" y="20685"/>
                  </a:moveTo>
                  <a:cubicBezTo>
                    <a:pt x="6804" y="21180"/>
                    <a:pt x="3129" y="19201"/>
                    <a:pt x="1254" y="15491"/>
                  </a:cubicBezTo>
                  <a:cubicBezTo>
                    <a:pt x="-1371" y="10545"/>
                    <a:pt x="279" y="4197"/>
                    <a:pt x="4779" y="1311"/>
                  </a:cubicBezTo>
                  <a:cubicBezTo>
                    <a:pt x="5829" y="652"/>
                    <a:pt x="7029" y="240"/>
                    <a:pt x="8229" y="75"/>
                  </a:cubicBezTo>
                  <a:cubicBezTo>
                    <a:pt x="12054" y="-420"/>
                    <a:pt x="15729" y="1559"/>
                    <a:pt x="17679" y="5269"/>
                  </a:cubicBezTo>
                  <a:cubicBezTo>
                    <a:pt x="20229" y="10215"/>
                    <a:pt x="18654" y="16563"/>
                    <a:pt x="14079" y="19366"/>
                  </a:cubicBezTo>
                  <a:cubicBezTo>
                    <a:pt x="13029" y="20108"/>
                    <a:pt x="11829" y="20520"/>
                    <a:pt x="10629" y="20685"/>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3" name="Shape 893"/>
            <p:cNvSpPr/>
            <p:nvPr/>
          </p:nvSpPr>
          <p:spPr>
            <a:xfrm>
              <a:off x="523462" y="585831"/>
              <a:ext cx="1021073" cy="780989"/>
            </a:xfrm>
            <a:custGeom>
              <a:avLst/>
              <a:gdLst/>
              <a:ahLst/>
              <a:cxnLst>
                <a:cxn ang="0">
                  <a:pos x="wd2" y="hd2"/>
                </a:cxn>
                <a:cxn ang="5400000">
                  <a:pos x="wd2" y="hd2"/>
                </a:cxn>
                <a:cxn ang="10800000">
                  <a:pos x="wd2" y="hd2"/>
                </a:cxn>
                <a:cxn ang="16200000">
                  <a:pos x="wd2" y="hd2"/>
                </a:cxn>
              </a:cxnLst>
              <a:rect l="0" t="0" r="r" b="b"/>
              <a:pathLst>
                <a:path w="21600" h="21600" extrusionOk="0">
                  <a:moveTo>
                    <a:pt x="21600" y="20080"/>
                  </a:moveTo>
                  <a:lnTo>
                    <a:pt x="21600" y="0"/>
                  </a:lnTo>
                  <a:lnTo>
                    <a:pt x="0" y="0"/>
                  </a:lnTo>
                  <a:lnTo>
                    <a:pt x="0" y="21600"/>
                  </a:lnTo>
                  <a:lnTo>
                    <a:pt x="21600" y="21600"/>
                  </a:lnTo>
                  <a:lnTo>
                    <a:pt x="21600" y="20080"/>
                  </a:lnTo>
                  <a:close/>
                  <a:moveTo>
                    <a:pt x="490" y="640"/>
                  </a:moveTo>
                  <a:lnTo>
                    <a:pt x="21110" y="640"/>
                  </a:lnTo>
                  <a:lnTo>
                    <a:pt x="21110" y="13440"/>
                  </a:lnTo>
                  <a:lnTo>
                    <a:pt x="490" y="13440"/>
                  </a:lnTo>
                  <a:lnTo>
                    <a:pt x="490" y="640"/>
                  </a:lnTo>
                  <a:close/>
                  <a:moveTo>
                    <a:pt x="490" y="15520"/>
                  </a:moveTo>
                  <a:lnTo>
                    <a:pt x="21110" y="15520"/>
                  </a:lnTo>
                  <a:lnTo>
                    <a:pt x="21110" y="16320"/>
                  </a:lnTo>
                  <a:lnTo>
                    <a:pt x="490" y="16320"/>
                  </a:lnTo>
                  <a:lnTo>
                    <a:pt x="490" y="15520"/>
                  </a:lnTo>
                  <a:close/>
                  <a:moveTo>
                    <a:pt x="490" y="18640"/>
                  </a:moveTo>
                  <a:lnTo>
                    <a:pt x="21110" y="18640"/>
                  </a:lnTo>
                  <a:lnTo>
                    <a:pt x="21110" y="19440"/>
                  </a:lnTo>
                  <a:lnTo>
                    <a:pt x="490" y="19440"/>
                  </a:lnTo>
                  <a:lnTo>
                    <a:pt x="490" y="18640"/>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4" name="Shape 894"/>
            <p:cNvSpPr/>
            <p:nvPr/>
          </p:nvSpPr>
          <p:spPr>
            <a:xfrm>
              <a:off x="592884" y="646575"/>
              <a:ext cx="885121" cy="378925"/>
            </a:xfrm>
            <a:custGeom>
              <a:avLst/>
              <a:gdLst/>
              <a:ahLst/>
              <a:cxnLst>
                <a:cxn ang="0">
                  <a:pos x="wd2" y="hd2"/>
                </a:cxn>
                <a:cxn ang="5400000">
                  <a:pos x="wd2" y="hd2"/>
                </a:cxn>
                <a:cxn ang="10800000">
                  <a:pos x="wd2" y="hd2"/>
                </a:cxn>
                <a:cxn ang="16200000">
                  <a:pos x="wd2" y="hd2"/>
                </a:cxn>
              </a:cxnLst>
              <a:rect l="0" t="0" r="r" b="b"/>
              <a:pathLst>
                <a:path w="21600" h="21600" extrusionOk="0">
                  <a:moveTo>
                    <a:pt x="19754" y="0"/>
                  </a:moveTo>
                  <a:cubicBezTo>
                    <a:pt x="1846" y="0"/>
                    <a:pt x="1846" y="0"/>
                    <a:pt x="1846" y="0"/>
                  </a:cubicBezTo>
                  <a:cubicBezTo>
                    <a:pt x="1846" y="2592"/>
                    <a:pt x="923" y="4320"/>
                    <a:pt x="0" y="4320"/>
                  </a:cubicBezTo>
                  <a:cubicBezTo>
                    <a:pt x="0" y="17280"/>
                    <a:pt x="0" y="17280"/>
                    <a:pt x="0" y="17280"/>
                  </a:cubicBezTo>
                  <a:cubicBezTo>
                    <a:pt x="923" y="17280"/>
                    <a:pt x="1846" y="19440"/>
                    <a:pt x="1846" y="21600"/>
                  </a:cubicBezTo>
                  <a:cubicBezTo>
                    <a:pt x="19754" y="21600"/>
                    <a:pt x="19754" y="21600"/>
                    <a:pt x="19754" y="21600"/>
                  </a:cubicBezTo>
                  <a:cubicBezTo>
                    <a:pt x="19754" y="19440"/>
                    <a:pt x="20677" y="17280"/>
                    <a:pt x="21600" y="17280"/>
                  </a:cubicBezTo>
                  <a:cubicBezTo>
                    <a:pt x="21600" y="4320"/>
                    <a:pt x="21600" y="4320"/>
                    <a:pt x="21600" y="4320"/>
                  </a:cubicBezTo>
                  <a:cubicBezTo>
                    <a:pt x="20677" y="4320"/>
                    <a:pt x="19754" y="2592"/>
                    <a:pt x="19754" y="0"/>
                  </a:cubicBezTo>
                  <a:close/>
                  <a:moveTo>
                    <a:pt x="16431" y="19440"/>
                  </a:moveTo>
                  <a:cubicBezTo>
                    <a:pt x="5169" y="19440"/>
                    <a:pt x="5169" y="19440"/>
                    <a:pt x="5169" y="19440"/>
                  </a:cubicBezTo>
                  <a:cubicBezTo>
                    <a:pt x="3138" y="19440"/>
                    <a:pt x="1477" y="15552"/>
                    <a:pt x="1477" y="10800"/>
                  </a:cubicBezTo>
                  <a:cubicBezTo>
                    <a:pt x="1477" y="6480"/>
                    <a:pt x="3138" y="2592"/>
                    <a:pt x="5169" y="2592"/>
                  </a:cubicBezTo>
                  <a:cubicBezTo>
                    <a:pt x="16431" y="2592"/>
                    <a:pt x="16431" y="2592"/>
                    <a:pt x="16431" y="2592"/>
                  </a:cubicBezTo>
                  <a:cubicBezTo>
                    <a:pt x="18462" y="2592"/>
                    <a:pt x="20123" y="6480"/>
                    <a:pt x="20123" y="10800"/>
                  </a:cubicBezTo>
                  <a:cubicBezTo>
                    <a:pt x="20123" y="15552"/>
                    <a:pt x="18462" y="19440"/>
                    <a:pt x="16431" y="19440"/>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5" name="Shape 895"/>
            <p:cNvSpPr/>
            <p:nvPr/>
          </p:nvSpPr>
          <p:spPr>
            <a:xfrm>
              <a:off x="931314" y="707319"/>
              <a:ext cx="211159" cy="2661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629" y="0"/>
                    <a:pt x="0" y="4937"/>
                    <a:pt x="0" y="10491"/>
                  </a:cubicBezTo>
                  <a:cubicBezTo>
                    <a:pt x="0" y="16663"/>
                    <a:pt x="4629" y="21600"/>
                    <a:pt x="10800" y="21600"/>
                  </a:cubicBezTo>
                  <a:cubicBezTo>
                    <a:pt x="16200" y="21600"/>
                    <a:pt x="21600" y="16663"/>
                    <a:pt x="21600" y="10491"/>
                  </a:cubicBezTo>
                  <a:cubicBezTo>
                    <a:pt x="21600" y="4937"/>
                    <a:pt x="16200" y="0"/>
                    <a:pt x="10800" y="0"/>
                  </a:cubicBezTo>
                  <a:close/>
                  <a:moveTo>
                    <a:pt x="10800" y="19749"/>
                  </a:moveTo>
                  <a:cubicBezTo>
                    <a:pt x="5400" y="19749"/>
                    <a:pt x="2314" y="15429"/>
                    <a:pt x="2314" y="10491"/>
                  </a:cubicBezTo>
                  <a:cubicBezTo>
                    <a:pt x="2314" y="5554"/>
                    <a:pt x="5400" y="1851"/>
                    <a:pt x="10800" y="1851"/>
                  </a:cubicBezTo>
                  <a:cubicBezTo>
                    <a:pt x="15429" y="1851"/>
                    <a:pt x="19286" y="5554"/>
                    <a:pt x="19286" y="10491"/>
                  </a:cubicBezTo>
                  <a:cubicBezTo>
                    <a:pt x="19286" y="15429"/>
                    <a:pt x="15429" y="19749"/>
                    <a:pt x="10800" y="19749"/>
                  </a:cubicBez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904" name="Group 904"/>
          <p:cNvGrpSpPr/>
          <p:nvPr/>
        </p:nvGrpSpPr>
        <p:grpSpPr>
          <a:xfrm>
            <a:off x="3090591" y="4865033"/>
            <a:ext cx="2555567" cy="2358875"/>
            <a:chOff x="0" y="0"/>
            <a:chExt cx="2555566" cy="2358874"/>
          </a:xfrm>
        </p:grpSpPr>
        <p:sp>
          <p:nvSpPr>
            <p:cNvPr id="897" name="Shape 897"/>
            <p:cNvSpPr/>
            <p:nvPr/>
          </p:nvSpPr>
          <p:spPr>
            <a:xfrm>
              <a:off x="1619247" y="241528"/>
              <a:ext cx="936320" cy="2117347"/>
            </a:xfrm>
            <a:custGeom>
              <a:avLst/>
              <a:gdLst/>
              <a:ahLst/>
              <a:cxnLst>
                <a:cxn ang="0">
                  <a:pos x="wd2" y="hd2"/>
                </a:cxn>
                <a:cxn ang="5400000">
                  <a:pos x="wd2" y="hd2"/>
                </a:cxn>
                <a:cxn ang="10800000">
                  <a:pos x="wd2" y="hd2"/>
                </a:cxn>
                <a:cxn ang="16200000">
                  <a:pos x="wd2" y="hd2"/>
                </a:cxn>
              </a:cxnLst>
              <a:rect l="0" t="0" r="r" b="b"/>
              <a:pathLst>
                <a:path w="19977" h="21600" extrusionOk="0">
                  <a:moveTo>
                    <a:pt x="9338" y="21060"/>
                  </a:moveTo>
                  <a:cubicBezTo>
                    <a:pt x="7565" y="14194"/>
                    <a:pt x="11756" y="7637"/>
                    <a:pt x="19977" y="2623"/>
                  </a:cubicBezTo>
                  <a:cubicBezTo>
                    <a:pt x="13046" y="0"/>
                    <a:pt x="13046" y="0"/>
                    <a:pt x="13046" y="0"/>
                  </a:cubicBezTo>
                  <a:cubicBezTo>
                    <a:pt x="3374" y="5940"/>
                    <a:pt x="-1623" y="13577"/>
                    <a:pt x="473" y="21600"/>
                  </a:cubicBezTo>
                  <a:cubicBezTo>
                    <a:pt x="9338" y="21060"/>
                    <a:pt x="9338" y="21060"/>
                    <a:pt x="9338" y="21060"/>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8" name="Shape 898"/>
            <p:cNvSpPr/>
            <p:nvPr/>
          </p:nvSpPr>
          <p:spPr>
            <a:xfrm>
              <a:off x="87047" y="89999"/>
              <a:ext cx="1906497" cy="1905273"/>
            </a:xfrm>
            <a:custGeom>
              <a:avLst/>
              <a:gdLst/>
              <a:ahLst/>
              <a:cxnLst>
                <a:cxn ang="0">
                  <a:pos x="wd2" y="hd2"/>
                </a:cxn>
                <a:cxn ang="5400000">
                  <a:pos x="wd2" y="hd2"/>
                </a:cxn>
                <a:cxn ang="10800000">
                  <a:pos x="wd2" y="hd2"/>
                </a:cxn>
                <a:cxn ang="16200000">
                  <a:pos x="wd2" y="hd2"/>
                </a:cxn>
              </a:cxnLst>
              <a:rect l="0" t="0" r="r" b="b"/>
              <a:pathLst>
                <a:path w="19449" h="21427" extrusionOk="0">
                  <a:moveTo>
                    <a:pt x="10907" y="21345"/>
                  </a:moveTo>
                  <a:cubicBezTo>
                    <a:pt x="9673" y="21515"/>
                    <a:pt x="8361" y="21430"/>
                    <a:pt x="7127" y="21005"/>
                  </a:cubicBezTo>
                  <a:cubicBezTo>
                    <a:pt x="1959" y="19474"/>
                    <a:pt x="-1050" y="13521"/>
                    <a:pt x="339" y="7824"/>
                  </a:cubicBezTo>
                  <a:cubicBezTo>
                    <a:pt x="1419" y="3657"/>
                    <a:pt x="4659" y="595"/>
                    <a:pt x="8516" y="85"/>
                  </a:cubicBezTo>
                  <a:cubicBezTo>
                    <a:pt x="9827" y="-85"/>
                    <a:pt x="11061" y="0"/>
                    <a:pt x="12296" y="340"/>
                  </a:cubicBezTo>
                  <a:cubicBezTo>
                    <a:pt x="17464" y="1956"/>
                    <a:pt x="20550" y="7824"/>
                    <a:pt x="19084" y="13521"/>
                  </a:cubicBezTo>
                  <a:cubicBezTo>
                    <a:pt x="18081" y="17688"/>
                    <a:pt x="14841" y="20750"/>
                    <a:pt x="10907" y="21345"/>
                  </a:cubicBezTo>
                  <a:cubicBezTo>
                    <a:pt x="10907" y="21345"/>
                    <a:pt x="10907" y="21345"/>
                    <a:pt x="10907" y="21345"/>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899" name="Shape 899"/>
            <p:cNvSpPr/>
            <p:nvPr/>
          </p:nvSpPr>
          <p:spPr>
            <a:xfrm>
              <a:off x="-1" y="0"/>
              <a:ext cx="2079744" cy="2079745"/>
            </a:xfrm>
            <a:custGeom>
              <a:avLst/>
              <a:gdLst/>
              <a:ahLst/>
              <a:cxnLst>
                <a:cxn ang="0">
                  <a:pos x="wd2" y="hd2"/>
                </a:cxn>
                <a:cxn ang="5400000">
                  <a:pos x="wd2" y="hd2"/>
                </a:cxn>
                <a:cxn ang="10800000">
                  <a:pos x="wd2" y="hd2"/>
                </a:cxn>
                <a:cxn ang="16200000">
                  <a:pos x="wd2" y="hd2"/>
                </a:cxn>
              </a:cxnLst>
              <a:rect l="0" t="0" r="r" b="b"/>
              <a:pathLst>
                <a:path w="19462" h="19462" extrusionOk="0">
                  <a:moveTo>
                    <a:pt x="347" y="7146"/>
                  </a:moveTo>
                  <a:cubicBezTo>
                    <a:pt x="-1069" y="12316"/>
                    <a:pt x="1976" y="17698"/>
                    <a:pt x="7146" y="19115"/>
                  </a:cubicBezTo>
                  <a:cubicBezTo>
                    <a:pt x="12316" y="20531"/>
                    <a:pt x="17698" y="17486"/>
                    <a:pt x="19115" y="12316"/>
                  </a:cubicBezTo>
                  <a:cubicBezTo>
                    <a:pt x="20531" y="7146"/>
                    <a:pt x="17486" y="1764"/>
                    <a:pt x="12316" y="347"/>
                  </a:cubicBezTo>
                  <a:cubicBezTo>
                    <a:pt x="7146" y="-1069"/>
                    <a:pt x="1835" y="1976"/>
                    <a:pt x="347" y="7146"/>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0" name="Shape 900"/>
            <p:cNvSpPr/>
            <p:nvPr/>
          </p:nvSpPr>
          <p:spPr>
            <a:xfrm>
              <a:off x="87068" y="89999"/>
              <a:ext cx="1906436" cy="1905273"/>
            </a:xfrm>
            <a:custGeom>
              <a:avLst/>
              <a:gdLst/>
              <a:ahLst/>
              <a:cxnLst>
                <a:cxn ang="0">
                  <a:pos x="wd2" y="hd2"/>
                </a:cxn>
                <a:cxn ang="5400000">
                  <a:pos x="wd2" y="hd2"/>
                </a:cxn>
                <a:cxn ang="10800000">
                  <a:pos x="wd2" y="hd2"/>
                </a:cxn>
                <a:cxn ang="16200000">
                  <a:pos x="wd2" y="hd2"/>
                </a:cxn>
              </a:cxnLst>
              <a:rect l="0" t="0" r="r" b="b"/>
              <a:pathLst>
                <a:path w="20165" h="21427" extrusionOk="0">
                  <a:moveTo>
                    <a:pt x="11311" y="21345"/>
                  </a:moveTo>
                  <a:cubicBezTo>
                    <a:pt x="10031" y="21515"/>
                    <a:pt x="8671" y="21430"/>
                    <a:pt x="7391" y="21005"/>
                  </a:cubicBezTo>
                  <a:cubicBezTo>
                    <a:pt x="2031" y="19474"/>
                    <a:pt x="-1089" y="13521"/>
                    <a:pt x="351" y="7824"/>
                  </a:cubicBezTo>
                  <a:cubicBezTo>
                    <a:pt x="1471" y="3657"/>
                    <a:pt x="4831" y="595"/>
                    <a:pt x="8831" y="85"/>
                  </a:cubicBezTo>
                  <a:cubicBezTo>
                    <a:pt x="10191" y="-85"/>
                    <a:pt x="11471" y="0"/>
                    <a:pt x="12751" y="340"/>
                  </a:cubicBezTo>
                  <a:cubicBezTo>
                    <a:pt x="15391" y="1106"/>
                    <a:pt x="17551" y="2891"/>
                    <a:pt x="18831" y="5443"/>
                  </a:cubicBezTo>
                  <a:cubicBezTo>
                    <a:pt x="20191" y="7909"/>
                    <a:pt x="20511" y="10800"/>
                    <a:pt x="19791" y="13521"/>
                  </a:cubicBezTo>
                  <a:cubicBezTo>
                    <a:pt x="18751" y="17688"/>
                    <a:pt x="15391" y="20750"/>
                    <a:pt x="11311" y="21345"/>
                  </a:cubicBezTo>
                  <a:cubicBezTo>
                    <a:pt x="11311" y="21345"/>
                    <a:pt x="11311" y="21345"/>
                    <a:pt x="11311" y="21345"/>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1" name="Shape 901"/>
            <p:cNvSpPr/>
            <p:nvPr/>
          </p:nvSpPr>
          <p:spPr>
            <a:xfrm>
              <a:off x="536566" y="588634"/>
              <a:ext cx="1006609" cy="10152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103" y="21600"/>
                  </a:lnTo>
                  <a:lnTo>
                    <a:pt x="21103" y="17846"/>
                  </a:lnTo>
                  <a:lnTo>
                    <a:pt x="21600" y="17846"/>
                  </a:lnTo>
                  <a:lnTo>
                    <a:pt x="21600" y="14831"/>
                  </a:lnTo>
                  <a:lnTo>
                    <a:pt x="21103" y="14831"/>
                  </a:lnTo>
                  <a:lnTo>
                    <a:pt x="21103" y="6585"/>
                  </a:lnTo>
                  <a:lnTo>
                    <a:pt x="21600" y="6585"/>
                  </a:lnTo>
                  <a:lnTo>
                    <a:pt x="21600" y="3569"/>
                  </a:lnTo>
                  <a:lnTo>
                    <a:pt x="21103" y="3569"/>
                  </a:lnTo>
                  <a:lnTo>
                    <a:pt x="21103" y="0"/>
                  </a:lnTo>
                  <a:lnTo>
                    <a:pt x="0" y="0"/>
                  </a:lnTo>
                  <a:close/>
                  <a:moveTo>
                    <a:pt x="18497" y="17846"/>
                  </a:moveTo>
                  <a:lnTo>
                    <a:pt x="18497" y="18831"/>
                  </a:lnTo>
                  <a:lnTo>
                    <a:pt x="2731" y="18831"/>
                  </a:lnTo>
                  <a:lnTo>
                    <a:pt x="2731" y="2585"/>
                  </a:lnTo>
                  <a:lnTo>
                    <a:pt x="18497" y="2585"/>
                  </a:lnTo>
                  <a:lnTo>
                    <a:pt x="18497" y="3569"/>
                  </a:lnTo>
                  <a:lnTo>
                    <a:pt x="18000" y="3569"/>
                  </a:lnTo>
                  <a:lnTo>
                    <a:pt x="18000" y="6585"/>
                  </a:lnTo>
                  <a:lnTo>
                    <a:pt x="18497" y="6585"/>
                  </a:lnTo>
                  <a:lnTo>
                    <a:pt x="18497" y="14831"/>
                  </a:lnTo>
                  <a:lnTo>
                    <a:pt x="18000" y="14831"/>
                  </a:lnTo>
                  <a:lnTo>
                    <a:pt x="18000" y="17846"/>
                  </a:lnTo>
                  <a:lnTo>
                    <a:pt x="18497" y="17846"/>
                  </a:lnTo>
                  <a:close/>
                  <a:moveTo>
                    <a:pt x="18993" y="6585"/>
                  </a:moveTo>
                  <a:lnTo>
                    <a:pt x="20607" y="6585"/>
                  </a:lnTo>
                  <a:lnTo>
                    <a:pt x="20607" y="14831"/>
                  </a:lnTo>
                  <a:lnTo>
                    <a:pt x="18993" y="14831"/>
                  </a:lnTo>
                  <a:lnTo>
                    <a:pt x="18993" y="6585"/>
                  </a:lnTo>
                  <a:close/>
                  <a:moveTo>
                    <a:pt x="18993" y="3569"/>
                  </a:moveTo>
                  <a:lnTo>
                    <a:pt x="18993" y="2092"/>
                  </a:lnTo>
                  <a:lnTo>
                    <a:pt x="2234" y="2092"/>
                  </a:lnTo>
                  <a:lnTo>
                    <a:pt x="2234" y="19323"/>
                  </a:lnTo>
                  <a:lnTo>
                    <a:pt x="18993" y="19323"/>
                  </a:lnTo>
                  <a:lnTo>
                    <a:pt x="18993" y="17846"/>
                  </a:lnTo>
                  <a:lnTo>
                    <a:pt x="20607" y="17846"/>
                  </a:lnTo>
                  <a:lnTo>
                    <a:pt x="20607" y="21108"/>
                  </a:lnTo>
                  <a:lnTo>
                    <a:pt x="497" y="21108"/>
                  </a:lnTo>
                  <a:lnTo>
                    <a:pt x="497" y="492"/>
                  </a:lnTo>
                  <a:lnTo>
                    <a:pt x="20607" y="492"/>
                  </a:lnTo>
                  <a:lnTo>
                    <a:pt x="20607" y="3569"/>
                  </a:lnTo>
                  <a:lnTo>
                    <a:pt x="18993" y="3569"/>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2" name="Shape 902"/>
            <p:cNvSpPr/>
            <p:nvPr/>
          </p:nvSpPr>
          <p:spPr>
            <a:xfrm>
              <a:off x="724584" y="1028302"/>
              <a:ext cx="92563" cy="21983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2234"/>
                    <a:pt x="0" y="4469"/>
                  </a:cubicBezTo>
                  <a:cubicBezTo>
                    <a:pt x="0" y="5214"/>
                    <a:pt x="1800" y="6703"/>
                    <a:pt x="3600" y="7448"/>
                  </a:cubicBezTo>
                  <a:cubicBezTo>
                    <a:pt x="3600" y="21600"/>
                    <a:pt x="3600" y="21600"/>
                    <a:pt x="3600" y="21600"/>
                  </a:cubicBezTo>
                  <a:cubicBezTo>
                    <a:pt x="19800" y="21600"/>
                    <a:pt x="19800" y="21600"/>
                    <a:pt x="19800" y="21600"/>
                  </a:cubicBezTo>
                  <a:cubicBezTo>
                    <a:pt x="19800" y="7448"/>
                    <a:pt x="19800" y="7448"/>
                    <a:pt x="19800" y="7448"/>
                  </a:cubicBezTo>
                  <a:cubicBezTo>
                    <a:pt x="21600" y="6703"/>
                    <a:pt x="21600" y="5214"/>
                    <a:pt x="21600" y="4469"/>
                  </a:cubicBezTo>
                  <a:cubicBezTo>
                    <a:pt x="21600" y="2234"/>
                    <a:pt x="18000" y="0"/>
                    <a:pt x="10800" y="0"/>
                  </a:cubicBezTo>
                  <a:close/>
                  <a:moveTo>
                    <a:pt x="9000" y="19366"/>
                  </a:moveTo>
                  <a:cubicBezTo>
                    <a:pt x="9000" y="8938"/>
                    <a:pt x="9000" y="8938"/>
                    <a:pt x="9000" y="8938"/>
                  </a:cubicBezTo>
                  <a:cubicBezTo>
                    <a:pt x="9000" y="8938"/>
                    <a:pt x="10800" y="8938"/>
                    <a:pt x="10800" y="8938"/>
                  </a:cubicBezTo>
                  <a:cubicBezTo>
                    <a:pt x="12600" y="8938"/>
                    <a:pt x="14400" y="8938"/>
                    <a:pt x="14400" y="8938"/>
                  </a:cubicBezTo>
                  <a:cubicBezTo>
                    <a:pt x="14400" y="19366"/>
                    <a:pt x="14400" y="19366"/>
                    <a:pt x="14400" y="19366"/>
                  </a:cubicBezTo>
                  <a:lnTo>
                    <a:pt x="9000" y="19366"/>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3" name="Shape 903"/>
            <p:cNvSpPr/>
            <p:nvPr/>
          </p:nvSpPr>
          <p:spPr>
            <a:xfrm>
              <a:off x="854748" y="831608"/>
              <a:ext cx="399173" cy="483057"/>
            </a:xfrm>
            <a:custGeom>
              <a:avLst/>
              <a:gdLst/>
              <a:ahLst/>
              <a:cxnLst>
                <a:cxn ang="0">
                  <a:pos x="wd2" y="hd2"/>
                </a:cxn>
                <a:cxn ang="5400000">
                  <a:pos x="wd2" y="hd2"/>
                </a:cxn>
                <a:cxn ang="10800000">
                  <a:pos x="wd2" y="hd2"/>
                </a:cxn>
                <a:cxn ang="16200000">
                  <a:pos x="wd2" y="hd2"/>
                </a:cxn>
              </a:cxnLst>
              <a:rect l="0" t="0" r="r" b="b"/>
              <a:pathLst>
                <a:path w="21600" h="21600" extrusionOk="0">
                  <a:moveTo>
                    <a:pt x="21192" y="11813"/>
                  </a:moveTo>
                  <a:cubicBezTo>
                    <a:pt x="21192" y="11813"/>
                    <a:pt x="21192" y="11813"/>
                    <a:pt x="21192" y="11813"/>
                  </a:cubicBezTo>
                  <a:cubicBezTo>
                    <a:pt x="21192" y="11475"/>
                    <a:pt x="21192" y="11475"/>
                    <a:pt x="21192" y="11475"/>
                  </a:cubicBezTo>
                  <a:cubicBezTo>
                    <a:pt x="21192" y="11475"/>
                    <a:pt x="21192" y="11475"/>
                    <a:pt x="21192" y="11475"/>
                  </a:cubicBezTo>
                  <a:cubicBezTo>
                    <a:pt x="21192" y="11137"/>
                    <a:pt x="21192" y="11137"/>
                    <a:pt x="21192" y="11137"/>
                  </a:cubicBezTo>
                  <a:cubicBezTo>
                    <a:pt x="21192" y="11137"/>
                    <a:pt x="21192" y="10800"/>
                    <a:pt x="21192" y="10800"/>
                  </a:cubicBezTo>
                  <a:cubicBezTo>
                    <a:pt x="21192" y="10463"/>
                    <a:pt x="21192" y="10463"/>
                    <a:pt x="21192" y="10463"/>
                  </a:cubicBezTo>
                  <a:cubicBezTo>
                    <a:pt x="21192" y="10463"/>
                    <a:pt x="21192" y="10463"/>
                    <a:pt x="21192" y="10463"/>
                  </a:cubicBezTo>
                  <a:cubicBezTo>
                    <a:pt x="20785" y="9788"/>
                    <a:pt x="20785" y="9450"/>
                    <a:pt x="20377" y="8775"/>
                  </a:cubicBezTo>
                  <a:cubicBezTo>
                    <a:pt x="20377" y="8775"/>
                    <a:pt x="20377" y="8775"/>
                    <a:pt x="20377" y="8775"/>
                  </a:cubicBezTo>
                  <a:cubicBezTo>
                    <a:pt x="19970" y="8437"/>
                    <a:pt x="19970" y="8437"/>
                    <a:pt x="19970" y="8437"/>
                  </a:cubicBezTo>
                  <a:cubicBezTo>
                    <a:pt x="19970" y="8100"/>
                    <a:pt x="19970" y="8100"/>
                    <a:pt x="19970" y="8100"/>
                  </a:cubicBezTo>
                  <a:cubicBezTo>
                    <a:pt x="19562" y="7425"/>
                    <a:pt x="19562" y="7425"/>
                    <a:pt x="19562" y="7425"/>
                  </a:cubicBezTo>
                  <a:cubicBezTo>
                    <a:pt x="19562" y="7425"/>
                    <a:pt x="19562" y="7425"/>
                    <a:pt x="19562" y="7425"/>
                  </a:cubicBezTo>
                  <a:cubicBezTo>
                    <a:pt x="19155" y="7088"/>
                    <a:pt x="18747" y="6750"/>
                    <a:pt x="18340" y="6412"/>
                  </a:cubicBezTo>
                  <a:cubicBezTo>
                    <a:pt x="18340" y="6412"/>
                    <a:pt x="18340" y="6412"/>
                    <a:pt x="18340" y="6412"/>
                  </a:cubicBezTo>
                  <a:cubicBezTo>
                    <a:pt x="17932" y="6075"/>
                    <a:pt x="17932" y="6075"/>
                    <a:pt x="17932" y="6075"/>
                  </a:cubicBezTo>
                  <a:cubicBezTo>
                    <a:pt x="17525" y="6075"/>
                    <a:pt x="17525" y="5738"/>
                    <a:pt x="17525" y="5738"/>
                  </a:cubicBezTo>
                  <a:cubicBezTo>
                    <a:pt x="17525" y="5738"/>
                    <a:pt x="17525" y="5738"/>
                    <a:pt x="17525" y="5738"/>
                  </a:cubicBezTo>
                  <a:cubicBezTo>
                    <a:pt x="17525" y="5738"/>
                    <a:pt x="17525" y="5738"/>
                    <a:pt x="17525" y="5738"/>
                  </a:cubicBezTo>
                  <a:cubicBezTo>
                    <a:pt x="16709" y="5400"/>
                    <a:pt x="16709" y="5400"/>
                    <a:pt x="16709" y="5400"/>
                  </a:cubicBezTo>
                  <a:cubicBezTo>
                    <a:pt x="16709" y="5400"/>
                    <a:pt x="16709" y="5400"/>
                    <a:pt x="16709" y="5400"/>
                  </a:cubicBezTo>
                  <a:cubicBezTo>
                    <a:pt x="16302" y="5062"/>
                    <a:pt x="15894" y="4725"/>
                    <a:pt x="15079" y="4387"/>
                  </a:cubicBezTo>
                  <a:cubicBezTo>
                    <a:pt x="15079" y="4387"/>
                    <a:pt x="15079" y="4387"/>
                    <a:pt x="15079" y="4387"/>
                  </a:cubicBezTo>
                  <a:cubicBezTo>
                    <a:pt x="14672" y="4387"/>
                    <a:pt x="14672" y="4387"/>
                    <a:pt x="14672" y="4387"/>
                  </a:cubicBezTo>
                  <a:cubicBezTo>
                    <a:pt x="14672" y="4387"/>
                    <a:pt x="14672" y="4387"/>
                    <a:pt x="14672" y="4387"/>
                  </a:cubicBezTo>
                  <a:cubicBezTo>
                    <a:pt x="14264" y="4387"/>
                    <a:pt x="14264" y="4387"/>
                    <a:pt x="14264" y="4050"/>
                  </a:cubicBezTo>
                  <a:cubicBezTo>
                    <a:pt x="14264" y="4050"/>
                    <a:pt x="14264" y="4050"/>
                    <a:pt x="13857" y="4050"/>
                  </a:cubicBezTo>
                  <a:cubicBezTo>
                    <a:pt x="13449" y="4050"/>
                    <a:pt x="13449" y="4050"/>
                    <a:pt x="13449" y="4050"/>
                  </a:cubicBezTo>
                  <a:cubicBezTo>
                    <a:pt x="13449" y="4050"/>
                    <a:pt x="13449" y="4050"/>
                    <a:pt x="13449" y="4050"/>
                  </a:cubicBezTo>
                  <a:cubicBezTo>
                    <a:pt x="13042" y="4050"/>
                    <a:pt x="12226" y="3712"/>
                    <a:pt x="11411" y="3712"/>
                  </a:cubicBezTo>
                  <a:cubicBezTo>
                    <a:pt x="11411" y="3712"/>
                    <a:pt x="11411" y="3712"/>
                    <a:pt x="11411" y="3712"/>
                  </a:cubicBezTo>
                  <a:cubicBezTo>
                    <a:pt x="11004" y="3712"/>
                    <a:pt x="11004" y="3712"/>
                    <a:pt x="11004" y="3712"/>
                  </a:cubicBezTo>
                  <a:cubicBezTo>
                    <a:pt x="11004" y="3712"/>
                    <a:pt x="10596" y="3712"/>
                    <a:pt x="10596" y="3712"/>
                  </a:cubicBezTo>
                  <a:cubicBezTo>
                    <a:pt x="10596" y="3712"/>
                    <a:pt x="10596" y="3712"/>
                    <a:pt x="10596" y="3712"/>
                  </a:cubicBezTo>
                  <a:cubicBezTo>
                    <a:pt x="13042" y="1687"/>
                    <a:pt x="13042" y="1687"/>
                    <a:pt x="13042" y="1687"/>
                  </a:cubicBezTo>
                  <a:cubicBezTo>
                    <a:pt x="11819" y="1687"/>
                    <a:pt x="11819" y="1687"/>
                    <a:pt x="11819" y="1687"/>
                  </a:cubicBezTo>
                  <a:cubicBezTo>
                    <a:pt x="11819" y="0"/>
                    <a:pt x="11819" y="0"/>
                    <a:pt x="11819" y="0"/>
                  </a:cubicBezTo>
                  <a:cubicBezTo>
                    <a:pt x="9374" y="0"/>
                    <a:pt x="9374" y="0"/>
                    <a:pt x="9374" y="0"/>
                  </a:cubicBezTo>
                  <a:cubicBezTo>
                    <a:pt x="9374" y="1687"/>
                    <a:pt x="9374" y="1687"/>
                    <a:pt x="9374" y="1687"/>
                  </a:cubicBezTo>
                  <a:cubicBezTo>
                    <a:pt x="8151" y="1687"/>
                    <a:pt x="8151" y="1687"/>
                    <a:pt x="8151" y="1687"/>
                  </a:cubicBezTo>
                  <a:cubicBezTo>
                    <a:pt x="10596" y="3712"/>
                    <a:pt x="10596" y="3712"/>
                    <a:pt x="10596" y="3712"/>
                  </a:cubicBezTo>
                  <a:cubicBezTo>
                    <a:pt x="10596" y="3712"/>
                    <a:pt x="10596" y="3712"/>
                    <a:pt x="10596" y="3712"/>
                  </a:cubicBezTo>
                  <a:cubicBezTo>
                    <a:pt x="10596" y="3712"/>
                    <a:pt x="10596" y="3712"/>
                    <a:pt x="10596" y="3712"/>
                  </a:cubicBezTo>
                  <a:cubicBezTo>
                    <a:pt x="9781" y="3712"/>
                    <a:pt x="9781" y="3712"/>
                    <a:pt x="9781" y="3712"/>
                  </a:cubicBezTo>
                  <a:cubicBezTo>
                    <a:pt x="9781" y="3712"/>
                    <a:pt x="9781" y="3712"/>
                    <a:pt x="9781" y="3712"/>
                  </a:cubicBezTo>
                  <a:cubicBezTo>
                    <a:pt x="8966" y="3712"/>
                    <a:pt x="8558" y="4050"/>
                    <a:pt x="7743" y="4050"/>
                  </a:cubicBezTo>
                  <a:cubicBezTo>
                    <a:pt x="7743" y="4050"/>
                    <a:pt x="7743" y="4050"/>
                    <a:pt x="7743" y="4050"/>
                  </a:cubicBezTo>
                  <a:cubicBezTo>
                    <a:pt x="7336" y="4050"/>
                    <a:pt x="7336" y="4050"/>
                    <a:pt x="7336" y="4050"/>
                  </a:cubicBezTo>
                  <a:cubicBezTo>
                    <a:pt x="7336" y="4050"/>
                    <a:pt x="7336" y="4050"/>
                    <a:pt x="6928" y="4050"/>
                  </a:cubicBezTo>
                  <a:cubicBezTo>
                    <a:pt x="6928" y="4387"/>
                    <a:pt x="6928" y="4387"/>
                    <a:pt x="6928" y="4387"/>
                  </a:cubicBezTo>
                  <a:cubicBezTo>
                    <a:pt x="6521" y="4387"/>
                    <a:pt x="6521" y="4387"/>
                    <a:pt x="6521" y="4387"/>
                  </a:cubicBezTo>
                  <a:cubicBezTo>
                    <a:pt x="6113" y="4387"/>
                    <a:pt x="6113" y="4387"/>
                    <a:pt x="6113" y="4387"/>
                  </a:cubicBezTo>
                  <a:cubicBezTo>
                    <a:pt x="6113" y="4387"/>
                    <a:pt x="6113" y="4387"/>
                    <a:pt x="6113" y="4387"/>
                  </a:cubicBezTo>
                  <a:cubicBezTo>
                    <a:pt x="5706" y="4725"/>
                    <a:pt x="4891" y="5062"/>
                    <a:pt x="4483" y="5400"/>
                  </a:cubicBezTo>
                  <a:cubicBezTo>
                    <a:pt x="4483" y="5400"/>
                    <a:pt x="4483" y="5400"/>
                    <a:pt x="4483" y="5400"/>
                  </a:cubicBezTo>
                  <a:cubicBezTo>
                    <a:pt x="4075" y="5738"/>
                    <a:pt x="4075" y="5738"/>
                    <a:pt x="4075" y="5738"/>
                  </a:cubicBezTo>
                  <a:cubicBezTo>
                    <a:pt x="3668" y="5738"/>
                    <a:pt x="3668" y="5738"/>
                    <a:pt x="3668" y="5738"/>
                  </a:cubicBezTo>
                  <a:cubicBezTo>
                    <a:pt x="3668" y="5738"/>
                    <a:pt x="3668" y="5738"/>
                    <a:pt x="3668" y="5738"/>
                  </a:cubicBezTo>
                  <a:cubicBezTo>
                    <a:pt x="3668" y="5738"/>
                    <a:pt x="3668" y="6075"/>
                    <a:pt x="3260" y="6075"/>
                  </a:cubicBezTo>
                  <a:cubicBezTo>
                    <a:pt x="2853" y="6412"/>
                    <a:pt x="2853" y="6412"/>
                    <a:pt x="2853" y="6412"/>
                  </a:cubicBezTo>
                  <a:cubicBezTo>
                    <a:pt x="2853" y="6412"/>
                    <a:pt x="2853" y="6412"/>
                    <a:pt x="2853" y="6412"/>
                  </a:cubicBezTo>
                  <a:cubicBezTo>
                    <a:pt x="2445" y="6750"/>
                    <a:pt x="2038" y="7088"/>
                    <a:pt x="1630" y="7425"/>
                  </a:cubicBezTo>
                  <a:cubicBezTo>
                    <a:pt x="1630" y="7425"/>
                    <a:pt x="1630" y="7425"/>
                    <a:pt x="1630" y="7425"/>
                  </a:cubicBezTo>
                  <a:cubicBezTo>
                    <a:pt x="1223" y="8100"/>
                    <a:pt x="1223" y="8100"/>
                    <a:pt x="1223" y="8100"/>
                  </a:cubicBezTo>
                  <a:cubicBezTo>
                    <a:pt x="1223" y="8100"/>
                    <a:pt x="1223" y="8100"/>
                    <a:pt x="1223" y="8437"/>
                  </a:cubicBezTo>
                  <a:cubicBezTo>
                    <a:pt x="815" y="8775"/>
                    <a:pt x="815" y="8775"/>
                    <a:pt x="815" y="8775"/>
                  </a:cubicBezTo>
                  <a:cubicBezTo>
                    <a:pt x="815" y="8775"/>
                    <a:pt x="815" y="8775"/>
                    <a:pt x="815" y="8775"/>
                  </a:cubicBezTo>
                  <a:cubicBezTo>
                    <a:pt x="408" y="9450"/>
                    <a:pt x="408" y="9788"/>
                    <a:pt x="0" y="10463"/>
                  </a:cubicBezTo>
                  <a:cubicBezTo>
                    <a:pt x="0" y="10463"/>
                    <a:pt x="0" y="10463"/>
                    <a:pt x="0" y="10463"/>
                  </a:cubicBezTo>
                  <a:cubicBezTo>
                    <a:pt x="0" y="10800"/>
                    <a:pt x="0" y="10800"/>
                    <a:pt x="0" y="10800"/>
                  </a:cubicBezTo>
                  <a:cubicBezTo>
                    <a:pt x="0" y="10800"/>
                    <a:pt x="0" y="10800"/>
                    <a:pt x="0" y="11137"/>
                  </a:cubicBezTo>
                  <a:cubicBezTo>
                    <a:pt x="0" y="11137"/>
                    <a:pt x="0" y="11137"/>
                    <a:pt x="0" y="11475"/>
                  </a:cubicBezTo>
                  <a:cubicBezTo>
                    <a:pt x="0" y="11475"/>
                    <a:pt x="0" y="11475"/>
                    <a:pt x="0" y="11475"/>
                  </a:cubicBezTo>
                  <a:cubicBezTo>
                    <a:pt x="0" y="11813"/>
                    <a:pt x="0" y="11813"/>
                    <a:pt x="0" y="11813"/>
                  </a:cubicBezTo>
                  <a:cubicBezTo>
                    <a:pt x="0" y="11813"/>
                    <a:pt x="0" y="11813"/>
                    <a:pt x="0" y="11813"/>
                  </a:cubicBezTo>
                  <a:cubicBezTo>
                    <a:pt x="0" y="12150"/>
                    <a:pt x="0" y="12488"/>
                    <a:pt x="0" y="12825"/>
                  </a:cubicBezTo>
                  <a:cubicBezTo>
                    <a:pt x="0" y="12825"/>
                    <a:pt x="0" y="13163"/>
                    <a:pt x="0" y="13500"/>
                  </a:cubicBezTo>
                  <a:cubicBezTo>
                    <a:pt x="0" y="13500"/>
                    <a:pt x="0" y="13500"/>
                    <a:pt x="0" y="13500"/>
                  </a:cubicBezTo>
                  <a:cubicBezTo>
                    <a:pt x="0" y="13838"/>
                    <a:pt x="0" y="13838"/>
                    <a:pt x="0" y="13838"/>
                  </a:cubicBezTo>
                  <a:cubicBezTo>
                    <a:pt x="0" y="13838"/>
                    <a:pt x="0" y="13838"/>
                    <a:pt x="0" y="13838"/>
                  </a:cubicBezTo>
                  <a:cubicBezTo>
                    <a:pt x="0" y="14175"/>
                    <a:pt x="0" y="14175"/>
                    <a:pt x="0" y="14175"/>
                  </a:cubicBezTo>
                  <a:cubicBezTo>
                    <a:pt x="0" y="14513"/>
                    <a:pt x="0" y="14513"/>
                    <a:pt x="0" y="14513"/>
                  </a:cubicBezTo>
                  <a:cubicBezTo>
                    <a:pt x="0" y="14850"/>
                    <a:pt x="0" y="14850"/>
                    <a:pt x="0" y="14850"/>
                  </a:cubicBezTo>
                  <a:cubicBezTo>
                    <a:pt x="0" y="14850"/>
                    <a:pt x="0" y="14850"/>
                    <a:pt x="0" y="14850"/>
                  </a:cubicBezTo>
                  <a:cubicBezTo>
                    <a:pt x="408" y="15525"/>
                    <a:pt x="408" y="15863"/>
                    <a:pt x="815" y="16538"/>
                  </a:cubicBezTo>
                  <a:cubicBezTo>
                    <a:pt x="815" y="16538"/>
                    <a:pt x="815" y="16538"/>
                    <a:pt x="815" y="16538"/>
                  </a:cubicBezTo>
                  <a:cubicBezTo>
                    <a:pt x="1223" y="16875"/>
                    <a:pt x="1223" y="16875"/>
                    <a:pt x="1223" y="16875"/>
                  </a:cubicBezTo>
                  <a:cubicBezTo>
                    <a:pt x="1223" y="17213"/>
                    <a:pt x="1223" y="17213"/>
                    <a:pt x="1223" y="17213"/>
                  </a:cubicBezTo>
                  <a:cubicBezTo>
                    <a:pt x="1630" y="17888"/>
                    <a:pt x="1630" y="17888"/>
                    <a:pt x="1630" y="17888"/>
                  </a:cubicBezTo>
                  <a:cubicBezTo>
                    <a:pt x="1630" y="17888"/>
                    <a:pt x="1630" y="17888"/>
                    <a:pt x="1630" y="17888"/>
                  </a:cubicBezTo>
                  <a:cubicBezTo>
                    <a:pt x="2038" y="18225"/>
                    <a:pt x="2445" y="18562"/>
                    <a:pt x="2853" y="18900"/>
                  </a:cubicBezTo>
                  <a:cubicBezTo>
                    <a:pt x="2853" y="18900"/>
                    <a:pt x="2853" y="18900"/>
                    <a:pt x="2853" y="18900"/>
                  </a:cubicBezTo>
                  <a:cubicBezTo>
                    <a:pt x="3260" y="19238"/>
                    <a:pt x="3260" y="19238"/>
                    <a:pt x="3260" y="19238"/>
                  </a:cubicBezTo>
                  <a:cubicBezTo>
                    <a:pt x="3668" y="19238"/>
                    <a:pt x="3668" y="19575"/>
                    <a:pt x="3668" y="19575"/>
                  </a:cubicBezTo>
                  <a:cubicBezTo>
                    <a:pt x="3668" y="19575"/>
                    <a:pt x="3668" y="19575"/>
                    <a:pt x="3668" y="19575"/>
                  </a:cubicBezTo>
                  <a:cubicBezTo>
                    <a:pt x="3668" y="19575"/>
                    <a:pt x="4075" y="19575"/>
                    <a:pt x="4075" y="19575"/>
                  </a:cubicBezTo>
                  <a:cubicBezTo>
                    <a:pt x="4483" y="19913"/>
                    <a:pt x="4483" y="19913"/>
                    <a:pt x="4483" y="19913"/>
                  </a:cubicBezTo>
                  <a:cubicBezTo>
                    <a:pt x="4483" y="19913"/>
                    <a:pt x="4483" y="19913"/>
                    <a:pt x="4483" y="19913"/>
                  </a:cubicBezTo>
                  <a:cubicBezTo>
                    <a:pt x="4891" y="20250"/>
                    <a:pt x="5706" y="20588"/>
                    <a:pt x="6113" y="20925"/>
                  </a:cubicBezTo>
                  <a:cubicBezTo>
                    <a:pt x="6113" y="20925"/>
                    <a:pt x="6113" y="20925"/>
                    <a:pt x="6113" y="20925"/>
                  </a:cubicBezTo>
                  <a:cubicBezTo>
                    <a:pt x="6521" y="20925"/>
                    <a:pt x="6521" y="20925"/>
                    <a:pt x="6521" y="20925"/>
                  </a:cubicBezTo>
                  <a:cubicBezTo>
                    <a:pt x="6521" y="20925"/>
                    <a:pt x="6521" y="20925"/>
                    <a:pt x="6928" y="20925"/>
                  </a:cubicBezTo>
                  <a:cubicBezTo>
                    <a:pt x="6928" y="20925"/>
                    <a:pt x="6928" y="20925"/>
                    <a:pt x="6928" y="21263"/>
                  </a:cubicBezTo>
                  <a:cubicBezTo>
                    <a:pt x="7336" y="21263"/>
                    <a:pt x="7336" y="21263"/>
                    <a:pt x="7336" y="21263"/>
                  </a:cubicBezTo>
                  <a:cubicBezTo>
                    <a:pt x="7743" y="21263"/>
                    <a:pt x="7743" y="21263"/>
                    <a:pt x="7743" y="21263"/>
                  </a:cubicBezTo>
                  <a:cubicBezTo>
                    <a:pt x="7743" y="21263"/>
                    <a:pt x="7743" y="21263"/>
                    <a:pt x="7743" y="21263"/>
                  </a:cubicBezTo>
                  <a:cubicBezTo>
                    <a:pt x="8558" y="21263"/>
                    <a:pt x="8966" y="21600"/>
                    <a:pt x="9781" y="21600"/>
                  </a:cubicBezTo>
                  <a:cubicBezTo>
                    <a:pt x="9781" y="21600"/>
                    <a:pt x="9781" y="21600"/>
                    <a:pt x="9781" y="21600"/>
                  </a:cubicBezTo>
                  <a:cubicBezTo>
                    <a:pt x="10189" y="21600"/>
                    <a:pt x="10189" y="21600"/>
                    <a:pt x="10189" y="21600"/>
                  </a:cubicBezTo>
                  <a:cubicBezTo>
                    <a:pt x="10189" y="21600"/>
                    <a:pt x="10189" y="21600"/>
                    <a:pt x="10189" y="21600"/>
                  </a:cubicBezTo>
                  <a:cubicBezTo>
                    <a:pt x="10596" y="21600"/>
                    <a:pt x="10596" y="21600"/>
                    <a:pt x="10596" y="21600"/>
                  </a:cubicBezTo>
                  <a:cubicBezTo>
                    <a:pt x="10596" y="21600"/>
                    <a:pt x="10596" y="21600"/>
                    <a:pt x="10596" y="21600"/>
                  </a:cubicBezTo>
                  <a:cubicBezTo>
                    <a:pt x="10596" y="21600"/>
                    <a:pt x="10596" y="21600"/>
                    <a:pt x="11004" y="21600"/>
                  </a:cubicBezTo>
                  <a:cubicBezTo>
                    <a:pt x="11004" y="21600"/>
                    <a:pt x="11004" y="21600"/>
                    <a:pt x="11004" y="21600"/>
                  </a:cubicBezTo>
                  <a:cubicBezTo>
                    <a:pt x="11004" y="21600"/>
                    <a:pt x="11004" y="21600"/>
                    <a:pt x="11004" y="21600"/>
                  </a:cubicBezTo>
                  <a:cubicBezTo>
                    <a:pt x="11411" y="21600"/>
                    <a:pt x="11411" y="21600"/>
                    <a:pt x="11411" y="21600"/>
                  </a:cubicBezTo>
                  <a:cubicBezTo>
                    <a:pt x="11411" y="21600"/>
                    <a:pt x="11411" y="21600"/>
                    <a:pt x="11411" y="21600"/>
                  </a:cubicBezTo>
                  <a:cubicBezTo>
                    <a:pt x="12226" y="21600"/>
                    <a:pt x="13042" y="21263"/>
                    <a:pt x="13449" y="21263"/>
                  </a:cubicBezTo>
                  <a:cubicBezTo>
                    <a:pt x="13449" y="21263"/>
                    <a:pt x="13449" y="21263"/>
                    <a:pt x="13449" y="21263"/>
                  </a:cubicBezTo>
                  <a:cubicBezTo>
                    <a:pt x="13857" y="21263"/>
                    <a:pt x="13857" y="21263"/>
                    <a:pt x="13857" y="21263"/>
                  </a:cubicBezTo>
                  <a:cubicBezTo>
                    <a:pt x="14264" y="21263"/>
                    <a:pt x="14264" y="21263"/>
                    <a:pt x="14264" y="21263"/>
                  </a:cubicBezTo>
                  <a:cubicBezTo>
                    <a:pt x="14264" y="20925"/>
                    <a:pt x="14264" y="20925"/>
                    <a:pt x="14672" y="20925"/>
                  </a:cubicBezTo>
                  <a:cubicBezTo>
                    <a:pt x="14672" y="20925"/>
                    <a:pt x="14672" y="20925"/>
                    <a:pt x="14672" y="20925"/>
                  </a:cubicBezTo>
                  <a:cubicBezTo>
                    <a:pt x="15079" y="20925"/>
                    <a:pt x="15079" y="20925"/>
                    <a:pt x="15079" y="20925"/>
                  </a:cubicBezTo>
                  <a:cubicBezTo>
                    <a:pt x="15079" y="20925"/>
                    <a:pt x="15079" y="20925"/>
                    <a:pt x="15079" y="20925"/>
                  </a:cubicBezTo>
                  <a:cubicBezTo>
                    <a:pt x="15894" y="20588"/>
                    <a:pt x="16302" y="20250"/>
                    <a:pt x="16709" y="19913"/>
                  </a:cubicBezTo>
                  <a:cubicBezTo>
                    <a:pt x="16709" y="19913"/>
                    <a:pt x="16709" y="19913"/>
                    <a:pt x="16709" y="19913"/>
                  </a:cubicBezTo>
                  <a:cubicBezTo>
                    <a:pt x="17525" y="19575"/>
                    <a:pt x="17525" y="19575"/>
                    <a:pt x="17525" y="19575"/>
                  </a:cubicBezTo>
                  <a:cubicBezTo>
                    <a:pt x="17525" y="19575"/>
                    <a:pt x="17525" y="19575"/>
                    <a:pt x="17525" y="19575"/>
                  </a:cubicBezTo>
                  <a:cubicBezTo>
                    <a:pt x="17525" y="19575"/>
                    <a:pt x="17525" y="19575"/>
                    <a:pt x="17525" y="19575"/>
                  </a:cubicBezTo>
                  <a:cubicBezTo>
                    <a:pt x="17525" y="19575"/>
                    <a:pt x="17525" y="19238"/>
                    <a:pt x="17932" y="19238"/>
                  </a:cubicBezTo>
                  <a:cubicBezTo>
                    <a:pt x="18340" y="18900"/>
                    <a:pt x="18340" y="18900"/>
                    <a:pt x="18340" y="18900"/>
                  </a:cubicBezTo>
                  <a:cubicBezTo>
                    <a:pt x="18340" y="18900"/>
                    <a:pt x="18340" y="18900"/>
                    <a:pt x="18340" y="18900"/>
                  </a:cubicBezTo>
                  <a:cubicBezTo>
                    <a:pt x="18747" y="18562"/>
                    <a:pt x="19155" y="18225"/>
                    <a:pt x="19562" y="17888"/>
                  </a:cubicBezTo>
                  <a:cubicBezTo>
                    <a:pt x="19562" y="17888"/>
                    <a:pt x="19562" y="17888"/>
                    <a:pt x="19562" y="17888"/>
                  </a:cubicBezTo>
                  <a:cubicBezTo>
                    <a:pt x="19970" y="17213"/>
                    <a:pt x="19970" y="17213"/>
                    <a:pt x="19970" y="17213"/>
                  </a:cubicBezTo>
                  <a:cubicBezTo>
                    <a:pt x="19970" y="17213"/>
                    <a:pt x="19970" y="17213"/>
                    <a:pt x="19970" y="16875"/>
                  </a:cubicBezTo>
                  <a:cubicBezTo>
                    <a:pt x="20377" y="16538"/>
                    <a:pt x="20377" y="16538"/>
                    <a:pt x="20377" y="16538"/>
                  </a:cubicBezTo>
                  <a:cubicBezTo>
                    <a:pt x="20377" y="16538"/>
                    <a:pt x="20377" y="16538"/>
                    <a:pt x="20377" y="16538"/>
                  </a:cubicBezTo>
                  <a:cubicBezTo>
                    <a:pt x="20785" y="15863"/>
                    <a:pt x="20785" y="15525"/>
                    <a:pt x="21192" y="14850"/>
                  </a:cubicBezTo>
                  <a:cubicBezTo>
                    <a:pt x="21192" y="14850"/>
                    <a:pt x="21192" y="14850"/>
                    <a:pt x="21192" y="14850"/>
                  </a:cubicBezTo>
                  <a:cubicBezTo>
                    <a:pt x="21192" y="14513"/>
                    <a:pt x="21192" y="14513"/>
                    <a:pt x="21192" y="14513"/>
                  </a:cubicBezTo>
                  <a:cubicBezTo>
                    <a:pt x="21192" y="14513"/>
                    <a:pt x="21192" y="14175"/>
                    <a:pt x="21192" y="14175"/>
                  </a:cubicBezTo>
                  <a:cubicBezTo>
                    <a:pt x="21192" y="14175"/>
                    <a:pt x="21192" y="14175"/>
                    <a:pt x="21192" y="13838"/>
                  </a:cubicBezTo>
                  <a:cubicBezTo>
                    <a:pt x="21192" y="13838"/>
                    <a:pt x="21192" y="13838"/>
                    <a:pt x="21192" y="13838"/>
                  </a:cubicBezTo>
                  <a:cubicBezTo>
                    <a:pt x="21192" y="13500"/>
                    <a:pt x="21192" y="13500"/>
                    <a:pt x="21192" y="13500"/>
                  </a:cubicBezTo>
                  <a:cubicBezTo>
                    <a:pt x="21192" y="13500"/>
                    <a:pt x="21192" y="13500"/>
                    <a:pt x="21192" y="13500"/>
                  </a:cubicBezTo>
                  <a:cubicBezTo>
                    <a:pt x="21600" y="13163"/>
                    <a:pt x="21600" y="12825"/>
                    <a:pt x="21600" y="12825"/>
                  </a:cubicBezTo>
                  <a:cubicBezTo>
                    <a:pt x="21600" y="12488"/>
                    <a:pt x="21600" y="12150"/>
                    <a:pt x="21192" y="11813"/>
                  </a:cubicBezTo>
                  <a:close/>
                  <a:moveTo>
                    <a:pt x="1223" y="12825"/>
                  </a:moveTo>
                  <a:cubicBezTo>
                    <a:pt x="1223" y="12488"/>
                    <a:pt x="1223" y="12150"/>
                    <a:pt x="1223" y="12150"/>
                  </a:cubicBezTo>
                  <a:cubicBezTo>
                    <a:pt x="3260" y="12488"/>
                    <a:pt x="3260" y="12488"/>
                    <a:pt x="3260" y="12488"/>
                  </a:cubicBezTo>
                  <a:cubicBezTo>
                    <a:pt x="3260" y="12488"/>
                    <a:pt x="3260" y="12488"/>
                    <a:pt x="3260" y="12825"/>
                  </a:cubicBezTo>
                  <a:cubicBezTo>
                    <a:pt x="3260" y="12825"/>
                    <a:pt x="3260" y="12825"/>
                    <a:pt x="3260" y="12825"/>
                  </a:cubicBezTo>
                  <a:cubicBezTo>
                    <a:pt x="1223" y="13163"/>
                    <a:pt x="1223" y="13163"/>
                    <a:pt x="1223" y="13163"/>
                  </a:cubicBezTo>
                  <a:cubicBezTo>
                    <a:pt x="1223" y="13163"/>
                    <a:pt x="1223" y="12825"/>
                    <a:pt x="1223" y="12825"/>
                  </a:cubicBezTo>
                  <a:close/>
                  <a:moveTo>
                    <a:pt x="20377" y="12825"/>
                  </a:moveTo>
                  <a:cubicBezTo>
                    <a:pt x="20377" y="12825"/>
                    <a:pt x="20377" y="13163"/>
                    <a:pt x="19970" y="13163"/>
                  </a:cubicBezTo>
                  <a:cubicBezTo>
                    <a:pt x="17932" y="12825"/>
                    <a:pt x="17932" y="12825"/>
                    <a:pt x="17932" y="12825"/>
                  </a:cubicBezTo>
                  <a:cubicBezTo>
                    <a:pt x="17932" y="12825"/>
                    <a:pt x="17932" y="12825"/>
                    <a:pt x="17932" y="12825"/>
                  </a:cubicBezTo>
                  <a:cubicBezTo>
                    <a:pt x="17932" y="12488"/>
                    <a:pt x="17932" y="12488"/>
                    <a:pt x="17932" y="12488"/>
                  </a:cubicBezTo>
                  <a:cubicBezTo>
                    <a:pt x="19970" y="12150"/>
                    <a:pt x="19970" y="12150"/>
                    <a:pt x="19970" y="12150"/>
                  </a:cubicBezTo>
                  <a:cubicBezTo>
                    <a:pt x="20377" y="12150"/>
                    <a:pt x="20377" y="12488"/>
                    <a:pt x="20377" y="12825"/>
                  </a:cubicBezTo>
                  <a:close/>
                  <a:moveTo>
                    <a:pt x="17525" y="10800"/>
                  </a:moveTo>
                  <a:cubicBezTo>
                    <a:pt x="17525" y="10800"/>
                    <a:pt x="17525" y="10463"/>
                    <a:pt x="17525" y="10125"/>
                  </a:cubicBezTo>
                  <a:cubicBezTo>
                    <a:pt x="19155" y="9450"/>
                    <a:pt x="19155" y="9450"/>
                    <a:pt x="19155" y="9450"/>
                  </a:cubicBezTo>
                  <a:cubicBezTo>
                    <a:pt x="19562" y="9788"/>
                    <a:pt x="19562" y="10125"/>
                    <a:pt x="19970" y="10463"/>
                  </a:cubicBezTo>
                  <a:lnTo>
                    <a:pt x="17525" y="10800"/>
                  </a:lnTo>
                  <a:close/>
                  <a:moveTo>
                    <a:pt x="7743" y="8100"/>
                  </a:moveTo>
                  <a:cubicBezTo>
                    <a:pt x="8558" y="7762"/>
                    <a:pt x="9781" y="7425"/>
                    <a:pt x="10596" y="7425"/>
                  </a:cubicBezTo>
                  <a:cubicBezTo>
                    <a:pt x="11819" y="7425"/>
                    <a:pt x="12634" y="7762"/>
                    <a:pt x="13449" y="8100"/>
                  </a:cubicBezTo>
                  <a:cubicBezTo>
                    <a:pt x="15487" y="9112"/>
                    <a:pt x="16709" y="10800"/>
                    <a:pt x="16709" y="12825"/>
                  </a:cubicBezTo>
                  <a:cubicBezTo>
                    <a:pt x="16709" y="15525"/>
                    <a:pt x="13857" y="17888"/>
                    <a:pt x="10596" y="17888"/>
                  </a:cubicBezTo>
                  <a:cubicBezTo>
                    <a:pt x="7336" y="17888"/>
                    <a:pt x="4483" y="15525"/>
                    <a:pt x="4483" y="12825"/>
                  </a:cubicBezTo>
                  <a:cubicBezTo>
                    <a:pt x="4483" y="10800"/>
                    <a:pt x="5706" y="9112"/>
                    <a:pt x="7743" y="8100"/>
                  </a:cubicBezTo>
                  <a:close/>
                  <a:moveTo>
                    <a:pt x="16709" y="9112"/>
                  </a:moveTo>
                  <a:cubicBezTo>
                    <a:pt x="16302" y="8775"/>
                    <a:pt x="16302" y="8775"/>
                    <a:pt x="15894" y="8437"/>
                  </a:cubicBezTo>
                  <a:cubicBezTo>
                    <a:pt x="17525" y="7088"/>
                    <a:pt x="17525" y="7088"/>
                    <a:pt x="17525" y="7088"/>
                  </a:cubicBezTo>
                  <a:cubicBezTo>
                    <a:pt x="17932" y="7425"/>
                    <a:pt x="17932" y="7762"/>
                    <a:pt x="18340" y="8100"/>
                  </a:cubicBezTo>
                  <a:lnTo>
                    <a:pt x="16709" y="9112"/>
                  </a:lnTo>
                  <a:close/>
                  <a:moveTo>
                    <a:pt x="14672" y="7425"/>
                  </a:moveTo>
                  <a:cubicBezTo>
                    <a:pt x="14672" y="7425"/>
                    <a:pt x="14264" y="7425"/>
                    <a:pt x="14264" y="7088"/>
                  </a:cubicBezTo>
                  <a:cubicBezTo>
                    <a:pt x="13857" y="7088"/>
                    <a:pt x="13857" y="7088"/>
                    <a:pt x="13857" y="7088"/>
                  </a:cubicBezTo>
                  <a:cubicBezTo>
                    <a:pt x="14672" y="5400"/>
                    <a:pt x="14672" y="5400"/>
                    <a:pt x="14672" y="5400"/>
                  </a:cubicBezTo>
                  <a:cubicBezTo>
                    <a:pt x="15079" y="5738"/>
                    <a:pt x="15487" y="5738"/>
                    <a:pt x="15894" y="6075"/>
                  </a:cubicBezTo>
                  <a:lnTo>
                    <a:pt x="14672" y="7425"/>
                  </a:lnTo>
                  <a:close/>
                  <a:moveTo>
                    <a:pt x="12634" y="6412"/>
                  </a:moveTo>
                  <a:cubicBezTo>
                    <a:pt x="11411" y="5400"/>
                    <a:pt x="11411" y="5400"/>
                    <a:pt x="11411" y="5400"/>
                  </a:cubicBezTo>
                  <a:cubicBezTo>
                    <a:pt x="11411" y="4725"/>
                    <a:pt x="11411" y="4725"/>
                    <a:pt x="11411" y="4725"/>
                  </a:cubicBezTo>
                  <a:cubicBezTo>
                    <a:pt x="12226" y="4725"/>
                    <a:pt x="12634" y="4725"/>
                    <a:pt x="13042" y="5062"/>
                  </a:cubicBezTo>
                  <a:lnTo>
                    <a:pt x="12634" y="6412"/>
                  </a:lnTo>
                  <a:close/>
                  <a:moveTo>
                    <a:pt x="9781" y="5400"/>
                  </a:moveTo>
                  <a:cubicBezTo>
                    <a:pt x="8966" y="6412"/>
                    <a:pt x="8966" y="6412"/>
                    <a:pt x="8966" y="6412"/>
                  </a:cubicBezTo>
                  <a:cubicBezTo>
                    <a:pt x="8151" y="5062"/>
                    <a:pt x="8151" y="5062"/>
                    <a:pt x="8151" y="5062"/>
                  </a:cubicBezTo>
                  <a:cubicBezTo>
                    <a:pt x="8558" y="4725"/>
                    <a:pt x="9374" y="4725"/>
                    <a:pt x="9781" y="4725"/>
                  </a:cubicBezTo>
                  <a:lnTo>
                    <a:pt x="9781" y="5400"/>
                  </a:lnTo>
                  <a:close/>
                  <a:moveTo>
                    <a:pt x="7336" y="7088"/>
                  </a:moveTo>
                  <a:cubicBezTo>
                    <a:pt x="7336" y="7088"/>
                    <a:pt x="7336" y="7088"/>
                    <a:pt x="7336" y="7088"/>
                  </a:cubicBezTo>
                  <a:cubicBezTo>
                    <a:pt x="6928" y="7425"/>
                    <a:pt x="6928" y="7425"/>
                    <a:pt x="6521" y="7425"/>
                  </a:cubicBezTo>
                  <a:cubicBezTo>
                    <a:pt x="5298" y="6075"/>
                    <a:pt x="5298" y="6075"/>
                    <a:pt x="5298" y="6075"/>
                  </a:cubicBezTo>
                  <a:cubicBezTo>
                    <a:pt x="5706" y="5738"/>
                    <a:pt x="6113" y="5738"/>
                    <a:pt x="6521" y="5400"/>
                  </a:cubicBezTo>
                  <a:lnTo>
                    <a:pt x="7336" y="7088"/>
                  </a:lnTo>
                  <a:close/>
                  <a:moveTo>
                    <a:pt x="5298" y="8437"/>
                  </a:moveTo>
                  <a:cubicBezTo>
                    <a:pt x="4891" y="8775"/>
                    <a:pt x="4891" y="8775"/>
                    <a:pt x="4891" y="9112"/>
                  </a:cubicBezTo>
                  <a:cubicBezTo>
                    <a:pt x="2853" y="8100"/>
                    <a:pt x="2853" y="8100"/>
                    <a:pt x="2853" y="8100"/>
                  </a:cubicBezTo>
                  <a:cubicBezTo>
                    <a:pt x="3260" y="7762"/>
                    <a:pt x="3260" y="7425"/>
                    <a:pt x="3668" y="7088"/>
                  </a:cubicBezTo>
                  <a:lnTo>
                    <a:pt x="5298" y="8437"/>
                  </a:lnTo>
                  <a:close/>
                  <a:moveTo>
                    <a:pt x="3668" y="10125"/>
                  </a:moveTo>
                  <a:cubicBezTo>
                    <a:pt x="3668" y="10463"/>
                    <a:pt x="3668" y="10800"/>
                    <a:pt x="3668" y="10800"/>
                  </a:cubicBezTo>
                  <a:cubicBezTo>
                    <a:pt x="1223" y="10463"/>
                    <a:pt x="1223" y="10463"/>
                    <a:pt x="1223" y="10463"/>
                  </a:cubicBezTo>
                  <a:cubicBezTo>
                    <a:pt x="1630" y="10125"/>
                    <a:pt x="1630" y="9788"/>
                    <a:pt x="2038" y="9450"/>
                  </a:cubicBezTo>
                  <a:lnTo>
                    <a:pt x="3668" y="10125"/>
                  </a:lnTo>
                  <a:close/>
                  <a:moveTo>
                    <a:pt x="3668" y="14513"/>
                  </a:moveTo>
                  <a:cubicBezTo>
                    <a:pt x="3668" y="14513"/>
                    <a:pt x="3668" y="14850"/>
                    <a:pt x="3668" y="15188"/>
                  </a:cubicBezTo>
                  <a:cubicBezTo>
                    <a:pt x="2038" y="15863"/>
                    <a:pt x="2038" y="15863"/>
                    <a:pt x="2038" y="15863"/>
                  </a:cubicBezTo>
                  <a:cubicBezTo>
                    <a:pt x="1630" y="15525"/>
                    <a:pt x="1630" y="15188"/>
                    <a:pt x="1223" y="14850"/>
                  </a:cubicBezTo>
                  <a:lnTo>
                    <a:pt x="3668" y="14513"/>
                  </a:lnTo>
                  <a:close/>
                  <a:moveTo>
                    <a:pt x="4891" y="16200"/>
                  </a:moveTo>
                  <a:cubicBezTo>
                    <a:pt x="4891" y="16538"/>
                    <a:pt x="4891" y="16538"/>
                    <a:pt x="5298" y="16875"/>
                  </a:cubicBezTo>
                  <a:cubicBezTo>
                    <a:pt x="3668" y="18225"/>
                    <a:pt x="3668" y="18225"/>
                    <a:pt x="3668" y="18225"/>
                  </a:cubicBezTo>
                  <a:cubicBezTo>
                    <a:pt x="3260" y="17888"/>
                    <a:pt x="3260" y="17550"/>
                    <a:pt x="2853" y="17213"/>
                  </a:cubicBezTo>
                  <a:lnTo>
                    <a:pt x="4891" y="16200"/>
                  </a:lnTo>
                  <a:close/>
                  <a:moveTo>
                    <a:pt x="6521" y="17888"/>
                  </a:moveTo>
                  <a:cubicBezTo>
                    <a:pt x="6928" y="17888"/>
                    <a:pt x="6928" y="17888"/>
                    <a:pt x="7336" y="18225"/>
                  </a:cubicBezTo>
                  <a:cubicBezTo>
                    <a:pt x="6521" y="19913"/>
                    <a:pt x="6521" y="19913"/>
                    <a:pt x="6521" y="19913"/>
                  </a:cubicBezTo>
                  <a:cubicBezTo>
                    <a:pt x="6113" y="19575"/>
                    <a:pt x="5706" y="19575"/>
                    <a:pt x="5298" y="19238"/>
                  </a:cubicBezTo>
                  <a:lnTo>
                    <a:pt x="6521" y="17888"/>
                  </a:lnTo>
                  <a:close/>
                  <a:moveTo>
                    <a:pt x="8966" y="18562"/>
                  </a:moveTo>
                  <a:cubicBezTo>
                    <a:pt x="9374" y="18562"/>
                    <a:pt x="9374" y="18562"/>
                    <a:pt x="9781" y="18900"/>
                  </a:cubicBezTo>
                  <a:cubicBezTo>
                    <a:pt x="9781" y="20588"/>
                    <a:pt x="9781" y="20588"/>
                    <a:pt x="9781" y="20588"/>
                  </a:cubicBezTo>
                  <a:cubicBezTo>
                    <a:pt x="9374" y="20588"/>
                    <a:pt x="8558" y="20588"/>
                    <a:pt x="8151" y="20250"/>
                  </a:cubicBezTo>
                  <a:lnTo>
                    <a:pt x="8966" y="18562"/>
                  </a:lnTo>
                  <a:close/>
                  <a:moveTo>
                    <a:pt x="11411" y="18900"/>
                  </a:moveTo>
                  <a:cubicBezTo>
                    <a:pt x="11819" y="18562"/>
                    <a:pt x="12226" y="18562"/>
                    <a:pt x="12226" y="18562"/>
                  </a:cubicBezTo>
                  <a:cubicBezTo>
                    <a:pt x="13042" y="20250"/>
                    <a:pt x="13042" y="20250"/>
                    <a:pt x="13042" y="20250"/>
                  </a:cubicBezTo>
                  <a:cubicBezTo>
                    <a:pt x="12634" y="20588"/>
                    <a:pt x="12226" y="20588"/>
                    <a:pt x="11411" y="20588"/>
                  </a:cubicBezTo>
                  <a:lnTo>
                    <a:pt x="11411" y="18900"/>
                  </a:lnTo>
                  <a:close/>
                  <a:moveTo>
                    <a:pt x="13857" y="18225"/>
                  </a:moveTo>
                  <a:cubicBezTo>
                    <a:pt x="14264" y="17888"/>
                    <a:pt x="14264" y="17888"/>
                    <a:pt x="14672" y="17888"/>
                  </a:cubicBezTo>
                  <a:cubicBezTo>
                    <a:pt x="15894" y="19238"/>
                    <a:pt x="15894" y="19238"/>
                    <a:pt x="15894" y="19238"/>
                  </a:cubicBezTo>
                  <a:cubicBezTo>
                    <a:pt x="15487" y="19575"/>
                    <a:pt x="15079" y="19575"/>
                    <a:pt x="14672" y="19913"/>
                  </a:cubicBezTo>
                  <a:lnTo>
                    <a:pt x="13857" y="18225"/>
                  </a:lnTo>
                  <a:close/>
                  <a:moveTo>
                    <a:pt x="15894" y="16875"/>
                  </a:moveTo>
                  <a:cubicBezTo>
                    <a:pt x="16302" y="16538"/>
                    <a:pt x="16302" y="16538"/>
                    <a:pt x="16709" y="16200"/>
                  </a:cubicBezTo>
                  <a:cubicBezTo>
                    <a:pt x="18340" y="17213"/>
                    <a:pt x="18340" y="17213"/>
                    <a:pt x="18340" y="17213"/>
                  </a:cubicBezTo>
                  <a:cubicBezTo>
                    <a:pt x="17932" y="17550"/>
                    <a:pt x="17932" y="17888"/>
                    <a:pt x="17525" y="18225"/>
                  </a:cubicBezTo>
                  <a:lnTo>
                    <a:pt x="15894" y="16875"/>
                  </a:lnTo>
                  <a:close/>
                  <a:moveTo>
                    <a:pt x="17525" y="15188"/>
                  </a:moveTo>
                  <a:cubicBezTo>
                    <a:pt x="17525" y="14850"/>
                    <a:pt x="17525" y="14513"/>
                    <a:pt x="17525" y="14513"/>
                  </a:cubicBezTo>
                  <a:cubicBezTo>
                    <a:pt x="19970" y="14850"/>
                    <a:pt x="19970" y="14850"/>
                    <a:pt x="19970" y="14850"/>
                  </a:cubicBezTo>
                  <a:cubicBezTo>
                    <a:pt x="19562" y="15188"/>
                    <a:pt x="19562" y="15525"/>
                    <a:pt x="19155" y="15863"/>
                  </a:cubicBezTo>
                  <a:lnTo>
                    <a:pt x="17525" y="15188"/>
                  </a:lnTo>
                  <a:close/>
                </a:path>
              </a:pathLst>
            </a:custGeom>
            <a:solidFill>
              <a:srgbClr val="008E9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grpSp>
        <p:nvGrpSpPr>
          <p:cNvPr id="910" name="Group 910"/>
          <p:cNvGrpSpPr/>
          <p:nvPr/>
        </p:nvGrpSpPr>
        <p:grpSpPr>
          <a:xfrm>
            <a:off x="7228384" y="2368761"/>
            <a:ext cx="2344411" cy="2564249"/>
            <a:chOff x="0" y="0"/>
            <a:chExt cx="2344410" cy="2564248"/>
          </a:xfrm>
        </p:grpSpPr>
        <p:sp>
          <p:nvSpPr>
            <p:cNvPr id="905" name="Shape 905"/>
            <p:cNvSpPr/>
            <p:nvPr/>
          </p:nvSpPr>
          <p:spPr>
            <a:xfrm>
              <a:off x="0" y="1625226"/>
              <a:ext cx="2120240" cy="939023"/>
            </a:xfrm>
            <a:custGeom>
              <a:avLst/>
              <a:gdLst/>
              <a:ahLst/>
              <a:cxnLst>
                <a:cxn ang="0">
                  <a:pos x="wd2" y="hd2"/>
                </a:cxn>
                <a:cxn ang="5400000">
                  <a:pos x="wd2" y="hd2"/>
                </a:cxn>
                <a:cxn ang="10800000">
                  <a:pos x="wd2" y="hd2"/>
                </a:cxn>
                <a:cxn ang="16200000">
                  <a:pos x="wd2" y="hd2"/>
                </a:cxn>
              </a:cxnLst>
              <a:rect l="0" t="0" r="r" b="b"/>
              <a:pathLst>
                <a:path w="21600" h="19977" extrusionOk="0">
                  <a:moveTo>
                    <a:pt x="19054" y="19977"/>
                  </a:moveTo>
                  <a:cubicBezTo>
                    <a:pt x="21600" y="12884"/>
                    <a:pt x="21600" y="12884"/>
                    <a:pt x="21600" y="12884"/>
                  </a:cubicBezTo>
                  <a:cubicBezTo>
                    <a:pt x="15737" y="3374"/>
                    <a:pt x="8023" y="-1623"/>
                    <a:pt x="0" y="473"/>
                  </a:cubicBezTo>
                  <a:cubicBezTo>
                    <a:pt x="540" y="9338"/>
                    <a:pt x="540" y="9338"/>
                    <a:pt x="540" y="9338"/>
                  </a:cubicBezTo>
                  <a:cubicBezTo>
                    <a:pt x="7406" y="7565"/>
                    <a:pt x="13963" y="11756"/>
                    <a:pt x="19054" y="19977"/>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6" name="Shape 906"/>
            <p:cNvSpPr/>
            <p:nvPr/>
          </p:nvSpPr>
          <p:spPr>
            <a:xfrm>
              <a:off x="264667" y="0"/>
              <a:ext cx="2079744" cy="2079745"/>
            </a:xfrm>
            <a:custGeom>
              <a:avLst/>
              <a:gdLst/>
              <a:ahLst/>
              <a:cxnLst>
                <a:cxn ang="0">
                  <a:pos x="wd2" y="hd2"/>
                </a:cxn>
                <a:cxn ang="5400000">
                  <a:pos x="wd2" y="hd2"/>
                </a:cxn>
                <a:cxn ang="10800000">
                  <a:pos x="wd2" y="hd2"/>
                </a:cxn>
                <a:cxn ang="16200000">
                  <a:pos x="wd2" y="hd2"/>
                </a:cxn>
              </a:cxnLst>
              <a:rect l="0" t="0" r="r" b="b"/>
              <a:pathLst>
                <a:path w="19462" h="19462" extrusionOk="0">
                  <a:moveTo>
                    <a:pt x="7146" y="19115"/>
                  </a:moveTo>
                  <a:cubicBezTo>
                    <a:pt x="12316" y="20531"/>
                    <a:pt x="17698" y="17486"/>
                    <a:pt x="19115" y="12316"/>
                  </a:cubicBezTo>
                  <a:cubicBezTo>
                    <a:pt x="20531" y="7146"/>
                    <a:pt x="17486" y="1764"/>
                    <a:pt x="12316" y="347"/>
                  </a:cubicBezTo>
                  <a:cubicBezTo>
                    <a:pt x="7146" y="-1069"/>
                    <a:pt x="1764" y="1976"/>
                    <a:pt x="347" y="7146"/>
                  </a:cubicBezTo>
                  <a:cubicBezTo>
                    <a:pt x="-1069" y="12316"/>
                    <a:pt x="1976" y="17627"/>
                    <a:pt x="7146" y="19115"/>
                  </a:cubicBez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7" name="Shape 907"/>
            <p:cNvSpPr/>
            <p:nvPr/>
          </p:nvSpPr>
          <p:spPr>
            <a:xfrm>
              <a:off x="352662" y="81592"/>
              <a:ext cx="1908378" cy="1908142"/>
            </a:xfrm>
            <a:custGeom>
              <a:avLst/>
              <a:gdLst/>
              <a:ahLst/>
              <a:cxnLst>
                <a:cxn ang="0">
                  <a:pos x="wd2" y="hd2"/>
                </a:cxn>
                <a:cxn ang="5400000">
                  <a:pos x="wd2" y="hd2"/>
                </a:cxn>
                <a:cxn ang="10800000">
                  <a:pos x="wd2" y="hd2"/>
                </a:cxn>
                <a:cxn ang="16200000">
                  <a:pos x="wd2" y="hd2"/>
                </a:cxn>
              </a:cxnLst>
              <a:rect l="0" t="0" r="r" b="b"/>
              <a:pathLst>
                <a:path w="20865" h="21427" extrusionOk="0">
                  <a:moveTo>
                    <a:pt x="11706" y="21342"/>
                  </a:moveTo>
                  <a:cubicBezTo>
                    <a:pt x="10382" y="21512"/>
                    <a:pt x="8975" y="21427"/>
                    <a:pt x="7651" y="21087"/>
                  </a:cubicBezTo>
                  <a:cubicBezTo>
                    <a:pt x="5002" y="20321"/>
                    <a:pt x="2768" y="18536"/>
                    <a:pt x="1361" y="15984"/>
                  </a:cubicBezTo>
                  <a:cubicBezTo>
                    <a:pt x="37" y="13518"/>
                    <a:pt x="-377" y="10627"/>
                    <a:pt x="368" y="7906"/>
                  </a:cubicBezTo>
                  <a:cubicBezTo>
                    <a:pt x="1526" y="3654"/>
                    <a:pt x="4920" y="677"/>
                    <a:pt x="9140" y="82"/>
                  </a:cubicBezTo>
                  <a:cubicBezTo>
                    <a:pt x="10547" y="-88"/>
                    <a:pt x="11871" y="-3"/>
                    <a:pt x="13195" y="422"/>
                  </a:cubicBezTo>
                  <a:cubicBezTo>
                    <a:pt x="15844" y="1188"/>
                    <a:pt x="18078" y="2973"/>
                    <a:pt x="19485" y="5440"/>
                  </a:cubicBezTo>
                  <a:cubicBezTo>
                    <a:pt x="20892" y="7906"/>
                    <a:pt x="21223" y="10797"/>
                    <a:pt x="20478" y="13603"/>
                  </a:cubicBezTo>
                  <a:cubicBezTo>
                    <a:pt x="19320" y="17770"/>
                    <a:pt x="15926" y="20832"/>
                    <a:pt x="11706" y="21342"/>
                  </a:cubicBezTo>
                  <a:cubicBezTo>
                    <a:pt x="11706" y="21342"/>
                    <a:pt x="11706" y="21342"/>
                    <a:pt x="11706" y="21342"/>
                  </a:cubicBezTo>
                  <a:close/>
                </a:path>
              </a:pathLst>
            </a:custGeom>
            <a:solidFill>
              <a:srgbClr val="E9E7DE"/>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8" name="Shape 908"/>
            <p:cNvSpPr/>
            <p:nvPr/>
          </p:nvSpPr>
          <p:spPr>
            <a:xfrm>
              <a:off x="801235" y="467148"/>
              <a:ext cx="1015287" cy="1021073"/>
            </a:xfrm>
            <a:custGeom>
              <a:avLst/>
              <a:gdLst/>
              <a:ahLst/>
              <a:cxnLst>
                <a:cxn ang="0">
                  <a:pos x="wd2" y="hd2"/>
                </a:cxn>
                <a:cxn ang="5400000">
                  <a:pos x="wd2" y="hd2"/>
                </a:cxn>
                <a:cxn ang="10800000">
                  <a:pos x="wd2" y="hd2"/>
                </a:cxn>
                <a:cxn ang="16200000">
                  <a:pos x="wd2" y="hd2"/>
                </a:cxn>
              </a:cxnLst>
              <a:rect l="0" t="0" r="r" b="b"/>
              <a:pathLst>
                <a:path w="21600" h="21600" extrusionOk="0">
                  <a:moveTo>
                    <a:pt x="20472" y="9760"/>
                  </a:moveTo>
                  <a:cubicBezTo>
                    <a:pt x="20149" y="9760"/>
                    <a:pt x="20149" y="9760"/>
                    <a:pt x="20149" y="9760"/>
                  </a:cubicBezTo>
                  <a:cubicBezTo>
                    <a:pt x="20149" y="7040"/>
                    <a:pt x="20149" y="7040"/>
                    <a:pt x="20149" y="7040"/>
                  </a:cubicBezTo>
                  <a:cubicBezTo>
                    <a:pt x="20149" y="6560"/>
                    <a:pt x="20149" y="6560"/>
                    <a:pt x="20149" y="6560"/>
                  </a:cubicBezTo>
                  <a:cubicBezTo>
                    <a:pt x="20149" y="5440"/>
                    <a:pt x="20149" y="5440"/>
                    <a:pt x="20149" y="5440"/>
                  </a:cubicBezTo>
                  <a:cubicBezTo>
                    <a:pt x="20149" y="4320"/>
                    <a:pt x="20149" y="4320"/>
                    <a:pt x="20149" y="4320"/>
                  </a:cubicBezTo>
                  <a:cubicBezTo>
                    <a:pt x="20149" y="3200"/>
                    <a:pt x="20149" y="3200"/>
                    <a:pt x="20149" y="3200"/>
                  </a:cubicBezTo>
                  <a:cubicBezTo>
                    <a:pt x="20149" y="2240"/>
                    <a:pt x="20149" y="2240"/>
                    <a:pt x="20149" y="2240"/>
                  </a:cubicBezTo>
                  <a:cubicBezTo>
                    <a:pt x="17409" y="2240"/>
                    <a:pt x="17409" y="2240"/>
                    <a:pt x="17409" y="2240"/>
                  </a:cubicBezTo>
                  <a:cubicBezTo>
                    <a:pt x="16281" y="0"/>
                    <a:pt x="16281" y="0"/>
                    <a:pt x="16281" y="0"/>
                  </a:cubicBezTo>
                  <a:cubicBezTo>
                    <a:pt x="11606" y="2240"/>
                    <a:pt x="11606" y="2240"/>
                    <a:pt x="11606" y="2240"/>
                  </a:cubicBezTo>
                  <a:cubicBezTo>
                    <a:pt x="2418" y="2240"/>
                    <a:pt x="2418" y="2240"/>
                    <a:pt x="2418" y="2240"/>
                  </a:cubicBezTo>
                  <a:cubicBezTo>
                    <a:pt x="1128" y="2240"/>
                    <a:pt x="0" y="3200"/>
                    <a:pt x="0" y="4480"/>
                  </a:cubicBezTo>
                  <a:cubicBezTo>
                    <a:pt x="0" y="4480"/>
                    <a:pt x="0" y="4480"/>
                    <a:pt x="0" y="4480"/>
                  </a:cubicBezTo>
                  <a:cubicBezTo>
                    <a:pt x="0" y="19200"/>
                    <a:pt x="0" y="19200"/>
                    <a:pt x="0" y="19200"/>
                  </a:cubicBezTo>
                  <a:cubicBezTo>
                    <a:pt x="0" y="20480"/>
                    <a:pt x="1128" y="21600"/>
                    <a:pt x="2418" y="21600"/>
                  </a:cubicBezTo>
                  <a:cubicBezTo>
                    <a:pt x="20149" y="21600"/>
                    <a:pt x="20149" y="21600"/>
                    <a:pt x="20149" y="21600"/>
                  </a:cubicBezTo>
                  <a:cubicBezTo>
                    <a:pt x="20149" y="16480"/>
                    <a:pt x="20149" y="16480"/>
                    <a:pt x="20149" y="16480"/>
                  </a:cubicBezTo>
                  <a:cubicBezTo>
                    <a:pt x="20472" y="16480"/>
                    <a:pt x="20472" y="16480"/>
                    <a:pt x="20472" y="16480"/>
                  </a:cubicBezTo>
                  <a:cubicBezTo>
                    <a:pt x="20472" y="16480"/>
                    <a:pt x="20472" y="16480"/>
                    <a:pt x="20472" y="16480"/>
                  </a:cubicBezTo>
                  <a:cubicBezTo>
                    <a:pt x="20472" y="16480"/>
                    <a:pt x="20633" y="16480"/>
                    <a:pt x="20633" y="16480"/>
                  </a:cubicBezTo>
                  <a:cubicBezTo>
                    <a:pt x="21116" y="16320"/>
                    <a:pt x="21600" y="15840"/>
                    <a:pt x="21600" y="15360"/>
                  </a:cubicBezTo>
                  <a:cubicBezTo>
                    <a:pt x="21600" y="11040"/>
                    <a:pt x="21600" y="11040"/>
                    <a:pt x="21600" y="11040"/>
                  </a:cubicBezTo>
                  <a:cubicBezTo>
                    <a:pt x="21600" y="10400"/>
                    <a:pt x="21116" y="9760"/>
                    <a:pt x="20472" y="9760"/>
                  </a:cubicBezTo>
                  <a:close/>
                  <a:moveTo>
                    <a:pt x="21116" y="12000"/>
                  </a:moveTo>
                  <a:cubicBezTo>
                    <a:pt x="21116" y="15360"/>
                    <a:pt x="21116" y="15360"/>
                    <a:pt x="21116" y="15360"/>
                  </a:cubicBezTo>
                  <a:cubicBezTo>
                    <a:pt x="21116" y="15680"/>
                    <a:pt x="20955" y="16000"/>
                    <a:pt x="20472" y="16000"/>
                  </a:cubicBezTo>
                  <a:cubicBezTo>
                    <a:pt x="20472" y="16000"/>
                    <a:pt x="20472" y="16000"/>
                    <a:pt x="20472" y="16000"/>
                  </a:cubicBezTo>
                  <a:cubicBezTo>
                    <a:pt x="17087" y="16000"/>
                    <a:pt x="17087" y="16000"/>
                    <a:pt x="17087" y="16000"/>
                  </a:cubicBezTo>
                  <a:cubicBezTo>
                    <a:pt x="16119" y="16000"/>
                    <a:pt x="15313" y="15200"/>
                    <a:pt x="15152" y="14400"/>
                  </a:cubicBezTo>
                  <a:cubicBezTo>
                    <a:pt x="15152" y="14240"/>
                    <a:pt x="15152" y="14080"/>
                    <a:pt x="15152" y="14080"/>
                  </a:cubicBezTo>
                  <a:cubicBezTo>
                    <a:pt x="15152" y="12960"/>
                    <a:pt x="16119" y="12160"/>
                    <a:pt x="17087" y="12160"/>
                  </a:cubicBezTo>
                  <a:cubicBezTo>
                    <a:pt x="19666" y="12160"/>
                    <a:pt x="19666" y="12160"/>
                    <a:pt x="19666" y="12160"/>
                  </a:cubicBezTo>
                  <a:cubicBezTo>
                    <a:pt x="20472" y="12160"/>
                    <a:pt x="20472" y="12160"/>
                    <a:pt x="20472" y="12160"/>
                  </a:cubicBezTo>
                  <a:cubicBezTo>
                    <a:pt x="20633" y="12160"/>
                    <a:pt x="20955" y="12000"/>
                    <a:pt x="21116" y="12000"/>
                  </a:cubicBezTo>
                  <a:close/>
                  <a:moveTo>
                    <a:pt x="2418" y="21120"/>
                  </a:moveTo>
                  <a:cubicBezTo>
                    <a:pt x="1290" y="21120"/>
                    <a:pt x="484" y="20160"/>
                    <a:pt x="484" y="19200"/>
                  </a:cubicBezTo>
                  <a:cubicBezTo>
                    <a:pt x="484" y="5920"/>
                    <a:pt x="484" y="5920"/>
                    <a:pt x="484" y="5920"/>
                  </a:cubicBezTo>
                  <a:cubicBezTo>
                    <a:pt x="967" y="6560"/>
                    <a:pt x="1612" y="7040"/>
                    <a:pt x="2418" y="7040"/>
                  </a:cubicBezTo>
                  <a:cubicBezTo>
                    <a:pt x="19666" y="7040"/>
                    <a:pt x="19666" y="7040"/>
                    <a:pt x="19666" y="7040"/>
                  </a:cubicBezTo>
                  <a:cubicBezTo>
                    <a:pt x="19666" y="9760"/>
                    <a:pt x="19666" y="9760"/>
                    <a:pt x="19666" y="9760"/>
                  </a:cubicBezTo>
                  <a:cubicBezTo>
                    <a:pt x="19666" y="11680"/>
                    <a:pt x="19666" y="11680"/>
                    <a:pt x="19666" y="11680"/>
                  </a:cubicBezTo>
                  <a:cubicBezTo>
                    <a:pt x="17087" y="11680"/>
                    <a:pt x="17087" y="11680"/>
                    <a:pt x="17087" y="11680"/>
                  </a:cubicBezTo>
                  <a:cubicBezTo>
                    <a:pt x="15797" y="11680"/>
                    <a:pt x="14669" y="12800"/>
                    <a:pt x="14669" y="14080"/>
                  </a:cubicBezTo>
                  <a:cubicBezTo>
                    <a:pt x="14669" y="14240"/>
                    <a:pt x="14669" y="14240"/>
                    <a:pt x="14669" y="14400"/>
                  </a:cubicBezTo>
                  <a:cubicBezTo>
                    <a:pt x="14830" y="15520"/>
                    <a:pt x="15958" y="16480"/>
                    <a:pt x="17087" y="16480"/>
                  </a:cubicBezTo>
                  <a:cubicBezTo>
                    <a:pt x="19666" y="16480"/>
                    <a:pt x="19666" y="16480"/>
                    <a:pt x="19666" y="16480"/>
                  </a:cubicBezTo>
                  <a:cubicBezTo>
                    <a:pt x="19666" y="21120"/>
                    <a:pt x="19666" y="21120"/>
                    <a:pt x="19666" y="21120"/>
                  </a:cubicBezTo>
                  <a:lnTo>
                    <a:pt x="2418" y="21120"/>
                  </a:lnTo>
                  <a:close/>
                  <a:moveTo>
                    <a:pt x="2418" y="2720"/>
                  </a:moveTo>
                  <a:cubicBezTo>
                    <a:pt x="10639" y="2720"/>
                    <a:pt x="10639" y="2720"/>
                    <a:pt x="10639" y="2720"/>
                  </a:cubicBezTo>
                  <a:cubicBezTo>
                    <a:pt x="9349" y="3200"/>
                    <a:pt x="9349" y="3200"/>
                    <a:pt x="9349" y="3200"/>
                  </a:cubicBezTo>
                  <a:cubicBezTo>
                    <a:pt x="1128" y="3200"/>
                    <a:pt x="1128" y="3200"/>
                    <a:pt x="1128" y="3200"/>
                  </a:cubicBezTo>
                  <a:cubicBezTo>
                    <a:pt x="1128" y="4320"/>
                    <a:pt x="1128" y="4320"/>
                    <a:pt x="1128" y="4320"/>
                  </a:cubicBezTo>
                  <a:cubicBezTo>
                    <a:pt x="1128" y="5440"/>
                    <a:pt x="1128" y="5440"/>
                    <a:pt x="1128" y="5440"/>
                  </a:cubicBezTo>
                  <a:cubicBezTo>
                    <a:pt x="1128" y="6080"/>
                    <a:pt x="1128" y="6080"/>
                    <a:pt x="1128" y="6080"/>
                  </a:cubicBezTo>
                  <a:cubicBezTo>
                    <a:pt x="1128" y="6080"/>
                    <a:pt x="1128" y="6080"/>
                    <a:pt x="1128" y="6080"/>
                  </a:cubicBezTo>
                  <a:cubicBezTo>
                    <a:pt x="1128" y="6080"/>
                    <a:pt x="1128" y="5920"/>
                    <a:pt x="967" y="5920"/>
                  </a:cubicBezTo>
                  <a:cubicBezTo>
                    <a:pt x="967" y="5920"/>
                    <a:pt x="967" y="5920"/>
                    <a:pt x="967" y="5760"/>
                  </a:cubicBezTo>
                  <a:cubicBezTo>
                    <a:pt x="967" y="5760"/>
                    <a:pt x="967" y="5760"/>
                    <a:pt x="967" y="5760"/>
                  </a:cubicBezTo>
                  <a:cubicBezTo>
                    <a:pt x="806" y="5760"/>
                    <a:pt x="806" y="5760"/>
                    <a:pt x="806" y="5600"/>
                  </a:cubicBezTo>
                  <a:cubicBezTo>
                    <a:pt x="806" y="5600"/>
                    <a:pt x="806" y="5600"/>
                    <a:pt x="806" y="5600"/>
                  </a:cubicBezTo>
                  <a:cubicBezTo>
                    <a:pt x="645" y="5600"/>
                    <a:pt x="645" y="5440"/>
                    <a:pt x="645" y="5440"/>
                  </a:cubicBezTo>
                  <a:cubicBezTo>
                    <a:pt x="645" y="5440"/>
                    <a:pt x="645" y="5440"/>
                    <a:pt x="645" y="5440"/>
                  </a:cubicBezTo>
                  <a:cubicBezTo>
                    <a:pt x="645" y="5280"/>
                    <a:pt x="645" y="5280"/>
                    <a:pt x="484" y="5120"/>
                  </a:cubicBezTo>
                  <a:cubicBezTo>
                    <a:pt x="484" y="5120"/>
                    <a:pt x="484" y="5120"/>
                    <a:pt x="484" y="5120"/>
                  </a:cubicBezTo>
                  <a:cubicBezTo>
                    <a:pt x="484" y="5120"/>
                    <a:pt x="484" y="4960"/>
                    <a:pt x="484" y="4960"/>
                  </a:cubicBezTo>
                  <a:cubicBezTo>
                    <a:pt x="484" y="4960"/>
                    <a:pt x="484" y="4960"/>
                    <a:pt x="484" y="4960"/>
                  </a:cubicBezTo>
                  <a:cubicBezTo>
                    <a:pt x="484" y="4960"/>
                    <a:pt x="484" y="4800"/>
                    <a:pt x="484" y="4800"/>
                  </a:cubicBezTo>
                  <a:cubicBezTo>
                    <a:pt x="484" y="4800"/>
                    <a:pt x="484" y="4800"/>
                    <a:pt x="484" y="4640"/>
                  </a:cubicBezTo>
                  <a:cubicBezTo>
                    <a:pt x="484" y="4640"/>
                    <a:pt x="484" y="4640"/>
                    <a:pt x="484" y="4640"/>
                  </a:cubicBezTo>
                  <a:cubicBezTo>
                    <a:pt x="484" y="4640"/>
                    <a:pt x="484" y="4640"/>
                    <a:pt x="484" y="4640"/>
                  </a:cubicBezTo>
                  <a:cubicBezTo>
                    <a:pt x="484" y="4640"/>
                    <a:pt x="484" y="4640"/>
                    <a:pt x="484" y="4640"/>
                  </a:cubicBezTo>
                  <a:cubicBezTo>
                    <a:pt x="484" y="3520"/>
                    <a:pt x="1290" y="2720"/>
                    <a:pt x="2418" y="2720"/>
                  </a:cubicBezTo>
                  <a:close/>
                  <a:moveTo>
                    <a:pt x="6125" y="4800"/>
                  </a:moveTo>
                  <a:cubicBezTo>
                    <a:pt x="4836" y="5440"/>
                    <a:pt x="4836" y="5440"/>
                    <a:pt x="4836" y="5440"/>
                  </a:cubicBezTo>
                  <a:cubicBezTo>
                    <a:pt x="1612" y="5440"/>
                    <a:pt x="1612" y="5440"/>
                    <a:pt x="1612" y="5440"/>
                  </a:cubicBezTo>
                  <a:cubicBezTo>
                    <a:pt x="1612" y="4800"/>
                    <a:pt x="1612" y="4800"/>
                    <a:pt x="1612" y="4800"/>
                  </a:cubicBezTo>
                  <a:lnTo>
                    <a:pt x="6125" y="4800"/>
                  </a:lnTo>
                  <a:close/>
                  <a:moveTo>
                    <a:pt x="16119" y="5920"/>
                  </a:moveTo>
                  <a:cubicBezTo>
                    <a:pt x="16281" y="6080"/>
                    <a:pt x="16281" y="6240"/>
                    <a:pt x="16442" y="6560"/>
                  </a:cubicBezTo>
                  <a:cubicBezTo>
                    <a:pt x="7737" y="6560"/>
                    <a:pt x="7737" y="6560"/>
                    <a:pt x="7737" y="6560"/>
                  </a:cubicBezTo>
                  <a:cubicBezTo>
                    <a:pt x="12090" y="4480"/>
                    <a:pt x="12090" y="4480"/>
                    <a:pt x="12090" y="4480"/>
                  </a:cubicBezTo>
                  <a:cubicBezTo>
                    <a:pt x="13540" y="3680"/>
                    <a:pt x="15475" y="4320"/>
                    <a:pt x="16119" y="5920"/>
                  </a:cubicBezTo>
                  <a:close/>
                  <a:moveTo>
                    <a:pt x="19666" y="5440"/>
                  </a:moveTo>
                  <a:cubicBezTo>
                    <a:pt x="18860" y="5440"/>
                    <a:pt x="18860" y="5440"/>
                    <a:pt x="18860" y="5440"/>
                  </a:cubicBezTo>
                  <a:cubicBezTo>
                    <a:pt x="18699" y="4800"/>
                    <a:pt x="18699" y="4800"/>
                    <a:pt x="18699" y="4800"/>
                  </a:cubicBezTo>
                  <a:cubicBezTo>
                    <a:pt x="19666" y="4800"/>
                    <a:pt x="19666" y="4800"/>
                    <a:pt x="19666" y="4800"/>
                  </a:cubicBezTo>
                  <a:lnTo>
                    <a:pt x="19666" y="5440"/>
                  </a:lnTo>
                  <a:close/>
                  <a:moveTo>
                    <a:pt x="19666" y="3200"/>
                  </a:moveTo>
                  <a:cubicBezTo>
                    <a:pt x="17893" y="3200"/>
                    <a:pt x="17893" y="3200"/>
                    <a:pt x="17893" y="3200"/>
                  </a:cubicBezTo>
                  <a:cubicBezTo>
                    <a:pt x="17570" y="2720"/>
                    <a:pt x="17570" y="2720"/>
                    <a:pt x="17570" y="2720"/>
                  </a:cubicBezTo>
                  <a:cubicBezTo>
                    <a:pt x="19666" y="2720"/>
                    <a:pt x="19666" y="2720"/>
                    <a:pt x="19666" y="2720"/>
                  </a:cubicBezTo>
                  <a:lnTo>
                    <a:pt x="19666" y="3200"/>
                  </a:lnTo>
                  <a:close/>
                  <a:moveTo>
                    <a:pt x="18860" y="6560"/>
                  </a:moveTo>
                  <a:cubicBezTo>
                    <a:pt x="17893" y="6560"/>
                    <a:pt x="17893" y="6560"/>
                    <a:pt x="17893" y="6560"/>
                  </a:cubicBezTo>
                  <a:cubicBezTo>
                    <a:pt x="16442" y="3200"/>
                    <a:pt x="16442" y="3200"/>
                    <a:pt x="16442" y="3200"/>
                  </a:cubicBezTo>
                  <a:cubicBezTo>
                    <a:pt x="15636" y="3520"/>
                    <a:pt x="14669" y="3200"/>
                    <a:pt x="14185" y="2400"/>
                  </a:cubicBezTo>
                  <a:cubicBezTo>
                    <a:pt x="5642" y="6560"/>
                    <a:pt x="5642" y="6560"/>
                    <a:pt x="5642" y="6560"/>
                  </a:cubicBezTo>
                  <a:cubicBezTo>
                    <a:pt x="3707" y="6560"/>
                    <a:pt x="3707" y="6560"/>
                    <a:pt x="3707" y="6560"/>
                  </a:cubicBezTo>
                  <a:cubicBezTo>
                    <a:pt x="16119" y="640"/>
                    <a:pt x="16119" y="640"/>
                    <a:pt x="16119" y="640"/>
                  </a:cubicBezTo>
                  <a:lnTo>
                    <a:pt x="18860" y="6560"/>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09" name="Shape 909"/>
            <p:cNvSpPr/>
            <p:nvPr/>
          </p:nvSpPr>
          <p:spPr>
            <a:xfrm>
              <a:off x="1559084" y="1080368"/>
              <a:ext cx="98349" cy="98349"/>
            </a:xfrm>
            <a:prstGeom prst="ellipse">
              <a:avLst/>
            </a:pr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841"/>
                                        </p:tgtEl>
                                        <p:attrNameLst>
                                          <p:attrName>style.visibility</p:attrName>
                                        </p:attrNameLst>
                                      </p:cBhvr>
                                      <p:to>
                                        <p:strVal val="visible"/>
                                      </p:to>
                                    </p:set>
                                    <p:animEffect transition="in" filter="dissolve">
                                      <p:cBhvr>
                                        <p:cTn id="7" dur="500"/>
                                        <p:tgtEl>
                                          <p:spTgt spid="841"/>
                                        </p:tgtEl>
                                      </p:cBhvr>
                                    </p:animEffect>
                                  </p:childTnLst>
                                </p:cTn>
                              </p:par>
                            </p:childTnLst>
                          </p:cTn>
                        </p:par>
                        <p:par>
                          <p:cTn id="8" fill="hold">
                            <p:stCondLst>
                              <p:cond delay="500"/>
                            </p:stCondLst>
                            <p:childTnLst>
                              <p:par>
                                <p:cTn id="9" presetID="9" presetClass="entr" fill="hold" grpId="2" nodeType="afterEffect">
                                  <p:stCondLst>
                                    <p:cond delay="0"/>
                                  </p:stCondLst>
                                  <p:iterate>
                                    <p:tmAbs val="0"/>
                                  </p:iterate>
                                  <p:childTnLst>
                                    <p:set>
                                      <p:cBhvr>
                                        <p:cTn id="10" fill="hold"/>
                                        <p:tgtEl>
                                          <p:spTgt spid="910"/>
                                        </p:tgtEl>
                                        <p:attrNameLst>
                                          <p:attrName>style.visibility</p:attrName>
                                        </p:attrNameLst>
                                      </p:cBhvr>
                                      <p:to>
                                        <p:strVal val="visible"/>
                                      </p:to>
                                    </p:set>
                                    <p:animEffect transition="in" filter="dissolve">
                                      <p:cBhvr>
                                        <p:cTn id="11" dur="500"/>
                                        <p:tgtEl>
                                          <p:spTgt spid="910"/>
                                        </p:tgtEl>
                                      </p:cBhvr>
                                    </p:animEffect>
                                  </p:childTnLst>
                                </p:cTn>
                              </p:par>
                            </p:childTnLst>
                          </p:cTn>
                        </p:par>
                        <p:par>
                          <p:cTn id="12" fill="hold">
                            <p:stCondLst>
                              <p:cond delay="1000"/>
                            </p:stCondLst>
                            <p:childTnLst>
                              <p:par>
                                <p:cTn id="13" presetID="9" presetClass="entr" fill="hold" grpId="3" nodeType="afterEffect">
                                  <p:stCondLst>
                                    <p:cond delay="0"/>
                                  </p:stCondLst>
                                  <p:iterate>
                                    <p:tmAbs val="0"/>
                                  </p:iterate>
                                  <p:childTnLst>
                                    <p:set>
                                      <p:cBhvr>
                                        <p:cTn id="14" fill="hold"/>
                                        <p:tgtEl>
                                          <p:spTgt spid="848"/>
                                        </p:tgtEl>
                                        <p:attrNameLst>
                                          <p:attrName>style.visibility</p:attrName>
                                        </p:attrNameLst>
                                      </p:cBhvr>
                                      <p:to>
                                        <p:strVal val="visible"/>
                                      </p:to>
                                    </p:set>
                                    <p:animEffect transition="in" filter="dissolve">
                                      <p:cBhvr>
                                        <p:cTn id="15" dur="500"/>
                                        <p:tgtEl>
                                          <p:spTgt spid="848"/>
                                        </p:tgtEl>
                                      </p:cBhvr>
                                    </p:animEffect>
                                  </p:childTnLst>
                                </p:cTn>
                              </p:par>
                            </p:childTnLst>
                          </p:cTn>
                        </p:par>
                        <p:par>
                          <p:cTn id="16" fill="hold">
                            <p:stCondLst>
                              <p:cond delay="1500"/>
                            </p:stCondLst>
                            <p:childTnLst>
                              <p:par>
                                <p:cTn id="17" presetID="9" presetClass="entr" fill="hold" grpId="4" nodeType="afterEffect">
                                  <p:stCondLst>
                                    <p:cond delay="0"/>
                                  </p:stCondLst>
                                  <p:iterate>
                                    <p:tmAbs val="0"/>
                                  </p:iterate>
                                  <p:childTnLst>
                                    <p:set>
                                      <p:cBhvr>
                                        <p:cTn id="18" fill="hold"/>
                                        <p:tgtEl>
                                          <p:spTgt spid="888"/>
                                        </p:tgtEl>
                                        <p:attrNameLst>
                                          <p:attrName>style.visibility</p:attrName>
                                        </p:attrNameLst>
                                      </p:cBhvr>
                                      <p:to>
                                        <p:strVal val="visible"/>
                                      </p:to>
                                    </p:set>
                                    <p:animEffect transition="in" filter="dissolve">
                                      <p:cBhvr>
                                        <p:cTn id="19" dur="500"/>
                                        <p:tgtEl>
                                          <p:spTgt spid="888"/>
                                        </p:tgtEl>
                                      </p:cBhvr>
                                    </p:animEffect>
                                  </p:childTnLst>
                                </p:cTn>
                              </p:par>
                            </p:childTnLst>
                          </p:cTn>
                        </p:par>
                        <p:par>
                          <p:cTn id="20" fill="hold">
                            <p:stCondLst>
                              <p:cond delay="2000"/>
                            </p:stCondLst>
                            <p:childTnLst>
                              <p:par>
                                <p:cTn id="21" presetID="9" presetClass="entr" fill="hold" grpId="5" nodeType="afterEffect">
                                  <p:stCondLst>
                                    <p:cond delay="0"/>
                                  </p:stCondLst>
                                  <p:iterate>
                                    <p:tmAbs val="0"/>
                                  </p:iterate>
                                  <p:childTnLst>
                                    <p:set>
                                      <p:cBhvr>
                                        <p:cTn id="22" fill="hold"/>
                                        <p:tgtEl>
                                          <p:spTgt spid="855"/>
                                        </p:tgtEl>
                                        <p:attrNameLst>
                                          <p:attrName>style.visibility</p:attrName>
                                        </p:attrNameLst>
                                      </p:cBhvr>
                                      <p:to>
                                        <p:strVal val="visible"/>
                                      </p:to>
                                    </p:set>
                                    <p:animEffect transition="in" filter="dissolve">
                                      <p:cBhvr>
                                        <p:cTn id="23" dur="500"/>
                                        <p:tgtEl>
                                          <p:spTgt spid="855"/>
                                        </p:tgtEl>
                                      </p:cBhvr>
                                    </p:animEffect>
                                  </p:childTnLst>
                                </p:cTn>
                              </p:par>
                            </p:childTnLst>
                          </p:cTn>
                        </p:par>
                        <p:par>
                          <p:cTn id="24" fill="hold">
                            <p:stCondLst>
                              <p:cond delay="2500"/>
                            </p:stCondLst>
                            <p:childTnLst>
                              <p:par>
                                <p:cTn id="25" presetID="9" presetClass="entr" fill="hold" grpId="6" nodeType="afterEffect">
                                  <p:stCondLst>
                                    <p:cond delay="0"/>
                                  </p:stCondLst>
                                  <p:iterate>
                                    <p:tmAbs val="0"/>
                                  </p:iterate>
                                  <p:childTnLst>
                                    <p:set>
                                      <p:cBhvr>
                                        <p:cTn id="26" fill="hold"/>
                                        <p:tgtEl>
                                          <p:spTgt spid="861"/>
                                        </p:tgtEl>
                                        <p:attrNameLst>
                                          <p:attrName>style.visibility</p:attrName>
                                        </p:attrNameLst>
                                      </p:cBhvr>
                                      <p:to>
                                        <p:strVal val="visible"/>
                                      </p:to>
                                    </p:set>
                                    <p:animEffect transition="in" filter="dissolve">
                                      <p:cBhvr>
                                        <p:cTn id="27" dur="500"/>
                                        <p:tgtEl>
                                          <p:spTgt spid="861"/>
                                        </p:tgtEl>
                                      </p:cBhvr>
                                    </p:animEffect>
                                  </p:childTnLst>
                                </p:cTn>
                              </p:par>
                            </p:childTnLst>
                          </p:cTn>
                        </p:par>
                        <p:par>
                          <p:cTn id="28" fill="hold">
                            <p:stCondLst>
                              <p:cond delay="3000"/>
                            </p:stCondLst>
                            <p:childTnLst>
                              <p:par>
                                <p:cTn id="29" presetID="9" presetClass="entr" fill="hold" grpId="7" nodeType="afterEffect">
                                  <p:stCondLst>
                                    <p:cond delay="0"/>
                                  </p:stCondLst>
                                  <p:iterate>
                                    <p:tmAbs val="0"/>
                                  </p:iterate>
                                  <p:childTnLst>
                                    <p:set>
                                      <p:cBhvr>
                                        <p:cTn id="30" fill="hold"/>
                                        <p:tgtEl>
                                          <p:spTgt spid="904"/>
                                        </p:tgtEl>
                                        <p:attrNameLst>
                                          <p:attrName>style.visibility</p:attrName>
                                        </p:attrNameLst>
                                      </p:cBhvr>
                                      <p:to>
                                        <p:strVal val="visible"/>
                                      </p:to>
                                    </p:set>
                                    <p:animEffect transition="in" filter="dissolve">
                                      <p:cBhvr>
                                        <p:cTn id="31" dur="500"/>
                                        <p:tgtEl>
                                          <p:spTgt spid="904"/>
                                        </p:tgtEl>
                                      </p:cBhvr>
                                    </p:animEffect>
                                  </p:childTnLst>
                                </p:cTn>
                              </p:par>
                            </p:childTnLst>
                          </p:cTn>
                        </p:par>
                        <p:par>
                          <p:cTn id="32" fill="hold">
                            <p:stCondLst>
                              <p:cond delay="3500"/>
                            </p:stCondLst>
                            <p:childTnLst>
                              <p:par>
                                <p:cTn id="33" presetID="9" presetClass="entr" fill="hold" grpId="8" nodeType="afterEffect">
                                  <p:stCondLst>
                                    <p:cond delay="0"/>
                                  </p:stCondLst>
                                  <p:iterate>
                                    <p:tmAbs val="0"/>
                                  </p:iterate>
                                  <p:childTnLst>
                                    <p:set>
                                      <p:cBhvr>
                                        <p:cTn id="34" fill="hold"/>
                                        <p:tgtEl>
                                          <p:spTgt spid="896"/>
                                        </p:tgtEl>
                                        <p:attrNameLst>
                                          <p:attrName>style.visibility</p:attrName>
                                        </p:attrNameLst>
                                      </p:cBhvr>
                                      <p:to>
                                        <p:strVal val="visible"/>
                                      </p:to>
                                    </p:set>
                                    <p:animEffect transition="in" filter="dissolve">
                                      <p:cBhvr>
                                        <p:cTn id="35" dur="500"/>
                                        <p:tgtEl>
                                          <p:spTgt spid="896"/>
                                        </p:tgtEl>
                                      </p:cBhvr>
                                    </p:animEffect>
                                  </p:childTnLst>
                                </p:cTn>
                              </p:par>
                            </p:childTnLst>
                          </p:cTn>
                        </p:par>
                        <p:par>
                          <p:cTn id="36" fill="hold">
                            <p:stCondLst>
                              <p:cond delay="4000"/>
                            </p:stCondLst>
                            <p:childTnLst>
                              <p:par>
                                <p:cTn id="37" presetID="9" presetClass="entr" fill="hold" grpId="9" nodeType="afterEffect">
                                  <p:stCondLst>
                                    <p:cond delay="0"/>
                                  </p:stCondLst>
                                  <p:iterate>
                                    <p:tmAbs val="0"/>
                                  </p:iterate>
                                  <p:childTnLst>
                                    <p:set>
                                      <p:cBhvr>
                                        <p:cTn id="38" fill="hold"/>
                                        <p:tgtEl>
                                          <p:spTgt spid="869"/>
                                        </p:tgtEl>
                                        <p:attrNameLst>
                                          <p:attrName>style.visibility</p:attrName>
                                        </p:attrNameLst>
                                      </p:cBhvr>
                                      <p:to>
                                        <p:strVal val="visible"/>
                                      </p:to>
                                    </p:set>
                                    <p:animEffect transition="in" filter="dissolve">
                                      <p:cBhvr>
                                        <p:cTn id="39" dur="500"/>
                                        <p:tgtEl>
                                          <p:spTgt spid="869"/>
                                        </p:tgtEl>
                                      </p:cBhvr>
                                    </p:animEffect>
                                  </p:childTnLst>
                                </p:cTn>
                              </p:par>
                            </p:childTnLst>
                          </p:cTn>
                        </p:par>
                        <p:par>
                          <p:cTn id="40" fill="hold">
                            <p:stCondLst>
                              <p:cond delay="4500"/>
                            </p:stCondLst>
                            <p:childTnLst>
                              <p:par>
                                <p:cTn id="41" presetID="9" presetClass="entr" fill="hold" grpId="10" nodeType="afterEffect">
                                  <p:stCondLst>
                                    <p:cond delay="0"/>
                                  </p:stCondLst>
                                  <p:iterate>
                                    <p:tmAbs val="0"/>
                                  </p:iterate>
                                  <p:childTnLst>
                                    <p:set>
                                      <p:cBhvr>
                                        <p:cTn id="42" fill="hold"/>
                                        <p:tgtEl>
                                          <p:spTgt spid="833"/>
                                        </p:tgtEl>
                                        <p:attrNameLst>
                                          <p:attrName>style.visibility</p:attrName>
                                        </p:attrNameLst>
                                      </p:cBhvr>
                                      <p:to>
                                        <p:strVal val="visible"/>
                                      </p:to>
                                    </p:set>
                                    <p:animEffect transition="in" filter="dissolve">
                                      <p:cBhvr>
                                        <p:cTn id="43" dur="750"/>
                                        <p:tgtEl>
                                          <p:spTgt spid="833"/>
                                        </p:tgtEl>
                                      </p:cBhvr>
                                    </p:animEffect>
                                  </p:childTnLst>
                                </p:cTn>
                              </p:par>
                            </p:childTnLst>
                          </p:cTn>
                        </p:par>
                        <p:par>
                          <p:cTn id="44" fill="hold">
                            <p:stCondLst>
                              <p:cond delay="5250"/>
                            </p:stCondLst>
                            <p:childTnLst>
                              <p:par>
                                <p:cTn id="45" presetID="9" presetClass="entr" fill="hold" grpId="11" nodeType="afterEffect">
                                  <p:stCondLst>
                                    <p:cond delay="0"/>
                                  </p:stCondLst>
                                  <p:iterate>
                                    <p:tmAbs val="0"/>
                                  </p:iterate>
                                  <p:childTnLst>
                                    <p:set>
                                      <p:cBhvr>
                                        <p:cTn id="46" fill="hold"/>
                                        <p:tgtEl>
                                          <p:spTgt spid="836"/>
                                        </p:tgtEl>
                                        <p:attrNameLst>
                                          <p:attrName>style.visibility</p:attrName>
                                        </p:attrNameLst>
                                      </p:cBhvr>
                                      <p:to>
                                        <p:strVal val="visible"/>
                                      </p:to>
                                    </p:set>
                                    <p:animEffect transition="in" filter="dissolve">
                                      <p:cBhvr>
                                        <p:cTn id="47" dur="500"/>
                                        <p:tgtEl>
                                          <p:spTgt spid="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3" grpId="10" animBg="1" advAuto="0"/>
      <p:bldP spid="836" grpId="11" animBg="1" advAuto="0"/>
      <p:bldP spid="841" grpId="1" animBg="1" advAuto="0"/>
      <p:bldP spid="848" grpId="3" animBg="1" advAuto="0"/>
      <p:bldP spid="855" grpId="5" animBg="1" advAuto="0"/>
      <p:bldP spid="861" grpId="6" animBg="1" advAuto="0"/>
      <p:bldP spid="869" grpId="9" animBg="1" advAuto="0"/>
      <p:bldP spid="888" grpId="4" animBg="1" advAuto="0"/>
      <p:bldP spid="896" grpId="8" animBg="1" advAuto="0"/>
      <p:bldP spid="904" grpId="7" animBg="1" advAuto="0"/>
      <p:bldP spid="910"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BF9F3"/>
            </a:gs>
          </a:gsLst>
          <a:lin ang="5400000" scaled="0"/>
        </a:gradFill>
        <a:effectLst/>
      </p:bgPr>
    </p:bg>
    <p:spTree>
      <p:nvGrpSpPr>
        <p:cNvPr id="1" name=""/>
        <p:cNvGrpSpPr/>
        <p:nvPr/>
      </p:nvGrpSpPr>
      <p:grpSpPr>
        <a:xfrm>
          <a:off x="0" y="0"/>
          <a:ext cx="0" cy="0"/>
          <a:chOff x="0" y="0"/>
          <a:chExt cx="0" cy="0"/>
        </a:xfrm>
      </p:grpSpPr>
      <p:sp>
        <p:nvSpPr>
          <p:cNvPr id="912" name="Shape 912"/>
          <p:cNvSpPr/>
          <p:nvPr/>
        </p:nvSpPr>
        <p:spPr>
          <a:xfrm>
            <a:off x="9832654" y="6415432"/>
            <a:ext cx="4697046" cy="4875591"/>
          </a:xfrm>
          <a:custGeom>
            <a:avLst/>
            <a:gdLst/>
            <a:ahLst/>
            <a:cxnLst>
              <a:cxn ang="0">
                <a:pos x="wd2" y="hd2"/>
              </a:cxn>
              <a:cxn ang="5400000">
                <a:pos x="wd2" y="hd2"/>
              </a:cxn>
              <a:cxn ang="10800000">
                <a:pos x="wd2" y="hd2"/>
              </a:cxn>
              <a:cxn ang="16200000">
                <a:pos x="wd2" y="hd2"/>
              </a:cxn>
            </a:cxnLst>
            <a:rect l="0" t="0" r="r" b="b"/>
            <a:pathLst>
              <a:path w="21600" h="21600" extrusionOk="0">
                <a:moveTo>
                  <a:pt x="12371" y="1977"/>
                </a:moveTo>
                <a:cubicBezTo>
                  <a:pt x="11823" y="1880"/>
                  <a:pt x="11324" y="1832"/>
                  <a:pt x="10775" y="1832"/>
                </a:cubicBezTo>
                <a:cubicBezTo>
                  <a:pt x="6186" y="1832"/>
                  <a:pt x="2345" y="5062"/>
                  <a:pt x="1596" y="9305"/>
                </a:cubicBezTo>
                <a:cubicBezTo>
                  <a:pt x="648" y="9787"/>
                  <a:pt x="0" y="10752"/>
                  <a:pt x="0" y="11812"/>
                </a:cubicBezTo>
                <a:cubicBezTo>
                  <a:pt x="0" y="16538"/>
                  <a:pt x="0" y="16538"/>
                  <a:pt x="0" y="16538"/>
                </a:cubicBezTo>
                <a:cubicBezTo>
                  <a:pt x="0" y="18129"/>
                  <a:pt x="1347" y="19430"/>
                  <a:pt x="2993" y="19430"/>
                </a:cubicBezTo>
                <a:cubicBezTo>
                  <a:pt x="7333" y="19430"/>
                  <a:pt x="7333" y="19430"/>
                  <a:pt x="7333" y="19430"/>
                </a:cubicBezTo>
                <a:cubicBezTo>
                  <a:pt x="7333" y="21600"/>
                  <a:pt x="7333" y="21600"/>
                  <a:pt x="7333" y="21600"/>
                </a:cubicBezTo>
                <a:cubicBezTo>
                  <a:pt x="9179" y="19720"/>
                  <a:pt x="9179" y="19720"/>
                  <a:pt x="9179" y="19720"/>
                </a:cubicBezTo>
                <a:cubicBezTo>
                  <a:pt x="9727" y="19816"/>
                  <a:pt x="10226" y="19864"/>
                  <a:pt x="10775" y="19864"/>
                </a:cubicBezTo>
                <a:cubicBezTo>
                  <a:pt x="15364" y="19864"/>
                  <a:pt x="19206" y="16586"/>
                  <a:pt x="19954" y="12343"/>
                </a:cubicBezTo>
                <a:cubicBezTo>
                  <a:pt x="20952" y="11909"/>
                  <a:pt x="21600" y="10896"/>
                  <a:pt x="21600" y="9787"/>
                </a:cubicBezTo>
                <a:cubicBezTo>
                  <a:pt x="21600" y="5062"/>
                  <a:pt x="21600" y="5062"/>
                  <a:pt x="21600" y="5062"/>
                </a:cubicBezTo>
                <a:cubicBezTo>
                  <a:pt x="21600" y="3471"/>
                  <a:pt x="20303" y="2170"/>
                  <a:pt x="18657" y="2170"/>
                </a:cubicBezTo>
                <a:cubicBezTo>
                  <a:pt x="14317" y="2170"/>
                  <a:pt x="14317" y="2170"/>
                  <a:pt x="14317" y="2170"/>
                </a:cubicBezTo>
                <a:cubicBezTo>
                  <a:pt x="14317" y="0"/>
                  <a:pt x="14317" y="0"/>
                  <a:pt x="14317" y="0"/>
                </a:cubicBezTo>
                <a:lnTo>
                  <a:pt x="12371" y="1977"/>
                </a:lnTo>
                <a:close/>
                <a:moveTo>
                  <a:pt x="21151" y="8196"/>
                </a:moveTo>
                <a:cubicBezTo>
                  <a:pt x="20852" y="7811"/>
                  <a:pt x="20503" y="7473"/>
                  <a:pt x="20004" y="7232"/>
                </a:cubicBezTo>
                <a:cubicBezTo>
                  <a:pt x="19605" y="6991"/>
                  <a:pt x="19106" y="6895"/>
                  <a:pt x="18657" y="6895"/>
                </a:cubicBezTo>
                <a:cubicBezTo>
                  <a:pt x="13818" y="6895"/>
                  <a:pt x="13818" y="6895"/>
                  <a:pt x="13818" y="6895"/>
                </a:cubicBezTo>
                <a:cubicBezTo>
                  <a:pt x="13818" y="8389"/>
                  <a:pt x="13818" y="8389"/>
                  <a:pt x="13818" y="8389"/>
                </a:cubicBezTo>
                <a:cubicBezTo>
                  <a:pt x="10176" y="4773"/>
                  <a:pt x="10176" y="4773"/>
                  <a:pt x="10176" y="4773"/>
                </a:cubicBezTo>
                <a:cubicBezTo>
                  <a:pt x="13818" y="1157"/>
                  <a:pt x="13818" y="1157"/>
                  <a:pt x="13818" y="1157"/>
                </a:cubicBezTo>
                <a:cubicBezTo>
                  <a:pt x="13818" y="2652"/>
                  <a:pt x="13818" y="2652"/>
                  <a:pt x="13818" y="2652"/>
                </a:cubicBezTo>
                <a:cubicBezTo>
                  <a:pt x="18657" y="2652"/>
                  <a:pt x="18657" y="2652"/>
                  <a:pt x="18657" y="2652"/>
                </a:cubicBezTo>
                <a:cubicBezTo>
                  <a:pt x="20004" y="2652"/>
                  <a:pt x="21151" y="3761"/>
                  <a:pt x="21151" y="5062"/>
                </a:cubicBezTo>
                <a:lnTo>
                  <a:pt x="21151" y="8196"/>
                </a:lnTo>
                <a:close/>
                <a:moveTo>
                  <a:pt x="14467" y="17502"/>
                </a:moveTo>
                <a:cubicBezTo>
                  <a:pt x="13718" y="18273"/>
                  <a:pt x="12870" y="18804"/>
                  <a:pt x="11922" y="19045"/>
                </a:cubicBezTo>
                <a:cubicBezTo>
                  <a:pt x="12321" y="18611"/>
                  <a:pt x="12671" y="17887"/>
                  <a:pt x="12970" y="16971"/>
                </a:cubicBezTo>
                <a:cubicBezTo>
                  <a:pt x="13469" y="17116"/>
                  <a:pt x="14018" y="17261"/>
                  <a:pt x="14467" y="17502"/>
                </a:cubicBezTo>
                <a:close/>
                <a:moveTo>
                  <a:pt x="16911" y="11089"/>
                </a:moveTo>
                <a:cubicBezTo>
                  <a:pt x="16861" y="13404"/>
                  <a:pt x="16113" y="15573"/>
                  <a:pt x="14816" y="17116"/>
                </a:cubicBezTo>
                <a:cubicBezTo>
                  <a:pt x="14267" y="16875"/>
                  <a:pt x="13718" y="16682"/>
                  <a:pt x="13120" y="16538"/>
                </a:cubicBezTo>
                <a:cubicBezTo>
                  <a:pt x="13519" y="14995"/>
                  <a:pt x="13768" y="13114"/>
                  <a:pt x="13768" y="11089"/>
                </a:cubicBezTo>
                <a:lnTo>
                  <a:pt x="16911" y="11089"/>
                </a:lnTo>
                <a:close/>
                <a:moveTo>
                  <a:pt x="2045" y="11089"/>
                </a:moveTo>
                <a:cubicBezTo>
                  <a:pt x="4140" y="11089"/>
                  <a:pt x="4140" y="11089"/>
                  <a:pt x="4140" y="11089"/>
                </a:cubicBezTo>
                <a:cubicBezTo>
                  <a:pt x="4190" y="12198"/>
                  <a:pt x="4340" y="13259"/>
                  <a:pt x="4689" y="14271"/>
                </a:cubicBezTo>
                <a:cubicBezTo>
                  <a:pt x="2993" y="14271"/>
                  <a:pt x="2993" y="14271"/>
                  <a:pt x="2993" y="14271"/>
                </a:cubicBezTo>
                <a:cubicBezTo>
                  <a:pt x="2893" y="14271"/>
                  <a:pt x="2843" y="14223"/>
                  <a:pt x="2744" y="14223"/>
                </a:cubicBezTo>
                <a:cubicBezTo>
                  <a:pt x="2295" y="13259"/>
                  <a:pt x="2045" y="12198"/>
                  <a:pt x="2045" y="11089"/>
                </a:cubicBezTo>
                <a:close/>
                <a:moveTo>
                  <a:pt x="8430" y="5159"/>
                </a:moveTo>
                <a:cubicBezTo>
                  <a:pt x="8031" y="6702"/>
                  <a:pt x="7782" y="8582"/>
                  <a:pt x="7782" y="10607"/>
                </a:cubicBezTo>
                <a:cubicBezTo>
                  <a:pt x="4639" y="10607"/>
                  <a:pt x="4639" y="10607"/>
                  <a:pt x="4639" y="10607"/>
                </a:cubicBezTo>
                <a:cubicBezTo>
                  <a:pt x="4689" y="8293"/>
                  <a:pt x="5437" y="6123"/>
                  <a:pt x="6734" y="4580"/>
                </a:cubicBezTo>
                <a:cubicBezTo>
                  <a:pt x="7283" y="4821"/>
                  <a:pt x="7882" y="5014"/>
                  <a:pt x="8430" y="5159"/>
                </a:cubicBezTo>
                <a:close/>
                <a:moveTo>
                  <a:pt x="4639" y="11089"/>
                </a:moveTo>
                <a:cubicBezTo>
                  <a:pt x="7782" y="11089"/>
                  <a:pt x="7782" y="11089"/>
                  <a:pt x="7782" y="11089"/>
                </a:cubicBezTo>
                <a:cubicBezTo>
                  <a:pt x="7782" y="11571"/>
                  <a:pt x="7782" y="12054"/>
                  <a:pt x="7832" y="12536"/>
                </a:cubicBezTo>
                <a:cubicBezTo>
                  <a:pt x="7333" y="12054"/>
                  <a:pt x="7333" y="12054"/>
                  <a:pt x="7333" y="12054"/>
                </a:cubicBezTo>
                <a:cubicBezTo>
                  <a:pt x="7333" y="14271"/>
                  <a:pt x="7333" y="14271"/>
                  <a:pt x="7333" y="14271"/>
                </a:cubicBezTo>
                <a:cubicBezTo>
                  <a:pt x="5188" y="14271"/>
                  <a:pt x="5188" y="14271"/>
                  <a:pt x="5188" y="14271"/>
                </a:cubicBezTo>
                <a:cubicBezTo>
                  <a:pt x="4889" y="13259"/>
                  <a:pt x="4689" y="12198"/>
                  <a:pt x="4639" y="11089"/>
                </a:cubicBezTo>
                <a:close/>
                <a:moveTo>
                  <a:pt x="8381" y="13114"/>
                </a:moveTo>
                <a:cubicBezTo>
                  <a:pt x="8331" y="12439"/>
                  <a:pt x="8281" y="11764"/>
                  <a:pt x="8281" y="11089"/>
                </a:cubicBezTo>
                <a:cubicBezTo>
                  <a:pt x="13269" y="11089"/>
                  <a:pt x="13269" y="11089"/>
                  <a:pt x="13269" y="11089"/>
                </a:cubicBezTo>
                <a:cubicBezTo>
                  <a:pt x="13269" y="13066"/>
                  <a:pt x="13020" y="14946"/>
                  <a:pt x="12621" y="16393"/>
                </a:cubicBezTo>
                <a:cubicBezTo>
                  <a:pt x="12272" y="16345"/>
                  <a:pt x="11922" y="16296"/>
                  <a:pt x="11573" y="16296"/>
                </a:cubicBezTo>
                <a:lnTo>
                  <a:pt x="8381" y="13114"/>
                </a:lnTo>
                <a:close/>
                <a:moveTo>
                  <a:pt x="7084" y="4195"/>
                </a:moveTo>
                <a:cubicBezTo>
                  <a:pt x="7832" y="3375"/>
                  <a:pt x="8730" y="2845"/>
                  <a:pt x="9628" y="2604"/>
                </a:cubicBezTo>
                <a:cubicBezTo>
                  <a:pt x="9229" y="3086"/>
                  <a:pt x="8879" y="3809"/>
                  <a:pt x="8580" y="4677"/>
                </a:cubicBezTo>
                <a:cubicBezTo>
                  <a:pt x="8081" y="4580"/>
                  <a:pt x="7533" y="4387"/>
                  <a:pt x="7084" y="4195"/>
                </a:cubicBezTo>
                <a:close/>
                <a:moveTo>
                  <a:pt x="6635" y="3954"/>
                </a:moveTo>
                <a:cubicBezTo>
                  <a:pt x="6435" y="3905"/>
                  <a:pt x="6285" y="3809"/>
                  <a:pt x="6086" y="3664"/>
                </a:cubicBezTo>
                <a:cubicBezTo>
                  <a:pt x="6685" y="3327"/>
                  <a:pt x="7333" y="3037"/>
                  <a:pt x="8031" y="2796"/>
                </a:cubicBezTo>
                <a:cubicBezTo>
                  <a:pt x="7533" y="3086"/>
                  <a:pt x="7034" y="3520"/>
                  <a:pt x="6635" y="3954"/>
                </a:cubicBezTo>
                <a:close/>
                <a:moveTo>
                  <a:pt x="14965" y="17695"/>
                </a:moveTo>
                <a:cubicBezTo>
                  <a:pt x="15115" y="17791"/>
                  <a:pt x="15265" y="17887"/>
                  <a:pt x="15464" y="17984"/>
                </a:cubicBezTo>
                <a:cubicBezTo>
                  <a:pt x="14866" y="18370"/>
                  <a:pt x="14217" y="18659"/>
                  <a:pt x="13519" y="18900"/>
                </a:cubicBezTo>
                <a:cubicBezTo>
                  <a:pt x="14067" y="18563"/>
                  <a:pt x="14516" y="18177"/>
                  <a:pt x="14965" y="17695"/>
                </a:cubicBezTo>
                <a:close/>
                <a:moveTo>
                  <a:pt x="5637" y="4002"/>
                </a:moveTo>
                <a:cubicBezTo>
                  <a:pt x="5836" y="4098"/>
                  <a:pt x="6086" y="4243"/>
                  <a:pt x="6285" y="4339"/>
                </a:cubicBezTo>
                <a:cubicBezTo>
                  <a:pt x="4988" y="5979"/>
                  <a:pt x="4190" y="8245"/>
                  <a:pt x="4140" y="10607"/>
                </a:cubicBezTo>
                <a:cubicBezTo>
                  <a:pt x="2045" y="10607"/>
                  <a:pt x="2045" y="10607"/>
                  <a:pt x="2045" y="10607"/>
                </a:cubicBezTo>
                <a:cubicBezTo>
                  <a:pt x="2095" y="8004"/>
                  <a:pt x="3442" y="5496"/>
                  <a:pt x="5637" y="4002"/>
                </a:cubicBezTo>
                <a:close/>
                <a:moveTo>
                  <a:pt x="10077" y="18852"/>
                </a:moveTo>
                <a:cubicBezTo>
                  <a:pt x="12122" y="16827"/>
                  <a:pt x="12122" y="16827"/>
                  <a:pt x="12122" y="16827"/>
                </a:cubicBezTo>
                <a:cubicBezTo>
                  <a:pt x="12122" y="16827"/>
                  <a:pt x="12122" y="16827"/>
                  <a:pt x="12122" y="16827"/>
                </a:cubicBezTo>
                <a:cubicBezTo>
                  <a:pt x="12222" y="16827"/>
                  <a:pt x="12371" y="16875"/>
                  <a:pt x="12471" y="16875"/>
                </a:cubicBezTo>
                <a:cubicBezTo>
                  <a:pt x="12022" y="18321"/>
                  <a:pt x="11374" y="19189"/>
                  <a:pt x="10775" y="19189"/>
                </a:cubicBezTo>
                <a:cubicBezTo>
                  <a:pt x="10775" y="19286"/>
                  <a:pt x="10775" y="19286"/>
                  <a:pt x="10775" y="19286"/>
                </a:cubicBezTo>
                <a:cubicBezTo>
                  <a:pt x="10775" y="19189"/>
                  <a:pt x="10775" y="19189"/>
                  <a:pt x="10775" y="19189"/>
                </a:cubicBezTo>
                <a:cubicBezTo>
                  <a:pt x="10576" y="19189"/>
                  <a:pt x="10326" y="19093"/>
                  <a:pt x="10077" y="18852"/>
                </a:cubicBezTo>
                <a:close/>
                <a:moveTo>
                  <a:pt x="15913" y="17695"/>
                </a:moveTo>
                <a:cubicBezTo>
                  <a:pt x="15714" y="17550"/>
                  <a:pt x="15514" y="17454"/>
                  <a:pt x="15265" y="17309"/>
                </a:cubicBezTo>
                <a:cubicBezTo>
                  <a:pt x="16562" y="15718"/>
                  <a:pt x="17360" y="13452"/>
                  <a:pt x="17410" y="11089"/>
                </a:cubicBezTo>
                <a:cubicBezTo>
                  <a:pt x="19555" y="11089"/>
                  <a:pt x="19555" y="11089"/>
                  <a:pt x="19555" y="11089"/>
                </a:cubicBezTo>
                <a:cubicBezTo>
                  <a:pt x="19455" y="13693"/>
                  <a:pt x="18108" y="16152"/>
                  <a:pt x="15913" y="17695"/>
                </a:cubicBezTo>
                <a:close/>
                <a:moveTo>
                  <a:pt x="19555" y="10607"/>
                </a:moveTo>
                <a:cubicBezTo>
                  <a:pt x="17410" y="10607"/>
                  <a:pt x="17410" y="10607"/>
                  <a:pt x="17410" y="10607"/>
                </a:cubicBezTo>
                <a:cubicBezTo>
                  <a:pt x="17360" y="9498"/>
                  <a:pt x="17210" y="8389"/>
                  <a:pt x="16861" y="7377"/>
                </a:cubicBezTo>
                <a:cubicBezTo>
                  <a:pt x="18657" y="7377"/>
                  <a:pt x="18657" y="7377"/>
                  <a:pt x="18657" y="7377"/>
                </a:cubicBezTo>
                <a:cubicBezTo>
                  <a:pt x="18657" y="7377"/>
                  <a:pt x="18707" y="7377"/>
                  <a:pt x="18757" y="7377"/>
                </a:cubicBezTo>
                <a:cubicBezTo>
                  <a:pt x="19255" y="8389"/>
                  <a:pt x="19505" y="9498"/>
                  <a:pt x="19555" y="10607"/>
                </a:cubicBezTo>
                <a:close/>
                <a:moveTo>
                  <a:pt x="16911" y="10607"/>
                </a:moveTo>
                <a:cubicBezTo>
                  <a:pt x="13768" y="10607"/>
                  <a:pt x="13768" y="10607"/>
                  <a:pt x="13768" y="10607"/>
                </a:cubicBezTo>
                <a:cubicBezTo>
                  <a:pt x="13768" y="10029"/>
                  <a:pt x="13768" y="9498"/>
                  <a:pt x="13718" y="8968"/>
                </a:cubicBezTo>
                <a:cubicBezTo>
                  <a:pt x="14317" y="9546"/>
                  <a:pt x="14317" y="9546"/>
                  <a:pt x="14317" y="9546"/>
                </a:cubicBezTo>
                <a:cubicBezTo>
                  <a:pt x="14317" y="7377"/>
                  <a:pt x="14317" y="7377"/>
                  <a:pt x="14317" y="7377"/>
                </a:cubicBezTo>
                <a:cubicBezTo>
                  <a:pt x="16362" y="7377"/>
                  <a:pt x="16362" y="7377"/>
                  <a:pt x="16362" y="7377"/>
                </a:cubicBezTo>
                <a:cubicBezTo>
                  <a:pt x="16661" y="8389"/>
                  <a:pt x="16861" y="9450"/>
                  <a:pt x="16911" y="10607"/>
                </a:cubicBezTo>
                <a:close/>
                <a:moveTo>
                  <a:pt x="13269" y="10607"/>
                </a:moveTo>
                <a:cubicBezTo>
                  <a:pt x="8281" y="10607"/>
                  <a:pt x="8281" y="10607"/>
                  <a:pt x="8281" y="10607"/>
                </a:cubicBezTo>
                <a:cubicBezTo>
                  <a:pt x="8281" y="8582"/>
                  <a:pt x="8530" y="6750"/>
                  <a:pt x="8929" y="5255"/>
                </a:cubicBezTo>
                <a:cubicBezTo>
                  <a:pt x="9328" y="5352"/>
                  <a:pt x="9727" y="5400"/>
                  <a:pt x="10176" y="5400"/>
                </a:cubicBezTo>
                <a:cubicBezTo>
                  <a:pt x="13170" y="8437"/>
                  <a:pt x="13170" y="8437"/>
                  <a:pt x="13170" y="8437"/>
                </a:cubicBezTo>
                <a:cubicBezTo>
                  <a:pt x="13219" y="9113"/>
                  <a:pt x="13269" y="9836"/>
                  <a:pt x="13269" y="10607"/>
                </a:cubicBezTo>
                <a:close/>
                <a:moveTo>
                  <a:pt x="9079" y="4821"/>
                </a:moveTo>
                <a:cubicBezTo>
                  <a:pt x="9578" y="3327"/>
                  <a:pt x="10176" y="2459"/>
                  <a:pt x="10775" y="2459"/>
                </a:cubicBezTo>
                <a:cubicBezTo>
                  <a:pt x="11024" y="2459"/>
                  <a:pt x="11224" y="2604"/>
                  <a:pt x="11473" y="2845"/>
                </a:cubicBezTo>
                <a:cubicBezTo>
                  <a:pt x="9528" y="4773"/>
                  <a:pt x="9528" y="4773"/>
                  <a:pt x="9528" y="4773"/>
                </a:cubicBezTo>
                <a:cubicBezTo>
                  <a:pt x="9628" y="4870"/>
                  <a:pt x="9628" y="4870"/>
                  <a:pt x="9628" y="4870"/>
                </a:cubicBezTo>
                <a:cubicBezTo>
                  <a:pt x="9428" y="4870"/>
                  <a:pt x="9279" y="4821"/>
                  <a:pt x="9079" y="4821"/>
                </a:cubicBezTo>
                <a:close/>
                <a:moveTo>
                  <a:pt x="1995" y="13838"/>
                </a:moveTo>
                <a:cubicBezTo>
                  <a:pt x="1896" y="13838"/>
                  <a:pt x="1796" y="13886"/>
                  <a:pt x="1746" y="13934"/>
                </a:cubicBezTo>
                <a:cubicBezTo>
                  <a:pt x="1746" y="13934"/>
                  <a:pt x="1696" y="13886"/>
                  <a:pt x="1696" y="13886"/>
                </a:cubicBezTo>
                <a:cubicBezTo>
                  <a:pt x="1696" y="13886"/>
                  <a:pt x="1646" y="13886"/>
                  <a:pt x="1646" y="13838"/>
                </a:cubicBezTo>
                <a:cubicBezTo>
                  <a:pt x="1596" y="13838"/>
                  <a:pt x="1596" y="13838"/>
                  <a:pt x="1546" y="13838"/>
                </a:cubicBezTo>
                <a:cubicBezTo>
                  <a:pt x="1546" y="13789"/>
                  <a:pt x="1497" y="13789"/>
                  <a:pt x="1497" y="13789"/>
                </a:cubicBezTo>
                <a:cubicBezTo>
                  <a:pt x="1497" y="13741"/>
                  <a:pt x="1447" y="13741"/>
                  <a:pt x="1447" y="13741"/>
                </a:cubicBezTo>
                <a:cubicBezTo>
                  <a:pt x="1397" y="13693"/>
                  <a:pt x="1397" y="13693"/>
                  <a:pt x="1347" y="13693"/>
                </a:cubicBezTo>
                <a:cubicBezTo>
                  <a:pt x="1347" y="13645"/>
                  <a:pt x="1347" y="13645"/>
                  <a:pt x="1297" y="13596"/>
                </a:cubicBezTo>
                <a:cubicBezTo>
                  <a:pt x="1297" y="13596"/>
                  <a:pt x="1247" y="13596"/>
                  <a:pt x="1247" y="13548"/>
                </a:cubicBezTo>
                <a:cubicBezTo>
                  <a:pt x="1247" y="13548"/>
                  <a:pt x="1197" y="13500"/>
                  <a:pt x="1197" y="13500"/>
                </a:cubicBezTo>
                <a:cubicBezTo>
                  <a:pt x="1147" y="13500"/>
                  <a:pt x="1147" y="13452"/>
                  <a:pt x="1147" y="13452"/>
                </a:cubicBezTo>
                <a:cubicBezTo>
                  <a:pt x="1097" y="13404"/>
                  <a:pt x="1097" y="13404"/>
                  <a:pt x="1048" y="13404"/>
                </a:cubicBezTo>
                <a:cubicBezTo>
                  <a:pt x="1048" y="13355"/>
                  <a:pt x="1048" y="13355"/>
                  <a:pt x="1048" y="13307"/>
                </a:cubicBezTo>
                <a:cubicBezTo>
                  <a:pt x="998" y="13307"/>
                  <a:pt x="998" y="13259"/>
                  <a:pt x="948" y="13259"/>
                </a:cubicBezTo>
                <a:cubicBezTo>
                  <a:pt x="948" y="13211"/>
                  <a:pt x="948" y="13211"/>
                  <a:pt x="948" y="13211"/>
                </a:cubicBezTo>
                <a:cubicBezTo>
                  <a:pt x="898" y="13163"/>
                  <a:pt x="898" y="13163"/>
                  <a:pt x="898" y="13114"/>
                </a:cubicBezTo>
                <a:cubicBezTo>
                  <a:pt x="848" y="13114"/>
                  <a:pt x="848" y="13066"/>
                  <a:pt x="848" y="13066"/>
                </a:cubicBezTo>
                <a:cubicBezTo>
                  <a:pt x="798" y="13018"/>
                  <a:pt x="798" y="13018"/>
                  <a:pt x="798" y="12970"/>
                </a:cubicBezTo>
                <a:cubicBezTo>
                  <a:pt x="798" y="12970"/>
                  <a:pt x="748" y="12921"/>
                  <a:pt x="748" y="12921"/>
                </a:cubicBezTo>
                <a:cubicBezTo>
                  <a:pt x="748" y="12873"/>
                  <a:pt x="748" y="12873"/>
                  <a:pt x="698" y="12825"/>
                </a:cubicBezTo>
                <a:cubicBezTo>
                  <a:pt x="698" y="12825"/>
                  <a:pt x="698" y="12777"/>
                  <a:pt x="698" y="12777"/>
                </a:cubicBezTo>
                <a:cubicBezTo>
                  <a:pt x="698" y="12729"/>
                  <a:pt x="648" y="12729"/>
                  <a:pt x="648" y="12680"/>
                </a:cubicBezTo>
                <a:cubicBezTo>
                  <a:pt x="648" y="12680"/>
                  <a:pt x="648" y="12632"/>
                  <a:pt x="648" y="12632"/>
                </a:cubicBezTo>
                <a:cubicBezTo>
                  <a:pt x="599" y="12584"/>
                  <a:pt x="599" y="12584"/>
                  <a:pt x="599" y="12536"/>
                </a:cubicBezTo>
                <a:cubicBezTo>
                  <a:pt x="599" y="12536"/>
                  <a:pt x="599" y="12487"/>
                  <a:pt x="599" y="12487"/>
                </a:cubicBezTo>
                <a:cubicBezTo>
                  <a:pt x="549" y="12439"/>
                  <a:pt x="549" y="12391"/>
                  <a:pt x="549" y="12391"/>
                </a:cubicBezTo>
                <a:cubicBezTo>
                  <a:pt x="549" y="12343"/>
                  <a:pt x="549" y="12343"/>
                  <a:pt x="549" y="12295"/>
                </a:cubicBezTo>
                <a:cubicBezTo>
                  <a:pt x="549" y="12295"/>
                  <a:pt x="549" y="12246"/>
                  <a:pt x="549" y="12198"/>
                </a:cubicBezTo>
                <a:cubicBezTo>
                  <a:pt x="499" y="12198"/>
                  <a:pt x="499" y="12198"/>
                  <a:pt x="499" y="12150"/>
                </a:cubicBezTo>
                <a:cubicBezTo>
                  <a:pt x="499" y="12102"/>
                  <a:pt x="499" y="12102"/>
                  <a:pt x="499" y="12054"/>
                </a:cubicBezTo>
                <a:cubicBezTo>
                  <a:pt x="499" y="12054"/>
                  <a:pt x="499" y="12005"/>
                  <a:pt x="499" y="12005"/>
                </a:cubicBezTo>
                <a:cubicBezTo>
                  <a:pt x="499" y="11957"/>
                  <a:pt x="499" y="11909"/>
                  <a:pt x="499" y="11812"/>
                </a:cubicBezTo>
                <a:cubicBezTo>
                  <a:pt x="499" y="11041"/>
                  <a:pt x="898" y="10318"/>
                  <a:pt x="1497" y="9884"/>
                </a:cubicBezTo>
                <a:cubicBezTo>
                  <a:pt x="1447" y="10221"/>
                  <a:pt x="1447" y="10511"/>
                  <a:pt x="1447" y="10848"/>
                </a:cubicBezTo>
                <a:cubicBezTo>
                  <a:pt x="1447" y="11909"/>
                  <a:pt x="1646" y="12873"/>
                  <a:pt x="1995" y="13838"/>
                </a:cubicBezTo>
                <a:close/>
              </a:path>
            </a:pathLst>
          </a:custGeom>
          <a:solidFill>
            <a:srgbClr val="004749"/>
          </a:solidFill>
          <a:ln w="12700">
            <a:miter lim="400000"/>
          </a:ln>
        </p:spPr>
        <p:txBody>
          <a:bodyPr tIns="91439" bIns="91439"/>
          <a:lstStyle/>
          <a:p>
            <a:pPr>
              <a:defRPr>
                <a:latin typeface="Arial"/>
                <a:ea typeface="Arial"/>
                <a:cs typeface="Arial"/>
                <a:sym typeface="Arial"/>
              </a:defRPr>
            </a:pPr>
            <a:endParaRPr/>
          </a:p>
        </p:txBody>
      </p:sp>
      <p:grpSp>
        <p:nvGrpSpPr>
          <p:cNvPr id="917" name="Group 917"/>
          <p:cNvGrpSpPr/>
          <p:nvPr/>
        </p:nvGrpSpPr>
        <p:grpSpPr>
          <a:xfrm>
            <a:off x="14735711" y="5957630"/>
            <a:ext cx="7961173" cy="2632363"/>
            <a:chOff x="0" y="0"/>
            <a:chExt cx="7961171" cy="2632361"/>
          </a:xfrm>
        </p:grpSpPr>
        <p:grpSp>
          <p:nvGrpSpPr>
            <p:cNvPr id="915" name="Group 915"/>
            <p:cNvGrpSpPr/>
            <p:nvPr/>
          </p:nvGrpSpPr>
          <p:grpSpPr>
            <a:xfrm>
              <a:off x="0" y="0"/>
              <a:ext cx="3003181" cy="2632363"/>
              <a:chOff x="0" y="0"/>
              <a:chExt cx="3003180" cy="2632361"/>
            </a:xfrm>
          </p:grpSpPr>
          <p:sp>
            <p:nvSpPr>
              <p:cNvPr id="913" name="Shape 913"/>
              <p:cNvSpPr/>
              <p:nvPr/>
            </p:nvSpPr>
            <p:spPr>
              <a:xfrm>
                <a:off x="-1" y="0"/>
                <a:ext cx="3003181" cy="2632363"/>
              </a:xfrm>
              <a:custGeom>
                <a:avLst/>
                <a:gdLst/>
                <a:ahLst/>
                <a:cxnLst>
                  <a:cxn ang="0">
                    <a:pos x="wd2" y="hd2"/>
                  </a:cxn>
                  <a:cxn ang="5400000">
                    <a:pos x="wd2" y="hd2"/>
                  </a:cxn>
                  <a:cxn ang="10800000">
                    <a:pos x="wd2" y="hd2"/>
                  </a:cxn>
                  <a:cxn ang="16200000">
                    <a:pos x="wd2" y="hd2"/>
                  </a:cxn>
                </a:cxnLst>
                <a:rect l="0" t="0" r="r" b="b"/>
                <a:pathLst>
                  <a:path w="21600" h="21600" extrusionOk="0">
                    <a:moveTo>
                      <a:pt x="0" y="14817"/>
                    </a:moveTo>
                    <a:cubicBezTo>
                      <a:pt x="3431" y="14817"/>
                      <a:pt x="3431" y="14817"/>
                      <a:pt x="3431" y="14817"/>
                    </a:cubicBezTo>
                    <a:cubicBezTo>
                      <a:pt x="4835" y="18833"/>
                      <a:pt x="8188" y="21600"/>
                      <a:pt x="12165" y="21600"/>
                    </a:cubicBezTo>
                    <a:cubicBezTo>
                      <a:pt x="17389" y="21600"/>
                      <a:pt x="21600" y="16780"/>
                      <a:pt x="21600" y="10800"/>
                    </a:cubicBezTo>
                    <a:cubicBezTo>
                      <a:pt x="21600" y="4820"/>
                      <a:pt x="17389" y="0"/>
                      <a:pt x="12165" y="0"/>
                    </a:cubicBezTo>
                    <a:cubicBezTo>
                      <a:pt x="6940" y="0"/>
                      <a:pt x="2729" y="4820"/>
                      <a:pt x="2729" y="10800"/>
                    </a:cubicBezTo>
                    <a:cubicBezTo>
                      <a:pt x="2729" y="11425"/>
                      <a:pt x="2807" y="12050"/>
                      <a:pt x="2885" y="12674"/>
                    </a:cubicBezTo>
                    <a:lnTo>
                      <a:pt x="0" y="14817"/>
                    </a:ln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14" name="Shape 914"/>
              <p:cNvSpPr/>
              <p:nvPr/>
            </p:nvSpPr>
            <p:spPr>
              <a:xfrm>
                <a:off x="1094143" y="672970"/>
                <a:ext cx="1277269" cy="1286425"/>
              </a:xfrm>
              <a:custGeom>
                <a:avLst/>
                <a:gdLst/>
                <a:ahLst/>
                <a:cxnLst>
                  <a:cxn ang="0">
                    <a:pos x="wd2" y="hd2"/>
                  </a:cxn>
                  <a:cxn ang="5400000">
                    <a:pos x="wd2" y="hd2"/>
                  </a:cxn>
                  <a:cxn ang="10800000">
                    <a:pos x="wd2" y="hd2"/>
                  </a:cxn>
                  <a:cxn ang="16200000">
                    <a:pos x="wd2" y="hd2"/>
                  </a:cxn>
                </a:cxnLst>
                <a:rect l="0" t="0" r="r" b="b"/>
                <a:pathLst>
                  <a:path w="21600" h="21600" extrusionOk="0">
                    <a:moveTo>
                      <a:pt x="11532" y="0"/>
                    </a:moveTo>
                    <a:cubicBezTo>
                      <a:pt x="6590" y="0"/>
                      <a:pt x="6590" y="0"/>
                      <a:pt x="6590" y="0"/>
                    </a:cubicBezTo>
                    <a:cubicBezTo>
                      <a:pt x="4942" y="0"/>
                      <a:pt x="3661" y="1281"/>
                      <a:pt x="3661" y="2929"/>
                    </a:cubicBezTo>
                    <a:cubicBezTo>
                      <a:pt x="3661" y="3478"/>
                      <a:pt x="3661" y="3478"/>
                      <a:pt x="3661" y="3478"/>
                    </a:cubicBezTo>
                    <a:cubicBezTo>
                      <a:pt x="0" y="3478"/>
                      <a:pt x="0" y="3478"/>
                      <a:pt x="0" y="3478"/>
                    </a:cubicBezTo>
                    <a:cubicBezTo>
                      <a:pt x="0" y="13729"/>
                      <a:pt x="0" y="13729"/>
                      <a:pt x="0" y="13729"/>
                    </a:cubicBezTo>
                    <a:cubicBezTo>
                      <a:pt x="0" y="14278"/>
                      <a:pt x="0" y="14278"/>
                      <a:pt x="0" y="14278"/>
                    </a:cubicBezTo>
                    <a:cubicBezTo>
                      <a:pt x="0" y="15010"/>
                      <a:pt x="0" y="15010"/>
                      <a:pt x="0" y="15010"/>
                    </a:cubicBezTo>
                    <a:cubicBezTo>
                      <a:pt x="0" y="15376"/>
                      <a:pt x="0" y="15376"/>
                      <a:pt x="0" y="15376"/>
                    </a:cubicBezTo>
                    <a:cubicBezTo>
                      <a:pt x="0" y="16108"/>
                      <a:pt x="0" y="16108"/>
                      <a:pt x="0" y="16108"/>
                    </a:cubicBezTo>
                    <a:cubicBezTo>
                      <a:pt x="0" y="16658"/>
                      <a:pt x="0" y="16658"/>
                      <a:pt x="0" y="16658"/>
                    </a:cubicBezTo>
                    <a:cubicBezTo>
                      <a:pt x="0" y="17756"/>
                      <a:pt x="0" y="17756"/>
                      <a:pt x="0" y="17756"/>
                    </a:cubicBezTo>
                    <a:cubicBezTo>
                      <a:pt x="6956" y="17756"/>
                      <a:pt x="6956" y="17756"/>
                      <a:pt x="6956" y="17756"/>
                    </a:cubicBezTo>
                    <a:cubicBezTo>
                      <a:pt x="6956" y="18671"/>
                      <a:pt x="6956" y="18671"/>
                      <a:pt x="6956" y="18671"/>
                    </a:cubicBezTo>
                    <a:cubicBezTo>
                      <a:pt x="6956" y="20319"/>
                      <a:pt x="8420" y="21600"/>
                      <a:pt x="10068" y="21600"/>
                    </a:cubicBezTo>
                    <a:cubicBezTo>
                      <a:pt x="14827" y="21600"/>
                      <a:pt x="14827" y="21600"/>
                      <a:pt x="14827" y="21600"/>
                    </a:cubicBezTo>
                    <a:cubicBezTo>
                      <a:pt x="16475" y="21600"/>
                      <a:pt x="17939" y="20319"/>
                      <a:pt x="17939" y="18671"/>
                    </a:cubicBezTo>
                    <a:cubicBezTo>
                      <a:pt x="17939" y="17756"/>
                      <a:pt x="17939" y="17756"/>
                      <a:pt x="17939" y="17756"/>
                    </a:cubicBezTo>
                    <a:cubicBezTo>
                      <a:pt x="21600" y="17756"/>
                      <a:pt x="21600" y="17756"/>
                      <a:pt x="21600" y="17756"/>
                    </a:cubicBezTo>
                    <a:cubicBezTo>
                      <a:pt x="21600" y="16658"/>
                      <a:pt x="21600" y="16658"/>
                      <a:pt x="21600" y="16658"/>
                    </a:cubicBezTo>
                    <a:cubicBezTo>
                      <a:pt x="21600" y="16108"/>
                      <a:pt x="21600" y="16108"/>
                      <a:pt x="21600" y="16108"/>
                    </a:cubicBezTo>
                    <a:cubicBezTo>
                      <a:pt x="21600" y="15376"/>
                      <a:pt x="21600" y="15376"/>
                      <a:pt x="21600" y="15376"/>
                    </a:cubicBezTo>
                    <a:cubicBezTo>
                      <a:pt x="21600" y="15010"/>
                      <a:pt x="21600" y="15010"/>
                      <a:pt x="21600" y="15010"/>
                    </a:cubicBezTo>
                    <a:cubicBezTo>
                      <a:pt x="21600" y="14278"/>
                      <a:pt x="21600" y="14278"/>
                      <a:pt x="21600" y="14278"/>
                    </a:cubicBezTo>
                    <a:cubicBezTo>
                      <a:pt x="21600" y="13729"/>
                      <a:pt x="21600" y="13729"/>
                      <a:pt x="21600" y="13729"/>
                    </a:cubicBezTo>
                    <a:cubicBezTo>
                      <a:pt x="21600" y="3478"/>
                      <a:pt x="21600" y="3478"/>
                      <a:pt x="21600" y="3478"/>
                    </a:cubicBezTo>
                    <a:cubicBezTo>
                      <a:pt x="14461" y="3478"/>
                      <a:pt x="14461" y="3478"/>
                      <a:pt x="14461" y="3478"/>
                    </a:cubicBezTo>
                    <a:cubicBezTo>
                      <a:pt x="14461" y="2929"/>
                      <a:pt x="14461" y="2929"/>
                      <a:pt x="14461" y="2929"/>
                    </a:cubicBezTo>
                    <a:cubicBezTo>
                      <a:pt x="14461" y="1281"/>
                      <a:pt x="13180" y="0"/>
                      <a:pt x="11532" y="0"/>
                    </a:cubicBezTo>
                    <a:close/>
                    <a:moveTo>
                      <a:pt x="21051" y="17207"/>
                    </a:moveTo>
                    <a:cubicBezTo>
                      <a:pt x="17939" y="17207"/>
                      <a:pt x="17939" y="17207"/>
                      <a:pt x="17939" y="17207"/>
                    </a:cubicBezTo>
                    <a:cubicBezTo>
                      <a:pt x="17939" y="16658"/>
                      <a:pt x="17939" y="16658"/>
                      <a:pt x="17939" y="16658"/>
                    </a:cubicBezTo>
                    <a:cubicBezTo>
                      <a:pt x="21051" y="16658"/>
                      <a:pt x="21051" y="16658"/>
                      <a:pt x="21051" y="16658"/>
                    </a:cubicBezTo>
                    <a:lnTo>
                      <a:pt x="21051" y="17207"/>
                    </a:lnTo>
                    <a:close/>
                    <a:moveTo>
                      <a:pt x="14827" y="21051"/>
                    </a:moveTo>
                    <a:cubicBezTo>
                      <a:pt x="11715" y="21051"/>
                      <a:pt x="11715" y="21051"/>
                      <a:pt x="11715" y="21051"/>
                    </a:cubicBezTo>
                    <a:cubicBezTo>
                      <a:pt x="12081" y="20868"/>
                      <a:pt x="12447" y="20502"/>
                      <a:pt x="12631" y="19953"/>
                    </a:cubicBezTo>
                    <a:cubicBezTo>
                      <a:pt x="12814" y="19586"/>
                      <a:pt x="12997" y="19037"/>
                      <a:pt x="12997" y="18671"/>
                    </a:cubicBezTo>
                    <a:cubicBezTo>
                      <a:pt x="12997" y="13729"/>
                      <a:pt x="12997" y="13729"/>
                      <a:pt x="12997" y="13729"/>
                    </a:cubicBezTo>
                    <a:cubicBezTo>
                      <a:pt x="11532" y="13729"/>
                      <a:pt x="11532" y="13729"/>
                      <a:pt x="11532" y="13729"/>
                    </a:cubicBezTo>
                    <a:cubicBezTo>
                      <a:pt x="15193" y="10251"/>
                      <a:pt x="15193" y="10251"/>
                      <a:pt x="15193" y="10251"/>
                    </a:cubicBezTo>
                    <a:cubicBezTo>
                      <a:pt x="19037" y="13729"/>
                      <a:pt x="19037" y="13729"/>
                      <a:pt x="19037" y="13729"/>
                    </a:cubicBezTo>
                    <a:cubicBezTo>
                      <a:pt x="17390" y="13729"/>
                      <a:pt x="17390" y="13729"/>
                      <a:pt x="17390" y="13729"/>
                    </a:cubicBezTo>
                    <a:cubicBezTo>
                      <a:pt x="17390" y="18671"/>
                      <a:pt x="17390" y="18671"/>
                      <a:pt x="17390" y="18671"/>
                    </a:cubicBezTo>
                    <a:cubicBezTo>
                      <a:pt x="17390" y="19953"/>
                      <a:pt x="16292" y="21051"/>
                      <a:pt x="14827" y="21051"/>
                    </a:cubicBezTo>
                    <a:close/>
                    <a:moveTo>
                      <a:pt x="366" y="4027"/>
                    </a:moveTo>
                    <a:cubicBezTo>
                      <a:pt x="3661" y="4027"/>
                      <a:pt x="3661" y="4027"/>
                      <a:pt x="3661" y="4027"/>
                    </a:cubicBezTo>
                    <a:cubicBezTo>
                      <a:pt x="3661" y="4942"/>
                      <a:pt x="3661" y="4942"/>
                      <a:pt x="3661" y="4942"/>
                    </a:cubicBezTo>
                    <a:cubicBezTo>
                      <a:pt x="2929" y="4942"/>
                      <a:pt x="2929" y="4942"/>
                      <a:pt x="2929" y="4942"/>
                    </a:cubicBezTo>
                    <a:cubicBezTo>
                      <a:pt x="2929" y="5675"/>
                      <a:pt x="2197" y="6407"/>
                      <a:pt x="1281" y="6407"/>
                    </a:cubicBezTo>
                    <a:cubicBezTo>
                      <a:pt x="1281" y="11349"/>
                      <a:pt x="1281" y="11349"/>
                      <a:pt x="1281" y="11349"/>
                    </a:cubicBezTo>
                    <a:cubicBezTo>
                      <a:pt x="2197" y="11349"/>
                      <a:pt x="2929" y="12081"/>
                      <a:pt x="2929" y="12997"/>
                    </a:cubicBezTo>
                    <a:cubicBezTo>
                      <a:pt x="11715" y="12997"/>
                      <a:pt x="11715" y="12997"/>
                      <a:pt x="11715" y="12997"/>
                    </a:cubicBezTo>
                    <a:cubicBezTo>
                      <a:pt x="10800" y="13729"/>
                      <a:pt x="10800" y="13729"/>
                      <a:pt x="10800" y="13729"/>
                    </a:cubicBezTo>
                    <a:cubicBezTo>
                      <a:pt x="366" y="13729"/>
                      <a:pt x="366" y="13729"/>
                      <a:pt x="366" y="13729"/>
                    </a:cubicBezTo>
                    <a:lnTo>
                      <a:pt x="366" y="4027"/>
                    </a:lnTo>
                    <a:close/>
                    <a:moveTo>
                      <a:pt x="6590" y="366"/>
                    </a:moveTo>
                    <a:cubicBezTo>
                      <a:pt x="9885" y="366"/>
                      <a:pt x="9885" y="366"/>
                      <a:pt x="9885" y="366"/>
                    </a:cubicBezTo>
                    <a:cubicBezTo>
                      <a:pt x="9336" y="732"/>
                      <a:pt x="9153" y="1098"/>
                      <a:pt x="8786" y="1464"/>
                    </a:cubicBezTo>
                    <a:cubicBezTo>
                      <a:pt x="8603" y="2014"/>
                      <a:pt x="8420" y="2380"/>
                      <a:pt x="8420" y="2929"/>
                    </a:cubicBezTo>
                    <a:cubicBezTo>
                      <a:pt x="8420" y="7688"/>
                      <a:pt x="8420" y="7688"/>
                      <a:pt x="8420" y="7688"/>
                    </a:cubicBezTo>
                    <a:cubicBezTo>
                      <a:pt x="10068" y="7688"/>
                      <a:pt x="10068" y="7688"/>
                      <a:pt x="10068" y="7688"/>
                    </a:cubicBezTo>
                    <a:cubicBezTo>
                      <a:pt x="6224" y="11349"/>
                      <a:pt x="6224" y="11349"/>
                      <a:pt x="6224" y="11349"/>
                    </a:cubicBezTo>
                    <a:cubicBezTo>
                      <a:pt x="2563" y="7688"/>
                      <a:pt x="2563" y="7688"/>
                      <a:pt x="2563" y="7688"/>
                    </a:cubicBezTo>
                    <a:cubicBezTo>
                      <a:pt x="4027" y="7688"/>
                      <a:pt x="4027" y="7688"/>
                      <a:pt x="4027" y="7688"/>
                    </a:cubicBezTo>
                    <a:cubicBezTo>
                      <a:pt x="4027" y="2929"/>
                      <a:pt x="4027" y="2929"/>
                      <a:pt x="4027" y="2929"/>
                    </a:cubicBezTo>
                    <a:cubicBezTo>
                      <a:pt x="4027" y="1464"/>
                      <a:pt x="5125" y="366"/>
                      <a:pt x="6590" y="366"/>
                    </a:cubicBezTo>
                    <a:close/>
                    <a:moveTo>
                      <a:pt x="17390" y="11532"/>
                    </a:moveTo>
                    <a:cubicBezTo>
                      <a:pt x="15193" y="9519"/>
                      <a:pt x="15193" y="9519"/>
                      <a:pt x="15193" y="9519"/>
                    </a:cubicBezTo>
                    <a:cubicBezTo>
                      <a:pt x="12631" y="11898"/>
                      <a:pt x="12631" y="11898"/>
                      <a:pt x="12631" y="11898"/>
                    </a:cubicBezTo>
                    <a:cubicBezTo>
                      <a:pt x="6407" y="11898"/>
                      <a:pt x="6407" y="11898"/>
                      <a:pt x="6407" y="11898"/>
                    </a:cubicBezTo>
                    <a:cubicBezTo>
                      <a:pt x="8603" y="9885"/>
                      <a:pt x="8603" y="9885"/>
                      <a:pt x="8603" y="9885"/>
                    </a:cubicBezTo>
                    <a:cubicBezTo>
                      <a:pt x="8969" y="10983"/>
                      <a:pt x="9702" y="11715"/>
                      <a:pt x="10800" y="11715"/>
                    </a:cubicBezTo>
                    <a:cubicBezTo>
                      <a:pt x="12081" y="11715"/>
                      <a:pt x="12997" y="10434"/>
                      <a:pt x="12997" y="8969"/>
                    </a:cubicBezTo>
                    <a:cubicBezTo>
                      <a:pt x="12997" y="7322"/>
                      <a:pt x="12081" y="6041"/>
                      <a:pt x="10800" y="6041"/>
                    </a:cubicBezTo>
                    <a:cubicBezTo>
                      <a:pt x="10068" y="6041"/>
                      <a:pt x="9336" y="6590"/>
                      <a:pt x="8969" y="7139"/>
                    </a:cubicBezTo>
                    <a:cubicBezTo>
                      <a:pt x="8969" y="5858"/>
                      <a:pt x="8969" y="5858"/>
                      <a:pt x="8969" y="5858"/>
                    </a:cubicBezTo>
                    <a:cubicBezTo>
                      <a:pt x="15742" y="5858"/>
                      <a:pt x="15742" y="5858"/>
                      <a:pt x="15742" y="5858"/>
                    </a:cubicBezTo>
                    <a:cubicBezTo>
                      <a:pt x="17390" y="5858"/>
                      <a:pt x="18854" y="7139"/>
                      <a:pt x="18854" y="8969"/>
                    </a:cubicBezTo>
                    <a:cubicBezTo>
                      <a:pt x="18854" y="10068"/>
                      <a:pt x="18305" y="10983"/>
                      <a:pt x="17390" y="11532"/>
                    </a:cubicBezTo>
                    <a:close/>
                    <a:moveTo>
                      <a:pt x="8969" y="9519"/>
                    </a:moveTo>
                    <a:cubicBezTo>
                      <a:pt x="11166" y="7322"/>
                      <a:pt x="11166" y="7322"/>
                      <a:pt x="11166" y="7322"/>
                    </a:cubicBezTo>
                    <a:cubicBezTo>
                      <a:pt x="9519" y="7322"/>
                      <a:pt x="9519" y="7322"/>
                      <a:pt x="9519" y="7322"/>
                    </a:cubicBezTo>
                    <a:cubicBezTo>
                      <a:pt x="9702" y="6773"/>
                      <a:pt x="10251" y="6590"/>
                      <a:pt x="10800" y="6590"/>
                    </a:cubicBezTo>
                    <a:cubicBezTo>
                      <a:pt x="11715" y="6590"/>
                      <a:pt x="12447" y="7688"/>
                      <a:pt x="12447" y="8969"/>
                    </a:cubicBezTo>
                    <a:cubicBezTo>
                      <a:pt x="12447" y="10251"/>
                      <a:pt x="11715" y="11166"/>
                      <a:pt x="10800" y="11166"/>
                    </a:cubicBezTo>
                    <a:cubicBezTo>
                      <a:pt x="9885" y="11166"/>
                      <a:pt x="9153" y="10434"/>
                      <a:pt x="8969" y="9519"/>
                    </a:cubicBezTo>
                    <a:close/>
                    <a:moveTo>
                      <a:pt x="3661" y="7322"/>
                    </a:moveTo>
                    <a:cubicBezTo>
                      <a:pt x="3112" y="7322"/>
                      <a:pt x="3112" y="7322"/>
                      <a:pt x="3112" y="7322"/>
                    </a:cubicBezTo>
                    <a:cubicBezTo>
                      <a:pt x="3295" y="7139"/>
                      <a:pt x="3478" y="6773"/>
                      <a:pt x="3661" y="6590"/>
                    </a:cubicBezTo>
                    <a:lnTo>
                      <a:pt x="3661" y="7322"/>
                    </a:lnTo>
                    <a:close/>
                    <a:moveTo>
                      <a:pt x="2563" y="8603"/>
                    </a:moveTo>
                    <a:cubicBezTo>
                      <a:pt x="6224" y="11898"/>
                      <a:pt x="6224" y="11898"/>
                      <a:pt x="6224" y="11898"/>
                    </a:cubicBezTo>
                    <a:cubicBezTo>
                      <a:pt x="5858" y="11898"/>
                      <a:pt x="5858" y="11898"/>
                      <a:pt x="5858" y="11898"/>
                    </a:cubicBezTo>
                    <a:cubicBezTo>
                      <a:pt x="4027" y="11898"/>
                      <a:pt x="2563" y="10617"/>
                      <a:pt x="2563" y="8969"/>
                    </a:cubicBezTo>
                    <a:cubicBezTo>
                      <a:pt x="2563" y="8786"/>
                      <a:pt x="2563" y="8603"/>
                      <a:pt x="2563" y="8603"/>
                    </a:cubicBezTo>
                    <a:close/>
                    <a:moveTo>
                      <a:pt x="366" y="14278"/>
                    </a:moveTo>
                    <a:cubicBezTo>
                      <a:pt x="12447" y="14278"/>
                      <a:pt x="12447" y="14278"/>
                      <a:pt x="12447" y="14278"/>
                    </a:cubicBezTo>
                    <a:cubicBezTo>
                      <a:pt x="12447" y="15010"/>
                      <a:pt x="12447" y="15010"/>
                      <a:pt x="12447" y="15010"/>
                    </a:cubicBezTo>
                    <a:cubicBezTo>
                      <a:pt x="366" y="15010"/>
                      <a:pt x="366" y="15010"/>
                      <a:pt x="366" y="15010"/>
                    </a:cubicBezTo>
                    <a:lnTo>
                      <a:pt x="366" y="14278"/>
                    </a:lnTo>
                    <a:close/>
                    <a:moveTo>
                      <a:pt x="366" y="15376"/>
                    </a:moveTo>
                    <a:cubicBezTo>
                      <a:pt x="12447" y="15376"/>
                      <a:pt x="12447" y="15376"/>
                      <a:pt x="12447" y="15376"/>
                    </a:cubicBezTo>
                    <a:cubicBezTo>
                      <a:pt x="12447" y="16108"/>
                      <a:pt x="12447" y="16108"/>
                      <a:pt x="12447" y="16108"/>
                    </a:cubicBezTo>
                    <a:cubicBezTo>
                      <a:pt x="366" y="16108"/>
                      <a:pt x="366" y="16108"/>
                      <a:pt x="366" y="16108"/>
                    </a:cubicBezTo>
                    <a:lnTo>
                      <a:pt x="366" y="15376"/>
                    </a:lnTo>
                    <a:close/>
                    <a:moveTo>
                      <a:pt x="366" y="16658"/>
                    </a:moveTo>
                    <a:cubicBezTo>
                      <a:pt x="12447" y="16658"/>
                      <a:pt x="12447" y="16658"/>
                      <a:pt x="12447" y="16658"/>
                    </a:cubicBezTo>
                    <a:cubicBezTo>
                      <a:pt x="12447" y="17207"/>
                      <a:pt x="12447" y="17207"/>
                      <a:pt x="12447" y="17207"/>
                    </a:cubicBezTo>
                    <a:cubicBezTo>
                      <a:pt x="366" y="17207"/>
                      <a:pt x="366" y="17207"/>
                      <a:pt x="366" y="17207"/>
                    </a:cubicBezTo>
                    <a:lnTo>
                      <a:pt x="366" y="16658"/>
                    </a:lnTo>
                    <a:close/>
                    <a:moveTo>
                      <a:pt x="21051" y="16108"/>
                    </a:moveTo>
                    <a:cubicBezTo>
                      <a:pt x="17939" y="16108"/>
                      <a:pt x="17939" y="16108"/>
                      <a:pt x="17939" y="16108"/>
                    </a:cubicBezTo>
                    <a:cubicBezTo>
                      <a:pt x="17939" y="15376"/>
                      <a:pt x="17939" y="15376"/>
                      <a:pt x="17939" y="15376"/>
                    </a:cubicBezTo>
                    <a:cubicBezTo>
                      <a:pt x="21051" y="15376"/>
                      <a:pt x="21051" y="15376"/>
                      <a:pt x="21051" y="15376"/>
                    </a:cubicBezTo>
                    <a:lnTo>
                      <a:pt x="21051" y="16108"/>
                    </a:lnTo>
                    <a:close/>
                    <a:moveTo>
                      <a:pt x="21051" y="15010"/>
                    </a:moveTo>
                    <a:cubicBezTo>
                      <a:pt x="17939" y="15010"/>
                      <a:pt x="17939" y="15010"/>
                      <a:pt x="17939" y="15010"/>
                    </a:cubicBezTo>
                    <a:cubicBezTo>
                      <a:pt x="17939" y="14278"/>
                      <a:pt x="17939" y="14278"/>
                      <a:pt x="17939" y="14278"/>
                    </a:cubicBezTo>
                    <a:cubicBezTo>
                      <a:pt x="21051" y="14278"/>
                      <a:pt x="21051" y="14278"/>
                      <a:pt x="21051" y="14278"/>
                    </a:cubicBezTo>
                    <a:lnTo>
                      <a:pt x="21051" y="15010"/>
                    </a:lnTo>
                    <a:close/>
                    <a:moveTo>
                      <a:pt x="21051" y="13729"/>
                    </a:moveTo>
                    <a:cubicBezTo>
                      <a:pt x="19586" y="13729"/>
                      <a:pt x="19586" y="13729"/>
                      <a:pt x="19586" y="13729"/>
                    </a:cubicBezTo>
                    <a:cubicBezTo>
                      <a:pt x="18671" y="12814"/>
                      <a:pt x="18671" y="12814"/>
                      <a:pt x="18671" y="12814"/>
                    </a:cubicBezTo>
                    <a:cubicBezTo>
                      <a:pt x="18671" y="11898"/>
                      <a:pt x="19403" y="11349"/>
                      <a:pt x="20136" y="11349"/>
                    </a:cubicBezTo>
                    <a:cubicBezTo>
                      <a:pt x="20136" y="6407"/>
                      <a:pt x="20136" y="6407"/>
                      <a:pt x="20136" y="6407"/>
                    </a:cubicBezTo>
                    <a:cubicBezTo>
                      <a:pt x="19403" y="6407"/>
                      <a:pt x="18671" y="5675"/>
                      <a:pt x="18671" y="4942"/>
                    </a:cubicBezTo>
                    <a:cubicBezTo>
                      <a:pt x="8969" y="4942"/>
                      <a:pt x="8969" y="4942"/>
                      <a:pt x="8969" y="4942"/>
                    </a:cubicBezTo>
                    <a:cubicBezTo>
                      <a:pt x="8969" y="4027"/>
                      <a:pt x="8969" y="4027"/>
                      <a:pt x="8969" y="4027"/>
                    </a:cubicBezTo>
                    <a:cubicBezTo>
                      <a:pt x="21051" y="4027"/>
                      <a:pt x="21051" y="4027"/>
                      <a:pt x="21051" y="4027"/>
                    </a:cubicBezTo>
                    <a:lnTo>
                      <a:pt x="21051" y="13729"/>
                    </a:lnTo>
                    <a:close/>
                  </a:path>
                </a:pathLst>
              </a:custGeom>
              <a:solidFill>
                <a:srgbClr val="3DBCC0"/>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grpSp>
        <p:sp>
          <p:nvSpPr>
            <p:cNvPr id="916" name="Shape 916"/>
            <p:cNvSpPr/>
            <p:nvPr/>
          </p:nvSpPr>
          <p:spPr>
            <a:xfrm>
              <a:off x="3003179" y="225568"/>
              <a:ext cx="4957993"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a:t>
              </a:r>
            </a:p>
          </p:txBody>
        </p:sp>
      </p:grpSp>
      <p:grpSp>
        <p:nvGrpSpPr>
          <p:cNvPr id="923" name="Group 923"/>
          <p:cNvGrpSpPr/>
          <p:nvPr/>
        </p:nvGrpSpPr>
        <p:grpSpPr>
          <a:xfrm>
            <a:off x="14584635" y="9047791"/>
            <a:ext cx="9197234" cy="2632363"/>
            <a:chOff x="0" y="0"/>
            <a:chExt cx="9197233" cy="2632361"/>
          </a:xfrm>
        </p:grpSpPr>
        <p:grpSp>
          <p:nvGrpSpPr>
            <p:cNvPr id="921" name="Group 921"/>
            <p:cNvGrpSpPr/>
            <p:nvPr/>
          </p:nvGrpSpPr>
          <p:grpSpPr>
            <a:xfrm>
              <a:off x="-1" y="0"/>
              <a:ext cx="4239245" cy="2632363"/>
              <a:chOff x="0" y="0"/>
              <a:chExt cx="4239243" cy="2632361"/>
            </a:xfrm>
          </p:grpSpPr>
          <p:sp>
            <p:nvSpPr>
              <p:cNvPr id="918" name="Shape 918"/>
              <p:cNvSpPr/>
              <p:nvPr/>
            </p:nvSpPr>
            <p:spPr>
              <a:xfrm>
                <a:off x="-1" y="0"/>
                <a:ext cx="4239245" cy="2632363"/>
              </a:xfrm>
              <a:custGeom>
                <a:avLst/>
                <a:gdLst/>
                <a:ahLst/>
                <a:cxnLst>
                  <a:cxn ang="0">
                    <a:pos x="wd2" y="hd2"/>
                  </a:cxn>
                  <a:cxn ang="5400000">
                    <a:pos x="wd2" y="hd2"/>
                  </a:cxn>
                  <a:cxn ang="10800000">
                    <a:pos x="wd2" y="hd2"/>
                  </a:cxn>
                  <a:cxn ang="16200000">
                    <a:pos x="wd2" y="hd2"/>
                  </a:cxn>
                </a:cxnLst>
                <a:rect l="0" t="0" r="r" b="b"/>
                <a:pathLst>
                  <a:path w="21600" h="21600" extrusionOk="0">
                    <a:moveTo>
                      <a:pt x="0" y="1874"/>
                    </a:moveTo>
                    <a:cubicBezTo>
                      <a:pt x="8507" y="7855"/>
                      <a:pt x="8507" y="7855"/>
                      <a:pt x="8507" y="7855"/>
                    </a:cubicBezTo>
                    <a:cubicBezTo>
                      <a:pt x="8342" y="8836"/>
                      <a:pt x="8231" y="9818"/>
                      <a:pt x="8231" y="10800"/>
                    </a:cubicBezTo>
                    <a:cubicBezTo>
                      <a:pt x="8231" y="16780"/>
                      <a:pt x="11214" y="21600"/>
                      <a:pt x="14916" y="21600"/>
                    </a:cubicBezTo>
                    <a:cubicBezTo>
                      <a:pt x="18617" y="21600"/>
                      <a:pt x="21600" y="16780"/>
                      <a:pt x="21600" y="10800"/>
                    </a:cubicBezTo>
                    <a:cubicBezTo>
                      <a:pt x="21600" y="4820"/>
                      <a:pt x="18617" y="0"/>
                      <a:pt x="14916" y="0"/>
                    </a:cubicBezTo>
                    <a:cubicBezTo>
                      <a:pt x="12485" y="0"/>
                      <a:pt x="10386" y="2053"/>
                      <a:pt x="9226" y="5177"/>
                    </a:cubicBezTo>
                    <a:lnTo>
                      <a:pt x="0" y="1874"/>
                    </a:lnTo>
                    <a:close/>
                  </a:path>
                </a:pathLst>
              </a:custGeom>
              <a:solidFill>
                <a:srgbClr val="FFC535"/>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19" name="Shape 919"/>
              <p:cNvSpPr/>
              <p:nvPr/>
            </p:nvSpPr>
            <p:spPr>
              <a:xfrm>
                <a:off x="2307320" y="663812"/>
                <a:ext cx="1291000" cy="1286424"/>
              </a:xfrm>
              <a:custGeom>
                <a:avLst/>
                <a:gdLst/>
                <a:ahLst/>
                <a:cxnLst>
                  <a:cxn ang="0">
                    <a:pos x="wd2" y="hd2"/>
                  </a:cxn>
                  <a:cxn ang="5400000">
                    <a:pos x="wd2" y="hd2"/>
                  </a:cxn>
                  <a:cxn ang="10800000">
                    <a:pos x="wd2" y="hd2"/>
                  </a:cxn>
                  <a:cxn ang="16200000">
                    <a:pos x="wd2" y="hd2"/>
                  </a:cxn>
                </a:cxnLst>
                <a:rect l="0" t="0" r="r" b="b"/>
                <a:pathLst>
                  <a:path w="21600" h="21600" extrusionOk="0">
                    <a:moveTo>
                      <a:pt x="20329" y="9885"/>
                    </a:moveTo>
                    <a:cubicBezTo>
                      <a:pt x="19966" y="9885"/>
                      <a:pt x="19966" y="9885"/>
                      <a:pt x="19966" y="9885"/>
                    </a:cubicBezTo>
                    <a:cubicBezTo>
                      <a:pt x="19966" y="6956"/>
                      <a:pt x="19966" y="6956"/>
                      <a:pt x="19966" y="6956"/>
                    </a:cubicBezTo>
                    <a:cubicBezTo>
                      <a:pt x="19966" y="6407"/>
                      <a:pt x="19966" y="6407"/>
                      <a:pt x="19966" y="6407"/>
                    </a:cubicBezTo>
                    <a:cubicBezTo>
                      <a:pt x="19966" y="5308"/>
                      <a:pt x="19966" y="5308"/>
                      <a:pt x="19966" y="5308"/>
                    </a:cubicBezTo>
                    <a:cubicBezTo>
                      <a:pt x="19966" y="4210"/>
                      <a:pt x="19966" y="4210"/>
                      <a:pt x="19966" y="4210"/>
                    </a:cubicBezTo>
                    <a:cubicBezTo>
                      <a:pt x="19966" y="3295"/>
                      <a:pt x="19966" y="3295"/>
                      <a:pt x="19966" y="3295"/>
                    </a:cubicBezTo>
                    <a:cubicBezTo>
                      <a:pt x="19966" y="2197"/>
                      <a:pt x="19966" y="2197"/>
                      <a:pt x="19966" y="2197"/>
                    </a:cubicBezTo>
                    <a:cubicBezTo>
                      <a:pt x="17607" y="2197"/>
                      <a:pt x="17607" y="2197"/>
                      <a:pt x="17607" y="2197"/>
                    </a:cubicBezTo>
                    <a:cubicBezTo>
                      <a:pt x="17244" y="549"/>
                      <a:pt x="17244" y="549"/>
                      <a:pt x="17244" y="549"/>
                    </a:cubicBezTo>
                    <a:cubicBezTo>
                      <a:pt x="17062" y="366"/>
                      <a:pt x="16699" y="0"/>
                      <a:pt x="16336" y="0"/>
                    </a:cubicBezTo>
                    <a:cubicBezTo>
                      <a:pt x="16336" y="0"/>
                      <a:pt x="16155" y="0"/>
                      <a:pt x="16155" y="0"/>
                    </a:cubicBezTo>
                    <a:cubicBezTo>
                      <a:pt x="8894" y="2197"/>
                      <a:pt x="8894" y="2197"/>
                      <a:pt x="8894" y="2197"/>
                    </a:cubicBezTo>
                    <a:cubicBezTo>
                      <a:pt x="2541" y="2197"/>
                      <a:pt x="2541" y="2197"/>
                      <a:pt x="2541" y="2197"/>
                    </a:cubicBezTo>
                    <a:cubicBezTo>
                      <a:pt x="1089" y="2197"/>
                      <a:pt x="182" y="3112"/>
                      <a:pt x="0" y="4393"/>
                    </a:cubicBezTo>
                    <a:cubicBezTo>
                      <a:pt x="0" y="4393"/>
                      <a:pt x="0" y="4393"/>
                      <a:pt x="0" y="4393"/>
                    </a:cubicBezTo>
                    <a:cubicBezTo>
                      <a:pt x="0" y="19220"/>
                      <a:pt x="0" y="19220"/>
                      <a:pt x="0" y="19220"/>
                    </a:cubicBezTo>
                    <a:cubicBezTo>
                      <a:pt x="0" y="20502"/>
                      <a:pt x="1089" y="21600"/>
                      <a:pt x="2541" y="21600"/>
                    </a:cubicBezTo>
                    <a:cubicBezTo>
                      <a:pt x="19966" y="21600"/>
                      <a:pt x="19966" y="21600"/>
                      <a:pt x="19966" y="21600"/>
                    </a:cubicBezTo>
                    <a:cubicBezTo>
                      <a:pt x="19966" y="16475"/>
                      <a:pt x="19966" y="16475"/>
                      <a:pt x="19966" y="16475"/>
                    </a:cubicBezTo>
                    <a:cubicBezTo>
                      <a:pt x="20511" y="16475"/>
                      <a:pt x="20511" y="16475"/>
                      <a:pt x="20511" y="16475"/>
                    </a:cubicBezTo>
                    <a:cubicBezTo>
                      <a:pt x="20511" y="16475"/>
                      <a:pt x="20511" y="16475"/>
                      <a:pt x="20511" y="16475"/>
                    </a:cubicBezTo>
                    <a:cubicBezTo>
                      <a:pt x="20511" y="16475"/>
                      <a:pt x="20511" y="16475"/>
                      <a:pt x="20511" y="16475"/>
                    </a:cubicBezTo>
                    <a:cubicBezTo>
                      <a:pt x="21055" y="16475"/>
                      <a:pt x="21600" y="15925"/>
                      <a:pt x="21600" y="15376"/>
                    </a:cubicBezTo>
                    <a:cubicBezTo>
                      <a:pt x="21600" y="10983"/>
                      <a:pt x="21600" y="10983"/>
                      <a:pt x="21600" y="10983"/>
                    </a:cubicBezTo>
                    <a:cubicBezTo>
                      <a:pt x="21600" y="10434"/>
                      <a:pt x="21055" y="9885"/>
                      <a:pt x="20329" y="9885"/>
                    </a:cubicBezTo>
                    <a:close/>
                    <a:moveTo>
                      <a:pt x="21055" y="11898"/>
                    </a:moveTo>
                    <a:cubicBezTo>
                      <a:pt x="21055" y="15376"/>
                      <a:pt x="21055" y="15376"/>
                      <a:pt x="21055" y="15376"/>
                    </a:cubicBezTo>
                    <a:cubicBezTo>
                      <a:pt x="21055" y="15742"/>
                      <a:pt x="20874" y="15925"/>
                      <a:pt x="20511" y="16108"/>
                    </a:cubicBezTo>
                    <a:cubicBezTo>
                      <a:pt x="20511" y="16108"/>
                      <a:pt x="20511" y="16108"/>
                      <a:pt x="20511" y="16108"/>
                    </a:cubicBezTo>
                    <a:cubicBezTo>
                      <a:pt x="17062" y="16108"/>
                      <a:pt x="17062" y="16108"/>
                      <a:pt x="17062" y="16108"/>
                    </a:cubicBezTo>
                    <a:cubicBezTo>
                      <a:pt x="16155" y="16108"/>
                      <a:pt x="15247" y="15376"/>
                      <a:pt x="15247" y="14461"/>
                    </a:cubicBezTo>
                    <a:cubicBezTo>
                      <a:pt x="15247" y="14278"/>
                      <a:pt x="15247" y="14278"/>
                      <a:pt x="15247" y="14095"/>
                    </a:cubicBezTo>
                    <a:cubicBezTo>
                      <a:pt x="15247" y="12997"/>
                      <a:pt x="15973" y="12264"/>
                      <a:pt x="17062" y="12264"/>
                    </a:cubicBezTo>
                    <a:cubicBezTo>
                      <a:pt x="19603" y="12264"/>
                      <a:pt x="19603" y="12264"/>
                      <a:pt x="19603" y="12264"/>
                    </a:cubicBezTo>
                    <a:cubicBezTo>
                      <a:pt x="20329" y="12264"/>
                      <a:pt x="20329" y="12264"/>
                      <a:pt x="20329" y="12264"/>
                    </a:cubicBezTo>
                    <a:cubicBezTo>
                      <a:pt x="20692" y="12264"/>
                      <a:pt x="20874" y="12081"/>
                      <a:pt x="21055" y="11898"/>
                    </a:cubicBezTo>
                    <a:close/>
                    <a:moveTo>
                      <a:pt x="2541" y="21234"/>
                    </a:moveTo>
                    <a:cubicBezTo>
                      <a:pt x="1452" y="21234"/>
                      <a:pt x="545" y="20319"/>
                      <a:pt x="545" y="19220"/>
                    </a:cubicBezTo>
                    <a:cubicBezTo>
                      <a:pt x="545" y="6041"/>
                      <a:pt x="545" y="6041"/>
                      <a:pt x="545" y="6041"/>
                    </a:cubicBezTo>
                    <a:cubicBezTo>
                      <a:pt x="908" y="6590"/>
                      <a:pt x="1634" y="6956"/>
                      <a:pt x="2541" y="6956"/>
                    </a:cubicBezTo>
                    <a:cubicBezTo>
                      <a:pt x="19603" y="6956"/>
                      <a:pt x="19603" y="6956"/>
                      <a:pt x="19603" y="6956"/>
                    </a:cubicBezTo>
                    <a:cubicBezTo>
                      <a:pt x="19603" y="9885"/>
                      <a:pt x="19603" y="9885"/>
                      <a:pt x="19603" y="9885"/>
                    </a:cubicBezTo>
                    <a:cubicBezTo>
                      <a:pt x="19603" y="11715"/>
                      <a:pt x="19603" y="11715"/>
                      <a:pt x="19603" y="11715"/>
                    </a:cubicBezTo>
                    <a:cubicBezTo>
                      <a:pt x="17062" y="11715"/>
                      <a:pt x="17062" y="11715"/>
                      <a:pt x="17062" y="11715"/>
                    </a:cubicBezTo>
                    <a:cubicBezTo>
                      <a:pt x="15792" y="11715"/>
                      <a:pt x="14703" y="12814"/>
                      <a:pt x="14703" y="14095"/>
                    </a:cubicBezTo>
                    <a:cubicBezTo>
                      <a:pt x="14703" y="14278"/>
                      <a:pt x="14703" y="14278"/>
                      <a:pt x="14703" y="14461"/>
                    </a:cubicBezTo>
                    <a:cubicBezTo>
                      <a:pt x="14884" y="15559"/>
                      <a:pt x="15973" y="16475"/>
                      <a:pt x="17062" y="16475"/>
                    </a:cubicBezTo>
                    <a:cubicBezTo>
                      <a:pt x="19603" y="16475"/>
                      <a:pt x="19603" y="16475"/>
                      <a:pt x="19603" y="16475"/>
                    </a:cubicBezTo>
                    <a:cubicBezTo>
                      <a:pt x="19603" y="21234"/>
                      <a:pt x="19603" y="21234"/>
                      <a:pt x="19603" y="21234"/>
                    </a:cubicBezTo>
                    <a:lnTo>
                      <a:pt x="2541" y="21234"/>
                    </a:lnTo>
                    <a:close/>
                    <a:moveTo>
                      <a:pt x="2541" y="2563"/>
                    </a:moveTo>
                    <a:cubicBezTo>
                      <a:pt x="7079" y="2563"/>
                      <a:pt x="7079" y="2563"/>
                      <a:pt x="7079" y="2563"/>
                    </a:cubicBezTo>
                    <a:cubicBezTo>
                      <a:pt x="4901" y="3295"/>
                      <a:pt x="4901" y="3295"/>
                      <a:pt x="4901" y="3295"/>
                    </a:cubicBezTo>
                    <a:cubicBezTo>
                      <a:pt x="1271" y="3295"/>
                      <a:pt x="1271" y="3295"/>
                      <a:pt x="1271" y="3295"/>
                    </a:cubicBezTo>
                    <a:cubicBezTo>
                      <a:pt x="1271" y="4210"/>
                      <a:pt x="1271" y="4210"/>
                      <a:pt x="1271" y="4210"/>
                    </a:cubicBezTo>
                    <a:cubicBezTo>
                      <a:pt x="1271" y="5308"/>
                      <a:pt x="1271" y="5308"/>
                      <a:pt x="1271" y="5308"/>
                    </a:cubicBezTo>
                    <a:cubicBezTo>
                      <a:pt x="1271" y="6041"/>
                      <a:pt x="1271" y="6041"/>
                      <a:pt x="1271" y="6041"/>
                    </a:cubicBezTo>
                    <a:cubicBezTo>
                      <a:pt x="1271" y="6041"/>
                      <a:pt x="1271" y="6041"/>
                      <a:pt x="1271" y="6041"/>
                    </a:cubicBezTo>
                    <a:cubicBezTo>
                      <a:pt x="1271" y="6041"/>
                      <a:pt x="1089" y="5858"/>
                      <a:pt x="1089" y="5858"/>
                    </a:cubicBezTo>
                    <a:cubicBezTo>
                      <a:pt x="1089" y="5858"/>
                      <a:pt x="1089" y="5858"/>
                      <a:pt x="1089" y="5858"/>
                    </a:cubicBezTo>
                    <a:cubicBezTo>
                      <a:pt x="1089" y="5858"/>
                      <a:pt x="908" y="5675"/>
                      <a:pt x="908" y="5675"/>
                    </a:cubicBezTo>
                    <a:cubicBezTo>
                      <a:pt x="908" y="5675"/>
                      <a:pt x="908" y="5675"/>
                      <a:pt x="908" y="5675"/>
                    </a:cubicBezTo>
                    <a:cubicBezTo>
                      <a:pt x="908" y="5675"/>
                      <a:pt x="908" y="5492"/>
                      <a:pt x="908" y="5492"/>
                    </a:cubicBezTo>
                    <a:cubicBezTo>
                      <a:pt x="726" y="5492"/>
                      <a:pt x="726" y="5492"/>
                      <a:pt x="726" y="5308"/>
                    </a:cubicBezTo>
                    <a:cubicBezTo>
                      <a:pt x="726" y="5308"/>
                      <a:pt x="726" y="5308"/>
                      <a:pt x="726" y="5308"/>
                    </a:cubicBezTo>
                    <a:cubicBezTo>
                      <a:pt x="726" y="5308"/>
                      <a:pt x="726" y="5308"/>
                      <a:pt x="726" y="5125"/>
                    </a:cubicBezTo>
                    <a:cubicBezTo>
                      <a:pt x="726" y="5125"/>
                      <a:pt x="726" y="5125"/>
                      <a:pt x="726" y="5125"/>
                    </a:cubicBezTo>
                    <a:cubicBezTo>
                      <a:pt x="545" y="4942"/>
                      <a:pt x="545" y="4942"/>
                      <a:pt x="545" y="4942"/>
                    </a:cubicBezTo>
                    <a:cubicBezTo>
                      <a:pt x="545" y="4942"/>
                      <a:pt x="545" y="4759"/>
                      <a:pt x="545" y="4759"/>
                    </a:cubicBezTo>
                    <a:cubicBezTo>
                      <a:pt x="545" y="4759"/>
                      <a:pt x="545" y="4759"/>
                      <a:pt x="545" y="4576"/>
                    </a:cubicBezTo>
                    <a:cubicBezTo>
                      <a:pt x="545" y="4576"/>
                      <a:pt x="545" y="4576"/>
                      <a:pt x="545" y="4576"/>
                    </a:cubicBezTo>
                    <a:cubicBezTo>
                      <a:pt x="545" y="4576"/>
                      <a:pt x="545" y="4576"/>
                      <a:pt x="545" y="4576"/>
                    </a:cubicBezTo>
                    <a:cubicBezTo>
                      <a:pt x="545" y="4576"/>
                      <a:pt x="545" y="4576"/>
                      <a:pt x="545" y="4576"/>
                    </a:cubicBezTo>
                    <a:cubicBezTo>
                      <a:pt x="545" y="3478"/>
                      <a:pt x="1452" y="2563"/>
                      <a:pt x="2541" y="2563"/>
                    </a:cubicBezTo>
                    <a:close/>
                    <a:moveTo>
                      <a:pt x="16699" y="732"/>
                    </a:moveTo>
                    <a:cubicBezTo>
                      <a:pt x="17062" y="2197"/>
                      <a:pt x="17062" y="2197"/>
                      <a:pt x="17062" y="2197"/>
                    </a:cubicBezTo>
                    <a:cubicBezTo>
                      <a:pt x="2904" y="6224"/>
                      <a:pt x="2904" y="6224"/>
                      <a:pt x="2904" y="6224"/>
                    </a:cubicBezTo>
                    <a:cubicBezTo>
                      <a:pt x="2541" y="4759"/>
                      <a:pt x="2541" y="4759"/>
                      <a:pt x="2541" y="4759"/>
                    </a:cubicBezTo>
                    <a:cubicBezTo>
                      <a:pt x="2541" y="4576"/>
                      <a:pt x="2541" y="4393"/>
                      <a:pt x="2723" y="4393"/>
                    </a:cubicBezTo>
                    <a:cubicBezTo>
                      <a:pt x="16336" y="549"/>
                      <a:pt x="16336" y="549"/>
                      <a:pt x="16336" y="549"/>
                    </a:cubicBezTo>
                    <a:cubicBezTo>
                      <a:pt x="16518" y="549"/>
                      <a:pt x="16699" y="549"/>
                      <a:pt x="16699" y="732"/>
                    </a:cubicBezTo>
                    <a:close/>
                    <a:moveTo>
                      <a:pt x="1997" y="4759"/>
                    </a:moveTo>
                    <a:cubicBezTo>
                      <a:pt x="1997" y="4759"/>
                      <a:pt x="1997" y="4759"/>
                      <a:pt x="1997" y="4942"/>
                    </a:cubicBezTo>
                    <a:cubicBezTo>
                      <a:pt x="2178" y="5308"/>
                      <a:pt x="2178" y="5308"/>
                      <a:pt x="2178" y="5308"/>
                    </a:cubicBezTo>
                    <a:cubicBezTo>
                      <a:pt x="1815" y="5308"/>
                      <a:pt x="1815" y="5308"/>
                      <a:pt x="1815" y="5308"/>
                    </a:cubicBezTo>
                    <a:cubicBezTo>
                      <a:pt x="1815" y="4759"/>
                      <a:pt x="1815" y="4759"/>
                      <a:pt x="1815" y="4759"/>
                    </a:cubicBezTo>
                    <a:lnTo>
                      <a:pt x="1997" y="4759"/>
                    </a:lnTo>
                    <a:close/>
                    <a:moveTo>
                      <a:pt x="12524" y="6407"/>
                    </a:moveTo>
                    <a:cubicBezTo>
                      <a:pt x="17788" y="4942"/>
                      <a:pt x="17788" y="4942"/>
                      <a:pt x="17788" y="4942"/>
                    </a:cubicBezTo>
                    <a:cubicBezTo>
                      <a:pt x="18333" y="6407"/>
                      <a:pt x="18333" y="6407"/>
                      <a:pt x="18333" y="6407"/>
                    </a:cubicBezTo>
                    <a:lnTo>
                      <a:pt x="12524" y="6407"/>
                    </a:lnTo>
                    <a:close/>
                    <a:moveTo>
                      <a:pt x="19603" y="5308"/>
                    </a:moveTo>
                    <a:cubicBezTo>
                      <a:pt x="18514" y="5308"/>
                      <a:pt x="18514" y="5308"/>
                      <a:pt x="18514" y="5308"/>
                    </a:cubicBezTo>
                    <a:cubicBezTo>
                      <a:pt x="18333" y="4759"/>
                      <a:pt x="18333" y="4759"/>
                      <a:pt x="18333" y="4759"/>
                    </a:cubicBezTo>
                    <a:cubicBezTo>
                      <a:pt x="19603" y="4759"/>
                      <a:pt x="19603" y="4759"/>
                      <a:pt x="19603" y="4759"/>
                    </a:cubicBezTo>
                    <a:lnTo>
                      <a:pt x="19603" y="5308"/>
                    </a:lnTo>
                    <a:close/>
                    <a:moveTo>
                      <a:pt x="19603" y="3295"/>
                    </a:moveTo>
                    <a:cubicBezTo>
                      <a:pt x="17788" y="3295"/>
                      <a:pt x="17788" y="3295"/>
                      <a:pt x="17788" y="3295"/>
                    </a:cubicBezTo>
                    <a:cubicBezTo>
                      <a:pt x="17788" y="2563"/>
                      <a:pt x="17788" y="2563"/>
                      <a:pt x="17788" y="2563"/>
                    </a:cubicBezTo>
                    <a:cubicBezTo>
                      <a:pt x="19603" y="2563"/>
                      <a:pt x="19603" y="2563"/>
                      <a:pt x="19603" y="2563"/>
                    </a:cubicBezTo>
                    <a:lnTo>
                      <a:pt x="19603" y="3295"/>
                    </a:lnTo>
                    <a:close/>
                  </a:path>
                </a:pathLst>
              </a:custGeom>
              <a:solidFill>
                <a:srgbClr val="EB751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20" name="Shape 920"/>
              <p:cNvSpPr/>
              <p:nvPr/>
            </p:nvSpPr>
            <p:spPr>
              <a:xfrm>
                <a:off x="3250391" y="1428341"/>
                <a:ext cx="164809" cy="151077"/>
              </a:xfrm>
              <a:prstGeom prst="ellipse">
                <a:avLst/>
              </a:prstGeom>
              <a:solidFill>
                <a:srgbClr val="EB751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grpSp>
        <p:sp>
          <p:nvSpPr>
            <p:cNvPr id="922" name="Shape 922"/>
            <p:cNvSpPr/>
            <p:nvPr/>
          </p:nvSpPr>
          <p:spPr>
            <a:xfrm>
              <a:off x="4332506" y="374902"/>
              <a:ext cx="4864728"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a:t>
              </a:r>
            </a:p>
          </p:txBody>
        </p:sp>
      </p:grpSp>
      <p:grpSp>
        <p:nvGrpSpPr>
          <p:cNvPr id="930" name="Group 930"/>
          <p:cNvGrpSpPr/>
          <p:nvPr/>
        </p:nvGrpSpPr>
        <p:grpSpPr>
          <a:xfrm>
            <a:off x="1306285" y="9047791"/>
            <a:ext cx="8320362" cy="2632363"/>
            <a:chOff x="0" y="0"/>
            <a:chExt cx="8320360" cy="2632361"/>
          </a:xfrm>
        </p:grpSpPr>
        <p:grpSp>
          <p:nvGrpSpPr>
            <p:cNvPr id="928" name="Group 928"/>
            <p:cNvGrpSpPr/>
            <p:nvPr/>
          </p:nvGrpSpPr>
          <p:grpSpPr>
            <a:xfrm>
              <a:off x="5317180" y="0"/>
              <a:ext cx="3003181" cy="2632363"/>
              <a:chOff x="0" y="0"/>
              <a:chExt cx="3003180" cy="2632361"/>
            </a:xfrm>
          </p:grpSpPr>
          <p:sp>
            <p:nvSpPr>
              <p:cNvPr id="924" name="Shape 924"/>
              <p:cNvSpPr/>
              <p:nvPr/>
            </p:nvSpPr>
            <p:spPr>
              <a:xfrm>
                <a:off x="-1" y="0"/>
                <a:ext cx="3003182" cy="2632363"/>
              </a:xfrm>
              <a:custGeom>
                <a:avLst/>
                <a:gdLst/>
                <a:ahLst/>
                <a:cxnLst>
                  <a:cxn ang="0">
                    <a:pos x="wd2" y="hd2"/>
                  </a:cxn>
                  <a:cxn ang="5400000">
                    <a:pos x="wd2" y="hd2"/>
                  </a:cxn>
                  <a:cxn ang="10800000">
                    <a:pos x="wd2" y="hd2"/>
                  </a:cxn>
                  <a:cxn ang="16200000">
                    <a:pos x="wd2" y="hd2"/>
                  </a:cxn>
                </a:cxnLst>
                <a:rect l="0" t="0" r="r" b="b"/>
                <a:pathLst>
                  <a:path w="21600" h="21600" extrusionOk="0">
                    <a:moveTo>
                      <a:pt x="21600" y="6783"/>
                    </a:moveTo>
                    <a:cubicBezTo>
                      <a:pt x="18169" y="6694"/>
                      <a:pt x="18169" y="6694"/>
                      <a:pt x="18169" y="6694"/>
                    </a:cubicBezTo>
                    <a:cubicBezTo>
                      <a:pt x="16765" y="2767"/>
                      <a:pt x="13412" y="0"/>
                      <a:pt x="9435" y="0"/>
                    </a:cubicBezTo>
                    <a:cubicBezTo>
                      <a:pt x="4211" y="0"/>
                      <a:pt x="0" y="4820"/>
                      <a:pt x="0" y="10800"/>
                    </a:cubicBezTo>
                    <a:cubicBezTo>
                      <a:pt x="0" y="16780"/>
                      <a:pt x="4211" y="21600"/>
                      <a:pt x="9435" y="21600"/>
                    </a:cubicBezTo>
                    <a:cubicBezTo>
                      <a:pt x="14660" y="21600"/>
                      <a:pt x="18871" y="16780"/>
                      <a:pt x="18871" y="10800"/>
                    </a:cubicBezTo>
                    <a:cubicBezTo>
                      <a:pt x="18871" y="10175"/>
                      <a:pt x="18793" y="9550"/>
                      <a:pt x="18715" y="8926"/>
                    </a:cubicBezTo>
                    <a:lnTo>
                      <a:pt x="21600" y="6783"/>
                    </a:lnTo>
                    <a:close/>
                  </a:path>
                </a:pathLst>
              </a:custGeom>
              <a:solidFill>
                <a:srgbClr val="3DBCC0"/>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25" name="Shape 925"/>
              <p:cNvSpPr/>
              <p:nvPr/>
            </p:nvSpPr>
            <p:spPr>
              <a:xfrm>
                <a:off x="672966" y="828619"/>
                <a:ext cx="1277269" cy="979697"/>
              </a:xfrm>
              <a:custGeom>
                <a:avLst/>
                <a:gdLst/>
                <a:ahLst/>
                <a:cxnLst>
                  <a:cxn ang="0">
                    <a:pos x="wd2" y="hd2"/>
                  </a:cxn>
                  <a:cxn ang="5400000">
                    <a:pos x="wd2" y="hd2"/>
                  </a:cxn>
                  <a:cxn ang="10800000">
                    <a:pos x="wd2" y="hd2"/>
                  </a:cxn>
                  <a:cxn ang="16200000">
                    <a:pos x="wd2" y="hd2"/>
                  </a:cxn>
                </a:cxnLst>
                <a:rect l="0" t="0" r="r" b="b"/>
                <a:pathLst>
                  <a:path w="21600" h="21600" extrusionOk="0">
                    <a:moveTo>
                      <a:pt x="21600" y="20187"/>
                    </a:moveTo>
                    <a:lnTo>
                      <a:pt x="21600" y="0"/>
                    </a:lnTo>
                    <a:lnTo>
                      <a:pt x="0" y="0"/>
                    </a:lnTo>
                    <a:lnTo>
                      <a:pt x="0" y="21600"/>
                    </a:lnTo>
                    <a:lnTo>
                      <a:pt x="21600" y="21600"/>
                    </a:lnTo>
                    <a:lnTo>
                      <a:pt x="21600" y="20187"/>
                    </a:lnTo>
                    <a:close/>
                    <a:moveTo>
                      <a:pt x="387" y="505"/>
                    </a:moveTo>
                    <a:lnTo>
                      <a:pt x="21058" y="505"/>
                    </a:lnTo>
                    <a:lnTo>
                      <a:pt x="21058" y="13424"/>
                    </a:lnTo>
                    <a:lnTo>
                      <a:pt x="387" y="13424"/>
                    </a:lnTo>
                    <a:lnTo>
                      <a:pt x="387" y="505"/>
                    </a:lnTo>
                    <a:close/>
                    <a:moveTo>
                      <a:pt x="387" y="15544"/>
                    </a:moveTo>
                    <a:lnTo>
                      <a:pt x="21058" y="15544"/>
                    </a:lnTo>
                    <a:lnTo>
                      <a:pt x="21058" y="16553"/>
                    </a:lnTo>
                    <a:lnTo>
                      <a:pt x="387" y="16553"/>
                    </a:lnTo>
                    <a:lnTo>
                      <a:pt x="387" y="15544"/>
                    </a:lnTo>
                    <a:close/>
                    <a:moveTo>
                      <a:pt x="387" y="18673"/>
                    </a:moveTo>
                    <a:lnTo>
                      <a:pt x="21058" y="18673"/>
                    </a:lnTo>
                    <a:lnTo>
                      <a:pt x="21058" y="19379"/>
                    </a:lnTo>
                    <a:lnTo>
                      <a:pt x="387" y="19379"/>
                    </a:lnTo>
                    <a:lnTo>
                      <a:pt x="387" y="18673"/>
                    </a:ln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26" name="Shape 926"/>
              <p:cNvSpPr/>
              <p:nvPr/>
            </p:nvSpPr>
            <p:spPr>
              <a:xfrm>
                <a:off x="750794" y="901868"/>
                <a:ext cx="1126193" cy="480695"/>
              </a:xfrm>
              <a:custGeom>
                <a:avLst/>
                <a:gdLst/>
                <a:ahLst/>
                <a:cxnLst>
                  <a:cxn ang="0">
                    <a:pos x="wd2" y="hd2"/>
                  </a:cxn>
                  <a:cxn ang="5400000">
                    <a:pos x="wd2" y="hd2"/>
                  </a:cxn>
                  <a:cxn ang="10800000">
                    <a:pos x="wd2" y="hd2"/>
                  </a:cxn>
                  <a:cxn ang="16200000">
                    <a:pos x="wd2" y="hd2"/>
                  </a:cxn>
                </a:cxnLst>
                <a:rect l="0" t="0" r="r" b="b"/>
                <a:pathLst>
                  <a:path w="21600" h="21600" extrusionOk="0">
                    <a:moveTo>
                      <a:pt x="19731" y="0"/>
                    </a:moveTo>
                    <a:cubicBezTo>
                      <a:pt x="1869" y="0"/>
                      <a:pt x="1869" y="0"/>
                      <a:pt x="1869" y="0"/>
                    </a:cubicBezTo>
                    <a:cubicBezTo>
                      <a:pt x="1869" y="2455"/>
                      <a:pt x="1038" y="4418"/>
                      <a:pt x="0" y="4418"/>
                    </a:cubicBezTo>
                    <a:cubicBezTo>
                      <a:pt x="0" y="17182"/>
                      <a:pt x="0" y="17182"/>
                      <a:pt x="0" y="17182"/>
                    </a:cubicBezTo>
                    <a:cubicBezTo>
                      <a:pt x="1038" y="17182"/>
                      <a:pt x="1869" y="19145"/>
                      <a:pt x="1869" y="21600"/>
                    </a:cubicBezTo>
                    <a:cubicBezTo>
                      <a:pt x="19731" y="21600"/>
                      <a:pt x="19731" y="21600"/>
                      <a:pt x="19731" y="21600"/>
                    </a:cubicBezTo>
                    <a:cubicBezTo>
                      <a:pt x="19731" y="19145"/>
                      <a:pt x="20562" y="17182"/>
                      <a:pt x="21600" y="17182"/>
                    </a:cubicBezTo>
                    <a:cubicBezTo>
                      <a:pt x="21600" y="4418"/>
                      <a:pt x="21600" y="4418"/>
                      <a:pt x="21600" y="4418"/>
                    </a:cubicBezTo>
                    <a:cubicBezTo>
                      <a:pt x="20562" y="4418"/>
                      <a:pt x="19731" y="2455"/>
                      <a:pt x="19731" y="0"/>
                    </a:cubicBezTo>
                    <a:close/>
                    <a:moveTo>
                      <a:pt x="16408" y="19145"/>
                    </a:moveTo>
                    <a:cubicBezTo>
                      <a:pt x="5192" y="19145"/>
                      <a:pt x="5192" y="19145"/>
                      <a:pt x="5192" y="19145"/>
                    </a:cubicBezTo>
                    <a:cubicBezTo>
                      <a:pt x="3115" y="19145"/>
                      <a:pt x="1454" y="15218"/>
                      <a:pt x="1454" y="10800"/>
                    </a:cubicBezTo>
                    <a:cubicBezTo>
                      <a:pt x="1454" y="6382"/>
                      <a:pt x="3115" y="2455"/>
                      <a:pt x="5192" y="2455"/>
                    </a:cubicBezTo>
                    <a:cubicBezTo>
                      <a:pt x="16408" y="2455"/>
                      <a:pt x="16408" y="2455"/>
                      <a:pt x="16408" y="2455"/>
                    </a:cubicBezTo>
                    <a:cubicBezTo>
                      <a:pt x="18485" y="2455"/>
                      <a:pt x="19938" y="6382"/>
                      <a:pt x="19938" y="10800"/>
                    </a:cubicBezTo>
                    <a:cubicBezTo>
                      <a:pt x="19938" y="15218"/>
                      <a:pt x="18485" y="19145"/>
                      <a:pt x="16408" y="19145"/>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sp>
            <p:nvSpPr>
              <p:cNvPr id="927" name="Shape 927"/>
              <p:cNvSpPr/>
              <p:nvPr/>
            </p:nvSpPr>
            <p:spPr>
              <a:xfrm>
                <a:off x="1171972" y="979696"/>
                <a:ext cx="270105" cy="325041"/>
              </a:xfrm>
              <a:custGeom>
                <a:avLst/>
                <a:gdLst/>
                <a:ahLst/>
                <a:cxnLst>
                  <a:cxn ang="0">
                    <a:pos x="wd2" y="hd2"/>
                  </a:cxn>
                  <a:cxn ang="5400000">
                    <a:pos x="wd2" y="hd2"/>
                  </a:cxn>
                  <a:cxn ang="10800000">
                    <a:pos x="wd2" y="hd2"/>
                  </a:cxn>
                  <a:cxn ang="16200000">
                    <a:pos x="wd2" y="hd2"/>
                  </a:cxn>
                </a:cxnLst>
                <a:rect l="0" t="0" r="r" b="b"/>
                <a:pathLst>
                  <a:path w="21600" h="21600" extrusionOk="0">
                    <a:moveTo>
                      <a:pt x="11232" y="0"/>
                    </a:moveTo>
                    <a:cubicBezTo>
                      <a:pt x="5184" y="0"/>
                      <a:pt x="0" y="4320"/>
                      <a:pt x="0" y="10800"/>
                    </a:cubicBezTo>
                    <a:cubicBezTo>
                      <a:pt x="0" y="16560"/>
                      <a:pt x="5184" y="21600"/>
                      <a:pt x="11232" y="21600"/>
                    </a:cubicBezTo>
                    <a:cubicBezTo>
                      <a:pt x="17280" y="21600"/>
                      <a:pt x="21600" y="16560"/>
                      <a:pt x="21600" y="10800"/>
                    </a:cubicBezTo>
                    <a:cubicBezTo>
                      <a:pt x="21600" y="4320"/>
                      <a:pt x="17280" y="0"/>
                      <a:pt x="11232" y="0"/>
                    </a:cubicBezTo>
                    <a:close/>
                    <a:moveTo>
                      <a:pt x="11232" y="20160"/>
                    </a:moveTo>
                    <a:cubicBezTo>
                      <a:pt x="6048" y="20160"/>
                      <a:pt x="2592" y="15840"/>
                      <a:pt x="2592" y="10800"/>
                    </a:cubicBezTo>
                    <a:cubicBezTo>
                      <a:pt x="2592" y="5760"/>
                      <a:pt x="6048" y="1440"/>
                      <a:pt x="11232" y="1440"/>
                    </a:cubicBezTo>
                    <a:cubicBezTo>
                      <a:pt x="15552" y="1440"/>
                      <a:pt x="19872" y="5760"/>
                      <a:pt x="19872" y="10800"/>
                    </a:cubicBezTo>
                    <a:cubicBezTo>
                      <a:pt x="19872" y="15840"/>
                      <a:pt x="15552" y="20160"/>
                      <a:pt x="11232" y="20160"/>
                    </a:cubicBezTo>
                    <a:close/>
                  </a:path>
                </a:pathLst>
              </a:custGeom>
              <a:solidFill>
                <a:srgbClr val="008E93"/>
              </a:solidFill>
              <a:ln w="12700" cap="flat">
                <a:noFill/>
                <a:miter lim="400000"/>
              </a:ln>
              <a:effectLst/>
            </p:spPr>
            <p:txBody>
              <a:bodyPr wrap="square" lIns="91439" tIns="91439" rIns="91439" bIns="91439" numCol="1" anchor="t">
                <a:noAutofit/>
              </a:bodyPr>
              <a:lstStyle/>
              <a:p>
                <a:pPr>
                  <a:defRPr>
                    <a:solidFill>
                      <a:srgbClr val="595959"/>
                    </a:solidFill>
                    <a:latin typeface="Arial"/>
                    <a:ea typeface="Arial"/>
                    <a:cs typeface="Arial"/>
                    <a:sym typeface="Arial"/>
                  </a:defRPr>
                </a:pPr>
                <a:endParaRPr/>
              </a:p>
            </p:txBody>
          </p:sp>
        </p:grpSp>
        <p:sp>
          <p:nvSpPr>
            <p:cNvPr id="929" name="Shape 929"/>
            <p:cNvSpPr/>
            <p:nvPr/>
          </p:nvSpPr>
          <p:spPr>
            <a:xfrm>
              <a:off x="0" y="367408"/>
              <a:ext cx="5089982"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a:t>
              </a:r>
            </a:p>
          </p:txBody>
        </p:sp>
      </p:grpSp>
      <p:grpSp>
        <p:nvGrpSpPr>
          <p:cNvPr id="935" name="Group 935"/>
          <p:cNvGrpSpPr/>
          <p:nvPr/>
        </p:nvGrpSpPr>
        <p:grpSpPr>
          <a:xfrm>
            <a:off x="580480" y="5957630"/>
            <a:ext cx="9197238" cy="2632363"/>
            <a:chOff x="0" y="0"/>
            <a:chExt cx="9197237" cy="2632361"/>
          </a:xfrm>
        </p:grpSpPr>
        <p:grpSp>
          <p:nvGrpSpPr>
            <p:cNvPr id="933" name="Group 933"/>
            <p:cNvGrpSpPr/>
            <p:nvPr/>
          </p:nvGrpSpPr>
          <p:grpSpPr>
            <a:xfrm>
              <a:off x="4957993" y="0"/>
              <a:ext cx="4239245" cy="2632363"/>
              <a:chOff x="0" y="0"/>
              <a:chExt cx="4239243" cy="2632361"/>
            </a:xfrm>
          </p:grpSpPr>
          <p:sp>
            <p:nvSpPr>
              <p:cNvPr id="931" name="Shape 931"/>
              <p:cNvSpPr/>
              <p:nvPr/>
            </p:nvSpPr>
            <p:spPr>
              <a:xfrm>
                <a:off x="-1" y="0"/>
                <a:ext cx="4239245" cy="2632363"/>
              </a:xfrm>
              <a:custGeom>
                <a:avLst/>
                <a:gdLst/>
                <a:ahLst/>
                <a:cxnLst>
                  <a:cxn ang="0">
                    <a:pos x="wd2" y="hd2"/>
                  </a:cxn>
                  <a:cxn ang="5400000">
                    <a:pos x="wd2" y="hd2"/>
                  </a:cxn>
                  <a:cxn ang="10800000">
                    <a:pos x="wd2" y="hd2"/>
                  </a:cxn>
                  <a:cxn ang="16200000">
                    <a:pos x="wd2" y="hd2"/>
                  </a:cxn>
                </a:cxnLst>
                <a:rect l="0" t="0" r="r" b="b"/>
                <a:pathLst>
                  <a:path w="21600" h="21600" extrusionOk="0">
                    <a:moveTo>
                      <a:pt x="21600" y="19726"/>
                    </a:moveTo>
                    <a:cubicBezTo>
                      <a:pt x="13093" y="13745"/>
                      <a:pt x="13093" y="13745"/>
                      <a:pt x="13093" y="13745"/>
                    </a:cubicBezTo>
                    <a:cubicBezTo>
                      <a:pt x="13258" y="12764"/>
                      <a:pt x="13369" y="11782"/>
                      <a:pt x="13369" y="10800"/>
                    </a:cubicBezTo>
                    <a:cubicBezTo>
                      <a:pt x="13369" y="4820"/>
                      <a:pt x="10330" y="0"/>
                      <a:pt x="6684" y="0"/>
                    </a:cubicBezTo>
                    <a:cubicBezTo>
                      <a:pt x="2983" y="0"/>
                      <a:pt x="0" y="4820"/>
                      <a:pt x="0" y="10800"/>
                    </a:cubicBezTo>
                    <a:cubicBezTo>
                      <a:pt x="0" y="16780"/>
                      <a:pt x="2983" y="21600"/>
                      <a:pt x="6684" y="21600"/>
                    </a:cubicBezTo>
                    <a:cubicBezTo>
                      <a:pt x="9115" y="21600"/>
                      <a:pt x="11214" y="19547"/>
                      <a:pt x="12374" y="16423"/>
                    </a:cubicBezTo>
                    <a:lnTo>
                      <a:pt x="21600" y="19726"/>
                    </a:lnTo>
                    <a:close/>
                  </a:path>
                </a:pathLst>
              </a:custGeom>
              <a:solidFill>
                <a:srgbClr val="EB7513"/>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sp>
            <p:nvSpPr>
              <p:cNvPr id="932" name="Shape 932"/>
              <p:cNvSpPr/>
              <p:nvPr/>
            </p:nvSpPr>
            <p:spPr>
              <a:xfrm>
                <a:off x="663813" y="672970"/>
                <a:ext cx="1291001" cy="1286425"/>
              </a:xfrm>
              <a:custGeom>
                <a:avLst/>
                <a:gdLst/>
                <a:ahLst/>
                <a:cxnLst>
                  <a:cxn ang="0">
                    <a:pos x="wd2" y="hd2"/>
                  </a:cxn>
                  <a:cxn ang="5400000">
                    <a:pos x="wd2" y="hd2"/>
                  </a:cxn>
                  <a:cxn ang="10800000">
                    <a:pos x="wd2" y="hd2"/>
                  </a:cxn>
                  <a:cxn ang="16200000">
                    <a:pos x="wd2" y="hd2"/>
                  </a:cxn>
                </a:cxnLst>
                <a:rect l="0" t="0" r="r" b="b"/>
                <a:pathLst>
                  <a:path w="21600" h="21600" extrusionOk="0">
                    <a:moveTo>
                      <a:pt x="908" y="21600"/>
                    </a:moveTo>
                    <a:cubicBezTo>
                      <a:pt x="14884" y="21600"/>
                      <a:pt x="14884" y="21600"/>
                      <a:pt x="14884" y="21600"/>
                    </a:cubicBezTo>
                    <a:cubicBezTo>
                      <a:pt x="15429" y="21600"/>
                      <a:pt x="15792" y="21234"/>
                      <a:pt x="15792" y="20868"/>
                    </a:cubicBezTo>
                    <a:cubicBezTo>
                      <a:pt x="15792" y="19403"/>
                      <a:pt x="15792" y="19403"/>
                      <a:pt x="15792" y="19403"/>
                    </a:cubicBezTo>
                    <a:cubicBezTo>
                      <a:pt x="15792" y="19220"/>
                      <a:pt x="15792" y="19220"/>
                      <a:pt x="15792" y="19220"/>
                    </a:cubicBezTo>
                    <a:cubicBezTo>
                      <a:pt x="16336" y="19403"/>
                      <a:pt x="16881" y="19403"/>
                      <a:pt x="17425" y="19403"/>
                    </a:cubicBezTo>
                    <a:cubicBezTo>
                      <a:pt x="19785" y="19403"/>
                      <a:pt x="21600" y="18305"/>
                      <a:pt x="21600" y="17024"/>
                    </a:cubicBezTo>
                    <a:cubicBezTo>
                      <a:pt x="21600" y="15010"/>
                      <a:pt x="21600" y="15010"/>
                      <a:pt x="21600" y="15010"/>
                    </a:cubicBezTo>
                    <a:cubicBezTo>
                      <a:pt x="21600" y="12814"/>
                      <a:pt x="21600" y="12814"/>
                      <a:pt x="21600" y="12814"/>
                    </a:cubicBezTo>
                    <a:cubicBezTo>
                      <a:pt x="21600" y="10800"/>
                      <a:pt x="21600" y="10800"/>
                      <a:pt x="21600" y="10800"/>
                    </a:cubicBezTo>
                    <a:cubicBezTo>
                      <a:pt x="21600" y="8603"/>
                      <a:pt x="21600" y="8603"/>
                      <a:pt x="21600" y="8603"/>
                    </a:cubicBezTo>
                    <a:cubicBezTo>
                      <a:pt x="21600" y="7322"/>
                      <a:pt x="19785" y="6224"/>
                      <a:pt x="17425" y="6224"/>
                    </a:cubicBezTo>
                    <a:cubicBezTo>
                      <a:pt x="15066" y="6224"/>
                      <a:pt x="13250" y="7322"/>
                      <a:pt x="13250" y="8603"/>
                    </a:cubicBezTo>
                    <a:cubicBezTo>
                      <a:pt x="13250" y="10800"/>
                      <a:pt x="13250" y="10800"/>
                      <a:pt x="13250" y="10800"/>
                    </a:cubicBezTo>
                    <a:cubicBezTo>
                      <a:pt x="13250" y="10983"/>
                      <a:pt x="13250" y="10983"/>
                      <a:pt x="13250" y="10983"/>
                    </a:cubicBezTo>
                    <a:cubicBezTo>
                      <a:pt x="12343" y="10983"/>
                      <a:pt x="12343" y="10983"/>
                      <a:pt x="12343" y="10983"/>
                    </a:cubicBezTo>
                    <a:cubicBezTo>
                      <a:pt x="12343" y="10800"/>
                      <a:pt x="12343" y="10800"/>
                      <a:pt x="12343" y="10800"/>
                    </a:cubicBezTo>
                    <a:cubicBezTo>
                      <a:pt x="12343" y="8603"/>
                      <a:pt x="12343" y="8603"/>
                      <a:pt x="12343" y="8603"/>
                    </a:cubicBezTo>
                    <a:cubicBezTo>
                      <a:pt x="12343" y="6590"/>
                      <a:pt x="12343" y="6590"/>
                      <a:pt x="12343" y="6590"/>
                    </a:cubicBezTo>
                    <a:cubicBezTo>
                      <a:pt x="12343" y="4393"/>
                      <a:pt x="12343" y="4393"/>
                      <a:pt x="12343" y="4393"/>
                    </a:cubicBezTo>
                    <a:cubicBezTo>
                      <a:pt x="12343" y="2197"/>
                      <a:pt x="12343" y="2197"/>
                      <a:pt x="12343" y="2197"/>
                    </a:cubicBezTo>
                    <a:cubicBezTo>
                      <a:pt x="12343" y="915"/>
                      <a:pt x="10346" y="0"/>
                      <a:pt x="7987" y="0"/>
                    </a:cubicBezTo>
                    <a:cubicBezTo>
                      <a:pt x="5627" y="0"/>
                      <a:pt x="3812" y="915"/>
                      <a:pt x="3812" y="2197"/>
                    </a:cubicBezTo>
                    <a:cubicBezTo>
                      <a:pt x="3812" y="4393"/>
                      <a:pt x="3812" y="4393"/>
                      <a:pt x="3812" y="4393"/>
                    </a:cubicBezTo>
                    <a:cubicBezTo>
                      <a:pt x="3812" y="6590"/>
                      <a:pt x="3812" y="6590"/>
                      <a:pt x="3812" y="6590"/>
                    </a:cubicBezTo>
                    <a:cubicBezTo>
                      <a:pt x="3812" y="8603"/>
                      <a:pt x="3812" y="8603"/>
                      <a:pt x="3812" y="8603"/>
                    </a:cubicBezTo>
                    <a:cubicBezTo>
                      <a:pt x="3812" y="10800"/>
                      <a:pt x="3812" y="10800"/>
                      <a:pt x="3812" y="10800"/>
                    </a:cubicBezTo>
                    <a:cubicBezTo>
                      <a:pt x="3812" y="10983"/>
                      <a:pt x="3812" y="10983"/>
                      <a:pt x="3812" y="10983"/>
                    </a:cubicBezTo>
                    <a:cubicBezTo>
                      <a:pt x="908" y="10983"/>
                      <a:pt x="908" y="10983"/>
                      <a:pt x="908" y="10983"/>
                    </a:cubicBezTo>
                    <a:cubicBezTo>
                      <a:pt x="545" y="10983"/>
                      <a:pt x="0" y="11349"/>
                      <a:pt x="0" y="11898"/>
                    </a:cubicBezTo>
                    <a:cubicBezTo>
                      <a:pt x="0" y="16475"/>
                      <a:pt x="0" y="16475"/>
                      <a:pt x="0" y="16475"/>
                    </a:cubicBezTo>
                    <a:cubicBezTo>
                      <a:pt x="0" y="19403"/>
                      <a:pt x="0" y="19403"/>
                      <a:pt x="0" y="19403"/>
                    </a:cubicBezTo>
                    <a:cubicBezTo>
                      <a:pt x="0" y="20868"/>
                      <a:pt x="0" y="20868"/>
                      <a:pt x="0" y="20868"/>
                    </a:cubicBezTo>
                    <a:cubicBezTo>
                      <a:pt x="0" y="21234"/>
                      <a:pt x="545" y="21600"/>
                      <a:pt x="908" y="21600"/>
                    </a:cubicBezTo>
                    <a:close/>
                    <a:moveTo>
                      <a:pt x="908" y="11532"/>
                    </a:moveTo>
                    <a:cubicBezTo>
                      <a:pt x="14884" y="11532"/>
                      <a:pt x="14884" y="11532"/>
                      <a:pt x="14884" y="11532"/>
                    </a:cubicBezTo>
                    <a:cubicBezTo>
                      <a:pt x="15066" y="11532"/>
                      <a:pt x="15247" y="11715"/>
                      <a:pt x="15247" y="11898"/>
                    </a:cubicBezTo>
                    <a:cubicBezTo>
                      <a:pt x="15247" y="16475"/>
                      <a:pt x="15247" y="16475"/>
                      <a:pt x="15247" y="16475"/>
                    </a:cubicBezTo>
                    <a:cubicBezTo>
                      <a:pt x="545" y="16475"/>
                      <a:pt x="545" y="16475"/>
                      <a:pt x="545" y="16475"/>
                    </a:cubicBezTo>
                    <a:cubicBezTo>
                      <a:pt x="545" y="11898"/>
                      <a:pt x="545" y="11898"/>
                      <a:pt x="545" y="11898"/>
                    </a:cubicBezTo>
                    <a:cubicBezTo>
                      <a:pt x="545" y="11715"/>
                      <a:pt x="726" y="11532"/>
                      <a:pt x="908" y="11532"/>
                    </a:cubicBezTo>
                    <a:close/>
                    <a:moveTo>
                      <a:pt x="7987" y="549"/>
                    </a:moveTo>
                    <a:cubicBezTo>
                      <a:pt x="9983" y="549"/>
                      <a:pt x="11435" y="1464"/>
                      <a:pt x="11435" y="2197"/>
                    </a:cubicBezTo>
                    <a:cubicBezTo>
                      <a:pt x="11435" y="2197"/>
                      <a:pt x="11435" y="2197"/>
                      <a:pt x="11435" y="2380"/>
                    </a:cubicBezTo>
                    <a:cubicBezTo>
                      <a:pt x="11435" y="2563"/>
                      <a:pt x="11254" y="2746"/>
                      <a:pt x="11072" y="2746"/>
                    </a:cubicBezTo>
                    <a:cubicBezTo>
                      <a:pt x="10528" y="3295"/>
                      <a:pt x="9257" y="3661"/>
                      <a:pt x="7987" y="3661"/>
                    </a:cubicBezTo>
                    <a:cubicBezTo>
                      <a:pt x="6716" y="3661"/>
                      <a:pt x="5627" y="3295"/>
                      <a:pt x="5082" y="2746"/>
                    </a:cubicBezTo>
                    <a:cubicBezTo>
                      <a:pt x="4901" y="2746"/>
                      <a:pt x="4719" y="2563"/>
                      <a:pt x="4719" y="2380"/>
                    </a:cubicBezTo>
                    <a:cubicBezTo>
                      <a:pt x="4719" y="2197"/>
                      <a:pt x="4719" y="2197"/>
                      <a:pt x="4719" y="2197"/>
                    </a:cubicBezTo>
                    <a:cubicBezTo>
                      <a:pt x="4719" y="1464"/>
                      <a:pt x="6171" y="549"/>
                      <a:pt x="7987" y="549"/>
                    </a:cubicBezTo>
                    <a:close/>
                    <a:moveTo>
                      <a:pt x="4356" y="3478"/>
                    </a:moveTo>
                    <a:cubicBezTo>
                      <a:pt x="4356" y="3478"/>
                      <a:pt x="4356" y="3478"/>
                      <a:pt x="4538" y="3478"/>
                    </a:cubicBezTo>
                    <a:cubicBezTo>
                      <a:pt x="5264" y="4210"/>
                      <a:pt x="6534" y="4576"/>
                      <a:pt x="7987" y="4576"/>
                    </a:cubicBezTo>
                    <a:cubicBezTo>
                      <a:pt x="9620" y="4576"/>
                      <a:pt x="10891" y="4210"/>
                      <a:pt x="11617" y="3478"/>
                    </a:cubicBezTo>
                    <a:cubicBezTo>
                      <a:pt x="11617" y="3478"/>
                      <a:pt x="11798" y="3478"/>
                      <a:pt x="11798" y="3478"/>
                    </a:cubicBezTo>
                    <a:cubicBezTo>
                      <a:pt x="11798" y="4393"/>
                      <a:pt x="11798" y="4393"/>
                      <a:pt x="11798" y="4393"/>
                    </a:cubicBezTo>
                    <a:cubicBezTo>
                      <a:pt x="11798" y="4759"/>
                      <a:pt x="11617" y="5125"/>
                      <a:pt x="11254" y="5308"/>
                    </a:cubicBezTo>
                    <a:cubicBezTo>
                      <a:pt x="10709" y="5858"/>
                      <a:pt x="9439" y="6224"/>
                      <a:pt x="7987" y="6224"/>
                    </a:cubicBezTo>
                    <a:cubicBezTo>
                      <a:pt x="6716" y="6224"/>
                      <a:pt x="5445" y="5858"/>
                      <a:pt x="4719" y="5308"/>
                    </a:cubicBezTo>
                    <a:cubicBezTo>
                      <a:pt x="4538" y="5125"/>
                      <a:pt x="4356" y="4759"/>
                      <a:pt x="4356" y="4393"/>
                    </a:cubicBezTo>
                    <a:lnTo>
                      <a:pt x="4356" y="3478"/>
                    </a:lnTo>
                    <a:close/>
                    <a:moveTo>
                      <a:pt x="4356" y="7688"/>
                    </a:moveTo>
                    <a:cubicBezTo>
                      <a:pt x="4356" y="7688"/>
                      <a:pt x="4356" y="7688"/>
                      <a:pt x="4538" y="7688"/>
                    </a:cubicBezTo>
                    <a:cubicBezTo>
                      <a:pt x="5264" y="8420"/>
                      <a:pt x="6534" y="8786"/>
                      <a:pt x="7987" y="8786"/>
                    </a:cubicBezTo>
                    <a:cubicBezTo>
                      <a:pt x="9620" y="8786"/>
                      <a:pt x="10891" y="8420"/>
                      <a:pt x="11617" y="7688"/>
                    </a:cubicBezTo>
                    <a:cubicBezTo>
                      <a:pt x="11617" y="7688"/>
                      <a:pt x="11798" y="7688"/>
                      <a:pt x="11798" y="7688"/>
                    </a:cubicBezTo>
                    <a:cubicBezTo>
                      <a:pt x="11798" y="8603"/>
                      <a:pt x="11798" y="8603"/>
                      <a:pt x="11798" y="8603"/>
                    </a:cubicBezTo>
                    <a:cubicBezTo>
                      <a:pt x="11798" y="8969"/>
                      <a:pt x="11617" y="9336"/>
                      <a:pt x="11254" y="9519"/>
                    </a:cubicBezTo>
                    <a:cubicBezTo>
                      <a:pt x="10709" y="10068"/>
                      <a:pt x="9439" y="10434"/>
                      <a:pt x="7987" y="10434"/>
                    </a:cubicBezTo>
                    <a:cubicBezTo>
                      <a:pt x="6716" y="10434"/>
                      <a:pt x="5445" y="10068"/>
                      <a:pt x="4719" y="9519"/>
                    </a:cubicBezTo>
                    <a:cubicBezTo>
                      <a:pt x="4538" y="9336"/>
                      <a:pt x="4356" y="8969"/>
                      <a:pt x="4356" y="8603"/>
                    </a:cubicBezTo>
                    <a:lnTo>
                      <a:pt x="4356" y="7688"/>
                    </a:lnTo>
                    <a:close/>
                    <a:moveTo>
                      <a:pt x="13613" y="10800"/>
                    </a:moveTo>
                    <a:cubicBezTo>
                      <a:pt x="13613" y="9702"/>
                      <a:pt x="13613" y="9702"/>
                      <a:pt x="13613" y="9702"/>
                    </a:cubicBezTo>
                    <a:cubicBezTo>
                      <a:pt x="13795" y="9702"/>
                      <a:pt x="13795" y="9885"/>
                      <a:pt x="13795" y="9885"/>
                    </a:cubicBezTo>
                    <a:cubicBezTo>
                      <a:pt x="14521" y="10617"/>
                      <a:pt x="15973" y="10983"/>
                      <a:pt x="17425" y="10983"/>
                    </a:cubicBezTo>
                    <a:cubicBezTo>
                      <a:pt x="18877" y="10983"/>
                      <a:pt x="20148" y="10617"/>
                      <a:pt x="21055" y="9885"/>
                    </a:cubicBezTo>
                    <a:cubicBezTo>
                      <a:pt x="21055" y="9885"/>
                      <a:pt x="21055" y="9702"/>
                      <a:pt x="21055" y="9702"/>
                    </a:cubicBezTo>
                    <a:cubicBezTo>
                      <a:pt x="21055" y="10800"/>
                      <a:pt x="21055" y="10800"/>
                      <a:pt x="21055" y="10800"/>
                    </a:cubicBezTo>
                    <a:cubicBezTo>
                      <a:pt x="21055" y="11166"/>
                      <a:pt x="20874" y="11349"/>
                      <a:pt x="20692" y="11532"/>
                    </a:cubicBezTo>
                    <a:cubicBezTo>
                      <a:pt x="19966" y="12264"/>
                      <a:pt x="18696" y="12631"/>
                      <a:pt x="17425" y="12631"/>
                    </a:cubicBezTo>
                    <a:cubicBezTo>
                      <a:pt x="16881" y="12631"/>
                      <a:pt x="16336" y="12447"/>
                      <a:pt x="15792" y="12447"/>
                    </a:cubicBezTo>
                    <a:cubicBezTo>
                      <a:pt x="15792" y="11898"/>
                      <a:pt x="15792" y="11898"/>
                      <a:pt x="15792" y="11898"/>
                    </a:cubicBezTo>
                    <a:cubicBezTo>
                      <a:pt x="15792" y="11349"/>
                      <a:pt x="15429" y="10983"/>
                      <a:pt x="14884" y="10983"/>
                    </a:cubicBezTo>
                    <a:cubicBezTo>
                      <a:pt x="13795" y="10983"/>
                      <a:pt x="13795" y="10983"/>
                      <a:pt x="13795" y="10983"/>
                    </a:cubicBezTo>
                    <a:cubicBezTo>
                      <a:pt x="13613" y="10983"/>
                      <a:pt x="13613" y="10800"/>
                      <a:pt x="13613" y="10800"/>
                    </a:cubicBezTo>
                    <a:close/>
                    <a:moveTo>
                      <a:pt x="17425" y="6956"/>
                    </a:moveTo>
                    <a:cubicBezTo>
                      <a:pt x="19422" y="6956"/>
                      <a:pt x="20874" y="7871"/>
                      <a:pt x="20874" y="8603"/>
                    </a:cubicBezTo>
                    <a:cubicBezTo>
                      <a:pt x="20874" y="8603"/>
                      <a:pt x="20874" y="8603"/>
                      <a:pt x="20692" y="8603"/>
                    </a:cubicBezTo>
                    <a:cubicBezTo>
                      <a:pt x="20692" y="8786"/>
                      <a:pt x="20511" y="8969"/>
                      <a:pt x="20511" y="9153"/>
                    </a:cubicBezTo>
                    <a:cubicBezTo>
                      <a:pt x="19785" y="9702"/>
                      <a:pt x="18696" y="10068"/>
                      <a:pt x="17425" y="10068"/>
                    </a:cubicBezTo>
                    <a:cubicBezTo>
                      <a:pt x="16155" y="10068"/>
                      <a:pt x="14884" y="9702"/>
                      <a:pt x="14339" y="9153"/>
                    </a:cubicBezTo>
                    <a:cubicBezTo>
                      <a:pt x="14158" y="8969"/>
                      <a:pt x="13976" y="8786"/>
                      <a:pt x="13976" y="8603"/>
                    </a:cubicBezTo>
                    <a:cubicBezTo>
                      <a:pt x="13976" y="8603"/>
                      <a:pt x="13976" y="8603"/>
                      <a:pt x="13976" y="8603"/>
                    </a:cubicBezTo>
                    <a:cubicBezTo>
                      <a:pt x="13976" y="7871"/>
                      <a:pt x="15429" y="6956"/>
                      <a:pt x="17425" y="6956"/>
                    </a:cubicBezTo>
                    <a:close/>
                    <a:moveTo>
                      <a:pt x="20692" y="15742"/>
                    </a:moveTo>
                    <a:cubicBezTo>
                      <a:pt x="19966" y="16475"/>
                      <a:pt x="18696" y="16841"/>
                      <a:pt x="17425" y="16841"/>
                    </a:cubicBezTo>
                    <a:cubicBezTo>
                      <a:pt x="16881" y="16841"/>
                      <a:pt x="16336" y="16841"/>
                      <a:pt x="15792" y="16658"/>
                    </a:cubicBezTo>
                    <a:cubicBezTo>
                      <a:pt x="15792" y="16475"/>
                      <a:pt x="15792" y="16475"/>
                      <a:pt x="15792" y="16475"/>
                    </a:cubicBezTo>
                    <a:cubicBezTo>
                      <a:pt x="15792" y="15010"/>
                      <a:pt x="15792" y="15010"/>
                      <a:pt x="15792" y="15010"/>
                    </a:cubicBezTo>
                    <a:cubicBezTo>
                      <a:pt x="16336" y="15193"/>
                      <a:pt x="16881" y="15193"/>
                      <a:pt x="17425" y="15193"/>
                    </a:cubicBezTo>
                    <a:cubicBezTo>
                      <a:pt x="18877" y="15193"/>
                      <a:pt x="20148" y="14827"/>
                      <a:pt x="21055" y="14095"/>
                    </a:cubicBezTo>
                    <a:cubicBezTo>
                      <a:pt x="21055" y="14095"/>
                      <a:pt x="21055" y="13912"/>
                      <a:pt x="21055" y="13912"/>
                    </a:cubicBezTo>
                    <a:cubicBezTo>
                      <a:pt x="21055" y="15010"/>
                      <a:pt x="21055" y="15010"/>
                      <a:pt x="21055" y="15010"/>
                    </a:cubicBezTo>
                    <a:cubicBezTo>
                      <a:pt x="21055" y="15376"/>
                      <a:pt x="20874" y="15559"/>
                      <a:pt x="20692" y="15742"/>
                    </a:cubicBezTo>
                    <a:close/>
                    <a:moveTo>
                      <a:pt x="15247" y="19403"/>
                    </a:moveTo>
                    <a:cubicBezTo>
                      <a:pt x="15247" y="20868"/>
                      <a:pt x="15247" y="20868"/>
                      <a:pt x="15247" y="20868"/>
                    </a:cubicBezTo>
                    <a:cubicBezTo>
                      <a:pt x="15247" y="21051"/>
                      <a:pt x="15066" y="21051"/>
                      <a:pt x="14884" y="21051"/>
                    </a:cubicBezTo>
                    <a:cubicBezTo>
                      <a:pt x="908" y="21051"/>
                      <a:pt x="908" y="21051"/>
                      <a:pt x="908" y="21051"/>
                    </a:cubicBezTo>
                    <a:cubicBezTo>
                      <a:pt x="726" y="21051"/>
                      <a:pt x="545" y="21051"/>
                      <a:pt x="545" y="20868"/>
                    </a:cubicBezTo>
                    <a:cubicBezTo>
                      <a:pt x="545" y="19403"/>
                      <a:pt x="545" y="19403"/>
                      <a:pt x="545" y="19403"/>
                    </a:cubicBezTo>
                    <a:lnTo>
                      <a:pt x="15247" y="19403"/>
                    </a:lnTo>
                    <a:close/>
                  </a:path>
                </a:pathLst>
              </a:custGeom>
              <a:solidFill>
                <a:srgbClr val="FFC535"/>
              </a:solidFill>
              <a:ln w="12700" cap="flat">
                <a:noFill/>
                <a:miter lim="400000"/>
              </a:ln>
              <a:effectLst/>
            </p:spPr>
            <p:txBody>
              <a:bodyPr wrap="square" lIns="91439" tIns="91439" rIns="91439" bIns="91439" numCol="1" anchor="t">
                <a:noAutofit/>
              </a:bodyPr>
              <a:lstStyle/>
              <a:p>
                <a:pPr>
                  <a:defRPr>
                    <a:latin typeface="Arial"/>
                    <a:ea typeface="Arial"/>
                    <a:cs typeface="Arial"/>
                    <a:sym typeface="Arial"/>
                  </a:defRPr>
                </a:pPr>
                <a:endParaRPr/>
              </a:p>
            </p:txBody>
          </p:sp>
        </p:grpSp>
        <p:sp>
          <p:nvSpPr>
            <p:cNvPr id="934" name="Shape 934"/>
            <p:cNvSpPr/>
            <p:nvPr/>
          </p:nvSpPr>
          <p:spPr>
            <a:xfrm>
              <a:off x="0" y="291298"/>
              <a:ext cx="4886379" cy="17968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r">
                <a:defRPr sz="2800">
                  <a:solidFill>
                    <a:srgbClr val="595959"/>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595959"/>
                  </a:solidFill>
                  <a:latin typeface="Arial"/>
                  <a:ea typeface="Arial"/>
                  <a:cs typeface="Arial"/>
                  <a:sym typeface="Arial"/>
                </a:rPr>
                <a:t>But you always have a choice. Jessica shares her powerful, inspiring journey from the worst times. </a:t>
              </a:r>
            </a:p>
          </p:txBody>
        </p:sp>
      </p:grpSp>
      <p:sp>
        <p:nvSpPr>
          <p:cNvPr id="936" name="Shape 936"/>
          <p:cNvSpPr/>
          <p:nvPr/>
        </p:nvSpPr>
        <p:spPr>
          <a:xfrm>
            <a:off x="0" y="1168400"/>
            <a:ext cx="24384000" cy="3302000"/>
          </a:xfrm>
          <a:prstGeom prst="rect">
            <a:avLst/>
          </a:prstGeom>
          <a:solidFill>
            <a:srgbClr val="C8C2AC">
              <a:alpha val="45000"/>
            </a:srgbClr>
          </a:solidFill>
          <a:ln w="12700">
            <a:miter lim="400000"/>
          </a:ln>
        </p:spPr>
        <p:txBody>
          <a:bodyPr tIns="91439" bIns="91439" anchor="ctr"/>
          <a:lstStyle/>
          <a:p>
            <a:pPr algn="ctr">
              <a:defRPr>
                <a:solidFill>
                  <a:srgbClr val="FFFFFF"/>
                </a:solidFill>
                <a:latin typeface="Arial"/>
                <a:ea typeface="Arial"/>
                <a:cs typeface="Arial"/>
                <a:sym typeface="Arial"/>
              </a:defRPr>
            </a:pPr>
            <a:endParaRPr/>
          </a:p>
        </p:txBody>
      </p:sp>
      <p:grpSp>
        <p:nvGrpSpPr>
          <p:cNvPr id="939" name="Group 939"/>
          <p:cNvGrpSpPr/>
          <p:nvPr/>
        </p:nvGrpSpPr>
        <p:grpSpPr>
          <a:xfrm>
            <a:off x="3251508" y="1782996"/>
            <a:ext cx="7155826" cy="1926805"/>
            <a:chOff x="0" y="0"/>
            <a:chExt cx="7155825" cy="1926804"/>
          </a:xfrm>
        </p:grpSpPr>
        <p:sp>
          <p:nvSpPr>
            <p:cNvPr id="937" name="Shape 937"/>
            <p:cNvSpPr/>
            <p:nvPr/>
          </p:nvSpPr>
          <p:spPr>
            <a:xfrm>
              <a:off x="0" y="0"/>
              <a:ext cx="7155825" cy="11943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7200">
                  <a:solidFill>
                    <a:srgbClr val="70684A"/>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7200">
                  <a:solidFill>
                    <a:srgbClr val="70684A"/>
                  </a:solidFill>
                  <a:latin typeface="Arial"/>
                  <a:ea typeface="Arial"/>
                  <a:cs typeface="Arial"/>
                  <a:sym typeface="Arial"/>
                </a:rPr>
                <a:t>INFOGRAPHICS</a:t>
              </a:r>
            </a:p>
          </p:txBody>
        </p:sp>
        <p:sp>
          <p:nvSpPr>
            <p:cNvPr id="938" name="Shape 938"/>
            <p:cNvSpPr/>
            <p:nvPr/>
          </p:nvSpPr>
          <p:spPr>
            <a:xfrm>
              <a:off x="1185358" y="1189043"/>
              <a:ext cx="4730622" cy="7377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91439" tIns="91439" rIns="91439" bIns="91439" numCol="1" anchor="t">
              <a:spAutoFit/>
            </a:bodyPr>
            <a:lstStyle>
              <a:lvl1pPr algn="ctr">
                <a:defRPr sz="4000">
                  <a:solidFill>
                    <a:srgbClr val="A39974"/>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4000">
                  <a:solidFill>
                    <a:srgbClr val="A39974"/>
                  </a:solidFill>
                  <a:latin typeface="Arial"/>
                  <a:ea typeface="Arial"/>
                  <a:cs typeface="Arial"/>
                  <a:sym typeface="Arial"/>
                </a:rPr>
                <a:t>WORLDLY STATUS</a:t>
              </a:r>
            </a:p>
          </p:txBody>
        </p:sp>
      </p:grpSp>
      <p:sp>
        <p:nvSpPr>
          <p:cNvPr id="940" name="Shape 940"/>
          <p:cNvSpPr/>
          <p:nvPr/>
        </p:nvSpPr>
        <p:spPr>
          <a:xfrm>
            <a:off x="12086956" y="1820746"/>
            <a:ext cx="10690494" cy="1796847"/>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defRPr sz="2800">
                <a:solidFill>
                  <a:srgbClr val="A39974"/>
                </a:solidFill>
                <a:latin typeface="Arial"/>
                <a:ea typeface="Arial"/>
                <a:cs typeface="Arial"/>
                <a:sym typeface="Arial"/>
              </a:defRPr>
            </a:lvl1pPr>
          </a:lstStyle>
          <a:p>
            <a:pPr>
              <a:defRPr sz="3600">
                <a:solidFill>
                  <a:srgbClr val="000000"/>
                </a:solidFill>
                <a:latin typeface="+mn-lt"/>
                <a:ea typeface="+mn-ea"/>
                <a:cs typeface="+mn-cs"/>
                <a:sym typeface="Trebuchet MS"/>
              </a:defRPr>
            </a:pPr>
            <a:r>
              <a:rPr sz="2800">
                <a:solidFill>
                  <a:srgbClr val="A39974"/>
                </a:solidFill>
                <a:latin typeface="Arial"/>
                <a:ea typeface="Arial"/>
                <a:cs typeface="Arial"/>
                <a:sym typeface="Arial"/>
              </a:rPr>
              <a:t>For every single act that is senselessly destructive, there are thousands more small, quiet acts of love, kindness and compassion. For every person who seeks to hurt, there are many, many more who devote their lives to helping and to healing.</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1" nodeType="afterEffect">
                                  <p:stCondLst>
                                    <p:cond delay="0"/>
                                  </p:stCondLst>
                                  <p:iterate>
                                    <p:tmAbs val="0"/>
                                  </p:iterate>
                                  <p:childTnLst>
                                    <p:set>
                                      <p:cBhvr>
                                        <p:cTn id="6" fill="hold"/>
                                        <p:tgtEl>
                                          <p:spTgt spid="936"/>
                                        </p:tgtEl>
                                        <p:attrNameLst>
                                          <p:attrName>style.visibility</p:attrName>
                                        </p:attrNameLst>
                                      </p:cBhvr>
                                      <p:to>
                                        <p:strVal val="visible"/>
                                      </p:to>
                                    </p:set>
                                    <p:animEffect transition="in" filter="dissolve">
                                      <p:cBhvr>
                                        <p:cTn id="7" dur="500"/>
                                        <p:tgtEl>
                                          <p:spTgt spid="936"/>
                                        </p:tgtEl>
                                      </p:cBhvr>
                                    </p:animEffect>
                                  </p:childTnLst>
                                </p:cTn>
                              </p:par>
                            </p:childTnLst>
                          </p:cTn>
                        </p:par>
                        <p:par>
                          <p:cTn id="8" fill="hold">
                            <p:stCondLst>
                              <p:cond delay="500"/>
                            </p:stCondLst>
                            <p:childTnLst>
                              <p:par>
                                <p:cTn id="9" presetID="2" presetClass="entr" presetSubtype="1" fill="hold" grpId="2" nodeType="afterEffect">
                                  <p:stCondLst>
                                    <p:cond delay="0"/>
                                  </p:stCondLst>
                                  <p:iterate>
                                    <p:tmAbs val="0"/>
                                  </p:iterate>
                                  <p:childTnLst>
                                    <p:set>
                                      <p:cBhvr>
                                        <p:cTn id="10" fill="hold"/>
                                        <p:tgtEl>
                                          <p:spTgt spid="939"/>
                                        </p:tgtEl>
                                        <p:attrNameLst>
                                          <p:attrName>style.visibility</p:attrName>
                                        </p:attrNameLst>
                                      </p:cBhvr>
                                      <p:to>
                                        <p:strVal val="visible"/>
                                      </p:to>
                                    </p:set>
                                    <p:anim calcmode="lin" valueType="num">
                                      <p:cBhvr>
                                        <p:cTn id="11" dur="500" fill="hold"/>
                                        <p:tgtEl>
                                          <p:spTgt spid="939"/>
                                        </p:tgtEl>
                                        <p:attrNameLst>
                                          <p:attrName>ppt_x</p:attrName>
                                        </p:attrNameLst>
                                      </p:cBhvr>
                                      <p:tavLst>
                                        <p:tav tm="0">
                                          <p:val>
                                            <p:strVal val="#ppt_x"/>
                                          </p:val>
                                        </p:tav>
                                        <p:tav tm="100000">
                                          <p:val>
                                            <p:strVal val="#ppt_x"/>
                                          </p:val>
                                        </p:tav>
                                      </p:tavLst>
                                    </p:anim>
                                    <p:anim calcmode="lin" valueType="num">
                                      <p:cBhvr>
                                        <p:cTn id="12" dur="500" fill="hold"/>
                                        <p:tgtEl>
                                          <p:spTgt spid="93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9" presetClass="entr" fill="hold" grpId="3" nodeType="afterEffect">
                                  <p:stCondLst>
                                    <p:cond delay="0"/>
                                  </p:stCondLst>
                                  <p:iterate>
                                    <p:tmAbs val="0"/>
                                  </p:iterate>
                                  <p:childTnLst>
                                    <p:set>
                                      <p:cBhvr>
                                        <p:cTn id="15" fill="hold"/>
                                        <p:tgtEl>
                                          <p:spTgt spid="940"/>
                                        </p:tgtEl>
                                        <p:attrNameLst>
                                          <p:attrName>style.visibility</p:attrName>
                                        </p:attrNameLst>
                                      </p:cBhvr>
                                      <p:to>
                                        <p:strVal val="visible"/>
                                      </p:to>
                                    </p:set>
                                    <p:animEffect transition="in" filter="dissolve">
                                      <p:cBhvr>
                                        <p:cTn id="16" dur="500"/>
                                        <p:tgtEl>
                                          <p:spTgt spid="940"/>
                                        </p:tgtEl>
                                      </p:cBhvr>
                                    </p:animEffect>
                                  </p:childTnLst>
                                </p:cTn>
                              </p:par>
                            </p:childTnLst>
                          </p:cTn>
                        </p:par>
                        <p:par>
                          <p:cTn id="17" fill="hold">
                            <p:stCondLst>
                              <p:cond delay="1500"/>
                            </p:stCondLst>
                            <p:childTnLst>
                              <p:par>
                                <p:cTn id="18" presetID="9" presetClass="entr" fill="hold" grpId="4" nodeType="afterEffect">
                                  <p:stCondLst>
                                    <p:cond delay="0"/>
                                  </p:stCondLst>
                                  <p:iterate>
                                    <p:tmAbs val="0"/>
                                  </p:iterate>
                                  <p:childTnLst>
                                    <p:set>
                                      <p:cBhvr>
                                        <p:cTn id="19" fill="hold"/>
                                        <p:tgtEl>
                                          <p:spTgt spid="912"/>
                                        </p:tgtEl>
                                        <p:attrNameLst>
                                          <p:attrName>style.visibility</p:attrName>
                                        </p:attrNameLst>
                                      </p:cBhvr>
                                      <p:to>
                                        <p:strVal val="visible"/>
                                      </p:to>
                                    </p:set>
                                    <p:animEffect transition="in" filter="dissolve">
                                      <p:cBhvr>
                                        <p:cTn id="20" dur="750"/>
                                        <p:tgtEl>
                                          <p:spTgt spid="912"/>
                                        </p:tgtEl>
                                      </p:cBhvr>
                                    </p:animEffect>
                                  </p:childTnLst>
                                </p:cTn>
                              </p:par>
                            </p:childTnLst>
                          </p:cTn>
                        </p:par>
                        <p:par>
                          <p:cTn id="21" fill="hold">
                            <p:stCondLst>
                              <p:cond delay="2250"/>
                            </p:stCondLst>
                            <p:childTnLst>
                              <p:par>
                                <p:cTn id="22" presetID="22" presetClass="entr" presetSubtype="2" fill="hold" grpId="5" nodeType="afterEffect">
                                  <p:stCondLst>
                                    <p:cond delay="0"/>
                                  </p:stCondLst>
                                  <p:iterate>
                                    <p:tmAbs val="0"/>
                                  </p:iterate>
                                  <p:childTnLst>
                                    <p:set>
                                      <p:cBhvr>
                                        <p:cTn id="23" fill="hold"/>
                                        <p:tgtEl>
                                          <p:spTgt spid="935"/>
                                        </p:tgtEl>
                                        <p:attrNameLst>
                                          <p:attrName>style.visibility</p:attrName>
                                        </p:attrNameLst>
                                      </p:cBhvr>
                                      <p:to>
                                        <p:strVal val="visible"/>
                                      </p:to>
                                    </p:set>
                                    <p:animEffect transition="in" filter="wipe(right)">
                                      <p:cBhvr>
                                        <p:cTn id="24" dur="500"/>
                                        <p:tgtEl>
                                          <p:spTgt spid="935"/>
                                        </p:tgtEl>
                                      </p:cBhvr>
                                    </p:animEffect>
                                  </p:childTnLst>
                                </p:cTn>
                              </p:par>
                            </p:childTnLst>
                          </p:cTn>
                        </p:par>
                        <p:par>
                          <p:cTn id="25" fill="hold">
                            <p:stCondLst>
                              <p:cond delay="2750"/>
                            </p:stCondLst>
                            <p:childTnLst>
                              <p:par>
                                <p:cTn id="26" presetID="22" presetClass="entr" presetSubtype="2" fill="hold" grpId="6" nodeType="afterEffect">
                                  <p:stCondLst>
                                    <p:cond delay="0"/>
                                  </p:stCondLst>
                                  <p:iterate>
                                    <p:tmAbs val="0"/>
                                  </p:iterate>
                                  <p:childTnLst>
                                    <p:set>
                                      <p:cBhvr>
                                        <p:cTn id="27" fill="hold"/>
                                        <p:tgtEl>
                                          <p:spTgt spid="930"/>
                                        </p:tgtEl>
                                        <p:attrNameLst>
                                          <p:attrName>style.visibility</p:attrName>
                                        </p:attrNameLst>
                                      </p:cBhvr>
                                      <p:to>
                                        <p:strVal val="visible"/>
                                      </p:to>
                                    </p:set>
                                    <p:animEffect transition="in" filter="wipe(right)">
                                      <p:cBhvr>
                                        <p:cTn id="28" dur="500"/>
                                        <p:tgtEl>
                                          <p:spTgt spid="930"/>
                                        </p:tgtEl>
                                      </p:cBhvr>
                                    </p:animEffect>
                                  </p:childTnLst>
                                </p:cTn>
                              </p:par>
                            </p:childTnLst>
                          </p:cTn>
                        </p:par>
                        <p:par>
                          <p:cTn id="29" fill="hold">
                            <p:stCondLst>
                              <p:cond delay="3250"/>
                            </p:stCondLst>
                            <p:childTnLst>
                              <p:par>
                                <p:cTn id="30" presetID="22" presetClass="entr" presetSubtype="8" fill="hold" grpId="7" nodeType="afterEffect">
                                  <p:stCondLst>
                                    <p:cond delay="0"/>
                                  </p:stCondLst>
                                  <p:iterate>
                                    <p:tmAbs val="0"/>
                                  </p:iterate>
                                  <p:childTnLst>
                                    <p:set>
                                      <p:cBhvr>
                                        <p:cTn id="31" fill="hold"/>
                                        <p:tgtEl>
                                          <p:spTgt spid="917"/>
                                        </p:tgtEl>
                                        <p:attrNameLst>
                                          <p:attrName>style.visibility</p:attrName>
                                        </p:attrNameLst>
                                      </p:cBhvr>
                                      <p:to>
                                        <p:strVal val="visible"/>
                                      </p:to>
                                    </p:set>
                                    <p:animEffect transition="in" filter="wipe(left)">
                                      <p:cBhvr>
                                        <p:cTn id="32" dur="500"/>
                                        <p:tgtEl>
                                          <p:spTgt spid="917"/>
                                        </p:tgtEl>
                                      </p:cBhvr>
                                    </p:animEffect>
                                  </p:childTnLst>
                                </p:cTn>
                              </p:par>
                            </p:childTnLst>
                          </p:cTn>
                        </p:par>
                        <p:par>
                          <p:cTn id="33" fill="hold">
                            <p:stCondLst>
                              <p:cond delay="3750"/>
                            </p:stCondLst>
                            <p:childTnLst>
                              <p:par>
                                <p:cTn id="34" presetID="22" presetClass="entr" presetSubtype="8" fill="hold" grpId="8" nodeType="afterEffect">
                                  <p:stCondLst>
                                    <p:cond delay="0"/>
                                  </p:stCondLst>
                                  <p:iterate>
                                    <p:tmAbs val="0"/>
                                  </p:iterate>
                                  <p:childTnLst>
                                    <p:set>
                                      <p:cBhvr>
                                        <p:cTn id="35" fill="hold"/>
                                        <p:tgtEl>
                                          <p:spTgt spid="923"/>
                                        </p:tgtEl>
                                        <p:attrNameLst>
                                          <p:attrName>style.visibility</p:attrName>
                                        </p:attrNameLst>
                                      </p:cBhvr>
                                      <p:to>
                                        <p:strVal val="visible"/>
                                      </p:to>
                                    </p:set>
                                    <p:animEffect transition="in" filter="wipe(left)">
                                      <p:cBhvr>
                                        <p:cTn id="36" dur="500"/>
                                        <p:tgtEl>
                                          <p:spTgt spid="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2" grpId="4" animBg="1" advAuto="0"/>
      <p:bldP spid="917" grpId="7" animBg="1" advAuto="0"/>
      <p:bldP spid="923" grpId="8" animBg="1" advAuto="0"/>
      <p:bldP spid="930" grpId="6" animBg="1" advAuto="0"/>
      <p:bldP spid="935" grpId="5" animBg="1" advAuto="0"/>
      <p:bldP spid="936" grpId="1" animBg="1" advAuto="0"/>
      <p:bldP spid="939" grpId="2" animBg="1" advAuto="0"/>
      <p:bldP spid="940" grpId="3" animBg="1" advAuto="0"/>
    </p:bldLst>
  </p:timing>
</p:sld>
</file>

<file path=ppt/theme/theme1.xml><?xml version="1.0" encoding="utf-8"?>
<a:theme xmlns:a="http://schemas.openxmlformats.org/drawingml/2006/main" name="White">
  <a:themeElements>
    <a:clrScheme name="White">
      <a:dk1>
        <a:srgbClr val="000000"/>
      </a:dk1>
      <a:lt1>
        <a:srgbClr val="F4EFDF">
          <a:alpha val="22000"/>
        </a:srgbClr>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3DBCC0"/>
          </a:solidFill>
          <a:prstDash val="solid"/>
          <a:miter lim="400000"/>
        </a:ln>
        <a:effectLst/>
        <a:sp3d/>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3DBCC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3DBCC0"/>
          </a:solidFill>
          <a:prstDash val="solid"/>
          <a:miter lim="400000"/>
        </a:ln>
        <a:effectLst/>
        <a:sp3d/>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3DBCC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TotalTime>
  <Words>1385</Words>
  <Application>Microsoft Office PowerPoint</Application>
  <PresentationFormat>自定义</PresentationFormat>
  <Paragraphs>152</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Lucida Grande</vt:lpstr>
      <vt:lpstr>Arial</vt:lpstr>
      <vt:lpstr>Arial Narrow</vt:lpstr>
      <vt:lpstr>Helvetica</vt:lpstr>
      <vt:lpstr>Times</vt:lpstr>
      <vt:lpstr>Trebuchet MS</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cp:lastModifiedBy>YANGS</cp:lastModifiedBy>
  <cp:revision>3</cp:revision>
  <dcterms:modified xsi:type="dcterms:W3CDTF">2018-03-08T13:49:03Z</dcterms:modified>
</cp:coreProperties>
</file>